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82" r:id="rId5"/>
    <p:sldId id="265" r:id="rId6"/>
    <p:sldId id="276" r:id="rId7"/>
    <p:sldId id="277" r:id="rId8"/>
    <p:sldId id="286" r:id="rId9"/>
    <p:sldId id="278" r:id="rId10"/>
    <p:sldId id="285" r:id="rId11"/>
    <p:sldId id="287" r:id="rId12"/>
    <p:sldId id="279" r:id="rId13"/>
    <p:sldId id="288" r:id="rId14"/>
    <p:sldId id="280" r:id="rId15"/>
    <p:sldId id="289" r:id="rId16"/>
    <p:sldId id="281" r:id="rId17"/>
    <p:sldId id="283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3717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6383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038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204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4486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52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178722" y="5301208"/>
            <a:ext cx="4480969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/>
              <a:t>Team Americano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정혜연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윤태웅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장현진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유정균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박준영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홍주영</a:t>
            </a:r>
            <a:endParaRPr lang="en-US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SSD Project</a:t>
            </a: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/>
              <a:t>Code Review Agent 6</a:t>
            </a:r>
            <a:r>
              <a:rPr lang="ko-KR" altLang="en-US"/>
              <a:t>차 </a:t>
            </a:r>
            <a:r>
              <a:rPr lang="en-US" altLang="ko-KR"/>
              <a:t>A</a:t>
            </a:r>
            <a:r>
              <a:rPr lang="ko-KR" altLang="en-US"/>
              <a:t>팀</a:t>
            </a:r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2024. 7. 12</a:t>
            </a:r>
            <a:endParaRPr/>
          </a:p>
        </p:txBody>
      </p:sp>
      <p:pic>
        <p:nvPicPr>
          <p:cNvPr id="3" name="그래픽 2" descr="데이터베이스 단색으로 채워진">
            <a:extLst>
              <a:ext uri="{FF2B5EF4-FFF2-40B4-BE49-F238E27FC236}">
                <a16:creationId xmlns:a16="http://schemas.microsoft.com/office/drawing/2014/main" id="{80EDA335-B58B-48AC-8CFD-CA8CAA6B7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7268" y="191338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DC2B-16C1-4763-9EB8-0D522AC5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Test Fixure / Test case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CD206-7167-45B3-B4BE-F0BFA702F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테스트 케이스 및 결과</a:t>
            </a:r>
            <a:endParaRPr lang="en-US" altLang="ko-KR"/>
          </a:p>
          <a:p>
            <a:r>
              <a:rPr lang="ko-KR" altLang="en-US"/>
              <a:t>테스트 픽스쳐</a:t>
            </a:r>
          </a:p>
        </p:txBody>
      </p:sp>
    </p:spTree>
    <p:extLst>
      <p:ext uri="{BB962C8B-B14F-4D97-AF65-F5344CB8AC3E}">
        <p14:creationId xmlns:p14="http://schemas.microsoft.com/office/powerpoint/2010/main" val="121120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Mocking </a:t>
            </a:r>
            <a:r>
              <a:rPr lang="ko-KR" altLang="en-US"/>
              <a:t>활용 예시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478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3D861-0979-4501-A402-6E3F750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Mocking </a:t>
            </a:r>
            <a:r>
              <a:rPr lang="ko-KR" altLang="en-US"/>
              <a:t>활용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9AC7A0-B53D-489C-B3E5-10B54AEEA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File reader</a:t>
            </a:r>
          </a:p>
          <a:p>
            <a:r>
              <a:rPr lang="en-US" altLang="ko-KR"/>
              <a:t>SSD deriver</a:t>
            </a:r>
          </a:p>
          <a:p>
            <a:r>
              <a:rPr lang="en-US" altLang="ko-KR"/>
              <a:t>Nand device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1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리팩토링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182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DF875-8450-4FC2-B87E-F9DBA360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클린코드 전후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A6CC5-097A-44E8-8418-8946CF1C9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564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소감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935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7156-C56D-4366-AC21-2D6E217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소감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29DF7-2306-4B91-9898-DF8FFCDD7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4300" indent="0" algn="l">
              <a:buNone/>
            </a:pPr>
            <a:r>
              <a:rPr lang="en-US" altLang="ko-KR" sz="2600">
                <a:solidFill>
                  <a:srgbClr val="1F2328"/>
                </a:solidFill>
                <a:latin typeface="-apple-system"/>
              </a:rPr>
              <a:t>“</a:t>
            </a:r>
            <a:r>
              <a:rPr lang="ko-KR" altLang="en-US" sz="2600">
                <a:solidFill>
                  <a:srgbClr val="1F2328"/>
                </a:solidFill>
                <a:latin typeface="-apple-system"/>
              </a:rPr>
              <a:t>다양한 개발 방법을 직접 접해봐서 좋았습니다</a:t>
            </a:r>
            <a:r>
              <a:rPr lang="en-US" altLang="ko-KR" sz="2600">
                <a:solidFill>
                  <a:srgbClr val="1F2328"/>
                </a:solidFill>
                <a:latin typeface="-apple-system"/>
              </a:rPr>
              <a:t>. </a:t>
            </a:r>
            <a:r>
              <a:rPr lang="ko-KR" altLang="en-US" sz="2600">
                <a:solidFill>
                  <a:srgbClr val="1F2328"/>
                </a:solidFill>
                <a:latin typeface="-apple-system"/>
              </a:rPr>
              <a:t>마지막에 추가 요구 사항을 빠르게 반영하면서 현업의 기운을 느꼈습니다</a:t>
            </a:r>
            <a:r>
              <a:rPr lang="en-US" altLang="ko-KR" sz="2600">
                <a:solidFill>
                  <a:srgbClr val="1F2328"/>
                </a:solidFill>
                <a:latin typeface="-apple-system"/>
              </a:rPr>
              <a:t>. </a:t>
            </a:r>
            <a:r>
              <a:rPr lang="ko-KR" altLang="en-US" sz="2600">
                <a:solidFill>
                  <a:srgbClr val="1F2328"/>
                </a:solidFill>
                <a:latin typeface="-apple-system"/>
              </a:rPr>
              <a:t>팀원분들 모두 고생하셨습니다</a:t>
            </a:r>
            <a:r>
              <a:rPr lang="en-US" altLang="ko-KR" sz="2600">
                <a:solidFill>
                  <a:srgbClr val="1F2328"/>
                </a:solidFill>
                <a:latin typeface="-apple-system"/>
              </a:rPr>
              <a:t>!”</a:t>
            </a:r>
          </a:p>
          <a:p>
            <a:pPr marL="114300" indent="0" algn="l">
              <a:buNone/>
            </a:pPr>
            <a:endParaRPr lang="ko-KR" altLang="en-US" sz="2600" b="0" i="0">
              <a:solidFill>
                <a:srgbClr val="1F2328"/>
              </a:solidFill>
              <a:effectLst/>
              <a:latin typeface="-apple-system"/>
            </a:endParaRPr>
          </a:p>
          <a:p>
            <a:pPr marL="114300" indent="0" algn="l">
              <a:buNone/>
            </a:pPr>
            <a:r>
              <a:rPr lang="en-US" altLang="ko-KR" sz="2600" b="0" i="0">
                <a:solidFill>
                  <a:srgbClr val="1F2328"/>
                </a:solidFill>
                <a:effectLst/>
                <a:latin typeface="-apple-system"/>
              </a:rPr>
              <a:t>”</a:t>
            </a:r>
            <a:r>
              <a:rPr lang="ko-KR" altLang="en-US" sz="2600" b="0" i="0">
                <a:effectLst/>
                <a:latin typeface="gg sans"/>
              </a:rPr>
              <a:t> </a:t>
            </a:r>
            <a:r>
              <a:rPr lang="en-US" altLang="ko-KR" sz="2600" b="0" i="0">
                <a:effectLst/>
                <a:latin typeface="gg sans"/>
              </a:rPr>
              <a:t>3,4</a:t>
            </a:r>
            <a:r>
              <a:rPr lang="ko-KR" altLang="en-US" sz="2600" b="0" i="0">
                <a:effectLst/>
                <a:latin typeface="gg sans"/>
              </a:rPr>
              <a:t>일차에 기능개발 급급하느라 </a:t>
            </a:r>
            <a:r>
              <a:rPr lang="en-US" altLang="ko-KR" sz="2600" b="0" i="0">
                <a:effectLst/>
                <a:latin typeface="gg sans"/>
              </a:rPr>
              <a:t>TDD</a:t>
            </a:r>
            <a:r>
              <a:rPr lang="ko-KR" altLang="en-US" sz="2600" b="0" i="0">
                <a:effectLst/>
                <a:latin typeface="gg sans"/>
              </a:rPr>
              <a:t>를 못하니까 </a:t>
            </a:r>
            <a:r>
              <a:rPr lang="en-US" altLang="ko-KR" sz="2600" b="0" i="0">
                <a:effectLst/>
                <a:latin typeface="gg sans"/>
              </a:rPr>
              <a:t>'</a:t>
            </a:r>
            <a:r>
              <a:rPr lang="ko-KR" altLang="en-US" sz="2600" b="0" i="0">
                <a:effectLst/>
                <a:latin typeface="gg sans"/>
              </a:rPr>
              <a:t>오늘은 내가 스파게티 요리사</a:t>
            </a:r>
            <a:r>
              <a:rPr lang="en-US" altLang="ko-KR" sz="2600" b="0" i="0">
                <a:effectLst/>
                <a:latin typeface="gg sans"/>
              </a:rPr>
              <a:t>~!'</a:t>
            </a:r>
            <a:r>
              <a:rPr lang="ko-KR" altLang="en-US" sz="2600" b="0" i="0">
                <a:effectLst/>
                <a:latin typeface="gg sans"/>
              </a:rPr>
              <a:t>가 되어리네요</a:t>
            </a:r>
            <a:r>
              <a:rPr lang="en-US" altLang="ko-KR" sz="2600" b="0" i="0">
                <a:effectLst/>
                <a:latin typeface="gg sans"/>
              </a:rPr>
              <a:t>.. TDD </a:t>
            </a:r>
            <a:r>
              <a:rPr lang="ko-KR" altLang="en-US" sz="2600" b="0" i="0">
                <a:effectLst/>
                <a:latin typeface="gg sans"/>
              </a:rPr>
              <a:t>꼭 명심하겠습니다</a:t>
            </a:r>
            <a:r>
              <a:rPr lang="en-US" altLang="ko-KR" sz="2600" b="0" i="0">
                <a:effectLst/>
                <a:latin typeface="gg sans"/>
              </a:rPr>
              <a:t>~! </a:t>
            </a:r>
            <a:r>
              <a:rPr lang="ko-KR" altLang="en-US" sz="2600" b="0" i="0">
                <a:effectLst/>
                <a:latin typeface="gg sans"/>
              </a:rPr>
              <a:t>로버트 </a:t>
            </a:r>
            <a:r>
              <a:rPr lang="en-US" altLang="ko-KR" sz="2600" b="0" i="0">
                <a:effectLst/>
                <a:latin typeface="gg sans"/>
              </a:rPr>
              <a:t>C </a:t>
            </a:r>
            <a:r>
              <a:rPr lang="ko-KR" altLang="en-US" sz="2600" b="0" i="0">
                <a:effectLst/>
                <a:latin typeface="gg sans"/>
              </a:rPr>
              <a:t>마틴</a:t>
            </a:r>
            <a:r>
              <a:rPr lang="en-US" altLang="ko-KR" sz="2600" b="0" i="0">
                <a:effectLst/>
                <a:latin typeface="gg sans"/>
              </a:rPr>
              <a:t>, </a:t>
            </a:r>
            <a:r>
              <a:rPr lang="ko-KR" altLang="en-US" sz="2600" b="0" i="0">
                <a:effectLst/>
                <a:latin typeface="gg sans"/>
              </a:rPr>
              <a:t>마틴 파울러</a:t>
            </a:r>
            <a:r>
              <a:rPr lang="en-US" altLang="ko-KR" sz="2600" b="0" i="0">
                <a:effectLst/>
                <a:latin typeface="gg sans"/>
              </a:rPr>
              <a:t>, </a:t>
            </a:r>
            <a:r>
              <a:rPr lang="ko-KR" altLang="en-US" sz="2600" b="0" i="0">
                <a:effectLst/>
                <a:latin typeface="gg sans"/>
              </a:rPr>
              <a:t>데이비드 하이네마이어 핸슨</a:t>
            </a:r>
            <a:r>
              <a:rPr lang="en-US" altLang="ko-KR" sz="2600" b="0" i="0">
                <a:effectLst/>
                <a:latin typeface="gg sans"/>
              </a:rPr>
              <a:t>, </a:t>
            </a:r>
            <a:r>
              <a:rPr lang="ko-KR" altLang="en-US" sz="2600" b="0" i="0">
                <a:effectLst/>
                <a:latin typeface="gg sans"/>
              </a:rPr>
              <a:t>팀 아메리카노</a:t>
            </a:r>
            <a:r>
              <a:rPr lang="en-US" altLang="ko-KR" sz="2600" b="0" i="0">
                <a:effectLst/>
                <a:latin typeface="gg sans"/>
              </a:rPr>
              <a:t>, </a:t>
            </a:r>
            <a:r>
              <a:rPr lang="ko-KR" altLang="en-US" sz="2600" b="0" i="0">
                <a:effectLst/>
                <a:latin typeface="gg sans"/>
              </a:rPr>
              <a:t>렛츠고</a:t>
            </a:r>
            <a:r>
              <a:rPr lang="en-US" altLang="ko-KR" sz="2600" b="0" i="0">
                <a:effectLst/>
                <a:latin typeface="gg sans"/>
              </a:rPr>
              <a:t>!</a:t>
            </a:r>
            <a:r>
              <a:rPr lang="en-US" altLang="ko-KR" sz="2600" b="0" i="0">
                <a:solidFill>
                  <a:srgbClr val="1F2328"/>
                </a:solidFill>
                <a:effectLst/>
                <a:latin typeface="-apple-system"/>
              </a:rPr>
              <a:t>”</a:t>
            </a:r>
          </a:p>
          <a:p>
            <a:pPr marL="114300" indent="0" algn="l">
              <a:buNone/>
            </a:pPr>
            <a:endParaRPr lang="en-US" altLang="ko-KR" sz="2600">
              <a:solidFill>
                <a:srgbClr val="1F2328"/>
              </a:solidFill>
              <a:latin typeface="-apple-system"/>
            </a:endParaRPr>
          </a:p>
          <a:p>
            <a:pPr marL="114300" indent="0" algn="l">
              <a:buNone/>
            </a:pPr>
            <a:r>
              <a:rPr lang="en-US" altLang="ko-KR" sz="2600" b="0" i="0">
                <a:solidFill>
                  <a:srgbClr val="1F2328"/>
                </a:solidFill>
                <a:effectLst/>
                <a:latin typeface="-apple-system"/>
              </a:rPr>
              <a:t>“</a:t>
            </a:r>
            <a:r>
              <a:rPr lang="ko-KR" altLang="en-US" sz="2600" b="0" i="0">
                <a:solidFill>
                  <a:srgbClr val="1F2328"/>
                </a:solidFill>
                <a:effectLst/>
                <a:latin typeface="-apple-system"/>
              </a:rPr>
              <a:t>코드리뷰를 위한 새로운 기술들을 알아가는 유익한 시간이었고 팀원들과 한가지 목표로 달려가는 실습도 재미난 경험이었습니다 🙂  현업과제도 모두 화이팅</a:t>
            </a:r>
            <a:r>
              <a:rPr lang="en-US" altLang="ko-KR" sz="2600" b="0" i="0">
                <a:solidFill>
                  <a:srgbClr val="1F2328"/>
                </a:solidFill>
                <a:effectLst/>
                <a:latin typeface="-apple-system"/>
              </a:rPr>
              <a:t>!!”</a:t>
            </a:r>
            <a:endParaRPr lang="ko-KR" altLang="en-US" sz="2600" b="0" i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62314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7156-C56D-4366-AC21-2D6E217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소감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29DF7-2306-4B91-9898-DF8FFCDD7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l">
              <a:buNone/>
            </a:pP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“</a:t>
            </a:r>
            <a:r>
              <a:rPr lang="en-US" altLang="ko-KR" b="0" i="0">
                <a:effectLst/>
                <a:latin typeface="gg sans"/>
              </a:rPr>
              <a:t>TDD</a:t>
            </a:r>
            <a:r>
              <a:rPr lang="ko-KR" altLang="en-US" b="0" i="0">
                <a:effectLst/>
                <a:latin typeface="gg sans"/>
              </a:rPr>
              <a:t>를 이용한 개발 방법을 학습하고</a:t>
            </a:r>
            <a:r>
              <a:rPr lang="en-US" altLang="ko-KR" b="0" i="0">
                <a:effectLst/>
                <a:latin typeface="gg sans"/>
              </a:rPr>
              <a:t>, </a:t>
            </a:r>
            <a:r>
              <a:rPr lang="ko-KR" altLang="en-US" b="0" i="0">
                <a:effectLst/>
                <a:latin typeface="gg sans"/>
              </a:rPr>
              <a:t>배운 내용을 팀원들과 실습을 통해서 적용해 본 유익한 시간이었습니다</a:t>
            </a:r>
            <a:r>
              <a:rPr lang="en-US" altLang="ko-KR" b="0" i="0">
                <a:effectLst/>
                <a:latin typeface="gg sans"/>
              </a:rPr>
              <a:t>. 3</a:t>
            </a:r>
            <a:r>
              <a:rPr lang="ko-KR" altLang="en-US" b="0" i="0">
                <a:effectLst/>
                <a:latin typeface="gg sans"/>
              </a:rPr>
              <a:t>주가 어떻게 지나갔는지 모를 정도로 즐겁게 배웠습니다</a:t>
            </a:r>
            <a:r>
              <a:rPr lang="en-US" altLang="ko-KR" b="0" i="0">
                <a:effectLst/>
                <a:latin typeface="gg sans"/>
              </a:rPr>
              <a:t>. </a:t>
            </a:r>
            <a:r>
              <a:rPr lang="ko-KR" altLang="en-US" b="0" i="0">
                <a:effectLst/>
                <a:latin typeface="gg sans"/>
              </a:rPr>
              <a:t>현업부서에 돌아가서 부서원들에게도 적극 추천하고 싶습니다</a:t>
            </a:r>
            <a:r>
              <a:rPr lang="en-US" altLang="ko-KR" b="0" i="0">
                <a:effectLst/>
                <a:latin typeface="gg sans"/>
              </a:rPr>
              <a:t>.</a:t>
            </a:r>
            <a:r>
              <a:rPr lang="en-US" altLang="ko-KR" b="1" i="0">
                <a:effectLst/>
                <a:latin typeface="gg sans"/>
              </a:rPr>
              <a:t>”</a:t>
            </a:r>
          </a:p>
          <a:p>
            <a:pPr marL="114300" indent="0" algn="l">
              <a:buNone/>
            </a:pPr>
            <a:endParaRPr lang="en-US" altLang="ko-KR" b="1">
              <a:solidFill>
                <a:srgbClr val="1F2328"/>
              </a:solidFill>
              <a:latin typeface="gg sans"/>
            </a:endParaRPr>
          </a:p>
          <a:p>
            <a:pPr marL="114300" indent="0" algn="l">
              <a:buNone/>
            </a:pPr>
            <a:r>
              <a:rPr lang="en-US" altLang="ko-KR" b="1" i="0">
                <a:solidFill>
                  <a:srgbClr val="1F2328"/>
                </a:solidFill>
                <a:effectLst/>
                <a:latin typeface="gg sans"/>
              </a:rPr>
              <a:t>“</a:t>
            </a:r>
            <a:r>
              <a:rPr lang="ko-KR" altLang="en-US" b="0" i="0">
                <a:effectLst/>
                <a:latin typeface="gg sans"/>
              </a:rPr>
              <a:t>짧은 시간이었지만 뛰어난 팀원 분들과 함께 </a:t>
            </a:r>
            <a:r>
              <a:rPr lang="en-US" altLang="ko-KR" b="0" i="0">
                <a:effectLst/>
                <a:latin typeface="gg sans"/>
              </a:rPr>
              <a:t>project </a:t>
            </a:r>
            <a:r>
              <a:rPr lang="ko-KR" altLang="en-US" b="0" i="0">
                <a:effectLst/>
                <a:latin typeface="gg sans"/>
              </a:rPr>
              <a:t>하면서 많이 배웠습니다</a:t>
            </a:r>
            <a:r>
              <a:rPr lang="en-US" altLang="ko-KR" b="0" i="0">
                <a:effectLst/>
                <a:latin typeface="gg sans"/>
              </a:rPr>
              <a:t>. </a:t>
            </a:r>
            <a:r>
              <a:rPr lang="ko-KR" altLang="en-US" b="0" i="0">
                <a:effectLst/>
                <a:latin typeface="gg sans"/>
              </a:rPr>
              <a:t>현업에 복귀해서도 교육 기간 동안 배운 것들을 잘 실천해봐야 겠습니다</a:t>
            </a:r>
            <a:r>
              <a:rPr lang="en-US" altLang="ko-KR" b="0" i="0">
                <a:effectLst/>
                <a:latin typeface="gg sans"/>
              </a:rPr>
              <a:t>. </a:t>
            </a:r>
            <a:r>
              <a:rPr lang="ko-KR" altLang="en-US" b="0" i="0">
                <a:effectLst/>
                <a:latin typeface="gg sans"/>
              </a:rPr>
              <a:t>모두 고생 많으셨어요</a:t>
            </a:r>
            <a:r>
              <a:rPr lang="en-US" altLang="ko-KR" b="0" i="0">
                <a:effectLst/>
                <a:latin typeface="gg sans"/>
              </a:rPr>
              <a:t>!</a:t>
            </a:r>
            <a:r>
              <a:rPr lang="en-US" altLang="ko-KR" b="1" i="0">
                <a:solidFill>
                  <a:srgbClr val="1F2328"/>
                </a:solidFill>
                <a:effectLst/>
                <a:latin typeface="gg sans"/>
              </a:rPr>
              <a:t>”</a:t>
            </a:r>
          </a:p>
          <a:p>
            <a:pPr marL="114300" indent="0" algn="l">
              <a:buNone/>
            </a:pPr>
            <a:endParaRPr lang="en-US" altLang="ko-KR" b="1" i="0">
              <a:solidFill>
                <a:srgbClr val="1F2328"/>
              </a:solidFill>
              <a:effectLst/>
              <a:latin typeface="gg sans"/>
            </a:endParaRPr>
          </a:p>
          <a:p>
            <a:pPr marL="114300" indent="0" algn="l">
              <a:buNone/>
            </a:pPr>
            <a:r>
              <a:rPr lang="en-US" altLang="ko-KR" b="1">
                <a:solidFill>
                  <a:srgbClr val="1F2328"/>
                </a:solidFill>
                <a:latin typeface="gg sans"/>
              </a:rPr>
              <a:t>“</a:t>
            </a:r>
            <a:r>
              <a:rPr lang="ko-KR" altLang="en-US" b="0" i="0">
                <a:effectLst/>
                <a:latin typeface="gg sans"/>
              </a:rPr>
              <a:t>현업에서 개발을 할 때 선 구현 후 검증을 하였는데</a:t>
            </a:r>
            <a:r>
              <a:rPr lang="en-US" altLang="ko-KR" b="0" i="0">
                <a:effectLst/>
                <a:latin typeface="gg sans"/>
              </a:rPr>
              <a:t>, TDD</a:t>
            </a:r>
            <a:r>
              <a:rPr lang="ko-KR" altLang="en-US" b="0" i="0">
                <a:effectLst/>
                <a:latin typeface="gg sans"/>
              </a:rPr>
              <a:t>로 </a:t>
            </a:r>
            <a:r>
              <a:rPr lang="en-US" altLang="ko-KR" b="0" i="0">
                <a:effectLst/>
                <a:latin typeface="gg sans"/>
              </a:rPr>
              <a:t>TC</a:t>
            </a:r>
            <a:r>
              <a:rPr lang="ko-KR" altLang="en-US" b="0" i="0">
                <a:effectLst/>
                <a:latin typeface="gg sans"/>
              </a:rPr>
              <a:t>를 먼저 갖춰두고 시작하니 길을 잃지 않고 개발을 할 수 있게 되네요</a:t>
            </a:r>
            <a:r>
              <a:rPr lang="en-US" altLang="ko-KR" b="0" i="0">
                <a:effectLst/>
                <a:latin typeface="gg sans"/>
              </a:rPr>
              <a:t>. </a:t>
            </a:r>
            <a:r>
              <a:rPr lang="ko-KR" altLang="en-US" b="0" i="0">
                <a:effectLst/>
                <a:latin typeface="gg sans"/>
              </a:rPr>
              <a:t>소규모 단기 프로젝트로 협업하면서 많이 배웠습니다</a:t>
            </a:r>
            <a:r>
              <a:rPr lang="en-US" altLang="ko-KR" b="0" i="0">
                <a:effectLst/>
                <a:latin typeface="gg sans"/>
              </a:rPr>
              <a:t>~ </a:t>
            </a:r>
            <a:r>
              <a:rPr lang="ko-KR" altLang="en-US" b="0" i="0">
                <a:effectLst/>
                <a:latin typeface="gg sans"/>
              </a:rPr>
              <a:t>현업에서 잘 써먹어볼게요</a:t>
            </a:r>
            <a:r>
              <a:rPr lang="en-US" altLang="ko-KR" b="0" i="0">
                <a:effectLst/>
                <a:latin typeface="gg sans"/>
              </a:rPr>
              <a:t>”</a:t>
            </a:r>
            <a:endParaRPr lang="ko-KR" altLang="en-US" b="0" i="0">
              <a:solidFill>
                <a:srgbClr val="1F2328"/>
              </a:solidFill>
              <a:effectLst/>
              <a:latin typeface="-apple-system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00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조원 소개 및 역할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Team Americano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한 번의 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PR</a:t>
            </a: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을 마치 한 잔의 커피처럼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~ 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ko-KR" altLang="en-US" i="1">
                <a:solidFill>
                  <a:schemeClr val="bg2">
                    <a:lumMod val="75000"/>
                    <a:lumOff val="25000"/>
                  </a:schemeClr>
                </a:solidFill>
                <a:latin typeface="Inter"/>
              </a:rPr>
              <a:t>항</a:t>
            </a: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상 깨어있는 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Code</a:t>
            </a: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를 만들자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!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b="0" i="0">
              <a:solidFill>
                <a:srgbClr val="161616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정혜연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팀장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): Project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구축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Test Shell - App / HostInterfac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 </a:t>
            </a:r>
            <a:endParaRPr lang="ko-KR" altLang="en-US" b="0" i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윤태웅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Test Shell - App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Runner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장현진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Test Shell – App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Logger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유정균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CommandBuffer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박준영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CommandBuffer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홍주영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Logger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/>
              <a:t>활동 내역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37330" y="1316376"/>
            <a:ext cx="10515599" cy="150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코딩 컨벤션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인덴트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Visual Studio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기능이용</a:t>
            </a:r>
            <a:endParaRPr lang="en-US" altLang="ko-KR" b="0" i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if, if else, else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의 괄호는 한 줄로 쓰고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생략 가능하더라도 사용</a:t>
            </a:r>
            <a:endParaRPr lang="en-US" altLang="ko-KR" b="0" i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>
              <a:solidFill>
                <a:srgbClr val="1F2328"/>
              </a:solidFill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C87094-78B1-4C1D-B1A9-1F3B2ABE8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94" b="41809"/>
          <a:stretch/>
        </p:blipFill>
        <p:spPr>
          <a:xfrm>
            <a:off x="9312236" y="37324"/>
            <a:ext cx="2536974" cy="2908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D8A14E-9EAC-4AB3-BA8D-65167B20F8DC}"/>
              </a:ext>
            </a:extLst>
          </p:cNvPr>
          <p:cNvSpPr txBox="1"/>
          <p:nvPr/>
        </p:nvSpPr>
        <p:spPr>
          <a:xfrm>
            <a:off x="37330" y="3146731"/>
            <a:ext cx="6635150" cy="2748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800">
                <a:solidFill>
                  <a:srgbClr val="1F2328"/>
                </a:solidFill>
                <a:effectLst/>
                <a:latin typeface="-apple-system"/>
                <a:ea typeface="Malgun Gothic"/>
                <a:cs typeface="Malgun Gothic"/>
                <a:sym typeface="Malgun Gothic"/>
              </a:defRPr>
            </a:lvl1pPr>
            <a:lvl2pPr marL="914400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ü"/>
              <a:defRPr sz="2400">
                <a:solidFill>
                  <a:srgbClr val="1F2328"/>
                </a:solidFill>
                <a:effectLst/>
                <a:latin typeface="-apple-system"/>
                <a:ea typeface="Malgun Gothic"/>
                <a:cs typeface="Malgun Gothic"/>
                <a:sym typeface="Malgun Gothic"/>
              </a:defRPr>
            </a:lvl2pPr>
            <a:lvl3pPr marL="1371600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Char char="•"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en-US" altLang="ko-KR"/>
              <a:t>Branch Naming</a:t>
            </a:r>
          </a:p>
          <a:p>
            <a:pPr lvl="1"/>
            <a:r>
              <a:rPr lang="en-US" altLang="ko-KR"/>
              <a:t>main: </a:t>
            </a:r>
            <a:r>
              <a:rPr lang="ko-KR" altLang="en-US"/>
              <a:t>최종 배포 </a:t>
            </a:r>
            <a:r>
              <a:rPr lang="en-US" altLang="ko-KR"/>
              <a:t>branch</a:t>
            </a:r>
          </a:p>
          <a:p>
            <a:pPr lvl="1"/>
            <a:r>
              <a:rPr lang="en-US" altLang="ko-KR"/>
              <a:t>feature/ssd: SSD </a:t>
            </a:r>
            <a:r>
              <a:rPr lang="ko-KR" altLang="en-US"/>
              <a:t>개발용 </a:t>
            </a:r>
            <a:r>
              <a:rPr lang="en-US" altLang="ko-KR"/>
              <a:t>branch</a:t>
            </a:r>
          </a:p>
          <a:p>
            <a:pPr lvl="1"/>
            <a:r>
              <a:rPr lang="en-US" altLang="ko-KR"/>
              <a:t>feature/test_shell: Test Shell </a:t>
            </a:r>
            <a:r>
              <a:rPr lang="ko-KR" altLang="en-US"/>
              <a:t>개발용 </a:t>
            </a:r>
            <a:r>
              <a:rPr lang="en-US" altLang="ko-KR"/>
              <a:t>branch</a:t>
            </a:r>
          </a:p>
          <a:p>
            <a:pPr lvl="1"/>
            <a:r>
              <a:rPr lang="ko-KR" altLang="en-US"/>
              <a:t>기능 개발 </a:t>
            </a:r>
            <a:r>
              <a:rPr lang="en-US" altLang="ko-KR"/>
              <a:t>Branch Naming</a:t>
            </a:r>
          </a:p>
          <a:p>
            <a:pPr lvl="2"/>
            <a:r>
              <a:rPr lang="en-US" altLang="ko-KR"/>
              <a:t>feature/ssd_xxxx</a:t>
            </a:r>
          </a:p>
          <a:p>
            <a:pPr lvl="2"/>
            <a:r>
              <a:rPr lang="en-US" altLang="ko-KR"/>
              <a:t>feature/shell_xxx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E1EA2F-06CE-4C50-98B1-14CA3BB19B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183"/>
          <a:stretch/>
        </p:blipFill>
        <p:spPr>
          <a:xfrm>
            <a:off x="7197806" y="3095857"/>
            <a:ext cx="4794347" cy="362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4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기능 구현 소개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353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6090C-AE41-4D77-9CC9-BBF78727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기능 구현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DB54B-917E-47A9-BE06-6B9DB1353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전체 디자인 및 각 클래스 역할</a:t>
            </a:r>
            <a:endParaRPr lang="en-US" altLang="ko-KR"/>
          </a:p>
          <a:p>
            <a:r>
              <a:rPr lang="ko-KR" altLang="en-US"/>
              <a:t>활용한 디자인 패턴 소개</a:t>
            </a:r>
          </a:p>
        </p:txBody>
      </p:sp>
    </p:spTree>
    <p:extLst>
      <p:ext uri="{BB962C8B-B14F-4D97-AF65-F5344CB8AC3E}">
        <p14:creationId xmlns:p14="http://schemas.microsoft.com/office/powerpoint/2010/main" val="199215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D2D88-CE40-4813-987A-ECB032A3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 Diagram (Virtual SSD)</a:t>
            </a:r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E4FAA84-DFCE-442F-AC37-B195E3EC6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35" y="1270261"/>
            <a:ext cx="10892279" cy="528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06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TDD </a:t>
            </a:r>
            <a:r>
              <a:rPr lang="ko-KR" altLang="en-US"/>
              <a:t>활용 예시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627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DC2B-16C1-4763-9EB8-0D522AC5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Code Coverage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CD206-7167-45B3-B4BE-F0BFA702F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Coverage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0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404</Words>
  <Application>Microsoft Office PowerPoint</Application>
  <PresentationFormat>와이드스크린</PresentationFormat>
  <Paragraphs>58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-apple-system</vt:lpstr>
      <vt:lpstr>gg sans</vt:lpstr>
      <vt:lpstr>Inter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Team Americano</vt:lpstr>
      <vt:lpstr>활동 내역</vt:lpstr>
      <vt:lpstr>PowerPoint 프레젠테이션</vt:lpstr>
      <vt:lpstr>기능 구현 소개</vt:lpstr>
      <vt:lpstr>Class Diagram (Virtual SSD)</vt:lpstr>
      <vt:lpstr>PowerPoint 프레젠테이션</vt:lpstr>
      <vt:lpstr>Code Coverage</vt:lpstr>
      <vt:lpstr>Test Fixure / Test case</vt:lpstr>
      <vt:lpstr>PowerPoint 프레젠테이션</vt:lpstr>
      <vt:lpstr>Mocking 활용 예시</vt:lpstr>
      <vt:lpstr>PowerPoint 프레젠테이션</vt:lpstr>
      <vt:lpstr>클린코드 전후 비교</vt:lpstr>
      <vt:lpstr>PowerPoint 프레젠테이션</vt:lpstr>
      <vt:lpstr>소감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51</cp:revision>
  <dcterms:created xsi:type="dcterms:W3CDTF">2024-04-15T01:50:35Z</dcterms:created>
  <dcterms:modified xsi:type="dcterms:W3CDTF">2024-07-12T00:12:23Z</dcterms:modified>
</cp:coreProperties>
</file>