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4930-884D-4AFD-A133-C850DE30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9EE6-4ED4-4302-89FA-6ED28D898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3C4E-4D63-48AE-9D7F-AA3318D1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2B4F-5541-4F9A-898A-0E76EB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D898-0068-4E4D-B253-9BF08452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C5E-0E2D-46A9-9593-7E3EB9A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C425-0628-493B-8AA2-1683DC454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8F5E-7F72-42BC-8F29-0C9F2A85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C3F1-353D-458D-9535-CF02276D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3D3F-1CAE-4CB7-9CB8-1E35B3C7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84BC8-4AD4-4287-A408-43E50CEE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ABD1-8C69-4150-9CD1-0A4AB60A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8115-2C2A-472D-8AD2-FCF36E9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D37F-471F-4050-9B06-83D2CC0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B398-3D78-4CD6-BEDC-DC09F1E6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3B7-0B9F-4906-80A9-A912A527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F3CE-5BD4-417B-A131-C314832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0B4A-18A2-4BC4-B88D-1B493A2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DAEA-65B2-4207-BCB8-FB077A32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8043-E774-43A3-8659-FD2AA0C1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D89-22DD-4396-AFFE-4E6940C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6336-29A8-478E-8C3D-1C8690ED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A8D0-4C50-4501-91D0-3BCD5B4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128A-F778-463B-94D1-429316E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19D6-26DA-46BB-B111-2C1D359F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7C3-B04E-486A-B349-207D1EE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5E0-1186-499C-8801-3AA49A07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710-A3CE-4A30-839C-1F882317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E27E-263D-4EDB-89B3-63775D7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81AF4-319A-47DC-B824-3772FC3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D581-79A6-4A4C-820E-887CDFF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5C55-F498-417B-93FE-BB95024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5F63-DD01-4A55-9C20-6506AE1C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887A-43CD-4858-B2A6-6923FE49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51C8-1E5B-428E-AEA7-DCD7E886B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74263-29A0-4788-ABE5-762670A2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574F0-9167-4C9D-9659-93BCB7C9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F18BB-AA96-4A0C-B3E4-D742CA93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0FDC2-BEA0-4D6B-B1BB-66611B54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B27-E450-4054-8A1E-ABA597A2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D256B-12DC-4C90-94A3-B6D7462E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CE97-8F28-403D-81A7-BE70AEF7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79AD-AC01-4205-9E5D-838B37D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9B6DB-0B54-4D72-B164-9C28E250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1E2F8-734B-4BCB-87F5-5C5EAF16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79DE-4C25-4B49-87A2-7BF0E54D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A29E-67C9-4BA3-A214-C244097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E4B5-2A55-4C18-B8CD-D17E9BD6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BFCC-2B3A-481E-9584-E6CD9F6FC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946E-EEE6-4660-8697-001C6CF9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DC926-1862-486F-99B5-EF17BF7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805A-1BCB-4812-8B26-33AD54D7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4EA-EF22-41E7-A1AD-221559BE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F9139-454D-46B6-A60E-77A53298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36051-38C9-4FF3-924F-7AFC339D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3B56-6495-4B72-B419-D841D25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302C-A9A2-4B40-B67A-931332D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7EC9-DC71-4E87-B40E-942B7A6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797E-91E0-41B5-B54C-A4842B9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D1FA8-F755-4BFD-81BF-F28A1CAF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3506-0941-4CB0-8C7D-42AFBE3E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8661-72F5-4610-9C24-B74C2B1C767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8FD-F18C-471F-8422-48ABEAA0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C7F6-46C7-46A0-9C09-31D587B7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793017-B88C-4AAA-8030-31EEB24765E7}"/>
              </a:ext>
            </a:extLst>
          </p:cNvPr>
          <p:cNvSpPr/>
          <p:nvPr/>
        </p:nvSpPr>
        <p:spPr>
          <a:xfrm>
            <a:off x="1371600" y="358378"/>
            <a:ext cx="8783053" cy="565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843FD-E011-4604-A8F7-7231073DBD7B}"/>
              </a:ext>
            </a:extLst>
          </p:cNvPr>
          <p:cNvSpPr/>
          <p:nvPr/>
        </p:nvSpPr>
        <p:spPr>
          <a:xfrm>
            <a:off x="8887326" y="385011"/>
            <a:ext cx="1267327" cy="2085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EAC979-7218-4398-8184-70C4E25131ED}"/>
              </a:ext>
            </a:extLst>
          </p:cNvPr>
          <p:cNvSpPr/>
          <p:nvPr/>
        </p:nvSpPr>
        <p:spPr>
          <a:xfrm>
            <a:off x="1569769" y="762835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2A04F-CA94-4A99-89F4-36FCEECA8BAA}"/>
              </a:ext>
            </a:extLst>
          </p:cNvPr>
          <p:cNvSpPr/>
          <p:nvPr/>
        </p:nvSpPr>
        <p:spPr>
          <a:xfrm>
            <a:off x="1569769" y="117470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CE8C8E-CCB0-4789-808A-916BC84055AA}"/>
              </a:ext>
            </a:extLst>
          </p:cNvPr>
          <p:cNvSpPr/>
          <p:nvPr/>
        </p:nvSpPr>
        <p:spPr>
          <a:xfrm>
            <a:off x="1569769" y="15981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44B4-588F-49DC-9221-549157B6560A}"/>
              </a:ext>
            </a:extLst>
          </p:cNvPr>
          <p:cNvSpPr/>
          <p:nvPr/>
        </p:nvSpPr>
        <p:spPr>
          <a:xfrm>
            <a:off x="1569769" y="20115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7540EF-03B0-4796-9DEB-465DFD53BF58}"/>
              </a:ext>
            </a:extLst>
          </p:cNvPr>
          <p:cNvSpPr/>
          <p:nvPr/>
        </p:nvSpPr>
        <p:spPr>
          <a:xfrm>
            <a:off x="1583061" y="24249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318132-9010-492F-A0D6-1CA3535326D0}"/>
              </a:ext>
            </a:extLst>
          </p:cNvPr>
          <p:cNvSpPr/>
          <p:nvPr/>
        </p:nvSpPr>
        <p:spPr>
          <a:xfrm>
            <a:off x="1569769" y="2838741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7E011-C44A-40C9-8A62-242985B512EE}"/>
              </a:ext>
            </a:extLst>
          </p:cNvPr>
          <p:cNvSpPr txBox="1"/>
          <p:nvPr/>
        </p:nvSpPr>
        <p:spPr>
          <a:xfrm>
            <a:off x="1494535" y="776438"/>
            <a:ext cx="54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 Rounded MT Bold" panose="020F0704030504030204" pitchFamily="34" charset="0"/>
              </a:rPr>
              <a:t>10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70F4B-DD96-4541-9349-147954EA7FBC}"/>
              </a:ext>
            </a:extLst>
          </p:cNvPr>
          <p:cNvSpPr/>
          <p:nvPr/>
        </p:nvSpPr>
        <p:spPr>
          <a:xfrm>
            <a:off x="1569769" y="326019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138209-F70A-43D6-83E9-EEC376645372}"/>
              </a:ext>
            </a:extLst>
          </p:cNvPr>
          <p:cNvSpPr/>
          <p:nvPr/>
        </p:nvSpPr>
        <p:spPr>
          <a:xfrm>
            <a:off x="1569769" y="3672069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144466-73C9-4967-9BCD-817942A93AF8}"/>
              </a:ext>
            </a:extLst>
          </p:cNvPr>
          <p:cNvSpPr/>
          <p:nvPr/>
        </p:nvSpPr>
        <p:spPr>
          <a:xfrm>
            <a:off x="1569769" y="40954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B8517-C5FB-4E86-8CB8-5D7A86053311}"/>
              </a:ext>
            </a:extLst>
          </p:cNvPr>
          <p:cNvSpPr/>
          <p:nvPr/>
        </p:nvSpPr>
        <p:spPr>
          <a:xfrm>
            <a:off x="1569769" y="45088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CCD517-CE28-4D11-B763-285F18335375}"/>
              </a:ext>
            </a:extLst>
          </p:cNvPr>
          <p:cNvSpPr/>
          <p:nvPr/>
        </p:nvSpPr>
        <p:spPr>
          <a:xfrm>
            <a:off x="1583061" y="49222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40F734-6084-4BF4-A6BB-240A566F339E}"/>
              </a:ext>
            </a:extLst>
          </p:cNvPr>
          <p:cNvSpPr/>
          <p:nvPr/>
        </p:nvSpPr>
        <p:spPr>
          <a:xfrm>
            <a:off x="1569769" y="5336103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ACAEF7-16AE-4714-8B6D-0A4A11A080E2}"/>
              </a:ext>
            </a:extLst>
          </p:cNvPr>
          <p:cNvSpPr txBox="1"/>
          <p:nvPr/>
        </p:nvSpPr>
        <p:spPr>
          <a:xfrm>
            <a:off x="1494535" y="3273800"/>
            <a:ext cx="54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 Rounded MT Bold" panose="020F0704030504030204" pitchFamily="34" charset="0"/>
              </a:rPr>
              <a:t>10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950210-FF0A-4F04-90A1-97315135BEAE}"/>
              </a:ext>
            </a:extLst>
          </p:cNvPr>
          <p:cNvSpPr/>
          <p:nvPr/>
        </p:nvSpPr>
        <p:spPr>
          <a:xfrm>
            <a:off x="9656333" y="77643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968AE5-100C-43D1-BA2C-6BC89FCF7886}"/>
              </a:ext>
            </a:extLst>
          </p:cNvPr>
          <p:cNvSpPr/>
          <p:nvPr/>
        </p:nvSpPr>
        <p:spPr>
          <a:xfrm>
            <a:off x="9656333" y="119984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9BCC29-30C7-4B78-A55C-C54B579E0E9D}"/>
              </a:ext>
            </a:extLst>
          </p:cNvPr>
          <p:cNvSpPr/>
          <p:nvPr/>
        </p:nvSpPr>
        <p:spPr>
          <a:xfrm>
            <a:off x="9662046" y="162325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0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38B5332-5B03-42A0-A42A-5C5FBA267389}"/>
              </a:ext>
            </a:extLst>
          </p:cNvPr>
          <p:cNvSpPr/>
          <p:nvPr/>
        </p:nvSpPr>
        <p:spPr>
          <a:xfrm>
            <a:off x="2746311" y="183501"/>
            <a:ext cx="1828800" cy="18288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0F0765-BBEB-46A3-8777-CB9F9479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2" y="468876"/>
            <a:ext cx="1332858" cy="133285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4D7B596-604F-4A70-98F3-632341F045C6}"/>
              </a:ext>
            </a:extLst>
          </p:cNvPr>
          <p:cNvSpPr/>
          <p:nvPr/>
        </p:nvSpPr>
        <p:spPr>
          <a:xfrm>
            <a:off x="5039569" y="183501"/>
            <a:ext cx="1828800" cy="182880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7A950C-3D4D-4792-AC50-14AF180F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99" y="600335"/>
            <a:ext cx="1069939" cy="1069939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85CF908-C587-4A04-80FD-5919696DCA20}"/>
              </a:ext>
            </a:extLst>
          </p:cNvPr>
          <p:cNvSpPr/>
          <p:nvPr/>
        </p:nvSpPr>
        <p:spPr>
          <a:xfrm>
            <a:off x="7332827" y="183501"/>
            <a:ext cx="1828800" cy="182880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5A2AF79-236F-4207-A46D-F1312336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81" y="183501"/>
            <a:ext cx="1828800" cy="18288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AA2A0CA9-AEC7-4D67-9B4A-99D9DF26ED8E}"/>
              </a:ext>
            </a:extLst>
          </p:cNvPr>
          <p:cNvSpPr/>
          <p:nvPr/>
        </p:nvSpPr>
        <p:spPr>
          <a:xfrm>
            <a:off x="2007533" y="2789541"/>
            <a:ext cx="1828800" cy="1828800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A31C2A-B7FC-48FA-9941-7C2E32C9E729}"/>
              </a:ext>
            </a:extLst>
          </p:cNvPr>
          <p:cNvSpPr txBox="1"/>
          <p:nvPr/>
        </p:nvSpPr>
        <p:spPr>
          <a:xfrm>
            <a:off x="2046590" y="3070307"/>
            <a:ext cx="1750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Arial Rounded MT Bold" panose="020F0704030504030204" pitchFamily="34" charset="0"/>
              </a:rPr>
              <a:t>85</a:t>
            </a:r>
            <a:endParaRPr lang="en-US" sz="7200" b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CFECDB-1D47-4AB8-83B6-B915BBC41CDA}"/>
              </a:ext>
            </a:extLst>
          </p:cNvPr>
          <p:cNvSpPr/>
          <p:nvPr/>
        </p:nvSpPr>
        <p:spPr>
          <a:xfrm>
            <a:off x="5574538" y="4194257"/>
            <a:ext cx="1828800" cy="1828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CF64-5EBA-4BBC-AEF9-A44083DC6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96" y="4467215"/>
            <a:ext cx="1282883" cy="128288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641070-9BE5-4A4E-8394-36F8F7746EB6}"/>
              </a:ext>
            </a:extLst>
          </p:cNvPr>
          <p:cNvSpPr/>
          <p:nvPr/>
        </p:nvSpPr>
        <p:spPr>
          <a:xfrm>
            <a:off x="8247227" y="2365457"/>
            <a:ext cx="1828800" cy="1828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CEB10-BA93-4E5F-98DF-73D6212EDC77}"/>
              </a:ext>
            </a:extLst>
          </p:cNvPr>
          <p:cNvSpPr/>
          <p:nvPr/>
        </p:nvSpPr>
        <p:spPr>
          <a:xfrm>
            <a:off x="402431" y="489859"/>
            <a:ext cx="3278982" cy="1103197"/>
          </a:xfrm>
          <a:prstGeom prst="roundRect">
            <a:avLst>
              <a:gd name="adj" fmla="val 1568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2AE17-8283-4587-8474-28414C3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32" y="489859"/>
            <a:ext cx="476569" cy="54138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D3B025-896D-46B3-BB44-9A21DDCFED9E}"/>
              </a:ext>
            </a:extLst>
          </p:cNvPr>
          <p:cNvSpPr/>
          <p:nvPr/>
        </p:nvSpPr>
        <p:spPr>
          <a:xfrm>
            <a:off x="3824287" y="2181225"/>
            <a:ext cx="2553653" cy="38233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D462BB-71EC-4CBD-8CDB-FB0FA907080C}"/>
              </a:ext>
            </a:extLst>
          </p:cNvPr>
          <p:cNvSpPr/>
          <p:nvPr/>
        </p:nvSpPr>
        <p:spPr>
          <a:xfrm>
            <a:off x="3010619" y="923026"/>
            <a:ext cx="45720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22EC9B-7605-479C-B5F8-591F9E94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59" y="1137466"/>
            <a:ext cx="4143120" cy="41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6E3B7-0C48-4B30-8326-82C28623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85962" y="1557337"/>
            <a:ext cx="8220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798C7-ABF0-4228-9950-D13F6A9E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9" y="694034"/>
            <a:ext cx="5469931" cy="54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9D55C-3314-472B-AEF2-6602F66C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11" y="820066"/>
            <a:ext cx="5217867" cy="52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22A8-9873-4A1D-87B2-31E709F8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61" y="777161"/>
            <a:ext cx="5303677" cy="53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7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Cong (RBVH/EDA23)</dc:creator>
  <cp:lastModifiedBy>Nguyen Thanh Cong (RBVH/EDA23)</cp:lastModifiedBy>
  <cp:revision>47</cp:revision>
  <dcterms:created xsi:type="dcterms:W3CDTF">2021-06-16T00:34:59Z</dcterms:created>
  <dcterms:modified xsi:type="dcterms:W3CDTF">2021-09-21T13:19:41Z</dcterms:modified>
</cp:coreProperties>
</file>