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00" r:id="rId4"/>
    <p:sldId id="258" r:id="rId5"/>
    <p:sldId id="321" r:id="rId6"/>
    <p:sldId id="266" r:id="rId7"/>
    <p:sldId id="268" r:id="rId8"/>
    <p:sldId id="271" r:id="rId9"/>
    <p:sldId id="273" r:id="rId10"/>
    <p:sldId id="293" r:id="rId11"/>
    <p:sldId id="277" r:id="rId12"/>
    <p:sldId id="298" r:id="rId13"/>
    <p:sldId id="278" r:id="rId14"/>
    <p:sldId id="295" r:id="rId15"/>
    <p:sldId id="322" r:id="rId16"/>
    <p:sldId id="276" r:id="rId17"/>
    <p:sldId id="319" r:id="rId18"/>
    <p:sldId id="281" r:id="rId19"/>
    <p:sldId id="274" r:id="rId20"/>
    <p:sldId id="320" r:id="rId21"/>
    <p:sldId id="284" r:id="rId22"/>
    <p:sldId id="26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545454"/>
    <a:srgbClr val="262626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14" y="60"/>
      </p:cViewPr>
      <p:guideLst>
        <p:guide orient="horz" pos="2213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5FC-5727-427A-AE25-3018C9B51B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C46F-C647-4DC2-A5FB-9C1331CF2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5FC-5727-427A-AE25-3018C9B51B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C46F-C647-4DC2-A5FB-9C1331CF2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5FC-5727-427A-AE25-3018C9B51B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C46F-C647-4DC2-A5FB-9C1331CF2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5FC-5727-427A-AE25-3018C9B51B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C46F-C647-4DC2-A5FB-9C1331CF2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5FC-5727-427A-AE25-3018C9B51B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C46F-C647-4DC2-A5FB-9C1331CF2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5FC-5727-427A-AE25-3018C9B51B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C46F-C647-4DC2-A5FB-9C1331CF2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5FC-5727-427A-AE25-3018C9B51B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C46F-C647-4DC2-A5FB-9C1331CF2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5FC-5727-427A-AE25-3018C9B51B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C46F-C647-4DC2-A5FB-9C1331CF2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5FC-5727-427A-AE25-3018C9B51B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C46F-C647-4DC2-A5FB-9C1331CF2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5FC-5727-427A-AE25-3018C9B51B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C46F-C647-4DC2-A5FB-9C1331CF2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5FC-5727-427A-AE25-3018C9B51B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C46F-C647-4DC2-A5FB-9C1331CF2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645FC-5727-427A-AE25-3018C9B51B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AC46F-C647-4DC2-A5FB-9C1331CF298C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侧圆角矩形 12"/>
          <p:cNvSpPr/>
          <p:nvPr/>
        </p:nvSpPr>
        <p:spPr bwMode="auto">
          <a:xfrm>
            <a:off x="-4763" y="1450975"/>
            <a:ext cx="10107613" cy="5429250"/>
          </a:xfrm>
          <a:custGeom>
            <a:avLst/>
            <a:gdLst>
              <a:gd name="T0" fmla="*/ 0 w 10108596"/>
              <a:gd name="T1" fmla="*/ 0 h 5430156"/>
              <a:gd name="T2" fmla="*/ 9826730 w 10108596"/>
              <a:gd name="T3" fmla="*/ 14512 h 5430156"/>
              <a:gd name="T4" fmla="*/ 10093100 w 10108596"/>
              <a:gd name="T5" fmla="*/ 280863 h 5430156"/>
              <a:gd name="T6" fmla="*/ 10107613 w 10108596"/>
              <a:gd name="T7" fmla="*/ 5429250 h 54301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08596" h="5430156">
                <a:moveTo>
                  <a:pt x="0" y="0"/>
                </a:moveTo>
                <a:lnTo>
                  <a:pt x="9827686" y="14514"/>
                </a:lnTo>
                <a:cubicBezTo>
                  <a:pt x="9974812" y="14514"/>
                  <a:pt x="10094082" y="133784"/>
                  <a:pt x="10094082" y="280910"/>
                </a:cubicBezTo>
                <a:lnTo>
                  <a:pt x="10108596" y="5430156"/>
                </a:lnTo>
              </a:path>
            </a:pathLst>
          </a:custGeom>
          <a:noFill/>
          <a:ln w="254000" cap="flat" cmpd="sng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同侧圆角矩形 14"/>
          <p:cNvSpPr/>
          <p:nvPr/>
        </p:nvSpPr>
        <p:spPr bwMode="auto">
          <a:xfrm rot="10800000">
            <a:off x="2292349" y="-25400"/>
            <a:ext cx="9899650" cy="5054600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54000" cap="flat" cmpd="sng">
            <a:solidFill>
              <a:schemeClr val="accent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同侧圆角矩形 19"/>
          <p:cNvSpPr/>
          <p:nvPr/>
        </p:nvSpPr>
        <p:spPr bwMode="auto">
          <a:xfrm>
            <a:off x="-14288" y="5990711"/>
            <a:ext cx="2306637" cy="904875"/>
          </a:xfrm>
          <a:custGeom>
            <a:avLst/>
            <a:gdLst>
              <a:gd name="T0" fmla="*/ 0 w 2306202"/>
              <a:gd name="T1" fmla="*/ 5911 h 904920"/>
              <a:gd name="T2" fmla="*/ 2040191 w 2306202"/>
              <a:gd name="T3" fmla="*/ 0 h 904920"/>
              <a:gd name="T4" fmla="*/ 2306637 w 2306202"/>
              <a:gd name="T5" fmla="*/ 266383 h 904920"/>
              <a:gd name="T6" fmla="*/ 2302567 w 2306202"/>
              <a:gd name="T7" fmla="*/ 904875 h 9049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06202" h="904920">
                <a:moveTo>
                  <a:pt x="0" y="5911"/>
                </a:moveTo>
                <a:lnTo>
                  <a:pt x="2039806" y="0"/>
                </a:lnTo>
                <a:cubicBezTo>
                  <a:pt x="2186932" y="0"/>
                  <a:pt x="2306202" y="119270"/>
                  <a:pt x="2306202" y="266396"/>
                </a:cubicBezTo>
                <a:cubicBezTo>
                  <a:pt x="2304846" y="479237"/>
                  <a:pt x="2303489" y="692079"/>
                  <a:pt x="2302133" y="904920"/>
                </a:cubicBezTo>
              </a:path>
            </a:pathLst>
          </a:custGeom>
          <a:noFill/>
          <a:ln w="254000" cap="flat" cmpd="sng">
            <a:solidFill>
              <a:schemeClr val="tx1">
                <a:lumMod val="95000"/>
                <a:lumOff val="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同侧圆角矩形 19"/>
          <p:cNvSpPr/>
          <p:nvPr/>
        </p:nvSpPr>
        <p:spPr bwMode="auto">
          <a:xfrm rot="10800000">
            <a:off x="9991724" y="-20769"/>
            <a:ext cx="2200275" cy="771526"/>
          </a:xfrm>
          <a:custGeom>
            <a:avLst/>
            <a:gdLst>
              <a:gd name="T0" fmla="*/ 0 w 2200533"/>
              <a:gd name="T1" fmla="*/ 0 h 772008"/>
              <a:gd name="T2" fmla="*/ 1923465 w 2200533"/>
              <a:gd name="T3" fmla="*/ 8598 h 772008"/>
              <a:gd name="T4" fmla="*/ 2189830 w 2200533"/>
              <a:gd name="T5" fmla="*/ 274827 h 772008"/>
              <a:gd name="T6" fmla="*/ 2200275 w 2200533"/>
              <a:gd name="T7" fmla="*/ 771526 h 772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00533" h="772008">
                <a:moveTo>
                  <a:pt x="0" y="0"/>
                </a:moveTo>
                <a:lnTo>
                  <a:pt x="1923691" y="8603"/>
                </a:lnTo>
                <a:cubicBezTo>
                  <a:pt x="2070817" y="8603"/>
                  <a:pt x="2190087" y="127873"/>
                  <a:pt x="2190087" y="274999"/>
                </a:cubicBezTo>
                <a:lnTo>
                  <a:pt x="2200533" y="772008"/>
                </a:lnTo>
              </a:path>
            </a:pathLst>
          </a:custGeom>
          <a:noFill/>
          <a:ln w="254000" cap="flat" cmpd="sng">
            <a:solidFill>
              <a:schemeClr val="accent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929517" y="4536904"/>
            <a:ext cx="812800" cy="812800"/>
            <a:chOff x="1885950" y="1028700"/>
            <a:chExt cx="812800" cy="812800"/>
          </a:xfrm>
        </p:grpSpPr>
        <p:sp>
          <p:nvSpPr>
            <p:cNvPr id="9" name="椭圆 37"/>
            <p:cNvSpPr>
              <a:spLocks noChangeArrowheads="1"/>
            </p:cNvSpPr>
            <p:nvPr/>
          </p:nvSpPr>
          <p:spPr bwMode="auto">
            <a:xfrm>
              <a:off x="1885950" y="1028700"/>
              <a:ext cx="812800" cy="812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2092325" y="1216025"/>
              <a:ext cx="407988" cy="439738"/>
            </a:xfrm>
            <a:custGeom>
              <a:avLst/>
              <a:gdLst>
                <a:gd name="T0" fmla="*/ 272961 w 2946"/>
                <a:gd name="T1" fmla="*/ 223260 h 3177"/>
                <a:gd name="T2" fmla="*/ 315616 w 2946"/>
                <a:gd name="T3" fmla="*/ 125956 h 3177"/>
                <a:gd name="T4" fmla="*/ 198870 w 2946"/>
                <a:gd name="T5" fmla="*/ 0 h 3177"/>
                <a:gd name="T6" fmla="*/ 82124 w 2946"/>
                <a:gd name="T7" fmla="*/ 125956 h 3177"/>
                <a:gd name="T8" fmla="*/ 116608 w 2946"/>
                <a:gd name="T9" fmla="*/ 215232 h 3177"/>
                <a:gd name="T10" fmla="*/ 272961 w 2946"/>
                <a:gd name="T11" fmla="*/ 223260 h 3177"/>
                <a:gd name="T12" fmla="*/ 351208 w 2946"/>
                <a:gd name="T13" fmla="*/ 310322 h 3177"/>
                <a:gd name="T14" fmla="*/ 287780 w 2946"/>
                <a:gd name="T15" fmla="*/ 252604 h 3177"/>
                <a:gd name="T16" fmla="*/ 103174 w 2946"/>
                <a:gd name="T17" fmla="*/ 251081 h 3177"/>
                <a:gd name="T18" fmla="*/ 8448 w 2946"/>
                <a:gd name="T19" fmla="*/ 376483 h 3177"/>
                <a:gd name="T20" fmla="*/ 89187 w 2946"/>
                <a:gd name="T21" fmla="*/ 422298 h 3177"/>
                <a:gd name="T22" fmla="*/ 365056 w 2946"/>
                <a:gd name="T23" fmla="*/ 399045 h 3177"/>
                <a:gd name="T24" fmla="*/ 351208 w 2946"/>
                <a:gd name="T25" fmla="*/ 310322 h 3177"/>
                <a:gd name="T26" fmla="*/ 351208 w 2946"/>
                <a:gd name="T27" fmla="*/ 310322 h 3177"/>
                <a:gd name="T28" fmla="*/ 351208 w 2946"/>
                <a:gd name="T29" fmla="*/ 310322 h 317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46" h="3177">
                  <a:moveTo>
                    <a:pt x="1971" y="1613"/>
                  </a:moveTo>
                  <a:cubicBezTo>
                    <a:pt x="2159" y="1446"/>
                    <a:pt x="2279" y="1193"/>
                    <a:pt x="2279" y="910"/>
                  </a:cubicBezTo>
                  <a:cubicBezTo>
                    <a:pt x="2279" y="407"/>
                    <a:pt x="1902" y="0"/>
                    <a:pt x="1436" y="0"/>
                  </a:cubicBezTo>
                  <a:cubicBezTo>
                    <a:pt x="971" y="0"/>
                    <a:pt x="593" y="407"/>
                    <a:pt x="593" y="910"/>
                  </a:cubicBezTo>
                  <a:cubicBezTo>
                    <a:pt x="593" y="1162"/>
                    <a:pt x="689" y="1390"/>
                    <a:pt x="842" y="1555"/>
                  </a:cubicBezTo>
                  <a:cubicBezTo>
                    <a:pt x="861" y="1573"/>
                    <a:pt x="1398" y="2068"/>
                    <a:pt x="1971" y="1613"/>
                  </a:cubicBezTo>
                  <a:close/>
                  <a:moveTo>
                    <a:pt x="2536" y="2242"/>
                  </a:moveTo>
                  <a:cubicBezTo>
                    <a:pt x="2078" y="1825"/>
                    <a:pt x="2078" y="1825"/>
                    <a:pt x="2078" y="1825"/>
                  </a:cubicBezTo>
                  <a:cubicBezTo>
                    <a:pt x="1906" y="1965"/>
                    <a:pt x="1419" y="2263"/>
                    <a:pt x="745" y="1814"/>
                  </a:cubicBezTo>
                  <a:cubicBezTo>
                    <a:pt x="542" y="1970"/>
                    <a:pt x="0" y="2418"/>
                    <a:pt x="61" y="2720"/>
                  </a:cubicBezTo>
                  <a:cubicBezTo>
                    <a:pt x="61" y="2720"/>
                    <a:pt x="71" y="3036"/>
                    <a:pt x="644" y="3051"/>
                  </a:cubicBezTo>
                  <a:cubicBezTo>
                    <a:pt x="644" y="3051"/>
                    <a:pt x="2352" y="3177"/>
                    <a:pt x="2636" y="2883"/>
                  </a:cubicBezTo>
                  <a:cubicBezTo>
                    <a:pt x="2636" y="2883"/>
                    <a:pt x="2946" y="2683"/>
                    <a:pt x="2536" y="2242"/>
                  </a:cubicBezTo>
                  <a:close/>
                  <a:moveTo>
                    <a:pt x="2536" y="2242"/>
                  </a:moveTo>
                  <a:cubicBezTo>
                    <a:pt x="2536" y="2242"/>
                    <a:pt x="2536" y="2242"/>
                    <a:pt x="2536" y="224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607945" y="2406650"/>
            <a:ext cx="72326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zh-C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全球天气查询项目汇报</a:t>
            </a:r>
            <a:endParaRPr lang="zh-CN" altLang="zh-CN" sz="5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327460" y="3982574"/>
            <a:ext cx="1472418" cy="478302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667306" y="4000258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黄颖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689020" y="2108433"/>
            <a:ext cx="8255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 184"/>
          <p:cNvSpPr/>
          <p:nvPr/>
        </p:nvSpPr>
        <p:spPr>
          <a:xfrm>
            <a:off x="9191625" y="908685"/>
            <a:ext cx="1355090" cy="119951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多云"/>
          <p:cNvSpPr/>
          <p:nvPr/>
        </p:nvSpPr>
        <p:spPr>
          <a:xfrm>
            <a:off x="9411970" y="1051560"/>
            <a:ext cx="914400" cy="914400"/>
          </a:xfrm>
          <a:custGeom>
            <a:avLst/>
            <a:gdLst>
              <a:gd name="connsiteX0" fmla="*/ 2224820 w 2696413"/>
              <a:gd name="connsiteY0" fmla="*/ 772488 h 1712952"/>
              <a:gd name="connsiteX1" fmla="*/ 2218280 w 2696413"/>
              <a:gd name="connsiteY1" fmla="*/ 780415 h 1712952"/>
              <a:gd name="connsiteX2" fmla="*/ 2210353 w 2696413"/>
              <a:gd name="connsiteY2" fmla="*/ 786956 h 1712952"/>
              <a:gd name="connsiteX3" fmla="*/ 2330213 w 2696413"/>
              <a:gd name="connsiteY3" fmla="*/ 906816 h 1712952"/>
              <a:gd name="connsiteX4" fmla="*/ 2344680 w 2696413"/>
              <a:gd name="connsiteY4" fmla="*/ 892348 h 1712952"/>
              <a:gd name="connsiteX5" fmla="*/ 2491791 w 2696413"/>
              <a:gd name="connsiteY5" fmla="*/ 516733 h 1712952"/>
              <a:gd name="connsiteX6" fmla="*/ 2322232 w 2696413"/>
              <a:gd name="connsiteY6" fmla="*/ 516733 h 1712952"/>
              <a:gd name="connsiteX7" fmla="*/ 2323264 w 2696413"/>
              <a:gd name="connsiteY7" fmla="*/ 526963 h 1712952"/>
              <a:gd name="connsiteX8" fmla="*/ 2322232 w 2696413"/>
              <a:gd name="connsiteY8" fmla="*/ 537193 h 1712952"/>
              <a:gd name="connsiteX9" fmla="*/ 2491791 w 2696413"/>
              <a:gd name="connsiteY9" fmla="*/ 537193 h 1712952"/>
              <a:gd name="connsiteX10" fmla="*/ 1399326 w 2696413"/>
              <a:gd name="connsiteY10" fmla="*/ 435091 h 1712952"/>
              <a:gd name="connsiteX11" fmla="*/ 1442987 w 2696413"/>
              <a:gd name="connsiteY11" fmla="*/ 439278 h 1712952"/>
              <a:gd name="connsiteX12" fmla="*/ 1803436 w 2696413"/>
              <a:gd name="connsiteY12" fmla="*/ 940383 h 1712952"/>
              <a:gd name="connsiteX13" fmla="*/ 2052691 w 2696413"/>
              <a:gd name="connsiteY13" fmla="*/ 915578 h 1712952"/>
              <a:gd name="connsiteX14" fmla="*/ 2238242 w 2696413"/>
              <a:gd name="connsiteY14" fmla="*/ 1069657 h 1712952"/>
              <a:gd name="connsiteX15" fmla="*/ 2333952 w 2696413"/>
              <a:gd name="connsiteY15" fmla="*/ 1063848 h 1712952"/>
              <a:gd name="connsiteX16" fmla="*/ 2635516 w 2696413"/>
              <a:gd name="connsiteY16" fmla="*/ 1365411 h 1712952"/>
              <a:gd name="connsiteX17" fmla="*/ 2420078 w 2696413"/>
              <a:gd name="connsiteY17" fmla="*/ 1654497 h 1712952"/>
              <a:gd name="connsiteX18" fmla="*/ 2398958 w 2696413"/>
              <a:gd name="connsiteY18" fmla="*/ 1658668 h 1712952"/>
              <a:gd name="connsiteX19" fmla="*/ 297833 w 2696413"/>
              <a:gd name="connsiteY19" fmla="*/ 1658668 h 1712952"/>
              <a:gd name="connsiteX20" fmla="*/ 262806 w 2696413"/>
              <a:gd name="connsiteY20" fmla="*/ 1649354 h 1712952"/>
              <a:gd name="connsiteX21" fmla="*/ 347378 w 2696413"/>
              <a:gd name="connsiteY21" fmla="*/ 1049672 h 1712952"/>
              <a:gd name="connsiteX22" fmla="*/ 993270 w 2696413"/>
              <a:gd name="connsiteY22" fmla="*/ 712748 h 1712952"/>
              <a:gd name="connsiteX23" fmla="*/ 1399326 w 2696413"/>
              <a:gd name="connsiteY23" fmla="*/ 435091 h 1712952"/>
              <a:gd name="connsiteX24" fmla="*/ 1385670 w 2696413"/>
              <a:gd name="connsiteY24" fmla="*/ 382226 h 1712952"/>
              <a:gd name="connsiteX25" fmla="*/ 969278 w 2696413"/>
              <a:gd name="connsiteY25" fmla="*/ 642485 h 1712952"/>
              <a:gd name="connsiteX26" fmla="*/ 774118 w 2696413"/>
              <a:gd name="connsiteY26" fmla="*/ 598442 h 1712952"/>
              <a:gd name="connsiteX27" fmla="*/ 317202 w 2696413"/>
              <a:gd name="connsiteY27" fmla="*/ 970837 h 1712952"/>
              <a:gd name="connsiteX28" fmla="*/ 314546 w 2696413"/>
              <a:gd name="connsiteY28" fmla="*/ 997185 h 1712952"/>
              <a:gd name="connsiteX29" fmla="*/ 287945 w 2696413"/>
              <a:gd name="connsiteY29" fmla="*/ 999866 h 1712952"/>
              <a:gd name="connsiteX30" fmla="*/ 0 w 2696413"/>
              <a:gd name="connsiteY30" fmla="*/ 1353160 h 1712952"/>
              <a:gd name="connsiteX31" fmla="*/ 323751 w 2696413"/>
              <a:gd name="connsiteY31" fmla="*/ 1711918 h 1712952"/>
              <a:gd name="connsiteX32" fmla="*/ 344239 w 2696413"/>
              <a:gd name="connsiteY32" fmla="*/ 1712952 h 1712952"/>
              <a:gd name="connsiteX33" fmla="*/ 383724 w 2696413"/>
              <a:gd name="connsiteY33" fmla="*/ 1712952 h 1712952"/>
              <a:gd name="connsiteX34" fmla="*/ 422097 w 2696413"/>
              <a:gd name="connsiteY34" fmla="*/ 1712952 h 1712952"/>
              <a:gd name="connsiteX35" fmla="*/ 2352175 w 2696413"/>
              <a:gd name="connsiteY35" fmla="*/ 1712952 h 1712952"/>
              <a:gd name="connsiteX36" fmla="*/ 2372663 w 2696413"/>
              <a:gd name="connsiteY36" fmla="*/ 1711918 h 1712952"/>
              <a:gd name="connsiteX37" fmla="*/ 2696413 w 2696413"/>
              <a:gd name="connsiteY37" fmla="*/ 1353160 h 1712952"/>
              <a:gd name="connsiteX38" fmla="*/ 2335791 w 2696413"/>
              <a:gd name="connsiteY38" fmla="*/ 992539 h 1712952"/>
              <a:gd name="connsiteX39" fmla="*/ 2266862 w 2696413"/>
              <a:gd name="connsiteY39" fmla="*/ 999487 h 1712952"/>
              <a:gd name="connsiteX40" fmla="*/ 1975170 w 2696413"/>
              <a:gd name="connsiteY40" fmla="*/ 848617 h 1712952"/>
              <a:gd name="connsiteX41" fmla="*/ 1850091 w 2696413"/>
              <a:gd name="connsiteY41" fmla="*/ 872209 h 1712952"/>
              <a:gd name="connsiteX42" fmla="*/ 1852062 w 2696413"/>
              <a:gd name="connsiteY42" fmla="*/ 848617 h 1712952"/>
              <a:gd name="connsiteX43" fmla="*/ 1385670 w 2696413"/>
              <a:gd name="connsiteY43" fmla="*/ 382226 h 1712952"/>
              <a:gd name="connsiteX44" fmla="*/ 1964828 w 2696413"/>
              <a:gd name="connsiteY44" fmla="*/ 213976 h 1712952"/>
              <a:gd name="connsiteX45" fmla="*/ 1705294 w 2696413"/>
              <a:gd name="connsiteY45" fmla="*/ 351969 h 1712952"/>
              <a:gd name="connsiteX46" fmla="*/ 1677456 w 2696413"/>
              <a:gd name="connsiteY46" fmla="*/ 403257 h 1712952"/>
              <a:gd name="connsiteX47" fmla="*/ 1681257 w 2696413"/>
              <a:gd name="connsiteY47" fmla="*/ 405321 h 1712952"/>
              <a:gd name="connsiteX48" fmla="*/ 1887427 w 2696413"/>
              <a:gd name="connsiteY48" fmla="*/ 793081 h 1712952"/>
              <a:gd name="connsiteX49" fmla="*/ 1885452 w 2696413"/>
              <a:gd name="connsiteY49" fmla="*/ 816736 h 1712952"/>
              <a:gd name="connsiteX50" fmla="*/ 2010861 w 2696413"/>
              <a:gd name="connsiteY50" fmla="*/ 793081 h 1712952"/>
              <a:gd name="connsiteX51" fmla="*/ 2098506 w 2696413"/>
              <a:gd name="connsiteY51" fmla="*/ 803792 h 1712952"/>
              <a:gd name="connsiteX52" fmla="*/ 2104054 w 2696413"/>
              <a:gd name="connsiteY52" fmla="*/ 805911 h 1712952"/>
              <a:gd name="connsiteX53" fmla="*/ 2139822 w 2696413"/>
              <a:gd name="connsiteY53" fmla="*/ 786497 h 1712952"/>
              <a:gd name="connsiteX54" fmla="*/ 2277815 w 2696413"/>
              <a:gd name="connsiteY54" fmla="*/ 526963 h 1712952"/>
              <a:gd name="connsiteX55" fmla="*/ 1964828 w 2696413"/>
              <a:gd name="connsiteY55" fmla="*/ 213976 h 1712952"/>
              <a:gd name="connsiteX56" fmla="*/ 1599443 w 2696413"/>
              <a:gd name="connsiteY56" fmla="*/ 147110 h 1712952"/>
              <a:gd name="connsiteX57" fmla="*/ 1584975 w 2696413"/>
              <a:gd name="connsiteY57" fmla="*/ 161577 h 1712952"/>
              <a:gd name="connsiteX58" fmla="*/ 1704835 w 2696413"/>
              <a:gd name="connsiteY58" fmla="*/ 281438 h 1712952"/>
              <a:gd name="connsiteX59" fmla="*/ 1711375 w 2696413"/>
              <a:gd name="connsiteY59" fmla="*/ 273511 h 1712952"/>
              <a:gd name="connsiteX60" fmla="*/ 1719302 w 2696413"/>
              <a:gd name="connsiteY60" fmla="*/ 266971 h 1712952"/>
              <a:gd name="connsiteX61" fmla="*/ 2330213 w 2696413"/>
              <a:gd name="connsiteY61" fmla="*/ 147110 h 1712952"/>
              <a:gd name="connsiteX62" fmla="*/ 2210353 w 2696413"/>
              <a:gd name="connsiteY62" fmla="*/ 266971 h 1712952"/>
              <a:gd name="connsiteX63" fmla="*/ 2218280 w 2696413"/>
              <a:gd name="connsiteY63" fmla="*/ 273511 h 1712952"/>
              <a:gd name="connsiteX64" fmla="*/ 2224820 w 2696413"/>
              <a:gd name="connsiteY64" fmla="*/ 281438 h 1712952"/>
              <a:gd name="connsiteX65" fmla="*/ 2344680 w 2696413"/>
              <a:gd name="connsiteY65" fmla="*/ 161577 h 1712952"/>
              <a:gd name="connsiteX66" fmla="*/ 1975058 w 2696413"/>
              <a:gd name="connsiteY66" fmla="*/ 0 h 1712952"/>
              <a:gd name="connsiteX67" fmla="*/ 1954598 w 2696413"/>
              <a:gd name="connsiteY67" fmla="*/ 0 h 1712952"/>
              <a:gd name="connsiteX68" fmla="*/ 1954598 w 2696413"/>
              <a:gd name="connsiteY68" fmla="*/ 169559 h 1712952"/>
              <a:gd name="connsiteX69" fmla="*/ 1964828 w 2696413"/>
              <a:gd name="connsiteY69" fmla="*/ 168527 h 1712952"/>
              <a:gd name="connsiteX70" fmla="*/ 1975058 w 2696413"/>
              <a:gd name="connsiteY70" fmla="*/ 169559 h 171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696413" h="1712952">
                <a:moveTo>
                  <a:pt x="2224820" y="772488"/>
                </a:moveTo>
                <a:lnTo>
                  <a:pt x="2218280" y="780415"/>
                </a:lnTo>
                <a:lnTo>
                  <a:pt x="2210353" y="786956"/>
                </a:lnTo>
                <a:lnTo>
                  <a:pt x="2330213" y="906816"/>
                </a:lnTo>
                <a:lnTo>
                  <a:pt x="2344680" y="892348"/>
                </a:lnTo>
                <a:close/>
                <a:moveTo>
                  <a:pt x="2491791" y="516733"/>
                </a:moveTo>
                <a:lnTo>
                  <a:pt x="2322232" y="516733"/>
                </a:lnTo>
                <a:lnTo>
                  <a:pt x="2323264" y="526963"/>
                </a:lnTo>
                <a:lnTo>
                  <a:pt x="2322232" y="537193"/>
                </a:lnTo>
                <a:lnTo>
                  <a:pt x="2491791" y="537193"/>
                </a:lnTo>
                <a:close/>
                <a:moveTo>
                  <a:pt x="1399326" y="435091"/>
                </a:moveTo>
                <a:cubicBezTo>
                  <a:pt x="1413494" y="435692"/>
                  <a:pt x="1428045" y="437065"/>
                  <a:pt x="1442987" y="439278"/>
                </a:cubicBezTo>
                <a:cubicBezTo>
                  <a:pt x="1682068" y="474678"/>
                  <a:pt x="1843095" y="718031"/>
                  <a:pt x="1803436" y="940383"/>
                </a:cubicBezTo>
                <a:cubicBezTo>
                  <a:pt x="1835764" y="927284"/>
                  <a:pt x="1980224" y="894032"/>
                  <a:pt x="2052691" y="915578"/>
                </a:cubicBezTo>
                <a:cubicBezTo>
                  <a:pt x="2125158" y="937124"/>
                  <a:pt x="2184465" y="993004"/>
                  <a:pt x="2238242" y="1069657"/>
                </a:cubicBezTo>
                <a:lnTo>
                  <a:pt x="2333952" y="1063848"/>
                </a:lnTo>
                <a:cubicBezTo>
                  <a:pt x="2500502" y="1063848"/>
                  <a:pt x="2655820" y="1193787"/>
                  <a:pt x="2635516" y="1365411"/>
                </a:cubicBezTo>
                <a:cubicBezTo>
                  <a:pt x="2619466" y="1501088"/>
                  <a:pt x="2544663" y="1617435"/>
                  <a:pt x="2420078" y="1654497"/>
                </a:cubicBezTo>
                <a:lnTo>
                  <a:pt x="2398958" y="1658668"/>
                </a:lnTo>
                <a:lnTo>
                  <a:pt x="297833" y="1658668"/>
                </a:lnTo>
                <a:lnTo>
                  <a:pt x="262806" y="1649354"/>
                </a:lnTo>
                <a:cubicBezTo>
                  <a:pt x="-115289" y="1491041"/>
                  <a:pt x="86634" y="1031957"/>
                  <a:pt x="347378" y="1049672"/>
                </a:cubicBezTo>
                <a:cubicBezTo>
                  <a:pt x="436787" y="745477"/>
                  <a:pt x="644860" y="564075"/>
                  <a:pt x="993270" y="712748"/>
                </a:cubicBezTo>
                <a:cubicBezTo>
                  <a:pt x="1060564" y="591202"/>
                  <a:pt x="1186811" y="426087"/>
                  <a:pt x="1399326" y="435091"/>
                </a:cubicBezTo>
                <a:close/>
                <a:moveTo>
                  <a:pt x="1385670" y="382226"/>
                </a:moveTo>
                <a:cubicBezTo>
                  <a:pt x="1202421" y="382226"/>
                  <a:pt x="1043855" y="487909"/>
                  <a:pt x="969278" y="642485"/>
                </a:cubicBezTo>
                <a:cubicBezTo>
                  <a:pt x="910294" y="613811"/>
                  <a:pt x="844001" y="598442"/>
                  <a:pt x="774118" y="598442"/>
                </a:cubicBezTo>
                <a:cubicBezTo>
                  <a:pt x="548734" y="598442"/>
                  <a:pt x="360691" y="758312"/>
                  <a:pt x="317202" y="970837"/>
                </a:cubicBezTo>
                <a:lnTo>
                  <a:pt x="314546" y="997185"/>
                </a:lnTo>
                <a:lnTo>
                  <a:pt x="287945" y="999866"/>
                </a:lnTo>
                <a:cubicBezTo>
                  <a:pt x="123615" y="1033493"/>
                  <a:pt x="0" y="1178890"/>
                  <a:pt x="0" y="1353160"/>
                </a:cubicBezTo>
                <a:cubicBezTo>
                  <a:pt x="0" y="1539878"/>
                  <a:pt x="141905" y="1693451"/>
                  <a:pt x="323751" y="1711918"/>
                </a:cubicBezTo>
                <a:lnTo>
                  <a:pt x="344239" y="1712952"/>
                </a:lnTo>
                <a:lnTo>
                  <a:pt x="383724" y="1712952"/>
                </a:lnTo>
                <a:lnTo>
                  <a:pt x="422097" y="1712952"/>
                </a:lnTo>
                <a:lnTo>
                  <a:pt x="2352175" y="1712952"/>
                </a:lnTo>
                <a:lnTo>
                  <a:pt x="2372663" y="1711918"/>
                </a:lnTo>
                <a:cubicBezTo>
                  <a:pt x="2554509" y="1693451"/>
                  <a:pt x="2696413" y="1539878"/>
                  <a:pt x="2696413" y="1353160"/>
                </a:cubicBezTo>
                <a:cubicBezTo>
                  <a:pt x="2696413" y="1153995"/>
                  <a:pt x="2534957" y="992539"/>
                  <a:pt x="2335791" y="992539"/>
                </a:cubicBezTo>
                <a:lnTo>
                  <a:pt x="2266862" y="999487"/>
                </a:lnTo>
                <a:cubicBezTo>
                  <a:pt x="2202553" y="907822"/>
                  <a:pt x="2095777" y="848617"/>
                  <a:pt x="1975170" y="848617"/>
                </a:cubicBezTo>
                <a:cubicBezTo>
                  <a:pt x="1931034" y="848617"/>
                  <a:pt x="1888750" y="856545"/>
                  <a:pt x="1850091" y="872209"/>
                </a:cubicBezTo>
                <a:cubicBezTo>
                  <a:pt x="1851862" y="864442"/>
                  <a:pt x="1852062" y="856552"/>
                  <a:pt x="1852062" y="848617"/>
                </a:cubicBezTo>
                <a:cubicBezTo>
                  <a:pt x="1852062" y="591036"/>
                  <a:pt x="1643252" y="382226"/>
                  <a:pt x="1385670" y="382226"/>
                </a:cubicBezTo>
                <a:close/>
                <a:moveTo>
                  <a:pt x="1964828" y="213976"/>
                </a:moveTo>
                <a:cubicBezTo>
                  <a:pt x="1856791" y="213976"/>
                  <a:pt x="1761540" y="268714"/>
                  <a:pt x="1705294" y="351969"/>
                </a:cubicBezTo>
                <a:lnTo>
                  <a:pt x="1677456" y="403257"/>
                </a:lnTo>
                <a:lnTo>
                  <a:pt x="1681257" y="405321"/>
                </a:lnTo>
                <a:cubicBezTo>
                  <a:pt x="1805645" y="489356"/>
                  <a:pt x="1887427" y="631668"/>
                  <a:pt x="1887427" y="793081"/>
                </a:cubicBezTo>
                <a:cubicBezTo>
                  <a:pt x="1887427" y="801037"/>
                  <a:pt x="1887228" y="808947"/>
                  <a:pt x="1885452" y="816736"/>
                </a:cubicBezTo>
                <a:cubicBezTo>
                  <a:pt x="1924212" y="801030"/>
                  <a:pt x="1966608" y="793081"/>
                  <a:pt x="2010861" y="793081"/>
                </a:cubicBezTo>
                <a:cubicBezTo>
                  <a:pt x="2041092" y="793081"/>
                  <a:pt x="2070457" y="796791"/>
                  <a:pt x="2098506" y="803792"/>
                </a:cubicBezTo>
                <a:lnTo>
                  <a:pt x="2104054" y="805911"/>
                </a:lnTo>
                <a:lnTo>
                  <a:pt x="2139822" y="786497"/>
                </a:lnTo>
                <a:cubicBezTo>
                  <a:pt x="2223077" y="730251"/>
                  <a:pt x="2277815" y="634999"/>
                  <a:pt x="2277815" y="526963"/>
                </a:cubicBezTo>
                <a:cubicBezTo>
                  <a:pt x="2277815" y="354105"/>
                  <a:pt x="2137686" y="213976"/>
                  <a:pt x="1964828" y="213976"/>
                </a:cubicBezTo>
                <a:close/>
                <a:moveTo>
                  <a:pt x="1599443" y="147110"/>
                </a:moveTo>
                <a:lnTo>
                  <a:pt x="1584975" y="161577"/>
                </a:lnTo>
                <a:lnTo>
                  <a:pt x="1704835" y="281438"/>
                </a:lnTo>
                <a:lnTo>
                  <a:pt x="1711375" y="273511"/>
                </a:lnTo>
                <a:lnTo>
                  <a:pt x="1719302" y="266971"/>
                </a:lnTo>
                <a:close/>
                <a:moveTo>
                  <a:pt x="2330213" y="147110"/>
                </a:moveTo>
                <a:lnTo>
                  <a:pt x="2210353" y="266971"/>
                </a:lnTo>
                <a:lnTo>
                  <a:pt x="2218280" y="273511"/>
                </a:lnTo>
                <a:lnTo>
                  <a:pt x="2224820" y="281438"/>
                </a:lnTo>
                <a:lnTo>
                  <a:pt x="2344680" y="161577"/>
                </a:lnTo>
                <a:close/>
                <a:moveTo>
                  <a:pt x="1975058" y="0"/>
                </a:moveTo>
                <a:lnTo>
                  <a:pt x="1954598" y="0"/>
                </a:lnTo>
                <a:lnTo>
                  <a:pt x="1954598" y="169559"/>
                </a:lnTo>
                <a:lnTo>
                  <a:pt x="1964828" y="168527"/>
                </a:lnTo>
                <a:lnTo>
                  <a:pt x="1975058" y="169559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8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4730327" y="155452"/>
            <a:ext cx="2730018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3200" b="1" dirty="0"/>
              <a:t>功能介绍</a:t>
            </a:r>
            <a:endParaRPr lang="zh-CN" altLang="en-US" sz="3200" b="1" dirty="0"/>
          </a:p>
        </p:txBody>
      </p:sp>
      <p:sp>
        <p:nvSpPr>
          <p:cNvPr id="5" name="同侧圆角矩形 14"/>
          <p:cNvSpPr/>
          <p:nvPr/>
        </p:nvSpPr>
        <p:spPr bwMode="auto">
          <a:xfrm rot="10800000" flipH="1">
            <a:off x="7374589" y="-1"/>
            <a:ext cx="4483582" cy="449944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8575" cap="flat" cmpd="sng">
            <a:solidFill>
              <a:schemeClr val="accent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同侧圆角矩形 14"/>
          <p:cNvSpPr/>
          <p:nvPr/>
        </p:nvSpPr>
        <p:spPr bwMode="auto">
          <a:xfrm rot="10800000">
            <a:off x="391885" y="0"/>
            <a:ext cx="4425525" cy="449944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14" name="Group 11"/>
          <p:cNvGrpSpPr/>
          <p:nvPr/>
        </p:nvGrpSpPr>
        <p:grpSpPr bwMode="auto">
          <a:xfrm>
            <a:off x="9600402" y="1680480"/>
            <a:ext cx="1275726" cy="3797866"/>
            <a:chOff x="0" y="0"/>
            <a:chExt cx="298450" cy="889000"/>
          </a:xfrm>
        </p:grpSpPr>
        <p:sp>
          <p:nvSpPr>
            <p:cNvPr id="18" name="Freeform 6"/>
            <p:cNvSpPr>
              <a:spLocks noChangeArrowheads="1"/>
            </p:cNvSpPr>
            <p:nvPr/>
          </p:nvSpPr>
          <p:spPr bwMode="auto">
            <a:xfrm>
              <a:off x="0" y="0"/>
              <a:ext cx="298450" cy="889000"/>
            </a:xfrm>
            <a:custGeom>
              <a:avLst/>
              <a:gdLst>
                <a:gd name="T0" fmla="*/ 168275 w 188"/>
                <a:gd name="T1" fmla="*/ 0 h 560"/>
                <a:gd name="T2" fmla="*/ 136525 w 188"/>
                <a:gd name="T3" fmla="*/ 19050 h 560"/>
                <a:gd name="T4" fmla="*/ 130175 w 188"/>
                <a:gd name="T5" fmla="*/ 53975 h 560"/>
                <a:gd name="T6" fmla="*/ 123825 w 188"/>
                <a:gd name="T7" fmla="*/ 60325 h 560"/>
                <a:gd name="T8" fmla="*/ 123825 w 188"/>
                <a:gd name="T9" fmla="*/ 76200 h 560"/>
                <a:gd name="T10" fmla="*/ 136525 w 188"/>
                <a:gd name="T11" fmla="*/ 88900 h 560"/>
                <a:gd name="T12" fmla="*/ 127000 w 188"/>
                <a:gd name="T13" fmla="*/ 120650 h 560"/>
                <a:gd name="T14" fmla="*/ 69850 w 188"/>
                <a:gd name="T15" fmla="*/ 142875 h 560"/>
                <a:gd name="T16" fmla="*/ 41275 w 188"/>
                <a:gd name="T17" fmla="*/ 149225 h 560"/>
                <a:gd name="T18" fmla="*/ 12700 w 188"/>
                <a:gd name="T19" fmla="*/ 250825 h 560"/>
                <a:gd name="T20" fmla="*/ 3175 w 188"/>
                <a:gd name="T21" fmla="*/ 279400 h 560"/>
                <a:gd name="T22" fmla="*/ 0 w 188"/>
                <a:gd name="T23" fmla="*/ 317500 h 560"/>
                <a:gd name="T24" fmla="*/ 22225 w 188"/>
                <a:gd name="T25" fmla="*/ 352425 h 560"/>
                <a:gd name="T26" fmla="*/ 38100 w 188"/>
                <a:gd name="T27" fmla="*/ 387350 h 560"/>
                <a:gd name="T28" fmla="*/ 38100 w 188"/>
                <a:gd name="T29" fmla="*/ 482600 h 560"/>
                <a:gd name="T30" fmla="*/ 47625 w 188"/>
                <a:gd name="T31" fmla="*/ 492125 h 560"/>
                <a:gd name="T32" fmla="*/ 63500 w 188"/>
                <a:gd name="T33" fmla="*/ 650875 h 560"/>
                <a:gd name="T34" fmla="*/ 73025 w 188"/>
                <a:gd name="T35" fmla="*/ 781050 h 560"/>
                <a:gd name="T36" fmla="*/ 63500 w 188"/>
                <a:gd name="T37" fmla="*/ 819150 h 560"/>
                <a:gd name="T38" fmla="*/ 66675 w 188"/>
                <a:gd name="T39" fmla="*/ 831850 h 560"/>
                <a:gd name="T40" fmla="*/ 57150 w 188"/>
                <a:gd name="T41" fmla="*/ 863600 h 560"/>
                <a:gd name="T42" fmla="*/ 60325 w 188"/>
                <a:gd name="T43" fmla="*/ 885825 h 560"/>
                <a:gd name="T44" fmla="*/ 82550 w 188"/>
                <a:gd name="T45" fmla="*/ 885825 h 560"/>
                <a:gd name="T46" fmla="*/ 98425 w 188"/>
                <a:gd name="T47" fmla="*/ 869950 h 560"/>
                <a:gd name="T48" fmla="*/ 101600 w 188"/>
                <a:gd name="T49" fmla="*/ 838200 h 560"/>
                <a:gd name="T50" fmla="*/ 123825 w 188"/>
                <a:gd name="T51" fmla="*/ 819150 h 560"/>
                <a:gd name="T52" fmla="*/ 117475 w 188"/>
                <a:gd name="T53" fmla="*/ 781050 h 560"/>
                <a:gd name="T54" fmla="*/ 120650 w 188"/>
                <a:gd name="T55" fmla="*/ 733425 h 560"/>
                <a:gd name="T56" fmla="*/ 127000 w 188"/>
                <a:gd name="T57" fmla="*/ 673100 h 560"/>
                <a:gd name="T58" fmla="*/ 152400 w 188"/>
                <a:gd name="T59" fmla="*/ 501650 h 560"/>
                <a:gd name="T60" fmla="*/ 155575 w 188"/>
                <a:gd name="T61" fmla="*/ 492125 h 560"/>
                <a:gd name="T62" fmla="*/ 155575 w 188"/>
                <a:gd name="T63" fmla="*/ 517525 h 560"/>
                <a:gd name="T64" fmla="*/ 168275 w 188"/>
                <a:gd name="T65" fmla="*/ 638175 h 560"/>
                <a:gd name="T66" fmla="*/ 171450 w 188"/>
                <a:gd name="T67" fmla="*/ 698500 h 560"/>
                <a:gd name="T68" fmla="*/ 174625 w 188"/>
                <a:gd name="T69" fmla="*/ 790575 h 560"/>
                <a:gd name="T70" fmla="*/ 180975 w 188"/>
                <a:gd name="T71" fmla="*/ 835025 h 560"/>
                <a:gd name="T72" fmla="*/ 184150 w 188"/>
                <a:gd name="T73" fmla="*/ 847725 h 560"/>
                <a:gd name="T74" fmla="*/ 196850 w 188"/>
                <a:gd name="T75" fmla="*/ 857250 h 560"/>
                <a:gd name="T76" fmla="*/ 200025 w 188"/>
                <a:gd name="T77" fmla="*/ 873125 h 560"/>
                <a:gd name="T78" fmla="*/ 219075 w 188"/>
                <a:gd name="T79" fmla="*/ 882650 h 560"/>
                <a:gd name="T80" fmla="*/ 241300 w 188"/>
                <a:gd name="T81" fmla="*/ 879475 h 560"/>
                <a:gd name="T82" fmla="*/ 234950 w 188"/>
                <a:gd name="T83" fmla="*/ 847725 h 560"/>
                <a:gd name="T84" fmla="*/ 238125 w 188"/>
                <a:gd name="T85" fmla="*/ 803275 h 560"/>
                <a:gd name="T86" fmla="*/ 225425 w 188"/>
                <a:gd name="T87" fmla="*/ 768350 h 560"/>
                <a:gd name="T88" fmla="*/ 231775 w 188"/>
                <a:gd name="T89" fmla="*/ 650875 h 560"/>
                <a:gd name="T90" fmla="*/ 241300 w 188"/>
                <a:gd name="T91" fmla="*/ 523875 h 560"/>
                <a:gd name="T92" fmla="*/ 247650 w 188"/>
                <a:gd name="T93" fmla="*/ 406400 h 560"/>
                <a:gd name="T94" fmla="*/ 260350 w 188"/>
                <a:gd name="T95" fmla="*/ 387350 h 560"/>
                <a:gd name="T96" fmla="*/ 292100 w 188"/>
                <a:gd name="T97" fmla="*/ 349250 h 560"/>
                <a:gd name="T98" fmla="*/ 298450 w 188"/>
                <a:gd name="T99" fmla="*/ 314325 h 560"/>
                <a:gd name="T100" fmla="*/ 285750 w 188"/>
                <a:gd name="T101" fmla="*/ 263525 h 560"/>
                <a:gd name="T102" fmla="*/ 276225 w 188"/>
                <a:gd name="T103" fmla="*/ 212725 h 560"/>
                <a:gd name="T104" fmla="*/ 266700 w 188"/>
                <a:gd name="T105" fmla="*/ 168275 h 560"/>
                <a:gd name="T106" fmla="*/ 225425 w 188"/>
                <a:gd name="T107" fmla="*/ 149225 h 560"/>
                <a:gd name="T108" fmla="*/ 200025 w 188"/>
                <a:gd name="T109" fmla="*/ 139700 h 560"/>
                <a:gd name="T110" fmla="*/ 193675 w 188"/>
                <a:gd name="T111" fmla="*/ 117475 h 560"/>
                <a:gd name="T112" fmla="*/ 206375 w 188"/>
                <a:gd name="T113" fmla="*/ 92075 h 560"/>
                <a:gd name="T114" fmla="*/ 212725 w 188"/>
                <a:gd name="T115" fmla="*/ 92075 h 560"/>
                <a:gd name="T116" fmla="*/ 215900 w 188"/>
                <a:gd name="T117" fmla="*/ 63500 h 560"/>
                <a:gd name="T118" fmla="*/ 212725 w 188"/>
                <a:gd name="T119" fmla="*/ 31750 h 560"/>
                <a:gd name="T120" fmla="*/ 196850 w 188"/>
                <a:gd name="T121" fmla="*/ 6350 h 5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8"/>
                <a:gd name="T184" fmla="*/ 0 h 560"/>
                <a:gd name="T185" fmla="*/ 188 w 188"/>
                <a:gd name="T186" fmla="*/ 560 h 56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8" h="560">
                  <a:moveTo>
                    <a:pt x="124" y="4"/>
                  </a:moveTo>
                  <a:lnTo>
                    <a:pt x="124" y="4"/>
                  </a:lnTo>
                  <a:lnTo>
                    <a:pt x="114" y="0"/>
                  </a:lnTo>
                  <a:lnTo>
                    <a:pt x="106" y="0"/>
                  </a:lnTo>
                  <a:lnTo>
                    <a:pt x="100" y="0"/>
                  </a:lnTo>
                  <a:lnTo>
                    <a:pt x="96" y="2"/>
                  </a:lnTo>
                  <a:lnTo>
                    <a:pt x="86" y="12"/>
                  </a:lnTo>
                  <a:lnTo>
                    <a:pt x="82" y="20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8" y="38"/>
                  </a:lnTo>
                  <a:lnTo>
                    <a:pt x="78" y="40"/>
                  </a:lnTo>
                  <a:lnTo>
                    <a:pt x="78" y="48"/>
                  </a:lnTo>
                  <a:lnTo>
                    <a:pt x="80" y="52"/>
                  </a:lnTo>
                  <a:lnTo>
                    <a:pt x="82" y="54"/>
                  </a:lnTo>
                  <a:lnTo>
                    <a:pt x="86" y="56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80" y="76"/>
                  </a:lnTo>
                  <a:lnTo>
                    <a:pt x="72" y="80"/>
                  </a:lnTo>
                  <a:lnTo>
                    <a:pt x="60" y="84"/>
                  </a:lnTo>
                  <a:lnTo>
                    <a:pt x="44" y="90"/>
                  </a:lnTo>
                  <a:lnTo>
                    <a:pt x="36" y="90"/>
                  </a:lnTo>
                  <a:lnTo>
                    <a:pt x="26" y="94"/>
                  </a:lnTo>
                  <a:lnTo>
                    <a:pt x="18" y="112"/>
                  </a:lnTo>
                  <a:lnTo>
                    <a:pt x="8" y="144"/>
                  </a:lnTo>
                  <a:lnTo>
                    <a:pt x="8" y="158"/>
                  </a:lnTo>
                  <a:lnTo>
                    <a:pt x="6" y="166"/>
                  </a:lnTo>
                  <a:lnTo>
                    <a:pt x="4" y="172"/>
                  </a:lnTo>
                  <a:lnTo>
                    <a:pt x="2" y="176"/>
                  </a:lnTo>
                  <a:lnTo>
                    <a:pt x="2" y="180"/>
                  </a:lnTo>
                  <a:lnTo>
                    <a:pt x="2" y="188"/>
                  </a:lnTo>
                  <a:lnTo>
                    <a:pt x="0" y="200"/>
                  </a:lnTo>
                  <a:lnTo>
                    <a:pt x="2" y="212"/>
                  </a:lnTo>
                  <a:lnTo>
                    <a:pt x="6" y="218"/>
                  </a:lnTo>
                  <a:lnTo>
                    <a:pt x="14" y="222"/>
                  </a:lnTo>
                  <a:lnTo>
                    <a:pt x="24" y="228"/>
                  </a:lnTo>
                  <a:lnTo>
                    <a:pt x="24" y="244"/>
                  </a:lnTo>
                  <a:lnTo>
                    <a:pt x="24" y="260"/>
                  </a:lnTo>
                  <a:lnTo>
                    <a:pt x="24" y="282"/>
                  </a:lnTo>
                  <a:lnTo>
                    <a:pt x="24" y="304"/>
                  </a:lnTo>
                  <a:lnTo>
                    <a:pt x="28" y="306"/>
                  </a:lnTo>
                  <a:lnTo>
                    <a:pt x="30" y="310"/>
                  </a:lnTo>
                  <a:lnTo>
                    <a:pt x="36" y="344"/>
                  </a:lnTo>
                  <a:lnTo>
                    <a:pt x="40" y="378"/>
                  </a:lnTo>
                  <a:lnTo>
                    <a:pt x="40" y="410"/>
                  </a:lnTo>
                  <a:lnTo>
                    <a:pt x="40" y="442"/>
                  </a:lnTo>
                  <a:lnTo>
                    <a:pt x="40" y="462"/>
                  </a:lnTo>
                  <a:lnTo>
                    <a:pt x="46" y="492"/>
                  </a:lnTo>
                  <a:lnTo>
                    <a:pt x="42" y="502"/>
                  </a:lnTo>
                  <a:lnTo>
                    <a:pt x="40" y="510"/>
                  </a:lnTo>
                  <a:lnTo>
                    <a:pt x="40" y="516"/>
                  </a:lnTo>
                  <a:lnTo>
                    <a:pt x="42" y="522"/>
                  </a:lnTo>
                  <a:lnTo>
                    <a:pt x="42" y="524"/>
                  </a:lnTo>
                  <a:lnTo>
                    <a:pt x="42" y="532"/>
                  </a:lnTo>
                  <a:lnTo>
                    <a:pt x="38" y="538"/>
                  </a:lnTo>
                  <a:lnTo>
                    <a:pt x="36" y="544"/>
                  </a:lnTo>
                  <a:lnTo>
                    <a:pt x="34" y="548"/>
                  </a:lnTo>
                  <a:lnTo>
                    <a:pt x="34" y="552"/>
                  </a:lnTo>
                  <a:lnTo>
                    <a:pt x="38" y="558"/>
                  </a:lnTo>
                  <a:lnTo>
                    <a:pt x="40" y="560"/>
                  </a:lnTo>
                  <a:lnTo>
                    <a:pt x="44" y="560"/>
                  </a:lnTo>
                  <a:lnTo>
                    <a:pt x="52" y="558"/>
                  </a:lnTo>
                  <a:lnTo>
                    <a:pt x="58" y="556"/>
                  </a:lnTo>
                  <a:lnTo>
                    <a:pt x="60" y="552"/>
                  </a:lnTo>
                  <a:lnTo>
                    <a:pt x="62" y="548"/>
                  </a:lnTo>
                  <a:lnTo>
                    <a:pt x="62" y="542"/>
                  </a:lnTo>
                  <a:lnTo>
                    <a:pt x="64" y="528"/>
                  </a:lnTo>
                  <a:lnTo>
                    <a:pt x="66" y="528"/>
                  </a:lnTo>
                  <a:lnTo>
                    <a:pt x="70" y="526"/>
                  </a:lnTo>
                  <a:lnTo>
                    <a:pt x="78" y="516"/>
                  </a:lnTo>
                  <a:lnTo>
                    <a:pt x="78" y="510"/>
                  </a:lnTo>
                  <a:lnTo>
                    <a:pt x="76" y="504"/>
                  </a:lnTo>
                  <a:lnTo>
                    <a:pt x="74" y="492"/>
                  </a:lnTo>
                  <a:lnTo>
                    <a:pt x="74" y="480"/>
                  </a:lnTo>
                  <a:lnTo>
                    <a:pt x="74" y="470"/>
                  </a:lnTo>
                  <a:lnTo>
                    <a:pt x="76" y="462"/>
                  </a:lnTo>
                  <a:lnTo>
                    <a:pt x="78" y="450"/>
                  </a:lnTo>
                  <a:lnTo>
                    <a:pt x="78" y="438"/>
                  </a:lnTo>
                  <a:lnTo>
                    <a:pt x="80" y="424"/>
                  </a:lnTo>
                  <a:lnTo>
                    <a:pt x="86" y="386"/>
                  </a:lnTo>
                  <a:lnTo>
                    <a:pt x="92" y="354"/>
                  </a:lnTo>
                  <a:lnTo>
                    <a:pt x="96" y="316"/>
                  </a:lnTo>
                  <a:lnTo>
                    <a:pt x="96" y="312"/>
                  </a:lnTo>
                  <a:lnTo>
                    <a:pt x="96" y="310"/>
                  </a:lnTo>
                  <a:lnTo>
                    <a:pt x="98" y="310"/>
                  </a:lnTo>
                  <a:lnTo>
                    <a:pt x="100" y="314"/>
                  </a:lnTo>
                  <a:lnTo>
                    <a:pt x="100" y="318"/>
                  </a:lnTo>
                  <a:lnTo>
                    <a:pt x="98" y="326"/>
                  </a:lnTo>
                  <a:lnTo>
                    <a:pt x="100" y="366"/>
                  </a:lnTo>
                  <a:lnTo>
                    <a:pt x="106" y="402"/>
                  </a:lnTo>
                  <a:lnTo>
                    <a:pt x="106" y="422"/>
                  </a:lnTo>
                  <a:lnTo>
                    <a:pt x="108" y="440"/>
                  </a:lnTo>
                  <a:lnTo>
                    <a:pt x="110" y="478"/>
                  </a:lnTo>
                  <a:lnTo>
                    <a:pt x="110" y="498"/>
                  </a:lnTo>
                  <a:lnTo>
                    <a:pt x="108" y="508"/>
                  </a:lnTo>
                  <a:lnTo>
                    <a:pt x="114" y="526"/>
                  </a:lnTo>
                  <a:lnTo>
                    <a:pt x="116" y="530"/>
                  </a:lnTo>
                  <a:lnTo>
                    <a:pt x="116" y="534"/>
                  </a:lnTo>
                  <a:lnTo>
                    <a:pt x="118" y="538"/>
                  </a:lnTo>
                  <a:lnTo>
                    <a:pt x="122" y="540"/>
                  </a:lnTo>
                  <a:lnTo>
                    <a:pt x="124" y="540"/>
                  </a:lnTo>
                  <a:lnTo>
                    <a:pt x="124" y="542"/>
                  </a:lnTo>
                  <a:lnTo>
                    <a:pt x="124" y="546"/>
                  </a:lnTo>
                  <a:lnTo>
                    <a:pt x="126" y="550"/>
                  </a:lnTo>
                  <a:lnTo>
                    <a:pt x="128" y="552"/>
                  </a:lnTo>
                  <a:lnTo>
                    <a:pt x="132" y="554"/>
                  </a:lnTo>
                  <a:lnTo>
                    <a:pt x="138" y="556"/>
                  </a:lnTo>
                  <a:lnTo>
                    <a:pt x="146" y="556"/>
                  </a:lnTo>
                  <a:lnTo>
                    <a:pt x="150" y="556"/>
                  </a:lnTo>
                  <a:lnTo>
                    <a:pt x="152" y="554"/>
                  </a:lnTo>
                  <a:lnTo>
                    <a:pt x="156" y="548"/>
                  </a:lnTo>
                  <a:lnTo>
                    <a:pt x="152" y="542"/>
                  </a:lnTo>
                  <a:lnTo>
                    <a:pt x="148" y="534"/>
                  </a:lnTo>
                  <a:lnTo>
                    <a:pt x="146" y="522"/>
                  </a:lnTo>
                  <a:lnTo>
                    <a:pt x="150" y="506"/>
                  </a:lnTo>
                  <a:lnTo>
                    <a:pt x="146" y="496"/>
                  </a:lnTo>
                  <a:lnTo>
                    <a:pt x="142" y="484"/>
                  </a:lnTo>
                  <a:lnTo>
                    <a:pt x="144" y="454"/>
                  </a:lnTo>
                  <a:lnTo>
                    <a:pt x="150" y="422"/>
                  </a:lnTo>
                  <a:lnTo>
                    <a:pt x="146" y="410"/>
                  </a:lnTo>
                  <a:lnTo>
                    <a:pt x="142" y="396"/>
                  </a:lnTo>
                  <a:lnTo>
                    <a:pt x="144" y="372"/>
                  </a:lnTo>
                  <a:lnTo>
                    <a:pt x="152" y="330"/>
                  </a:lnTo>
                  <a:lnTo>
                    <a:pt x="156" y="288"/>
                  </a:lnTo>
                  <a:lnTo>
                    <a:pt x="156" y="256"/>
                  </a:lnTo>
                  <a:lnTo>
                    <a:pt x="158" y="252"/>
                  </a:lnTo>
                  <a:lnTo>
                    <a:pt x="164" y="244"/>
                  </a:lnTo>
                  <a:lnTo>
                    <a:pt x="174" y="232"/>
                  </a:lnTo>
                  <a:lnTo>
                    <a:pt x="182" y="222"/>
                  </a:lnTo>
                  <a:lnTo>
                    <a:pt x="184" y="220"/>
                  </a:lnTo>
                  <a:lnTo>
                    <a:pt x="184" y="218"/>
                  </a:lnTo>
                  <a:lnTo>
                    <a:pt x="186" y="206"/>
                  </a:lnTo>
                  <a:lnTo>
                    <a:pt x="188" y="198"/>
                  </a:lnTo>
                  <a:lnTo>
                    <a:pt x="188" y="192"/>
                  </a:lnTo>
                  <a:lnTo>
                    <a:pt x="180" y="166"/>
                  </a:lnTo>
                  <a:lnTo>
                    <a:pt x="176" y="148"/>
                  </a:lnTo>
                  <a:lnTo>
                    <a:pt x="174" y="134"/>
                  </a:lnTo>
                  <a:lnTo>
                    <a:pt x="172" y="120"/>
                  </a:lnTo>
                  <a:lnTo>
                    <a:pt x="170" y="110"/>
                  </a:lnTo>
                  <a:lnTo>
                    <a:pt x="168" y="106"/>
                  </a:lnTo>
                  <a:lnTo>
                    <a:pt x="160" y="102"/>
                  </a:lnTo>
                  <a:lnTo>
                    <a:pt x="152" y="98"/>
                  </a:lnTo>
                  <a:lnTo>
                    <a:pt x="142" y="94"/>
                  </a:lnTo>
                  <a:lnTo>
                    <a:pt x="134" y="92"/>
                  </a:lnTo>
                  <a:lnTo>
                    <a:pt x="128" y="90"/>
                  </a:lnTo>
                  <a:lnTo>
                    <a:pt x="126" y="88"/>
                  </a:lnTo>
                  <a:lnTo>
                    <a:pt x="124" y="86"/>
                  </a:lnTo>
                  <a:lnTo>
                    <a:pt x="122" y="74"/>
                  </a:lnTo>
                  <a:lnTo>
                    <a:pt x="126" y="68"/>
                  </a:lnTo>
                  <a:lnTo>
                    <a:pt x="130" y="60"/>
                  </a:lnTo>
                  <a:lnTo>
                    <a:pt x="130" y="58"/>
                  </a:lnTo>
                  <a:lnTo>
                    <a:pt x="132" y="58"/>
                  </a:lnTo>
                  <a:lnTo>
                    <a:pt x="134" y="58"/>
                  </a:lnTo>
                  <a:lnTo>
                    <a:pt x="134" y="50"/>
                  </a:lnTo>
                  <a:lnTo>
                    <a:pt x="136" y="40"/>
                  </a:lnTo>
                  <a:lnTo>
                    <a:pt x="136" y="38"/>
                  </a:lnTo>
                  <a:lnTo>
                    <a:pt x="134" y="38"/>
                  </a:lnTo>
                  <a:lnTo>
                    <a:pt x="134" y="20"/>
                  </a:lnTo>
                  <a:lnTo>
                    <a:pt x="132" y="16"/>
                  </a:lnTo>
                  <a:lnTo>
                    <a:pt x="130" y="1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 sz="3735"/>
            </a:p>
          </p:txBody>
        </p:sp>
        <p:sp>
          <p:nvSpPr>
            <p:cNvPr id="19" name="Freeform 7"/>
            <p:cNvSpPr>
              <a:spLocks noChangeArrowheads="1"/>
            </p:cNvSpPr>
            <p:nvPr/>
          </p:nvSpPr>
          <p:spPr bwMode="auto">
            <a:xfrm>
              <a:off x="130175" y="117475"/>
              <a:ext cx="73025" cy="257175"/>
            </a:xfrm>
            <a:custGeom>
              <a:avLst/>
              <a:gdLst>
                <a:gd name="T0" fmla="*/ 6350 w 46"/>
                <a:gd name="T1" fmla="*/ 0 h 162"/>
                <a:gd name="T2" fmla="*/ 6350 w 46"/>
                <a:gd name="T3" fmla="*/ 0 h 162"/>
                <a:gd name="T4" fmla="*/ 6350 w 46"/>
                <a:gd name="T5" fmla="*/ 0 h 162"/>
                <a:gd name="T6" fmla="*/ 9525 w 46"/>
                <a:gd name="T7" fmla="*/ 12700 h 162"/>
                <a:gd name="T8" fmla="*/ 9525 w 46"/>
                <a:gd name="T9" fmla="*/ 12700 h 162"/>
                <a:gd name="T10" fmla="*/ 28575 w 46"/>
                <a:gd name="T11" fmla="*/ 31750 h 162"/>
                <a:gd name="T12" fmla="*/ 41275 w 46"/>
                <a:gd name="T13" fmla="*/ 41275 h 162"/>
                <a:gd name="T14" fmla="*/ 41275 w 46"/>
                <a:gd name="T15" fmla="*/ 41275 h 162"/>
                <a:gd name="T16" fmla="*/ 47625 w 46"/>
                <a:gd name="T17" fmla="*/ 34925 h 162"/>
                <a:gd name="T18" fmla="*/ 53975 w 46"/>
                <a:gd name="T19" fmla="*/ 28575 h 162"/>
                <a:gd name="T20" fmla="*/ 53975 w 46"/>
                <a:gd name="T21" fmla="*/ 28575 h 162"/>
                <a:gd name="T22" fmla="*/ 63500 w 46"/>
                <a:gd name="T23" fmla="*/ 9525 h 162"/>
                <a:gd name="T24" fmla="*/ 63500 w 46"/>
                <a:gd name="T25" fmla="*/ 9525 h 162"/>
                <a:gd name="T26" fmla="*/ 63500 w 46"/>
                <a:gd name="T27" fmla="*/ 6350 h 162"/>
                <a:gd name="T28" fmla="*/ 63500 w 46"/>
                <a:gd name="T29" fmla="*/ 6350 h 162"/>
                <a:gd name="T30" fmla="*/ 66675 w 46"/>
                <a:gd name="T31" fmla="*/ 22225 h 162"/>
                <a:gd name="T32" fmla="*/ 66675 w 46"/>
                <a:gd name="T33" fmla="*/ 22225 h 162"/>
                <a:gd name="T34" fmla="*/ 66675 w 46"/>
                <a:gd name="T35" fmla="*/ 25400 h 162"/>
                <a:gd name="T36" fmla="*/ 69850 w 46"/>
                <a:gd name="T37" fmla="*/ 34925 h 162"/>
                <a:gd name="T38" fmla="*/ 69850 w 46"/>
                <a:gd name="T39" fmla="*/ 34925 h 162"/>
                <a:gd name="T40" fmla="*/ 69850 w 46"/>
                <a:gd name="T41" fmla="*/ 66675 h 162"/>
                <a:gd name="T42" fmla="*/ 69850 w 46"/>
                <a:gd name="T43" fmla="*/ 66675 h 162"/>
                <a:gd name="T44" fmla="*/ 73025 w 46"/>
                <a:gd name="T45" fmla="*/ 107950 h 162"/>
                <a:gd name="T46" fmla="*/ 73025 w 46"/>
                <a:gd name="T47" fmla="*/ 155575 h 162"/>
                <a:gd name="T48" fmla="*/ 73025 w 46"/>
                <a:gd name="T49" fmla="*/ 209550 h 162"/>
                <a:gd name="T50" fmla="*/ 69850 w 46"/>
                <a:gd name="T51" fmla="*/ 244475 h 162"/>
                <a:gd name="T52" fmla="*/ 60325 w 46"/>
                <a:gd name="T53" fmla="*/ 257175 h 162"/>
                <a:gd name="T54" fmla="*/ 60325 w 46"/>
                <a:gd name="T55" fmla="*/ 257175 h 162"/>
                <a:gd name="T56" fmla="*/ 50800 w 46"/>
                <a:gd name="T57" fmla="*/ 244475 h 162"/>
                <a:gd name="T58" fmla="*/ 50800 w 46"/>
                <a:gd name="T59" fmla="*/ 244475 h 162"/>
                <a:gd name="T60" fmla="*/ 47625 w 46"/>
                <a:gd name="T61" fmla="*/ 241300 h 162"/>
                <a:gd name="T62" fmla="*/ 41275 w 46"/>
                <a:gd name="T63" fmla="*/ 238125 h 162"/>
                <a:gd name="T64" fmla="*/ 41275 w 46"/>
                <a:gd name="T65" fmla="*/ 238125 h 162"/>
                <a:gd name="T66" fmla="*/ 34925 w 46"/>
                <a:gd name="T67" fmla="*/ 234950 h 162"/>
                <a:gd name="T68" fmla="*/ 28575 w 46"/>
                <a:gd name="T69" fmla="*/ 231775 h 162"/>
                <a:gd name="T70" fmla="*/ 22225 w 46"/>
                <a:gd name="T71" fmla="*/ 174625 h 162"/>
                <a:gd name="T72" fmla="*/ 12700 w 46"/>
                <a:gd name="T73" fmla="*/ 111125 h 162"/>
                <a:gd name="T74" fmla="*/ 6350 w 46"/>
                <a:gd name="T75" fmla="*/ 60325 h 162"/>
                <a:gd name="T76" fmla="*/ 0 w 46"/>
                <a:gd name="T77" fmla="*/ 22225 h 162"/>
                <a:gd name="T78" fmla="*/ 0 w 46"/>
                <a:gd name="T79" fmla="*/ 3175 h 162"/>
                <a:gd name="T80" fmla="*/ 6350 w 46"/>
                <a:gd name="T81" fmla="*/ 0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6"/>
                <a:gd name="T124" fmla="*/ 0 h 162"/>
                <a:gd name="T125" fmla="*/ 46 w 46"/>
                <a:gd name="T126" fmla="*/ 162 h 16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6" h="162">
                  <a:moveTo>
                    <a:pt x="4" y="0"/>
                  </a:moveTo>
                  <a:lnTo>
                    <a:pt x="4" y="0"/>
                  </a:lnTo>
                  <a:lnTo>
                    <a:pt x="6" y="8"/>
                  </a:lnTo>
                  <a:lnTo>
                    <a:pt x="18" y="20"/>
                  </a:lnTo>
                  <a:lnTo>
                    <a:pt x="26" y="26"/>
                  </a:lnTo>
                  <a:lnTo>
                    <a:pt x="30" y="22"/>
                  </a:lnTo>
                  <a:lnTo>
                    <a:pt x="34" y="18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42" y="14"/>
                  </a:lnTo>
                  <a:lnTo>
                    <a:pt x="42" y="16"/>
                  </a:lnTo>
                  <a:lnTo>
                    <a:pt x="44" y="22"/>
                  </a:lnTo>
                  <a:lnTo>
                    <a:pt x="44" y="42"/>
                  </a:lnTo>
                  <a:lnTo>
                    <a:pt x="46" y="68"/>
                  </a:lnTo>
                  <a:lnTo>
                    <a:pt x="46" y="98"/>
                  </a:lnTo>
                  <a:lnTo>
                    <a:pt x="46" y="132"/>
                  </a:lnTo>
                  <a:lnTo>
                    <a:pt x="44" y="154"/>
                  </a:lnTo>
                  <a:lnTo>
                    <a:pt x="38" y="162"/>
                  </a:lnTo>
                  <a:lnTo>
                    <a:pt x="32" y="154"/>
                  </a:lnTo>
                  <a:lnTo>
                    <a:pt x="30" y="152"/>
                  </a:lnTo>
                  <a:lnTo>
                    <a:pt x="26" y="150"/>
                  </a:lnTo>
                  <a:lnTo>
                    <a:pt x="22" y="148"/>
                  </a:lnTo>
                  <a:lnTo>
                    <a:pt x="18" y="146"/>
                  </a:lnTo>
                  <a:lnTo>
                    <a:pt x="14" y="110"/>
                  </a:lnTo>
                  <a:lnTo>
                    <a:pt x="8" y="70"/>
                  </a:lnTo>
                  <a:lnTo>
                    <a:pt x="4" y="38"/>
                  </a:lnTo>
                  <a:lnTo>
                    <a:pt x="0" y="14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 sz="3735"/>
            </a:p>
          </p:txBody>
        </p:sp>
        <p:sp>
          <p:nvSpPr>
            <p:cNvPr id="20" name="Freeform 8"/>
            <p:cNvSpPr>
              <a:spLocks noChangeArrowheads="1"/>
            </p:cNvSpPr>
            <p:nvPr/>
          </p:nvSpPr>
          <p:spPr bwMode="auto">
            <a:xfrm>
              <a:off x="155575" y="161925"/>
              <a:ext cx="28575" cy="196850"/>
            </a:xfrm>
            <a:custGeom>
              <a:avLst/>
              <a:gdLst>
                <a:gd name="T0" fmla="*/ 15875 w 18"/>
                <a:gd name="T1" fmla="*/ 0 h 124"/>
                <a:gd name="T2" fmla="*/ 9525 w 18"/>
                <a:gd name="T3" fmla="*/ 0 h 124"/>
                <a:gd name="T4" fmla="*/ 0 w 18"/>
                <a:gd name="T5" fmla="*/ 9525 h 124"/>
                <a:gd name="T6" fmla="*/ 9525 w 18"/>
                <a:gd name="T7" fmla="*/ 22225 h 124"/>
                <a:gd name="T8" fmla="*/ 9525 w 18"/>
                <a:gd name="T9" fmla="*/ 22225 h 124"/>
                <a:gd name="T10" fmla="*/ 0 w 18"/>
                <a:gd name="T11" fmla="*/ 82550 h 124"/>
                <a:gd name="T12" fmla="*/ 0 w 18"/>
                <a:gd name="T13" fmla="*/ 82550 h 124"/>
                <a:gd name="T14" fmla="*/ 0 w 18"/>
                <a:gd name="T15" fmla="*/ 139700 h 124"/>
                <a:gd name="T16" fmla="*/ 0 w 18"/>
                <a:gd name="T17" fmla="*/ 139700 h 124"/>
                <a:gd name="T18" fmla="*/ 0 w 18"/>
                <a:gd name="T19" fmla="*/ 152400 h 124"/>
                <a:gd name="T20" fmla="*/ 0 w 18"/>
                <a:gd name="T21" fmla="*/ 152400 h 124"/>
                <a:gd name="T22" fmla="*/ 3175 w 18"/>
                <a:gd name="T23" fmla="*/ 187325 h 124"/>
                <a:gd name="T24" fmla="*/ 3175 w 18"/>
                <a:gd name="T25" fmla="*/ 187325 h 124"/>
                <a:gd name="T26" fmla="*/ 12700 w 18"/>
                <a:gd name="T27" fmla="*/ 190500 h 124"/>
                <a:gd name="T28" fmla="*/ 12700 w 18"/>
                <a:gd name="T29" fmla="*/ 190500 h 124"/>
                <a:gd name="T30" fmla="*/ 22225 w 18"/>
                <a:gd name="T31" fmla="*/ 196850 h 124"/>
                <a:gd name="T32" fmla="*/ 22225 w 18"/>
                <a:gd name="T33" fmla="*/ 196850 h 124"/>
                <a:gd name="T34" fmla="*/ 25400 w 18"/>
                <a:gd name="T35" fmla="*/ 196850 h 124"/>
                <a:gd name="T36" fmla="*/ 28575 w 18"/>
                <a:gd name="T37" fmla="*/ 190500 h 124"/>
                <a:gd name="T38" fmla="*/ 28575 w 18"/>
                <a:gd name="T39" fmla="*/ 190500 h 124"/>
                <a:gd name="T40" fmla="*/ 28575 w 18"/>
                <a:gd name="T41" fmla="*/ 158750 h 124"/>
                <a:gd name="T42" fmla="*/ 25400 w 18"/>
                <a:gd name="T43" fmla="*/ 111125 h 124"/>
                <a:gd name="T44" fmla="*/ 28575 w 18"/>
                <a:gd name="T45" fmla="*/ 82550 h 124"/>
                <a:gd name="T46" fmla="*/ 28575 w 18"/>
                <a:gd name="T47" fmla="*/ 82550 h 124"/>
                <a:gd name="T48" fmla="*/ 25400 w 18"/>
                <a:gd name="T49" fmla="*/ 34925 h 124"/>
                <a:gd name="T50" fmla="*/ 25400 w 18"/>
                <a:gd name="T51" fmla="*/ 34925 h 124"/>
                <a:gd name="T52" fmla="*/ 25400 w 18"/>
                <a:gd name="T53" fmla="*/ 28575 h 124"/>
                <a:gd name="T54" fmla="*/ 22225 w 18"/>
                <a:gd name="T55" fmla="*/ 19050 h 124"/>
                <a:gd name="T56" fmla="*/ 22225 w 18"/>
                <a:gd name="T57" fmla="*/ 19050 h 124"/>
                <a:gd name="T58" fmla="*/ 25400 w 18"/>
                <a:gd name="T59" fmla="*/ 9525 h 124"/>
                <a:gd name="T60" fmla="*/ 25400 w 18"/>
                <a:gd name="T61" fmla="*/ 9525 h 124"/>
                <a:gd name="T62" fmla="*/ 22225 w 18"/>
                <a:gd name="T63" fmla="*/ 3175 h 124"/>
                <a:gd name="T64" fmla="*/ 19050 w 18"/>
                <a:gd name="T65" fmla="*/ 0 h 124"/>
                <a:gd name="T66" fmla="*/ 15875 w 18"/>
                <a:gd name="T67" fmla="*/ 0 h 124"/>
                <a:gd name="T68" fmla="*/ 15875 w 18"/>
                <a:gd name="T69" fmla="*/ 0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"/>
                <a:gd name="T106" fmla="*/ 0 h 124"/>
                <a:gd name="T107" fmla="*/ 18 w 18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" h="124">
                  <a:moveTo>
                    <a:pt x="10" y="0"/>
                  </a:moveTo>
                  <a:lnTo>
                    <a:pt x="6" y="0"/>
                  </a:lnTo>
                  <a:lnTo>
                    <a:pt x="0" y="6"/>
                  </a:lnTo>
                  <a:lnTo>
                    <a:pt x="6" y="14"/>
                  </a:lnTo>
                  <a:lnTo>
                    <a:pt x="0" y="52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2" y="118"/>
                  </a:lnTo>
                  <a:lnTo>
                    <a:pt x="8" y="120"/>
                  </a:lnTo>
                  <a:lnTo>
                    <a:pt x="14" y="124"/>
                  </a:lnTo>
                  <a:lnTo>
                    <a:pt x="16" y="124"/>
                  </a:lnTo>
                  <a:lnTo>
                    <a:pt x="18" y="120"/>
                  </a:lnTo>
                  <a:lnTo>
                    <a:pt x="18" y="100"/>
                  </a:lnTo>
                  <a:lnTo>
                    <a:pt x="16" y="70"/>
                  </a:lnTo>
                  <a:lnTo>
                    <a:pt x="18" y="52"/>
                  </a:lnTo>
                  <a:lnTo>
                    <a:pt x="16" y="22"/>
                  </a:lnTo>
                  <a:lnTo>
                    <a:pt x="16" y="18"/>
                  </a:lnTo>
                  <a:lnTo>
                    <a:pt x="14" y="12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C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 sz="3735"/>
            </a:p>
          </p:txBody>
        </p:sp>
        <p:sp>
          <p:nvSpPr>
            <p:cNvPr id="21" name="Freeform 9"/>
            <p:cNvSpPr>
              <a:spLocks noChangeArrowheads="1"/>
            </p:cNvSpPr>
            <p:nvPr/>
          </p:nvSpPr>
          <p:spPr bwMode="auto">
            <a:xfrm>
              <a:off x="104775" y="342900"/>
              <a:ext cx="34925" cy="41275"/>
            </a:xfrm>
            <a:custGeom>
              <a:avLst/>
              <a:gdLst>
                <a:gd name="T0" fmla="*/ 34925 w 22"/>
                <a:gd name="T1" fmla="*/ 6350 h 26"/>
                <a:gd name="T2" fmla="*/ 34925 w 22"/>
                <a:gd name="T3" fmla="*/ 6350 h 26"/>
                <a:gd name="T4" fmla="*/ 31750 w 22"/>
                <a:gd name="T5" fmla="*/ 6350 h 26"/>
                <a:gd name="T6" fmla="*/ 28575 w 22"/>
                <a:gd name="T7" fmla="*/ 6350 h 26"/>
                <a:gd name="T8" fmla="*/ 22225 w 22"/>
                <a:gd name="T9" fmla="*/ 9525 h 26"/>
                <a:gd name="T10" fmla="*/ 22225 w 22"/>
                <a:gd name="T11" fmla="*/ 9525 h 26"/>
                <a:gd name="T12" fmla="*/ 15875 w 22"/>
                <a:gd name="T13" fmla="*/ 25400 h 26"/>
                <a:gd name="T14" fmla="*/ 15875 w 22"/>
                <a:gd name="T15" fmla="*/ 34925 h 26"/>
                <a:gd name="T16" fmla="*/ 15875 w 22"/>
                <a:gd name="T17" fmla="*/ 38100 h 26"/>
                <a:gd name="T18" fmla="*/ 15875 w 22"/>
                <a:gd name="T19" fmla="*/ 38100 h 26"/>
                <a:gd name="T20" fmla="*/ 22225 w 22"/>
                <a:gd name="T21" fmla="*/ 41275 h 26"/>
                <a:gd name="T22" fmla="*/ 0 w 22"/>
                <a:gd name="T23" fmla="*/ 38100 h 26"/>
                <a:gd name="T24" fmla="*/ 0 w 22"/>
                <a:gd name="T25" fmla="*/ 38100 h 26"/>
                <a:gd name="T26" fmla="*/ 3175 w 22"/>
                <a:gd name="T27" fmla="*/ 25400 h 26"/>
                <a:gd name="T28" fmla="*/ 9525 w 22"/>
                <a:gd name="T29" fmla="*/ 9525 h 26"/>
                <a:gd name="T30" fmla="*/ 9525 w 22"/>
                <a:gd name="T31" fmla="*/ 9525 h 26"/>
                <a:gd name="T32" fmla="*/ 15875 w 22"/>
                <a:gd name="T33" fmla="*/ 3175 h 26"/>
                <a:gd name="T34" fmla="*/ 22225 w 22"/>
                <a:gd name="T35" fmla="*/ 0 h 26"/>
                <a:gd name="T36" fmla="*/ 22225 w 22"/>
                <a:gd name="T37" fmla="*/ 0 h 26"/>
                <a:gd name="T38" fmla="*/ 34925 w 22"/>
                <a:gd name="T39" fmla="*/ 6350 h 26"/>
                <a:gd name="T40" fmla="*/ 34925 w 22"/>
                <a:gd name="T41" fmla="*/ 6350 h 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2"/>
                <a:gd name="T64" fmla="*/ 0 h 26"/>
                <a:gd name="T65" fmla="*/ 22 w 22"/>
                <a:gd name="T66" fmla="*/ 26 h 2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2" h="26">
                  <a:moveTo>
                    <a:pt x="22" y="4"/>
                  </a:moveTo>
                  <a:lnTo>
                    <a:pt x="22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16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4" y="26"/>
                  </a:lnTo>
                  <a:lnTo>
                    <a:pt x="0" y="24"/>
                  </a:lnTo>
                  <a:lnTo>
                    <a:pt x="2" y="16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2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 sz="3735"/>
            </a:p>
          </p:txBody>
        </p:sp>
        <p:sp>
          <p:nvSpPr>
            <p:cNvPr id="22" name="Freeform 36"/>
            <p:cNvSpPr>
              <a:spLocks noChangeArrowheads="1"/>
            </p:cNvSpPr>
            <p:nvPr/>
          </p:nvSpPr>
          <p:spPr bwMode="auto">
            <a:xfrm>
              <a:off x="0" y="0"/>
              <a:ext cx="298450" cy="889000"/>
            </a:xfrm>
            <a:custGeom>
              <a:avLst/>
              <a:gdLst>
                <a:gd name="T0" fmla="*/ 168275 w 188"/>
                <a:gd name="T1" fmla="*/ 0 h 560"/>
                <a:gd name="T2" fmla="*/ 136525 w 188"/>
                <a:gd name="T3" fmla="*/ 19050 h 560"/>
                <a:gd name="T4" fmla="*/ 130175 w 188"/>
                <a:gd name="T5" fmla="*/ 53975 h 560"/>
                <a:gd name="T6" fmla="*/ 123825 w 188"/>
                <a:gd name="T7" fmla="*/ 60325 h 560"/>
                <a:gd name="T8" fmla="*/ 123825 w 188"/>
                <a:gd name="T9" fmla="*/ 76200 h 560"/>
                <a:gd name="T10" fmla="*/ 136525 w 188"/>
                <a:gd name="T11" fmla="*/ 88900 h 560"/>
                <a:gd name="T12" fmla="*/ 127000 w 188"/>
                <a:gd name="T13" fmla="*/ 120650 h 560"/>
                <a:gd name="T14" fmla="*/ 69850 w 188"/>
                <a:gd name="T15" fmla="*/ 142875 h 560"/>
                <a:gd name="T16" fmla="*/ 41275 w 188"/>
                <a:gd name="T17" fmla="*/ 149225 h 560"/>
                <a:gd name="T18" fmla="*/ 12700 w 188"/>
                <a:gd name="T19" fmla="*/ 250825 h 560"/>
                <a:gd name="T20" fmla="*/ 3175 w 188"/>
                <a:gd name="T21" fmla="*/ 279400 h 560"/>
                <a:gd name="T22" fmla="*/ 0 w 188"/>
                <a:gd name="T23" fmla="*/ 317500 h 560"/>
                <a:gd name="T24" fmla="*/ 22225 w 188"/>
                <a:gd name="T25" fmla="*/ 352425 h 560"/>
                <a:gd name="T26" fmla="*/ 38100 w 188"/>
                <a:gd name="T27" fmla="*/ 387350 h 560"/>
                <a:gd name="T28" fmla="*/ 38100 w 188"/>
                <a:gd name="T29" fmla="*/ 482600 h 560"/>
                <a:gd name="T30" fmla="*/ 47625 w 188"/>
                <a:gd name="T31" fmla="*/ 492125 h 560"/>
                <a:gd name="T32" fmla="*/ 63500 w 188"/>
                <a:gd name="T33" fmla="*/ 650875 h 560"/>
                <a:gd name="T34" fmla="*/ 73025 w 188"/>
                <a:gd name="T35" fmla="*/ 781050 h 560"/>
                <a:gd name="T36" fmla="*/ 63500 w 188"/>
                <a:gd name="T37" fmla="*/ 819150 h 560"/>
                <a:gd name="T38" fmla="*/ 66675 w 188"/>
                <a:gd name="T39" fmla="*/ 831850 h 560"/>
                <a:gd name="T40" fmla="*/ 57150 w 188"/>
                <a:gd name="T41" fmla="*/ 863600 h 560"/>
                <a:gd name="T42" fmla="*/ 60325 w 188"/>
                <a:gd name="T43" fmla="*/ 885825 h 560"/>
                <a:gd name="T44" fmla="*/ 82550 w 188"/>
                <a:gd name="T45" fmla="*/ 885825 h 560"/>
                <a:gd name="T46" fmla="*/ 98425 w 188"/>
                <a:gd name="T47" fmla="*/ 869950 h 560"/>
                <a:gd name="T48" fmla="*/ 101600 w 188"/>
                <a:gd name="T49" fmla="*/ 838200 h 560"/>
                <a:gd name="T50" fmla="*/ 123825 w 188"/>
                <a:gd name="T51" fmla="*/ 819150 h 560"/>
                <a:gd name="T52" fmla="*/ 117475 w 188"/>
                <a:gd name="T53" fmla="*/ 781050 h 560"/>
                <a:gd name="T54" fmla="*/ 120650 w 188"/>
                <a:gd name="T55" fmla="*/ 733425 h 560"/>
                <a:gd name="T56" fmla="*/ 127000 w 188"/>
                <a:gd name="T57" fmla="*/ 673100 h 560"/>
                <a:gd name="T58" fmla="*/ 152400 w 188"/>
                <a:gd name="T59" fmla="*/ 501650 h 560"/>
                <a:gd name="T60" fmla="*/ 155575 w 188"/>
                <a:gd name="T61" fmla="*/ 492125 h 560"/>
                <a:gd name="T62" fmla="*/ 155575 w 188"/>
                <a:gd name="T63" fmla="*/ 517525 h 560"/>
                <a:gd name="T64" fmla="*/ 168275 w 188"/>
                <a:gd name="T65" fmla="*/ 638175 h 560"/>
                <a:gd name="T66" fmla="*/ 171450 w 188"/>
                <a:gd name="T67" fmla="*/ 698500 h 560"/>
                <a:gd name="T68" fmla="*/ 174625 w 188"/>
                <a:gd name="T69" fmla="*/ 790575 h 560"/>
                <a:gd name="T70" fmla="*/ 180975 w 188"/>
                <a:gd name="T71" fmla="*/ 835025 h 560"/>
                <a:gd name="T72" fmla="*/ 184150 w 188"/>
                <a:gd name="T73" fmla="*/ 847725 h 560"/>
                <a:gd name="T74" fmla="*/ 196850 w 188"/>
                <a:gd name="T75" fmla="*/ 857250 h 560"/>
                <a:gd name="T76" fmla="*/ 200025 w 188"/>
                <a:gd name="T77" fmla="*/ 873125 h 560"/>
                <a:gd name="T78" fmla="*/ 219075 w 188"/>
                <a:gd name="T79" fmla="*/ 882650 h 560"/>
                <a:gd name="T80" fmla="*/ 241300 w 188"/>
                <a:gd name="T81" fmla="*/ 879475 h 560"/>
                <a:gd name="T82" fmla="*/ 234950 w 188"/>
                <a:gd name="T83" fmla="*/ 847725 h 560"/>
                <a:gd name="T84" fmla="*/ 238125 w 188"/>
                <a:gd name="T85" fmla="*/ 803275 h 560"/>
                <a:gd name="T86" fmla="*/ 225425 w 188"/>
                <a:gd name="T87" fmla="*/ 768350 h 560"/>
                <a:gd name="T88" fmla="*/ 231775 w 188"/>
                <a:gd name="T89" fmla="*/ 650875 h 560"/>
                <a:gd name="T90" fmla="*/ 241300 w 188"/>
                <a:gd name="T91" fmla="*/ 523875 h 560"/>
                <a:gd name="T92" fmla="*/ 247650 w 188"/>
                <a:gd name="T93" fmla="*/ 406400 h 560"/>
                <a:gd name="T94" fmla="*/ 260350 w 188"/>
                <a:gd name="T95" fmla="*/ 387350 h 560"/>
                <a:gd name="T96" fmla="*/ 292100 w 188"/>
                <a:gd name="T97" fmla="*/ 349250 h 560"/>
                <a:gd name="T98" fmla="*/ 298450 w 188"/>
                <a:gd name="T99" fmla="*/ 314325 h 560"/>
                <a:gd name="T100" fmla="*/ 285750 w 188"/>
                <a:gd name="T101" fmla="*/ 263525 h 560"/>
                <a:gd name="T102" fmla="*/ 276225 w 188"/>
                <a:gd name="T103" fmla="*/ 212725 h 560"/>
                <a:gd name="T104" fmla="*/ 266700 w 188"/>
                <a:gd name="T105" fmla="*/ 168275 h 560"/>
                <a:gd name="T106" fmla="*/ 225425 w 188"/>
                <a:gd name="T107" fmla="*/ 149225 h 560"/>
                <a:gd name="T108" fmla="*/ 200025 w 188"/>
                <a:gd name="T109" fmla="*/ 139700 h 560"/>
                <a:gd name="T110" fmla="*/ 193675 w 188"/>
                <a:gd name="T111" fmla="*/ 117475 h 560"/>
                <a:gd name="T112" fmla="*/ 206375 w 188"/>
                <a:gd name="T113" fmla="*/ 92075 h 560"/>
                <a:gd name="T114" fmla="*/ 212725 w 188"/>
                <a:gd name="T115" fmla="*/ 92075 h 560"/>
                <a:gd name="T116" fmla="*/ 215900 w 188"/>
                <a:gd name="T117" fmla="*/ 63500 h 560"/>
                <a:gd name="T118" fmla="*/ 212725 w 188"/>
                <a:gd name="T119" fmla="*/ 31750 h 560"/>
                <a:gd name="T120" fmla="*/ 196850 w 188"/>
                <a:gd name="T121" fmla="*/ 6350 h 5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8"/>
                <a:gd name="T184" fmla="*/ 0 h 560"/>
                <a:gd name="T185" fmla="*/ 188 w 188"/>
                <a:gd name="T186" fmla="*/ 560 h 56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8" h="560">
                  <a:moveTo>
                    <a:pt x="124" y="4"/>
                  </a:moveTo>
                  <a:lnTo>
                    <a:pt x="124" y="4"/>
                  </a:lnTo>
                  <a:lnTo>
                    <a:pt x="114" y="0"/>
                  </a:lnTo>
                  <a:lnTo>
                    <a:pt x="106" y="0"/>
                  </a:lnTo>
                  <a:lnTo>
                    <a:pt x="100" y="0"/>
                  </a:lnTo>
                  <a:lnTo>
                    <a:pt x="96" y="2"/>
                  </a:lnTo>
                  <a:lnTo>
                    <a:pt x="86" y="12"/>
                  </a:lnTo>
                  <a:lnTo>
                    <a:pt x="82" y="20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8" y="38"/>
                  </a:lnTo>
                  <a:lnTo>
                    <a:pt x="78" y="40"/>
                  </a:lnTo>
                  <a:lnTo>
                    <a:pt x="78" y="48"/>
                  </a:lnTo>
                  <a:lnTo>
                    <a:pt x="80" y="52"/>
                  </a:lnTo>
                  <a:lnTo>
                    <a:pt x="82" y="54"/>
                  </a:lnTo>
                  <a:lnTo>
                    <a:pt x="86" y="56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80" y="76"/>
                  </a:lnTo>
                  <a:lnTo>
                    <a:pt x="72" y="80"/>
                  </a:lnTo>
                  <a:lnTo>
                    <a:pt x="60" y="84"/>
                  </a:lnTo>
                  <a:lnTo>
                    <a:pt x="44" y="90"/>
                  </a:lnTo>
                  <a:lnTo>
                    <a:pt x="36" y="90"/>
                  </a:lnTo>
                  <a:lnTo>
                    <a:pt x="26" y="94"/>
                  </a:lnTo>
                  <a:lnTo>
                    <a:pt x="18" y="112"/>
                  </a:lnTo>
                  <a:lnTo>
                    <a:pt x="8" y="144"/>
                  </a:lnTo>
                  <a:lnTo>
                    <a:pt x="8" y="158"/>
                  </a:lnTo>
                  <a:lnTo>
                    <a:pt x="6" y="166"/>
                  </a:lnTo>
                  <a:lnTo>
                    <a:pt x="4" y="172"/>
                  </a:lnTo>
                  <a:lnTo>
                    <a:pt x="2" y="176"/>
                  </a:lnTo>
                  <a:lnTo>
                    <a:pt x="2" y="180"/>
                  </a:lnTo>
                  <a:lnTo>
                    <a:pt x="2" y="188"/>
                  </a:lnTo>
                  <a:lnTo>
                    <a:pt x="0" y="200"/>
                  </a:lnTo>
                  <a:lnTo>
                    <a:pt x="2" y="212"/>
                  </a:lnTo>
                  <a:lnTo>
                    <a:pt x="6" y="218"/>
                  </a:lnTo>
                  <a:lnTo>
                    <a:pt x="14" y="222"/>
                  </a:lnTo>
                  <a:lnTo>
                    <a:pt x="24" y="228"/>
                  </a:lnTo>
                  <a:lnTo>
                    <a:pt x="24" y="244"/>
                  </a:lnTo>
                  <a:lnTo>
                    <a:pt x="24" y="260"/>
                  </a:lnTo>
                  <a:lnTo>
                    <a:pt x="24" y="282"/>
                  </a:lnTo>
                  <a:lnTo>
                    <a:pt x="24" y="304"/>
                  </a:lnTo>
                  <a:lnTo>
                    <a:pt x="28" y="306"/>
                  </a:lnTo>
                  <a:lnTo>
                    <a:pt x="30" y="310"/>
                  </a:lnTo>
                  <a:lnTo>
                    <a:pt x="36" y="344"/>
                  </a:lnTo>
                  <a:lnTo>
                    <a:pt x="40" y="378"/>
                  </a:lnTo>
                  <a:lnTo>
                    <a:pt x="40" y="410"/>
                  </a:lnTo>
                  <a:lnTo>
                    <a:pt x="40" y="442"/>
                  </a:lnTo>
                  <a:lnTo>
                    <a:pt x="40" y="462"/>
                  </a:lnTo>
                  <a:lnTo>
                    <a:pt x="46" y="492"/>
                  </a:lnTo>
                  <a:lnTo>
                    <a:pt x="42" y="502"/>
                  </a:lnTo>
                  <a:lnTo>
                    <a:pt x="40" y="510"/>
                  </a:lnTo>
                  <a:lnTo>
                    <a:pt x="40" y="516"/>
                  </a:lnTo>
                  <a:lnTo>
                    <a:pt x="42" y="522"/>
                  </a:lnTo>
                  <a:lnTo>
                    <a:pt x="42" y="524"/>
                  </a:lnTo>
                  <a:lnTo>
                    <a:pt x="42" y="532"/>
                  </a:lnTo>
                  <a:lnTo>
                    <a:pt x="38" y="538"/>
                  </a:lnTo>
                  <a:lnTo>
                    <a:pt x="36" y="544"/>
                  </a:lnTo>
                  <a:lnTo>
                    <a:pt x="34" y="548"/>
                  </a:lnTo>
                  <a:lnTo>
                    <a:pt x="34" y="552"/>
                  </a:lnTo>
                  <a:lnTo>
                    <a:pt x="38" y="558"/>
                  </a:lnTo>
                  <a:lnTo>
                    <a:pt x="40" y="560"/>
                  </a:lnTo>
                  <a:lnTo>
                    <a:pt x="44" y="560"/>
                  </a:lnTo>
                  <a:lnTo>
                    <a:pt x="52" y="558"/>
                  </a:lnTo>
                  <a:lnTo>
                    <a:pt x="58" y="556"/>
                  </a:lnTo>
                  <a:lnTo>
                    <a:pt x="60" y="552"/>
                  </a:lnTo>
                  <a:lnTo>
                    <a:pt x="62" y="548"/>
                  </a:lnTo>
                  <a:lnTo>
                    <a:pt x="62" y="542"/>
                  </a:lnTo>
                  <a:lnTo>
                    <a:pt x="64" y="528"/>
                  </a:lnTo>
                  <a:lnTo>
                    <a:pt x="66" y="528"/>
                  </a:lnTo>
                  <a:lnTo>
                    <a:pt x="70" y="526"/>
                  </a:lnTo>
                  <a:lnTo>
                    <a:pt x="78" y="516"/>
                  </a:lnTo>
                  <a:lnTo>
                    <a:pt x="78" y="510"/>
                  </a:lnTo>
                  <a:lnTo>
                    <a:pt x="76" y="504"/>
                  </a:lnTo>
                  <a:lnTo>
                    <a:pt x="74" y="492"/>
                  </a:lnTo>
                  <a:lnTo>
                    <a:pt x="74" y="480"/>
                  </a:lnTo>
                  <a:lnTo>
                    <a:pt x="74" y="470"/>
                  </a:lnTo>
                  <a:lnTo>
                    <a:pt x="76" y="462"/>
                  </a:lnTo>
                  <a:lnTo>
                    <a:pt x="78" y="450"/>
                  </a:lnTo>
                  <a:lnTo>
                    <a:pt x="78" y="438"/>
                  </a:lnTo>
                  <a:lnTo>
                    <a:pt x="80" y="424"/>
                  </a:lnTo>
                  <a:lnTo>
                    <a:pt x="86" y="386"/>
                  </a:lnTo>
                  <a:lnTo>
                    <a:pt x="92" y="354"/>
                  </a:lnTo>
                  <a:lnTo>
                    <a:pt x="96" y="316"/>
                  </a:lnTo>
                  <a:lnTo>
                    <a:pt x="96" y="312"/>
                  </a:lnTo>
                  <a:lnTo>
                    <a:pt x="96" y="310"/>
                  </a:lnTo>
                  <a:lnTo>
                    <a:pt x="98" y="310"/>
                  </a:lnTo>
                  <a:lnTo>
                    <a:pt x="100" y="314"/>
                  </a:lnTo>
                  <a:lnTo>
                    <a:pt x="100" y="318"/>
                  </a:lnTo>
                  <a:lnTo>
                    <a:pt x="98" y="326"/>
                  </a:lnTo>
                  <a:lnTo>
                    <a:pt x="100" y="366"/>
                  </a:lnTo>
                  <a:lnTo>
                    <a:pt x="106" y="402"/>
                  </a:lnTo>
                  <a:lnTo>
                    <a:pt x="106" y="422"/>
                  </a:lnTo>
                  <a:lnTo>
                    <a:pt x="108" y="440"/>
                  </a:lnTo>
                  <a:lnTo>
                    <a:pt x="110" y="478"/>
                  </a:lnTo>
                  <a:lnTo>
                    <a:pt x="110" y="498"/>
                  </a:lnTo>
                  <a:lnTo>
                    <a:pt x="108" y="508"/>
                  </a:lnTo>
                  <a:lnTo>
                    <a:pt x="114" y="526"/>
                  </a:lnTo>
                  <a:lnTo>
                    <a:pt x="116" y="530"/>
                  </a:lnTo>
                  <a:lnTo>
                    <a:pt x="116" y="534"/>
                  </a:lnTo>
                  <a:lnTo>
                    <a:pt x="118" y="538"/>
                  </a:lnTo>
                  <a:lnTo>
                    <a:pt x="122" y="540"/>
                  </a:lnTo>
                  <a:lnTo>
                    <a:pt x="124" y="540"/>
                  </a:lnTo>
                  <a:lnTo>
                    <a:pt x="124" y="542"/>
                  </a:lnTo>
                  <a:lnTo>
                    <a:pt x="124" y="546"/>
                  </a:lnTo>
                  <a:lnTo>
                    <a:pt x="126" y="550"/>
                  </a:lnTo>
                  <a:lnTo>
                    <a:pt x="128" y="552"/>
                  </a:lnTo>
                  <a:lnTo>
                    <a:pt x="132" y="554"/>
                  </a:lnTo>
                  <a:lnTo>
                    <a:pt x="138" y="556"/>
                  </a:lnTo>
                  <a:lnTo>
                    <a:pt x="146" y="556"/>
                  </a:lnTo>
                  <a:lnTo>
                    <a:pt x="150" y="556"/>
                  </a:lnTo>
                  <a:lnTo>
                    <a:pt x="152" y="554"/>
                  </a:lnTo>
                  <a:lnTo>
                    <a:pt x="156" y="548"/>
                  </a:lnTo>
                  <a:lnTo>
                    <a:pt x="152" y="542"/>
                  </a:lnTo>
                  <a:lnTo>
                    <a:pt x="148" y="534"/>
                  </a:lnTo>
                  <a:lnTo>
                    <a:pt x="146" y="522"/>
                  </a:lnTo>
                  <a:lnTo>
                    <a:pt x="150" y="506"/>
                  </a:lnTo>
                  <a:lnTo>
                    <a:pt x="146" y="496"/>
                  </a:lnTo>
                  <a:lnTo>
                    <a:pt x="142" y="484"/>
                  </a:lnTo>
                  <a:lnTo>
                    <a:pt x="144" y="454"/>
                  </a:lnTo>
                  <a:lnTo>
                    <a:pt x="150" y="422"/>
                  </a:lnTo>
                  <a:lnTo>
                    <a:pt x="146" y="410"/>
                  </a:lnTo>
                  <a:lnTo>
                    <a:pt x="142" y="396"/>
                  </a:lnTo>
                  <a:lnTo>
                    <a:pt x="144" y="372"/>
                  </a:lnTo>
                  <a:lnTo>
                    <a:pt x="152" y="330"/>
                  </a:lnTo>
                  <a:lnTo>
                    <a:pt x="156" y="288"/>
                  </a:lnTo>
                  <a:lnTo>
                    <a:pt x="156" y="256"/>
                  </a:lnTo>
                  <a:lnTo>
                    <a:pt x="158" y="252"/>
                  </a:lnTo>
                  <a:lnTo>
                    <a:pt x="164" y="244"/>
                  </a:lnTo>
                  <a:lnTo>
                    <a:pt x="174" y="232"/>
                  </a:lnTo>
                  <a:lnTo>
                    <a:pt x="182" y="222"/>
                  </a:lnTo>
                  <a:lnTo>
                    <a:pt x="184" y="220"/>
                  </a:lnTo>
                  <a:lnTo>
                    <a:pt x="184" y="218"/>
                  </a:lnTo>
                  <a:lnTo>
                    <a:pt x="186" y="206"/>
                  </a:lnTo>
                  <a:lnTo>
                    <a:pt x="188" y="198"/>
                  </a:lnTo>
                  <a:lnTo>
                    <a:pt x="188" y="192"/>
                  </a:lnTo>
                  <a:lnTo>
                    <a:pt x="180" y="166"/>
                  </a:lnTo>
                  <a:lnTo>
                    <a:pt x="176" y="148"/>
                  </a:lnTo>
                  <a:lnTo>
                    <a:pt x="174" y="134"/>
                  </a:lnTo>
                  <a:lnTo>
                    <a:pt x="172" y="120"/>
                  </a:lnTo>
                  <a:lnTo>
                    <a:pt x="170" y="110"/>
                  </a:lnTo>
                  <a:lnTo>
                    <a:pt x="168" y="106"/>
                  </a:lnTo>
                  <a:lnTo>
                    <a:pt x="160" y="102"/>
                  </a:lnTo>
                  <a:lnTo>
                    <a:pt x="152" y="98"/>
                  </a:lnTo>
                  <a:lnTo>
                    <a:pt x="142" y="94"/>
                  </a:lnTo>
                  <a:lnTo>
                    <a:pt x="134" y="92"/>
                  </a:lnTo>
                  <a:lnTo>
                    <a:pt x="128" y="90"/>
                  </a:lnTo>
                  <a:lnTo>
                    <a:pt x="126" y="88"/>
                  </a:lnTo>
                  <a:lnTo>
                    <a:pt x="124" y="86"/>
                  </a:lnTo>
                  <a:lnTo>
                    <a:pt x="122" y="74"/>
                  </a:lnTo>
                  <a:lnTo>
                    <a:pt x="126" y="68"/>
                  </a:lnTo>
                  <a:lnTo>
                    <a:pt x="130" y="60"/>
                  </a:lnTo>
                  <a:lnTo>
                    <a:pt x="130" y="58"/>
                  </a:lnTo>
                  <a:lnTo>
                    <a:pt x="132" y="58"/>
                  </a:lnTo>
                  <a:lnTo>
                    <a:pt x="134" y="58"/>
                  </a:lnTo>
                  <a:lnTo>
                    <a:pt x="134" y="50"/>
                  </a:lnTo>
                  <a:lnTo>
                    <a:pt x="136" y="40"/>
                  </a:lnTo>
                  <a:lnTo>
                    <a:pt x="136" y="38"/>
                  </a:lnTo>
                  <a:lnTo>
                    <a:pt x="134" y="38"/>
                  </a:lnTo>
                  <a:lnTo>
                    <a:pt x="134" y="20"/>
                  </a:lnTo>
                  <a:lnTo>
                    <a:pt x="132" y="16"/>
                  </a:lnTo>
                  <a:lnTo>
                    <a:pt x="130" y="1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 sz="3735"/>
            </a:p>
          </p:txBody>
        </p:sp>
        <p:sp>
          <p:nvSpPr>
            <p:cNvPr id="23" name="Freeform 37"/>
            <p:cNvSpPr>
              <a:spLocks noChangeArrowheads="1"/>
            </p:cNvSpPr>
            <p:nvPr/>
          </p:nvSpPr>
          <p:spPr bwMode="auto">
            <a:xfrm>
              <a:off x="130175" y="117475"/>
              <a:ext cx="73025" cy="257175"/>
            </a:xfrm>
            <a:custGeom>
              <a:avLst/>
              <a:gdLst>
                <a:gd name="T0" fmla="*/ 6350 w 46"/>
                <a:gd name="T1" fmla="*/ 0 h 162"/>
                <a:gd name="T2" fmla="*/ 6350 w 46"/>
                <a:gd name="T3" fmla="*/ 0 h 162"/>
                <a:gd name="T4" fmla="*/ 6350 w 46"/>
                <a:gd name="T5" fmla="*/ 0 h 162"/>
                <a:gd name="T6" fmla="*/ 9525 w 46"/>
                <a:gd name="T7" fmla="*/ 12700 h 162"/>
                <a:gd name="T8" fmla="*/ 9525 w 46"/>
                <a:gd name="T9" fmla="*/ 12700 h 162"/>
                <a:gd name="T10" fmla="*/ 28575 w 46"/>
                <a:gd name="T11" fmla="*/ 31750 h 162"/>
                <a:gd name="T12" fmla="*/ 41275 w 46"/>
                <a:gd name="T13" fmla="*/ 41275 h 162"/>
                <a:gd name="T14" fmla="*/ 41275 w 46"/>
                <a:gd name="T15" fmla="*/ 41275 h 162"/>
                <a:gd name="T16" fmla="*/ 47625 w 46"/>
                <a:gd name="T17" fmla="*/ 34925 h 162"/>
                <a:gd name="T18" fmla="*/ 53975 w 46"/>
                <a:gd name="T19" fmla="*/ 28575 h 162"/>
                <a:gd name="T20" fmla="*/ 53975 w 46"/>
                <a:gd name="T21" fmla="*/ 28575 h 162"/>
                <a:gd name="T22" fmla="*/ 63500 w 46"/>
                <a:gd name="T23" fmla="*/ 9525 h 162"/>
                <a:gd name="T24" fmla="*/ 63500 w 46"/>
                <a:gd name="T25" fmla="*/ 9525 h 162"/>
                <a:gd name="T26" fmla="*/ 63500 w 46"/>
                <a:gd name="T27" fmla="*/ 6350 h 162"/>
                <a:gd name="T28" fmla="*/ 63500 w 46"/>
                <a:gd name="T29" fmla="*/ 6350 h 162"/>
                <a:gd name="T30" fmla="*/ 66675 w 46"/>
                <a:gd name="T31" fmla="*/ 22225 h 162"/>
                <a:gd name="T32" fmla="*/ 66675 w 46"/>
                <a:gd name="T33" fmla="*/ 22225 h 162"/>
                <a:gd name="T34" fmla="*/ 66675 w 46"/>
                <a:gd name="T35" fmla="*/ 25400 h 162"/>
                <a:gd name="T36" fmla="*/ 69850 w 46"/>
                <a:gd name="T37" fmla="*/ 34925 h 162"/>
                <a:gd name="T38" fmla="*/ 69850 w 46"/>
                <a:gd name="T39" fmla="*/ 34925 h 162"/>
                <a:gd name="T40" fmla="*/ 69850 w 46"/>
                <a:gd name="T41" fmla="*/ 66675 h 162"/>
                <a:gd name="T42" fmla="*/ 69850 w 46"/>
                <a:gd name="T43" fmla="*/ 66675 h 162"/>
                <a:gd name="T44" fmla="*/ 73025 w 46"/>
                <a:gd name="T45" fmla="*/ 107950 h 162"/>
                <a:gd name="T46" fmla="*/ 73025 w 46"/>
                <a:gd name="T47" fmla="*/ 155575 h 162"/>
                <a:gd name="T48" fmla="*/ 73025 w 46"/>
                <a:gd name="T49" fmla="*/ 209550 h 162"/>
                <a:gd name="T50" fmla="*/ 69850 w 46"/>
                <a:gd name="T51" fmla="*/ 244475 h 162"/>
                <a:gd name="T52" fmla="*/ 60325 w 46"/>
                <a:gd name="T53" fmla="*/ 257175 h 162"/>
                <a:gd name="T54" fmla="*/ 60325 w 46"/>
                <a:gd name="T55" fmla="*/ 257175 h 162"/>
                <a:gd name="T56" fmla="*/ 50800 w 46"/>
                <a:gd name="T57" fmla="*/ 244475 h 162"/>
                <a:gd name="T58" fmla="*/ 50800 w 46"/>
                <a:gd name="T59" fmla="*/ 244475 h 162"/>
                <a:gd name="T60" fmla="*/ 47625 w 46"/>
                <a:gd name="T61" fmla="*/ 241300 h 162"/>
                <a:gd name="T62" fmla="*/ 41275 w 46"/>
                <a:gd name="T63" fmla="*/ 238125 h 162"/>
                <a:gd name="T64" fmla="*/ 41275 w 46"/>
                <a:gd name="T65" fmla="*/ 238125 h 162"/>
                <a:gd name="T66" fmla="*/ 34925 w 46"/>
                <a:gd name="T67" fmla="*/ 234950 h 162"/>
                <a:gd name="T68" fmla="*/ 28575 w 46"/>
                <a:gd name="T69" fmla="*/ 231775 h 162"/>
                <a:gd name="T70" fmla="*/ 22225 w 46"/>
                <a:gd name="T71" fmla="*/ 174625 h 162"/>
                <a:gd name="T72" fmla="*/ 12700 w 46"/>
                <a:gd name="T73" fmla="*/ 111125 h 162"/>
                <a:gd name="T74" fmla="*/ 6350 w 46"/>
                <a:gd name="T75" fmla="*/ 60325 h 162"/>
                <a:gd name="T76" fmla="*/ 0 w 46"/>
                <a:gd name="T77" fmla="*/ 22225 h 162"/>
                <a:gd name="T78" fmla="*/ 0 w 46"/>
                <a:gd name="T79" fmla="*/ 3175 h 162"/>
                <a:gd name="T80" fmla="*/ 6350 w 46"/>
                <a:gd name="T81" fmla="*/ 0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6"/>
                <a:gd name="T124" fmla="*/ 0 h 162"/>
                <a:gd name="T125" fmla="*/ 46 w 46"/>
                <a:gd name="T126" fmla="*/ 162 h 16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6" h="162">
                  <a:moveTo>
                    <a:pt x="4" y="0"/>
                  </a:moveTo>
                  <a:lnTo>
                    <a:pt x="4" y="0"/>
                  </a:lnTo>
                  <a:lnTo>
                    <a:pt x="6" y="8"/>
                  </a:lnTo>
                  <a:lnTo>
                    <a:pt x="18" y="20"/>
                  </a:lnTo>
                  <a:lnTo>
                    <a:pt x="26" y="26"/>
                  </a:lnTo>
                  <a:lnTo>
                    <a:pt x="30" y="22"/>
                  </a:lnTo>
                  <a:lnTo>
                    <a:pt x="34" y="18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42" y="14"/>
                  </a:lnTo>
                  <a:lnTo>
                    <a:pt x="42" y="16"/>
                  </a:lnTo>
                  <a:lnTo>
                    <a:pt x="44" y="22"/>
                  </a:lnTo>
                  <a:lnTo>
                    <a:pt x="44" y="42"/>
                  </a:lnTo>
                  <a:lnTo>
                    <a:pt x="46" y="68"/>
                  </a:lnTo>
                  <a:lnTo>
                    <a:pt x="46" y="98"/>
                  </a:lnTo>
                  <a:lnTo>
                    <a:pt x="46" y="132"/>
                  </a:lnTo>
                  <a:lnTo>
                    <a:pt x="44" y="154"/>
                  </a:lnTo>
                  <a:lnTo>
                    <a:pt x="38" y="162"/>
                  </a:lnTo>
                  <a:lnTo>
                    <a:pt x="32" y="154"/>
                  </a:lnTo>
                  <a:lnTo>
                    <a:pt x="30" y="152"/>
                  </a:lnTo>
                  <a:lnTo>
                    <a:pt x="26" y="150"/>
                  </a:lnTo>
                  <a:lnTo>
                    <a:pt x="22" y="148"/>
                  </a:lnTo>
                  <a:lnTo>
                    <a:pt x="18" y="146"/>
                  </a:lnTo>
                  <a:lnTo>
                    <a:pt x="14" y="110"/>
                  </a:lnTo>
                  <a:lnTo>
                    <a:pt x="8" y="70"/>
                  </a:lnTo>
                  <a:lnTo>
                    <a:pt x="4" y="38"/>
                  </a:lnTo>
                  <a:lnTo>
                    <a:pt x="0" y="14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 sz="3735"/>
            </a:p>
          </p:txBody>
        </p:sp>
        <p:sp>
          <p:nvSpPr>
            <p:cNvPr id="24" name="Freeform 38"/>
            <p:cNvSpPr>
              <a:spLocks noChangeArrowheads="1"/>
            </p:cNvSpPr>
            <p:nvPr/>
          </p:nvSpPr>
          <p:spPr bwMode="auto">
            <a:xfrm>
              <a:off x="155575" y="161925"/>
              <a:ext cx="28575" cy="196850"/>
            </a:xfrm>
            <a:custGeom>
              <a:avLst/>
              <a:gdLst>
                <a:gd name="T0" fmla="*/ 15875 w 18"/>
                <a:gd name="T1" fmla="*/ 0 h 124"/>
                <a:gd name="T2" fmla="*/ 9525 w 18"/>
                <a:gd name="T3" fmla="*/ 0 h 124"/>
                <a:gd name="T4" fmla="*/ 0 w 18"/>
                <a:gd name="T5" fmla="*/ 9525 h 124"/>
                <a:gd name="T6" fmla="*/ 9525 w 18"/>
                <a:gd name="T7" fmla="*/ 22225 h 124"/>
                <a:gd name="T8" fmla="*/ 9525 w 18"/>
                <a:gd name="T9" fmla="*/ 22225 h 124"/>
                <a:gd name="T10" fmla="*/ 0 w 18"/>
                <a:gd name="T11" fmla="*/ 82550 h 124"/>
                <a:gd name="T12" fmla="*/ 0 w 18"/>
                <a:gd name="T13" fmla="*/ 82550 h 124"/>
                <a:gd name="T14" fmla="*/ 0 w 18"/>
                <a:gd name="T15" fmla="*/ 139700 h 124"/>
                <a:gd name="T16" fmla="*/ 0 w 18"/>
                <a:gd name="T17" fmla="*/ 139700 h 124"/>
                <a:gd name="T18" fmla="*/ 0 w 18"/>
                <a:gd name="T19" fmla="*/ 152400 h 124"/>
                <a:gd name="T20" fmla="*/ 0 w 18"/>
                <a:gd name="T21" fmla="*/ 152400 h 124"/>
                <a:gd name="T22" fmla="*/ 3175 w 18"/>
                <a:gd name="T23" fmla="*/ 187325 h 124"/>
                <a:gd name="T24" fmla="*/ 3175 w 18"/>
                <a:gd name="T25" fmla="*/ 187325 h 124"/>
                <a:gd name="T26" fmla="*/ 12700 w 18"/>
                <a:gd name="T27" fmla="*/ 190500 h 124"/>
                <a:gd name="T28" fmla="*/ 12700 w 18"/>
                <a:gd name="T29" fmla="*/ 190500 h 124"/>
                <a:gd name="T30" fmla="*/ 22225 w 18"/>
                <a:gd name="T31" fmla="*/ 196850 h 124"/>
                <a:gd name="T32" fmla="*/ 22225 w 18"/>
                <a:gd name="T33" fmla="*/ 196850 h 124"/>
                <a:gd name="T34" fmla="*/ 25400 w 18"/>
                <a:gd name="T35" fmla="*/ 196850 h 124"/>
                <a:gd name="T36" fmla="*/ 28575 w 18"/>
                <a:gd name="T37" fmla="*/ 190500 h 124"/>
                <a:gd name="T38" fmla="*/ 28575 w 18"/>
                <a:gd name="T39" fmla="*/ 190500 h 124"/>
                <a:gd name="T40" fmla="*/ 28575 w 18"/>
                <a:gd name="T41" fmla="*/ 158750 h 124"/>
                <a:gd name="T42" fmla="*/ 25400 w 18"/>
                <a:gd name="T43" fmla="*/ 111125 h 124"/>
                <a:gd name="T44" fmla="*/ 28575 w 18"/>
                <a:gd name="T45" fmla="*/ 82550 h 124"/>
                <a:gd name="T46" fmla="*/ 28575 w 18"/>
                <a:gd name="T47" fmla="*/ 82550 h 124"/>
                <a:gd name="T48" fmla="*/ 25400 w 18"/>
                <a:gd name="T49" fmla="*/ 34925 h 124"/>
                <a:gd name="T50" fmla="*/ 25400 w 18"/>
                <a:gd name="T51" fmla="*/ 34925 h 124"/>
                <a:gd name="T52" fmla="*/ 25400 w 18"/>
                <a:gd name="T53" fmla="*/ 28575 h 124"/>
                <a:gd name="T54" fmla="*/ 22225 w 18"/>
                <a:gd name="T55" fmla="*/ 19050 h 124"/>
                <a:gd name="T56" fmla="*/ 22225 w 18"/>
                <a:gd name="T57" fmla="*/ 19050 h 124"/>
                <a:gd name="T58" fmla="*/ 25400 w 18"/>
                <a:gd name="T59" fmla="*/ 9525 h 124"/>
                <a:gd name="T60" fmla="*/ 25400 w 18"/>
                <a:gd name="T61" fmla="*/ 9525 h 124"/>
                <a:gd name="T62" fmla="*/ 22225 w 18"/>
                <a:gd name="T63" fmla="*/ 3175 h 124"/>
                <a:gd name="T64" fmla="*/ 19050 w 18"/>
                <a:gd name="T65" fmla="*/ 0 h 124"/>
                <a:gd name="T66" fmla="*/ 15875 w 18"/>
                <a:gd name="T67" fmla="*/ 0 h 124"/>
                <a:gd name="T68" fmla="*/ 15875 w 18"/>
                <a:gd name="T69" fmla="*/ 0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"/>
                <a:gd name="T106" fmla="*/ 0 h 124"/>
                <a:gd name="T107" fmla="*/ 18 w 18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" h="124">
                  <a:moveTo>
                    <a:pt x="10" y="0"/>
                  </a:moveTo>
                  <a:lnTo>
                    <a:pt x="6" y="0"/>
                  </a:lnTo>
                  <a:lnTo>
                    <a:pt x="0" y="6"/>
                  </a:lnTo>
                  <a:lnTo>
                    <a:pt x="6" y="14"/>
                  </a:lnTo>
                  <a:lnTo>
                    <a:pt x="0" y="52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2" y="118"/>
                  </a:lnTo>
                  <a:lnTo>
                    <a:pt x="8" y="120"/>
                  </a:lnTo>
                  <a:lnTo>
                    <a:pt x="14" y="124"/>
                  </a:lnTo>
                  <a:lnTo>
                    <a:pt x="16" y="124"/>
                  </a:lnTo>
                  <a:lnTo>
                    <a:pt x="18" y="120"/>
                  </a:lnTo>
                  <a:lnTo>
                    <a:pt x="18" y="100"/>
                  </a:lnTo>
                  <a:lnTo>
                    <a:pt x="16" y="70"/>
                  </a:lnTo>
                  <a:lnTo>
                    <a:pt x="18" y="52"/>
                  </a:lnTo>
                  <a:lnTo>
                    <a:pt x="16" y="22"/>
                  </a:lnTo>
                  <a:lnTo>
                    <a:pt x="16" y="18"/>
                  </a:lnTo>
                  <a:lnTo>
                    <a:pt x="14" y="12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 sz="3735"/>
            </a:p>
          </p:txBody>
        </p:sp>
        <p:sp>
          <p:nvSpPr>
            <p:cNvPr id="25" name="Freeform 39"/>
            <p:cNvSpPr>
              <a:spLocks noChangeArrowheads="1"/>
            </p:cNvSpPr>
            <p:nvPr/>
          </p:nvSpPr>
          <p:spPr bwMode="auto">
            <a:xfrm>
              <a:off x="104775" y="342900"/>
              <a:ext cx="34925" cy="41275"/>
            </a:xfrm>
            <a:custGeom>
              <a:avLst/>
              <a:gdLst>
                <a:gd name="T0" fmla="*/ 34925 w 22"/>
                <a:gd name="T1" fmla="*/ 6350 h 26"/>
                <a:gd name="T2" fmla="*/ 34925 w 22"/>
                <a:gd name="T3" fmla="*/ 6350 h 26"/>
                <a:gd name="T4" fmla="*/ 31750 w 22"/>
                <a:gd name="T5" fmla="*/ 6350 h 26"/>
                <a:gd name="T6" fmla="*/ 28575 w 22"/>
                <a:gd name="T7" fmla="*/ 6350 h 26"/>
                <a:gd name="T8" fmla="*/ 22225 w 22"/>
                <a:gd name="T9" fmla="*/ 9525 h 26"/>
                <a:gd name="T10" fmla="*/ 22225 w 22"/>
                <a:gd name="T11" fmla="*/ 9525 h 26"/>
                <a:gd name="T12" fmla="*/ 15875 w 22"/>
                <a:gd name="T13" fmla="*/ 25400 h 26"/>
                <a:gd name="T14" fmla="*/ 15875 w 22"/>
                <a:gd name="T15" fmla="*/ 34925 h 26"/>
                <a:gd name="T16" fmla="*/ 15875 w 22"/>
                <a:gd name="T17" fmla="*/ 38100 h 26"/>
                <a:gd name="T18" fmla="*/ 15875 w 22"/>
                <a:gd name="T19" fmla="*/ 38100 h 26"/>
                <a:gd name="T20" fmla="*/ 22225 w 22"/>
                <a:gd name="T21" fmla="*/ 41275 h 26"/>
                <a:gd name="T22" fmla="*/ 0 w 22"/>
                <a:gd name="T23" fmla="*/ 38100 h 26"/>
                <a:gd name="T24" fmla="*/ 0 w 22"/>
                <a:gd name="T25" fmla="*/ 38100 h 26"/>
                <a:gd name="T26" fmla="*/ 3175 w 22"/>
                <a:gd name="T27" fmla="*/ 25400 h 26"/>
                <a:gd name="T28" fmla="*/ 9525 w 22"/>
                <a:gd name="T29" fmla="*/ 9525 h 26"/>
                <a:gd name="T30" fmla="*/ 9525 w 22"/>
                <a:gd name="T31" fmla="*/ 9525 h 26"/>
                <a:gd name="T32" fmla="*/ 15875 w 22"/>
                <a:gd name="T33" fmla="*/ 3175 h 26"/>
                <a:gd name="T34" fmla="*/ 22225 w 22"/>
                <a:gd name="T35" fmla="*/ 0 h 26"/>
                <a:gd name="T36" fmla="*/ 22225 w 22"/>
                <a:gd name="T37" fmla="*/ 0 h 26"/>
                <a:gd name="T38" fmla="*/ 34925 w 22"/>
                <a:gd name="T39" fmla="*/ 6350 h 26"/>
                <a:gd name="T40" fmla="*/ 34925 w 22"/>
                <a:gd name="T41" fmla="*/ 6350 h 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2"/>
                <a:gd name="T64" fmla="*/ 0 h 26"/>
                <a:gd name="T65" fmla="*/ 22 w 22"/>
                <a:gd name="T66" fmla="*/ 26 h 2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2" h="26">
                  <a:moveTo>
                    <a:pt x="22" y="4"/>
                  </a:moveTo>
                  <a:lnTo>
                    <a:pt x="22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16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4" y="26"/>
                  </a:lnTo>
                  <a:lnTo>
                    <a:pt x="0" y="24"/>
                  </a:lnTo>
                  <a:lnTo>
                    <a:pt x="2" y="16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2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 sz="3735"/>
            </a:p>
          </p:txBody>
        </p:sp>
      </p:grpSp>
      <p:sp>
        <p:nvSpPr>
          <p:cNvPr id="28" name="文本框 4"/>
          <p:cNvSpPr txBox="1">
            <a:spLocks noChangeArrowheads="1"/>
          </p:cNvSpPr>
          <p:nvPr/>
        </p:nvSpPr>
        <p:spPr bwMode="auto">
          <a:xfrm>
            <a:off x="576393" y="953512"/>
            <a:ext cx="273001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 smtClean="0"/>
              <a:t>查看</a:t>
            </a:r>
            <a:endParaRPr lang="en-US" altLang="zh-CN" sz="3200" b="1" dirty="0" smtClean="0"/>
          </a:p>
          <a:p>
            <a:r>
              <a:rPr lang="zh-CN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当前城市天气</a:t>
            </a:r>
            <a:endParaRPr lang="zh-CN" alt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590" y="2531110"/>
            <a:ext cx="8409305" cy="245745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侧圆角矩形 14"/>
          <p:cNvSpPr/>
          <p:nvPr/>
        </p:nvSpPr>
        <p:spPr bwMode="auto">
          <a:xfrm rot="10800000" flipH="1">
            <a:off x="7374589" y="-1"/>
            <a:ext cx="4483582" cy="449944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8575" cap="flat" cmpd="sng">
            <a:solidFill>
              <a:schemeClr val="accent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同侧圆角矩形 14"/>
          <p:cNvSpPr/>
          <p:nvPr/>
        </p:nvSpPr>
        <p:spPr bwMode="auto">
          <a:xfrm rot="10800000">
            <a:off x="391885" y="0"/>
            <a:ext cx="4425525" cy="449944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899711" y="1921861"/>
            <a:ext cx="7261775" cy="350775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>
            <a:off x="4462865" y="3774992"/>
            <a:ext cx="6177241" cy="0"/>
          </a:xfrm>
          <a:prstGeom prst="line">
            <a:avLst/>
          </a:prstGeom>
          <a:ln>
            <a:solidFill>
              <a:srgbClr val="231B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462865" y="5037734"/>
            <a:ext cx="6177241" cy="0"/>
          </a:xfrm>
          <a:prstGeom prst="line">
            <a:avLst/>
          </a:prstGeom>
          <a:ln>
            <a:solidFill>
              <a:srgbClr val="231B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080573" y="1921860"/>
            <a:ext cx="2738626" cy="35077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70">
              <a:solidFill>
                <a:schemeClr val="accent1"/>
              </a:solidFill>
            </a:endParaRPr>
          </a:p>
        </p:txBody>
      </p:sp>
      <p:sp>
        <p:nvSpPr>
          <p:cNvPr id="48" name="TextBox 28"/>
          <p:cNvSpPr txBox="1"/>
          <p:nvPr/>
        </p:nvSpPr>
        <p:spPr>
          <a:xfrm>
            <a:off x="1450644" y="3000297"/>
            <a:ext cx="20151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765">
              <a:defRPr/>
            </a:pPr>
            <a:r>
              <a:rPr lang="zh-CN" altLang="en-US" sz="3200" b="1" kern="0" dirty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查看其他城市天气</a:t>
            </a:r>
            <a:endParaRPr lang="zh-CN" altLang="en-US" sz="3200" b="1" kern="0" dirty="0">
              <a:ln w="18415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"/>
          <p:cNvSpPr txBox="1">
            <a:spLocks noChangeArrowheads="1"/>
          </p:cNvSpPr>
          <p:nvPr/>
        </p:nvSpPr>
        <p:spPr bwMode="auto">
          <a:xfrm>
            <a:off x="4730327" y="155452"/>
            <a:ext cx="2730018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3200" b="1" dirty="0"/>
              <a:t>功能介绍</a:t>
            </a:r>
            <a:endParaRPr lang="zh-CN" altLang="en-US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9535" y="1776095"/>
            <a:ext cx="11177270" cy="3653790"/>
          </a:xfrm>
          <a:prstGeom prst="rect">
            <a:avLst/>
          </a:prstGeom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4730327" y="155452"/>
            <a:ext cx="2730018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3200" b="1" dirty="0"/>
              <a:t>功能介绍</a:t>
            </a:r>
            <a:endParaRPr lang="zh-CN" altLang="en-US" sz="3200" b="1" dirty="0"/>
          </a:p>
        </p:txBody>
      </p:sp>
      <p:sp>
        <p:nvSpPr>
          <p:cNvPr id="5" name="同侧圆角矩形 14"/>
          <p:cNvSpPr/>
          <p:nvPr/>
        </p:nvSpPr>
        <p:spPr bwMode="auto">
          <a:xfrm rot="10800000" flipH="1">
            <a:off x="7374589" y="-1"/>
            <a:ext cx="4483582" cy="449944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8575" cap="flat" cmpd="sng">
            <a:solidFill>
              <a:schemeClr val="accent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同侧圆角矩形 14"/>
          <p:cNvSpPr/>
          <p:nvPr/>
        </p:nvSpPr>
        <p:spPr bwMode="auto">
          <a:xfrm rot="10800000">
            <a:off x="391885" y="0"/>
            <a:ext cx="4425525" cy="449944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" name="五边形 16"/>
          <p:cNvSpPr/>
          <p:nvPr/>
        </p:nvSpPr>
        <p:spPr>
          <a:xfrm>
            <a:off x="6096000" y="2946408"/>
            <a:ext cx="2880320" cy="93610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五边形 28"/>
          <p:cNvSpPr/>
          <p:nvPr/>
        </p:nvSpPr>
        <p:spPr>
          <a:xfrm flipH="1">
            <a:off x="3215680" y="3875998"/>
            <a:ext cx="2880320" cy="9361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94824" y="3169320"/>
            <a:ext cx="1198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当前城市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7703" y="4144629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其他城市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905" y="1054100"/>
            <a:ext cx="5363845" cy="25927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82390"/>
            <a:ext cx="6308090" cy="2910840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4817411" y="155452"/>
            <a:ext cx="2557178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3200" b="1" dirty="0"/>
              <a:t>功能介绍</a:t>
            </a:r>
            <a:endParaRPr lang="zh-CN" altLang="en-US" sz="3200" b="1" dirty="0"/>
          </a:p>
        </p:txBody>
      </p:sp>
      <p:sp>
        <p:nvSpPr>
          <p:cNvPr id="5" name="同侧圆角矩形 14"/>
          <p:cNvSpPr/>
          <p:nvPr/>
        </p:nvSpPr>
        <p:spPr bwMode="auto">
          <a:xfrm rot="10800000" flipH="1">
            <a:off x="7374589" y="-1"/>
            <a:ext cx="4483582" cy="449944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8575" cap="flat" cmpd="sng">
            <a:solidFill>
              <a:schemeClr val="accent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同侧圆角矩形 14"/>
          <p:cNvSpPr/>
          <p:nvPr/>
        </p:nvSpPr>
        <p:spPr bwMode="auto">
          <a:xfrm rot="10800000">
            <a:off x="391885" y="0"/>
            <a:ext cx="4425525" cy="449944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淘宝店chenying0907 19"/>
          <p:cNvSpPr/>
          <p:nvPr/>
        </p:nvSpPr>
        <p:spPr>
          <a:xfrm flipV="1">
            <a:off x="6024051" y="1778913"/>
            <a:ext cx="5431251" cy="903418"/>
          </a:xfrm>
          <a:custGeom>
            <a:avLst/>
            <a:gdLst>
              <a:gd name="connsiteX0" fmla="*/ 0 w 3276600"/>
              <a:gd name="connsiteY0" fmla="*/ 1026365 h 1026365"/>
              <a:gd name="connsiteX1" fmla="*/ 3276600 w 3276600"/>
              <a:gd name="connsiteY1" fmla="*/ 1026365 h 1026365"/>
              <a:gd name="connsiteX2" fmla="*/ 3276600 w 3276600"/>
              <a:gd name="connsiteY2" fmla="*/ 327719 h 1026365"/>
              <a:gd name="connsiteX3" fmla="*/ 1828377 w 3276600"/>
              <a:gd name="connsiteY3" fmla="*/ 327719 h 1026365"/>
              <a:gd name="connsiteX4" fmla="*/ 1638300 w 3276600"/>
              <a:gd name="connsiteY4" fmla="*/ 0 h 1026365"/>
              <a:gd name="connsiteX5" fmla="*/ 1448222 w 3276600"/>
              <a:gd name="connsiteY5" fmla="*/ 327719 h 1026365"/>
              <a:gd name="connsiteX6" fmla="*/ 0 w 3276600"/>
              <a:gd name="connsiteY6" fmla="*/ 327719 h 102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6600" h="1026365">
                <a:moveTo>
                  <a:pt x="0" y="1026365"/>
                </a:moveTo>
                <a:lnTo>
                  <a:pt x="3276600" y="1026365"/>
                </a:lnTo>
                <a:lnTo>
                  <a:pt x="3276600" y="327719"/>
                </a:lnTo>
                <a:lnTo>
                  <a:pt x="1828377" y="327719"/>
                </a:lnTo>
                <a:lnTo>
                  <a:pt x="1638300" y="0"/>
                </a:lnTo>
                <a:lnTo>
                  <a:pt x="1448222" y="327719"/>
                </a:lnTo>
                <a:lnTo>
                  <a:pt x="0" y="32771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521970">
              <a:defRPr/>
            </a:pPr>
            <a:endParaRPr lang="zh-CN" altLang="en-US" sz="1030" kern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785" y="1683385"/>
            <a:ext cx="5709920" cy="20078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74230" y="1778635"/>
            <a:ext cx="31311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保存当前城市</a:t>
            </a:r>
            <a:endParaRPr lang="zh-CN" altLang="en-US" sz="32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45" y="3818255"/>
            <a:ext cx="4358640" cy="2214880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4730327" y="155452"/>
            <a:ext cx="2730018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3200" b="1" dirty="0"/>
              <a:t>功能介绍 </a:t>
            </a:r>
            <a:endParaRPr lang="zh-CN" altLang="en-US" sz="3200" b="1" dirty="0"/>
          </a:p>
        </p:txBody>
      </p:sp>
      <p:sp>
        <p:nvSpPr>
          <p:cNvPr id="5" name="同侧圆角矩形 14"/>
          <p:cNvSpPr/>
          <p:nvPr/>
        </p:nvSpPr>
        <p:spPr bwMode="auto">
          <a:xfrm rot="10800000" flipH="1">
            <a:off x="7374589" y="-1"/>
            <a:ext cx="4483582" cy="449944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8575" cap="flat" cmpd="sng">
            <a:solidFill>
              <a:schemeClr val="accent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同侧圆角矩形 14"/>
          <p:cNvSpPr/>
          <p:nvPr/>
        </p:nvSpPr>
        <p:spPr bwMode="auto">
          <a:xfrm rot="10800000">
            <a:off x="391885" y="0"/>
            <a:ext cx="4425525" cy="449944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6451307" y="1480724"/>
            <a:ext cx="5582938" cy="728288"/>
            <a:chOff x="6451307" y="1974207"/>
            <a:chExt cx="5582938" cy="728288"/>
          </a:xfrm>
        </p:grpSpPr>
        <p:sp>
          <p:nvSpPr>
            <p:cNvPr id="38" name="AutoShape 12"/>
            <p:cNvSpPr/>
            <p:nvPr/>
          </p:nvSpPr>
          <p:spPr bwMode="auto">
            <a:xfrm>
              <a:off x="6451307" y="1974207"/>
              <a:ext cx="5582938" cy="728288"/>
            </a:xfrm>
            <a:custGeom>
              <a:avLst/>
              <a:gdLst>
                <a:gd name="T0" fmla="*/ 2417763 w 21600"/>
                <a:gd name="T1" fmla="*/ 690563 h 21600"/>
                <a:gd name="T2" fmla="*/ 2417763 w 21600"/>
                <a:gd name="T3" fmla="*/ 690563 h 21600"/>
                <a:gd name="T4" fmla="*/ 2417763 w 21600"/>
                <a:gd name="T5" fmla="*/ 690563 h 21600"/>
                <a:gd name="T6" fmla="*/ 2417763 w 21600"/>
                <a:gd name="T7" fmla="*/ 690563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txBody>
            <a:bodyPr lIns="26788" tIns="26788" rIns="26788" bIns="26788" anchor="ctr"/>
            <a:lstStyle/>
            <a:p>
              <a:endParaRPr lang="id-ID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AutoShape 24"/>
            <p:cNvSpPr/>
            <p:nvPr/>
          </p:nvSpPr>
          <p:spPr bwMode="auto">
            <a:xfrm>
              <a:off x="7058837" y="2151022"/>
              <a:ext cx="4029728" cy="3750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lIns="0" tIns="0" rIns="0" bIns="0"/>
            <a:lstStyle/>
            <a:p>
              <a:pPr algn="ctr" defTabSz="307975">
                <a:lnSpc>
                  <a:spcPct val="90000"/>
                </a:lnSpc>
                <a:defRPr/>
              </a:pPr>
              <a:r>
                <a:rPr lang="zh-CN" altLang="en-US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Roboto" charset="0"/>
                  <a:sym typeface="Arial" panose="020B0604020202020204" pitchFamily="34" charset="0"/>
                </a:rPr>
                <a:t>生成</a:t>
              </a:r>
              <a:r>
                <a:rPr lang="en-US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Roboto" charset="0"/>
                  <a:sym typeface="Arial" panose="020B0604020202020204" pitchFamily="34" charset="0"/>
                </a:rPr>
                <a:t>exe</a:t>
              </a:r>
              <a:r>
                <a:rPr lang="zh-CN" altLang="en-US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Roboto" charset="0"/>
                  <a:sym typeface="Arial" panose="020B0604020202020204" pitchFamily="34" charset="0"/>
                </a:rPr>
                <a:t>程序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Roboto" charset="0"/>
                <a:sym typeface="Arial" panose="020B0604020202020204" pitchFamily="34" charset="0"/>
              </a:endParaRPr>
            </a:p>
          </p:txBody>
        </p:sp>
      </p:grpSp>
      <p:sp>
        <p:nvSpPr>
          <p:cNvPr id="40" name="Text Box 44"/>
          <p:cNvSpPr txBox="1">
            <a:spLocks noChangeArrowheads="1"/>
          </p:cNvSpPr>
          <p:nvPr/>
        </p:nvSpPr>
        <p:spPr bwMode="auto">
          <a:xfrm>
            <a:off x="871562" y="969621"/>
            <a:ext cx="5432809" cy="278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、以管理员身份运行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Anaconda Prompt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0" algn="just"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、更改路径为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Python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程序根目录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0" algn="just"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、根目录下运行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pyinstaller -F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文件名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.py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，成功生成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exe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0" algn="just"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、运行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exe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程序，进行天气情况查询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105" y="3961130"/>
            <a:ext cx="9239250" cy="2242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14"/>
          <p:cNvSpPr/>
          <p:nvPr/>
        </p:nvSpPr>
        <p:spPr bwMode="auto">
          <a:xfrm rot="10800000" flipH="1">
            <a:off x="-15875" y="-3"/>
            <a:ext cx="4772025" cy="4772028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solidFill>
            <a:schemeClr val="bg1"/>
          </a:solidFill>
          <a:ln w="254000" cap="flat" cmpd="sng">
            <a:solidFill>
              <a:schemeClr val="accent2">
                <a:lumMod val="60000"/>
                <a:lumOff val="40000"/>
              </a:schemeClr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" name="同侧圆角矩形 14"/>
          <p:cNvSpPr/>
          <p:nvPr/>
        </p:nvSpPr>
        <p:spPr bwMode="auto">
          <a:xfrm flipH="1">
            <a:off x="1814731" y="1943100"/>
            <a:ext cx="10377267" cy="4914900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54000" cap="flat" cmpd="sng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文本框 4"/>
          <p:cNvSpPr txBox="1">
            <a:spLocks noChangeArrowheads="1"/>
          </p:cNvSpPr>
          <p:nvPr/>
        </p:nvSpPr>
        <p:spPr bwMode="auto">
          <a:xfrm>
            <a:off x="5483736" y="2849731"/>
            <a:ext cx="5205413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6000" dirty="0"/>
              <a:t>本周计划</a:t>
            </a:r>
            <a:endParaRPr lang="zh-CN" altLang="en-US" sz="6000" dirty="0"/>
          </a:p>
        </p:txBody>
      </p:sp>
      <p:sp>
        <p:nvSpPr>
          <p:cNvPr id="7" name="文本框 6"/>
          <p:cNvSpPr txBox="1"/>
          <p:nvPr/>
        </p:nvSpPr>
        <p:spPr>
          <a:xfrm>
            <a:off x="2671103" y="2249567"/>
            <a:ext cx="11689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4730327" y="155452"/>
            <a:ext cx="2730018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3200" b="1" dirty="0"/>
              <a:t>本周计划 </a:t>
            </a:r>
            <a:endParaRPr lang="zh-CN" altLang="en-US" sz="3200" b="1" dirty="0"/>
          </a:p>
        </p:txBody>
      </p:sp>
      <p:sp>
        <p:nvSpPr>
          <p:cNvPr id="5" name="同侧圆角矩形 14"/>
          <p:cNvSpPr/>
          <p:nvPr/>
        </p:nvSpPr>
        <p:spPr bwMode="auto">
          <a:xfrm rot="10800000" flipH="1">
            <a:off x="7374589" y="-1"/>
            <a:ext cx="4483582" cy="449944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8575" cap="flat" cmpd="sng">
            <a:solidFill>
              <a:schemeClr val="accent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同侧圆角矩形 14"/>
          <p:cNvSpPr/>
          <p:nvPr/>
        </p:nvSpPr>
        <p:spPr bwMode="auto">
          <a:xfrm rot="10800000">
            <a:off x="391885" y="0"/>
            <a:ext cx="4425525" cy="449944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1984197" y="3026484"/>
            <a:ext cx="974114" cy="9828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3787739" y="3023119"/>
            <a:ext cx="974114" cy="9828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Freeform 10"/>
          <p:cNvSpPr/>
          <p:nvPr/>
        </p:nvSpPr>
        <p:spPr bwMode="auto">
          <a:xfrm>
            <a:off x="1487886" y="2526656"/>
            <a:ext cx="2013842" cy="1132610"/>
          </a:xfrm>
          <a:custGeom>
            <a:avLst/>
            <a:gdLst>
              <a:gd name="T0" fmla="*/ 583 w 597"/>
              <a:gd name="T1" fmla="*/ 291 h 333"/>
              <a:gd name="T2" fmla="*/ 291 w 597"/>
              <a:gd name="T3" fmla="*/ 0 h 333"/>
              <a:gd name="T4" fmla="*/ 0 w 597"/>
              <a:gd name="T5" fmla="*/ 291 h 333"/>
              <a:gd name="T6" fmla="*/ 49 w 597"/>
              <a:gd name="T7" fmla="*/ 291 h 333"/>
              <a:gd name="T8" fmla="*/ 291 w 597"/>
              <a:gd name="T9" fmla="*/ 49 h 333"/>
              <a:gd name="T10" fmla="*/ 534 w 597"/>
              <a:gd name="T11" fmla="*/ 291 h 333"/>
              <a:gd name="T12" fmla="*/ 520 w 597"/>
              <a:gd name="T13" fmla="*/ 291 h 333"/>
              <a:gd name="T14" fmla="*/ 559 w 597"/>
              <a:gd name="T15" fmla="*/ 333 h 333"/>
              <a:gd name="T16" fmla="*/ 597 w 597"/>
              <a:gd name="T17" fmla="*/ 291 h 333"/>
              <a:gd name="T18" fmla="*/ 583 w 597"/>
              <a:gd name="T19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7" h="333">
                <a:moveTo>
                  <a:pt x="583" y="291"/>
                </a:moveTo>
                <a:cubicBezTo>
                  <a:pt x="583" y="130"/>
                  <a:pt x="453" y="0"/>
                  <a:pt x="291" y="0"/>
                </a:cubicBezTo>
                <a:cubicBezTo>
                  <a:pt x="130" y="0"/>
                  <a:pt x="0" y="130"/>
                  <a:pt x="0" y="291"/>
                </a:cubicBezTo>
                <a:cubicBezTo>
                  <a:pt x="49" y="291"/>
                  <a:pt x="49" y="291"/>
                  <a:pt x="49" y="291"/>
                </a:cubicBezTo>
                <a:cubicBezTo>
                  <a:pt x="49" y="157"/>
                  <a:pt x="158" y="49"/>
                  <a:pt x="291" y="49"/>
                </a:cubicBezTo>
                <a:cubicBezTo>
                  <a:pt x="425" y="49"/>
                  <a:pt x="534" y="157"/>
                  <a:pt x="534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9" y="333"/>
                  <a:pt x="559" y="333"/>
                  <a:pt x="559" y="333"/>
                </a:cubicBezTo>
                <a:cubicBezTo>
                  <a:pt x="597" y="291"/>
                  <a:pt x="597" y="291"/>
                  <a:pt x="597" y="291"/>
                </a:cubicBezTo>
                <a:lnTo>
                  <a:pt x="583" y="29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Oval 11"/>
          <p:cNvSpPr>
            <a:spLocks noChangeArrowheads="1"/>
          </p:cNvSpPr>
          <p:nvPr/>
        </p:nvSpPr>
        <p:spPr bwMode="auto">
          <a:xfrm>
            <a:off x="5584549" y="3026484"/>
            <a:ext cx="975795" cy="9828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Oval 12"/>
          <p:cNvSpPr>
            <a:spLocks noChangeArrowheads="1"/>
          </p:cNvSpPr>
          <p:nvPr/>
        </p:nvSpPr>
        <p:spPr bwMode="auto">
          <a:xfrm>
            <a:off x="9186583" y="3026484"/>
            <a:ext cx="974114" cy="9828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Oval 13"/>
          <p:cNvSpPr>
            <a:spLocks noChangeArrowheads="1"/>
          </p:cNvSpPr>
          <p:nvPr/>
        </p:nvSpPr>
        <p:spPr bwMode="auto">
          <a:xfrm>
            <a:off x="7389773" y="3023119"/>
            <a:ext cx="974114" cy="9828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Freeform 14"/>
          <p:cNvSpPr/>
          <p:nvPr/>
        </p:nvSpPr>
        <p:spPr bwMode="auto">
          <a:xfrm>
            <a:off x="5093284" y="2526656"/>
            <a:ext cx="2008794" cy="1132610"/>
          </a:xfrm>
          <a:custGeom>
            <a:avLst/>
            <a:gdLst>
              <a:gd name="T0" fmla="*/ 582 w 596"/>
              <a:gd name="T1" fmla="*/ 291 h 333"/>
              <a:gd name="T2" fmla="*/ 291 w 596"/>
              <a:gd name="T3" fmla="*/ 0 h 333"/>
              <a:gd name="T4" fmla="*/ 0 w 596"/>
              <a:gd name="T5" fmla="*/ 266 h 333"/>
              <a:gd name="T6" fmla="*/ 24 w 596"/>
              <a:gd name="T7" fmla="*/ 240 h 333"/>
              <a:gd name="T8" fmla="*/ 49 w 596"/>
              <a:gd name="T9" fmla="*/ 268 h 333"/>
              <a:gd name="T10" fmla="*/ 291 w 596"/>
              <a:gd name="T11" fmla="*/ 49 h 333"/>
              <a:gd name="T12" fmla="*/ 533 w 596"/>
              <a:gd name="T13" fmla="*/ 291 h 333"/>
              <a:gd name="T14" fmla="*/ 520 w 596"/>
              <a:gd name="T15" fmla="*/ 291 h 333"/>
              <a:gd name="T16" fmla="*/ 558 w 596"/>
              <a:gd name="T17" fmla="*/ 333 h 333"/>
              <a:gd name="T18" fmla="*/ 596 w 596"/>
              <a:gd name="T19" fmla="*/ 291 h 333"/>
              <a:gd name="T20" fmla="*/ 582 w 596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82" y="291"/>
                </a:moveTo>
                <a:cubicBezTo>
                  <a:pt x="582" y="130"/>
                  <a:pt x="452" y="0"/>
                  <a:pt x="291" y="0"/>
                </a:cubicBezTo>
                <a:cubicBezTo>
                  <a:pt x="138" y="0"/>
                  <a:pt x="13" y="117"/>
                  <a:pt x="0" y="266"/>
                </a:cubicBezTo>
                <a:cubicBezTo>
                  <a:pt x="24" y="240"/>
                  <a:pt x="24" y="240"/>
                  <a:pt x="24" y="240"/>
                </a:cubicBezTo>
                <a:cubicBezTo>
                  <a:pt x="49" y="268"/>
                  <a:pt x="49" y="268"/>
                  <a:pt x="49" y="268"/>
                </a:cubicBezTo>
                <a:cubicBezTo>
                  <a:pt x="61" y="145"/>
                  <a:pt x="165" y="49"/>
                  <a:pt x="291" y="49"/>
                </a:cubicBezTo>
                <a:cubicBezTo>
                  <a:pt x="425" y="49"/>
                  <a:pt x="533" y="157"/>
                  <a:pt x="533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8" y="333"/>
                  <a:pt x="558" y="333"/>
                  <a:pt x="558" y="333"/>
                </a:cubicBezTo>
                <a:cubicBezTo>
                  <a:pt x="596" y="291"/>
                  <a:pt x="596" y="291"/>
                  <a:pt x="596" y="291"/>
                </a:cubicBezTo>
                <a:lnTo>
                  <a:pt x="582" y="29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15"/>
          <p:cNvSpPr/>
          <p:nvPr/>
        </p:nvSpPr>
        <p:spPr bwMode="auto">
          <a:xfrm>
            <a:off x="3291427" y="3376534"/>
            <a:ext cx="2010477" cy="1132610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3" y="216"/>
                  <a:pt x="138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Freeform 16"/>
          <p:cNvSpPr/>
          <p:nvPr/>
        </p:nvSpPr>
        <p:spPr bwMode="auto">
          <a:xfrm>
            <a:off x="8697002" y="2526656"/>
            <a:ext cx="2007112" cy="1132610"/>
          </a:xfrm>
          <a:custGeom>
            <a:avLst/>
            <a:gdLst>
              <a:gd name="T0" fmla="*/ 581 w 595"/>
              <a:gd name="T1" fmla="*/ 291 h 333"/>
              <a:gd name="T2" fmla="*/ 290 w 595"/>
              <a:gd name="T3" fmla="*/ 0 h 333"/>
              <a:gd name="T4" fmla="*/ 0 w 595"/>
              <a:gd name="T5" fmla="*/ 263 h 333"/>
              <a:gd name="T6" fmla="*/ 23 w 595"/>
              <a:gd name="T7" fmla="*/ 238 h 333"/>
              <a:gd name="T8" fmla="*/ 49 w 595"/>
              <a:gd name="T9" fmla="*/ 266 h 333"/>
              <a:gd name="T10" fmla="*/ 290 w 595"/>
              <a:gd name="T11" fmla="*/ 49 h 333"/>
              <a:gd name="T12" fmla="*/ 532 w 595"/>
              <a:gd name="T13" fmla="*/ 291 h 333"/>
              <a:gd name="T14" fmla="*/ 519 w 595"/>
              <a:gd name="T15" fmla="*/ 291 h 333"/>
              <a:gd name="T16" fmla="*/ 557 w 595"/>
              <a:gd name="T17" fmla="*/ 333 h 333"/>
              <a:gd name="T18" fmla="*/ 595 w 595"/>
              <a:gd name="T19" fmla="*/ 291 h 333"/>
              <a:gd name="T20" fmla="*/ 581 w 595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5" h="333">
                <a:moveTo>
                  <a:pt x="581" y="291"/>
                </a:moveTo>
                <a:cubicBezTo>
                  <a:pt x="581" y="130"/>
                  <a:pt x="451" y="0"/>
                  <a:pt x="290" y="0"/>
                </a:cubicBezTo>
                <a:cubicBezTo>
                  <a:pt x="138" y="0"/>
                  <a:pt x="14" y="115"/>
                  <a:pt x="0" y="263"/>
                </a:cubicBezTo>
                <a:cubicBezTo>
                  <a:pt x="23" y="238"/>
                  <a:pt x="23" y="238"/>
                  <a:pt x="23" y="238"/>
                </a:cubicBezTo>
                <a:cubicBezTo>
                  <a:pt x="49" y="266"/>
                  <a:pt x="49" y="266"/>
                  <a:pt x="49" y="266"/>
                </a:cubicBezTo>
                <a:cubicBezTo>
                  <a:pt x="62" y="144"/>
                  <a:pt x="165" y="49"/>
                  <a:pt x="290" y="49"/>
                </a:cubicBezTo>
                <a:cubicBezTo>
                  <a:pt x="424" y="49"/>
                  <a:pt x="532" y="157"/>
                  <a:pt x="532" y="291"/>
                </a:cubicBezTo>
                <a:cubicBezTo>
                  <a:pt x="519" y="291"/>
                  <a:pt x="519" y="291"/>
                  <a:pt x="519" y="291"/>
                </a:cubicBezTo>
                <a:cubicBezTo>
                  <a:pt x="557" y="333"/>
                  <a:pt x="557" y="333"/>
                  <a:pt x="557" y="333"/>
                </a:cubicBezTo>
                <a:cubicBezTo>
                  <a:pt x="595" y="291"/>
                  <a:pt x="595" y="291"/>
                  <a:pt x="595" y="291"/>
                </a:cubicBezTo>
                <a:lnTo>
                  <a:pt x="581" y="29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Freeform 17"/>
          <p:cNvSpPr/>
          <p:nvPr/>
        </p:nvSpPr>
        <p:spPr bwMode="auto">
          <a:xfrm>
            <a:off x="6893461" y="3376534"/>
            <a:ext cx="2010477" cy="1132610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4" y="216"/>
                  <a:pt x="139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91715" y="3253105"/>
            <a:ext cx="34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988435" y="325691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802630" y="3291205"/>
            <a:ext cx="539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685775" y="3253033"/>
            <a:ext cx="380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483576" y="3253033"/>
            <a:ext cx="380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文本框 37"/>
          <p:cNvSpPr txBox="1"/>
          <p:nvPr/>
        </p:nvSpPr>
        <p:spPr>
          <a:xfrm>
            <a:off x="1454785" y="4332605"/>
            <a:ext cx="2011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的简单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操作与命令，学习基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础知识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37"/>
          <p:cNvSpPr txBox="1"/>
          <p:nvPr/>
        </p:nvSpPr>
        <p:spPr>
          <a:xfrm>
            <a:off x="5327968" y="4300855"/>
            <a:ext cx="1605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学习提取列表、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字典中的信息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37"/>
          <p:cNvSpPr txBox="1"/>
          <p:nvPr/>
        </p:nvSpPr>
        <p:spPr>
          <a:xfrm>
            <a:off x="8667433" y="4300855"/>
            <a:ext cx="2011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根据前面所学知识，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编程实现全球未来天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气情况查询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37"/>
          <p:cNvSpPr txBox="1"/>
          <p:nvPr/>
        </p:nvSpPr>
        <p:spPr>
          <a:xfrm>
            <a:off x="7151688" y="1821180"/>
            <a:ext cx="1605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学习联网，爬取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网页中的信息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37"/>
          <p:cNvSpPr txBox="1"/>
          <p:nvPr/>
        </p:nvSpPr>
        <p:spPr>
          <a:xfrm>
            <a:off x="3697288" y="1944370"/>
            <a:ext cx="1198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自主练习简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单的命令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87" grpId="0"/>
      <p:bldP spid="78" grpId="0"/>
      <p:bldP spid="84" grpId="0"/>
      <p:bldP spid="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14"/>
          <p:cNvSpPr/>
          <p:nvPr/>
        </p:nvSpPr>
        <p:spPr bwMode="auto">
          <a:xfrm rot="10800000" flipH="1">
            <a:off x="0" y="-3"/>
            <a:ext cx="4772025" cy="4772028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solidFill>
            <a:schemeClr val="bg1"/>
          </a:solidFill>
          <a:ln w="254000" cap="flat" cmpd="sng">
            <a:solidFill>
              <a:schemeClr val="accent2">
                <a:lumMod val="60000"/>
                <a:lumOff val="40000"/>
              </a:schemeClr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" name="同侧圆角矩形 14"/>
          <p:cNvSpPr/>
          <p:nvPr/>
        </p:nvSpPr>
        <p:spPr bwMode="auto">
          <a:xfrm flipH="1">
            <a:off x="1814731" y="1943100"/>
            <a:ext cx="10377267" cy="4914900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54000" cap="flat" cmpd="sng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文本框 4"/>
          <p:cNvSpPr txBox="1">
            <a:spLocks noChangeArrowheads="1"/>
          </p:cNvSpPr>
          <p:nvPr/>
        </p:nvSpPr>
        <p:spPr bwMode="auto">
          <a:xfrm>
            <a:off x="5483736" y="2849731"/>
            <a:ext cx="5205413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6000" dirty="0"/>
              <a:t>时间安排 </a:t>
            </a:r>
            <a:endParaRPr lang="zh-CN" altLang="en-US" sz="6000" dirty="0"/>
          </a:p>
        </p:txBody>
      </p:sp>
      <p:sp>
        <p:nvSpPr>
          <p:cNvPr id="7" name="文本框 6"/>
          <p:cNvSpPr txBox="1"/>
          <p:nvPr/>
        </p:nvSpPr>
        <p:spPr>
          <a:xfrm>
            <a:off x="2671103" y="2249567"/>
            <a:ext cx="11689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4730327" y="155452"/>
            <a:ext cx="2730018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3200" b="1" dirty="0"/>
              <a:t>时间安排 </a:t>
            </a:r>
            <a:endParaRPr lang="zh-CN" altLang="en-US" sz="3200" b="1" dirty="0"/>
          </a:p>
        </p:txBody>
      </p:sp>
      <p:sp>
        <p:nvSpPr>
          <p:cNvPr id="5" name="同侧圆角矩形 14"/>
          <p:cNvSpPr/>
          <p:nvPr/>
        </p:nvSpPr>
        <p:spPr bwMode="auto">
          <a:xfrm rot="10800000" flipH="1">
            <a:off x="7374589" y="-1"/>
            <a:ext cx="4483582" cy="449944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8575" cap="flat" cmpd="sng">
            <a:solidFill>
              <a:schemeClr val="accent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同侧圆角矩形 14"/>
          <p:cNvSpPr/>
          <p:nvPr/>
        </p:nvSpPr>
        <p:spPr bwMode="auto">
          <a:xfrm rot="10800000">
            <a:off x="391885" y="0"/>
            <a:ext cx="4425525" cy="449944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46" name="Straight Connector 14"/>
          <p:cNvCxnSpPr>
            <a:cxnSpLocks noChangeShapeType="1"/>
          </p:cNvCxnSpPr>
          <p:nvPr/>
        </p:nvCxnSpPr>
        <p:spPr bwMode="auto">
          <a:xfrm>
            <a:off x="7912100" y="2016985"/>
            <a:ext cx="0" cy="1550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Connector 15"/>
          <p:cNvCxnSpPr>
            <a:cxnSpLocks noChangeShapeType="1"/>
          </p:cNvCxnSpPr>
          <p:nvPr/>
        </p:nvCxnSpPr>
        <p:spPr bwMode="auto">
          <a:xfrm rot="5400000">
            <a:off x="8276432" y="2036828"/>
            <a:ext cx="0" cy="728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13"/>
          <p:cNvSpPr txBox="1">
            <a:spLocks noChangeArrowheads="1"/>
          </p:cNvSpPr>
          <p:nvPr/>
        </p:nvSpPr>
        <p:spPr bwMode="auto">
          <a:xfrm>
            <a:off x="7980363" y="1918560"/>
            <a:ext cx="5318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sz="2800" b="1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49" name="Straight Connector 22"/>
          <p:cNvCxnSpPr>
            <a:cxnSpLocks noChangeShapeType="1"/>
          </p:cNvCxnSpPr>
          <p:nvPr/>
        </p:nvCxnSpPr>
        <p:spPr bwMode="auto">
          <a:xfrm flipH="1">
            <a:off x="4187825" y="2016985"/>
            <a:ext cx="0" cy="1550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23"/>
          <p:cNvCxnSpPr>
            <a:cxnSpLocks noChangeShapeType="1"/>
          </p:cNvCxnSpPr>
          <p:nvPr/>
        </p:nvCxnSpPr>
        <p:spPr bwMode="auto">
          <a:xfrm rot="16200000" flipH="1">
            <a:off x="3822700" y="2036035"/>
            <a:ext cx="0" cy="730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21"/>
          <p:cNvSpPr txBox="1">
            <a:spLocks noChangeArrowheads="1"/>
          </p:cNvSpPr>
          <p:nvPr/>
        </p:nvSpPr>
        <p:spPr bwMode="auto">
          <a:xfrm flipH="1">
            <a:off x="3530283" y="1918560"/>
            <a:ext cx="584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altLang="zh-CN" sz="2800" b="1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52" name="Straight Connector 30"/>
          <p:cNvCxnSpPr>
            <a:cxnSpLocks noChangeShapeType="1"/>
          </p:cNvCxnSpPr>
          <p:nvPr/>
        </p:nvCxnSpPr>
        <p:spPr bwMode="auto">
          <a:xfrm>
            <a:off x="7912100" y="3754781"/>
            <a:ext cx="0" cy="1550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Connector 31"/>
          <p:cNvCxnSpPr>
            <a:cxnSpLocks noChangeShapeType="1"/>
          </p:cNvCxnSpPr>
          <p:nvPr/>
        </p:nvCxnSpPr>
        <p:spPr bwMode="auto">
          <a:xfrm rot="5400000">
            <a:off x="8276432" y="3774624"/>
            <a:ext cx="0" cy="728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29"/>
          <p:cNvSpPr txBox="1">
            <a:spLocks noChangeArrowheads="1"/>
          </p:cNvSpPr>
          <p:nvPr/>
        </p:nvSpPr>
        <p:spPr bwMode="auto">
          <a:xfrm>
            <a:off x="7980363" y="3656356"/>
            <a:ext cx="5318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altLang="zh-CN" sz="2800" b="1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55" name="Straight Connector 38"/>
          <p:cNvCxnSpPr>
            <a:cxnSpLocks noChangeShapeType="1"/>
          </p:cNvCxnSpPr>
          <p:nvPr/>
        </p:nvCxnSpPr>
        <p:spPr bwMode="auto">
          <a:xfrm flipH="1">
            <a:off x="4187825" y="3754781"/>
            <a:ext cx="0" cy="1550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Connector 39"/>
          <p:cNvCxnSpPr>
            <a:cxnSpLocks noChangeShapeType="1"/>
          </p:cNvCxnSpPr>
          <p:nvPr/>
        </p:nvCxnSpPr>
        <p:spPr bwMode="auto">
          <a:xfrm rot="16200000" flipH="1">
            <a:off x="3822700" y="3773831"/>
            <a:ext cx="0" cy="730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37"/>
          <p:cNvSpPr txBox="1">
            <a:spLocks noChangeArrowheads="1"/>
          </p:cNvSpPr>
          <p:nvPr/>
        </p:nvSpPr>
        <p:spPr bwMode="auto">
          <a:xfrm flipH="1">
            <a:off x="3527425" y="3656356"/>
            <a:ext cx="530225" cy="431800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altLang="zh-CN" sz="2800" b="1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矩形 27"/>
          <p:cNvSpPr>
            <a:spLocks noChangeArrowheads="1"/>
          </p:cNvSpPr>
          <p:nvPr/>
        </p:nvSpPr>
        <p:spPr bwMode="auto">
          <a:xfrm>
            <a:off x="4754245" y="2474595"/>
            <a:ext cx="2660015" cy="26727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/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3" name="文本框 37"/>
          <p:cNvSpPr txBox="1"/>
          <p:nvPr/>
        </p:nvSpPr>
        <p:spPr>
          <a:xfrm>
            <a:off x="631825" y="2287270"/>
            <a:ext cx="2697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上课时仔细听老师讲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课，并做好笔记，不懂的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及时向老师、同学请教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37"/>
          <p:cNvSpPr txBox="1"/>
          <p:nvPr/>
        </p:nvSpPr>
        <p:spPr>
          <a:xfrm>
            <a:off x="1216025" y="408813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进行自主探索，尝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试完成新的项目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37"/>
          <p:cNvSpPr txBox="1"/>
          <p:nvPr/>
        </p:nvSpPr>
        <p:spPr>
          <a:xfrm>
            <a:off x="8561070" y="2350135"/>
            <a:ext cx="2240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课后复习当日所学知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/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识，做到能熟练运用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37"/>
          <p:cNvSpPr txBox="1"/>
          <p:nvPr/>
        </p:nvSpPr>
        <p:spPr>
          <a:xfrm>
            <a:off x="8789670" y="4088130"/>
            <a:ext cx="2240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认真完成老师布置的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作业，努力做到最好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多云"/>
          <p:cNvSpPr/>
          <p:nvPr/>
        </p:nvSpPr>
        <p:spPr>
          <a:xfrm>
            <a:off x="5172710" y="2902585"/>
            <a:ext cx="1846580" cy="1475105"/>
          </a:xfrm>
          <a:custGeom>
            <a:avLst/>
            <a:gdLst>
              <a:gd name="connsiteX0" fmla="*/ 2224820 w 2696413"/>
              <a:gd name="connsiteY0" fmla="*/ 772488 h 1712952"/>
              <a:gd name="connsiteX1" fmla="*/ 2218280 w 2696413"/>
              <a:gd name="connsiteY1" fmla="*/ 780415 h 1712952"/>
              <a:gd name="connsiteX2" fmla="*/ 2210353 w 2696413"/>
              <a:gd name="connsiteY2" fmla="*/ 786956 h 1712952"/>
              <a:gd name="connsiteX3" fmla="*/ 2330213 w 2696413"/>
              <a:gd name="connsiteY3" fmla="*/ 906816 h 1712952"/>
              <a:gd name="connsiteX4" fmla="*/ 2344680 w 2696413"/>
              <a:gd name="connsiteY4" fmla="*/ 892348 h 1712952"/>
              <a:gd name="connsiteX5" fmla="*/ 2491791 w 2696413"/>
              <a:gd name="connsiteY5" fmla="*/ 516733 h 1712952"/>
              <a:gd name="connsiteX6" fmla="*/ 2322232 w 2696413"/>
              <a:gd name="connsiteY6" fmla="*/ 516733 h 1712952"/>
              <a:gd name="connsiteX7" fmla="*/ 2323264 w 2696413"/>
              <a:gd name="connsiteY7" fmla="*/ 526963 h 1712952"/>
              <a:gd name="connsiteX8" fmla="*/ 2322232 w 2696413"/>
              <a:gd name="connsiteY8" fmla="*/ 537193 h 1712952"/>
              <a:gd name="connsiteX9" fmla="*/ 2491791 w 2696413"/>
              <a:gd name="connsiteY9" fmla="*/ 537193 h 1712952"/>
              <a:gd name="connsiteX10" fmla="*/ 1399326 w 2696413"/>
              <a:gd name="connsiteY10" fmla="*/ 435091 h 1712952"/>
              <a:gd name="connsiteX11" fmla="*/ 1442987 w 2696413"/>
              <a:gd name="connsiteY11" fmla="*/ 439278 h 1712952"/>
              <a:gd name="connsiteX12" fmla="*/ 1803436 w 2696413"/>
              <a:gd name="connsiteY12" fmla="*/ 940383 h 1712952"/>
              <a:gd name="connsiteX13" fmla="*/ 2052691 w 2696413"/>
              <a:gd name="connsiteY13" fmla="*/ 915578 h 1712952"/>
              <a:gd name="connsiteX14" fmla="*/ 2238242 w 2696413"/>
              <a:gd name="connsiteY14" fmla="*/ 1069657 h 1712952"/>
              <a:gd name="connsiteX15" fmla="*/ 2333952 w 2696413"/>
              <a:gd name="connsiteY15" fmla="*/ 1063848 h 1712952"/>
              <a:gd name="connsiteX16" fmla="*/ 2635516 w 2696413"/>
              <a:gd name="connsiteY16" fmla="*/ 1365411 h 1712952"/>
              <a:gd name="connsiteX17" fmla="*/ 2420078 w 2696413"/>
              <a:gd name="connsiteY17" fmla="*/ 1654497 h 1712952"/>
              <a:gd name="connsiteX18" fmla="*/ 2398958 w 2696413"/>
              <a:gd name="connsiteY18" fmla="*/ 1658668 h 1712952"/>
              <a:gd name="connsiteX19" fmla="*/ 297833 w 2696413"/>
              <a:gd name="connsiteY19" fmla="*/ 1658668 h 1712952"/>
              <a:gd name="connsiteX20" fmla="*/ 262806 w 2696413"/>
              <a:gd name="connsiteY20" fmla="*/ 1649354 h 1712952"/>
              <a:gd name="connsiteX21" fmla="*/ 347378 w 2696413"/>
              <a:gd name="connsiteY21" fmla="*/ 1049672 h 1712952"/>
              <a:gd name="connsiteX22" fmla="*/ 993270 w 2696413"/>
              <a:gd name="connsiteY22" fmla="*/ 712748 h 1712952"/>
              <a:gd name="connsiteX23" fmla="*/ 1399326 w 2696413"/>
              <a:gd name="connsiteY23" fmla="*/ 435091 h 1712952"/>
              <a:gd name="connsiteX24" fmla="*/ 1385670 w 2696413"/>
              <a:gd name="connsiteY24" fmla="*/ 382226 h 1712952"/>
              <a:gd name="connsiteX25" fmla="*/ 969278 w 2696413"/>
              <a:gd name="connsiteY25" fmla="*/ 642485 h 1712952"/>
              <a:gd name="connsiteX26" fmla="*/ 774118 w 2696413"/>
              <a:gd name="connsiteY26" fmla="*/ 598442 h 1712952"/>
              <a:gd name="connsiteX27" fmla="*/ 317202 w 2696413"/>
              <a:gd name="connsiteY27" fmla="*/ 970837 h 1712952"/>
              <a:gd name="connsiteX28" fmla="*/ 314546 w 2696413"/>
              <a:gd name="connsiteY28" fmla="*/ 997185 h 1712952"/>
              <a:gd name="connsiteX29" fmla="*/ 287945 w 2696413"/>
              <a:gd name="connsiteY29" fmla="*/ 999866 h 1712952"/>
              <a:gd name="connsiteX30" fmla="*/ 0 w 2696413"/>
              <a:gd name="connsiteY30" fmla="*/ 1353160 h 1712952"/>
              <a:gd name="connsiteX31" fmla="*/ 323751 w 2696413"/>
              <a:gd name="connsiteY31" fmla="*/ 1711918 h 1712952"/>
              <a:gd name="connsiteX32" fmla="*/ 344239 w 2696413"/>
              <a:gd name="connsiteY32" fmla="*/ 1712952 h 1712952"/>
              <a:gd name="connsiteX33" fmla="*/ 383724 w 2696413"/>
              <a:gd name="connsiteY33" fmla="*/ 1712952 h 1712952"/>
              <a:gd name="connsiteX34" fmla="*/ 422097 w 2696413"/>
              <a:gd name="connsiteY34" fmla="*/ 1712952 h 1712952"/>
              <a:gd name="connsiteX35" fmla="*/ 2352175 w 2696413"/>
              <a:gd name="connsiteY35" fmla="*/ 1712952 h 1712952"/>
              <a:gd name="connsiteX36" fmla="*/ 2372663 w 2696413"/>
              <a:gd name="connsiteY36" fmla="*/ 1711918 h 1712952"/>
              <a:gd name="connsiteX37" fmla="*/ 2696413 w 2696413"/>
              <a:gd name="connsiteY37" fmla="*/ 1353160 h 1712952"/>
              <a:gd name="connsiteX38" fmla="*/ 2335791 w 2696413"/>
              <a:gd name="connsiteY38" fmla="*/ 992539 h 1712952"/>
              <a:gd name="connsiteX39" fmla="*/ 2266862 w 2696413"/>
              <a:gd name="connsiteY39" fmla="*/ 999487 h 1712952"/>
              <a:gd name="connsiteX40" fmla="*/ 1975170 w 2696413"/>
              <a:gd name="connsiteY40" fmla="*/ 848617 h 1712952"/>
              <a:gd name="connsiteX41" fmla="*/ 1850091 w 2696413"/>
              <a:gd name="connsiteY41" fmla="*/ 872209 h 1712952"/>
              <a:gd name="connsiteX42" fmla="*/ 1852062 w 2696413"/>
              <a:gd name="connsiteY42" fmla="*/ 848617 h 1712952"/>
              <a:gd name="connsiteX43" fmla="*/ 1385670 w 2696413"/>
              <a:gd name="connsiteY43" fmla="*/ 382226 h 1712952"/>
              <a:gd name="connsiteX44" fmla="*/ 1964828 w 2696413"/>
              <a:gd name="connsiteY44" fmla="*/ 213976 h 1712952"/>
              <a:gd name="connsiteX45" fmla="*/ 1705294 w 2696413"/>
              <a:gd name="connsiteY45" fmla="*/ 351969 h 1712952"/>
              <a:gd name="connsiteX46" fmla="*/ 1677456 w 2696413"/>
              <a:gd name="connsiteY46" fmla="*/ 403257 h 1712952"/>
              <a:gd name="connsiteX47" fmla="*/ 1681257 w 2696413"/>
              <a:gd name="connsiteY47" fmla="*/ 405321 h 1712952"/>
              <a:gd name="connsiteX48" fmla="*/ 1887427 w 2696413"/>
              <a:gd name="connsiteY48" fmla="*/ 793081 h 1712952"/>
              <a:gd name="connsiteX49" fmla="*/ 1885452 w 2696413"/>
              <a:gd name="connsiteY49" fmla="*/ 816736 h 1712952"/>
              <a:gd name="connsiteX50" fmla="*/ 2010861 w 2696413"/>
              <a:gd name="connsiteY50" fmla="*/ 793081 h 1712952"/>
              <a:gd name="connsiteX51" fmla="*/ 2098506 w 2696413"/>
              <a:gd name="connsiteY51" fmla="*/ 803792 h 1712952"/>
              <a:gd name="connsiteX52" fmla="*/ 2104054 w 2696413"/>
              <a:gd name="connsiteY52" fmla="*/ 805911 h 1712952"/>
              <a:gd name="connsiteX53" fmla="*/ 2139822 w 2696413"/>
              <a:gd name="connsiteY53" fmla="*/ 786497 h 1712952"/>
              <a:gd name="connsiteX54" fmla="*/ 2277815 w 2696413"/>
              <a:gd name="connsiteY54" fmla="*/ 526963 h 1712952"/>
              <a:gd name="connsiteX55" fmla="*/ 1964828 w 2696413"/>
              <a:gd name="connsiteY55" fmla="*/ 213976 h 1712952"/>
              <a:gd name="connsiteX56" fmla="*/ 1599443 w 2696413"/>
              <a:gd name="connsiteY56" fmla="*/ 147110 h 1712952"/>
              <a:gd name="connsiteX57" fmla="*/ 1584975 w 2696413"/>
              <a:gd name="connsiteY57" fmla="*/ 161577 h 1712952"/>
              <a:gd name="connsiteX58" fmla="*/ 1704835 w 2696413"/>
              <a:gd name="connsiteY58" fmla="*/ 281438 h 1712952"/>
              <a:gd name="connsiteX59" fmla="*/ 1711375 w 2696413"/>
              <a:gd name="connsiteY59" fmla="*/ 273511 h 1712952"/>
              <a:gd name="connsiteX60" fmla="*/ 1719302 w 2696413"/>
              <a:gd name="connsiteY60" fmla="*/ 266971 h 1712952"/>
              <a:gd name="connsiteX61" fmla="*/ 2330213 w 2696413"/>
              <a:gd name="connsiteY61" fmla="*/ 147110 h 1712952"/>
              <a:gd name="connsiteX62" fmla="*/ 2210353 w 2696413"/>
              <a:gd name="connsiteY62" fmla="*/ 266971 h 1712952"/>
              <a:gd name="connsiteX63" fmla="*/ 2218280 w 2696413"/>
              <a:gd name="connsiteY63" fmla="*/ 273511 h 1712952"/>
              <a:gd name="connsiteX64" fmla="*/ 2224820 w 2696413"/>
              <a:gd name="connsiteY64" fmla="*/ 281438 h 1712952"/>
              <a:gd name="connsiteX65" fmla="*/ 2344680 w 2696413"/>
              <a:gd name="connsiteY65" fmla="*/ 161577 h 1712952"/>
              <a:gd name="connsiteX66" fmla="*/ 1975058 w 2696413"/>
              <a:gd name="connsiteY66" fmla="*/ 0 h 1712952"/>
              <a:gd name="connsiteX67" fmla="*/ 1954598 w 2696413"/>
              <a:gd name="connsiteY67" fmla="*/ 0 h 1712952"/>
              <a:gd name="connsiteX68" fmla="*/ 1954598 w 2696413"/>
              <a:gd name="connsiteY68" fmla="*/ 169559 h 1712952"/>
              <a:gd name="connsiteX69" fmla="*/ 1964828 w 2696413"/>
              <a:gd name="connsiteY69" fmla="*/ 168527 h 1712952"/>
              <a:gd name="connsiteX70" fmla="*/ 1975058 w 2696413"/>
              <a:gd name="connsiteY70" fmla="*/ 169559 h 171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696413" h="1712952">
                <a:moveTo>
                  <a:pt x="2224820" y="772488"/>
                </a:moveTo>
                <a:lnTo>
                  <a:pt x="2218280" y="780415"/>
                </a:lnTo>
                <a:lnTo>
                  <a:pt x="2210353" y="786956"/>
                </a:lnTo>
                <a:lnTo>
                  <a:pt x="2330213" y="906816"/>
                </a:lnTo>
                <a:lnTo>
                  <a:pt x="2344680" y="892348"/>
                </a:lnTo>
                <a:close/>
                <a:moveTo>
                  <a:pt x="2491791" y="516733"/>
                </a:moveTo>
                <a:lnTo>
                  <a:pt x="2322232" y="516733"/>
                </a:lnTo>
                <a:lnTo>
                  <a:pt x="2323264" y="526963"/>
                </a:lnTo>
                <a:lnTo>
                  <a:pt x="2322232" y="537193"/>
                </a:lnTo>
                <a:lnTo>
                  <a:pt x="2491791" y="537193"/>
                </a:lnTo>
                <a:close/>
                <a:moveTo>
                  <a:pt x="1399326" y="435091"/>
                </a:moveTo>
                <a:cubicBezTo>
                  <a:pt x="1413494" y="435692"/>
                  <a:pt x="1428045" y="437065"/>
                  <a:pt x="1442987" y="439278"/>
                </a:cubicBezTo>
                <a:cubicBezTo>
                  <a:pt x="1682068" y="474678"/>
                  <a:pt x="1843095" y="718031"/>
                  <a:pt x="1803436" y="940383"/>
                </a:cubicBezTo>
                <a:cubicBezTo>
                  <a:pt x="1835764" y="927284"/>
                  <a:pt x="1980224" y="894032"/>
                  <a:pt x="2052691" y="915578"/>
                </a:cubicBezTo>
                <a:cubicBezTo>
                  <a:pt x="2125158" y="937124"/>
                  <a:pt x="2184465" y="993004"/>
                  <a:pt x="2238242" y="1069657"/>
                </a:cubicBezTo>
                <a:lnTo>
                  <a:pt x="2333952" y="1063848"/>
                </a:lnTo>
                <a:cubicBezTo>
                  <a:pt x="2500502" y="1063848"/>
                  <a:pt x="2655820" y="1193787"/>
                  <a:pt x="2635516" y="1365411"/>
                </a:cubicBezTo>
                <a:cubicBezTo>
                  <a:pt x="2619466" y="1501088"/>
                  <a:pt x="2544663" y="1617435"/>
                  <a:pt x="2420078" y="1654497"/>
                </a:cubicBezTo>
                <a:lnTo>
                  <a:pt x="2398958" y="1658668"/>
                </a:lnTo>
                <a:lnTo>
                  <a:pt x="297833" y="1658668"/>
                </a:lnTo>
                <a:lnTo>
                  <a:pt x="262806" y="1649354"/>
                </a:lnTo>
                <a:cubicBezTo>
                  <a:pt x="-115289" y="1491041"/>
                  <a:pt x="86634" y="1031957"/>
                  <a:pt x="347378" y="1049672"/>
                </a:cubicBezTo>
                <a:cubicBezTo>
                  <a:pt x="436787" y="745477"/>
                  <a:pt x="644860" y="564075"/>
                  <a:pt x="993270" y="712748"/>
                </a:cubicBezTo>
                <a:cubicBezTo>
                  <a:pt x="1060564" y="591202"/>
                  <a:pt x="1186811" y="426087"/>
                  <a:pt x="1399326" y="435091"/>
                </a:cubicBezTo>
                <a:close/>
                <a:moveTo>
                  <a:pt x="1385670" y="382226"/>
                </a:moveTo>
                <a:cubicBezTo>
                  <a:pt x="1202421" y="382226"/>
                  <a:pt x="1043855" y="487909"/>
                  <a:pt x="969278" y="642485"/>
                </a:cubicBezTo>
                <a:cubicBezTo>
                  <a:pt x="910294" y="613811"/>
                  <a:pt x="844001" y="598442"/>
                  <a:pt x="774118" y="598442"/>
                </a:cubicBezTo>
                <a:cubicBezTo>
                  <a:pt x="548734" y="598442"/>
                  <a:pt x="360691" y="758312"/>
                  <a:pt x="317202" y="970837"/>
                </a:cubicBezTo>
                <a:lnTo>
                  <a:pt x="314546" y="997185"/>
                </a:lnTo>
                <a:lnTo>
                  <a:pt x="287945" y="999866"/>
                </a:lnTo>
                <a:cubicBezTo>
                  <a:pt x="123615" y="1033493"/>
                  <a:pt x="0" y="1178890"/>
                  <a:pt x="0" y="1353160"/>
                </a:cubicBezTo>
                <a:cubicBezTo>
                  <a:pt x="0" y="1539878"/>
                  <a:pt x="141905" y="1693451"/>
                  <a:pt x="323751" y="1711918"/>
                </a:cubicBezTo>
                <a:lnTo>
                  <a:pt x="344239" y="1712952"/>
                </a:lnTo>
                <a:lnTo>
                  <a:pt x="383724" y="1712952"/>
                </a:lnTo>
                <a:lnTo>
                  <a:pt x="422097" y="1712952"/>
                </a:lnTo>
                <a:lnTo>
                  <a:pt x="2352175" y="1712952"/>
                </a:lnTo>
                <a:lnTo>
                  <a:pt x="2372663" y="1711918"/>
                </a:lnTo>
                <a:cubicBezTo>
                  <a:pt x="2554509" y="1693451"/>
                  <a:pt x="2696413" y="1539878"/>
                  <a:pt x="2696413" y="1353160"/>
                </a:cubicBezTo>
                <a:cubicBezTo>
                  <a:pt x="2696413" y="1153995"/>
                  <a:pt x="2534957" y="992539"/>
                  <a:pt x="2335791" y="992539"/>
                </a:cubicBezTo>
                <a:lnTo>
                  <a:pt x="2266862" y="999487"/>
                </a:lnTo>
                <a:cubicBezTo>
                  <a:pt x="2202553" y="907822"/>
                  <a:pt x="2095777" y="848617"/>
                  <a:pt x="1975170" y="848617"/>
                </a:cubicBezTo>
                <a:cubicBezTo>
                  <a:pt x="1931034" y="848617"/>
                  <a:pt x="1888750" y="856545"/>
                  <a:pt x="1850091" y="872209"/>
                </a:cubicBezTo>
                <a:cubicBezTo>
                  <a:pt x="1851862" y="864442"/>
                  <a:pt x="1852062" y="856552"/>
                  <a:pt x="1852062" y="848617"/>
                </a:cubicBezTo>
                <a:cubicBezTo>
                  <a:pt x="1852062" y="591036"/>
                  <a:pt x="1643252" y="382226"/>
                  <a:pt x="1385670" y="382226"/>
                </a:cubicBezTo>
                <a:close/>
                <a:moveTo>
                  <a:pt x="1964828" y="213976"/>
                </a:moveTo>
                <a:cubicBezTo>
                  <a:pt x="1856791" y="213976"/>
                  <a:pt x="1761540" y="268714"/>
                  <a:pt x="1705294" y="351969"/>
                </a:cubicBezTo>
                <a:lnTo>
                  <a:pt x="1677456" y="403257"/>
                </a:lnTo>
                <a:lnTo>
                  <a:pt x="1681257" y="405321"/>
                </a:lnTo>
                <a:cubicBezTo>
                  <a:pt x="1805645" y="489356"/>
                  <a:pt x="1887427" y="631668"/>
                  <a:pt x="1887427" y="793081"/>
                </a:cubicBezTo>
                <a:cubicBezTo>
                  <a:pt x="1887427" y="801037"/>
                  <a:pt x="1887228" y="808947"/>
                  <a:pt x="1885452" y="816736"/>
                </a:cubicBezTo>
                <a:cubicBezTo>
                  <a:pt x="1924212" y="801030"/>
                  <a:pt x="1966608" y="793081"/>
                  <a:pt x="2010861" y="793081"/>
                </a:cubicBezTo>
                <a:cubicBezTo>
                  <a:pt x="2041092" y="793081"/>
                  <a:pt x="2070457" y="796791"/>
                  <a:pt x="2098506" y="803792"/>
                </a:cubicBezTo>
                <a:lnTo>
                  <a:pt x="2104054" y="805911"/>
                </a:lnTo>
                <a:lnTo>
                  <a:pt x="2139822" y="786497"/>
                </a:lnTo>
                <a:cubicBezTo>
                  <a:pt x="2223077" y="730251"/>
                  <a:pt x="2277815" y="634999"/>
                  <a:pt x="2277815" y="526963"/>
                </a:cubicBezTo>
                <a:cubicBezTo>
                  <a:pt x="2277815" y="354105"/>
                  <a:pt x="2137686" y="213976"/>
                  <a:pt x="1964828" y="213976"/>
                </a:cubicBezTo>
                <a:close/>
                <a:moveTo>
                  <a:pt x="1599443" y="147110"/>
                </a:moveTo>
                <a:lnTo>
                  <a:pt x="1584975" y="161577"/>
                </a:lnTo>
                <a:lnTo>
                  <a:pt x="1704835" y="281438"/>
                </a:lnTo>
                <a:lnTo>
                  <a:pt x="1711375" y="273511"/>
                </a:lnTo>
                <a:lnTo>
                  <a:pt x="1719302" y="266971"/>
                </a:lnTo>
                <a:close/>
                <a:moveTo>
                  <a:pt x="2330213" y="147110"/>
                </a:moveTo>
                <a:lnTo>
                  <a:pt x="2210353" y="266971"/>
                </a:lnTo>
                <a:lnTo>
                  <a:pt x="2218280" y="273511"/>
                </a:lnTo>
                <a:lnTo>
                  <a:pt x="2224820" y="281438"/>
                </a:lnTo>
                <a:lnTo>
                  <a:pt x="2344680" y="161577"/>
                </a:lnTo>
                <a:close/>
                <a:moveTo>
                  <a:pt x="1975058" y="0"/>
                </a:moveTo>
                <a:lnTo>
                  <a:pt x="1954598" y="0"/>
                </a:lnTo>
                <a:lnTo>
                  <a:pt x="1954598" y="169559"/>
                </a:lnTo>
                <a:lnTo>
                  <a:pt x="1964828" y="168527"/>
                </a:lnTo>
                <a:lnTo>
                  <a:pt x="1975058" y="169559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8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9" grpId="0"/>
      <p:bldP spid="72" grpId="0"/>
      <p:bldP spid="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14"/>
          <p:cNvSpPr/>
          <p:nvPr/>
        </p:nvSpPr>
        <p:spPr bwMode="auto">
          <a:xfrm rot="10800000" flipH="1">
            <a:off x="0" y="-3"/>
            <a:ext cx="4772025" cy="4772028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solidFill>
            <a:schemeClr val="bg1"/>
          </a:solidFill>
          <a:ln w="254000" cap="flat" cmpd="sng">
            <a:solidFill>
              <a:schemeClr val="accent2">
                <a:lumMod val="60000"/>
                <a:lumOff val="40000"/>
              </a:schemeClr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" name="同侧圆角矩形 14"/>
          <p:cNvSpPr/>
          <p:nvPr/>
        </p:nvSpPr>
        <p:spPr bwMode="auto">
          <a:xfrm flipH="1">
            <a:off x="1814731" y="1943100"/>
            <a:ext cx="10377267" cy="4914900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54000" cap="flat" cmpd="sng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文本框 4"/>
          <p:cNvSpPr txBox="1">
            <a:spLocks noChangeArrowheads="1"/>
          </p:cNvSpPr>
          <p:nvPr/>
        </p:nvSpPr>
        <p:spPr bwMode="auto">
          <a:xfrm>
            <a:off x="5483736" y="2849731"/>
            <a:ext cx="5205413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6000" dirty="0"/>
              <a:t>最后收获</a:t>
            </a:r>
            <a:endParaRPr lang="zh-CN" altLang="en-US" sz="6000" dirty="0"/>
          </a:p>
        </p:txBody>
      </p:sp>
      <p:sp>
        <p:nvSpPr>
          <p:cNvPr id="7" name="文本框 6"/>
          <p:cNvSpPr txBox="1"/>
          <p:nvPr/>
        </p:nvSpPr>
        <p:spPr>
          <a:xfrm>
            <a:off x="2671103" y="2249567"/>
            <a:ext cx="115760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altLang="zh-CN" sz="1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同侧圆角矩形 14"/>
          <p:cNvSpPr/>
          <p:nvPr/>
        </p:nvSpPr>
        <p:spPr bwMode="auto">
          <a:xfrm rot="10800000" flipH="1">
            <a:off x="0" y="-2"/>
            <a:ext cx="5956300" cy="1866901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54000" cap="flat" cmpd="sng">
            <a:solidFill>
              <a:schemeClr val="accent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237772" y="358483"/>
            <a:ext cx="2143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同侧圆角矩形 14"/>
          <p:cNvSpPr/>
          <p:nvPr/>
        </p:nvSpPr>
        <p:spPr bwMode="auto">
          <a:xfrm rot="10800000">
            <a:off x="1006473" y="-1"/>
            <a:ext cx="11185525" cy="5457825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54000" cap="flat" cmpd="sng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" name="文本框 4"/>
          <p:cNvSpPr txBox="1">
            <a:spLocks noChangeArrowheads="1"/>
          </p:cNvSpPr>
          <p:nvPr/>
        </p:nvSpPr>
        <p:spPr bwMode="auto">
          <a:xfrm>
            <a:off x="1729032" y="3113470"/>
            <a:ext cx="89408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800" dirty="0"/>
              <a:t>一、</a:t>
            </a:r>
            <a:endParaRPr lang="zh-CN" altLang="en-US" sz="2800" dirty="0"/>
          </a:p>
          <a:p>
            <a:pPr algn="ctr" eaLnBrk="1" hangingPunct="1"/>
            <a:r>
              <a:rPr lang="zh-CN" altLang="en-US" sz="2800" dirty="0"/>
              <a:t>自我</a:t>
            </a:r>
            <a:endParaRPr lang="zh-CN" altLang="en-US" sz="2800" dirty="0"/>
          </a:p>
          <a:p>
            <a:pPr algn="ctr" eaLnBrk="1" hangingPunct="1"/>
            <a:r>
              <a:rPr lang="zh-CN" altLang="en-US" sz="2800" dirty="0"/>
              <a:t>介绍</a:t>
            </a:r>
            <a:endParaRPr lang="zh-CN" altLang="en-US" sz="2800" dirty="0"/>
          </a:p>
        </p:txBody>
      </p:sp>
      <p:sp>
        <p:nvSpPr>
          <p:cNvPr id="14" name="文本框 4"/>
          <p:cNvSpPr txBox="1">
            <a:spLocks noChangeArrowheads="1"/>
          </p:cNvSpPr>
          <p:nvPr/>
        </p:nvSpPr>
        <p:spPr bwMode="auto">
          <a:xfrm>
            <a:off x="3395268" y="3113470"/>
            <a:ext cx="89408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800" dirty="0"/>
              <a:t>二、</a:t>
            </a:r>
            <a:endParaRPr lang="zh-CN" altLang="en-US" sz="2800" dirty="0"/>
          </a:p>
          <a:p>
            <a:pPr algn="ctr"/>
            <a:r>
              <a:rPr lang="zh-CN" altLang="en-US" sz="2800" dirty="0"/>
              <a:t>项目</a:t>
            </a:r>
            <a:endParaRPr lang="zh-CN" altLang="en-US" sz="2800" dirty="0"/>
          </a:p>
          <a:p>
            <a:pPr algn="ctr"/>
            <a:r>
              <a:rPr lang="zh-CN" altLang="en-US" sz="2800" dirty="0"/>
              <a:t>内容</a:t>
            </a:r>
            <a:endParaRPr lang="zh-CN" altLang="en-US" sz="2800" dirty="0"/>
          </a:p>
        </p:txBody>
      </p:sp>
      <p:sp>
        <p:nvSpPr>
          <p:cNvPr id="15" name="文本框 4"/>
          <p:cNvSpPr txBox="1">
            <a:spLocks noChangeArrowheads="1"/>
          </p:cNvSpPr>
          <p:nvPr/>
        </p:nvSpPr>
        <p:spPr bwMode="auto">
          <a:xfrm>
            <a:off x="5061972" y="3113470"/>
            <a:ext cx="89408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800" dirty="0"/>
              <a:t>三、</a:t>
            </a:r>
            <a:endParaRPr lang="zh-CN" altLang="en-US" sz="2800" dirty="0"/>
          </a:p>
          <a:p>
            <a:pPr algn="ctr"/>
            <a:r>
              <a:rPr lang="zh-CN" altLang="en-US" sz="2800" dirty="0"/>
              <a:t>功能</a:t>
            </a:r>
            <a:endParaRPr lang="zh-CN" altLang="en-US" sz="2800" dirty="0"/>
          </a:p>
          <a:p>
            <a:pPr algn="ctr"/>
            <a:r>
              <a:rPr lang="zh-CN" altLang="en-US" sz="2800" dirty="0"/>
              <a:t>介绍</a:t>
            </a:r>
            <a:endParaRPr lang="zh-CN" altLang="en-US" sz="2800" dirty="0"/>
          </a:p>
        </p:txBody>
      </p:sp>
      <p:sp>
        <p:nvSpPr>
          <p:cNvPr id="16" name="文本框 4"/>
          <p:cNvSpPr txBox="1">
            <a:spLocks noChangeArrowheads="1"/>
          </p:cNvSpPr>
          <p:nvPr/>
        </p:nvSpPr>
        <p:spPr bwMode="auto">
          <a:xfrm>
            <a:off x="6630886" y="3113470"/>
            <a:ext cx="89408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800" dirty="0"/>
              <a:t>四、</a:t>
            </a:r>
            <a:endParaRPr lang="zh-CN" altLang="en-US" sz="2800" dirty="0"/>
          </a:p>
          <a:p>
            <a:pPr algn="ctr"/>
            <a:r>
              <a:rPr lang="zh-CN" altLang="en-US" sz="2800" dirty="0"/>
              <a:t>本周</a:t>
            </a:r>
            <a:endParaRPr lang="zh-CN" altLang="en-US" sz="2800" dirty="0"/>
          </a:p>
          <a:p>
            <a:pPr algn="ctr"/>
            <a:r>
              <a:rPr lang="zh-CN" altLang="en-US" sz="2800" dirty="0"/>
              <a:t>计划</a:t>
            </a:r>
            <a:endParaRPr lang="zh-CN" altLang="en-US" sz="2800" dirty="0"/>
          </a:p>
        </p:txBody>
      </p:sp>
      <p:sp>
        <p:nvSpPr>
          <p:cNvPr id="17" name="文本框 4"/>
          <p:cNvSpPr txBox="1">
            <a:spLocks noChangeArrowheads="1"/>
          </p:cNvSpPr>
          <p:nvPr/>
        </p:nvSpPr>
        <p:spPr bwMode="auto">
          <a:xfrm>
            <a:off x="8444436" y="3113470"/>
            <a:ext cx="89408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800" dirty="0" smtClean="0"/>
              <a:t>五、</a:t>
            </a:r>
            <a:endParaRPr lang="zh-CN" altLang="en-US" sz="2800" dirty="0" smtClean="0"/>
          </a:p>
          <a:p>
            <a:pPr algn="ctr"/>
            <a:r>
              <a:rPr lang="zh-CN" altLang="en-US" sz="2800" dirty="0" smtClean="0"/>
              <a:t>时间</a:t>
            </a:r>
            <a:endParaRPr lang="zh-CN" altLang="en-US" sz="2800" dirty="0" smtClean="0"/>
          </a:p>
          <a:p>
            <a:pPr algn="ctr"/>
            <a:r>
              <a:rPr lang="zh-CN" altLang="en-US" sz="2800" dirty="0" smtClean="0"/>
              <a:t>安排</a:t>
            </a:r>
            <a:endParaRPr lang="zh-CN" altLang="en-US" sz="2800" dirty="0" smtClean="0"/>
          </a:p>
        </p:txBody>
      </p:sp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10415486" y="3113470"/>
            <a:ext cx="89408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800" dirty="0"/>
              <a:t>六、</a:t>
            </a:r>
            <a:endParaRPr lang="zh-CN" altLang="en-US" sz="2800" dirty="0"/>
          </a:p>
          <a:p>
            <a:pPr algn="ctr"/>
            <a:r>
              <a:rPr lang="zh-CN" altLang="en-US" sz="2800" dirty="0"/>
              <a:t>最后</a:t>
            </a:r>
            <a:endParaRPr lang="zh-CN" altLang="en-US" sz="2800" dirty="0"/>
          </a:p>
          <a:p>
            <a:pPr algn="ctr"/>
            <a:r>
              <a:rPr lang="zh-CN" altLang="en-US" sz="2800" dirty="0"/>
              <a:t>收获</a:t>
            </a:r>
            <a:endParaRPr lang="zh-CN" alt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4730327" y="155452"/>
            <a:ext cx="2730018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3200" b="1" dirty="0"/>
              <a:t>最后收获 </a:t>
            </a:r>
            <a:endParaRPr lang="zh-CN" altLang="en-US" sz="3200" b="1" dirty="0"/>
          </a:p>
        </p:txBody>
      </p:sp>
      <p:sp>
        <p:nvSpPr>
          <p:cNvPr id="5" name="同侧圆角矩形 14"/>
          <p:cNvSpPr/>
          <p:nvPr/>
        </p:nvSpPr>
        <p:spPr bwMode="auto">
          <a:xfrm rot="10800000" flipH="1">
            <a:off x="7374589" y="-1"/>
            <a:ext cx="4483582" cy="449944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8575" cap="flat" cmpd="sng">
            <a:solidFill>
              <a:schemeClr val="accent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同侧圆角矩形 14"/>
          <p:cNvSpPr/>
          <p:nvPr/>
        </p:nvSpPr>
        <p:spPr bwMode="auto">
          <a:xfrm rot="10800000">
            <a:off x="391885" y="0"/>
            <a:ext cx="4425525" cy="449944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91970" y="1881499"/>
            <a:ext cx="6183085" cy="378421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Freeform 131"/>
          <p:cNvSpPr>
            <a:spLocks noEditPoints="1"/>
          </p:cNvSpPr>
          <p:nvPr/>
        </p:nvSpPr>
        <p:spPr bwMode="auto">
          <a:xfrm>
            <a:off x="1579319" y="2768040"/>
            <a:ext cx="342580" cy="342531"/>
          </a:xfrm>
          <a:custGeom>
            <a:avLst/>
            <a:gdLst/>
            <a:ahLst/>
            <a:cxnLst>
              <a:cxn ang="0">
                <a:pos x="55" y="28"/>
              </a:cxn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42" y="28"/>
              </a:cxn>
              <a:cxn ang="0">
                <a:pos x="41" y="26"/>
              </a:cxn>
              <a:cxn ang="0">
                <a:pos x="21" y="14"/>
              </a:cxn>
              <a:cxn ang="0">
                <a:pos x="19" y="14"/>
              </a:cxn>
              <a:cxn ang="0">
                <a:pos x="18" y="16"/>
              </a:cxn>
              <a:cxn ang="0">
                <a:pos x="18" y="39"/>
              </a:cxn>
              <a:cxn ang="0">
                <a:pos x="19" y="41"/>
              </a:cxn>
              <a:cxn ang="0">
                <a:pos x="20" y="41"/>
              </a:cxn>
              <a:cxn ang="0">
                <a:pos x="21" y="41"/>
              </a:cxn>
              <a:cxn ang="0">
                <a:pos x="41" y="30"/>
              </a:cxn>
              <a:cxn ang="0">
                <a:pos x="42" y="28"/>
              </a:cxn>
            </a:cxnLst>
            <a:rect l="0" t="0" r="r" b="b"/>
            <a:pathLst>
              <a:path w="55" h="55">
                <a:moveTo>
                  <a:pt x="55" y="28"/>
                </a:moveTo>
                <a:cubicBezTo>
                  <a:pt x="55" y="43"/>
                  <a:pt x="42" y="55"/>
                  <a:pt x="27" y="55"/>
                </a:cubicBez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lose/>
                <a:moveTo>
                  <a:pt x="42" y="28"/>
                </a:moveTo>
                <a:cubicBezTo>
                  <a:pt x="42" y="27"/>
                  <a:pt x="42" y="26"/>
                  <a:pt x="41" y="26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4"/>
                  <a:pt x="20" y="14"/>
                  <a:pt x="19" y="14"/>
                </a:cubicBezTo>
                <a:cubicBezTo>
                  <a:pt x="18" y="15"/>
                  <a:pt x="18" y="16"/>
                  <a:pt x="18" y="16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40"/>
                  <a:pt x="18" y="41"/>
                  <a:pt x="19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41" y="30"/>
                  <a:pt x="41" y="30"/>
                  <a:pt x="41" y="30"/>
                </a:cubicBezTo>
                <a:cubicBezTo>
                  <a:pt x="42" y="29"/>
                  <a:pt x="42" y="29"/>
                  <a:pt x="42" y="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</a:ln>
        </p:spPr>
        <p:txBody>
          <a:bodyPr vert="horz" wrap="square" lIns="165811" tIns="82905" rIns="165811" bIns="82905" numCol="1" anchor="t" anchorCtr="0" compatLnSpc="1"/>
          <a:lstStyle/>
          <a:p>
            <a:endParaRPr 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Freeform 133"/>
          <p:cNvSpPr>
            <a:spLocks noEditPoints="1"/>
          </p:cNvSpPr>
          <p:nvPr/>
        </p:nvSpPr>
        <p:spPr bwMode="auto">
          <a:xfrm>
            <a:off x="1553411" y="4532764"/>
            <a:ext cx="368488" cy="342531"/>
          </a:xfrm>
          <a:custGeom>
            <a:avLst/>
            <a:gdLst/>
            <a:ahLst/>
            <a:cxnLst>
              <a:cxn ang="0">
                <a:pos x="59" y="45"/>
              </a:cxn>
              <a:cxn ang="0">
                <a:pos x="58" y="46"/>
              </a:cxn>
              <a:cxn ang="0">
                <a:pos x="50" y="46"/>
              </a:cxn>
              <a:cxn ang="0">
                <a:pos x="50" y="52"/>
              </a:cxn>
              <a:cxn ang="0">
                <a:pos x="47" y="55"/>
              </a:cxn>
              <a:cxn ang="0">
                <a:pos x="12" y="55"/>
              </a:cxn>
              <a:cxn ang="0">
                <a:pos x="9" y="52"/>
              </a:cxn>
              <a:cxn ang="0">
                <a:pos x="9" y="46"/>
              </a:cxn>
              <a:cxn ang="0">
                <a:pos x="1" y="46"/>
              </a:cxn>
              <a:cxn ang="0">
                <a:pos x="0" y="45"/>
              </a:cxn>
              <a:cxn ang="0">
                <a:pos x="0" y="30"/>
              </a:cxn>
              <a:cxn ang="0">
                <a:pos x="7" y="23"/>
              </a:cxn>
              <a:cxn ang="0">
                <a:pos x="9" y="23"/>
              </a:cxn>
              <a:cxn ang="0">
                <a:pos x="9" y="4"/>
              </a:cxn>
              <a:cxn ang="0">
                <a:pos x="12" y="0"/>
              </a:cxn>
              <a:cxn ang="0">
                <a:pos x="36" y="0"/>
              </a:cxn>
              <a:cxn ang="0">
                <a:pos x="42" y="3"/>
              </a:cxn>
              <a:cxn ang="0">
                <a:pos x="48" y="8"/>
              </a:cxn>
              <a:cxn ang="0">
                <a:pos x="50" y="14"/>
              </a:cxn>
              <a:cxn ang="0">
                <a:pos x="50" y="23"/>
              </a:cxn>
              <a:cxn ang="0">
                <a:pos x="52" y="23"/>
              </a:cxn>
              <a:cxn ang="0">
                <a:pos x="59" y="30"/>
              </a:cxn>
              <a:cxn ang="0">
                <a:pos x="59" y="45"/>
              </a:cxn>
              <a:cxn ang="0">
                <a:pos x="45" y="28"/>
              </a:cxn>
              <a:cxn ang="0">
                <a:pos x="45" y="14"/>
              </a:cxn>
              <a:cxn ang="0">
                <a:pos x="40" y="14"/>
              </a:cxn>
              <a:cxn ang="0">
                <a:pos x="36" y="11"/>
              </a:cxn>
              <a:cxn ang="0">
                <a:pos x="36" y="5"/>
              </a:cxn>
              <a:cxn ang="0">
                <a:pos x="13" y="5"/>
              </a:cxn>
              <a:cxn ang="0">
                <a:pos x="13" y="28"/>
              </a:cxn>
              <a:cxn ang="0">
                <a:pos x="45" y="28"/>
              </a:cxn>
              <a:cxn ang="0">
                <a:pos x="45" y="51"/>
              </a:cxn>
              <a:cxn ang="0">
                <a:pos x="45" y="41"/>
              </a:cxn>
              <a:cxn ang="0">
                <a:pos x="13" y="41"/>
              </a:cxn>
              <a:cxn ang="0">
                <a:pos x="13" y="51"/>
              </a:cxn>
              <a:cxn ang="0">
                <a:pos x="45" y="51"/>
              </a:cxn>
              <a:cxn ang="0">
                <a:pos x="52" y="28"/>
              </a:cxn>
              <a:cxn ang="0">
                <a:pos x="50" y="30"/>
              </a:cxn>
              <a:cxn ang="0">
                <a:pos x="52" y="32"/>
              </a:cxn>
              <a:cxn ang="0">
                <a:pos x="55" y="30"/>
              </a:cxn>
              <a:cxn ang="0">
                <a:pos x="52" y="28"/>
              </a:cxn>
            </a:cxnLst>
            <a:rect l="0" t="0" r="r" b="b"/>
            <a:pathLst>
              <a:path w="59" h="55">
                <a:moveTo>
                  <a:pt x="59" y="45"/>
                </a:moveTo>
                <a:cubicBezTo>
                  <a:pt x="59" y="45"/>
                  <a:pt x="59" y="46"/>
                  <a:pt x="58" y="46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52"/>
                  <a:pt x="50" y="52"/>
                  <a:pt x="50" y="52"/>
                </a:cubicBezTo>
                <a:cubicBezTo>
                  <a:pt x="50" y="54"/>
                  <a:pt x="48" y="55"/>
                  <a:pt x="47" y="55"/>
                </a:cubicBezTo>
                <a:cubicBezTo>
                  <a:pt x="12" y="55"/>
                  <a:pt x="12" y="55"/>
                  <a:pt x="12" y="55"/>
                </a:cubicBezTo>
                <a:cubicBezTo>
                  <a:pt x="10" y="55"/>
                  <a:pt x="9" y="54"/>
                  <a:pt x="9" y="52"/>
                </a:cubicBezTo>
                <a:cubicBezTo>
                  <a:pt x="9" y="46"/>
                  <a:pt x="9" y="46"/>
                  <a:pt x="9" y="46"/>
                </a:cubicBezTo>
                <a:cubicBezTo>
                  <a:pt x="1" y="46"/>
                  <a:pt x="1" y="46"/>
                  <a:pt x="1" y="46"/>
                </a:cubicBezTo>
                <a:cubicBezTo>
                  <a:pt x="0" y="46"/>
                  <a:pt x="0" y="45"/>
                  <a:pt x="0" y="45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6"/>
                  <a:pt x="3" y="23"/>
                  <a:pt x="7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4"/>
                  <a:pt x="9" y="4"/>
                  <a:pt x="9" y="4"/>
                </a:cubicBezTo>
                <a:cubicBezTo>
                  <a:pt x="9" y="2"/>
                  <a:pt x="10" y="0"/>
                  <a:pt x="12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41" y="1"/>
                  <a:pt x="42" y="3"/>
                </a:cubicBezTo>
                <a:cubicBezTo>
                  <a:pt x="48" y="8"/>
                  <a:pt x="48" y="8"/>
                  <a:pt x="48" y="8"/>
                </a:cubicBezTo>
                <a:cubicBezTo>
                  <a:pt x="49" y="10"/>
                  <a:pt x="50" y="12"/>
                  <a:pt x="50" y="14"/>
                </a:cubicBezTo>
                <a:cubicBezTo>
                  <a:pt x="50" y="23"/>
                  <a:pt x="50" y="23"/>
                  <a:pt x="50" y="23"/>
                </a:cubicBezTo>
                <a:cubicBezTo>
                  <a:pt x="52" y="23"/>
                  <a:pt x="52" y="23"/>
                  <a:pt x="52" y="23"/>
                </a:cubicBezTo>
                <a:cubicBezTo>
                  <a:pt x="56" y="23"/>
                  <a:pt x="59" y="26"/>
                  <a:pt x="59" y="30"/>
                </a:cubicBezTo>
                <a:lnTo>
                  <a:pt x="59" y="45"/>
                </a:lnTo>
                <a:close/>
                <a:moveTo>
                  <a:pt x="45" y="28"/>
                </a:moveTo>
                <a:cubicBezTo>
                  <a:pt x="45" y="14"/>
                  <a:pt x="45" y="14"/>
                  <a:pt x="45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38" y="14"/>
                  <a:pt x="36" y="13"/>
                  <a:pt x="36" y="11"/>
                </a:cubicBezTo>
                <a:cubicBezTo>
                  <a:pt x="36" y="5"/>
                  <a:pt x="36" y="5"/>
                  <a:pt x="36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3" y="28"/>
                  <a:pt x="13" y="28"/>
                  <a:pt x="13" y="28"/>
                </a:cubicBezTo>
                <a:lnTo>
                  <a:pt x="45" y="28"/>
                </a:lnTo>
                <a:close/>
                <a:moveTo>
                  <a:pt x="45" y="51"/>
                </a:moveTo>
                <a:cubicBezTo>
                  <a:pt x="45" y="41"/>
                  <a:pt x="45" y="41"/>
                  <a:pt x="45" y="41"/>
                </a:cubicBezTo>
                <a:cubicBezTo>
                  <a:pt x="13" y="41"/>
                  <a:pt x="13" y="41"/>
                  <a:pt x="13" y="41"/>
                </a:cubicBezTo>
                <a:cubicBezTo>
                  <a:pt x="13" y="51"/>
                  <a:pt x="13" y="51"/>
                  <a:pt x="13" y="51"/>
                </a:cubicBezTo>
                <a:lnTo>
                  <a:pt x="45" y="51"/>
                </a:lnTo>
                <a:close/>
                <a:moveTo>
                  <a:pt x="52" y="28"/>
                </a:moveTo>
                <a:cubicBezTo>
                  <a:pt x="51" y="28"/>
                  <a:pt x="50" y="29"/>
                  <a:pt x="50" y="30"/>
                </a:cubicBezTo>
                <a:cubicBezTo>
                  <a:pt x="50" y="31"/>
                  <a:pt x="51" y="32"/>
                  <a:pt x="52" y="32"/>
                </a:cubicBezTo>
                <a:cubicBezTo>
                  <a:pt x="54" y="32"/>
                  <a:pt x="55" y="31"/>
                  <a:pt x="55" y="30"/>
                </a:cubicBezTo>
                <a:cubicBezTo>
                  <a:pt x="55" y="29"/>
                  <a:pt x="54" y="28"/>
                  <a:pt x="52" y="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</a:ln>
        </p:spPr>
        <p:txBody>
          <a:bodyPr vert="horz" wrap="square" lIns="165811" tIns="82905" rIns="165811" bIns="82905" numCol="1" anchor="t" anchorCtr="0" compatLnSpc="1"/>
          <a:lstStyle/>
          <a:p>
            <a:endParaRPr 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7"/>
          <a:stretch>
            <a:fillRect/>
          </a:stretch>
        </p:blipFill>
        <p:spPr>
          <a:xfrm>
            <a:off x="6096000" y="2376918"/>
            <a:ext cx="5071491" cy="2853663"/>
          </a:xfrm>
          <a:prstGeom prst="rect">
            <a:avLst/>
          </a:prstGeom>
        </p:spPr>
      </p:pic>
      <p:sp>
        <p:nvSpPr>
          <p:cNvPr id="27" name="文本框 37"/>
          <p:cNvSpPr txBox="1"/>
          <p:nvPr/>
        </p:nvSpPr>
        <p:spPr>
          <a:xfrm>
            <a:off x="2139315" y="2988945"/>
            <a:ext cx="37388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通过这几天对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习，我掌握了一些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的基础知识，已经能够独立完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成一些简单的编程、爬取网页数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据。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侧圆角矩形 12"/>
          <p:cNvSpPr/>
          <p:nvPr/>
        </p:nvSpPr>
        <p:spPr bwMode="auto">
          <a:xfrm>
            <a:off x="-4763" y="1450975"/>
            <a:ext cx="10107613" cy="5429250"/>
          </a:xfrm>
          <a:custGeom>
            <a:avLst/>
            <a:gdLst>
              <a:gd name="T0" fmla="*/ 0 w 10108596"/>
              <a:gd name="T1" fmla="*/ 0 h 5430156"/>
              <a:gd name="T2" fmla="*/ 9826730 w 10108596"/>
              <a:gd name="T3" fmla="*/ 14512 h 5430156"/>
              <a:gd name="T4" fmla="*/ 10093100 w 10108596"/>
              <a:gd name="T5" fmla="*/ 280863 h 5430156"/>
              <a:gd name="T6" fmla="*/ 10107613 w 10108596"/>
              <a:gd name="T7" fmla="*/ 5429250 h 54301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08596" h="5430156">
                <a:moveTo>
                  <a:pt x="0" y="0"/>
                </a:moveTo>
                <a:lnTo>
                  <a:pt x="9827686" y="14514"/>
                </a:lnTo>
                <a:cubicBezTo>
                  <a:pt x="9974812" y="14514"/>
                  <a:pt x="10094082" y="133784"/>
                  <a:pt x="10094082" y="280910"/>
                </a:cubicBezTo>
                <a:lnTo>
                  <a:pt x="10108596" y="5430156"/>
                </a:lnTo>
              </a:path>
            </a:pathLst>
          </a:custGeom>
          <a:noFill/>
          <a:ln w="254000" cap="flat" cmpd="sng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同侧圆角矩形 14"/>
          <p:cNvSpPr/>
          <p:nvPr/>
        </p:nvSpPr>
        <p:spPr bwMode="auto">
          <a:xfrm rot="10800000">
            <a:off x="2292349" y="-25400"/>
            <a:ext cx="9899650" cy="5054600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54000" cap="flat" cmpd="sng">
            <a:solidFill>
              <a:schemeClr val="accent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同侧圆角矩形 19"/>
          <p:cNvSpPr/>
          <p:nvPr/>
        </p:nvSpPr>
        <p:spPr bwMode="auto">
          <a:xfrm>
            <a:off x="-14288" y="5990711"/>
            <a:ext cx="2306637" cy="904875"/>
          </a:xfrm>
          <a:custGeom>
            <a:avLst/>
            <a:gdLst>
              <a:gd name="T0" fmla="*/ 0 w 2306202"/>
              <a:gd name="T1" fmla="*/ 5911 h 904920"/>
              <a:gd name="T2" fmla="*/ 2040191 w 2306202"/>
              <a:gd name="T3" fmla="*/ 0 h 904920"/>
              <a:gd name="T4" fmla="*/ 2306637 w 2306202"/>
              <a:gd name="T5" fmla="*/ 266383 h 904920"/>
              <a:gd name="T6" fmla="*/ 2302567 w 2306202"/>
              <a:gd name="T7" fmla="*/ 904875 h 9049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06202" h="904920">
                <a:moveTo>
                  <a:pt x="0" y="5911"/>
                </a:moveTo>
                <a:lnTo>
                  <a:pt x="2039806" y="0"/>
                </a:lnTo>
                <a:cubicBezTo>
                  <a:pt x="2186932" y="0"/>
                  <a:pt x="2306202" y="119270"/>
                  <a:pt x="2306202" y="266396"/>
                </a:cubicBezTo>
                <a:cubicBezTo>
                  <a:pt x="2304846" y="479237"/>
                  <a:pt x="2303489" y="692079"/>
                  <a:pt x="2302133" y="904920"/>
                </a:cubicBezTo>
              </a:path>
            </a:pathLst>
          </a:custGeom>
          <a:noFill/>
          <a:ln w="254000" cap="flat" cmpd="sng">
            <a:solidFill>
              <a:schemeClr val="tx1">
                <a:lumMod val="95000"/>
                <a:lumOff val="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同侧圆角矩形 19"/>
          <p:cNvSpPr/>
          <p:nvPr/>
        </p:nvSpPr>
        <p:spPr bwMode="auto">
          <a:xfrm rot="10800000">
            <a:off x="9991724" y="-20769"/>
            <a:ext cx="2200275" cy="771526"/>
          </a:xfrm>
          <a:custGeom>
            <a:avLst/>
            <a:gdLst>
              <a:gd name="T0" fmla="*/ 0 w 2200533"/>
              <a:gd name="T1" fmla="*/ 0 h 772008"/>
              <a:gd name="T2" fmla="*/ 1923465 w 2200533"/>
              <a:gd name="T3" fmla="*/ 8598 h 772008"/>
              <a:gd name="T4" fmla="*/ 2189830 w 2200533"/>
              <a:gd name="T5" fmla="*/ 274827 h 772008"/>
              <a:gd name="T6" fmla="*/ 2200275 w 2200533"/>
              <a:gd name="T7" fmla="*/ 771526 h 772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00533" h="772008">
                <a:moveTo>
                  <a:pt x="0" y="0"/>
                </a:moveTo>
                <a:lnTo>
                  <a:pt x="1923691" y="8603"/>
                </a:lnTo>
                <a:cubicBezTo>
                  <a:pt x="2070817" y="8603"/>
                  <a:pt x="2190087" y="127873"/>
                  <a:pt x="2190087" y="274999"/>
                </a:cubicBezTo>
                <a:lnTo>
                  <a:pt x="2200533" y="772008"/>
                </a:lnTo>
              </a:path>
            </a:pathLst>
          </a:custGeom>
          <a:noFill/>
          <a:ln w="254000" cap="flat" cmpd="sng">
            <a:solidFill>
              <a:schemeClr val="accent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888551" y="2895898"/>
            <a:ext cx="641489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感谢您的聆听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14"/>
          <p:cNvSpPr/>
          <p:nvPr/>
        </p:nvSpPr>
        <p:spPr bwMode="auto">
          <a:xfrm rot="10800000" flipH="1">
            <a:off x="0" y="-3"/>
            <a:ext cx="4772025" cy="4772028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solidFill>
            <a:schemeClr val="bg1"/>
          </a:solidFill>
          <a:ln w="254000" cap="flat" cmpd="sng">
            <a:solidFill>
              <a:schemeClr val="accent2">
                <a:lumMod val="60000"/>
                <a:lumOff val="40000"/>
              </a:schemeClr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" name="同侧圆角矩形 14"/>
          <p:cNvSpPr/>
          <p:nvPr/>
        </p:nvSpPr>
        <p:spPr bwMode="auto">
          <a:xfrm flipH="1">
            <a:off x="1814731" y="1943100"/>
            <a:ext cx="10377267" cy="4914900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54000" cap="flat" cmpd="sng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文本框 4"/>
          <p:cNvSpPr txBox="1">
            <a:spLocks noChangeArrowheads="1"/>
          </p:cNvSpPr>
          <p:nvPr/>
        </p:nvSpPr>
        <p:spPr bwMode="auto">
          <a:xfrm>
            <a:off x="5483736" y="2849731"/>
            <a:ext cx="5205413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6000" dirty="0"/>
              <a:t>自我介绍</a:t>
            </a:r>
            <a:endParaRPr lang="zh-CN" altLang="en-US" sz="6000" dirty="0"/>
          </a:p>
        </p:txBody>
      </p:sp>
      <p:sp>
        <p:nvSpPr>
          <p:cNvPr id="7" name="文本框 6"/>
          <p:cNvSpPr txBox="1"/>
          <p:nvPr/>
        </p:nvSpPr>
        <p:spPr>
          <a:xfrm>
            <a:off x="2671103" y="2249567"/>
            <a:ext cx="11689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4730327" y="155452"/>
            <a:ext cx="2730018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3200" b="1" dirty="0"/>
              <a:t>自我介绍 </a:t>
            </a:r>
            <a:endParaRPr lang="zh-CN" altLang="en-US" sz="3200" b="1" dirty="0"/>
          </a:p>
        </p:txBody>
      </p:sp>
      <p:sp>
        <p:nvSpPr>
          <p:cNvPr id="5" name="同侧圆角矩形 14"/>
          <p:cNvSpPr/>
          <p:nvPr/>
        </p:nvSpPr>
        <p:spPr bwMode="auto">
          <a:xfrm rot="10800000" flipH="1">
            <a:off x="7374589" y="-1"/>
            <a:ext cx="4483582" cy="449944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8575" cap="flat" cmpd="sng">
            <a:solidFill>
              <a:schemeClr val="accent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同侧圆角矩形 14"/>
          <p:cNvSpPr/>
          <p:nvPr/>
        </p:nvSpPr>
        <p:spPr bwMode="auto">
          <a:xfrm rot="10800000">
            <a:off x="391885" y="0"/>
            <a:ext cx="4425525" cy="449944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91970" y="1881499"/>
            <a:ext cx="6183085" cy="378421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Freeform 131"/>
          <p:cNvSpPr>
            <a:spLocks noEditPoints="1"/>
          </p:cNvSpPr>
          <p:nvPr/>
        </p:nvSpPr>
        <p:spPr bwMode="auto">
          <a:xfrm>
            <a:off x="1579319" y="2626435"/>
            <a:ext cx="342580" cy="342531"/>
          </a:xfrm>
          <a:custGeom>
            <a:avLst/>
            <a:gdLst/>
            <a:ahLst/>
            <a:cxnLst>
              <a:cxn ang="0">
                <a:pos x="55" y="28"/>
              </a:cxn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42" y="28"/>
              </a:cxn>
              <a:cxn ang="0">
                <a:pos x="41" y="26"/>
              </a:cxn>
              <a:cxn ang="0">
                <a:pos x="21" y="14"/>
              </a:cxn>
              <a:cxn ang="0">
                <a:pos x="19" y="14"/>
              </a:cxn>
              <a:cxn ang="0">
                <a:pos x="18" y="16"/>
              </a:cxn>
              <a:cxn ang="0">
                <a:pos x="18" y="39"/>
              </a:cxn>
              <a:cxn ang="0">
                <a:pos x="19" y="41"/>
              </a:cxn>
              <a:cxn ang="0">
                <a:pos x="20" y="41"/>
              </a:cxn>
              <a:cxn ang="0">
                <a:pos x="21" y="41"/>
              </a:cxn>
              <a:cxn ang="0">
                <a:pos x="41" y="30"/>
              </a:cxn>
              <a:cxn ang="0">
                <a:pos x="42" y="28"/>
              </a:cxn>
            </a:cxnLst>
            <a:rect l="0" t="0" r="r" b="b"/>
            <a:pathLst>
              <a:path w="55" h="55">
                <a:moveTo>
                  <a:pt x="55" y="28"/>
                </a:moveTo>
                <a:cubicBezTo>
                  <a:pt x="55" y="43"/>
                  <a:pt x="42" y="55"/>
                  <a:pt x="27" y="55"/>
                </a:cubicBez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lose/>
                <a:moveTo>
                  <a:pt x="42" y="28"/>
                </a:moveTo>
                <a:cubicBezTo>
                  <a:pt x="42" y="27"/>
                  <a:pt x="42" y="26"/>
                  <a:pt x="41" y="26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4"/>
                  <a:pt x="20" y="14"/>
                  <a:pt x="19" y="14"/>
                </a:cubicBezTo>
                <a:cubicBezTo>
                  <a:pt x="18" y="15"/>
                  <a:pt x="18" y="16"/>
                  <a:pt x="18" y="16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40"/>
                  <a:pt x="18" y="41"/>
                  <a:pt x="19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41" y="30"/>
                  <a:pt x="41" y="30"/>
                  <a:pt x="41" y="30"/>
                </a:cubicBezTo>
                <a:cubicBezTo>
                  <a:pt x="42" y="29"/>
                  <a:pt x="42" y="29"/>
                  <a:pt x="42" y="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</a:ln>
        </p:spPr>
        <p:txBody>
          <a:bodyPr vert="horz" wrap="square" lIns="165811" tIns="82905" rIns="165811" bIns="82905" numCol="1" anchor="t" anchorCtr="0" compatLnSpc="1"/>
          <a:lstStyle/>
          <a:p>
            <a:endParaRPr 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Freeform 133"/>
          <p:cNvSpPr>
            <a:spLocks noEditPoints="1"/>
          </p:cNvSpPr>
          <p:nvPr/>
        </p:nvSpPr>
        <p:spPr bwMode="auto">
          <a:xfrm>
            <a:off x="1566746" y="3632969"/>
            <a:ext cx="368488" cy="342531"/>
          </a:xfrm>
          <a:custGeom>
            <a:avLst/>
            <a:gdLst/>
            <a:ahLst/>
            <a:cxnLst>
              <a:cxn ang="0">
                <a:pos x="59" y="45"/>
              </a:cxn>
              <a:cxn ang="0">
                <a:pos x="58" y="46"/>
              </a:cxn>
              <a:cxn ang="0">
                <a:pos x="50" y="46"/>
              </a:cxn>
              <a:cxn ang="0">
                <a:pos x="50" y="52"/>
              </a:cxn>
              <a:cxn ang="0">
                <a:pos x="47" y="55"/>
              </a:cxn>
              <a:cxn ang="0">
                <a:pos x="12" y="55"/>
              </a:cxn>
              <a:cxn ang="0">
                <a:pos x="9" y="52"/>
              </a:cxn>
              <a:cxn ang="0">
                <a:pos x="9" y="46"/>
              </a:cxn>
              <a:cxn ang="0">
                <a:pos x="1" y="46"/>
              </a:cxn>
              <a:cxn ang="0">
                <a:pos x="0" y="45"/>
              </a:cxn>
              <a:cxn ang="0">
                <a:pos x="0" y="30"/>
              </a:cxn>
              <a:cxn ang="0">
                <a:pos x="7" y="23"/>
              </a:cxn>
              <a:cxn ang="0">
                <a:pos x="9" y="23"/>
              </a:cxn>
              <a:cxn ang="0">
                <a:pos x="9" y="4"/>
              </a:cxn>
              <a:cxn ang="0">
                <a:pos x="12" y="0"/>
              </a:cxn>
              <a:cxn ang="0">
                <a:pos x="36" y="0"/>
              </a:cxn>
              <a:cxn ang="0">
                <a:pos x="42" y="3"/>
              </a:cxn>
              <a:cxn ang="0">
                <a:pos x="48" y="8"/>
              </a:cxn>
              <a:cxn ang="0">
                <a:pos x="50" y="14"/>
              </a:cxn>
              <a:cxn ang="0">
                <a:pos x="50" y="23"/>
              </a:cxn>
              <a:cxn ang="0">
                <a:pos x="52" y="23"/>
              </a:cxn>
              <a:cxn ang="0">
                <a:pos x="59" y="30"/>
              </a:cxn>
              <a:cxn ang="0">
                <a:pos x="59" y="45"/>
              </a:cxn>
              <a:cxn ang="0">
                <a:pos x="45" y="28"/>
              </a:cxn>
              <a:cxn ang="0">
                <a:pos x="45" y="14"/>
              </a:cxn>
              <a:cxn ang="0">
                <a:pos x="40" y="14"/>
              </a:cxn>
              <a:cxn ang="0">
                <a:pos x="36" y="11"/>
              </a:cxn>
              <a:cxn ang="0">
                <a:pos x="36" y="5"/>
              </a:cxn>
              <a:cxn ang="0">
                <a:pos x="13" y="5"/>
              </a:cxn>
              <a:cxn ang="0">
                <a:pos x="13" y="28"/>
              </a:cxn>
              <a:cxn ang="0">
                <a:pos x="45" y="28"/>
              </a:cxn>
              <a:cxn ang="0">
                <a:pos x="45" y="51"/>
              </a:cxn>
              <a:cxn ang="0">
                <a:pos x="45" y="41"/>
              </a:cxn>
              <a:cxn ang="0">
                <a:pos x="13" y="41"/>
              </a:cxn>
              <a:cxn ang="0">
                <a:pos x="13" y="51"/>
              </a:cxn>
              <a:cxn ang="0">
                <a:pos x="45" y="51"/>
              </a:cxn>
              <a:cxn ang="0">
                <a:pos x="52" y="28"/>
              </a:cxn>
              <a:cxn ang="0">
                <a:pos x="50" y="30"/>
              </a:cxn>
              <a:cxn ang="0">
                <a:pos x="52" y="32"/>
              </a:cxn>
              <a:cxn ang="0">
                <a:pos x="55" y="30"/>
              </a:cxn>
              <a:cxn ang="0">
                <a:pos x="52" y="28"/>
              </a:cxn>
            </a:cxnLst>
            <a:rect l="0" t="0" r="r" b="b"/>
            <a:pathLst>
              <a:path w="59" h="55">
                <a:moveTo>
                  <a:pt x="59" y="45"/>
                </a:moveTo>
                <a:cubicBezTo>
                  <a:pt x="59" y="45"/>
                  <a:pt x="59" y="46"/>
                  <a:pt x="58" y="46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52"/>
                  <a:pt x="50" y="52"/>
                  <a:pt x="50" y="52"/>
                </a:cubicBezTo>
                <a:cubicBezTo>
                  <a:pt x="50" y="54"/>
                  <a:pt x="48" y="55"/>
                  <a:pt x="47" y="55"/>
                </a:cubicBezTo>
                <a:cubicBezTo>
                  <a:pt x="12" y="55"/>
                  <a:pt x="12" y="55"/>
                  <a:pt x="12" y="55"/>
                </a:cubicBezTo>
                <a:cubicBezTo>
                  <a:pt x="10" y="55"/>
                  <a:pt x="9" y="54"/>
                  <a:pt x="9" y="52"/>
                </a:cubicBezTo>
                <a:cubicBezTo>
                  <a:pt x="9" y="46"/>
                  <a:pt x="9" y="46"/>
                  <a:pt x="9" y="46"/>
                </a:cubicBezTo>
                <a:cubicBezTo>
                  <a:pt x="1" y="46"/>
                  <a:pt x="1" y="46"/>
                  <a:pt x="1" y="46"/>
                </a:cubicBezTo>
                <a:cubicBezTo>
                  <a:pt x="0" y="46"/>
                  <a:pt x="0" y="45"/>
                  <a:pt x="0" y="45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6"/>
                  <a:pt x="3" y="23"/>
                  <a:pt x="7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4"/>
                  <a:pt x="9" y="4"/>
                  <a:pt x="9" y="4"/>
                </a:cubicBezTo>
                <a:cubicBezTo>
                  <a:pt x="9" y="2"/>
                  <a:pt x="10" y="0"/>
                  <a:pt x="12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41" y="1"/>
                  <a:pt x="42" y="3"/>
                </a:cubicBezTo>
                <a:cubicBezTo>
                  <a:pt x="48" y="8"/>
                  <a:pt x="48" y="8"/>
                  <a:pt x="48" y="8"/>
                </a:cubicBezTo>
                <a:cubicBezTo>
                  <a:pt x="49" y="10"/>
                  <a:pt x="50" y="12"/>
                  <a:pt x="50" y="14"/>
                </a:cubicBezTo>
                <a:cubicBezTo>
                  <a:pt x="50" y="23"/>
                  <a:pt x="50" y="23"/>
                  <a:pt x="50" y="23"/>
                </a:cubicBezTo>
                <a:cubicBezTo>
                  <a:pt x="52" y="23"/>
                  <a:pt x="52" y="23"/>
                  <a:pt x="52" y="23"/>
                </a:cubicBezTo>
                <a:cubicBezTo>
                  <a:pt x="56" y="23"/>
                  <a:pt x="59" y="26"/>
                  <a:pt x="59" y="30"/>
                </a:cubicBezTo>
                <a:lnTo>
                  <a:pt x="59" y="45"/>
                </a:lnTo>
                <a:close/>
                <a:moveTo>
                  <a:pt x="45" y="28"/>
                </a:moveTo>
                <a:cubicBezTo>
                  <a:pt x="45" y="14"/>
                  <a:pt x="45" y="14"/>
                  <a:pt x="45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38" y="14"/>
                  <a:pt x="36" y="13"/>
                  <a:pt x="36" y="11"/>
                </a:cubicBezTo>
                <a:cubicBezTo>
                  <a:pt x="36" y="5"/>
                  <a:pt x="36" y="5"/>
                  <a:pt x="36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3" y="28"/>
                  <a:pt x="13" y="28"/>
                  <a:pt x="13" y="28"/>
                </a:cubicBezTo>
                <a:lnTo>
                  <a:pt x="45" y="28"/>
                </a:lnTo>
                <a:close/>
                <a:moveTo>
                  <a:pt x="45" y="51"/>
                </a:moveTo>
                <a:cubicBezTo>
                  <a:pt x="45" y="41"/>
                  <a:pt x="45" y="41"/>
                  <a:pt x="45" y="41"/>
                </a:cubicBezTo>
                <a:cubicBezTo>
                  <a:pt x="13" y="41"/>
                  <a:pt x="13" y="41"/>
                  <a:pt x="13" y="41"/>
                </a:cubicBezTo>
                <a:cubicBezTo>
                  <a:pt x="13" y="51"/>
                  <a:pt x="13" y="51"/>
                  <a:pt x="13" y="51"/>
                </a:cubicBezTo>
                <a:lnTo>
                  <a:pt x="45" y="51"/>
                </a:lnTo>
                <a:close/>
                <a:moveTo>
                  <a:pt x="52" y="28"/>
                </a:moveTo>
                <a:cubicBezTo>
                  <a:pt x="51" y="28"/>
                  <a:pt x="50" y="29"/>
                  <a:pt x="50" y="30"/>
                </a:cubicBezTo>
                <a:cubicBezTo>
                  <a:pt x="50" y="31"/>
                  <a:pt x="51" y="32"/>
                  <a:pt x="52" y="32"/>
                </a:cubicBezTo>
                <a:cubicBezTo>
                  <a:pt x="54" y="32"/>
                  <a:pt x="55" y="31"/>
                  <a:pt x="55" y="30"/>
                </a:cubicBezTo>
                <a:cubicBezTo>
                  <a:pt x="55" y="29"/>
                  <a:pt x="54" y="28"/>
                  <a:pt x="52" y="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</a:ln>
        </p:spPr>
        <p:txBody>
          <a:bodyPr vert="horz" wrap="square" lIns="165811" tIns="82905" rIns="165811" bIns="82905" numCol="1" anchor="t" anchorCtr="0" compatLnSpc="1"/>
          <a:lstStyle/>
          <a:p>
            <a:endParaRPr 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7"/>
          <a:stretch>
            <a:fillRect/>
          </a:stretch>
        </p:blipFill>
        <p:spPr>
          <a:xfrm>
            <a:off x="6096000" y="2376918"/>
            <a:ext cx="5071491" cy="2853663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2203564" y="2474870"/>
            <a:ext cx="3617613" cy="3643356"/>
            <a:chOff x="2334370" y="2376918"/>
            <a:chExt cx="3617613" cy="3643356"/>
          </a:xfrm>
        </p:grpSpPr>
        <p:sp>
          <p:nvSpPr>
            <p:cNvPr id="26" name="TextBox 54"/>
            <p:cNvSpPr txBox="1"/>
            <p:nvPr/>
          </p:nvSpPr>
          <p:spPr>
            <a:xfrm>
              <a:off x="2334370" y="3158964"/>
              <a:ext cx="3617613" cy="2861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  <a:cs typeface="方正兰亭细黑_GBK_M" pitchFamily="2" charset="2"/>
                  <a:sym typeface="Arial" panose="020B0604020202020204" pitchFamily="34" charset="0"/>
                </a:rPr>
                <a:t>女</a:t>
              </a:r>
              <a:endPara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endParaRPr>
            </a:p>
            <a:p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  <a:cs typeface="方正兰亭细黑_GBK_M" pitchFamily="2" charset="2"/>
                  <a:sym typeface="Arial" panose="020B0604020202020204" pitchFamily="34" charset="0"/>
                </a:rPr>
                <a:t>乐山师范学院</a:t>
              </a:r>
              <a:endPara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endParaRPr>
            </a:p>
            <a:p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  <a:cs typeface="方正兰亭细黑_GBK_M" pitchFamily="2" charset="2"/>
                  <a:sym typeface="Arial" panose="020B0604020202020204" pitchFamily="34" charset="0"/>
                </a:rPr>
                <a:t>数信学院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endParaRPr>
            </a:p>
            <a:p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  <a:cs typeface="方正兰亭细黑_GBK_M" pitchFamily="2" charset="2"/>
                  <a:sym typeface="Arial" panose="020B0604020202020204" pitchFamily="34" charset="0"/>
                </a:rPr>
                <a:t>15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  <a:cs typeface="方正兰亭细黑_GBK_M" pitchFamily="2" charset="2"/>
                  <a:sym typeface="Arial" panose="020B0604020202020204" pitchFamily="34" charset="0"/>
                </a:rPr>
                <a:t>数应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  <a:cs typeface="方正兰亭细黑_GBK_M" pitchFamily="2" charset="2"/>
                  <a:sym typeface="Arial" panose="020B0604020202020204" pitchFamily="34" charset="0"/>
                </a:rPr>
                <a:t>2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  <a:cs typeface="方正兰亭细黑_GBK_M" pitchFamily="2" charset="2"/>
                  <a:sym typeface="Arial" panose="020B0604020202020204" pitchFamily="34" charset="0"/>
                </a:rPr>
                <a:t>班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endParaRPr>
            </a:p>
            <a:p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endParaRPr>
            </a:p>
            <a:p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endParaRPr>
            </a:p>
            <a:p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endParaRPr>
            </a:p>
            <a:p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endParaRPr>
            </a:p>
            <a:p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endParaRPr>
            </a:p>
          </p:txBody>
        </p:sp>
        <p:sp>
          <p:nvSpPr>
            <p:cNvPr id="27" name="文本框 37"/>
            <p:cNvSpPr txBox="1"/>
            <p:nvPr/>
          </p:nvSpPr>
          <p:spPr>
            <a:xfrm>
              <a:off x="2334371" y="2376918"/>
              <a:ext cx="7924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黄颖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14"/>
          <p:cNvSpPr/>
          <p:nvPr/>
        </p:nvSpPr>
        <p:spPr bwMode="auto">
          <a:xfrm rot="10800000" flipH="1">
            <a:off x="0" y="-3"/>
            <a:ext cx="4772025" cy="4772028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solidFill>
            <a:schemeClr val="bg1"/>
          </a:solidFill>
          <a:ln w="254000" cap="flat" cmpd="sng">
            <a:solidFill>
              <a:schemeClr val="accent2">
                <a:lumMod val="60000"/>
                <a:lumOff val="40000"/>
              </a:schemeClr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" name="同侧圆角矩形 14"/>
          <p:cNvSpPr/>
          <p:nvPr/>
        </p:nvSpPr>
        <p:spPr bwMode="auto">
          <a:xfrm flipH="1">
            <a:off x="1814731" y="1943100"/>
            <a:ext cx="10377267" cy="4914900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54000" cap="flat" cmpd="sng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文本框 4"/>
          <p:cNvSpPr txBox="1">
            <a:spLocks noChangeArrowheads="1"/>
          </p:cNvSpPr>
          <p:nvPr/>
        </p:nvSpPr>
        <p:spPr bwMode="auto">
          <a:xfrm>
            <a:off x="5483736" y="2849731"/>
            <a:ext cx="5205413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6000" dirty="0"/>
              <a:t>项目内容</a:t>
            </a:r>
            <a:endParaRPr lang="zh-CN" altLang="en-US" sz="6000" dirty="0"/>
          </a:p>
        </p:txBody>
      </p:sp>
      <p:sp>
        <p:nvSpPr>
          <p:cNvPr id="7" name="文本框 6"/>
          <p:cNvSpPr txBox="1"/>
          <p:nvPr/>
        </p:nvSpPr>
        <p:spPr>
          <a:xfrm>
            <a:off x="2671103" y="2249567"/>
            <a:ext cx="11689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4730327" y="155452"/>
            <a:ext cx="2730018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3200" b="1" dirty="0"/>
              <a:t>项目内容</a:t>
            </a:r>
            <a:endParaRPr lang="zh-CN" altLang="en-US" sz="3200" b="1" dirty="0"/>
          </a:p>
        </p:txBody>
      </p:sp>
      <p:sp>
        <p:nvSpPr>
          <p:cNvPr id="5" name="同侧圆角矩形 14"/>
          <p:cNvSpPr/>
          <p:nvPr/>
        </p:nvSpPr>
        <p:spPr bwMode="auto">
          <a:xfrm rot="10800000" flipH="1">
            <a:off x="7374589" y="-1"/>
            <a:ext cx="4483582" cy="449944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8575" cap="flat" cmpd="sng">
            <a:solidFill>
              <a:schemeClr val="accent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同侧圆角矩形 14"/>
          <p:cNvSpPr/>
          <p:nvPr/>
        </p:nvSpPr>
        <p:spPr bwMode="auto">
          <a:xfrm rot="10800000">
            <a:off x="391885" y="0"/>
            <a:ext cx="4425525" cy="449944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8100000">
            <a:off x="1495268" y="5233652"/>
            <a:ext cx="3248696" cy="3248696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32"/>
          <p:cNvSpPr txBox="1"/>
          <p:nvPr/>
        </p:nvSpPr>
        <p:spPr>
          <a:xfrm>
            <a:off x="5416550" y="2672080"/>
            <a:ext cx="493077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Python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实现全球天气</a:t>
            </a:r>
            <a:endParaRPr lang="zh-CN" altLang="en-US" sz="3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情况查询</a:t>
            </a:r>
            <a:endParaRPr lang="zh-CN" altLang="en-US" sz="3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多云"/>
          <p:cNvSpPr/>
          <p:nvPr/>
        </p:nvSpPr>
        <p:spPr>
          <a:xfrm>
            <a:off x="2206625" y="2672080"/>
            <a:ext cx="1824990" cy="1888490"/>
          </a:xfrm>
          <a:custGeom>
            <a:avLst/>
            <a:gdLst>
              <a:gd name="connsiteX0" fmla="*/ 2224820 w 2696413"/>
              <a:gd name="connsiteY0" fmla="*/ 772488 h 1712952"/>
              <a:gd name="connsiteX1" fmla="*/ 2218280 w 2696413"/>
              <a:gd name="connsiteY1" fmla="*/ 780415 h 1712952"/>
              <a:gd name="connsiteX2" fmla="*/ 2210353 w 2696413"/>
              <a:gd name="connsiteY2" fmla="*/ 786956 h 1712952"/>
              <a:gd name="connsiteX3" fmla="*/ 2330213 w 2696413"/>
              <a:gd name="connsiteY3" fmla="*/ 906816 h 1712952"/>
              <a:gd name="connsiteX4" fmla="*/ 2344680 w 2696413"/>
              <a:gd name="connsiteY4" fmla="*/ 892348 h 1712952"/>
              <a:gd name="connsiteX5" fmla="*/ 2491791 w 2696413"/>
              <a:gd name="connsiteY5" fmla="*/ 516733 h 1712952"/>
              <a:gd name="connsiteX6" fmla="*/ 2322232 w 2696413"/>
              <a:gd name="connsiteY6" fmla="*/ 516733 h 1712952"/>
              <a:gd name="connsiteX7" fmla="*/ 2323264 w 2696413"/>
              <a:gd name="connsiteY7" fmla="*/ 526963 h 1712952"/>
              <a:gd name="connsiteX8" fmla="*/ 2322232 w 2696413"/>
              <a:gd name="connsiteY8" fmla="*/ 537193 h 1712952"/>
              <a:gd name="connsiteX9" fmla="*/ 2491791 w 2696413"/>
              <a:gd name="connsiteY9" fmla="*/ 537193 h 1712952"/>
              <a:gd name="connsiteX10" fmla="*/ 1399326 w 2696413"/>
              <a:gd name="connsiteY10" fmla="*/ 435091 h 1712952"/>
              <a:gd name="connsiteX11" fmla="*/ 1442987 w 2696413"/>
              <a:gd name="connsiteY11" fmla="*/ 439278 h 1712952"/>
              <a:gd name="connsiteX12" fmla="*/ 1803436 w 2696413"/>
              <a:gd name="connsiteY12" fmla="*/ 940383 h 1712952"/>
              <a:gd name="connsiteX13" fmla="*/ 2052691 w 2696413"/>
              <a:gd name="connsiteY13" fmla="*/ 915578 h 1712952"/>
              <a:gd name="connsiteX14" fmla="*/ 2238242 w 2696413"/>
              <a:gd name="connsiteY14" fmla="*/ 1069657 h 1712952"/>
              <a:gd name="connsiteX15" fmla="*/ 2333952 w 2696413"/>
              <a:gd name="connsiteY15" fmla="*/ 1063848 h 1712952"/>
              <a:gd name="connsiteX16" fmla="*/ 2635516 w 2696413"/>
              <a:gd name="connsiteY16" fmla="*/ 1365411 h 1712952"/>
              <a:gd name="connsiteX17" fmla="*/ 2420078 w 2696413"/>
              <a:gd name="connsiteY17" fmla="*/ 1654497 h 1712952"/>
              <a:gd name="connsiteX18" fmla="*/ 2398958 w 2696413"/>
              <a:gd name="connsiteY18" fmla="*/ 1658668 h 1712952"/>
              <a:gd name="connsiteX19" fmla="*/ 297833 w 2696413"/>
              <a:gd name="connsiteY19" fmla="*/ 1658668 h 1712952"/>
              <a:gd name="connsiteX20" fmla="*/ 262806 w 2696413"/>
              <a:gd name="connsiteY20" fmla="*/ 1649354 h 1712952"/>
              <a:gd name="connsiteX21" fmla="*/ 347378 w 2696413"/>
              <a:gd name="connsiteY21" fmla="*/ 1049672 h 1712952"/>
              <a:gd name="connsiteX22" fmla="*/ 993270 w 2696413"/>
              <a:gd name="connsiteY22" fmla="*/ 712748 h 1712952"/>
              <a:gd name="connsiteX23" fmla="*/ 1399326 w 2696413"/>
              <a:gd name="connsiteY23" fmla="*/ 435091 h 1712952"/>
              <a:gd name="connsiteX24" fmla="*/ 1385670 w 2696413"/>
              <a:gd name="connsiteY24" fmla="*/ 382226 h 1712952"/>
              <a:gd name="connsiteX25" fmla="*/ 969278 w 2696413"/>
              <a:gd name="connsiteY25" fmla="*/ 642485 h 1712952"/>
              <a:gd name="connsiteX26" fmla="*/ 774118 w 2696413"/>
              <a:gd name="connsiteY26" fmla="*/ 598442 h 1712952"/>
              <a:gd name="connsiteX27" fmla="*/ 317202 w 2696413"/>
              <a:gd name="connsiteY27" fmla="*/ 970837 h 1712952"/>
              <a:gd name="connsiteX28" fmla="*/ 314546 w 2696413"/>
              <a:gd name="connsiteY28" fmla="*/ 997185 h 1712952"/>
              <a:gd name="connsiteX29" fmla="*/ 287945 w 2696413"/>
              <a:gd name="connsiteY29" fmla="*/ 999866 h 1712952"/>
              <a:gd name="connsiteX30" fmla="*/ 0 w 2696413"/>
              <a:gd name="connsiteY30" fmla="*/ 1353160 h 1712952"/>
              <a:gd name="connsiteX31" fmla="*/ 323751 w 2696413"/>
              <a:gd name="connsiteY31" fmla="*/ 1711918 h 1712952"/>
              <a:gd name="connsiteX32" fmla="*/ 344239 w 2696413"/>
              <a:gd name="connsiteY32" fmla="*/ 1712952 h 1712952"/>
              <a:gd name="connsiteX33" fmla="*/ 383724 w 2696413"/>
              <a:gd name="connsiteY33" fmla="*/ 1712952 h 1712952"/>
              <a:gd name="connsiteX34" fmla="*/ 422097 w 2696413"/>
              <a:gd name="connsiteY34" fmla="*/ 1712952 h 1712952"/>
              <a:gd name="connsiteX35" fmla="*/ 2352175 w 2696413"/>
              <a:gd name="connsiteY35" fmla="*/ 1712952 h 1712952"/>
              <a:gd name="connsiteX36" fmla="*/ 2372663 w 2696413"/>
              <a:gd name="connsiteY36" fmla="*/ 1711918 h 1712952"/>
              <a:gd name="connsiteX37" fmla="*/ 2696413 w 2696413"/>
              <a:gd name="connsiteY37" fmla="*/ 1353160 h 1712952"/>
              <a:gd name="connsiteX38" fmla="*/ 2335791 w 2696413"/>
              <a:gd name="connsiteY38" fmla="*/ 992539 h 1712952"/>
              <a:gd name="connsiteX39" fmla="*/ 2266862 w 2696413"/>
              <a:gd name="connsiteY39" fmla="*/ 999487 h 1712952"/>
              <a:gd name="connsiteX40" fmla="*/ 1975170 w 2696413"/>
              <a:gd name="connsiteY40" fmla="*/ 848617 h 1712952"/>
              <a:gd name="connsiteX41" fmla="*/ 1850091 w 2696413"/>
              <a:gd name="connsiteY41" fmla="*/ 872209 h 1712952"/>
              <a:gd name="connsiteX42" fmla="*/ 1852062 w 2696413"/>
              <a:gd name="connsiteY42" fmla="*/ 848617 h 1712952"/>
              <a:gd name="connsiteX43" fmla="*/ 1385670 w 2696413"/>
              <a:gd name="connsiteY43" fmla="*/ 382226 h 1712952"/>
              <a:gd name="connsiteX44" fmla="*/ 1964828 w 2696413"/>
              <a:gd name="connsiteY44" fmla="*/ 213976 h 1712952"/>
              <a:gd name="connsiteX45" fmla="*/ 1705294 w 2696413"/>
              <a:gd name="connsiteY45" fmla="*/ 351969 h 1712952"/>
              <a:gd name="connsiteX46" fmla="*/ 1677456 w 2696413"/>
              <a:gd name="connsiteY46" fmla="*/ 403257 h 1712952"/>
              <a:gd name="connsiteX47" fmla="*/ 1681257 w 2696413"/>
              <a:gd name="connsiteY47" fmla="*/ 405321 h 1712952"/>
              <a:gd name="connsiteX48" fmla="*/ 1887427 w 2696413"/>
              <a:gd name="connsiteY48" fmla="*/ 793081 h 1712952"/>
              <a:gd name="connsiteX49" fmla="*/ 1885452 w 2696413"/>
              <a:gd name="connsiteY49" fmla="*/ 816736 h 1712952"/>
              <a:gd name="connsiteX50" fmla="*/ 2010861 w 2696413"/>
              <a:gd name="connsiteY50" fmla="*/ 793081 h 1712952"/>
              <a:gd name="connsiteX51" fmla="*/ 2098506 w 2696413"/>
              <a:gd name="connsiteY51" fmla="*/ 803792 h 1712952"/>
              <a:gd name="connsiteX52" fmla="*/ 2104054 w 2696413"/>
              <a:gd name="connsiteY52" fmla="*/ 805911 h 1712952"/>
              <a:gd name="connsiteX53" fmla="*/ 2139822 w 2696413"/>
              <a:gd name="connsiteY53" fmla="*/ 786497 h 1712952"/>
              <a:gd name="connsiteX54" fmla="*/ 2277815 w 2696413"/>
              <a:gd name="connsiteY54" fmla="*/ 526963 h 1712952"/>
              <a:gd name="connsiteX55" fmla="*/ 1964828 w 2696413"/>
              <a:gd name="connsiteY55" fmla="*/ 213976 h 1712952"/>
              <a:gd name="connsiteX56" fmla="*/ 1599443 w 2696413"/>
              <a:gd name="connsiteY56" fmla="*/ 147110 h 1712952"/>
              <a:gd name="connsiteX57" fmla="*/ 1584975 w 2696413"/>
              <a:gd name="connsiteY57" fmla="*/ 161577 h 1712952"/>
              <a:gd name="connsiteX58" fmla="*/ 1704835 w 2696413"/>
              <a:gd name="connsiteY58" fmla="*/ 281438 h 1712952"/>
              <a:gd name="connsiteX59" fmla="*/ 1711375 w 2696413"/>
              <a:gd name="connsiteY59" fmla="*/ 273511 h 1712952"/>
              <a:gd name="connsiteX60" fmla="*/ 1719302 w 2696413"/>
              <a:gd name="connsiteY60" fmla="*/ 266971 h 1712952"/>
              <a:gd name="connsiteX61" fmla="*/ 2330213 w 2696413"/>
              <a:gd name="connsiteY61" fmla="*/ 147110 h 1712952"/>
              <a:gd name="connsiteX62" fmla="*/ 2210353 w 2696413"/>
              <a:gd name="connsiteY62" fmla="*/ 266971 h 1712952"/>
              <a:gd name="connsiteX63" fmla="*/ 2218280 w 2696413"/>
              <a:gd name="connsiteY63" fmla="*/ 273511 h 1712952"/>
              <a:gd name="connsiteX64" fmla="*/ 2224820 w 2696413"/>
              <a:gd name="connsiteY64" fmla="*/ 281438 h 1712952"/>
              <a:gd name="connsiteX65" fmla="*/ 2344680 w 2696413"/>
              <a:gd name="connsiteY65" fmla="*/ 161577 h 1712952"/>
              <a:gd name="connsiteX66" fmla="*/ 1975058 w 2696413"/>
              <a:gd name="connsiteY66" fmla="*/ 0 h 1712952"/>
              <a:gd name="connsiteX67" fmla="*/ 1954598 w 2696413"/>
              <a:gd name="connsiteY67" fmla="*/ 0 h 1712952"/>
              <a:gd name="connsiteX68" fmla="*/ 1954598 w 2696413"/>
              <a:gd name="connsiteY68" fmla="*/ 169559 h 1712952"/>
              <a:gd name="connsiteX69" fmla="*/ 1964828 w 2696413"/>
              <a:gd name="connsiteY69" fmla="*/ 168527 h 1712952"/>
              <a:gd name="connsiteX70" fmla="*/ 1975058 w 2696413"/>
              <a:gd name="connsiteY70" fmla="*/ 169559 h 171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696413" h="1712952">
                <a:moveTo>
                  <a:pt x="2224820" y="772488"/>
                </a:moveTo>
                <a:lnTo>
                  <a:pt x="2218280" y="780415"/>
                </a:lnTo>
                <a:lnTo>
                  <a:pt x="2210353" y="786956"/>
                </a:lnTo>
                <a:lnTo>
                  <a:pt x="2330213" y="906816"/>
                </a:lnTo>
                <a:lnTo>
                  <a:pt x="2344680" y="892348"/>
                </a:lnTo>
                <a:close/>
                <a:moveTo>
                  <a:pt x="2491791" y="516733"/>
                </a:moveTo>
                <a:lnTo>
                  <a:pt x="2322232" y="516733"/>
                </a:lnTo>
                <a:lnTo>
                  <a:pt x="2323264" y="526963"/>
                </a:lnTo>
                <a:lnTo>
                  <a:pt x="2322232" y="537193"/>
                </a:lnTo>
                <a:lnTo>
                  <a:pt x="2491791" y="537193"/>
                </a:lnTo>
                <a:close/>
                <a:moveTo>
                  <a:pt x="1399326" y="435091"/>
                </a:moveTo>
                <a:cubicBezTo>
                  <a:pt x="1413494" y="435692"/>
                  <a:pt x="1428045" y="437065"/>
                  <a:pt x="1442987" y="439278"/>
                </a:cubicBezTo>
                <a:cubicBezTo>
                  <a:pt x="1682068" y="474678"/>
                  <a:pt x="1843095" y="718031"/>
                  <a:pt x="1803436" y="940383"/>
                </a:cubicBezTo>
                <a:cubicBezTo>
                  <a:pt x="1835764" y="927284"/>
                  <a:pt x="1980224" y="894032"/>
                  <a:pt x="2052691" y="915578"/>
                </a:cubicBezTo>
                <a:cubicBezTo>
                  <a:pt x="2125158" y="937124"/>
                  <a:pt x="2184465" y="993004"/>
                  <a:pt x="2238242" y="1069657"/>
                </a:cubicBezTo>
                <a:lnTo>
                  <a:pt x="2333952" y="1063848"/>
                </a:lnTo>
                <a:cubicBezTo>
                  <a:pt x="2500502" y="1063848"/>
                  <a:pt x="2655820" y="1193787"/>
                  <a:pt x="2635516" y="1365411"/>
                </a:cubicBezTo>
                <a:cubicBezTo>
                  <a:pt x="2619466" y="1501088"/>
                  <a:pt x="2544663" y="1617435"/>
                  <a:pt x="2420078" y="1654497"/>
                </a:cubicBezTo>
                <a:lnTo>
                  <a:pt x="2398958" y="1658668"/>
                </a:lnTo>
                <a:lnTo>
                  <a:pt x="297833" y="1658668"/>
                </a:lnTo>
                <a:lnTo>
                  <a:pt x="262806" y="1649354"/>
                </a:lnTo>
                <a:cubicBezTo>
                  <a:pt x="-115289" y="1491041"/>
                  <a:pt x="86634" y="1031957"/>
                  <a:pt x="347378" y="1049672"/>
                </a:cubicBezTo>
                <a:cubicBezTo>
                  <a:pt x="436787" y="745477"/>
                  <a:pt x="644860" y="564075"/>
                  <a:pt x="993270" y="712748"/>
                </a:cubicBezTo>
                <a:cubicBezTo>
                  <a:pt x="1060564" y="591202"/>
                  <a:pt x="1186811" y="426087"/>
                  <a:pt x="1399326" y="435091"/>
                </a:cubicBezTo>
                <a:close/>
                <a:moveTo>
                  <a:pt x="1385670" y="382226"/>
                </a:moveTo>
                <a:cubicBezTo>
                  <a:pt x="1202421" y="382226"/>
                  <a:pt x="1043855" y="487909"/>
                  <a:pt x="969278" y="642485"/>
                </a:cubicBezTo>
                <a:cubicBezTo>
                  <a:pt x="910294" y="613811"/>
                  <a:pt x="844001" y="598442"/>
                  <a:pt x="774118" y="598442"/>
                </a:cubicBezTo>
                <a:cubicBezTo>
                  <a:pt x="548734" y="598442"/>
                  <a:pt x="360691" y="758312"/>
                  <a:pt x="317202" y="970837"/>
                </a:cubicBezTo>
                <a:lnTo>
                  <a:pt x="314546" y="997185"/>
                </a:lnTo>
                <a:lnTo>
                  <a:pt x="287945" y="999866"/>
                </a:lnTo>
                <a:cubicBezTo>
                  <a:pt x="123615" y="1033493"/>
                  <a:pt x="0" y="1178890"/>
                  <a:pt x="0" y="1353160"/>
                </a:cubicBezTo>
                <a:cubicBezTo>
                  <a:pt x="0" y="1539878"/>
                  <a:pt x="141905" y="1693451"/>
                  <a:pt x="323751" y="1711918"/>
                </a:cubicBezTo>
                <a:lnTo>
                  <a:pt x="344239" y="1712952"/>
                </a:lnTo>
                <a:lnTo>
                  <a:pt x="383724" y="1712952"/>
                </a:lnTo>
                <a:lnTo>
                  <a:pt x="422097" y="1712952"/>
                </a:lnTo>
                <a:lnTo>
                  <a:pt x="2352175" y="1712952"/>
                </a:lnTo>
                <a:lnTo>
                  <a:pt x="2372663" y="1711918"/>
                </a:lnTo>
                <a:cubicBezTo>
                  <a:pt x="2554509" y="1693451"/>
                  <a:pt x="2696413" y="1539878"/>
                  <a:pt x="2696413" y="1353160"/>
                </a:cubicBezTo>
                <a:cubicBezTo>
                  <a:pt x="2696413" y="1153995"/>
                  <a:pt x="2534957" y="992539"/>
                  <a:pt x="2335791" y="992539"/>
                </a:cubicBezTo>
                <a:lnTo>
                  <a:pt x="2266862" y="999487"/>
                </a:lnTo>
                <a:cubicBezTo>
                  <a:pt x="2202553" y="907822"/>
                  <a:pt x="2095777" y="848617"/>
                  <a:pt x="1975170" y="848617"/>
                </a:cubicBezTo>
                <a:cubicBezTo>
                  <a:pt x="1931034" y="848617"/>
                  <a:pt x="1888750" y="856545"/>
                  <a:pt x="1850091" y="872209"/>
                </a:cubicBezTo>
                <a:cubicBezTo>
                  <a:pt x="1851862" y="864442"/>
                  <a:pt x="1852062" y="856552"/>
                  <a:pt x="1852062" y="848617"/>
                </a:cubicBezTo>
                <a:cubicBezTo>
                  <a:pt x="1852062" y="591036"/>
                  <a:pt x="1643252" y="382226"/>
                  <a:pt x="1385670" y="382226"/>
                </a:cubicBezTo>
                <a:close/>
                <a:moveTo>
                  <a:pt x="1964828" y="213976"/>
                </a:moveTo>
                <a:cubicBezTo>
                  <a:pt x="1856791" y="213976"/>
                  <a:pt x="1761540" y="268714"/>
                  <a:pt x="1705294" y="351969"/>
                </a:cubicBezTo>
                <a:lnTo>
                  <a:pt x="1677456" y="403257"/>
                </a:lnTo>
                <a:lnTo>
                  <a:pt x="1681257" y="405321"/>
                </a:lnTo>
                <a:cubicBezTo>
                  <a:pt x="1805645" y="489356"/>
                  <a:pt x="1887427" y="631668"/>
                  <a:pt x="1887427" y="793081"/>
                </a:cubicBezTo>
                <a:cubicBezTo>
                  <a:pt x="1887427" y="801037"/>
                  <a:pt x="1887228" y="808947"/>
                  <a:pt x="1885452" y="816736"/>
                </a:cubicBezTo>
                <a:cubicBezTo>
                  <a:pt x="1924212" y="801030"/>
                  <a:pt x="1966608" y="793081"/>
                  <a:pt x="2010861" y="793081"/>
                </a:cubicBezTo>
                <a:cubicBezTo>
                  <a:pt x="2041092" y="793081"/>
                  <a:pt x="2070457" y="796791"/>
                  <a:pt x="2098506" y="803792"/>
                </a:cubicBezTo>
                <a:lnTo>
                  <a:pt x="2104054" y="805911"/>
                </a:lnTo>
                <a:lnTo>
                  <a:pt x="2139822" y="786497"/>
                </a:lnTo>
                <a:cubicBezTo>
                  <a:pt x="2223077" y="730251"/>
                  <a:pt x="2277815" y="634999"/>
                  <a:pt x="2277815" y="526963"/>
                </a:cubicBezTo>
                <a:cubicBezTo>
                  <a:pt x="2277815" y="354105"/>
                  <a:pt x="2137686" y="213976"/>
                  <a:pt x="1964828" y="213976"/>
                </a:cubicBezTo>
                <a:close/>
                <a:moveTo>
                  <a:pt x="1599443" y="147110"/>
                </a:moveTo>
                <a:lnTo>
                  <a:pt x="1584975" y="161577"/>
                </a:lnTo>
                <a:lnTo>
                  <a:pt x="1704835" y="281438"/>
                </a:lnTo>
                <a:lnTo>
                  <a:pt x="1711375" y="273511"/>
                </a:lnTo>
                <a:lnTo>
                  <a:pt x="1719302" y="266971"/>
                </a:lnTo>
                <a:close/>
                <a:moveTo>
                  <a:pt x="2330213" y="147110"/>
                </a:moveTo>
                <a:lnTo>
                  <a:pt x="2210353" y="266971"/>
                </a:lnTo>
                <a:lnTo>
                  <a:pt x="2218280" y="273511"/>
                </a:lnTo>
                <a:lnTo>
                  <a:pt x="2224820" y="281438"/>
                </a:lnTo>
                <a:lnTo>
                  <a:pt x="2344680" y="161577"/>
                </a:lnTo>
                <a:close/>
                <a:moveTo>
                  <a:pt x="1975058" y="0"/>
                </a:moveTo>
                <a:lnTo>
                  <a:pt x="1954598" y="0"/>
                </a:lnTo>
                <a:lnTo>
                  <a:pt x="1954598" y="169559"/>
                </a:lnTo>
                <a:lnTo>
                  <a:pt x="1964828" y="168527"/>
                </a:lnTo>
                <a:lnTo>
                  <a:pt x="1975058" y="169559"/>
                </a:lnTo>
                <a:close/>
              </a:path>
            </a:pathLst>
          </a:custGeom>
          <a:solidFill>
            <a:srgbClr val="54545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8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14"/>
          <p:cNvSpPr/>
          <p:nvPr/>
        </p:nvSpPr>
        <p:spPr bwMode="auto">
          <a:xfrm rot="10800000" flipH="1">
            <a:off x="0" y="-3"/>
            <a:ext cx="4772025" cy="4772028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solidFill>
            <a:schemeClr val="bg1"/>
          </a:solidFill>
          <a:ln w="254000" cap="flat" cmpd="sng">
            <a:solidFill>
              <a:schemeClr val="accent2">
                <a:lumMod val="60000"/>
                <a:lumOff val="40000"/>
              </a:schemeClr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" name="同侧圆角矩形 14"/>
          <p:cNvSpPr/>
          <p:nvPr/>
        </p:nvSpPr>
        <p:spPr bwMode="auto">
          <a:xfrm flipH="1">
            <a:off x="1814731" y="1943100"/>
            <a:ext cx="10377267" cy="4914900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54000" cap="flat" cmpd="sng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文本框 4"/>
          <p:cNvSpPr txBox="1">
            <a:spLocks noChangeArrowheads="1"/>
          </p:cNvSpPr>
          <p:nvPr/>
        </p:nvSpPr>
        <p:spPr bwMode="auto">
          <a:xfrm>
            <a:off x="5483736" y="2849731"/>
            <a:ext cx="5205413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6000" dirty="0" smtClean="0"/>
              <a:t>功能介绍 </a:t>
            </a:r>
            <a:endParaRPr lang="zh-CN" altLang="en-US" sz="6000" dirty="0"/>
          </a:p>
        </p:txBody>
      </p:sp>
      <p:sp>
        <p:nvSpPr>
          <p:cNvPr id="7" name="文本框 6"/>
          <p:cNvSpPr txBox="1"/>
          <p:nvPr/>
        </p:nvSpPr>
        <p:spPr>
          <a:xfrm>
            <a:off x="2671103" y="2249567"/>
            <a:ext cx="11689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4730327" y="155452"/>
            <a:ext cx="2730018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3200" b="1" dirty="0"/>
              <a:t>功能介绍</a:t>
            </a:r>
            <a:endParaRPr lang="zh-CN" altLang="en-US" sz="3200" b="1" dirty="0"/>
          </a:p>
        </p:txBody>
      </p:sp>
      <p:sp>
        <p:nvSpPr>
          <p:cNvPr id="5" name="同侧圆角矩形 14"/>
          <p:cNvSpPr/>
          <p:nvPr/>
        </p:nvSpPr>
        <p:spPr bwMode="auto">
          <a:xfrm rot="10800000" flipH="1">
            <a:off x="7374589" y="-1"/>
            <a:ext cx="4483582" cy="449944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8575" cap="flat" cmpd="sng">
            <a:solidFill>
              <a:schemeClr val="accent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同侧圆角矩形 14"/>
          <p:cNvSpPr/>
          <p:nvPr/>
        </p:nvSpPr>
        <p:spPr bwMode="auto">
          <a:xfrm rot="10800000">
            <a:off x="391885" y="0"/>
            <a:ext cx="4425525" cy="449944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-10668" y="2419642"/>
            <a:ext cx="12202668" cy="12587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/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18" name="组合 9"/>
          <p:cNvGrpSpPr/>
          <p:nvPr/>
        </p:nvGrpSpPr>
        <p:grpSpPr bwMode="auto">
          <a:xfrm>
            <a:off x="2321370" y="2817832"/>
            <a:ext cx="282575" cy="420688"/>
            <a:chOff x="0" y="0"/>
            <a:chExt cx="282644" cy="419812"/>
          </a:xfrm>
          <a:solidFill>
            <a:schemeClr val="bg1"/>
          </a:solidFill>
        </p:grpSpPr>
        <p:sp>
          <p:nvSpPr>
            <p:cNvPr id="19" name="Freeform 306"/>
            <p:cNvSpPr/>
            <p:nvPr/>
          </p:nvSpPr>
          <p:spPr bwMode="auto">
            <a:xfrm>
              <a:off x="88325" y="407342"/>
              <a:ext cx="108071" cy="12470"/>
            </a:xfrm>
            <a:custGeom>
              <a:avLst/>
              <a:gdLst>
                <a:gd name="T0" fmla="*/ 2147483647 w 44"/>
                <a:gd name="T1" fmla="*/ 0 h 5"/>
                <a:gd name="T2" fmla="*/ 2147483647 w 44"/>
                <a:gd name="T3" fmla="*/ 0 h 5"/>
                <a:gd name="T4" fmla="*/ 0 w 44"/>
                <a:gd name="T5" fmla="*/ 2147483647 h 5"/>
                <a:gd name="T6" fmla="*/ 2147483647 w 44"/>
                <a:gd name="T7" fmla="*/ 2147483647 h 5"/>
                <a:gd name="T8" fmla="*/ 2147483647 w 44"/>
                <a:gd name="T9" fmla="*/ 2147483647 h 5"/>
                <a:gd name="T10" fmla="*/ 2147483647 w 44"/>
                <a:gd name="T11" fmla="*/ 2147483647 h 5"/>
                <a:gd name="T12" fmla="*/ 2147483647 w 44"/>
                <a:gd name="T13" fmla="*/ 2147483647 h 5"/>
                <a:gd name="T14" fmla="*/ 2147483647 w 44"/>
                <a:gd name="T15" fmla="*/ 2147483647 h 5"/>
                <a:gd name="T16" fmla="*/ 2147483647 w 44"/>
                <a:gd name="T17" fmla="*/ 2147483647 h 5"/>
                <a:gd name="T18" fmla="*/ 2147483647 w 44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3" y="5"/>
                    <a:pt x="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4" y="4"/>
                    <a:pt x="44" y="3"/>
                  </a:cubicBezTo>
                  <a:cubicBezTo>
                    <a:pt x="44" y="1"/>
                    <a:pt x="43" y="0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307"/>
            <p:cNvSpPr/>
            <p:nvPr/>
          </p:nvSpPr>
          <p:spPr bwMode="auto">
            <a:xfrm>
              <a:off x="83131" y="392795"/>
              <a:ext cx="118463" cy="12470"/>
            </a:xfrm>
            <a:custGeom>
              <a:avLst/>
              <a:gdLst>
                <a:gd name="T0" fmla="*/ 2147483647 w 48"/>
                <a:gd name="T1" fmla="*/ 0 h 5"/>
                <a:gd name="T2" fmla="*/ 2147483647 w 48"/>
                <a:gd name="T3" fmla="*/ 0 h 5"/>
                <a:gd name="T4" fmla="*/ 0 w 48"/>
                <a:gd name="T5" fmla="*/ 2147483647 h 5"/>
                <a:gd name="T6" fmla="*/ 2147483647 w 48"/>
                <a:gd name="T7" fmla="*/ 2147483647 h 5"/>
                <a:gd name="T8" fmla="*/ 2147483647 w 48"/>
                <a:gd name="T9" fmla="*/ 2147483647 h 5"/>
                <a:gd name="T10" fmla="*/ 2147483647 w 48"/>
                <a:gd name="T11" fmla="*/ 2147483647 h 5"/>
                <a:gd name="T12" fmla="*/ 2147483647 w 48"/>
                <a:gd name="T13" fmla="*/ 2147483647 h 5"/>
                <a:gd name="T14" fmla="*/ 2147483647 w 48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8" h="5">
                  <a:moveTo>
                    <a:pt x="4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0" y="5"/>
                    <a:pt x="4" y="4"/>
                    <a:pt x="4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4"/>
                    <a:pt x="48" y="4"/>
                    <a:pt x="48" y="2"/>
                  </a:cubicBezTo>
                  <a:cubicBezTo>
                    <a:pt x="48" y="0"/>
                    <a:pt x="47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08"/>
            <p:cNvSpPr/>
            <p:nvPr/>
          </p:nvSpPr>
          <p:spPr bwMode="auto">
            <a:xfrm>
              <a:off x="83131" y="358502"/>
              <a:ext cx="118463" cy="9353"/>
            </a:xfrm>
            <a:custGeom>
              <a:avLst/>
              <a:gdLst>
                <a:gd name="T0" fmla="*/ 2147483647 w 48"/>
                <a:gd name="T1" fmla="*/ 0 h 4"/>
                <a:gd name="T2" fmla="*/ 2147483647 w 48"/>
                <a:gd name="T3" fmla="*/ 0 h 4"/>
                <a:gd name="T4" fmla="*/ 0 w 48"/>
                <a:gd name="T5" fmla="*/ 2147483647 h 4"/>
                <a:gd name="T6" fmla="*/ 2147483647 w 48"/>
                <a:gd name="T7" fmla="*/ 2147483647 h 4"/>
                <a:gd name="T8" fmla="*/ 2147483647 w 48"/>
                <a:gd name="T9" fmla="*/ 2147483647 h 4"/>
                <a:gd name="T10" fmla="*/ 2147483647 w 48"/>
                <a:gd name="T11" fmla="*/ 2147483647 h 4"/>
                <a:gd name="T12" fmla="*/ 2147483647 w 48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4">
                  <a:moveTo>
                    <a:pt x="4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0" y="4"/>
                    <a:pt x="2" y="4"/>
                    <a:pt x="2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8" y="4"/>
                    <a:pt x="48" y="2"/>
                  </a:cubicBezTo>
                  <a:cubicBezTo>
                    <a:pt x="48" y="0"/>
                    <a:pt x="47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09"/>
            <p:cNvSpPr/>
            <p:nvPr/>
          </p:nvSpPr>
          <p:spPr bwMode="auto">
            <a:xfrm>
              <a:off x="83131" y="376170"/>
              <a:ext cx="118463" cy="9353"/>
            </a:xfrm>
            <a:custGeom>
              <a:avLst/>
              <a:gdLst>
                <a:gd name="T0" fmla="*/ 2147483647 w 48"/>
                <a:gd name="T1" fmla="*/ 0 h 4"/>
                <a:gd name="T2" fmla="*/ 2147483647 w 48"/>
                <a:gd name="T3" fmla="*/ 0 h 4"/>
                <a:gd name="T4" fmla="*/ 0 w 48"/>
                <a:gd name="T5" fmla="*/ 2147483647 h 4"/>
                <a:gd name="T6" fmla="*/ 2147483647 w 48"/>
                <a:gd name="T7" fmla="*/ 2147483647 h 4"/>
                <a:gd name="T8" fmla="*/ 2147483647 w 48"/>
                <a:gd name="T9" fmla="*/ 2147483647 h 4"/>
                <a:gd name="T10" fmla="*/ 2147483647 w 48"/>
                <a:gd name="T11" fmla="*/ 2147483647 h 4"/>
                <a:gd name="T12" fmla="*/ 2147483647 w 48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4">
                  <a:moveTo>
                    <a:pt x="4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0" y="4"/>
                    <a:pt x="2" y="4"/>
                    <a:pt x="2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8" y="4"/>
                    <a:pt x="48" y="2"/>
                  </a:cubicBezTo>
                  <a:cubicBezTo>
                    <a:pt x="48" y="0"/>
                    <a:pt x="47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310"/>
            <p:cNvSpPr>
              <a:spLocks noEditPoints="1"/>
            </p:cNvSpPr>
            <p:nvPr/>
          </p:nvSpPr>
          <p:spPr bwMode="auto">
            <a:xfrm>
              <a:off x="0" y="0"/>
              <a:ext cx="282644" cy="351228"/>
            </a:xfrm>
            <a:custGeom>
              <a:avLst/>
              <a:gdLst>
                <a:gd name="T0" fmla="*/ 2147483647 w 115"/>
                <a:gd name="T1" fmla="*/ 0 h 143"/>
                <a:gd name="T2" fmla="*/ 2147483647 w 115"/>
                <a:gd name="T3" fmla="*/ 0 h 143"/>
                <a:gd name="T4" fmla="*/ 2147483647 w 115"/>
                <a:gd name="T5" fmla="*/ 2147483647 h 143"/>
                <a:gd name="T6" fmla="*/ 0 w 115"/>
                <a:gd name="T7" fmla="*/ 2147483647 h 143"/>
                <a:gd name="T8" fmla="*/ 2147483647 w 115"/>
                <a:gd name="T9" fmla="*/ 2147483647 h 143"/>
                <a:gd name="T10" fmla="*/ 2147483647 w 115"/>
                <a:gd name="T11" fmla="*/ 2147483647 h 143"/>
                <a:gd name="T12" fmla="*/ 2147483647 w 115"/>
                <a:gd name="T13" fmla="*/ 2147483647 h 143"/>
                <a:gd name="T14" fmla="*/ 2147483647 w 115"/>
                <a:gd name="T15" fmla="*/ 2147483647 h 143"/>
                <a:gd name="T16" fmla="*/ 2147483647 w 115"/>
                <a:gd name="T17" fmla="*/ 2147483647 h 143"/>
                <a:gd name="T18" fmla="*/ 2147483647 w 115"/>
                <a:gd name="T19" fmla="*/ 2147483647 h 143"/>
                <a:gd name="T20" fmla="*/ 2147483647 w 115"/>
                <a:gd name="T21" fmla="*/ 2147483647 h 143"/>
                <a:gd name="T22" fmla="*/ 2147483647 w 115"/>
                <a:gd name="T23" fmla="*/ 2147483647 h 143"/>
                <a:gd name="T24" fmla="*/ 2147483647 w 115"/>
                <a:gd name="T25" fmla="*/ 2147483647 h 143"/>
                <a:gd name="T26" fmla="*/ 2147483647 w 115"/>
                <a:gd name="T27" fmla="*/ 2147483647 h 143"/>
                <a:gd name="T28" fmla="*/ 2147483647 w 115"/>
                <a:gd name="T29" fmla="*/ 2147483647 h 143"/>
                <a:gd name="T30" fmla="*/ 2147483647 w 115"/>
                <a:gd name="T31" fmla="*/ 2147483647 h 143"/>
                <a:gd name="T32" fmla="*/ 2147483647 w 115"/>
                <a:gd name="T33" fmla="*/ 2147483647 h 143"/>
                <a:gd name="T34" fmla="*/ 2147483647 w 115"/>
                <a:gd name="T35" fmla="*/ 2147483647 h 143"/>
                <a:gd name="T36" fmla="*/ 2147483647 w 115"/>
                <a:gd name="T37" fmla="*/ 2147483647 h 143"/>
                <a:gd name="T38" fmla="*/ 2147483647 w 115"/>
                <a:gd name="T39" fmla="*/ 2147483647 h 143"/>
                <a:gd name="T40" fmla="*/ 2147483647 w 115"/>
                <a:gd name="T41" fmla="*/ 2147483647 h 143"/>
                <a:gd name="T42" fmla="*/ 2147483647 w 115"/>
                <a:gd name="T43" fmla="*/ 2147483647 h 143"/>
                <a:gd name="T44" fmla="*/ 2147483647 w 115"/>
                <a:gd name="T45" fmla="*/ 2147483647 h 143"/>
                <a:gd name="T46" fmla="*/ 2147483647 w 115"/>
                <a:gd name="T47" fmla="*/ 2147483647 h 143"/>
                <a:gd name="T48" fmla="*/ 2147483647 w 115"/>
                <a:gd name="T49" fmla="*/ 2147483647 h 143"/>
                <a:gd name="T50" fmla="*/ 2147483647 w 115"/>
                <a:gd name="T51" fmla="*/ 2147483647 h 143"/>
                <a:gd name="T52" fmla="*/ 2147483647 w 115"/>
                <a:gd name="T53" fmla="*/ 2147483647 h 143"/>
                <a:gd name="T54" fmla="*/ 2147483647 w 115"/>
                <a:gd name="T55" fmla="*/ 2147483647 h 143"/>
                <a:gd name="T56" fmla="*/ 2147483647 w 115"/>
                <a:gd name="T57" fmla="*/ 2147483647 h 143"/>
                <a:gd name="T58" fmla="*/ 2147483647 w 115"/>
                <a:gd name="T59" fmla="*/ 2147483647 h 143"/>
                <a:gd name="T60" fmla="*/ 2147483647 w 115"/>
                <a:gd name="T61" fmla="*/ 2147483647 h 143"/>
                <a:gd name="T62" fmla="*/ 2147483647 w 115"/>
                <a:gd name="T63" fmla="*/ 2147483647 h 143"/>
                <a:gd name="T64" fmla="*/ 2147483647 w 115"/>
                <a:gd name="T65" fmla="*/ 2147483647 h 143"/>
                <a:gd name="T66" fmla="*/ 2147483647 w 115"/>
                <a:gd name="T67" fmla="*/ 2147483647 h 143"/>
                <a:gd name="T68" fmla="*/ 2147483647 w 115"/>
                <a:gd name="T69" fmla="*/ 2147483647 h 143"/>
                <a:gd name="T70" fmla="*/ 2147483647 w 115"/>
                <a:gd name="T71" fmla="*/ 2147483647 h 143"/>
                <a:gd name="T72" fmla="*/ 2147483647 w 115"/>
                <a:gd name="T73" fmla="*/ 2147483647 h 143"/>
                <a:gd name="T74" fmla="*/ 2147483647 w 115"/>
                <a:gd name="T75" fmla="*/ 2147483647 h 14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15" h="143">
                  <a:moveTo>
                    <a:pt x="98" y="16"/>
                  </a:moveTo>
                  <a:cubicBezTo>
                    <a:pt x="88" y="6"/>
                    <a:pt x="75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0" y="0"/>
                    <a:pt x="28" y="6"/>
                    <a:pt x="17" y="16"/>
                  </a:cubicBezTo>
                  <a:cubicBezTo>
                    <a:pt x="13" y="20"/>
                    <a:pt x="9" y="25"/>
                    <a:pt x="5" y="32"/>
                  </a:cubicBezTo>
                  <a:cubicBezTo>
                    <a:pt x="2" y="39"/>
                    <a:pt x="1" y="46"/>
                    <a:pt x="0" y="5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" y="68"/>
                    <a:pt x="3" y="76"/>
                    <a:pt x="6" y="82"/>
                  </a:cubicBezTo>
                  <a:cubicBezTo>
                    <a:pt x="9" y="88"/>
                    <a:pt x="12" y="94"/>
                    <a:pt x="15" y="99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7" y="102"/>
                    <a:pt x="17" y="104"/>
                    <a:pt x="18" y="105"/>
                  </a:cubicBezTo>
                  <a:cubicBezTo>
                    <a:pt x="21" y="110"/>
                    <a:pt x="24" y="114"/>
                    <a:pt x="25" y="120"/>
                  </a:cubicBezTo>
                  <a:cubicBezTo>
                    <a:pt x="26" y="122"/>
                    <a:pt x="26" y="125"/>
                    <a:pt x="26" y="128"/>
                  </a:cubicBezTo>
                  <a:cubicBezTo>
                    <a:pt x="26" y="129"/>
                    <a:pt x="27" y="131"/>
                    <a:pt x="27" y="132"/>
                  </a:cubicBezTo>
                  <a:cubicBezTo>
                    <a:pt x="28" y="137"/>
                    <a:pt x="31" y="140"/>
                    <a:pt x="33" y="142"/>
                  </a:cubicBezTo>
                  <a:cubicBezTo>
                    <a:pt x="33" y="143"/>
                    <a:pt x="34" y="143"/>
                    <a:pt x="35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2" y="143"/>
                    <a:pt x="83" y="143"/>
                    <a:pt x="83" y="142"/>
                  </a:cubicBezTo>
                  <a:cubicBezTo>
                    <a:pt x="87" y="138"/>
                    <a:pt x="88" y="133"/>
                    <a:pt x="89" y="127"/>
                  </a:cubicBezTo>
                  <a:cubicBezTo>
                    <a:pt x="89" y="125"/>
                    <a:pt x="90" y="122"/>
                    <a:pt x="90" y="120"/>
                  </a:cubicBezTo>
                  <a:cubicBezTo>
                    <a:pt x="92" y="115"/>
                    <a:pt x="95" y="110"/>
                    <a:pt x="98" y="105"/>
                  </a:cubicBezTo>
                  <a:cubicBezTo>
                    <a:pt x="98" y="103"/>
                    <a:pt x="99" y="102"/>
                    <a:pt x="100" y="101"/>
                  </a:cubicBezTo>
                  <a:cubicBezTo>
                    <a:pt x="100" y="99"/>
                    <a:pt x="101" y="98"/>
                    <a:pt x="102" y="96"/>
                  </a:cubicBezTo>
                  <a:cubicBezTo>
                    <a:pt x="108" y="85"/>
                    <a:pt x="114" y="74"/>
                    <a:pt x="115" y="57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40"/>
                    <a:pt x="109" y="27"/>
                    <a:pt x="98" y="16"/>
                  </a:cubicBezTo>
                  <a:close/>
                  <a:moveTo>
                    <a:pt x="109" y="57"/>
                  </a:moveTo>
                  <a:cubicBezTo>
                    <a:pt x="109" y="72"/>
                    <a:pt x="103" y="82"/>
                    <a:pt x="97" y="93"/>
                  </a:cubicBezTo>
                  <a:cubicBezTo>
                    <a:pt x="96" y="95"/>
                    <a:pt x="96" y="96"/>
                    <a:pt x="95" y="98"/>
                  </a:cubicBezTo>
                  <a:cubicBezTo>
                    <a:pt x="95" y="91"/>
                    <a:pt x="94" y="79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89" y="75"/>
                    <a:pt x="88" y="75"/>
                    <a:pt x="88" y="75"/>
                  </a:cubicBezTo>
                  <a:cubicBezTo>
                    <a:pt x="87" y="73"/>
                    <a:pt x="73" y="69"/>
                    <a:pt x="73" y="69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8" y="69"/>
                    <a:pt x="63" y="85"/>
                    <a:pt x="63" y="85"/>
                  </a:cubicBezTo>
                  <a:cubicBezTo>
                    <a:pt x="63" y="83"/>
                    <a:pt x="60" y="77"/>
                    <a:pt x="60" y="77"/>
                  </a:cubicBezTo>
                  <a:cubicBezTo>
                    <a:pt x="60" y="76"/>
                    <a:pt x="61" y="73"/>
                    <a:pt x="61" y="73"/>
                  </a:cubicBezTo>
                  <a:cubicBezTo>
                    <a:pt x="57" y="68"/>
                    <a:pt x="54" y="73"/>
                    <a:pt x="54" y="73"/>
                  </a:cubicBezTo>
                  <a:cubicBezTo>
                    <a:pt x="53" y="75"/>
                    <a:pt x="56" y="78"/>
                    <a:pt x="56" y="78"/>
                  </a:cubicBezTo>
                  <a:cubicBezTo>
                    <a:pt x="55" y="79"/>
                    <a:pt x="55" y="82"/>
                    <a:pt x="55" y="82"/>
                  </a:cubicBezTo>
                  <a:cubicBezTo>
                    <a:pt x="54" y="84"/>
                    <a:pt x="53" y="88"/>
                    <a:pt x="53" y="88"/>
                  </a:cubicBezTo>
                  <a:cubicBezTo>
                    <a:pt x="50" y="79"/>
                    <a:pt x="49" y="64"/>
                    <a:pt x="49" y="64"/>
                  </a:cubicBezTo>
                  <a:cubicBezTo>
                    <a:pt x="48" y="63"/>
                    <a:pt x="50" y="63"/>
                    <a:pt x="50" y="63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2" y="67"/>
                    <a:pt x="58" y="70"/>
                    <a:pt x="58" y="70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7" y="65"/>
                    <a:pt x="67" y="62"/>
                    <a:pt x="67" y="62"/>
                  </a:cubicBezTo>
                  <a:cubicBezTo>
                    <a:pt x="66" y="62"/>
                    <a:pt x="66" y="58"/>
                    <a:pt x="66" y="58"/>
                  </a:cubicBezTo>
                  <a:cubicBezTo>
                    <a:pt x="67" y="57"/>
                    <a:pt x="69" y="53"/>
                    <a:pt x="69" y="53"/>
                  </a:cubicBezTo>
                  <a:cubicBezTo>
                    <a:pt x="71" y="50"/>
                    <a:pt x="71" y="44"/>
                    <a:pt x="71" y="44"/>
                  </a:cubicBezTo>
                  <a:cubicBezTo>
                    <a:pt x="74" y="25"/>
                    <a:pt x="57" y="27"/>
                    <a:pt x="57" y="27"/>
                  </a:cubicBezTo>
                  <a:cubicBezTo>
                    <a:pt x="44" y="29"/>
                    <a:pt x="47" y="45"/>
                    <a:pt x="47" y="45"/>
                  </a:cubicBezTo>
                  <a:cubicBezTo>
                    <a:pt x="45" y="45"/>
                    <a:pt x="48" y="52"/>
                    <a:pt x="48" y="52"/>
                  </a:cubicBezTo>
                  <a:cubicBezTo>
                    <a:pt x="48" y="52"/>
                    <a:pt x="50" y="57"/>
                    <a:pt x="50" y="57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2"/>
                    <a:pt x="45" y="68"/>
                    <a:pt x="45" y="68"/>
                  </a:cubicBezTo>
                  <a:cubicBezTo>
                    <a:pt x="37" y="68"/>
                    <a:pt x="29" y="74"/>
                    <a:pt x="29" y="74"/>
                  </a:cubicBezTo>
                  <a:cubicBezTo>
                    <a:pt x="28" y="74"/>
                    <a:pt x="27" y="74"/>
                    <a:pt x="27" y="74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5"/>
                    <a:pt x="26" y="76"/>
                    <a:pt x="26" y="77"/>
                  </a:cubicBezTo>
                  <a:cubicBezTo>
                    <a:pt x="25" y="82"/>
                    <a:pt x="21" y="92"/>
                    <a:pt x="20" y="97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17" y="91"/>
                    <a:pt x="14" y="86"/>
                    <a:pt x="11" y="80"/>
                  </a:cubicBezTo>
                  <a:cubicBezTo>
                    <a:pt x="8" y="74"/>
                    <a:pt x="7" y="67"/>
                    <a:pt x="6" y="57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6" y="47"/>
                    <a:pt x="8" y="40"/>
                    <a:pt x="11" y="34"/>
                  </a:cubicBezTo>
                  <a:cubicBezTo>
                    <a:pt x="13" y="28"/>
                    <a:pt x="17" y="24"/>
                    <a:pt x="21" y="20"/>
                  </a:cubicBezTo>
                  <a:cubicBezTo>
                    <a:pt x="30" y="11"/>
                    <a:pt x="41" y="6"/>
                    <a:pt x="54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73" y="6"/>
                    <a:pt x="85" y="11"/>
                    <a:pt x="94" y="20"/>
                  </a:cubicBezTo>
                  <a:cubicBezTo>
                    <a:pt x="104" y="30"/>
                    <a:pt x="109" y="41"/>
                    <a:pt x="109" y="56"/>
                  </a:cubicBezTo>
                  <a:lnTo>
                    <a:pt x="109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组合 18"/>
          <p:cNvGrpSpPr/>
          <p:nvPr/>
        </p:nvGrpSpPr>
        <p:grpSpPr bwMode="auto">
          <a:xfrm>
            <a:off x="9557195" y="2816245"/>
            <a:ext cx="415925" cy="441325"/>
            <a:chOff x="0" y="0"/>
            <a:chExt cx="415655" cy="441633"/>
          </a:xfrm>
          <a:solidFill>
            <a:schemeClr val="bg1"/>
          </a:solidFill>
        </p:grpSpPr>
        <p:sp>
          <p:nvSpPr>
            <p:cNvPr id="25" name="Freeform 317"/>
            <p:cNvSpPr>
              <a:spLocks noEditPoints="1"/>
            </p:cNvSpPr>
            <p:nvPr/>
          </p:nvSpPr>
          <p:spPr bwMode="auto">
            <a:xfrm>
              <a:off x="49879" y="0"/>
              <a:ext cx="365776" cy="434360"/>
            </a:xfrm>
            <a:custGeom>
              <a:avLst/>
              <a:gdLst>
                <a:gd name="T0" fmla="*/ 2147483647 w 149"/>
                <a:gd name="T1" fmla="*/ 2147483647 h 177"/>
                <a:gd name="T2" fmla="*/ 2147483647 w 149"/>
                <a:gd name="T3" fmla="*/ 2147483647 h 177"/>
                <a:gd name="T4" fmla="*/ 2147483647 w 149"/>
                <a:gd name="T5" fmla="*/ 2147483647 h 177"/>
                <a:gd name="T6" fmla="*/ 2147483647 w 149"/>
                <a:gd name="T7" fmla="*/ 2147483647 h 177"/>
                <a:gd name="T8" fmla="*/ 2147483647 w 149"/>
                <a:gd name="T9" fmla="*/ 2147483647 h 177"/>
                <a:gd name="T10" fmla="*/ 2147483647 w 149"/>
                <a:gd name="T11" fmla="*/ 2147483647 h 177"/>
                <a:gd name="T12" fmla="*/ 2147483647 w 149"/>
                <a:gd name="T13" fmla="*/ 2147483647 h 177"/>
                <a:gd name="T14" fmla="*/ 2147483647 w 149"/>
                <a:gd name="T15" fmla="*/ 2147483647 h 177"/>
                <a:gd name="T16" fmla="*/ 2147483647 w 149"/>
                <a:gd name="T17" fmla="*/ 2147483647 h 177"/>
                <a:gd name="T18" fmla="*/ 2147483647 w 149"/>
                <a:gd name="T19" fmla="*/ 2147483647 h 177"/>
                <a:gd name="T20" fmla="*/ 2147483647 w 149"/>
                <a:gd name="T21" fmla="*/ 2147483647 h 177"/>
                <a:gd name="T22" fmla="*/ 2147483647 w 149"/>
                <a:gd name="T23" fmla="*/ 2147483647 h 177"/>
                <a:gd name="T24" fmla="*/ 2147483647 w 149"/>
                <a:gd name="T25" fmla="*/ 2147483647 h 177"/>
                <a:gd name="T26" fmla="*/ 2147483647 w 149"/>
                <a:gd name="T27" fmla="*/ 2147483647 h 177"/>
                <a:gd name="T28" fmla="*/ 2147483647 w 149"/>
                <a:gd name="T29" fmla="*/ 2147483647 h 177"/>
                <a:gd name="T30" fmla="*/ 2147483647 w 149"/>
                <a:gd name="T31" fmla="*/ 2147483647 h 1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49" h="177">
                  <a:moveTo>
                    <a:pt x="146" y="162"/>
                  </a:moveTo>
                  <a:cubicBezTo>
                    <a:pt x="106" y="109"/>
                    <a:pt x="106" y="109"/>
                    <a:pt x="106" y="109"/>
                  </a:cubicBezTo>
                  <a:cubicBezTo>
                    <a:pt x="105" y="108"/>
                    <a:pt x="105" y="108"/>
                    <a:pt x="104" y="107"/>
                  </a:cubicBezTo>
                  <a:cubicBezTo>
                    <a:pt x="125" y="87"/>
                    <a:pt x="128" y="54"/>
                    <a:pt x="110" y="31"/>
                  </a:cubicBezTo>
                  <a:cubicBezTo>
                    <a:pt x="91" y="5"/>
                    <a:pt x="55" y="0"/>
                    <a:pt x="30" y="20"/>
                  </a:cubicBezTo>
                  <a:cubicBezTo>
                    <a:pt x="5" y="39"/>
                    <a:pt x="0" y="75"/>
                    <a:pt x="19" y="101"/>
                  </a:cubicBezTo>
                  <a:cubicBezTo>
                    <a:pt x="37" y="123"/>
                    <a:pt x="67" y="130"/>
                    <a:pt x="91" y="117"/>
                  </a:cubicBezTo>
                  <a:cubicBezTo>
                    <a:pt x="91" y="117"/>
                    <a:pt x="92" y="118"/>
                    <a:pt x="92" y="119"/>
                  </a:cubicBezTo>
                  <a:cubicBezTo>
                    <a:pt x="132" y="172"/>
                    <a:pt x="132" y="172"/>
                    <a:pt x="132" y="172"/>
                  </a:cubicBezTo>
                  <a:cubicBezTo>
                    <a:pt x="135" y="176"/>
                    <a:pt x="140" y="177"/>
                    <a:pt x="144" y="174"/>
                  </a:cubicBezTo>
                  <a:cubicBezTo>
                    <a:pt x="148" y="171"/>
                    <a:pt x="149" y="166"/>
                    <a:pt x="146" y="162"/>
                  </a:cubicBezTo>
                  <a:close/>
                  <a:moveTo>
                    <a:pt x="28" y="94"/>
                  </a:moveTo>
                  <a:cubicBezTo>
                    <a:pt x="13" y="73"/>
                    <a:pt x="16" y="44"/>
                    <a:pt x="37" y="28"/>
                  </a:cubicBezTo>
                  <a:cubicBezTo>
                    <a:pt x="57" y="13"/>
                    <a:pt x="86" y="17"/>
                    <a:pt x="101" y="37"/>
                  </a:cubicBezTo>
                  <a:cubicBezTo>
                    <a:pt x="117" y="58"/>
                    <a:pt x="113" y="87"/>
                    <a:pt x="93" y="103"/>
                  </a:cubicBezTo>
                  <a:cubicBezTo>
                    <a:pt x="72" y="119"/>
                    <a:pt x="43" y="115"/>
                    <a:pt x="28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18"/>
            <p:cNvSpPr/>
            <p:nvPr/>
          </p:nvSpPr>
          <p:spPr bwMode="auto">
            <a:xfrm>
              <a:off x="214063" y="58192"/>
              <a:ext cx="73780" cy="51957"/>
            </a:xfrm>
            <a:custGeom>
              <a:avLst/>
              <a:gdLst>
                <a:gd name="T0" fmla="*/ 2147483647 w 30"/>
                <a:gd name="T1" fmla="*/ 2147483647 h 21"/>
                <a:gd name="T2" fmla="*/ 2147483647 w 30"/>
                <a:gd name="T3" fmla="*/ 2147483647 h 21"/>
                <a:gd name="T4" fmla="*/ 2147483647 w 30"/>
                <a:gd name="T5" fmla="*/ 0 h 21"/>
                <a:gd name="T6" fmla="*/ 2147483647 w 30"/>
                <a:gd name="T7" fmla="*/ 0 h 21"/>
                <a:gd name="T8" fmla="*/ 2147483647 w 30"/>
                <a:gd name="T9" fmla="*/ 2147483647 h 21"/>
                <a:gd name="T10" fmla="*/ 2147483647 w 30"/>
                <a:gd name="T11" fmla="*/ 2147483647 h 21"/>
                <a:gd name="T12" fmla="*/ 2147483647 w 30"/>
                <a:gd name="T13" fmla="*/ 2147483647 h 21"/>
                <a:gd name="T14" fmla="*/ 2147483647 w 30"/>
                <a:gd name="T15" fmla="*/ 2147483647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" h="21">
                  <a:moveTo>
                    <a:pt x="29" y="15"/>
                  </a:moveTo>
                  <a:cubicBezTo>
                    <a:pt x="29" y="15"/>
                    <a:pt x="29" y="15"/>
                    <a:pt x="29" y="15"/>
                  </a:cubicBezTo>
                  <a:cubicBezTo>
                    <a:pt x="23" y="7"/>
                    <a:pt x="15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0" y="2"/>
                    <a:pt x="4" y="7"/>
                  </a:cubicBezTo>
                  <a:cubicBezTo>
                    <a:pt x="11" y="9"/>
                    <a:pt x="18" y="13"/>
                    <a:pt x="2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1"/>
                    <a:pt x="30" y="21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19"/>
            <p:cNvSpPr/>
            <p:nvPr/>
          </p:nvSpPr>
          <p:spPr bwMode="auto">
            <a:xfrm>
              <a:off x="0" y="333562"/>
              <a:ext cx="62349" cy="108071"/>
            </a:xfrm>
            <a:custGeom>
              <a:avLst/>
              <a:gdLst>
                <a:gd name="T0" fmla="*/ 2147483647 w 25"/>
                <a:gd name="T1" fmla="*/ 2147483647 h 44"/>
                <a:gd name="T2" fmla="*/ 2147483647 w 25"/>
                <a:gd name="T3" fmla="*/ 2147483647 h 44"/>
                <a:gd name="T4" fmla="*/ 2147483647 w 25"/>
                <a:gd name="T5" fmla="*/ 2147483647 h 44"/>
                <a:gd name="T6" fmla="*/ 2147483647 w 25"/>
                <a:gd name="T7" fmla="*/ 2147483647 h 44"/>
                <a:gd name="T8" fmla="*/ 2147483647 w 25"/>
                <a:gd name="T9" fmla="*/ 2147483647 h 44"/>
                <a:gd name="T10" fmla="*/ 2147483647 w 25"/>
                <a:gd name="T11" fmla="*/ 2147483647 h 44"/>
                <a:gd name="T12" fmla="*/ 2147483647 w 25"/>
                <a:gd name="T13" fmla="*/ 2147483647 h 44"/>
                <a:gd name="T14" fmla="*/ 2147483647 w 25"/>
                <a:gd name="T15" fmla="*/ 2147483647 h 44"/>
                <a:gd name="T16" fmla="*/ 0 w 25"/>
                <a:gd name="T17" fmla="*/ 2147483647 h 44"/>
                <a:gd name="T18" fmla="*/ 2147483647 w 25"/>
                <a:gd name="T19" fmla="*/ 2147483647 h 44"/>
                <a:gd name="T20" fmla="*/ 2147483647 w 25"/>
                <a:gd name="T21" fmla="*/ 2147483647 h 44"/>
                <a:gd name="T22" fmla="*/ 2147483647 w 25"/>
                <a:gd name="T23" fmla="*/ 2147483647 h 44"/>
                <a:gd name="T24" fmla="*/ 2147483647 w 25"/>
                <a:gd name="T25" fmla="*/ 2147483647 h 44"/>
                <a:gd name="T26" fmla="*/ 2147483647 w 25"/>
                <a:gd name="T27" fmla="*/ 2147483647 h 44"/>
                <a:gd name="T28" fmla="*/ 2147483647 w 25"/>
                <a:gd name="T29" fmla="*/ 0 h 44"/>
                <a:gd name="T30" fmla="*/ 2147483647 w 25"/>
                <a:gd name="T31" fmla="*/ 0 h 44"/>
                <a:gd name="T32" fmla="*/ 2147483647 w 25"/>
                <a:gd name="T33" fmla="*/ 2147483647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5" h="44">
                  <a:moveTo>
                    <a:pt x="18" y="29"/>
                  </a:moveTo>
                  <a:cubicBezTo>
                    <a:pt x="18" y="32"/>
                    <a:pt x="17" y="33"/>
                    <a:pt x="17" y="34"/>
                  </a:cubicBezTo>
                  <a:cubicBezTo>
                    <a:pt x="17" y="35"/>
                    <a:pt x="16" y="36"/>
                    <a:pt x="15" y="36"/>
                  </a:cubicBezTo>
                  <a:cubicBezTo>
                    <a:pt x="15" y="37"/>
                    <a:pt x="14" y="37"/>
                    <a:pt x="12" y="37"/>
                  </a:cubicBezTo>
                  <a:cubicBezTo>
                    <a:pt x="11" y="37"/>
                    <a:pt x="10" y="36"/>
                    <a:pt x="9" y="36"/>
                  </a:cubicBezTo>
                  <a:cubicBezTo>
                    <a:pt x="8" y="35"/>
                    <a:pt x="8" y="33"/>
                    <a:pt x="7" y="3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1" y="38"/>
                    <a:pt x="4" y="40"/>
                  </a:cubicBezTo>
                  <a:cubicBezTo>
                    <a:pt x="6" y="43"/>
                    <a:pt x="9" y="44"/>
                    <a:pt x="13" y="44"/>
                  </a:cubicBezTo>
                  <a:cubicBezTo>
                    <a:pt x="15" y="44"/>
                    <a:pt x="17" y="43"/>
                    <a:pt x="19" y="42"/>
                  </a:cubicBezTo>
                  <a:cubicBezTo>
                    <a:pt x="21" y="41"/>
                    <a:pt x="23" y="40"/>
                    <a:pt x="24" y="37"/>
                  </a:cubicBezTo>
                  <a:cubicBezTo>
                    <a:pt x="25" y="35"/>
                    <a:pt x="25" y="33"/>
                    <a:pt x="25" y="29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20"/>
            <p:cNvSpPr>
              <a:spLocks noEditPoints="1"/>
            </p:cNvSpPr>
            <p:nvPr/>
          </p:nvSpPr>
          <p:spPr bwMode="auto">
            <a:xfrm>
              <a:off x="73778" y="331485"/>
              <a:ext cx="100797" cy="110148"/>
            </a:xfrm>
            <a:custGeom>
              <a:avLst/>
              <a:gdLst>
                <a:gd name="T0" fmla="*/ 2147483647 w 41"/>
                <a:gd name="T1" fmla="*/ 2147483647 h 45"/>
                <a:gd name="T2" fmla="*/ 2147483647 w 41"/>
                <a:gd name="T3" fmla="*/ 0 h 45"/>
                <a:gd name="T4" fmla="*/ 2147483647 w 41"/>
                <a:gd name="T5" fmla="*/ 2147483647 h 45"/>
                <a:gd name="T6" fmla="*/ 0 w 41"/>
                <a:gd name="T7" fmla="*/ 2147483647 h 45"/>
                <a:gd name="T8" fmla="*/ 2147483647 w 41"/>
                <a:gd name="T9" fmla="*/ 2147483647 h 45"/>
                <a:gd name="T10" fmla="*/ 2147483647 w 41"/>
                <a:gd name="T11" fmla="*/ 2147483647 h 45"/>
                <a:gd name="T12" fmla="*/ 2147483647 w 41"/>
                <a:gd name="T13" fmla="*/ 2147483647 h 45"/>
                <a:gd name="T14" fmla="*/ 2147483647 w 41"/>
                <a:gd name="T15" fmla="*/ 2147483647 h 45"/>
                <a:gd name="T16" fmla="*/ 2147483647 w 41"/>
                <a:gd name="T17" fmla="*/ 2147483647 h 45"/>
                <a:gd name="T18" fmla="*/ 2147483647 w 41"/>
                <a:gd name="T19" fmla="*/ 2147483647 h 45"/>
                <a:gd name="T20" fmla="*/ 2147483647 w 41"/>
                <a:gd name="T21" fmla="*/ 2147483647 h 45"/>
                <a:gd name="T22" fmla="*/ 2147483647 w 41"/>
                <a:gd name="T23" fmla="*/ 2147483647 h 45"/>
                <a:gd name="T24" fmla="*/ 2147483647 w 41"/>
                <a:gd name="T25" fmla="*/ 2147483647 h 45"/>
                <a:gd name="T26" fmla="*/ 2147483647 w 41"/>
                <a:gd name="T27" fmla="*/ 2147483647 h 45"/>
                <a:gd name="T28" fmla="*/ 2147483647 w 41"/>
                <a:gd name="T29" fmla="*/ 2147483647 h 45"/>
                <a:gd name="T30" fmla="*/ 2147483647 w 41"/>
                <a:gd name="T31" fmla="*/ 2147483647 h 45"/>
                <a:gd name="T32" fmla="*/ 2147483647 w 41"/>
                <a:gd name="T33" fmla="*/ 2147483647 h 45"/>
                <a:gd name="T34" fmla="*/ 2147483647 w 41"/>
                <a:gd name="T35" fmla="*/ 2147483647 h 45"/>
                <a:gd name="T36" fmla="*/ 2147483647 w 41"/>
                <a:gd name="T37" fmla="*/ 2147483647 h 45"/>
                <a:gd name="T38" fmla="*/ 2147483647 w 41"/>
                <a:gd name="T39" fmla="*/ 2147483647 h 45"/>
                <a:gd name="T40" fmla="*/ 2147483647 w 41"/>
                <a:gd name="T41" fmla="*/ 2147483647 h 45"/>
                <a:gd name="T42" fmla="*/ 2147483647 w 41"/>
                <a:gd name="T43" fmla="*/ 2147483647 h 4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1" h="45">
                  <a:moveTo>
                    <a:pt x="32" y="3"/>
                  </a:moveTo>
                  <a:cubicBezTo>
                    <a:pt x="28" y="1"/>
                    <a:pt x="25" y="0"/>
                    <a:pt x="21" y="0"/>
                  </a:cubicBezTo>
                  <a:cubicBezTo>
                    <a:pt x="15" y="0"/>
                    <a:pt x="10" y="2"/>
                    <a:pt x="6" y="6"/>
                  </a:cubicBezTo>
                  <a:cubicBezTo>
                    <a:pt x="2" y="10"/>
                    <a:pt x="0" y="16"/>
                    <a:pt x="0" y="23"/>
                  </a:cubicBezTo>
                  <a:cubicBezTo>
                    <a:pt x="0" y="27"/>
                    <a:pt x="1" y="30"/>
                    <a:pt x="3" y="34"/>
                  </a:cubicBezTo>
                  <a:cubicBezTo>
                    <a:pt x="4" y="37"/>
                    <a:pt x="7" y="40"/>
                    <a:pt x="10" y="42"/>
                  </a:cubicBezTo>
                  <a:cubicBezTo>
                    <a:pt x="13" y="44"/>
                    <a:pt x="17" y="45"/>
                    <a:pt x="21" y="45"/>
                  </a:cubicBezTo>
                  <a:cubicBezTo>
                    <a:pt x="24" y="45"/>
                    <a:pt x="28" y="44"/>
                    <a:pt x="31" y="42"/>
                  </a:cubicBezTo>
                  <a:cubicBezTo>
                    <a:pt x="34" y="40"/>
                    <a:pt x="37" y="38"/>
                    <a:pt x="39" y="34"/>
                  </a:cubicBezTo>
                  <a:cubicBezTo>
                    <a:pt x="40" y="31"/>
                    <a:pt x="41" y="27"/>
                    <a:pt x="41" y="22"/>
                  </a:cubicBezTo>
                  <a:cubicBezTo>
                    <a:pt x="41" y="18"/>
                    <a:pt x="41" y="14"/>
                    <a:pt x="39" y="11"/>
                  </a:cubicBezTo>
                  <a:cubicBezTo>
                    <a:pt x="37" y="7"/>
                    <a:pt x="35" y="5"/>
                    <a:pt x="32" y="3"/>
                  </a:cubicBezTo>
                  <a:close/>
                  <a:moveTo>
                    <a:pt x="30" y="34"/>
                  </a:moveTo>
                  <a:cubicBezTo>
                    <a:pt x="28" y="37"/>
                    <a:pt x="25" y="38"/>
                    <a:pt x="21" y="38"/>
                  </a:cubicBezTo>
                  <a:cubicBezTo>
                    <a:pt x="17" y="38"/>
                    <a:pt x="14" y="37"/>
                    <a:pt x="12" y="34"/>
                  </a:cubicBezTo>
                  <a:cubicBezTo>
                    <a:pt x="9" y="31"/>
                    <a:pt x="8" y="28"/>
                    <a:pt x="8" y="23"/>
                  </a:cubicBezTo>
                  <a:cubicBezTo>
                    <a:pt x="8" y="17"/>
                    <a:pt x="9" y="13"/>
                    <a:pt x="12" y="10"/>
                  </a:cubicBezTo>
                  <a:cubicBezTo>
                    <a:pt x="14" y="8"/>
                    <a:pt x="17" y="7"/>
                    <a:pt x="21" y="7"/>
                  </a:cubicBezTo>
                  <a:cubicBezTo>
                    <a:pt x="23" y="7"/>
                    <a:pt x="26" y="7"/>
                    <a:pt x="28" y="9"/>
                  </a:cubicBezTo>
                  <a:cubicBezTo>
                    <a:pt x="30" y="10"/>
                    <a:pt x="31" y="12"/>
                    <a:pt x="32" y="14"/>
                  </a:cubicBezTo>
                  <a:cubicBezTo>
                    <a:pt x="33" y="16"/>
                    <a:pt x="34" y="19"/>
                    <a:pt x="34" y="22"/>
                  </a:cubicBezTo>
                  <a:cubicBezTo>
                    <a:pt x="34" y="27"/>
                    <a:pt x="32" y="31"/>
                    <a:pt x="3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21"/>
            <p:cNvSpPr>
              <a:spLocks noEditPoints="1"/>
            </p:cNvSpPr>
            <p:nvPr/>
          </p:nvSpPr>
          <p:spPr bwMode="auto">
            <a:xfrm>
              <a:off x="187044" y="333562"/>
              <a:ext cx="81054" cy="105993"/>
            </a:xfrm>
            <a:custGeom>
              <a:avLst/>
              <a:gdLst>
                <a:gd name="T0" fmla="*/ 2147483647 w 33"/>
                <a:gd name="T1" fmla="*/ 2147483647 h 43"/>
                <a:gd name="T2" fmla="*/ 2147483647 w 33"/>
                <a:gd name="T3" fmla="*/ 2147483647 h 43"/>
                <a:gd name="T4" fmla="*/ 2147483647 w 33"/>
                <a:gd name="T5" fmla="*/ 2147483647 h 43"/>
                <a:gd name="T6" fmla="*/ 2147483647 w 33"/>
                <a:gd name="T7" fmla="*/ 2147483647 h 43"/>
                <a:gd name="T8" fmla="*/ 2147483647 w 33"/>
                <a:gd name="T9" fmla="*/ 2147483647 h 43"/>
                <a:gd name="T10" fmla="*/ 2147483647 w 33"/>
                <a:gd name="T11" fmla="*/ 0 h 43"/>
                <a:gd name="T12" fmla="*/ 0 w 33"/>
                <a:gd name="T13" fmla="*/ 0 h 43"/>
                <a:gd name="T14" fmla="*/ 0 w 33"/>
                <a:gd name="T15" fmla="*/ 2147483647 h 43"/>
                <a:gd name="T16" fmla="*/ 2147483647 w 33"/>
                <a:gd name="T17" fmla="*/ 2147483647 h 43"/>
                <a:gd name="T18" fmla="*/ 2147483647 w 33"/>
                <a:gd name="T19" fmla="*/ 2147483647 h 43"/>
                <a:gd name="T20" fmla="*/ 2147483647 w 33"/>
                <a:gd name="T21" fmla="*/ 2147483647 h 43"/>
                <a:gd name="T22" fmla="*/ 2147483647 w 33"/>
                <a:gd name="T23" fmla="*/ 2147483647 h 43"/>
                <a:gd name="T24" fmla="*/ 2147483647 w 33"/>
                <a:gd name="T25" fmla="*/ 2147483647 h 43"/>
                <a:gd name="T26" fmla="*/ 2147483647 w 33"/>
                <a:gd name="T27" fmla="*/ 2147483647 h 43"/>
                <a:gd name="T28" fmla="*/ 2147483647 w 33"/>
                <a:gd name="T29" fmla="*/ 2147483647 h 43"/>
                <a:gd name="T30" fmla="*/ 2147483647 w 33"/>
                <a:gd name="T31" fmla="*/ 2147483647 h 43"/>
                <a:gd name="T32" fmla="*/ 2147483647 w 33"/>
                <a:gd name="T33" fmla="*/ 2147483647 h 43"/>
                <a:gd name="T34" fmla="*/ 2147483647 w 33"/>
                <a:gd name="T35" fmla="*/ 2147483647 h 43"/>
                <a:gd name="T36" fmla="*/ 2147483647 w 33"/>
                <a:gd name="T37" fmla="*/ 2147483647 h 43"/>
                <a:gd name="T38" fmla="*/ 2147483647 w 33"/>
                <a:gd name="T39" fmla="*/ 2147483647 h 43"/>
                <a:gd name="T40" fmla="*/ 2147483647 w 33"/>
                <a:gd name="T41" fmla="*/ 2147483647 h 43"/>
                <a:gd name="T42" fmla="*/ 2147483647 w 33"/>
                <a:gd name="T43" fmla="*/ 2147483647 h 43"/>
                <a:gd name="T44" fmla="*/ 2147483647 w 33"/>
                <a:gd name="T45" fmla="*/ 2147483647 h 43"/>
                <a:gd name="T46" fmla="*/ 2147483647 w 33"/>
                <a:gd name="T47" fmla="*/ 2147483647 h 43"/>
                <a:gd name="T48" fmla="*/ 2147483647 w 33"/>
                <a:gd name="T49" fmla="*/ 2147483647 h 43"/>
                <a:gd name="T50" fmla="*/ 2147483647 w 33"/>
                <a:gd name="T51" fmla="*/ 2147483647 h 43"/>
                <a:gd name="T52" fmla="*/ 2147483647 w 33"/>
                <a:gd name="T53" fmla="*/ 2147483647 h 43"/>
                <a:gd name="T54" fmla="*/ 2147483647 w 33"/>
                <a:gd name="T55" fmla="*/ 2147483647 h 43"/>
                <a:gd name="T56" fmla="*/ 2147483647 w 33"/>
                <a:gd name="T57" fmla="*/ 2147483647 h 43"/>
                <a:gd name="T58" fmla="*/ 2147483647 w 33"/>
                <a:gd name="T59" fmla="*/ 2147483647 h 43"/>
                <a:gd name="T60" fmla="*/ 2147483647 w 33"/>
                <a:gd name="T61" fmla="*/ 2147483647 h 43"/>
                <a:gd name="T62" fmla="*/ 2147483647 w 33"/>
                <a:gd name="T63" fmla="*/ 2147483647 h 43"/>
                <a:gd name="T64" fmla="*/ 2147483647 w 33"/>
                <a:gd name="T65" fmla="*/ 2147483647 h 43"/>
                <a:gd name="T66" fmla="*/ 2147483647 w 33"/>
                <a:gd name="T67" fmla="*/ 2147483647 h 43"/>
                <a:gd name="T68" fmla="*/ 2147483647 w 33"/>
                <a:gd name="T69" fmla="*/ 2147483647 h 43"/>
                <a:gd name="T70" fmla="*/ 2147483647 w 33"/>
                <a:gd name="T71" fmla="*/ 2147483647 h 4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3" h="43">
                  <a:moveTo>
                    <a:pt x="27" y="20"/>
                  </a:moveTo>
                  <a:cubicBezTo>
                    <a:pt x="28" y="19"/>
                    <a:pt x="29" y="18"/>
                    <a:pt x="29" y="17"/>
                  </a:cubicBezTo>
                  <a:cubicBezTo>
                    <a:pt x="30" y="15"/>
                    <a:pt x="31" y="13"/>
                    <a:pt x="31" y="11"/>
                  </a:cubicBezTo>
                  <a:cubicBezTo>
                    <a:pt x="31" y="9"/>
                    <a:pt x="30" y="7"/>
                    <a:pt x="29" y="5"/>
                  </a:cubicBezTo>
                  <a:cubicBezTo>
                    <a:pt x="28" y="3"/>
                    <a:pt x="26" y="2"/>
                    <a:pt x="24" y="1"/>
                  </a:cubicBezTo>
                  <a:cubicBezTo>
                    <a:pt x="22" y="0"/>
                    <a:pt x="20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9" y="43"/>
                    <a:pt x="22" y="43"/>
                    <a:pt x="23" y="42"/>
                  </a:cubicBezTo>
                  <a:cubicBezTo>
                    <a:pt x="25" y="42"/>
                    <a:pt x="27" y="41"/>
                    <a:pt x="28" y="40"/>
                  </a:cubicBezTo>
                  <a:cubicBezTo>
                    <a:pt x="30" y="39"/>
                    <a:pt x="31" y="38"/>
                    <a:pt x="32" y="36"/>
                  </a:cubicBezTo>
                  <a:cubicBezTo>
                    <a:pt x="33" y="34"/>
                    <a:pt x="33" y="32"/>
                    <a:pt x="33" y="30"/>
                  </a:cubicBezTo>
                  <a:cubicBezTo>
                    <a:pt x="33" y="27"/>
                    <a:pt x="32" y="25"/>
                    <a:pt x="31" y="23"/>
                  </a:cubicBezTo>
                  <a:cubicBezTo>
                    <a:pt x="30" y="22"/>
                    <a:pt x="28" y="21"/>
                    <a:pt x="27" y="20"/>
                  </a:cubicBezTo>
                  <a:close/>
                  <a:moveTo>
                    <a:pt x="8" y="7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7"/>
                    <a:pt x="21" y="7"/>
                  </a:cubicBezTo>
                  <a:cubicBezTo>
                    <a:pt x="22" y="7"/>
                    <a:pt x="22" y="8"/>
                    <a:pt x="23" y="9"/>
                  </a:cubicBezTo>
                  <a:cubicBezTo>
                    <a:pt x="23" y="10"/>
                    <a:pt x="24" y="11"/>
                    <a:pt x="24" y="12"/>
                  </a:cubicBezTo>
                  <a:cubicBezTo>
                    <a:pt x="24" y="13"/>
                    <a:pt x="23" y="14"/>
                    <a:pt x="23" y="15"/>
                  </a:cubicBezTo>
                  <a:cubicBezTo>
                    <a:pt x="22" y="16"/>
                    <a:pt x="21" y="16"/>
                    <a:pt x="20" y="17"/>
                  </a:cubicBezTo>
                  <a:cubicBezTo>
                    <a:pt x="19" y="17"/>
                    <a:pt x="18" y="17"/>
                    <a:pt x="15" y="17"/>
                  </a:cubicBezTo>
                  <a:cubicBezTo>
                    <a:pt x="8" y="17"/>
                    <a:pt x="8" y="17"/>
                    <a:pt x="8" y="17"/>
                  </a:cubicBezTo>
                  <a:lnTo>
                    <a:pt x="8" y="7"/>
                  </a:lnTo>
                  <a:close/>
                  <a:moveTo>
                    <a:pt x="25" y="33"/>
                  </a:moveTo>
                  <a:cubicBezTo>
                    <a:pt x="24" y="34"/>
                    <a:pt x="24" y="35"/>
                    <a:pt x="23" y="35"/>
                  </a:cubicBezTo>
                  <a:cubicBezTo>
                    <a:pt x="22" y="35"/>
                    <a:pt x="21" y="36"/>
                    <a:pt x="20" y="36"/>
                  </a:cubicBezTo>
                  <a:cubicBezTo>
                    <a:pt x="19" y="36"/>
                    <a:pt x="18" y="36"/>
                    <a:pt x="17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8" y="24"/>
                    <a:pt x="20" y="24"/>
                    <a:pt x="22" y="25"/>
                  </a:cubicBezTo>
                  <a:cubicBezTo>
                    <a:pt x="23" y="25"/>
                    <a:pt x="24" y="26"/>
                    <a:pt x="24" y="27"/>
                  </a:cubicBezTo>
                  <a:cubicBezTo>
                    <a:pt x="25" y="28"/>
                    <a:pt x="25" y="29"/>
                    <a:pt x="25" y="30"/>
                  </a:cubicBezTo>
                  <a:cubicBezTo>
                    <a:pt x="25" y="31"/>
                    <a:pt x="25" y="32"/>
                    <a:pt x="2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等腰三角形 29"/>
          <p:cNvSpPr/>
          <p:nvPr/>
        </p:nvSpPr>
        <p:spPr>
          <a:xfrm flipV="1">
            <a:off x="2334350" y="3678359"/>
            <a:ext cx="256614" cy="115744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flipV="1">
            <a:off x="5952263" y="3678359"/>
            <a:ext cx="256614" cy="11574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9656606" y="3670511"/>
            <a:ext cx="256614" cy="115744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7"/>
          <p:cNvSpPr>
            <a:spLocks noChangeArrowheads="1"/>
          </p:cNvSpPr>
          <p:nvPr/>
        </p:nvSpPr>
        <p:spPr bwMode="auto">
          <a:xfrm>
            <a:off x="4073525" y="2419642"/>
            <a:ext cx="4064000" cy="12581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4" name="组合 15"/>
          <p:cNvGrpSpPr/>
          <p:nvPr/>
        </p:nvGrpSpPr>
        <p:grpSpPr bwMode="auto">
          <a:xfrm>
            <a:off x="5864670" y="2867045"/>
            <a:ext cx="431800" cy="361950"/>
            <a:chOff x="0" y="0"/>
            <a:chExt cx="432281" cy="3616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5" name="Freeform 313"/>
            <p:cNvSpPr>
              <a:spLocks noEditPoints="1"/>
            </p:cNvSpPr>
            <p:nvPr/>
          </p:nvSpPr>
          <p:spPr bwMode="auto">
            <a:xfrm>
              <a:off x="0" y="0"/>
              <a:ext cx="432281" cy="361620"/>
            </a:xfrm>
            <a:custGeom>
              <a:avLst/>
              <a:gdLst>
                <a:gd name="T0" fmla="*/ 2147483647 w 176"/>
                <a:gd name="T1" fmla="*/ 2147483647 h 147"/>
                <a:gd name="T2" fmla="*/ 2147483647 w 176"/>
                <a:gd name="T3" fmla="*/ 2147483647 h 147"/>
                <a:gd name="T4" fmla="*/ 2147483647 w 176"/>
                <a:gd name="T5" fmla="*/ 2147483647 h 147"/>
                <a:gd name="T6" fmla="*/ 2147483647 w 176"/>
                <a:gd name="T7" fmla="*/ 2147483647 h 147"/>
                <a:gd name="T8" fmla="*/ 2147483647 w 176"/>
                <a:gd name="T9" fmla="*/ 2147483647 h 147"/>
                <a:gd name="T10" fmla="*/ 2147483647 w 176"/>
                <a:gd name="T11" fmla="*/ 0 h 147"/>
                <a:gd name="T12" fmla="*/ 2147483647 w 176"/>
                <a:gd name="T13" fmla="*/ 2147483647 h 147"/>
                <a:gd name="T14" fmla="*/ 2147483647 w 176"/>
                <a:gd name="T15" fmla="*/ 2147483647 h 147"/>
                <a:gd name="T16" fmla="*/ 2147483647 w 176"/>
                <a:gd name="T17" fmla="*/ 2147483647 h 147"/>
                <a:gd name="T18" fmla="*/ 0 w 176"/>
                <a:gd name="T19" fmla="*/ 2147483647 h 147"/>
                <a:gd name="T20" fmla="*/ 0 w 176"/>
                <a:gd name="T21" fmla="*/ 2147483647 h 147"/>
                <a:gd name="T22" fmla="*/ 2147483647 w 176"/>
                <a:gd name="T23" fmla="*/ 2147483647 h 147"/>
                <a:gd name="T24" fmla="*/ 2147483647 w 176"/>
                <a:gd name="T25" fmla="*/ 2147483647 h 147"/>
                <a:gd name="T26" fmla="*/ 2147483647 w 176"/>
                <a:gd name="T27" fmla="*/ 2147483647 h 147"/>
                <a:gd name="T28" fmla="*/ 2147483647 w 176"/>
                <a:gd name="T29" fmla="*/ 2147483647 h 147"/>
                <a:gd name="T30" fmla="*/ 2147483647 w 176"/>
                <a:gd name="T31" fmla="*/ 2147483647 h 147"/>
                <a:gd name="T32" fmla="*/ 2147483647 w 176"/>
                <a:gd name="T33" fmla="*/ 2147483647 h 147"/>
                <a:gd name="T34" fmla="*/ 2147483647 w 176"/>
                <a:gd name="T35" fmla="*/ 2147483647 h 147"/>
                <a:gd name="T36" fmla="*/ 2147483647 w 176"/>
                <a:gd name="T37" fmla="*/ 2147483647 h 147"/>
                <a:gd name="T38" fmla="*/ 2147483647 w 176"/>
                <a:gd name="T39" fmla="*/ 2147483647 h 147"/>
                <a:gd name="T40" fmla="*/ 2147483647 w 176"/>
                <a:gd name="T41" fmla="*/ 2147483647 h 147"/>
                <a:gd name="T42" fmla="*/ 0 w 176"/>
                <a:gd name="T43" fmla="*/ 2147483647 h 147"/>
                <a:gd name="T44" fmla="*/ 0 w 176"/>
                <a:gd name="T45" fmla="*/ 2147483647 h 147"/>
                <a:gd name="T46" fmla="*/ 2147483647 w 176"/>
                <a:gd name="T47" fmla="*/ 2147483647 h 147"/>
                <a:gd name="T48" fmla="*/ 2147483647 w 176"/>
                <a:gd name="T49" fmla="*/ 2147483647 h 147"/>
                <a:gd name="T50" fmla="*/ 2147483647 w 176"/>
                <a:gd name="T51" fmla="*/ 2147483647 h 147"/>
                <a:gd name="T52" fmla="*/ 2147483647 w 176"/>
                <a:gd name="T53" fmla="*/ 2147483647 h 147"/>
                <a:gd name="T54" fmla="*/ 2147483647 w 176"/>
                <a:gd name="T55" fmla="*/ 2147483647 h 147"/>
                <a:gd name="T56" fmla="*/ 2147483647 w 176"/>
                <a:gd name="T57" fmla="*/ 2147483647 h 147"/>
                <a:gd name="T58" fmla="*/ 2147483647 w 176"/>
                <a:gd name="T59" fmla="*/ 2147483647 h 147"/>
                <a:gd name="T60" fmla="*/ 2147483647 w 176"/>
                <a:gd name="T61" fmla="*/ 2147483647 h 147"/>
                <a:gd name="T62" fmla="*/ 2147483647 w 176"/>
                <a:gd name="T63" fmla="*/ 2147483647 h 147"/>
                <a:gd name="T64" fmla="*/ 2147483647 w 176"/>
                <a:gd name="T65" fmla="*/ 2147483647 h 147"/>
                <a:gd name="T66" fmla="*/ 2147483647 w 176"/>
                <a:gd name="T67" fmla="*/ 2147483647 h 147"/>
                <a:gd name="T68" fmla="*/ 2147483647 w 176"/>
                <a:gd name="T69" fmla="*/ 2147483647 h 147"/>
                <a:gd name="T70" fmla="*/ 2147483647 w 176"/>
                <a:gd name="T71" fmla="*/ 2147483647 h 147"/>
                <a:gd name="T72" fmla="*/ 2147483647 w 176"/>
                <a:gd name="T73" fmla="*/ 2147483647 h 147"/>
                <a:gd name="T74" fmla="*/ 2147483647 w 176"/>
                <a:gd name="T75" fmla="*/ 2147483647 h 147"/>
                <a:gd name="T76" fmla="*/ 2147483647 w 176"/>
                <a:gd name="T77" fmla="*/ 2147483647 h 147"/>
                <a:gd name="T78" fmla="*/ 2147483647 w 176"/>
                <a:gd name="T79" fmla="*/ 2147483647 h 147"/>
                <a:gd name="T80" fmla="*/ 2147483647 w 176"/>
                <a:gd name="T81" fmla="*/ 2147483647 h 147"/>
                <a:gd name="T82" fmla="*/ 2147483647 w 176"/>
                <a:gd name="T83" fmla="*/ 2147483647 h 1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76" h="147">
                  <a:moveTo>
                    <a:pt x="154" y="48"/>
                  </a:moveTo>
                  <a:cubicBezTo>
                    <a:pt x="154" y="26"/>
                    <a:pt x="154" y="26"/>
                    <a:pt x="154" y="26"/>
                  </a:cubicBezTo>
                  <a:cubicBezTo>
                    <a:pt x="154" y="23"/>
                    <a:pt x="151" y="20"/>
                    <a:pt x="148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6"/>
                    <a:pt x="92" y="10"/>
                    <a:pt x="89" y="6"/>
                  </a:cubicBezTo>
                  <a:cubicBezTo>
                    <a:pt x="85" y="2"/>
                    <a:pt x="80" y="0"/>
                    <a:pt x="74" y="0"/>
                  </a:cubicBezTo>
                  <a:cubicBezTo>
                    <a:pt x="67" y="0"/>
                    <a:pt x="62" y="2"/>
                    <a:pt x="58" y="7"/>
                  </a:cubicBezTo>
                  <a:cubicBezTo>
                    <a:pt x="54" y="11"/>
                    <a:pt x="53" y="16"/>
                    <a:pt x="53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2" y="20"/>
                    <a:pt x="0" y="23"/>
                    <a:pt x="0" y="2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65"/>
                    <a:pt x="32" y="64"/>
                    <a:pt x="34" y="64"/>
                  </a:cubicBezTo>
                  <a:cubicBezTo>
                    <a:pt x="35" y="64"/>
                    <a:pt x="37" y="65"/>
                    <a:pt x="37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0" y="68"/>
                    <a:pt x="69" y="69"/>
                    <a:pt x="69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7" y="77"/>
                    <a:pt x="36" y="79"/>
                    <a:pt x="34" y="79"/>
                  </a:cubicBezTo>
                  <a:cubicBezTo>
                    <a:pt x="32" y="79"/>
                    <a:pt x="30" y="77"/>
                    <a:pt x="30" y="75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9"/>
                    <a:pt x="2" y="132"/>
                    <a:pt x="5" y="132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91" y="141"/>
                    <a:pt x="105" y="147"/>
                    <a:pt x="120" y="147"/>
                  </a:cubicBezTo>
                  <a:cubicBezTo>
                    <a:pt x="151" y="147"/>
                    <a:pt x="176" y="123"/>
                    <a:pt x="176" y="92"/>
                  </a:cubicBezTo>
                  <a:cubicBezTo>
                    <a:pt x="176" y="74"/>
                    <a:pt x="167" y="58"/>
                    <a:pt x="154" y="48"/>
                  </a:cubicBezTo>
                  <a:close/>
                  <a:moveTo>
                    <a:pt x="64" y="12"/>
                  </a:moveTo>
                  <a:cubicBezTo>
                    <a:pt x="66" y="9"/>
                    <a:pt x="69" y="8"/>
                    <a:pt x="74" y="8"/>
                  </a:cubicBezTo>
                  <a:cubicBezTo>
                    <a:pt x="78" y="8"/>
                    <a:pt x="81" y="9"/>
                    <a:pt x="83" y="11"/>
                  </a:cubicBezTo>
                  <a:cubicBezTo>
                    <a:pt x="85" y="14"/>
                    <a:pt x="85" y="17"/>
                    <a:pt x="86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1" y="17"/>
                    <a:pt x="62" y="14"/>
                    <a:pt x="64" y="12"/>
                  </a:cubicBezTo>
                  <a:close/>
                  <a:moveTo>
                    <a:pt x="120" y="136"/>
                  </a:moveTo>
                  <a:cubicBezTo>
                    <a:pt x="96" y="136"/>
                    <a:pt x="76" y="116"/>
                    <a:pt x="76" y="92"/>
                  </a:cubicBezTo>
                  <a:cubicBezTo>
                    <a:pt x="76" y="80"/>
                    <a:pt x="81" y="70"/>
                    <a:pt x="89" y="62"/>
                  </a:cubicBezTo>
                  <a:cubicBezTo>
                    <a:pt x="89" y="62"/>
                    <a:pt x="89" y="62"/>
                    <a:pt x="89" y="62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97" y="54"/>
                    <a:pt x="108" y="49"/>
                    <a:pt x="120" y="49"/>
                  </a:cubicBezTo>
                  <a:cubicBezTo>
                    <a:pt x="145" y="49"/>
                    <a:pt x="164" y="68"/>
                    <a:pt x="164" y="92"/>
                  </a:cubicBezTo>
                  <a:cubicBezTo>
                    <a:pt x="164" y="116"/>
                    <a:pt x="145" y="136"/>
                    <a:pt x="120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14"/>
            <p:cNvSpPr>
              <a:spLocks noEditPoints="1"/>
            </p:cNvSpPr>
            <p:nvPr/>
          </p:nvSpPr>
          <p:spPr bwMode="auto">
            <a:xfrm>
              <a:off x="252512" y="147558"/>
              <a:ext cx="86250" cy="162105"/>
            </a:xfrm>
            <a:custGeom>
              <a:avLst/>
              <a:gdLst>
                <a:gd name="T0" fmla="*/ 2147483647 w 35"/>
                <a:gd name="T1" fmla="*/ 2147483647 h 66"/>
                <a:gd name="T2" fmla="*/ 2147483647 w 35"/>
                <a:gd name="T3" fmla="*/ 2147483647 h 66"/>
                <a:gd name="T4" fmla="*/ 2147483647 w 35"/>
                <a:gd name="T5" fmla="*/ 2147483647 h 66"/>
                <a:gd name="T6" fmla="*/ 2147483647 w 35"/>
                <a:gd name="T7" fmla="*/ 2147483647 h 66"/>
                <a:gd name="T8" fmla="*/ 2147483647 w 35"/>
                <a:gd name="T9" fmla="*/ 2147483647 h 66"/>
                <a:gd name="T10" fmla="*/ 2147483647 w 35"/>
                <a:gd name="T11" fmla="*/ 2147483647 h 66"/>
                <a:gd name="T12" fmla="*/ 2147483647 w 35"/>
                <a:gd name="T13" fmla="*/ 2147483647 h 66"/>
                <a:gd name="T14" fmla="*/ 2147483647 w 35"/>
                <a:gd name="T15" fmla="*/ 2147483647 h 66"/>
                <a:gd name="T16" fmla="*/ 2147483647 w 35"/>
                <a:gd name="T17" fmla="*/ 2147483647 h 66"/>
                <a:gd name="T18" fmla="*/ 2147483647 w 35"/>
                <a:gd name="T19" fmla="*/ 0 h 66"/>
                <a:gd name="T20" fmla="*/ 2147483647 w 35"/>
                <a:gd name="T21" fmla="*/ 0 h 66"/>
                <a:gd name="T22" fmla="*/ 2147483647 w 35"/>
                <a:gd name="T23" fmla="*/ 2147483647 h 66"/>
                <a:gd name="T24" fmla="*/ 2147483647 w 35"/>
                <a:gd name="T25" fmla="*/ 2147483647 h 66"/>
                <a:gd name="T26" fmla="*/ 2147483647 w 35"/>
                <a:gd name="T27" fmla="*/ 2147483647 h 66"/>
                <a:gd name="T28" fmla="*/ 2147483647 w 35"/>
                <a:gd name="T29" fmla="*/ 2147483647 h 66"/>
                <a:gd name="T30" fmla="*/ 2147483647 w 35"/>
                <a:gd name="T31" fmla="*/ 2147483647 h 66"/>
                <a:gd name="T32" fmla="*/ 2147483647 w 35"/>
                <a:gd name="T33" fmla="*/ 2147483647 h 66"/>
                <a:gd name="T34" fmla="*/ 2147483647 w 35"/>
                <a:gd name="T35" fmla="*/ 2147483647 h 66"/>
                <a:gd name="T36" fmla="*/ 2147483647 w 35"/>
                <a:gd name="T37" fmla="*/ 2147483647 h 66"/>
                <a:gd name="T38" fmla="*/ 2147483647 w 35"/>
                <a:gd name="T39" fmla="*/ 2147483647 h 66"/>
                <a:gd name="T40" fmla="*/ 0 w 35"/>
                <a:gd name="T41" fmla="*/ 2147483647 h 66"/>
                <a:gd name="T42" fmla="*/ 2147483647 w 35"/>
                <a:gd name="T43" fmla="*/ 2147483647 h 66"/>
                <a:gd name="T44" fmla="*/ 2147483647 w 35"/>
                <a:gd name="T45" fmla="*/ 2147483647 h 66"/>
                <a:gd name="T46" fmla="*/ 2147483647 w 35"/>
                <a:gd name="T47" fmla="*/ 2147483647 h 66"/>
                <a:gd name="T48" fmla="*/ 2147483647 w 35"/>
                <a:gd name="T49" fmla="*/ 2147483647 h 66"/>
                <a:gd name="T50" fmla="*/ 2147483647 w 35"/>
                <a:gd name="T51" fmla="*/ 2147483647 h 66"/>
                <a:gd name="T52" fmla="*/ 2147483647 w 35"/>
                <a:gd name="T53" fmla="*/ 2147483647 h 66"/>
                <a:gd name="T54" fmla="*/ 2147483647 w 35"/>
                <a:gd name="T55" fmla="*/ 2147483647 h 66"/>
                <a:gd name="T56" fmla="*/ 2147483647 w 35"/>
                <a:gd name="T57" fmla="*/ 2147483647 h 66"/>
                <a:gd name="T58" fmla="*/ 2147483647 w 35"/>
                <a:gd name="T59" fmla="*/ 2147483647 h 66"/>
                <a:gd name="T60" fmla="*/ 2147483647 w 35"/>
                <a:gd name="T61" fmla="*/ 2147483647 h 66"/>
                <a:gd name="T62" fmla="*/ 2147483647 w 35"/>
                <a:gd name="T63" fmla="*/ 2147483647 h 66"/>
                <a:gd name="T64" fmla="*/ 2147483647 w 35"/>
                <a:gd name="T65" fmla="*/ 2147483647 h 66"/>
                <a:gd name="T66" fmla="*/ 2147483647 w 35"/>
                <a:gd name="T67" fmla="*/ 2147483647 h 66"/>
                <a:gd name="T68" fmla="*/ 2147483647 w 35"/>
                <a:gd name="T69" fmla="*/ 2147483647 h 66"/>
                <a:gd name="T70" fmla="*/ 2147483647 w 35"/>
                <a:gd name="T71" fmla="*/ 2147483647 h 66"/>
                <a:gd name="T72" fmla="*/ 2147483647 w 35"/>
                <a:gd name="T73" fmla="*/ 2147483647 h 66"/>
                <a:gd name="T74" fmla="*/ 2147483647 w 35"/>
                <a:gd name="T75" fmla="*/ 2147483647 h 66"/>
                <a:gd name="T76" fmla="*/ 2147483647 w 35"/>
                <a:gd name="T77" fmla="*/ 2147483647 h 66"/>
                <a:gd name="T78" fmla="*/ 2147483647 w 35"/>
                <a:gd name="T79" fmla="*/ 2147483647 h 66"/>
                <a:gd name="T80" fmla="*/ 2147483647 w 35"/>
                <a:gd name="T81" fmla="*/ 2147483647 h 66"/>
                <a:gd name="T82" fmla="*/ 2147483647 w 35"/>
                <a:gd name="T83" fmla="*/ 2147483647 h 66"/>
                <a:gd name="T84" fmla="*/ 2147483647 w 35"/>
                <a:gd name="T85" fmla="*/ 2147483647 h 6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5" h="66">
                  <a:moveTo>
                    <a:pt x="31" y="33"/>
                  </a:moveTo>
                  <a:cubicBezTo>
                    <a:pt x="30" y="31"/>
                    <a:pt x="28" y="30"/>
                    <a:pt x="26" y="29"/>
                  </a:cubicBezTo>
                  <a:cubicBezTo>
                    <a:pt x="25" y="29"/>
                    <a:pt x="23" y="28"/>
                    <a:pt x="20" y="28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10"/>
                    <a:pt x="25" y="12"/>
                  </a:cubicBezTo>
                  <a:cubicBezTo>
                    <a:pt x="26" y="13"/>
                    <a:pt x="27" y="15"/>
                    <a:pt x="27" y="17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3" y="12"/>
                    <a:pt x="32" y="9"/>
                    <a:pt x="29" y="7"/>
                  </a:cubicBezTo>
                  <a:cubicBezTo>
                    <a:pt x="27" y="5"/>
                    <a:pt x="24" y="4"/>
                    <a:pt x="20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4"/>
                    <a:pt x="8" y="5"/>
                    <a:pt x="6" y="7"/>
                  </a:cubicBezTo>
                  <a:cubicBezTo>
                    <a:pt x="3" y="10"/>
                    <a:pt x="1" y="13"/>
                    <a:pt x="1" y="18"/>
                  </a:cubicBezTo>
                  <a:cubicBezTo>
                    <a:pt x="1" y="21"/>
                    <a:pt x="2" y="23"/>
                    <a:pt x="3" y="25"/>
                  </a:cubicBezTo>
                  <a:cubicBezTo>
                    <a:pt x="4" y="27"/>
                    <a:pt x="6" y="29"/>
                    <a:pt x="8" y="30"/>
                  </a:cubicBezTo>
                  <a:cubicBezTo>
                    <a:pt x="10" y="31"/>
                    <a:pt x="13" y="32"/>
                    <a:pt x="16" y="33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3" y="53"/>
                    <a:pt x="11" y="52"/>
                    <a:pt x="9" y="50"/>
                  </a:cubicBezTo>
                  <a:cubicBezTo>
                    <a:pt x="8" y="48"/>
                    <a:pt x="7" y="46"/>
                    <a:pt x="7" y="4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7"/>
                    <a:pt x="1" y="50"/>
                    <a:pt x="3" y="52"/>
                  </a:cubicBezTo>
                  <a:cubicBezTo>
                    <a:pt x="4" y="54"/>
                    <a:pt x="6" y="56"/>
                    <a:pt x="8" y="57"/>
                  </a:cubicBezTo>
                  <a:cubicBezTo>
                    <a:pt x="10" y="58"/>
                    <a:pt x="13" y="59"/>
                    <a:pt x="16" y="59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4" y="59"/>
                    <a:pt x="28" y="57"/>
                    <a:pt x="31" y="54"/>
                  </a:cubicBezTo>
                  <a:cubicBezTo>
                    <a:pt x="34" y="51"/>
                    <a:pt x="35" y="47"/>
                    <a:pt x="35" y="43"/>
                  </a:cubicBezTo>
                  <a:cubicBezTo>
                    <a:pt x="35" y="41"/>
                    <a:pt x="35" y="39"/>
                    <a:pt x="34" y="37"/>
                  </a:cubicBezTo>
                  <a:cubicBezTo>
                    <a:pt x="34" y="35"/>
                    <a:pt x="33" y="34"/>
                    <a:pt x="31" y="33"/>
                  </a:cubicBezTo>
                  <a:close/>
                  <a:moveTo>
                    <a:pt x="16" y="27"/>
                  </a:moveTo>
                  <a:cubicBezTo>
                    <a:pt x="13" y="26"/>
                    <a:pt x="11" y="25"/>
                    <a:pt x="10" y="23"/>
                  </a:cubicBezTo>
                  <a:cubicBezTo>
                    <a:pt x="8" y="22"/>
                    <a:pt x="8" y="20"/>
                    <a:pt x="8" y="18"/>
                  </a:cubicBezTo>
                  <a:cubicBezTo>
                    <a:pt x="8" y="15"/>
                    <a:pt x="8" y="13"/>
                    <a:pt x="10" y="12"/>
                  </a:cubicBezTo>
                  <a:cubicBezTo>
                    <a:pt x="11" y="10"/>
                    <a:pt x="13" y="9"/>
                    <a:pt x="16" y="9"/>
                  </a:cubicBezTo>
                  <a:lnTo>
                    <a:pt x="16" y="27"/>
                  </a:lnTo>
                  <a:close/>
                  <a:moveTo>
                    <a:pt x="26" y="50"/>
                  </a:moveTo>
                  <a:cubicBezTo>
                    <a:pt x="24" y="52"/>
                    <a:pt x="22" y="53"/>
                    <a:pt x="20" y="5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3" y="35"/>
                    <a:pt x="26" y="36"/>
                    <a:pt x="27" y="38"/>
                  </a:cubicBezTo>
                  <a:cubicBezTo>
                    <a:pt x="28" y="39"/>
                    <a:pt x="29" y="41"/>
                    <a:pt x="29" y="43"/>
                  </a:cubicBezTo>
                  <a:cubicBezTo>
                    <a:pt x="29" y="46"/>
                    <a:pt x="28" y="48"/>
                    <a:pt x="2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文本框 37"/>
          <p:cNvSpPr txBox="1"/>
          <p:nvPr/>
        </p:nvSpPr>
        <p:spPr>
          <a:xfrm>
            <a:off x="905510" y="4117975"/>
            <a:ext cx="31140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、查看当前城市天气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37"/>
          <p:cNvSpPr txBox="1"/>
          <p:nvPr/>
        </p:nvSpPr>
        <p:spPr>
          <a:xfrm>
            <a:off x="4537710" y="4149725"/>
            <a:ext cx="31140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、查看其他城市天气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573247" y="4118198"/>
            <a:ext cx="2504440" cy="706755"/>
            <a:chOff x="957289" y="4276410"/>
            <a:chExt cx="2504440" cy="706755"/>
          </a:xfrm>
        </p:grpSpPr>
        <p:sp>
          <p:nvSpPr>
            <p:cNvPr id="44" name="TextBox 54"/>
            <p:cNvSpPr txBox="1"/>
            <p:nvPr/>
          </p:nvSpPr>
          <p:spPr>
            <a:xfrm>
              <a:off x="977174" y="4645071"/>
              <a:ext cx="246467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endParaRPr>
            </a:p>
          </p:txBody>
        </p:sp>
        <p:sp>
          <p:nvSpPr>
            <p:cNvPr id="45" name="文本框 37"/>
            <p:cNvSpPr txBox="1"/>
            <p:nvPr/>
          </p:nvSpPr>
          <p:spPr>
            <a:xfrm>
              <a:off x="957289" y="4276410"/>
              <a:ext cx="250444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、保存当前城市</a:t>
              </a:r>
              <a:endPara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52400" y="2054600"/>
            <a:ext cx="12344400" cy="1469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4730327" y="155452"/>
            <a:ext cx="2730018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3200" b="1" dirty="0"/>
              <a:t>功能介绍 </a:t>
            </a:r>
            <a:endParaRPr lang="zh-CN" altLang="en-US" sz="3200" b="1" dirty="0"/>
          </a:p>
        </p:txBody>
      </p:sp>
      <p:sp>
        <p:nvSpPr>
          <p:cNvPr id="5" name="同侧圆角矩形 14"/>
          <p:cNvSpPr/>
          <p:nvPr/>
        </p:nvSpPr>
        <p:spPr bwMode="auto">
          <a:xfrm rot="10800000" flipH="1">
            <a:off x="7374589" y="-1"/>
            <a:ext cx="4483582" cy="449944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8575" cap="flat" cmpd="sng">
            <a:solidFill>
              <a:schemeClr val="accent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同侧圆角矩形 14"/>
          <p:cNvSpPr/>
          <p:nvPr/>
        </p:nvSpPr>
        <p:spPr bwMode="auto">
          <a:xfrm rot="10800000">
            <a:off x="391885" y="0"/>
            <a:ext cx="4425525" cy="449944"/>
          </a:xfrm>
          <a:custGeom>
            <a:avLst/>
            <a:gdLst>
              <a:gd name="T0" fmla="*/ 0 w 9821032"/>
              <a:gd name="T1" fmla="*/ 0 h 5054600"/>
              <a:gd name="T2" fmla="*/ 9540929 w 9821032"/>
              <a:gd name="T3" fmla="*/ 0 h 5054600"/>
              <a:gd name="T4" fmla="*/ 9807348 w 9821032"/>
              <a:gd name="T5" fmla="*/ 266396 h 5054600"/>
              <a:gd name="T6" fmla="*/ 9821863 w 9821032"/>
              <a:gd name="T7" fmla="*/ 5054600 h 5054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21032" h="5054600">
                <a:moveTo>
                  <a:pt x="0" y="0"/>
                </a:moveTo>
                <a:lnTo>
                  <a:pt x="9540122" y="0"/>
                </a:lnTo>
                <a:cubicBezTo>
                  <a:pt x="9687248" y="0"/>
                  <a:pt x="9806518" y="119270"/>
                  <a:pt x="9806518" y="266396"/>
                </a:cubicBezTo>
                <a:lnTo>
                  <a:pt x="9821032" y="5054600"/>
                </a:lnTo>
              </a:path>
            </a:pathLst>
          </a:cu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文本框 32"/>
          <p:cNvSpPr txBox="1"/>
          <p:nvPr/>
        </p:nvSpPr>
        <p:spPr>
          <a:xfrm>
            <a:off x="6752669" y="2370258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欢迎界面</a:t>
            </a:r>
            <a:endParaRPr lang="zh-CN" altLang="en-US" sz="3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110" y="1123315"/>
            <a:ext cx="4312285" cy="2695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980" y="4125595"/>
            <a:ext cx="8747125" cy="2007870"/>
          </a:xfrm>
          <a:prstGeom prst="rect">
            <a:avLst/>
          </a:prstGeom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WPS 演示</Application>
  <PresentationFormat>宽屏</PresentationFormat>
  <Paragraphs>178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方正兰亭细黑_GBK_M</vt:lpstr>
      <vt:lpstr>Calibri</vt:lpstr>
      <vt:lpstr>Arial Unicode MS</vt:lpstr>
      <vt:lpstr>Calibri Light</vt:lpstr>
      <vt:lpstr>Calibri</vt:lpstr>
      <vt:lpstr>Roboto</vt:lpstr>
      <vt:lpstr>黑体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qzuser</cp:lastModifiedBy>
  <cp:revision>153</cp:revision>
  <dcterms:created xsi:type="dcterms:W3CDTF">2017-09-23T07:31:00Z</dcterms:created>
  <dcterms:modified xsi:type="dcterms:W3CDTF">2018-06-05T11:46:45Z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