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80" r:id="rId9"/>
    <p:sldId id="262" r:id="rId10"/>
    <p:sldId id="271" r:id="rId11"/>
    <p:sldId id="263" r:id="rId12"/>
    <p:sldId id="264" r:id="rId13"/>
    <p:sldId id="265" r:id="rId14"/>
    <p:sldId id="278" r:id="rId15"/>
    <p:sldId id="272" r:id="rId16"/>
    <p:sldId id="268" r:id="rId17"/>
    <p:sldId id="275" r:id="rId18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17" autoAdjust="0"/>
  </p:normalViewPr>
  <p:slideViewPr>
    <p:cSldViewPr>
      <p:cViewPr>
        <p:scale>
          <a:sx n="100" d="100"/>
          <a:sy n="100" d="100"/>
        </p:scale>
        <p:origin x="-194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62220-1295-4EFF-B234-918F02DC05C6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6D47E-3891-4020-862F-72243FBA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94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BEED4-AFAE-470A-92E5-DFA02AFC5F95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9E9C5-7002-43FA-A6D9-48BE722F8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0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M1</a:t>
            </a:r>
            <a:r>
              <a:rPr lang="en-US" altLang="ko-KR" baseline="0" dirty="0" smtClean="0"/>
              <a:t> primary motor cortex</a:t>
            </a:r>
          </a:p>
          <a:p>
            <a:r>
              <a:rPr lang="en-US" altLang="ko-KR" baseline="0" dirty="0" smtClean="0"/>
              <a:t>S1 somatosensory cortex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E9C5-7002-43FA-A6D9-48BE722F8F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6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E9C5-7002-43FA-A6D9-48BE722F8F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2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Monkeys thus can move one or more digits to some degree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of the movement or posture of the others.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E9C5-7002-43FA-A6D9-48BE722F8F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5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E9C5-7002-43FA-A6D9-48BE722F8F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(e.g. ‘1+2f’ multi-finger motion has the highest correlation coefficient with ‘2f’)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E9C5-7002-43FA-A6D9-48BE722F8F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6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E9C5-7002-43FA-A6D9-48BE722F8F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66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E9C5-7002-43FA-A6D9-48BE722F8FB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50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We confirmed the results using the neural activity of the monkey with six multi-finger motions. 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The proposed method is innovative in that it can overcome  the common limitations of existing methods, which require the training procedure for the number of detectable motions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E9C5-7002-43FA-A6D9-48BE722F8FB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3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E9C5-7002-43FA-A6D9-48BE722F8FB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1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A6B-C729-40AC-8963-6DEB7742135D}" type="datetime1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1AFB-9B60-4662-AF4E-C058031EF370}" type="datetime1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B4BA-BBD8-4E59-8F17-160C3AEDA167}" type="datetime1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8D55-635E-47DD-A06E-A6BCA18981EA}" type="datetime1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EE84-FE00-450F-8F96-07EA180ECCB8}" type="datetime1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2D0C-F41C-4082-9395-05C9F6C727C1}" type="datetime1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EF2-B655-4A57-9BA0-4516468922FB}" type="datetime1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7DCD-A8BC-40F1-9D71-F7B24FFC58E9}" type="datetime1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5E52-5162-44FE-A5B7-5627751293A3}" type="datetime1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9C06-68B3-4748-BD3A-639957D672F3}" type="datetime1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8C15-AB16-4945-9692-80B4ABDC5AE9}" type="datetime1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B169DB2-5C58-4F25-A34F-DBA68ED9B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D2DC3CF-7AF4-499C-82E7-DFC4638BA22C}" type="datetime1">
              <a:rPr lang="ko-KR" altLang="en-US" smtClean="0"/>
              <a:t>2018-01-08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microsoft.com/office/2007/relationships/hdphoto" Target="../media/hdphoto9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microsoft.com/office/2007/relationships/hdphoto" Target="../media/hdphoto4.wdp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190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1.png"/><Relationship Id="rId15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Multi-finger Motion Inference Using M1 Neural Decoding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809328"/>
          </a:xfrm>
        </p:spPr>
        <p:txBody>
          <a:bodyPr>
            <a:normAutofit/>
          </a:bodyPr>
          <a:lstStyle/>
          <a:p>
            <a:r>
              <a:rPr lang="en-US" altLang="ko-KR" dirty="0"/>
              <a:t>Dept. of Electronic Engineering, </a:t>
            </a:r>
            <a:r>
              <a:rPr lang="en-US" altLang="ko-KR" dirty="0" err="1"/>
              <a:t>Soongsil</a:t>
            </a:r>
            <a:r>
              <a:rPr lang="en-US" altLang="ko-KR" dirty="0"/>
              <a:t> Univ.</a:t>
            </a:r>
            <a:endParaRPr lang="en-US" altLang="ko-KR" dirty="0" smtClean="0"/>
          </a:p>
          <a:p>
            <a:r>
              <a:rPr lang="en-US" altLang="ko-KR" dirty="0" smtClean="0"/>
              <a:t>Neuro-Engineering and Neural Signal Processing Lab.</a:t>
            </a:r>
          </a:p>
          <a:p>
            <a:r>
              <a:rPr lang="en-US" altLang="ko-KR" dirty="0" err="1" smtClean="0"/>
              <a:t>Hwayoung</a:t>
            </a:r>
            <a:r>
              <a:rPr lang="en-US" altLang="ko-KR" dirty="0" smtClean="0"/>
              <a:t> Choi, Kyung-</a:t>
            </a:r>
            <a:r>
              <a:rPr lang="en-US" altLang="ko-KR" dirty="0" err="1" smtClean="0"/>
              <a:t>Jin</a:t>
            </a:r>
            <a:r>
              <a:rPr lang="en-US" altLang="ko-KR" dirty="0" smtClean="0"/>
              <a:t> You and Hyun-</a:t>
            </a:r>
            <a:r>
              <a:rPr lang="en-US" altLang="ko-KR" dirty="0" err="1" smtClean="0"/>
              <a:t>Chool</a:t>
            </a:r>
            <a:r>
              <a:rPr lang="en-US" altLang="ko-KR" dirty="0" smtClean="0"/>
              <a:t> Shin</a:t>
            </a:r>
          </a:p>
          <a:p>
            <a:endParaRPr lang="ko-KR" altLang="en-US" dirty="0"/>
          </a:p>
        </p:txBody>
      </p:sp>
      <p:pic>
        <p:nvPicPr>
          <p:cNvPr id="1026" name="Picture 2" descr="http://cfile8.uf.tistory.com/original/20111A224B8CD2EF67E3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66" y="116632"/>
            <a:ext cx="161925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326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ICOIN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9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sz="2000" dirty="0" smtClean="0"/>
                  <a:t>Feature extraction </a:t>
                </a:r>
              </a:p>
              <a:p>
                <a:pPr lvl="1">
                  <a:buClr>
                    <a:schemeClr val="accent4"/>
                  </a:buClr>
                </a:pPr>
                <a:r>
                  <a:rPr lang="en-US" altLang="ko-KR" sz="1800" dirty="0" smtClean="0"/>
                  <a:t>Neural activation: Difference in spike counts from ‘base’ to ‘onset’</a:t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>: spike counts in onset period,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</a:rPr>
                      <m:t>(0)</m:t>
                    </m:r>
                  </m:oMath>
                </a14:m>
                <a:r>
                  <a:rPr lang="en-US" altLang="ko-KR" sz="1800" dirty="0" smtClean="0"/>
                  <a:t>: spike counts in base period)</a:t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endParaRPr lang="en-US" altLang="ko-KR" sz="1800" dirty="0" smtClean="0"/>
              </a:p>
              <a:p>
                <a:r>
                  <a:rPr lang="en-US" altLang="ko-KR" sz="2000" dirty="0" smtClean="0"/>
                  <a:t>Probabilistic model of neural activation</a:t>
                </a:r>
                <a:endParaRPr lang="en-US" altLang="ko-KR" sz="2000" dirty="0"/>
              </a:p>
              <a:p>
                <a:pPr marL="582930" lvl="1" indent="-285750">
                  <a:buClr>
                    <a:schemeClr val="accent4"/>
                  </a:buClr>
                </a:pPr>
                <a:r>
                  <a:rPr lang="en-US" altLang="ko-KR" dirty="0" err="1" smtClean="0"/>
                  <a:t>Skellam</a:t>
                </a:r>
                <a:r>
                  <a:rPr lang="en-US" altLang="ko-KR" dirty="0" smtClean="0"/>
                  <a:t> distribution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altLang="ko-KR" sz="1600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altLang="ko-KR" sz="1600" i="1">
                            <a:latin typeface="Cambria Math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(0)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/>
                </a:r>
                <a:br>
                  <a:rPr lang="en-US" altLang="ko-KR" sz="2000" dirty="0"/>
                </a:br>
                <a:r>
                  <a:rPr lang="en-US" altLang="ko-KR" sz="2000" dirty="0"/>
                  <a:t>        </a:t>
                </a: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ko-KR" sz="1800" i="1">
                        <a:latin typeface="Cambria Math"/>
                      </a:rPr>
                      <m:t>=</m:t>
                    </m:r>
                    <m:r>
                      <a:rPr lang="en-US" altLang="ko-KR" sz="1800" i="1">
                        <a:latin typeface="Cambria Math"/>
                      </a:rPr>
                      <m:t>𝐸</m:t>
                    </m:r>
                    <m:r>
                      <a:rPr lang="en-US" altLang="ko-KR" sz="1800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(</m:t>
                    </m:r>
                    <m:r>
                      <a:rPr lang="en-US" altLang="ko-KR" sz="1800" i="1">
                        <a:latin typeface="Cambria Math"/>
                      </a:rPr>
                      <m:t>𝑚</m:t>
                    </m:r>
                    <m:r>
                      <a:rPr lang="en-US" altLang="ko-KR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800" dirty="0"/>
                  <a:t>] 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/>
                      </a:rPr>
                      <m:t>=</m:t>
                    </m:r>
                    <m:r>
                      <a:rPr lang="en-US" altLang="ko-KR" sz="1800" i="1">
                        <a:latin typeface="Cambria Math"/>
                      </a:rPr>
                      <m:t>𝐸</m:t>
                    </m:r>
                    <m:r>
                      <a:rPr lang="en-US" altLang="ko-KR" sz="1800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(0)</m:t>
                    </m:r>
                  </m:oMath>
                </a14:m>
                <a:r>
                  <a:rPr lang="en-US" altLang="ko-KR" sz="1800" dirty="0"/>
                  <a:t>] </a:t>
                </a:r>
                <a:r>
                  <a:rPr lang="en-US" altLang="ko-KR" sz="1800" dirty="0" smtClean="0"/>
                  <a:t>,  </a:t>
                </a:r>
                <a:r>
                  <a:rPr lang="en-US" altLang="ko-KR" sz="1800" i="1" dirty="0" smtClean="0">
                    <a:latin typeface="Cambria Math"/>
                    <a:ea typeface="Cambria Math"/>
                  </a:rPr>
                  <a:t/>
                </a:r>
                <a:br>
                  <a:rPr lang="en-US" altLang="ko-KR" sz="1800" i="1" dirty="0" smtClean="0">
                    <a:latin typeface="Cambria Math"/>
                    <a:ea typeface="Cambria Math"/>
                  </a:rPr>
                </a:br>
                <a:r>
                  <a:rPr lang="en-US" altLang="ko-KR" sz="1800" i="1" dirty="0" smtClean="0">
                    <a:latin typeface="Cambria Math"/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en-US" altLang="ko-KR" sz="1800" dirty="0"/>
                  <a:t>: modified Bessel function of the first kind </a:t>
                </a:r>
                <a:r>
                  <a:rPr lang="en-US" altLang="ko-KR" sz="1800" dirty="0" smtClean="0"/>
                  <a:t>)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35" b="-12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Stochastic Modeling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413376" y="2978508"/>
            <a:ext cx="3888432" cy="9545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1629400" y="2946457"/>
            <a:ext cx="3600400" cy="986594"/>
            <a:chOff x="2267744" y="2351553"/>
            <a:chExt cx="3960440" cy="1193782"/>
          </a:xfrm>
        </p:grpSpPr>
        <p:sp>
          <p:nvSpPr>
            <p:cNvPr id="39" name="직사각형 38"/>
            <p:cNvSpPr/>
            <p:nvPr/>
          </p:nvSpPr>
          <p:spPr>
            <a:xfrm>
              <a:off x="2267744" y="2693876"/>
              <a:ext cx="3960440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stCxn id="39" idx="1"/>
              <a:endCxn id="39" idx="3"/>
            </p:cNvCxnSpPr>
            <p:nvPr/>
          </p:nvCxnSpPr>
          <p:spPr>
            <a:xfrm>
              <a:off x="2267744" y="2945904"/>
              <a:ext cx="396044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483768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131840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419872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364360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572000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516760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3560440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779912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865240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017640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170040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322440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474840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4627240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4779640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932040" y="276588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707904" y="2577607"/>
              <a:ext cx="0" cy="81142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147904" y="2604861"/>
              <a:ext cx="0" cy="73765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451956" y="2351553"/>
              <a:ext cx="1076672" cy="409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base</a:t>
              </a:r>
              <a:endParaRPr lang="ko-KR" alt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01844" y="2351556"/>
              <a:ext cx="1076672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onset</a:t>
              </a:r>
              <a:endParaRPr lang="ko-KR" altLang="en-US" sz="1600" dirty="0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5292080" y="2780928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364088" y="2780928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385474" y="3135684"/>
                  <a:ext cx="1296144" cy="409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5474" y="3135684"/>
                  <a:ext cx="1296144" cy="40965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763354" y="3123926"/>
                  <a:ext cx="1473536" cy="409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/>
                          </a:rPr>
                          <m:t>=12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354" y="3123926"/>
                  <a:ext cx="1473536" cy="4096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324484" y="3222704"/>
                <a:ext cx="2455473" cy="441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=12−4=8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484" y="3222704"/>
                <a:ext cx="2455473" cy="441453"/>
              </a:xfrm>
              <a:prstGeom prst="rect">
                <a:avLst/>
              </a:prstGeom>
              <a:blipFill rotWithShape="1">
                <a:blip r:embed="rId5"/>
                <a:stretch>
                  <a:fillRect l="-1985" t="-6944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7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Semi-blind Decoding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Semi-blind decoding</a:t>
            </a:r>
          </a:p>
          <a:p>
            <a:pPr lvl="1">
              <a:buClr>
                <a:schemeClr val="accent4"/>
              </a:buClr>
            </a:pPr>
            <a:r>
              <a:rPr lang="en-US" altLang="ko-KR" sz="1800" dirty="0" smtClean="0"/>
              <a:t>Exploiting </a:t>
            </a:r>
            <a:r>
              <a:rPr lang="en-US" altLang="ko-KR" sz="1800" dirty="0"/>
              <a:t>the relationship between </a:t>
            </a:r>
            <a:r>
              <a:rPr lang="en-US" altLang="ko-KR" sz="1800" dirty="0" smtClean="0"/>
              <a:t>single </a:t>
            </a:r>
            <a:r>
              <a:rPr lang="en-US" altLang="ko-KR" sz="1800" dirty="0"/>
              <a:t>and </a:t>
            </a:r>
            <a:r>
              <a:rPr lang="en-US" altLang="ko-KR" sz="1800" dirty="0" smtClean="0"/>
              <a:t>multi-finger motion</a:t>
            </a:r>
          </a:p>
          <a:p>
            <a:pPr lvl="1">
              <a:buClr>
                <a:schemeClr val="accent4"/>
              </a:buClr>
            </a:pPr>
            <a:r>
              <a:rPr lang="en-US" altLang="ko-KR" sz="1800" dirty="0" smtClean="0"/>
              <a:t>Inferring multi-finger motions trained by the neural activities acquired in single finger motions</a:t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35607"/>
              </p:ext>
            </p:extLst>
          </p:nvPr>
        </p:nvGraphicFramePr>
        <p:xfrm>
          <a:off x="1259631" y="3260348"/>
          <a:ext cx="6048673" cy="2963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5726"/>
                <a:gridCol w="2312947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Training data</a:t>
                      </a:r>
                      <a:b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(single finger</a:t>
                      </a:r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</a:rPr>
                        <a:t> motion)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Prosthetics Motion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(multi-finger motion)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323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452661" y="4033639"/>
            <a:ext cx="1607171" cy="2108682"/>
            <a:chOff x="1073070" y="3249145"/>
            <a:chExt cx="1607171" cy="2108682"/>
          </a:xfrm>
        </p:grpSpPr>
        <p:grpSp>
          <p:nvGrpSpPr>
            <p:cNvPr id="20" name="그룹 19"/>
            <p:cNvGrpSpPr/>
            <p:nvPr/>
          </p:nvGrpSpPr>
          <p:grpSpPr>
            <a:xfrm>
              <a:off x="1317488" y="3249145"/>
              <a:ext cx="1118335" cy="1576582"/>
              <a:chOff x="1181589" y="3391577"/>
              <a:chExt cx="1230166" cy="1907669"/>
            </a:xfrm>
          </p:grpSpPr>
          <p:pic>
            <p:nvPicPr>
              <p:cNvPr id="22" name="Picture 2" descr="C:\Users\chy22\Desktop\그림2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4287"/>
              <a:stretch/>
            </p:blipFill>
            <p:spPr bwMode="auto">
              <a:xfrm>
                <a:off x="1181589" y="3391577"/>
                <a:ext cx="1230166" cy="1907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타원 22"/>
              <p:cNvSpPr/>
              <p:nvPr/>
            </p:nvSpPr>
            <p:spPr>
              <a:xfrm>
                <a:off x="1936964" y="4083995"/>
                <a:ext cx="223557" cy="17166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73070" y="5050050"/>
              <a:ext cx="1607171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latin typeface="+mn-lt"/>
                </a:rPr>
                <a:t>flexion of 4</a:t>
              </a:r>
              <a:r>
                <a:rPr lang="en-US" altLang="ko-KR" sz="1400" baseline="30000" dirty="0" smtClean="0">
                  <a:latin typeface="+mn-lt"/>
                </a:rPr>
                <a:t>th</a:t>
              </a:r>
              <a:r>
                <a:rPr lang="en-US" altLang="ko-KR" sz="1400" dirty="0" smtClean="0">
                  <a:latin typeface="+mn-lt"/>
                </a:rPr>
                <a:t>  finger</a:t>
              </a:r>
              <a:endParaRPr lang="ko-KR" altLang="en-US" sz="1400" dirty="0">
                <a:latin typeface="+mn-lt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03848" y="4046959"/>
            <a:ext cx="1607171" cy="2088671"/>
            <a:chOff x="2729254" y="3150493"/>
            <a:chExt cx="1607171" cy="2088671"/>
          </a:xfrm>
        </p:grpSpPr>
        <p:pic>
          <p:nvPicPr>
            <p:cNvPr id="25" name="Picture 1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30" b="100000" l="2448" r="933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7" t="162" r="7913"/>
            <a:stretch/>
          </p:blipFill>
          <p:spPr bwMode="auto">
            <a:xfrm>
              <a:off x="3027048" y="3150493"/>
              <a:ext cx="1011583" cy="1560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2729254" y="4931387"/>
              <a:ext cx="1607171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+mn-lt"/>
                </a:rPr>
                <a:t>flexion of </a:t>
              </a:r>
              <a:r>
                <a:rPr lang="en-US" altLang="ko-KR" sz="1400" dirty="0" smtClean="0">
                  <a:latin typeface="+mn-lt"/>
                </a:rPr>
                <a:t>5</a:t>
              </a:r>
              <a:r>
                <a:rPr lang="en-US" altLang="ko-KR" sz="1400" baseline="30000" dirty="0" smtClean="0">
                  <a:latin typeface="+mn-lt"/>
                </a:rPr>
                <a:t>th</a:t>
              </a:r>
              <a:r>
                <a:rPr lang="en-US" altLang="ko-KR" sz="1400" dirty="0" smtClean="0">
                  <a:latin typeface="+mn-lt"/>
                </a:rPr>
                <a:t>  </a:t>
              </a:r>
              <a:r>
                <a:rPr lang="en-US" altLang="ko-KR" sz="1400" dirty="0">
                  <a:latin typeface="+mn-lt"/>
                </a:rPr>
                <a:t>finger</a:t>
              </a:r>
              <a:endParaRPr lang="ko-KR" altLang="en-US" sz="1400" dirty="0">
                <a:latin typeface="+mn-lt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292080" y="4026728"/>
            <a:ext cx="1887824" cy="2078085"/>
            <a:chOff x="5659236" y="3148924"/>
            <a:chExt cx="1887824" cy="2078085"/>
          </a:xfrm>
        </p:grpSpPr>
        <p:pic>
          <p:nvPicPr>
            <p:cNvPr id="28" name="Picture 18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74"/>
            <a:stretch/>
          </p:blipFill>
          <p:spPr bwMode="auto">
            <a:xfrm>
              <a:off x="6030454" y="3148924"/>
              <a:ext cx="1145389" cy="179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5659236" y="4919232"/>
              <a:ext cx="188782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+mn-lt"/>
                </a:rPr>
                <a:t>flexion of </a:t>
              </a:r>
              <a:r>
                <a:rPr lang="en-US" altLang="ko-KR" sz="1400" dirty="0" smtClean="0">
                  <a:latin typeface="+mn-lt"/>
                </a:rPr>
                <a:t>4&amp;5</a:t>
              </a:r>
              <a:r>
                <a:rPr lang="en-US" altLang="ko-KR" sz="1400" baseline="30000" dirty="0" smtClean="0">
                  <a:latin typeface="+mn-lt"/>
                </a:rPr>
                <a:t>th</a:t>
              </a:r>
              <a:r>
                <a:rPr lang="en-US" altLang="ko-KR" sz="1400" dirty="0" smtClean="0">
                  <a:latin typeface="+mn-lt"/>
                </a:rPr>
                <a:t>  fingers</a:t>
              </a:r>
              <a:endParaRPr lang="ko-KR" altLang="en-US" sz="1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Semi-blind Decoding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Estimated Activation Model</a:t>
                </a:r>
              </a:p>
              <a:p>
                <a:pPr lvl="1">
                  <a:buClr>
                    <a:schemeClr val="accent4"/>
                  </a:buClr>
                </a:pPr>
                <a:r>
                  <a:rPr lang="en-US" altLang="ko-KR" sz="1800" dirty="0" smtClean="0"/>
                  <a:t>Estimating </a:t>
                </a:r>
                <a:r>
                  <a:rPr lang="en-US" altLang="ko-KR" sz="1800" dirty="0"/>
                  <a:t>the multi-finger models using the neural activity </a:t>
                </a:r>
                <a:r>
                  <a:rPr lang="en-US" altLang="ko-KR" sz="1800" dirty="0" smtClean="0"/>
                  <a:t>obtained </a:t>
                </a:r>
                <a:r>
                  <a:rPr lang="en-US" altLang="ko-KR" sz="1800" dirty="0"/>
                  <a:t>when the corresponding single finger motions are </a:t>
                </a:r>
                <a:r>
                  <a:rPr lang="en-US" altLang="ko-KR" sz="1800" dirty="0" smtClean="0"/>
                  <a:t>performed</a:t>
                </a:r>
              </a:p>
              <a:p>
                <a:pPr lvl="1">
                  <a:buClr>
                    <a:schemeClr val="accent4"/>
                  </a:buClr>
                </a:pPr>
                <a:r>
                  <a:rPr lang="en-US" altLang="ko-KR" sz="1800" dirty="0" smtClean="0"/>
                  <a:t>Proposed method</a:t>
                </a:r>
              </a:p>
              <a:p>
                <a:pPr lvl="1">
                  <a:buClr>
                    <a:schemeClr val="accent4"/>
                  </a:buClr>
                  <a:buFontTx/>
                  <a:buChar char="-"/>
                </a:pPr>
                <a:r>
                  <a:rPr lang="en-US" altLang="ko-KR" sz="1800" dirty="0" smtClean="0"/>
                  <a:t>Assume that the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energy consumed by neurons is constant </a:t>
                </a:r>
                <a:r>
                  <a:rPr lang="en-US" altLang="ko-KR" sz="1800" dirty="0" smtClean="0"/>
                  <a:t>when performing any motions</a:t>
                </a:r>
              </a:p>
              <a:p>
                <a:pPr lvl="1">
                  <a:buClr>
                    <a:schemeClr val="accent4"/>
                  </a:buClr>
                  <a:buFontTx/>
                  <a:buChar char="-"/>
                </a:pPr>
                <a:r>
                  <a:rPr lang="en-US" altLang="ko-KR" sz="1800" dirty="0" smtClean="0"/>
                  <a:t>The </a:t>
                </a:r>
                <a:r>
                  <a:rPr lang="en-US" altLang="ko-KR" sz="1800" dirty="0"/>
                  <a:t>energy consumed in the multi-finger motion can be the average of energy consumed in performing the single finger </a:t>
                </a:r>
                <a:r>
                  <a:rPr lang="en-US" altLang="ko-KR" sz="1800" dirty="0" smtClean="0"/>
                  <a:t>motions</a:t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sz="1800" i="1"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1+2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1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800" i="1"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8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8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i="1">
                                                    <a:latin typeface="Cambria Math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ko-KR" sz="18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800" i="1"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8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8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i="1">
                                                    <a:latin typeface="Cambria Math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altLang="ko-KR" sz="1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1800" dirty="0"/>
                  <a:t/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/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: different single finger motion;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1+2</m:t>
                        </m:r>
                      </m:sub>
                    </m:sSub>
                  </m:oMath>
                </a14:m>
                <a:r>
                  <a:rPr lang="en-US" altLang="ko-KR" sz="1800" dirty="0"/>
                  <a:t>: multi-finger </a:t>
                </a:r>
                <a:r>
                  <a:rPr lang="en-US" altLang="ko-KR" sz="1800" dirty="0" smtClean="0"/>
                  <a:t>motion</a:t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800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dirty="0"/>
                      <m:t>: </m:t>
                    </m:r>
                    <m:r>
                      <m:rPr>
                        <m:nor/>
                      </m:rPr>
                      <a:rPr lang="en-US" altLang="ko-KR" sz="1800" dirty="0"/>
                      <m:t>energy</m:t>
                    </m:r>
                    <m:r>
                      <m:rPr>
                        <m:nor/>
                      </m:rPr>
                      <a:rPr lang="en-US" altLang="ko-KR" sz="1800" dirty="0"/>
                      <m:t> </m:t>
                    </m:r>
                    <m:r>
                      <m:rPr>
                        <m:nor/>
                      </m:rPr>
                      <a:rPr lang="en-US" altLang="ko-KR" sz="1800" dirty="0"/>
                      <m:t>consumption</m:t>
                    </m:r>
                    <m:r>
                      <m:rPr>
                        <m:nor/>
                      </m:rPr>
                      <a:rPr lang="en-US" altLang="ko-KR" sz="1800" dirty="0"/>
                      <m:t> </m:t>
                    </m:r>
                    <m:r>
                      <m:rPr>
                        <m:nor/>
                      </m:rPr>
                      <a:rPr lang="en-US" altLang="ko-KR" sz="1800" dirty="0"/>
                      <m:t>in</m:t>
                    </m:r>
                    <m:r>
                      <m:rPr>
                        <m:nor/>
                      </m:rPr>
                      <a:rPr lang="en-US" altLang="ko-KR" sz="1800" dirty="0"/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)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35" b="-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Estimated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altLang="ko-KR" dirty="0"/>
              <a:t>Accuracy of estimated mean: comparison of actual mean(black) and estimated mean (white)</a:t>
            </a:r>
            <a:endParaRPr lang="ko-KR" altLang="en-US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11430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Comparison of actual model (line) and </a:t>
            </a:r>
            <a:r>
              <a:rPr lang="en-US" altLang="ko-KR" sz="2000" dirty="0"/>
              <a:t>estimated </a:t>
            </a:r>
            <a:r>
              <a:rPr lang="en-US" altLang="ko-KR" sz="2000" dirty="0" smtClean="0"/>
              <a:t>model (line with marker) in </a:t>
            </a:r>
            <a:r>
              <a:rPr lang="en-US" altLang="ko-KR" sz="2000" dirty="0"/>
              <a:t>two motions, 4+5f and 2+3e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11430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114300" indent="0">
              <a:buNone/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33"/>
          <a:stretch/>
        </p:blipFill>
        <p:spPr bwMode="auto">
          <a:xfrm>
            <a:off x="2041185" y="4372176"/>
            <a:ext cx="4536250" cy="232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17" y="2227228"/>
            <a:ext cx="1503533" cy="150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33" y="2303585"/>
            <a:ext cx="1653886" cy="135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459" y="2227228"/>
            <a:ext cx="1503533" cy="150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627" y="2227228"/>
            <a:ext cx="1503533" cy="150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1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Decoding Accuracy (1)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2251023"/>
            <a:ext cx="3657600" cy="639762"/>
          </a:xfrm>
        </p:spPr>
        <p:txBody>
          <a:bodyPr/>
          <a:lstStyle/>
          <a:p>
            <a:r>
              <a:rPr lang="en-US" altLang="ko-KR" dirty="0"/>
              <a:t>Average decoding </a:t>
            </a:r>
            <a:r>
              <a:rPr lang="en-US" altLang="ko-KR" dirty="0" smtClean="0"/>
              <a:t>accuracy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19600" y="2251023"/>
            <a:ext cx="3657600" cy="639762"/>
          </a:xfrm>
        </p:spPr>
        <p:txBody>
          <a:bodyPr/>
          <a:lstStyle/>
          <a:p>
            <a:r>
              <a:rPr lang="en-US" altLang="ko-KR" dirty="0"/>
              <a:t>Semi-blind decoding accuracy </a:t>
            </a:r>
            <a:br>
              <a:rPr lang="en-US" altLang="ko-KR" dirty="0"/>
            </a:br>
            <a:r>
              <a:rPr lang="en-US" altLang="ko-KR" dirty="0"/>
              <a:t>for six multi-finger </a:t>
            </a:r>
            <a:r>
              <a:rPr lang="en-US" altLang="ko-KR" dirty="0" smtClean="0"/>
              <a:t>motions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657659"/>
            <a:ext cx="4023360" cy="322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20" y="2657659"/>
            <a:ext cx="4023360" cy="322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Decoding accuracy by number of neurons used for decoding</a:t>
            </a:r>
            <a:endParaRPr lang="en-US" altLang="ko-KR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891842" y="6030659"/>
            <a:ext cx="5544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Non-blind Decoding</a:t>
            </a:r>
            <a:br>
              <a:rPr lang="en-US" altLang="ko-KR" sz="1400" dirty="0" smtClean="0"/>
            </a:br>
            <a:r>
              <a:rPr lang="en-US" altLang="ko-KR" sz="1400" dirty="0" smtClean="0"/>
              <a:t>: Decoding </a:t>
            </a:r>
            <a:r>
              <a:rPr lang="en-US" altLang="ko-KR" sz="1400" dirty="0"/>
              <a:t>technique that requires training process of multi-finger motion</a:t>
            </a:r>
            <a:endParaRPr lang="ko-KR" altLang="en-US" sz="14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231418" y="2348880"/>
            <a:ext cx="0" cy="36004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2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Decoding Accuracy (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05064"/>
            <a:ext cx="7620000" cy="239573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Considering the feature of semi-blind decoding, which does not require </a:t>
            </a:r>
            <a:r>
              <a:rPr lang="en-US" altLang="ko-KR" sz="2000" i="1" dirty="0" smtClean="0"/>
              <a:t>a priori </a:t>
            </a:r>
            <a:r>
              <a:rPr lang="en-US" altLang="ko-KR" sz="2000" dirty="0" smtClean="0"/>
              <a:t>training data for multi-finger motion, the decoding accuracy is not so low compared with non-blind decoding</a:t>
            </a:r>
          </a:p>
          <a:p>
            <a:r>
              <a:rPr lang="en-US" altLang="ko-KR" sz="2000" dirty="0" smtClean="0"/>
              <a:t>The result show that </a:t>
            </a:r>
            <a:r>
              <a:rPr lang="en-US" altLang="ko-KR" sz="2000" dirty="0"/>
              <a:t>the possibility of semi-blind decoding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468663"/>
                  </p:ext>
                </p:extLst>
              </p:nvPr>
            </p:nvGraphicFramePr>
            <p:xfrm>
              <a:off x="611560" y="2132856"/>
              <a:ext cx="7632848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908212"/>
                    <a:gridCol w="1908212"/>
                    <a:gridCol w="1908212"/>
                    <a:gridCol w="1908212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Decoding Method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 neurons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30 neurons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70 neurons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Non-blind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/>
                                  </a:rPr>
                                  <m:t>88.65±5.35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/>
                                  </a:rPr>
                                  <m:t>99.47±0.88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/>
                                  </a:rPr>
                                  <m:t>100.00±0.00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Semi-blind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/>
                                  </a:rPr>
                                  <m:t>64.67±7.32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/>
                                  </a:rPr>
                                  <m:t>87.12±7.53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/>
                                  </a:rPr>
                                  <m:t>98.03±2.38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468663"/>
                  </p:ext>
                </p:extLst>
              </p:nvPr>
            </p:nvGraphicFramePr>
            <p:xfrm>
              <a:off x="611560" y="2132856"/>
              <a:ext cx="7632848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908212"/>
                    <a:gridCol w="1908212"/>
                    <a:gridCol w="1908212"/>
                    <a:gridCol w="1908212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Decoding Method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 neurons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30 neurons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70 neurons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Non-blind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10000" r="-200319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110000" r="-100319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110000" r="-319" b="-1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Semi-blind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6557" r="-20031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206557" r="-10031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206557" r="-319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63688" y="3356992"/>
                <a:ext cx="5328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Summary of decoding results (%, average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std)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356992"/>
                <a:ext cx="53285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4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Quantifying </a:t>
            </a:r>
            <a:r>
              <a:rPr lang="en-US" altLang="ko-KR" sz="2000" b="1" dirty="0" smtClean="0"/>
              <a:t>the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neurological correlations </a:t>
            </a:r>
            <a:r>
              <a:rPr lang="en-US" altLang="ko-KR" sz="2000" dirty="0" smtClean="0"/>
              <a:t>between single finger motions and their combined motion</a:t>
            </a:r>
          </a:p>
          <a:p>
            <a:r>
              <a:rPr lang="en-US" altLang="ko-KR" sz="2000" dirty="0" smtClean="0"/>
              <a:t>Propose </a:t>
            </a:r>
            <a:r>
              <a:rPr lang="en-US" altLang="ko-KR" sz="2000" b="1" dirty="0" smtClean="0"/>
              <a:t>the semi-blind neural decoding</a:t>
            </a:r>
            <a:r>
              <a:rPr lang="en-US" altLang="ko-KR" sz="2000" dirty="0" smtClean="0"/>
              <a:t> which can discriminate multi-finger motions based on independent and elementary finger motions</a:t>
            </a:r>
          </a:p>
          <a:p>
            <a:r>
              <a:rPr lang="en-US" altLang="ko-KR" sz="2000" dirty="0" smtClean="0"/>
              <a:t>So, prosthetic hand users can expect to skip the boring training process of multi-finger motions</a:t>
            </a:r>
          </a:p>
          <a:p>
            <a:r>
              <a:rPr lang="en-US" altLang="ko-KR" sz="2000" dirty="0" smtClean="0"/>
              <a:t>Confirmed six results of multi-finger motions for decoding, the </a:t>
            </a:r>
            <a:r>
              <a:rPr lang="en-US" altLang="ko-KR" sz="2000" dirty="0"/>
              <a:t>further </a:t>
            </a:r>
            <a:r>
              <a:rPr lang="en-US" altLang="ko-KR" sz="2000" dirty="0" smtClean="0"/>
              <a:t>verification of </a:t>
            </a:r>
            <a:r>
              <a:rPr lang="en-US" altLang="ko-KR" sz="2000" dirty="0"/>
              <a:t>the proposed decoding is required from experiments </a:t>
            </a:r>
            <a:r>
              <a:rPr lang="en-US" altLang="ko-KR" sz="2000" dirty="0" smtClean="0"/>
              <a:t>that perform </a:t>
            </a:r>
            <a:r>
              <a:rPr lang="en-US" altLang="ko-KR" sz="2000" dirty="0"/>
              <a:t>more various </a:t>
            </a:r>
            <a:r>
              <a:rPr lang="en-US" altLang="ko-KR" sz="2000" dirty="0" smtClean="0"/>
              <a:t>motions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800" dirty="0" smtClean="0"/>
              <a:t>Q &amp; A</a:t>
            </a:r>
            <a:endParaRPr lang="ko-KR" altLang="en-US" sz="8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4581128"/>
            <a:ext cx="6461760" cy="1593304"/>
          </a:xfrm>
        </p:spPr>
        <p:txBody>
          <a:bodyPr>
            <a:noAutofit/>
          </a:bodyPr>
          <a:lstStyle/>
          <a:p>
            <a:r>
              <a:rPr lang="en-US" altLang="ko-KR" sz="1600" b="1" dirty="0" err="1" smtClean="0"/>
              <a:t>Hwayoung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choi</a:t>
            </a:r>
            <a:r>
              <a:rPr lang="en-US" altLang="ko-KR" sz="1600" b="1" dirty="0" smtClean="0"/>
              <a:t>,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M.S. Student</a:t>
            </a:r>
          </a:p>
          <a:p>
            <a:r>
              <a:rPr lang="en-US" altLang="ko-KR" sz="1600" dirty="0" smtClean="0"/>
              <a:t>E-mail </a:t>
            </a:r>
            <a:r>
              <a:rPr lang="en-US" altLang="ko-KR" sz="1600" dirty="0"/>
              <a:t>: </a:t>
            </a:r>
            <a:r>
              <a:rPr lang="en-US" altLang="ko-KR" sz="1600" b="1" dirty="0" smtClean="0"/>
              <a:t>chy2207@soongsil.ac.kr</a:t>
            </a:r>
            <a:endParaRPr lang="en-US" altLang="ko-KR" sz="1600" b="1" dirty="0"/>
          </a:p>
        </p:txBody>
      </p:sp>
      <p:pic>
        <p:nvPicPr>
          <p:cNvPr id="4" name="Picture 2" descr="http://cfile8.uf.tistory.com/original/20111A224B8CD2EF67E3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66" y="116632"/>
            <a:ext cx="161925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3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044750" y="1556792"/>
            <a:ext cx="5054500" cy="432048"/>
            <a:chOff x="2195736" y="1844824"/>
            <a:chExt cx="5054500" cy="432048"/>
          </a:xfrm>
        </p:grpSpPr>
        <p:grpSp>
          <p:nvGrpSpPr>
            <p:cNvPr id="82" name="그룹 81"/>
            <p:cNvGrpSpPr/>
            <p:nvPr/>
          </p:nvGrpSpPr>
          <p:grpSpPr>
            <a:xfrm>
              <a:off x="2195736" y="1844824"/>
              <a:ext cx="5054500" cy="432048"/>
              <a:chOff x="2541835" y="2420917"/>
              <a:chExt cx="5054500" cy="43204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직사각형 5"/>
              <p:cNvSpPr/>
              <p:nvPr/>
            </p:nvSpPr>
            <p:spPr>
              <a:xfrm>
                <a:off x="4718588" y="2420917"/>
                <a:ext cx="2877747" cy="432048"/>
              </a:xfrm>
              <a:custGeom>
                <a:avLst/>
                <a:gdLst/>
                <a:ahLst/>
                <a:cxnLst/>
                <a:rect l="l" t="t" r="r" b="b"/>
                <a:pathLst>
                  <a:path w="4464496" h="432048">
                    <a:moveTo>
                      <a:pt x="0" y="0"/>
                    </a:moveTo>
                    <a:lnTo>
                      <a:pt x="3744416" y="0"/>
                    </a:lnTo>
                    <a:lnTo>
                      <a:pt x="4032448" y="0"/>
                    </a:lnTo>
                    <a:lnTo>
                      <a:pt x="4248472" y="0"/>
                    </a:lnTo>
                    <a:lnTo>
                      <a:pt x="4464496" y="216024"/>
                    </a:lnTo>
                    <a:lnTo>
                      <a:pt x="4248472" y="432048"/>
                    </a:lnTo>
                    <a:lnTo>
                      <a:pt x="4032448" y="432048"/>
                    </a:lnTo>
                    <a:lnTo>
                      <a:pt x="3744416" y="432048"/>
                    </a:lnTo>
                    <a:lnTo>
                      <a:pt x="0" y="4320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직사각형 5"/>
              <p:cNvSpPr/>
              <p:nvPr/>
            </p:nvSpPr>
            <p:spPr>
              <a:xfrm>
                <a:off x="4718588" y="2420917"/>
                <a:ext cx="290604" cy="432048"/>
              </a:xfrm>
              <a:custGeom>
                <a:avLst/>
                <a:gdLst>
                  <a:gd name="connsiteX0" fmla="*/ 2522851 w 2813455"/>
                  <a:gd name="connsiteY0" fmla="*/ 0 h 432048"/>
                  <a:gd name="connsiteX1" fmla="*/ 2541185 w 2813455"/>
                  <a:gd name="connsiteY1" fmla="*/ 0 h 432048"/>
                  <a:gd name="connsiteX2" fmla="*/ 2677320 w 2813455"/>
                  <a:gd name="connsiteY2" fmla="*/ 0 h 432048"/>
                  <a:gd name="connsiteX3" fmla="*/ 2813455 w 2813455"/>
                  <a:gd name="connsiteY3" fmla="*/ 216024 h 432048"/>
                  <a:gd name="connsiteX4" fmla="*/ 2677320 w 2813455"/>
                  <a:gd name="connsiteY4" fmla="*/ 432048 h 432048"/>
                  <a:gd name="connsiteX5" fmla="*/ 2541185 w 2813455"/>
                  <a:gd name="connsiteY5" fmla="*/ 432048 h 432048"/>
                  <a:gd name="connsiteX6" fmla="*/ 2522851 w 2813455"/>
                  <a:gd name="connsiteY6" fmla="*/ 432048 h 432048"/>
                  <a:gd name="connsiteX7" fmla="*/ 2522851 w 2813455"/>
                  <a:gd name="connsiteY7" fmla="*/ 0 h 432048"/>
                  <a:gd name="connsiteX8" fmla="*/ 0 w 2813455"/>
                  <a:gd name="connsiteY8" fmla="*/ 0 h 432048"/>
                  <a:gd name="connsiteX9" fmla="*/ 290603 w 2813455"/>
                  <a:gd name="connsiteY9" fmla="*/ 0 h 432048"/>
                  <a:gd name="connsiteX10" fmla="*/ 0 w 2813455"/>
                  <a:gd name="connsiteY10" fmla="*/ 432048 h 432048"/>
                  <a:gd name="connsiteX11" fmla="*/ 0 w 2813455"/>
                  <a:gd name="connsiteY11" fmla="*/ 0 h 432048"/>
                  <a:gd name="connsiteX0" fmla="*/ 2522851 w 2813455"/>
                  <a:gd name="connsiteY0" fmla="*/ 0 h 432048"/>
                  <a:gd name="connsiteX1" fmla="*/ 2541185 w 2813455"/>
                  <a:gd name="connsiteY1" fmla="*/ 0 h 432048"/>
                  <a:gd name="connsiteX2" fmla="*/ 2677320 w 2813455"/>
                  <a:gd name="connsiteY2" fmla="*/ 0 h 432048"/>
                  <a:gd name="connsiteX3" fmla="*/ 2813455 w 2813455"/>
                  <a:gd name="connsiteY3" fmla="*/ 216024 h 432048"/>
                  <a:gd name="connsiteX4" fmla="*/ 2677320 w 2813455"/>
                  <a:gd name="connsiteY4" fmla="*/ 432048 h 432048"/>
                  <a:gd name="connsiteX5" fmla="*/ 2541185 w 2813455"/>
                  <a:gd name="connsiteY5" fmla="*/ 432048 h 432048"/>
                  <a:gd name="connsiteX6" fmla="*/ 2522851 w 2813455"/>
                  <a:gd name="connsiteY6" fmla="*/ 432048 h 432048"/>
                  <a:gd name="connsiteX7" fmla="*/ 2522851 w 2813455"/>
                  <a:gd name="connsiteY7" fmla="*/ 0 h 432048"/>
                  <a:gd name="connsiteX8" fmla="*/ 0 w 2813455"/>
                  <a:gd name="connsiteY8" fmla="*/ 0 h 432048"/>
                  <a:gd name="connsiteX9" fmla="*/ 290603 w 2813455"/>
                  <a:gd name="connsiteY9" fmla="*/ 0 h 432048"/>
                  <a:gd name="connsiteX10" fmla="*/ 0 w 2813455"/>
                  <a:gd name="connsiteY10" fmla="*/ 0 h 432048"/>
                  <a:gd name="connsiteX0" fmla="*/ 0 w 290604"/>
                  <a:gd name="connsiteY0" fmla="*/ 0 h 432048"/>
                  <a:gd name="connsiteX1" fmla="*/ 18334 w 290604"/>
                  <a:gd name="connsiteY1" fmla="*/ 0 h 432048"/>
                  <a:gd name="connsiteX2" fmla="*/ 154469 w 290604"/>
                  <a:gd name="connsiteY2" fmla="*/ 0 h 432048"/>
                  <a:gd name="connsiteX3" fmla="*/ 290604 w 290604"/>
                  <a:gd name="connsiteY3" fmla="*/ 216024 h 432048"/>
                  <a:gd name="connsiteX4" fmla="*/ 154469 w 290604"/>
                  <a:gd name="connsiteY4" fmla="*/ 432048 h 432048"/>
                  <a:gd name="connsiteX5" fmla="*/ 18334 w 290604"/>
                  <a:gd name="connsiteY5" fmla="*/ 432048 h 432048"/>
                  <a:gd name="connsiteX6" fmla="*/ 0 w 290604"/>
                  <a:gd name="connsiteY6" fmla="*/ 432048 h 432048"/>
                  <a:gd name="connsiteX7" fmla="*/ 0 w 290604"/>
                  <a:gd name="connsiteY7" fmla="*/ 0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604" h="432048">
                    <a:moveTo>
                      <a:pt x="0" y="0"/>
                    </a:moveTo>
                    <a:lnTo>
                      <a:pt x="18334" y="0"/>
                    </a:lnTo>
                    <a:lnTo>
                      <a:pt x="154469" y="0"/>
                    </a:lnTo>
                    <a:lnTo>
                      <a:pt x="290604" y="216024"/>
                    </a:lnTo>
                    <a:lnTo>
                      <a:pt x="154469" y="432048"/>
                    </a:lnTo>
                    <a:lnTo>
                      <a:pt x="18334" y="432048"/>
                    </a:lnTo>
                    <a:lnTo>
                      <a:pt x="0" y="432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541835" y="2420941"/>
                <a:ext cx="2232248" cy="432000"/>
              </a:xfrm>
              <a:prstGeom prst="rect">
                <a:avLst/>
              </a:prstGeom>
              <a:gradFill flip="none" rotWithShape="1">
                <a:gsLst>
                  <a:gs pos="90000">
                    <a:srgbClr val="F8F8F2"/>
                  </a:gs>
                  <a:gs pos="0">
                    <a:srgbClr val="FFFFF3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3" name="TextBox 7"/>
            <p:cNvSpPr txBox="1"/>
            <p:nvPr/>
          </p:nvSpPr>
          <p:spPr>
            <a:xfrm>
              <a:off x="2220019" y="1876182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spc="-1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01</a:t>
              </a:r>
              <a:endParaRPr lang="en-US" b="1" spc="-1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4" name="TextBox 8"/>
            <p:cNvSpPr txBox="1"/>
            <p:nvPr/>
          </p:nvSpPr>
          <p:spPr>
            <a:xfrm>
              <a:off x="2857749" y="1906960"/>
              <a:ext cx="1072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spc="-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Introduction</a:t>
              </a:r>
              <a:endParaRPr lang="en-US" sz="1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044750" y="2168860"/>
            <a:ext cx="5054500" cy="432048"/>
            <a:chOff x="2195736" y="2420859"/>
            <a:chExt cx="5054500" cy="432048"/>
          </a:xfrm>
        </p:grpSpPr>
        <p:grpSp>
          <p:nvGrpSpPr>
            <p:cNvPr id="89" name="그룹 88"/>
            <p:cNvGrpSpPr/>
            <p:nvPr/>
          </p:nvGrpSpPr>
          <p:grpSpPr>
            <a:xfrm>
              <a:off x="2195736" y="2420859"/>
              <a:ext cx="5054500" cy="432048"/>
              <a:chOff x="2541835" y="2420917"/>
              <a:chExt cx="5054500" cy="43204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92" name="직사각형 5"/>
              <p:cNvSpPr/>
              <p:nvPr/>
            </p:nvSpPr>
            <p:spPr>
              <a:xfrm>
                <a:off x="4718588" y="2420917"/>
                <a:ext cx="2877747" cy="432048"/>
              </a:xfrm>
              <a:custGeom>
                <a:avLst/>
                <a:gdLst/>
                <a:ahLst/>
                <a:cxnLst/>
                <a:rect l="l" t="t" r="r" b="b"/>
                <a:pathLst>
                  <a:path w="4464496" h="432048">
                    <a:moveTo>
                      <a:pt x="0" y="0"/>
                    </a:moveTo>
                    <a:lnTo>
                      <a:pt x="3744416" y="0"/>
                    </a:lnTo>
                    <a:lnTo>
                      <a:pt x="4032448" y="0"/>
                    </a:lnTo>
                    <a:lnTo>
                      <a:pt x="4248472" y="0"/>
                    </a:lnTo>
                    <a:lnTo>
                      <a:pt x="4464496" y="216024"/>
                    </a:lnTo>
                    <a:lnTo>
                      <a:pt x="4248472" y="432048"/>
                    </a:lnTo>
                    <a:lnTo>
                      <a:pt x="4032448" y="432048"/>
                    </a:lnTo>
                    <a:lnTo>
                      <a:pt x="3744416" y="432048"/>
                    </a:lnTo>
                    <a:lnTo>
                      <a:pt x="0" y="4320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" name="직사각형 5"/>
              <p:cNvSpPr/>
              <p:nvPr/>
            </p:nvSpPr>
            <p:spPr>
              <a:xfrm>
                <a:off x="4915527" y="2420917"/>
                <a:ext cx="290604" cy="432048"/>
              </a:xfrm>
              <a:custGeom>
                <a:avLst/>
                <a:gdLst>
                  <a:gd name="connsiteX0" fmla="*/ 2522851 w 2813455"/>
                  <a:gd name="connsiteY0" fmla="*/ 0 h 432048"/>
                  <a:gd name="connsiteX1" fmla="*/ 2541185 w 2813455"/>
                  <a:gd name="connsiteY1" fmla="*/ 0 h 432048"/>
                  <a:gd name="connsiteX2" fmla="*/ 2677320 w 2813455"/>
                  <a:gd name="connsiteY2" fmla="*/ 0 h 432048"/>
                  <a:gd name="connsiteX3" fmla="*/ 2813455 w 2813455"/>
                  <a:gd name="connsiteY3" fmla="*/ 216024 h 432048"/>
                  <a:gd name="connsiteX4" fmla="*/ 2677320 w 2813455"/>
                  <a:gd name="connsiteY4" fmla="*/ 432048 h 432048"/>
                  <a:gd name="connsiteX5" fmla="*/ 2541185 w 2813455"/>
                  <a:gd name="connsiteY5" fmla="*/ 432048 h 432048"/>
                  <a:gd name="connsiteX6" fmla="*/ 2522851 w 2813455"/>
                  <a:gd name="connsiteY6" fmla="*/ 432048 h 432048"/>
                  <a:gd name="connsiteX7" fmla="*/ 2522851 w 2813455"/>
                  <a:gd name="connsiteY7" fmla="*/ 0 h 432048"/>
                  <a:gd name="connsiteX8" fmla="*/ 0 w 2813455"/>
                  <a:gd name="connsiteY8" fmla="*/ 0 h 432048"/>
                  <a:gd name="connsiteX9" fmla="*/ 290603 w 2813455"/>
                  <a:gd name="connsiteY9" fmla="*/ 0 h 432048"/>
                  <a:gd name="connsiteX10" fmla="*/ 0 w 2813455"/>
                  <a:gd name="connsiteY10" fmla="*/ 432048 h 432048"/>
                  <a:gd name="connsiteX11" fmla="*/ 0 w 2813455"/>
                  <a:gd name="connsiteY11" fmla="*/ 0 h 432048"/>
                  <a:gd name="connsiteX0" fmla="*/ 2522851 w 2813455"/>
                  <a:gd name="connsiteY0" fmla="*/ 0 h 432048"/>
                  <a:gd name="connsiteX1" fmla="*/ 2541185 w 2813455"/>
                  <a:gd name="connsiteY1" fmla="*/ 0 h 432048"/>
                  <a:gd name="connsiteX2" fmla="*/ 2677320 w 2813455"/>
                  <a:gd name="connsiteY2" fmla="*/ 0 h 432048"/>
                  <a:gd name="connsiteX3" fmla="*/ 2813455 w 2813455"/>
                  <a:gd name="connsiteY3" fmla="*/ 216024 h 432048"/>
                  <a:gd name="connsiteX4" fmla="*/ 2677320 w 2813455"/>
                  <a:gd name="connsiteY4" fmla="*/ 432048 h 432048"/>
                  <a:gd name="connsiteX5" fmla="*/ 2541185 w 2813455"/>
                  <a:gd name="connsiteY5" fmla="*/ 432048 h 432048"/>
                  <a:gd name="connsiteX6" fmla="*/ 2522851 w 2813455"/>
                  <a:gd name="connsiteY6" fmla="*/ 432048 h 432048"/>
                  <a:gd name="connsiteX7" fmla="*/ 2522851 w 2813455"/>
                  <a:gd name="connsiteY7" fmla="*/ 0 h 432048"/>
                  <a:gd name="connsiteX8" fmla="*/ 0 w 2813455"/>
                  <a:gd name="connsiteY8" fmla="*/ 0 h 432048"/>
                  <a:gd name="connsiteX9" fmla="*/ 290603 w 2813455"/>
                  <a:gd name="connsiteY9" fmla="*/ 0 h 432048"/>
                  <a:gd name="connsiteX10" fmla="*/ 0 w 2813455"/>
                  <a:gd name="connsiteY10" fmla="*/ 0 h 432048"/>
                  <a:gd name="connsiteX0" fmla="*/ 0 w 290604"/>
                  <a:gd name="connsiteY0" fmla="*/ 0 h 432048"/>
                  <a:gd name="connsiteX1" fmla="*/ 18334 w 290604"/>
                  <a:gd name="connsiteY1" fmla="*/ 0 h 432048"/>
                  <a:gd name="connsiteX2" fmla="*/ 154469 w 290604"/>
                  <a:gd name="connsiteY2" fmla="*/ 0 h 432048"/>
                  <a:gd name="connsiteX3" fmla="*/ 290604 w 290604"/>
                  <a:gd name="connsiteY3" fmla="*/ 216024 h 432048"/>
                  <a:gd name="connsiteX4" fmla="*/ 154469 w 290604"/>
                  <a:gd name="connsiteY4" fmla="*/ 432048 h 432048"/>
                  <a:gd name="connsiteX5" fmla="*/ 18334 w 290604"/>
                  <a:gd name="connsiteY5" fmla="*/ 432048 h 432048"/>
                  <a:gd name="connsiteX6" fmla="*/ 0 w 290604"/>
                  <a:gd name="connsiteY6" fmla="*/ 432048 h 432048"/>
                  <a:gd name="connsiteX7" fmla="*/ 0 w 290604"/>
                  <a:gd name="connsiteY7" fmla="*/ 0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604" h="432048">
                    <a:moveTo>
                      <a:pt x="0" y="0"/>
                    </a:moveTo>
                    <a:lnTo>
                      <a:pt x="18334" y="0"/>
                    </a:lnTo>
                    <a:lnTo>
                      <a:pt x="154469" y="0"/>
                    </a:lnTo>
                    <a:lnTo>
                      <a:pt x="290604" y="216024"/>
                    </a:lnTo>
                    <a:lnTo>
                      <a:pt x="154469" y="432048"/>
                    </a:lnTo>
                    <a:lnTo>
                      <a:pt x="18334" y="432048"/>
                    </a:lnTo>
                    <a:lnTo>
                      <a:pt x="0" y="432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541835" y="2420941"/>
                <a:ext cx="2373692" cy="432000"/>
              </a:xfrm>
              <a:prstGeom prst="rect">
                <a:avLst/>
              </a:prstGeom>
              <a:gradFill flip="none" rotWithShape="1">
                <a:gsLst>
                  <a:gs pos="90000">
                    <a:srgbClr val="F8F8F2"/>
                  </a:gs>
                  <a:gs pos="0">
                    <a:srgbClr val="FFFFF3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0" name="TextBox 14"/>
            <p:cNvSpPr txBox="1"/>
            <p:nvPr/>
          </p:nvSpPr>
          <p:spPr>
            <a:xfrm>
              <a:off x="2220019" y="2452217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spc="-1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02</a:t>
              </a:r>
              <a:endParaRPr lang="en-US" b="1" spc="-1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TextBox 15"/>
            <p:cNvSpPr txBox="1"/>
            <p:nvPr/>
          </p:nvSpPr>
          <p:spPr>
            <a:xfrm>
              <a:off x="2857749" y="2482995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spc="-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Method</a:t>
              </a:r>
              <a:endParaRPr lang="en-US" sz="1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044750" y="4561670"/>
            <a:ext cx="5054500" cy="432048"/>
            <a:chOff x="2195736" y="2996923"/>
            <a:chExt cx="5054500" cy="432048"/>
          </a:xfrm>
        </p:grpSpPr>
        <p:grpSp>
          <p:nvGrpSpPr>
            <p:cNvPr id="96" name="그룹 95"/>
            <p:cNvGrpSpPr/>
            <p:nvPr/>
          </p:nvGrpSpPr>
          <p:grpSpPr>
            <a:xfrm>
              <a:off x="2195736" y="2996923"/>
              <a:ext cx="5054500" cy="432048"/>
              <a:chOff x="2541835" y="2420917"/>
              <a:chExt cx="5054500" cy="43204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직사각형 5"/>
              <p:cNvSpPr/>
              <p:nvPr/>
            </p:nvSpPr>
            <p:spPr>
              <a:xfrm>
                <a:off x="4718588" y="2420917"/>
                <a:ext cx="2877747" cy="432048"/>
              </a:xfrm>
              <a:custGeom>
                <a:avLst/>
                <a:gdLst/>
                <a:ahLst/>
                <a:cxnLst/>
                <a:rect l="l" t="t" r="r" b="b"/>
                <a:pathLst>
                  <a:path w="4464496" h="432048">
                    <a:moveTo>
                      <a:pt x="0" y="0"/>
                    </a:moveTo>
                    <a:lnTo>
                      <a:pt x="3744416" y="0"/>
                    </a:lnTo>
                    <a:lnTo>
                      <a:pt x="4032448" y="0"/>
                    </a:lnTo>
                    <a:lnTo>
                      <a:pt x="4248472" y="0"/>
                    </a:lnTo>
                    <a:lnTo>
                      <a:pt x="4464496" y="216024"/>
                    </a:lnTo>
                    <a:lnTo>
                      <a:pt x="4248472" y="432048"/>
                    </a:lnTo>
                    <a:lnTo>
                      <a:pt x="4032448" y="432048"/>
                    </a:lnTo>
                    <a:lnTo>
                      <a:pt x="3744416" y="432048"/>
                    </a:lnTo>
                    <a:lnTo>
                      <a:pt x="0" y="4320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0" name="직사각형 5"/>
              <p:cNvSpPr/>
              <p:nvPr/>
            </p:nvSpPr>
            <p:spPr>
              <a:xfrm>
                <a:off x="5131551" y="2420917"/>
                <a:ext cx="290604" cy="432048"/>
              </a:xfrm>
              <a:custGeom>
                <a:avLst/>
                <a:gdLst>
                  <a:gd name="connsiteX0" fmla="*/ 2522851 w 2813455"/>
                  <a:gd name="connsiteY0" fmla="*/ 0 h 432048"/>
                  <a:gd name="connsiteX1" fmla="*/ 2541185 w 2813455"/>
                  <a:gd name="connsiteY1" fmla="*/ 0 h 432048"/>
                  <a:gd name="connsiteX2" fmla="*/ 2677320 w 2813455"/>
                  <a:gd name="connsiteY2" fmla="*/ 0 h 432048"/>
                  <a:gd name="connsiteX3" fmla="*/ 2813455 w 2813455"/>
                  <a:gd name="connsiteY3" fmla="*/ 216024 h 432048"/>
                  <a:gd name="connsiteX4" fmla="*/ 2677320 w 2813455"/>
                  <a:gd name="connsiteY4" fmla="*/ 432048 h 432048"/>
                  <a:gd name="connsiteX5" fmla="*/ 2541185 w 2813455"/>
                  <a:gd name="connsiteY5" fmla="*/ 432048 h 432048"/>
                  <a:gd name="connsiteX6" fmla="*/ 2522851 w 2813455"/>
                  <a:gd name="connsiteY6" fmla="*/ 432048 h 432048"/>
                  <a:gd name="connsiteX7" fmla="*/ 2522851 w 2813455"/>
                  <a:gd name="connsiteY7" fmla="*/ 0 h 432048"/>
                  <a:gd name="connsiteX8" fmla="*/ 0 w 2813455"/>
                  <a:gd name="connsiteY8" fmla="*/ 0 h 432048"/>
                  <a:gd name="connsiteX9" fmla="*/ 290603 w 2813455"/>
                  <a:gd name="connsiteY9" fmla="*/ 0 h 432048"/>
                  <a:gd name="connsiteX10" fmla="*/ 0 w 2813455"/>
                  <a:gd name="connsiteY10" fmla="*/ 432048 h 432048"/>
                  <a:gd name="connsiteX11" fmla="*/ 0 w 2813455"/>
                  <a:gd name="connsiteY11" fmla="*/ 0 h 432048"/>
                  <a:gd name="connsiteX0" fmla="*/ 2522851 w 2813455"/>
                  <a:gd name="connsiteY0" fmla="*/ 0 h 432048"/>
                  <a:gd name="connsiteX1" fmla="*/ 2541185 w 2813455"/>
                  <a:gd name="connsiteY1" fmla="*/ 0 h 432048"/>
                  <a:gd name="connsiteX2" fmla="*/ 2677320 w 2813455"/>
                  <a:gd name="connsiteY2" fmla="*/ 0 h 432048"/>
                  <a:gd name="connsiteX3" fmla="*/ 2813455 w 2813455"/>
                  <a:gd name="connsiteY3" fmla="*/ 216024 h 432048"/>
                  <a:gd name="connsiteX4" fmla="*/ 2677320 w 2813455"/>
                  <a:gd name="connsiteY4" fmla="*/ 432048 h 432048"/>
                  <a:gd name="connsiteX5" fmla="*/ 2541185 w 2813455"/>
                  <a:gd name="connsiteY5" fmla="*/ 432048 h 432048"/>
                  <a:gd name="connsiteX6" fmla="*/ 2522851 w 2813455"/>
                  <a:gd name="connsiteY6" fmla="*/ 432048 h 432048"/>
                  <a:gd name="connsiteX7" fmla="*/ 2522851 w 2813455"/>
                  <a:gd name="connsiteY7" fmla="*/ 0 h 432048"/>
                  <a:gd name="connsiteX8" fmla="*/ 0 w 2813455"/>
                  <a:gd name="connsiteY8" fmla="*/ 0 h 432048"/>
                  <a:gd name="connsiteX9" fmla="*/ 290603 w 2813455"/>
                  <a:gd name="connsiteY9" fmla="*/ 0 h 432048"/>
                  <a:gd name="connsiteX10" fmla="*/ 0 w 2813455"/>
                  <a:gd name="connsiteY10" fmla="*/ 0 h 432048"/>
                  <a:gd name="connsiteX0" fmla="*/ 0 w 290604"/>
                  <a:gd name="connsiteY0" fmla="*/ 0 h 432048"/>
                  <a:gd name="connsiteX1" fmla="*/ 18334 w 290604"/>
                  <a:gd name="connsiteY1" fmla="*/ 0 h 432048"/>
                  <a:gd name="connsiteX2" fmla="*/ 154469 w 290604"/>
                  <a:gd name="connsiteY2" fmla="*/ 0 h 432048"/>
                  <a:gd name="connsiteX3" fmla="*/ 290604 w 290604"/>
                  <a:gd name="connsiteY3" fmla="*/ 216024 h 432048"/>
                  <a:gd name="connsiteX4" fmla="*/ 154469 w 290604"/>
                  <a:gd name="connsiteY4" fmla="*/ 432048 h 432048"/>
                  <a:gd name="connsiteX5" fmla="*/ 18334 w 290604"/>
                  <a:gd name="connsiteY5" fmla="*/ 432048 h 432048"/>
                  <a:gd name="connsiteX6" fmla="*/ 0 w 290604"/>
                  <a:gd name="connsiteY6" fmla="*/ 432048 h 432048"/>
                  <a:gd name="connsiteX7" fmla="*/ 0 w 290604"/>
                  <a:gd name="connsiteY7" fmla="*/ 0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604" h="432048">
                    <a:moveTo>
                      <a:pt x="0" y="0"/>
                    </a:moveTo>
                    <a:lnTo>
                      <a:pt x="18334" y="0"/>
                    </a:lnTo>
                    <a:lnTo>
                      <a:pt x="154469" y="0"/>
                    </a:lnTo>
                    <a:lnTo>
                      <a:pt x="290604" y="216024"/>
                    </a:lnTo>
                    <a:lnTo>
                      <a:pt x="154469" y="432048"/>
                    </a:lnTo>
                    <a:lnTo>
                      <a:pt x="18334" y="432048"/>
                    </a:lnTo>
                    <a:lnTo>
                      <a:pt x="0" y="432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541835" y="2420941"/>
                <a:ext cx="2589716" cy="432000"/>
              </a:xfrm>
              <a:prstGeom prst="rect">
                <a:avLst/>
              </a:prstGeom>
              <a:gradFill flip="none" rotWithShape="1">
                <a:gsLst>
                  <a:gs pos="90000">
                    <a:srgbClr val="F8F8F2"/>
                  </a:gs>
                  <a:gs pos="0">
                    <a:srgbClr val="FFFFF3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7" name="TextBox 21"/>
            <p:cNvSpPr txBox="1"/>
            <p:nvPr/>
          </p:nvSpPr>
          <p:spPr>
            <a:xfrm>
              <a:off x="2220019" y="302828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spc="-1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03</a:t>
              </a:r>
              <a:endParaRPr lang="en-US" b="1" spc="-1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8" name="TextBox 22"/>
            <p:cNvSpPr txBox="1"/>
            <p:nvPr/>
          </p:nvSpPr>
          <p:spPr>
            <a:xfrm>
              <a:off x="2857749" y="3059059"/>
              <a:ext cx="1749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spc="-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Experimental Results</a:t>
              </a:r>
              <a:endParaRPr lang="en-US" sz="1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044750" y="5857814"/>
            <a:ext cx="5054500" cy="432048"/>
            <a:chOff x="2195736" y="1844824"/>
            <a:chExt cx="5054500" cy="432048"/>
          </a:xfrm>
        </p:grpSpPr>
        <p:grpSp>
          <p:nvGrpSpPr>
            <p:cNvPr id="103" name="그룹 102"/>
            <p:cNvGrpSpPr/>
            <p:nvPr/>
          </p:nvGrpSpPr>
          <p:grpSpPr>
            <a:xfrm>
              <a:off x="2195736" y="1844824"/>
              <a:ext cx="5054500" cy="432048"/>
              <a:chOff x="2541835" y="2420917"/>
              <a:chExt cx="5054500" cy="43204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6" name="직사각형 5"/>
              <p:cNvSpPr/>
              <p:nvPr/>
            </p:nvSpPr>
            <p:spPr>
              <a:xfrm>
                <a:off x="4718588" y="2420917"/>
                <a:ext cx="2877747" cy="432048"/>
              </a:xfrm>
              <a:custGeom>
                <a:avLst/>
                <a:gdLst/>
                <a:ahLst/>
                <a:cxnLst/>
                <a:rect l="l" t="t" r="r" b="b"/>
                <a:pathLst>
                  <a:path w="4464496" h="432048">
                    <a:moveTo>
                      <a:pt x="0" y="0"/>
                    </a:moveTo>
                    <a:lnTo>
                      <a:pt x="3744416" y="0"/>
                    </a:lnTo>
                    <a:lnTo>
                      <a:pt x="4032448" y="0"/>
                    </a:lnTo>
                    <a:lnTo>
                      <a:pt x="4248472" y="0"/>
                    </a:lnTo>
                    <a:lnTo>
                      <a:pt x="4464496" y="216024"/>
                    </a:lnTo>
                    <a:lnTo>
                      <a:pt x="4248472" y="432048"/>
                    </a:lnTo>
                    <a:lnTo>
                      <a:pt x="4032448" y="432048"/>
                    </a:lnTo>
                    <a:lnTo>
                      <a:pt x="3744416" y="432048"/>
                    </a:lnTo>
                    <a:lnTo>
                      <a:pt x="0" y="4320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" name="직사각형 5"/>
              <p:cNvSpPr/>
              <p:nvPr/>
            </p:nvSpPr>
            <p:spPr>
              <a:xfrm>
                <a:off x="4718588" y="2420917"/>
                <a:ext cx="290604" cy="432048"/>
              </a:xfrm>
              <a:custGeom>
                <a:avLst/>
                <a:gdLst>
                  <a:gd name="connsiteX0" fmla="*/ 2522851 w 2813455"/>
                  <a:gd name="connsiteY0" fmla="*/ 0 h 432048"/>
                  <a:gd name="connsiteX1" fmla="*/ 2541185 w 2813455"/>
                  <a:gd name="connsiteY1" fmla="*/ 0 h 432048"/>
                  <a:gd name="connsiteX2" fmla="*/ 2677320 w 2813455"/>
                  <a:gd name="connsiteY2" fmla="*/ 0 h 432048"/>
                  <a:gd name="connsiteX3" fmla="*/ 2813455 w 2813455"/>
                  <a:gd name="connsiteY3" fmla="*/ 216024 h 432048"/>
                  <a:gd name="connsiteX4" fmla="*/ 2677320 w 2813455"/>
                  <a:gd name="connsiteY4" fmla="*/ 432048 h 432048"/>
                  <a:gd name="connsiteX5" fmla="*/ 2541185 w 2813455"/>
                  <a:gd name="connsiteY5" fmla="*/ 432048 h 432048"/>
                  <a:gd name="connsiteX6" fmla="*/ 2522851 w 2813455"/>
                  <a:gd name="connsiteY6" fmla="*/ 432048 h 432048"/>
                  <a:gd name="connsiteX7" fmla="*/ 2522851 w 2813455"/>
                  <a:gd name="connsiteY7" fmla="*/ 0 h 432048"/>
                  <a:gd name="connsiteX8" fmla="*/ 0 w 2813455"/>
                  <a:gd name="connsiteY8" fmla="*/ 0 h 432048"/>
                  <a:gd name="connsiteX9" fmla="*/ 290603 w 2813455"/>
                  <a:gd name="connsiteY9" fmla="*/ 0 h 432048"/>
                  <a:gd name="connsiteX10" fmla="*/ 0 w 2813455"/>
                  <a:gd name="connsiteY10" fmla="*/ 432048 h 432048"/>
                  <a:gd name="connsiteX11" fmla="*/ 0 w 2813455"/>
                  <a:gd name="connsiteY11" fmla="*/ 0 h 432048"/>
                  <a:gd name="connsiteX0" fmla="*/ 2522851 w 2813455"/>
                  <a:gd name="connsiteY0" fmla="*/ 0 h 432048"/>
                  <a:gd name="connsiteX1" fmla="*/ 2541185 w 2813455"/>
                  <a:gd name="connsiteY1" fmla="*/ 0 h 432048"/>
                  <a:gd name="connsiteX2" fmla="*/ 2677320 w 2813455"/>
                  <a:gd name="connsiteY2" fmla="*/ 0 h 432048"/>
                  <a:gd name="connsiteX3" fmla="*/ 2813455 w 2813455"/>
                  <a:gd name="connsiteY3" fmla="*/ 216024 h 432048"/>
                  <a:gd name="connsiteX4" fmla="*/ 2677320 w 2813455"/>
                  <a:gd name="connsiteY4" fmla="*/ 432048 h 432048"/>
                  <a:gd name="connsiteX5" fmla="*/ 2541185 w 2813455"/>
                  <a:gd name="connsiteY5" fmla="*/ 432048 h 432048"/>
                  <a:gd name="connsiteX6" fmla="*/ 2522851 w 2813455"/>
                  <a:gd name="connsiteY6" fmla="*/ 432048 h 432048"/>
                  <a:gd name="connsiteX7" fmla="*/ 2522851 w 2813455"/>
                  <a:gd name="connsiteY7" fmla="*/ 0 h 432048"/>
                  <a:gd name="connsiteX8" fmla="*/ 0 w 2813455"/>
                  <a:gd name="connsiteY8" fmla="*/ 0 h 432048"/>
                  <a:gd name="connsiteX9" fmla="*/ 290603 w 2813455"/>
                  <a:gd name="connsiteY9" fmla="*/ 0 h 432048"/>
                  <a:gd name="connsiteX10" fmla="*/ 0 w 2813455"/>
                  <a:gd name="connsiteY10" fmla="*/ 0 h 432048"/>
                  <a:gd name="connsiteX0" fmla="*/ 0 w 290604"/>
                  <a:gd name="connsiteY0" fmla="*/ 0 h 432048"/>
                  <a:gd name="connsiteX1" fmla="*/ 18334 w 290604"/>
                  <a:gd name="connsiteY1" fmla="*/ 0 h 432048"/>
                  <a:gd name="connsiteX2" fmla="*/ 154469 w 290604"/>
                  <a:gd name="connsiteY2" fmla="*/ 0 h 432048"/>
                  <a:gd name="connsiteX3" fmla="*/ 290604 w 290604"/>
                  <a:gd name="connsiteY3" fmla="*/ 216024 h 432048"/>
                  <a:gd name="connsiteX4" fmla="*/ 154469 w 290604"/>
                  <a:gd name="connsiteY4" fmla="*/ 432048 h 432048"/>
                  <a:gd name="connsiteX5" fmla="*/ 18334 w 290604"/>
                  <a:gd name="connsiteY5" fmla="*/ 432048 h 432048"/>
                  <a:gd name="connsiteX6" fmla="*/ 0 w 290604"/>
                  <a:gd name="connsiteY6" fmla="*/ 432048 h 432048"/>
                  <a:gd name="connsiteX7" fmla="*/ 0 w 290604"/>
                  <a:gd name="connsiteY7" fmla="*/ 0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604" h="432048">
                    <a:moveTo>
                      <a:pt x="0" y="0"/>
                    </a:moveTo>
                    <a:lnTo>
                      <a:pt x="18334" y="0"/>
                    </a:lnTo>
                    <a:lnTo>
                      <a:pt x="154469" y="0"/>
                    </a:lnTo>
                    <a:lnTo>
                      <a:pt x="290604" y="216024"/>
                    </a:lnTo>
                    <a:lnTo>
                      <a:pt x="154469" y="432048"/>
                    </a:lnTo>
                    <a:lnTo>
                      <a:pt x="18334" y="432048"/>
                    </a:lnTo>
                    <a:lnTo>
                      <a:pt x="0" y="4320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541835" y="2420941"/>
                <a:ext cx="2232248" cy="432000"/>
              </a:xfrm>
              <a:prstGeom prst="rect">
                <a:avLst/>
              </a:prstGeom>
              <a:gradFill flip="none" rotWithShape="1">
                <a:gsLst>
                  <a:gs pos="90000">
                    <a:srgbClr val="F8F8F2"/>
                  </a:gs>
                  <a:gs pos="0">
                    <a:srgbClr val="FFFFF3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4" name="TextBox 35"/>
            <p:cNvSpPr txBox="1"/>
            <p:nvPr/>
          </p:nvSpPr>
          <p:spPr>
            <a:xfrm>
              <a:off x="2220019" y="1876182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spc="-100" dirty="0" smtClean="0">
                  <a:solidFill>
                    <a:schemeClr val="accent1"/>
                  </a:solidFill>
                  <a:latin typeface="+mj-ea"/>
                  <a:ea typeface="+mj-ea"/>
                </a:rPr>
                <a:t>04</a:t>
              </a:r>
              <a:endParaRPr lang="en-US" b="1" spc="-1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36"/>
            <p:cNvSpPr txBox="1"/>
            <p:nvPr/>
          </p:nvSpPr>
          <p:spPr>
            <a:xfrm>
              <a:off x="2857749" y="1906960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spc="-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Conclusion</a:t>
              </a:r>
              <a:endParaRPr lang="en-US" sz="1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2051859" y="2607557"/>
            <a:ext cx="2516664" cy="360064"/>
          </a:xfrm>
          <a:custGeom>
            <a:avLst/>
            <a:gdLst>
              <a:gd name="connsiteX0" fmla="*/ 0 w 2512024"/>
              <a:gd name="connsiteY0" fmla="*/ 0 h 360064"/>
              <a:gd name="connsiteX1" fmla="*/ 2512024 w 2512024"/>
              <a:gd name="connsiteY1" fmla="*/ 0 h 360064"/>
              <a:gd name="connsiteX2" fmla="*/ 2512024 w 2512024"/>
              <a:gd name="connsiteY2" fmla="*/ 360064 h 360064"/>
              <a:gd name="connsiteX3" fmla="*/ 0 w 2512024"/>
              <a:gd name="connsiteY3" fmla="*/ 360064 h 360064"/>
              <a:gd name="connsiteX4" fmla="*/ 0 w 2512024"/>
              <a:gd name="connsiteY4" fmla="*/ 0 h 360064"/>
              <a:gd name="connsiteX0" fmla="*/ 0 w 2723691"/>
              <a:gd name="connsiteY0" fmla="*/ 0 h 360064"/>
              <a:gd name="connsiteX1" fmla="*/ 2723691 w 2723691"/>
              <a:gd name="connsiteY1" fmla="*/ 0 h 360064"/>
              <a:gd name="connsiteX2" fmla="*/ 2723691 w 2723691"/>
              <a:gd name="connsiteY2" fmla="*/ 360064 h 360064"/>
              <a:gd name="connsiteX3" fmla="*/ 211667 w 2723691"/>
              <a:gd name="connsiteY3" fmla="*/ 360064 h 360064"/>
              <a:gd name="connsiteX4" fmla="*/ 0 w 2723691"/>
              <a:gd name="connsiteY4" fmla="*/ 0 h 36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691" h="360064">
                <a:moveTo>
                  <a:pt x="0" y="0"/>
                </a:moveTo>
                <a:lnTo>
                  <a:pt x="2723691" y="0"/>
                </a:lnTo>
                <a:lnTo>
                  <a:pt x="2723691" y="360064"/>
                </a:lnTo>
                <a:lnTo>
                  <a:pt x="211667" y="36006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0000">
                <a:srgbClr val="F8F8F2"/>
              </a:gs>
              <a:gs pos="0">
                <a:srgbClr val="FFFFF3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267003" y="2976066"/>
            <a:ext cx="2304997" cy="360064"/>
          </a:xfrm>
          <a:prstGeom prst="rect">
            <a:avLst/>
          </a:prstGeom>
          <a:gradFill flip="none" rotWithShape="1">
            <a:gsLst>
              <a:gs pos="90000">
                <a:srgbClr val="F8F8F2"/>
              </a:gs>
              <a:gs pos="0">
                <a:srgbClr val="FFFFF3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3" name="TextBox 44"/>
          <p:cNvSpPr txBox="1"/>
          <p:nvPr/>
        </p:nvSpPr>
        <p:spPr>
          <a:xfrm>
            <a:off x="2696315" y="2633435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Data Collection</a:t>
            </a:r>
            <a:endParaRPr lang="en-US" sz="1400" b="1" spc="-1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4" name="TextBox 45"/>
          <p:cNvSpPr txBox="1"/>
          <p:nvPr/>
        </p:nvSpPr>
        <p:spPr>
          <a:xfrm>
            <a:off x="2696315" y="3005445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Neural correlation</a:t>
            </a:r>
            <a:endParaRPr lang="en-US" sz="1400" b="1" spc="-1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슬라이드 번호 개체 틀 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2267003" y="3343084"/>
            <a:ext cx="2304997" cy="360064"/>
          </a:xfrm>
          <a:prstGeom prst="rect">
            <a:avLst/>
          </a:prstGeom>
          <a:gradFill flip="none" rotWithShape="1">
            <a:gsLst>
              <a:gs pos="90000">
                <a:srgbClr val="F8F8F2"/>
              </a:gs>
              <a:gs pos="0">
                <a:srgbClr val="FFFFF3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3" name="TextBox 45"/>
          <p:cNvSpPr txBox="1"/>
          <p:nvPr/>
        </p:nvSpPr>
        <p:spPr>
          <a:xfrm>
            <a:off x="2696315" y="3368962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Maximum Likelihood</a:t>
            </a:r>
            <a:endParaRPr lang="en-US" sz="1400" b="1" spc="-1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267744" y="3710078"/>
            <a:ext cx="2304997" cy="360064"/>
          </a:xfrm>
          <a:prstGeom prst="rect">
            <a:avLst/>
          </a:prstGeom>
          <a:gradFill flip="none" rotWithShape="1">
            <a:gsLst>
              <a:gs pos="90000">
                <a:srgbClr val="F8F8F2"/>
              </a:gs>
              <a:gs pos="0">
                <a:srgbClr val="FFFFF3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5" name="TextBox 45"/>
          <p:cNvSpPr txBox="1"/>
          <p:nvPr/>
        </p:nvSpPr>
        <p:spPr>
          <a:xfrm>
            <a:off x="2696315" y="3735956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Stochastic modeling</a:t>
            </a:r>
            <a:endParaRPr lang="en-US" sz="1400" b="1" spc="-1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6" name="직사각형 110"/>
          <p:cNvSpPr/>
          <p:nvPr/>
        </p:nvSpPr>
        <p:spPr>
          <a:xfrm>
            <a:off x="2056076" y="5012006"/>
            <a:ext cx="2723691" cy="360064"/>
          </a:xfrm>
          <a:custGeom>
            <a:avLst/>
            <a:gdLst>
              <a:gd name="connsiteX0" fmla="*/ 0 w 2512024"/>
              <a:gd name="connsiteY0" fmla="*/ 0 h 360064"/>
              <a:gd name="connsiteX1" fmla="*/ 2512024 w 2512024"/>
              <a:gd name="connsiteY1" fmla="*/ 0 h 360064"/>
              <a:gd name="connsiteX2" fmla="*/ 2512024 w 2512024"/>
              <a:gd name="connsiteY2" fmla="*/ 360064 h 360064"/>
              <a:gd name="connsiteX3" fmla="*/ 0 w 2512024"/>
              <a:gd name="connsiteY3" fmla="*/ 360064 h 360064"/>
              <a:gd name="connsiteX4" fmla="*/ 0 w 2512024"/>
              <a:gd name="connsiteY4" fmla="*/ 0 h 360064"/>
              <a:gd name="connsiteX0" fmla="*/ 0 w 2723691"/>
              <a:gd name="connsiteY0" fmla="*/ 0 h 360064"/>
              <a:gd name="connsiteX1" fmla="*/ 2723691 w 2723691"/>
              <a:gd name="connsiteY1" fmla="*/ 0 h 360064"/>
              <a:gd name="connsiteX2" fmla="*/ 2723691 w 2723691"/>
              <a:gd name="connsiteY2" fmla="*/ 360064 h 360064"/>
              <a:gd name="connsiteX3" fmla="*/ 211667 w 2723691"/>
              <a:gd name="connsiteY3" fmla="*/ 360064 h 360064"/>
              <a:gd name="connsiteX4" fmla="*/ 0 w 2723691"/>
              <a:gd name="connsiteY4" fmla="*/ 0 h 36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691" h="360064">
                <a:moveTo>
                  <a:pt x="0" y="0"/>
                </a:moveTo>
                <a:lnTo>
                  <a:pt x="2723691" y="0"/>
                </a:lnTo>
                <a:lnTo>
                  <a:pt x="2723691" y="360064"/>
                </a:lnTo>
                <a:lnTo>
                  <a:pt x="211667" y="36006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0000">
                <a:srgbClr val="F8F8F2"/>
              </a:gs>
              <a:gs pos="0">
                <a:srgbClr val="FFFFF3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7" name="TextBox 4"/>
          <p:cNvSpPr txBox="1"/>
          <p:nvPr/>
        </p:nvSpPr>
        <p:spPr>
          <a:xfrm>
            <a:off x="2714410" y="5038150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Estimated Models</a:t>
            </a:r>
            <a:endParaRPr lang="en-US" sz="1400" b="1" spc="-1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267744" y="5385762"/>
            <a:ext cx="2512024" cy="360064"/>
          </a:xfrm>
          <a:prstGeom prst="rect">
            <a:avLst/>
          </a:prstGeom>
          <a:gradFill flip="none" rotWithShape="1">
            <a:gsLst>
              <a:gs pos="90000">
                <a:srgbClr val="F8F8F2"/>
              </a:gs>
              <a:gs pos="0">
                <a:srgbClr val="FFFFF3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9" name="TextBox 41"/>
          <p:cNvSpPr txBox="1"/>
          <p:nvPr/>
        </p:nvSpPr>
        <p:spPr>
          <a:xfrm>
            <a:off x="2714410" y="5411906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Decoding Accuracy</a:t>
            </a:r>
            <a:endParaRPr lang="en-US" sz="1400" b="1" spc="-1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67744" y="4075820"/>
            <a:ext cx="2304997" cy="360064"/>
          </a:xfrm>
          <a:prstGeom prst="rect">
            <a:avLst/>
          </a:prstGeom>
          <a:gradFill flip="none" rotWithShape="1">
            <a:gsLst>
              <a:gs pos="90000">
                <a:srgbClr val="F8F8F2"/>
              </a:gs>
              <a:gs pos="0">
                <a:srgbClr val="FFFFF3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2696315" y="4101698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Semi-blind Decoding</a:t>
            </a:r>
            <a:endParaRPr lang="en-US" sz="1400" b="1" spc="-1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09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What is the neural </a:t>
            </a:r>
            <a:r>
              <a:rPr lang="en-US" altLang="ko-KR" sz="2000" dirty="0"/>
              <a:t>d</a:t>
            </a:r>
            <a:r>
              <a:rPr lang="en-US" altLang="ko-KR" sz="2000" dirty="0" smtClean="0"/>
              <a:t>ecoding ?</a:t>
            </a:r>
            <a:endParaRPr lang="en-US" altLang="ko-KR" sz="2000" dirty="0"/>
          </a:p>
          <a:p>
            <a:pPr lvl="1">
              <a:buClr>
                <a:schemeClr val="accent4"/>
              </a:buClr>
            </a:pPr>
            <a:r>
              <a:rPr lang="en-US" altLang="ko-KR" sz="1800" dirty="0" smtClean="0"/>
              <a:t>Neurons encode information in the form of an electrical signal </a:t>
            </a:r>
            <a:r>
              <a:rPr lang="en-US" altLang="ko-KR" sz="1800" dirty="0" smtClean="0"/>
              <a:t>(e.g. spike </a:t>
            </a:r>
            <a:r>
              <a:rPr lang="en-US" altLang="ko-KR" sz="1800" dirty="0" smtClean="0"/>
              <a:t>train)</a:t>
            </a:r>
          </a:p>
          <a:p>
            <a:pPr lvl="1">
              <a:buClr>
                <a:schemeClr val="accent4"/>
              </a:buClr>
            </a:pPr>
            <a:r>
              <a:rPr lang="en-US" altLang="ko-KR" sz="1800" dirty="0" smtClean="0"/>
              <a:t>Inferring information about motion/ sensory signal in the spike train is called neural decoding</a:t>
            </a:r>
          </a:p>
          <a:p>
            <a:pPr>
              <a:buClr>
                <a:schemeClr val="accent4"/>
              </a:buClr>
            </a:pPr>
            <a:r>
              <a:rPr lang="en-US" altLang="ko-KR" sz="2000" dirty="0" smtClean="0"/>
              <a:t>Applications</a:t>
            </a:r>
            <a:endParaRPr lang="en-US" altLang="ko-KR" sz="2400" dirty="0" smtClean="0"/>
          </a:p>
          <a:p>
            <a:pPr lvl="1">
              <a:buClr>
                <a:schemeClr val="accent4"/>
              </a:buClr>
            </a:pPr>
            <a:r>
              <a:rPr lang="en-US" altLang="ko-KR" sz="1800" dirty="0" smtClean="0"/>
              <a:t>Prosthetic hand / robot arm control by inferring motion intention</a:t>
            </a:r>
          </a:p>
          <a:p>
            <a:pPr lvl="1">
              <a:buClr>
                <a:schemeClr val="accent4"/>
              </a:buClr>
            </a:pPr>
            <a:r>
              <a:rPr lang="en-US" altLang="ko-KR" sz="1800" dirty="0" smtClean="0"/>
              <a:t>Detection using animal sensory perception</a:t>
            </a:r>
          </a:p>
          <a:p>
            <a:pPr lvl="1">
              <a:buClr>
                <a:schemeClr val="accent4"/>
              </a:buClr>
            </a:pPr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04" name="TextBox 3"/>
          <p:cNvSpPr txBox="1"/>
          <p:nvPr/>
        </p:nvSpPr>
        <p:spPr bwMode="auto">
          <a:xfrm>
            <a:off x="4628392" y="4972054"/>
            <a:ext cx="286385" cy="22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2400000"/>
            </a:lightRig>
          </a:scene3d>
          <a:sp3d>
            <a:bevelT w="38100" h="38100"/>
          </a:sp3d>
        </p:spPr>
        <p:txBody>
          <a:bodyPr wrap="none" lIns="91418" tIns="45708" rIns="91418" bIns="45708">
            <a:spAutoFit/>
            <a:sp3d prstMaterial="softEdge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84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76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68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6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5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45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37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defRPr/>
            </a:pPr>
            <a:r>
              <a:rPr lang="en-US" altLang="ko-KR" sz="1200" spc="-100" dirty="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rPr>
              <a:t>S1</a:t>
            </a:r>
            <a:endParaRPr lang="en-US" altLang="ko-KR" sz="1200" spc="-10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05" name="TextBox 4"/>
          <p:cNvSpPr txBox="1"/>
          <p:nvPr/>
        </p:nvSpPr>
        <p:spPr bwMode="auto">
          <a:xfrm>
            <a:off x="3753776" y="4972054"/>
            <a:ext cx="315530" cy="22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2400000"/>
            </a:lightRig>
          </a:scene3d>
          <a:sp3d>
            <a:bevelT w="38100" h="38100"/>
          </a:sp3d>
        </p:spPr>
        <p:txBody>
          <a:bodyPr wrap="none" lIns="91418" tIns="45708" rIns="91418" bIns="45708">
            <a:spAutoFit/>
            <a:sp3d prstMaterial="softEdge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84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76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68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6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5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45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37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defRPr/>
            </a:pPr>
            <a:r>
              <a:rPr lang="en-US" altLang="ko-KR" sz="1200" spc="-100" dirty="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</a:rPr>
              <a:t>M1</a:t>
            </a:r>
            <a:endParaRPr lang="en-US" altLang="ko-KR" sz="1200" spc="-100" dirty="0">
              <a:solidFill>
                <a:schemeClr val="tx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406" name="그룹 405"/>
          <p:cNvGrpSpPr/>
          <p:nvPr/>
        </p:nvGrpSpPr>
        <p:grpSpPr>
          <a:xfrm flipH="1">
            <a:off x="3762319" y="5249791"/>
            <a:ext cx="1221067" cy="999346"/>
            <a:chOff x="3598565" y="2219791"/>
            <a:chExt cx="1477491" cy="1209209"/>
          </a:xfrm>
        </p:grpSpPr>
        <p:grpSp>
          <p:nvGrpSpPr>
            <p:cNvPr id="407" name="그룹 406"/>
            <p:cNvGrpSpPr/>
            <p:nvPr/>
          </p:nvGrpSpPr>
          <p:grpSpPr>
            <a:xfrm>
              <a:off x="3598565" y="2224555"/>
              <a:ext cx="1477491" cy="1204445"/>
              <a:chOff x="2632546" y="1038450"/>
              <a:chExt cx="1477491" cy="1204445"/>
            </a:xfrm>
          </p:grpSpPr>
          <p:sp>
            <p:nvSpPr>
              <p:cNvPr id="410" name="자유형 409"/>
              <p:cNvSpPr/>
              <p:nvPr/>
            </p:nvSpPr>
            <p:spPr>
              <a:xfrm>
                <a:off x="2647950" y="1051199"/>
                <a:ext cx="1462087" cy="1180033"/>
              </a:xfrm>
              <a:custGeom>
                <a:avLst/>
                <a:gdLst>
                  <a:gd name="connsiteX0" fmla="*/ 578644 w 1435894"/>
                  <a:gd name="connsiteY0" fmla="*/ 7143 h 1195387"/>
                  <a:gd name="connsiteX1" fmla="*/ 800100 w 1435894"/>
                  <a:gd name="connsiteY1" fmla="*/ 0 h 1195387"/>
                  <a:gd name="connsiteX2" fmla="*/ 1004888 w 1435894"/>
                  <a:gd name="connsiteY2" fmla="*/ 50006 h 1195387"/>
                  <a:gd name="connsiteX3" fmla="*/ 1178719 w 1435894"/>
                  <a:gd name="connsiteY3" fmla="*/ 128587 h 1195387"/>
                  <a:gd name="connsiteX4" fmla="*/ 1228725 w 1435894"/>
                  <a:gd name="connsiteY4" fmla="*/ 176212 h 1195387"/>
                  <a:gd name="connsiteX5" fmla="*/ 1312069 w 1435894"/>
                  <a:gd name="connsiteY5" fmla="*/ 247650 h 1195387"/>
                  <a:gd name="connsiteX6" fmla="*/ 1347788 w 1435894"/>
                  <a:gd name="connsiteY6" fmla="*/ 338137 h 1195387"/>
                  <a:gd name="connsiteX7" fmla="*/ 1388269 w 1435894"/>
                  <a:gd name="connsiteY7" fmla="*/ 397668 h 1195387"/>
                  <a:gd name="connsiteX8" fmla="*/ 1393031 w 1435894"/>
                  <a:gd name="connsiteY8" fmla="*/ 454818 h 1195387"/>
                  <a:gd name="connsiteX9" fmla="*/ 1435894 w 1435894"/>
                  <a:gd name="connsiteY9" fmla="*/ 526256 h 1195387"/>
                  <a:gd name="connsiteX10" fmla="*/ 1428750 w 1435894"/>
                  <a:gd name="connsiteY10" fmla="*/ 614362 h 1195387"/>
                  <a:gd name="connsiteX11" fmla="*/ 1409700 w 1435894"/>
                  <a:gd name="connsiteY11" fmla="*/ 695325 h 1195387"/>
                  <a:gd name="connsiteX12" fmla="*/ 1407319 w 1435894"/>
                  <a:gd name="connsiteY12" fmla="*/ 778668 h 1195387"/>
                  <a:gd name="connsiteX13" fmla="*/ 1369219 w 1435894"/>
                  <a:gd name="connsiteY13" fmla="*/ 862012 h 1195387"/>
                  <a:gd name="connsiteX14" fmla="*/ 1302544 w 1435894"/>
                  <a:gd name="connsiteY14" fmla="*/ 883443 h 1195387"/>
                  <a:gd name="connsiteX15" fmla="*/ 1197769 w 1435894"/>
                  <a:gd name="connsiteY15" fmla="*/ 902493 h 1195387"/>
                  <a:gd name="connsiteX16" fmla="*/ 1154906 w 1435894"/>
                  <a:gd name="connsiteY16" fmla="*/ 876300 h 1195387"/>
                  <a:gd name="connsiteX17" fmla="*/ 1092994 w 1435894"/>
                  <a:gd name="connsiteY17" fmla="*/ 840581 h 1195387"/>
                  <a:gd name="connsiteX18" fmla="*/ 1076325 w 1435894"/>
                  <a:gd name="connsiteY18" fmla="*/ 904875 h 1195387"/>
                  <a:gd name="connsiteX19" fmla="*/ 1021556 w 1435894"/>
                  <a:gd name="connsiteY19" fmla="*/ 940593 h 1195387"/>
                  <a:gd name="connsiteX20" fmla="*/ 945356 w 1435894"/>
                  <a:gd name="connsiteY20" fmla="*/ 973931 h 1195387"/>
                  <a:gd name="connsiteX21" fmla="*/ 850106 w 1435894"/>
                  <a:gd name="connsiteY21" fmla="*/ 1012031 h 1195387"/>
                  <a:gd name="connsiteX22" fmla="*/ 769144 w 1435894"/>
                  <a:gd name="connsiteY22" fmla="*/ 985837 h 1195387"/>
                  <a:gd name="connsiteX23" fmla="*/ 690563 w 1435894"/>
                  <a:gd name="connsiteY23" fmla="*/ 978693 h 1195387"/>
                  <a:gd name="connsiteX24" fmla="*/ 585788 w 1435894"/>
                  <a:gd name="connsiteY24" fmla="*/ 1123950 h 1195387"/>
                  <a:gd name="connsiteX25" fmla="*/ 576263 w 1435894"/>
                  <a:gd name="connsiteY25" fmla="*/ 1195387 h 1195387"/>
                  <a:gd name="connsiteX26" fmla="*/ 490538 w 1435894"/>
                  <a:gd name="connsiteY26" fmla="*/ 1181100 h 1195387"/>
                  <a:gd name="connsiteX27" fmla="*/ 547688 w 1435894"/>
                  <a:gd name="connsiteY27" fmla="*/ 1083468 h 1195387"/>
                  <a:gd name="connsiteX28" fmla="*/ 516731 w 1435894"/>
                  <a:gd name="connsiteY28" fmla="*/ 1066800 h 1195387"/>
                  <a:gd name="connsiteX29" fmla="*/ 433388 w 1435894"/>
                  <a:gd name="connsiteY29" fmla="*/ 1092993 h 1195387"/>
                  <a:gd name="connsiteX30" fmla="*/ 319088 w 1435894"/>
                  <a:gd name="connsiteY30" fmla="*/ 1062037 h 1195387"/>
                  <a:gd name="connsiteX31" fmla="*/ 238125 w 1435894"/>
                  <a:gd name="connsiteY31" fmla="*/ 1019175 h 1195387"/>
                  <a:gd name="connsiteX32" fmla="*/ 202406 w 1435894"/>
                  <a:gd name="connsiteY32" fmla="*/ 988218 h 1195387"/>
                  <a:gd name="connsiteX33" fmla="*/ 164306 w 1435894"/>
                  <a:gd name="connsiteY33" fmla="*/ 921543 h 1195387"/>
                  <a:gd name="connsiteX34" fmla="*/ 128588 w 1435894"/>
                  <a:gd name="connsiteY34" fmla="*/ 845343 h 1195387"/>
                  <a:gd name="connsiteX35" fmla="*/ 116681 w 1435894"/>
                  <a:gd name="connsiteY35" fmla="*/ 809625 h 1195387"/>
                  <a:gd name="connsiteX36" fmla="*/ 52388 w 1435894"/>
                  <a:gd name="connsiteY36" fmla="*/ 754856 h 1195387"/>
                  <a:gd name="connsiteX37" fmla="*/ 23813 w 1435894"/>
                  <a:gd name="connsiteY37" fmla="*/ 678656 h 1195387"/>
                  <a:gd name="connsiteX38" fmla="*/ 11906 w 1435894"/>
                  <a:gd name="connsiteY38" fmla="*/ 628650 h 1195387"/>
                  <a:gd name="connsiteX39" fmla="*/ 0 w 1435894"/>
                  <a:gd name="connsiteY39" fmla="*/ 547687 h 1195387"/>
                  <a:gd name="connsiteX40" fmla="*/ 9525 w 1435894"/>
                  <a:gd name="connsiteY40" fmla="*/ 521493 h 1195387"/>
                  <a:gd name="connsiteX41" fmla="*/ 19050 w 1435894"/>
                  <a:gd name="connsiteY41" fmla="*/ 490537 h 1195387"/>
                  <a:gd name="connsiteX42" fmla="*/ 30956 w 1435894"/>
                  <a:gd name="connsiteY42" fmla="*/ 442912 h 1195387"/>
                  <a:gd name="connsiteX43" fmla="*/ 52388 w 1435894"/>
                  <a:gd name="connsiteY43" fmla="*/ 397668 h 1195387"/>
                  <a:gd name="connsiteX44" fmla="*/ 64294 w 1435894"/>
                  <a:gd name="connsiteY44" fmla="*/ 381000 h 1195387"/>
                  <a:gd name="connsiteX45" fmla="*/ 97631 w 1435894"/>
                  <a:gd name="connsiteY45" fmla="*/ 335756 h 1195387"/>
                  <a:gd name="connsiteX46" fmla="*/ 140494 w 1435894"/>
                  <a:gd name="connsiteY46" fmla="*/ 302418 h 1195387"/>
                  <a:gd name="connsiteX47" fmla="*/ 192881 w 1435894"/>
                  <a:gd name="connsiteY47" fmla="*/ 235743 h 1195387"/>
                  <a:gd name="connsiteX48" fmla="*/ 214313 w 1435894"/>
                  <a:gd name="connsiteY48" fmla="*/ 216693 h 1195387"/>
                  <a:gd name="connsiteX49" fmla="*/ 230981 w 1435894"/>
                  <a:gd name="connsiteY49" fmla="*/ 204787 h 1195387"/>
                  <a:gd name="connsiteX50" fmla="*/ 273844 w 1435894"/>
                  <a:gd name="connsiteY50" fmla="*/ 178593 h 1195387"/>
                  <a:gd name="connsiteX51" fmla="*/ 307181 w 1435894"/>
                  <a:gd name="connsiteY51" fmla="*/ 130968 h 1195387"/>
                  <a:gd name="connsiteX52" fmla="*/ 342900 w 1435894"/>
                  <a:gd name="connsiteY52" fmla="*/ 116681 h 1195387"/>
                  <a:gd name="connsiteX53" fmla="*/ 414338 w 1435894"/>
                  <a:gd name="connsiteY53" fmla="*/ 80962 h 1195387"/>
                  <a:gd name="connsiteX54" fmla="*/ 473869 w 1435894"/>
                  <a:gd name="connsiteY54" fmla="*/ 45243 h 1195387"/>
                  <a:gd name="connsiteX55" fmla="*/ 578644 w 1435894"/>
                  <a:gd name="connsiteY55" fmla="*/ 7143 h 1195387"/>
                  <a:gd name="connsiteX0" fmla="*/ 578644 w 1435894"/>
                  <a:gd name="connsiteY0" fmla="*/ 7143 h 1195387"/>
                  <a:gd name="connsiteX1" fmla="*/ 800100 w 1435894"/>
                  <a:gd name="connsiteY1" fmla="*/ 0 h 1195387"/>
                  <a:gd name="connsiteX2" fmla="*/ 1004888 w 1435894"/>
                  <a:gd name="connsiteY2" fmla="*/ 50006 h 1195387"/>
                  <a:gd name="connsiteX3" fmla="*/ 1178719 w 1435894"/>
                  <a:gd name="connsiteY3" fmla="*/ 128587 h 1195387"/>
                  <a:gd name="connsiteX4" fmla="*/ 1228725 w 1435894"/>
                  <a:gd name="connsiteY4" fmla="*/ 176212 h 1195387"/>
                  <a:gd name="connsiteX5" fmla="*/ 1312069 w 1435894"/>
                  <a:gd name="connsiteY5" fmla="*/ 247650 h 1195387"/>
                  <a:gd name="connsiteX6" fmla="*/ 1347788 w 1435894"/>
                  <a:gd name="connsiteY6" fmla="*/ 338137 h 1195387"/>
                  <a:gd name="connsiteX7" fmla="*/ 1388269 w 1435894"/>
                  <a:gd name="connsiteY7" fmla="*/ 397668 h 1195387"/>
                  <a:gd name="connsiteX8" fmla="*/ 1393031 w 1435894"/>
                  <a:gd name="connsiteY8" fmla="*/ 454818 h 1195387"/>
                  <a:gd name="connsiteX9" fmla="*/ 1435894 w 1435894"/>
                  <a:gd name="connsiteY9" fmla="*/ 526256 h 1195387"/>
                  <a:gd name="connsiteX10" fmla="*/ 1428750 w 1435894"/>
                  <a:gd name="connsiteY10" fmla="*/ 614362 h 1195387"/>
                  <a:gd name="connsiteX11" fmla="*/ 1409700 w 1435894"/>
                  <a:gd name="connsiteY11" fmla="*/ 695325 h 1195387"/>
                  <a:gd name="connsiteX12" fmla="*/ 1407319 w 1435894"/>
                  <a:gd name="connsiteY12" fmla="*/ 778668 h 1195387"/>
                  <a:gd name="connsiteX13" fmla="*/ 1369219 w 1435894"/>
                  <a:gd name="connsiteY13" fmla="*/ 862012 h 1195387"/>
                  <a:gd name="connsiteX14" fmla="*/ 1302544 w 1435894"/>
                  <a:gd name="connsiteY14" fmla="*/ 883443 h 1195387"/>
                  <a:gd name="connsiteX15" fmla="*/ 1197769 w 1435894"/>
                  <a:gd name="connsiteY15" fmla="*/ 902493 h 1195387"/>
                  <a:gd name="connsiteX16" fmla="*/ 1154906 w 1435894"/>
                  <a:gd name="connsiteY16" fmla="*/ 876300 h 1195387"/>
                  <a:gd name="connsiteX17" fmla="*/ 1092994 w 1435894"/>
                  <a:gd name="connsiteY17" fmla="*/ 840581 h 1195387"/>
                  <a:gd name="connsiteX18" fmla="*/ 1076325 w 1435894"/>
                  <a:gd name="connsiteY18" fmla="*/ 904875 h 1195387"/>
                  <a:gd name="connsiteX19" fmla="*/ 1021556 w 1435894"/>
                  <a:gd name="connsiteY19" fmla="*/ 940593 h 1195387"/>
                  <a:gd name="connsiteX20" fmla="*/ 945356 w 1435894"/>
                  <a:gd name="connsiteY20" fmla="*/ 973931 h 1195387"/>
                  <a:gd name="connsiteX21" fmla="*/ 850106 w 1435894"/>
                  <a:gd name="connsiteY21" fmla="*/ 1012031 h 1195387"/>
                  <a:gd name="connsiteX22" fmla="*/ 769144 w 1435894"/>
                  <a:gd name="connsiteY22" fmla="*/ 985837 h 1195387"/>
                  <a:gd name="connsiteX23" fmla="*/ 690563 w 1435894"/>
                  <a:gd name="connsiteY23" fmla="*/ 978693 h 1195387"/>
                  <a:gd name="connsiteX24" fmla="*/ 585788 w 1435894"/>
                  <a:gd name="connsiteY24" fmla="*/ 1123950 h 1195387"/>
                  <a:gd name="connsiteX25" fmla="*/ 576263 w 1435894"/>
                  <a:gd name="connsiteY25" fmla="*/ 1195387 h 1195387"/>
                  <a:gd name="connsiteX26" fmla="*/ 490538 w 1435894"/>
                  <a:gd name="connsiteY26" fmla="*/ 1181100 h 1195387"/>
                  <a:gd name="connsiteX27" fmla="*/ 547688 w 1435894"/>
                  <a:gd name="connsiteY27" fmla="*/ 1083468 h 1195387"/>
                  <a:gd name="connsiteX28" fmla="*/ 516731 w 1435894"/>
                  <a:gd name="connsiteY28" fmla="*/ 1066800 h 1195387"/>
                  <a:gd name="connsiteX29" fmla="*/ 433388 w 1435894"/>
                  <a:gd name="connsiteY29" fmla="*/ 1092993 h 1195387"/>
                  <a:gd name="connsiteX30" fmla="*/ 319088 w 1435894"/>
                  <a:gd name="connsiteY30" fmla="*/ 1062037 h 1195387"/>
                  <a:gd name="connsiteX31" fmla="*/ 238125 w 1435894"/>
                  <a:gd name="connsiteY31" fmla="*/ 1019175 h 1195387"/>
                  <a:gd name="connsiteX32" fmla="*/ 202406 w 1435894"/>
                  <a:gd name="connsiteY32" fmla="*/ 988218 h 1195387"/>
                  <a:gd name="connsiteX33" fmla="*/ 164306 w 1435894"/>
                  <a:gd name="connsiteY33" fmla="*/ 921543 h 1195387"/>
                  <a:gd name="connsiteX34" fmla="*/ 128588 w 1435894"/>
                  <a:gd name="connsiteY34" fmla="*/ 845343 h 1195387"/>
                  <a:gd name="connsiteX35" fmla="*/ 116681 w 1435894"/>
                  <a:gd name="connsiteY35" fmla="*/ 809625 h 1195387"/>
                  <a:gd name="connsiteX36" fmla="*/ 52388 w 1435894"/>
                  <a:gd name="connsiteY36" fmla="*/ 754856 h 1195387"/>
                  <a:gd name="connsiteX37" fmla="*/ 23813 w 1435894"/>
                  <a:gd name="connsiteY37" fmla="*/ 678656 h 1195387"/>
                  <a:gd name="connsiteX38" fmla="*/ 11906 w 1435894"/>
                  <a:gd name="connsiteY38" fmla="*/ 628650 h 1195387"/>
                  <a:gd name="connsiteX39" fmla="*/ 0 w 1435894"/>
                  <a:gd name="connsiteY39" fmla="*/ 547687 h 1195387"/>
                  <a:gd name="connsiteX40" fmla="*/ 9525 w 1435894"/>
                  <a:gd name="connsiteY40" fmla="*/ 521493 h 1195387"/>
                  <a:gd name="connsiteX41" fmla="*/ 19050 w 1435894"/>
                  <a:gd name="connsiteY41" fmla="*/ 490537 h 1195387"/>
                  <a:gd name="connsiteX42" fmla="*/ 30956 w 1435894"/>
                  <a:gd name="connsiteY42" fmla="*/ 442912 h 1195387"/>
                  <a:gd name="connsiteX43" fmla="*/ 52388 w 1435894"/>
                  <a:gd name="connsiteY43" fmla="*/ 397668 h 1195387"/>
                  <a:gd name="connsiteX44" fmla="*/ 64294 w 1435894"/>
                  <a:gd name="connsiteY44" fmla="*/ 381000 h 1195387"/>
                  <a:gd name="connsiteX45" fmla="*/ 97631 w 1435894"/>
                  <a:gd name="connsiteY45" fmla="*/ 335756 h 1195387"/>
                  <a:gd name="connsiteX46" fmla="*/ 140494 w 1435894"/>
                  <a:gd name="connsiteY46" fmla="*/ 302418 h 1195387"/>
                  <a:gd name="connsiteX47" fmla="*/ 192881 w 1435894"/>
                  <a:gd name="connsiteY47" fmla="*/ 235743 h 1195387"/>
                  <a:gd name="connsiteX48" fmla="*/ 214313 w 1435894"/>
                  <a:gd name="connsiteY48" fmla="*/ 216693 h 1195387"/>
                  <a:gd name="connsiteX49" fmla="*/ 230981 w 1435894"/>
                  <a:gd name="connsiteY49" fmla="*/ 204787 h 1195387"/>
                  <a:gd name="connsiteX50" fmla="*/ 250031 w 1435894"/>
                  <a:gd name="connsiteY50" fmla="*/ 178593 h 1195387"/>
                  <a:gd name="connsiteX51" fmla="*/ 307181 w 1435894"/>
                  <a:gd name="connsiteY51" fmla="*/ 130968 h 1195387"/>
                  <a:gd name="connsiteX52" fmla="*/ 342900 w 1435894"/>
                  <a:gd name="connsiteY52" fmla="*/ 116681 h 1195387"/>
                  <a:gd name="connsiteX53" fmla="*/ 414338 w 1435894"/>
                  <a:gd name="connsiteY53" fmla="*/ 80962 h 1195387"/>
                  <a:gd name="connsiteX54" fmla="*/ 473869 w 1435894"/>
                  <a:gd name="connsiteY54" fmla="*/ 45243 h 1195387"/>
                  <a:gd name="connsiteX55" fmla="*/ 578644 w 1435894"/>
                  <a:gd name="connsiteY55" fmla="*/ 7143 h 1195387"/>
                  <a:gd name="connsiteX0" fmla="*/ 578644 w 1435894"/>
                  <a:gd name="connsiteY0" fmla="*/ 7143 h 1195387"/>
                  <a:gd name="connsiteX1" fmla="*/ 800100 w 1435894"/>
                  <a:gd name="connsiteY1" fmla="*/ 0 h 1195387"/>
                  <a:gd name="connsiteX2" fmla="*/ 1004888 w 1435894"/>
                  <a:gd name="connsiteY2" fmla="*/ 50006 h 1195387"/>
                  <a:gd name="connsiteX3" fmla="*/ 1178719 w 1435894"/>
                  <a:gd name="connsiteY3" fmla="*/ 128587 h 1195387"/>
                  <a:gd name="connsiteX4" fmla="*/ 1228725 w 1435894"/>
                  <a:gd name="connsiteY4" fmla="*/ 176212 h 1195387"/>
                  <a:gd name="connsiteX5" fmla="*/ 1312069 w 1435894"/>
                  <a:gd name="connsiteY5" fmla="*/ 247650 h 1195387"/>
                  <a:gd name="connsiteX6" fmla="*/ 1347788 w 1435894"/>
                  <a:gd name="connsiteY6" fmla="*/ 338137 h 1195387"/>
                  <a:gd name="connsiteX7" fmla="*/ 1388269 w 1435894"/>
                  <a:gd name="connsiteY7" fmla="*/ 397668 h 1195387"/>
                  <a:gd name="connsiteX8" fmla="*/ 1393031 w 1435894"/>
                  <a:gd name="connsiteY8" fmla="*/ 454818 h 1195387"/>
                  <a:gd name="connsiteX9" fmla="*/ 1435894 w 1435894"/>
                  <a:gd name="connsiteY9" fmla="*/ 526256 h 1195387"/>
                  <a:gd name="connsiteX10" fmla="*/ 1428750 w 1435894"/>
                  <a:gd name="connsiteY10" fmla="*/ 614362 h 1195387"/>
                  <a:gd name="connsiteX11" fmla="*/ 1409700 w 1435894"/>
                  <a:gd name="connsiteY11" fmla="*/ 695325 h 1195387"/>
                  <a:gd name="connsiteX12" fmla="*/ 1407319 w 1435894"/>
                  <a:gd name="connsiteY12" fmla="*/ 778668 h 1195387"/>
                  <a:gd name="connsiteX13" fmla="*/ 1369219 w 1435894"/>
                  <a:gd name="connsiteY13" fmla="*/ 862012 h 1195387"/>
                  <a:gd name="connsiteX14" fmla="*/ 1302544 w 1435894"/>
                  <a:gd name="connsiteY14" fmla="*/ 883443 h 1195387"/>
                  <a:gd name="connsiteX15" fmla="*/ 1197769 w 1435894"/>
                  <a:gd name="connsiteY15" fmla="*/ 902493 h 1195387"/>
                  <a:gd name="connsiteX16" fmla="*/ 1154906 w 1435894"/>
                  <a:gd name="connsiteY16" fmla="*/ 876300 h 1195387"/>
                  <a:gd name="connsiteX17" fmla="*/ 1092994 w 1435894"/>
                  <a:gd name="connsiteY17" fmla="*/ 840581 h 1195387"/>
                  <a:gd name="connsiteX18" fmla="*/ 1076325 w 1435894"/>
                  <a:gd name="connsiteY18" fmla="*/ 904875 h 1195387"/>
                  <a:gd name="connsiteX19" fmla="*/ 1021556 w 1435894"/>
                  <a:gd name="connsiteY19" fmla="*/ 940593 h 1195387"/>
                  <a:gd name="connsiteX20" fmla="*/ 945356 w 1435894"/>
                  <a:gd name="connsiteY20" fmla="*/ 973931 h 1195387"/>
                  <a:gd name="connsiteX21" fmla="*/ 850106 w 1435894"/>
                  <a:gd name="connsiteY21" fmla="*/ 1012031 h 1195387"/>
                  <a:gd name="connsiteX22" fmla="*/ 769144 w 1435894"/>
                  <a:gd name="connsiteY22" fmla="*/ 985837 h 1195387"/>
                  <a:gd name="connsiteX23" fmla="*/ 690563 w 1435894"/>
                  <a:gd name="connsiteY23" fmla="*/ 978693 h 1195387"/>
                  <a:gd name="connsiteX24" fmla="*/ 602456 w 1435894"/>
                  <a:gd name="connsiteY24" fmla="*/ 1121568 h 1195387"/>
                  <a:gd name="connsiteX25" fmla="*/ 585788 w 1435894"/>
                  <a:gd name="connsiteY25" fmla="*/ 1123950 h 1195387"/>
                  <a:gd name="connsiteX26" fmla="*/ 576263 w 1435894"/>
                  <a:gd name="connsiteY26" fmla="*/ 1195387 h 1195387"/>
                  <a:gd name="connsiteX27" fmla="*/ 490538 w 1435894"/>
                  <a:gd name="connsiteY27" fmla="*/ 1181100 h 1195387"/>
                  <a:gd name="connsiteX28" fmla="*/ 547688 w 1435894"/>
                  <a:gd name="connsiteY28" fmla="*/ 1083468 h 1195387"/>
                  <a:gd name="connsiteX29" fmla="*/ 516731 w 1435894"/>
                  <a:gd name="connsiteY29" fmla="*/ 1066800 h 1195387"/>
                  <a:gd name="connsiteX30" fmla="*/ 433388 w 1435894"/>
                  <a:gd name="connsiteY30" fmla="*/ 1092993 h 1195387"/>
                  <a:gd name="connsiteX31" fmla="*/ 319088 w 1435894"/>
                  <a:gd name="connsiteY31" fmla="*/ 1062037 h 1195387"/>
                  <a:gd name="connsiteX32" fmla="*/ 238125 w 1435894"/>
                  <a:gd name="connsiteY32" fmla="*/ 1019175 h 1195387"/>
                  <a:gd name="connsiteX33" fmla="*/ 202406 w 1435894"/>
                  <a:gd name="connsiteY33" fmla="*/ 988218 h 1195387"/>
                  <a:gd name="connsiteX34" fmla="*/ 164306 w 1435894"/>
                  <a:gd name="connsiteY34" fmla="*/ 921543 h 1195387"/>
                  <a:gd name="connsiteX35" fmla="*/ 128588 w 1435894"/>
                  <a:gd name="connsiteY35" fmla="*/ 845343 h 1195387"/>
                  <a:gd name="connsiteX36" fmla="*/ 116681 w 1435894"/>
                  <a:gd name="connsiteY36" fmla="*/ 809625 h 1195387"/>
                  <a:gd name="connsiteX37" fmla="*/ 52388 w 1435894"/>
                  <a:gd name="connsiteY37" fmla="*/ 754856 h 1195387"/>
                  <a:gd name="connsiteX38" fmla="*/ 23813 w 1435894"/>
                  <a:gd name="connsiteY38" fmla="*/ 678656 h 1195387"/>
                  <a:gd name="connsiteX39" fmla="*/ 11906 w 1435894"/>
                  <a:gd name="connsiteY39" fmla="*/ 628650 h 1195387"/>
                  <a:gd name="connsiteX40" fmla="*/ 0 w 1435894"/>
                  <a:gd name="connsiteY40" fmla="*/ 547687 h 1195387"/>
                  <a:gd name="connsiteX41" fmla="*/ 9525 w 1435894"/>
                  <a:gd name="connsiteY41" fmla="*/ 521493 h 1195387"/>
                  <a:gd name="connsiteX42" fmla="*/ 19050 w 1435894"/>
                  <a:gd name="connsiteY42" fmla="*/ 490537 h 1195387"/>
                  <a:gd name="connsiteX43" fmla="*/ 30956 w 1435894"/>
                  <a:gd name="connsiteY43" fmla="*/ 442912 h 1195387"/>
                  <a:gd name="connsiteX44" fmla="*/ 52388 w 1435894"/>
                  <a:gd name="connsiteY44" fmla="*/ 397668 h 1195387"/>
                  <a:gd name="connsiteX45" fmla="*/ 64294 w 1435894"/>
                  <a:gd name="connsiteY45" fmla="*/ 381000 h 1195387"/>
                  <a:gd name="connsiteX46" fmla="*/ 97631 w 1435894"/>
                  <a:gd name="connsiteY46" fmla="*/ 335756 h 1195387"/>
                  <a:gd name="connsiteX47" fmla="*/ 140494 w 1435894"/>
                  <a:gd name="connsiteY47" fmla="*/ 302418 h 1195387"/>
                  <a:gd name="connsiteX48" fmla="*/ 192881 w 1435894"/>
                  <a:gd name="connsiteY48" fmla="*/ 235743 h 1195387"/>
                  <a:gd name="connsiteX49" fmla="*/ 214313 w 1435894"/>
                  <a:gd name="connsiteY49" fmla="*/ 216693 h 1195387"/>
                  <a:gd name="connsiteX50" fmla="*/ 230981 w 1435894"/>
                  <a:gd name="connsiteY50" fmla="*/ 204787 h 1195387"/>
                  <a:gd name="connsiteX51" fmla="*/ 250031 w 1435894"/>
                  <a:gd name="connsiteY51" fmla="*/ 178593 h 1195387"/>
                  <a:gd name="connsiteX52" fmla="*/ 307181 w 1435894"/>
                  <a:gd name="connsiteY52" fmla="*/ 130968 h 1195387"/>
                  <a:gd name="connsiteX53" fmla="*/ 342900 w 1435894"/>
                  <a:gd name="connsiteY53" fmla="*/ 116681 h 1195387"/>
                  <a:gd name="connsiteX54" fmla="*/ 414338 w 1435894"/>
                  <a:gd name="connsiteY54" fmla="*/ 80962 h 1195387"/>
                  <a:gd name="connsiteX55" fmla="*/ 473869 w 1435894"/>
                  <a:gd name="connsiteY55" fmla="*/ 45243 h 1195387"/>
                  <a:gd name="connsiteX56" fmla="*/ 578644 w 1435894"/>
                  <a:gd name="connsiteY56" fmla="*/ 7143 h 1195387"/>
                  <a:gd name="connsiteX0" fmla="*/ 578644 w 1435894"/>
                  <a:gd name="connsiteY0" fmla="*/ 7143 h 1195387"/>
                  <a:gd name="connsiteX1" fmla="*/ 800100 w 1435894"/>
                  <a:gd name="connsiteY1" fmla="*/ 0 h 1195387"/>
                  <a:gd name="connsiteX2" fmla="*/ 1004888 w 1435894"/>
                  <a:gd name="connsiteY2" fmla="*/ 50006 h 1195387"/>
                  <a:gd name="connsiteX3" fmla="*/ 1178719 w 1435894"/>
                  <a:gd name="connsiteY3" fmla="*/ 128587 h 1195387"/>
                  <a:gd name="connsiteX4" fmla="*/ 1228725 w 1435894"/>
                  <a:gd name="connsiteY4" fmla="*/ 176212 h 1195387"/>
                  <a:gd name="connsiteX5" fmla="*/ 1312069 w 1435894"/>
                  <a:gd name="connsiteY5" fmla="*/ 247650 h 1195387"/>
                  <a:gd name="connsiteX6" fmla="*/ 1347788 w 1435894"/>
                  <a:gd name="connsiteY6" fmla="*/ 338137 h 1195387"/>
                  <a:gd name="connsiteX7" fmla="*/ 1388269 w 1435894"/>
                  <a:gd name="connsiteY7" fmla="*/ 397668 h 1195387"/>
                  <a:gd name="connsiteX8" fmla="*/ 1393031 w 1435894"/>
                  <a:gd name="connsiteY8" fmla="*/ 454818 h 1195387"/>
                  <a:gd name="connsiteX9" fmla="*/ 1435894 w 1435894"/>
                  <a:gd name="connsiteY9" fmla="*/ 526256 h 1195387"/>
                  <a:gd name="connsiteX10" fmla="*/ 1428750 w 1435894"/>
                  <a:gd name="connsiteY10" fmla="*/ 614362 h 1195387"/>
                  <a:gd name="connsiteX11" fmla="*/ 1409700 w 1435894"/>
                  <a:gd name="connsiteY11" fmla="*/ 695325 h 1195387"/>
                  <a:gd name="connsiteX12" fmla="*/ 1407319 w 1435894"/>
                  <a:gd name="connsiteY12" fmla="*/ 778668 h 1195387"/>
                  <a:gd name="connsiteX13" fmla="*/ 1369219 w 1435894"/>
                  <a:gd name="connsiteY13" fmla="*/ 862012 h 1195387"/>
                  <a:gd name="connsiteX14" fmla="*/ 1302544 w 1435894"/>
                  <a:gd name="connsiteY14" fmla="*/ 883443 h 1195387"/>
                  <a:gd name="connsiteX15" fmla="*/ 1197769 w 1435894"/>
                  <a:gd name="connsiteY15" fmla="*/ 902493 h 1195387"/>
                  <a:gd name="connsiteX16" fmla="*/ 1154906 w 1435894"/>
                  <a:gd name="connsiteY16" fmla="*/ 876300 h 1195387"/>
                  <a:gd name="connsiteX17" fmla="*/ 1092994 w 1435894"/>
                  <a:gd name="connsiteY17" fmla="*/ 840581 h 1195387"/>
                  <a:gd name="connsiteX18" fmla="*/ 1076325 w 1435894"/>
                  <a:gd name="connsiteY18" fmla="*/ 904875 h 1195387"/>
                  <a:gd name="connsiteX19" fmla="*/ 1021556 w 1435894"/>
                  <a:gd name="connsiteY19" fmla="*/ 940593 h 1195387"/>
                  <a:gd name="connsiteX20" fmla="*/ 945356 w 1435894"/>
                  <a:gd name="connsiteY20" fmla="*/ 973931 h 1195387"/>
                  <a:gd name="connsiteX21" fmla="*/ 850106 w 1435894"/>
                  <a:gd name="connsiteY21" fmla="*/ 1012031 h 1195387"/>
                  <a:gd name="connsiteX22" fmla="*/ 769144 w 1435894"/>
                  <a:gd name="connsiteY22" fmla="*/ 985837 h 1195387"/>
                  <a:gd name="connsiteX23" fmla="*/ 704850 w 1435894"/>
                  <a:gd name="connsiteY23" fmla="*/ 983456 h 1195387"/>
                  <a:gd name="connsiteX24" fmla="*/ 602456 w 1435894"/>
                  <a:gd name="connsiteY24" fmla="*/ 1121568 h 1195387"/>
                  <a:gd name="connsiteX25" fmla="*/ 585788 w 1435894"/>
                  <a:gd name="connsiteY25" fmla="*/ 1123950 h 1195387"/>
                  <a:gd name="connsiteX26" fmla="*/ 576263 w 1435894"/>
                  <a:gd name="connsiteY26" fmla="*/ 1195387 h 1195387"/>
                  <a:gd name="connsiteX27" fmla="*/ 490538 w 1435894"/>
                  <a:gd name="connsiteY27" fmla="*/ 1181100 h 1195387"/>
                  <a:gd name="connsiteX28" fmla="*/ 547688 w 1435894"/>
                  <a:gd name="connsiteY28" fmla="*/ 1083468 h 1195387"/>
                  <a:gd name="connsiteX29" fmla="*/ 516731 w 1435894"/>
                  <a:gd name="connsiteY29" fmla="*/ 1066800 h 1195387"/>
                  <a:gd name="connsiteX30" fmla="*/ 433388 w 1435894"/>
                  <a:gd name="connsiteY30" fmla="*/ 1092993 h 1195387"/>
                  <a:gd name="connsiteX31" fmla="*/ 319088 w 1435894"/>
                  <a:gd name="connsiteY31" fmla="*/ 1062037 h 1195387"/>
                  <a:gd name="connsiteX32" fmla="*/ 238125 w 1435894"/>
                  <a:gd name="connsiteY32" fmla="*/ 1019175 h 1195387"/>
                  <a:gd name="connsiteX33" fmla="*/ 202406 w 1435894"/>
                  <a:gd name="connsiteY33" fmla="*/ 988218 h 1195387"/>
                  <a:gd name="connsiteX34" fmla="*/ 164306 w 1435894"/>
                  <a:gd name="connsiteY34" fmla="*/ 921543 h 1195387"/>
                  <a:gd name="connsiteX35" fmla="*/ 128588 w 1435894"/>
                  <a:gd name="connsiteY35" fmla="*/ 845343 h 1195387"/>
                  <a:gd name="connsiteX36" fmla="*/ 116681 w 1435894"/>
                  <a:gd name="connsiteY36" fmla="*/ 809625 h 1195387"/>
                  <a:gd name="connsiteX37" fmla="*/ 52388 w 1435894"/>
                  <a:gd name="connsiteY37" fmla="*/ 754856 h 1195387"/>
                  <a:gd name="connsiteX38" fmla="*/ 23813 w 1435894"/>
                  <a:gd name="connsiteY38" fmla="*/ 678656 h 1195387"/>
                  <a:gd name="connsiteX39" fmla="*/ 11906 w 1435894"/>
                  <a:gd name="connsiteY39" fmla="*/ 628650 h 1195387"/>
                  <a:gd name="connsiteX40" fmla="*/ 0 w 1435894"/>
                  <a:gd name="connsiteY40" fmla="*/ 547687 h 1195387"/>
                  <a:gd name="connsiteX41" fmla="*/ 9525 w 1435894"/>
                  <a:gd name="connsiteY41" fmla="*/ 521493 h 1195387"/>
                  <a:gd name="connsiteX42" fmla="*/ 19050 w 1435894"/>
                  <a:gd name="connsiteY42" fmla="*/ 490537 h 1195387"/>
                  <a:gd name="connsiteX43" fmla="*/ 30956 w 1435894"/>
                  <a:gd name="connsiteY43" fmla="*/ 442912 h 1195387"/>
                  <a:gd name="connsiteX44" fmla="*/ 52388 w 1435894"/>
                  <a:gd name="connsiteY44" fmla="*/ 397668 h 1195387"/>
                  <a:gd name="connsiteX45" fmla="*/ 64294 w 1435894"/>
                  <a:gd name="connsiteY45" fmla="*/ 381000 h 1195387"/>
                  <a:gd name="connsiteX46" fmla="*/ 97631 w 1435894"/>
                  <a:gd name="connsiteY46" fmla="*/ 335756 h 1195387"/>
                  <a:gd name="connsiteX47" fmla="*/ 140494 w 1435894"/>
                  <a:gd name="connsiteY47" fmla="*/ 302418 h 1195387"/>
                  <a:gd name="connsiteX48" fmla="*/ 192881 w 1435894"/>
                  <a:gd name="connsiteY48" fmla="*/ 235743 h 1195387"/>
                  <a:gd name="connsiteX49" fmla="*/ 214313 w 1435894"/>
                  <a:gd name="connsiteY49" fmla="*/ 216693 h 1195387"/>
                  <a:gd name="connsiteX50" fmla="*/ 230981 w 1435894"/>
                  <a:gd name="connsiteY50" fmla="*/ 204787 h 1195387"/>
                  <a:gd name="connsiteX51" fmla="*/ 250031 w 1435894"/>
                  <a:gd name="connsiteY51" fmla="*/ 178593 h 1195387"/>
                  <a:gd name="connsiteX52" fmla="*/ 307181 w 1435894"/>
                  <a:gd name="connsiteY52" fmla="*/ 130968 h 1195387"/>
                  <a:gd name="connsiteX53" fmla="*/ 342900 w 1435894"/>
                  <a:gd name="connsiteY53" fmla="*/ 116681 h 1195387"/>
                  <a:gd name="connsiteX54" fmla="*/ 414338 w 1435894"/>
                  <a:gd name="connsiteY54" fmla="*/ 80962 h 1195387"/>
                  <a:gd name="connsiteX55" fmla="*/ 473869 w 1435894"/>
                  <a:gd name="connsiteY55" fmla="*/ 45243 h 1195387"/>
                  <a:gd name="connsiteX56" fmla="*/ 578644 w 1435894"/>
                  <a:gd name="connsiteY56" fmla="*/ 7143 h 1195387"/>
                  <a:gd name="connsiteX0" fmla="*/ 578644 w 1435894"/>
                  <a:gd name="connsiteY0" fmla="*/ 7143 h 1195387"/>
                  <a:gd name="connsiteX1" fmla="*/ 800100 w 1435894"/>
                  <a:gd name="connsiteY1" fmla="*/ 0 h 1195387"/>
                  <a:gd name="connsiteX2" fmla="*/ 1004888 w 1435894"/>
                  <a:gd name="connsiteY2" fmla="*/ 50006 h 1195387"/>
                  <a:gd name="connsiteX3" fmla="*/ 1178719 w 1435894"/>
                  <a:gd name="connsiteY3" fmla="*/ 128587 h 1195387"/>
                  <a:gd name="connsiteX4" fmla="*/ 1228725 w 1435894"/>
                  <a:gd name="connsiteY4" fmla="*/ 176212 h 1195387"/>
                  <a:gd name="connsiteX5" fmla="*/ 1312069 w 1435894"/>
                  <a:gd name="connsiteY5" fmla="*/ 247650 h 1195387"/>
                  <a:gd name="connsiteX6" fmla="*/ 1347788 w 1435894"/>
                  <a:gd name="connsiteY6" fmla="*/ 338137 h 1195387"/>
                  <a:gd name="connsiteX7" fmla="*/ 1388269 w 1435894"/>
                  <a:gd name="connsiteY7" fmla="*/ 397668 h 1195387"/>
                  <a:gd name="connsiteX8" fmla="*/ 1393031 w 1435894"/>
                  <a:gd name="connsiteY8" fmla="*/ 454818 h 1195387"/>
                  <a:gd name="connsiteX9" fmla="*/ 1435894 w 1435894"/>
                  <a:gd name="connsiteY9" fmla="*/ 526256 h 1195387"/>
                  <a:gd name="connsiteX10" fmla="*/ 1428750 w 1435894"/>
                  <a:gd name="connsiteY10" fmla="*/ 614362 h 1195387"/>
                  <a:gd name="connsiteX11" fmla="*/ 1409700 w 1435894"/>
                  <a:gd name="connsiteY11" fmla="*/ 695325 h 1195387"/>
                  <a:gd name="connsiteX12" fmla="*/ 1407319 w 1435894"/>
                  <a:gd name="connsiteY12" fmla="*/ 778668 h 1195387"/>
                  <a:gd name="connsiteX13" fmla="*/ 1369219 w 1435894"/>
                  <a:gd name="connsiteY13" fmla="*/ 862012 h 1195387"/>
                  <a:gd name="connsiteX14" fmla="*/ 1302544 w 1435894"/>
                  <a:gd name="connsiteY14" fmla="*/ 883443 h 1195387"/>
                  <a:gd name="connsiteX15" fmla="*/ 1197769 w 1435894"/>
                  <a:gd name="connsiteY15" fmla="*/ 902493 h 1195387"/>
                  <a:gd name="connsiteX16" fmla="*/ 1154906 w 1435894"/>
                  <a:gd name="connsiteY16" fmla="*/ 876300 h 1195387"/>
                  <a:gd name="connsiteX17" fmla="*/ 1092994 w 1435894"/>
                  <a:gd name="connsiteY17" fmla="*/ 840581 h 1195387"/>
                  <a:gd name="connsiteX18" fmla="*/ 1071562 w 1435894"/>
                  <a:gd name="connsiteY18" fmla="*/ 919162 h 1195387"/>
                  <a:gd name="connsiteX19" fmla="*/ 1021556 w 1435894"/>
                  <a:gd name="connsiteY19" fmla="*/ 940593 h 1195387"/>
                  <a:gd name="connsiteX20" fmla="*/ 945356 w 1435894"/>
                  <a:gd name="connsiteY20" fmla="*/ 973931 h 1195387"/>
                  <a:gd name="connsiteX21" fmla="*/ 850106 w 1435894"/>
                  <a:gd name="connsiteY21" fmla="*/ 1012031 h 1195387"/>
                  <a:gd name="connsiteX22" fmla="*/ 769144 w 1435894"/>
                  <a:gd name="connsiteY22" fmla="*/ 985837 h 1195387"/>
                  <a:gd name="connsiteX23" fmla="*/ 704850 w 1435894"/>
                  <a:gd name="connsiteY23" fmla="*/ 983456 h 1195387"/>
                  <a:gd name="connsiteX24" fmla="*/ 602456 w 1435894"/>
                  <a:gd name="connsiteY24" fmla="*/ 1121568 h 1195387"/>
                  <a:gd name="connsiteX25" fmla="*/ 585788 w 1435894"/>
                  <a:gd name="connsiteY25" fmla="*/ 1123950 h 1195387"/>
                  <a:gd name="connsiteX26" fmla="*/ 576263 w 1435894"/>
                  <a:gd name="connsiteY26" fmla="*/ 1195387 h 1195387"/>
                  <a:gd name="connsiteX27" fmla="*/ 490538 w 1435894"/>
                  <a:gd name="connsiteY27" fmla="*/ 1181100 h 1195387"/>
                  <a:gd name="connsiteX28" fmla="*/ 547688 w 1435894"/>
                  <a:gd name="connsiteY28" fmla="*/ 1083468 h 1195387"/>
                  <a:gd name="connsiteX29" fmla="*/ 516731 w 1435894"/>
                  <a:gd name="connsiteY29" fmla="*/ 1066800 h 1195387"/>
                  <a:gd name="connsiteX30" fmla="*/ 433388 w 1435894"/>
                  <a:gd name="connsiteY30" fmla="*/ 1092993 h 1195387"/>
                  <a:gd name="connsiteX31" fmla="*/ 319088 w 1435894"/>
                  <a:gd name="connsiteY31" fmla="*/ 1062037 h 1195387"/>
                  <a:gd name="connsiteX32" fmla="*/ 238125 w 1435894"/>
                  <a:gd name="connsiteY32" fmla="*/ 1019175 h 1195387"/>
                  <a:gd name="connsiteX33" fmla="*/ 202406 w 1435894"/>
                  <a:gd name="connsiteY33" fmla="*/ 988218 h 1195387"/>
                  <a:gd name="connsiteX34" fmla="*/ 164306 w 1435894"/>
                  <a:gd name="connsiteY34" fmla="*/ 921543 h 1195387"/>
                  <a:gd name="connsiteX35" fmla="*/ 128588 w 1435894"/>
                  <a:gd name="connsiteY35" fmla="*/ 845343 h 1195387"/>
                  <a:gd name="connsiteX36" fmla="*/ 116681 w 1435894"/>
                  <a:gd name="connsiteY36" fmla="*/ 809625 h 1195387"/>
                  <a:gd name="connsiteX37" fmla="*/ 52388 w 1435894"/>
                  <a:gd name="connsiteY37" fmla="*/ 754856 h 1195387"/>
                  <a:gd name="connsiteX38" fmla="*/ 23813 w 1435894"/>
                  <a:gd name="connsiteY38" fmla="*/ 678656 h 1195387"/>
                  <a:gd name="connsiteX39" fmla="*/ 11906 w 1435894"/>
                  <a:gd name="connsiteY39" fmla="*/ 628650 h 1195387"/>
                  <a:gd name="connsiteX40" fmla="*/ 0 w 1435894"/>
                  <a:gd name="connsiteY40" fmla="*/ 547687 h 1195387"/>
                  <a:gd name="connsiteX41" fmla="*/ 9525 w 1435894"/>
                  <a:gd name="connsiteY41" fmla="*/ 521493 h 1195387"/>
                  <a:gd name="connsiteX42" fmla="*/ 19050 w 1435894"/>
                  <a:gd name="connsiteY42" fmla="*/ 490537 h 1195387"/>
                  <a:gd name="connsiteX43" fmla="*/ 30956 w 1435894"/>
                  <a:gd name="connsiteY43" fmla="*/ 442912 h 1195387"/>
                  <a:gd name="connsiteX44" fmla="*/ 52388 w 1435894"/>
                  <a:gd name="connsiteY44" fmla="*/ 397668 h 1195387"/>
                  <a:gd name="connsiteX45" fmla="*/ 64294 w 1435894"/>
                  <a:gd name="connsiteY45" fmla="*/ 381000 h 1195387"/>
                  <a:gd name="connsiteX46" fmla="*/ 97631 w 1435894"/>
                  <a:gd name="connsiteY46" fmla="*/ 335756 h 1195387"/>
                  <a:gd name="connsiteX47" fmla="*/ 140494 w 1435894"/>
                  <a:gd name="connsiteY47" fmla="*/ 302418 h 1195387"/>
                  <a:gd name="connsiteX48" fmla="*/ 192881 w 1435894"/>
                  <a:gd name="connsiteY48" fmla="*/ 235743 h 1195387"/>
                  <a:gd name="connsiteX49" fmla="*/ 214313 w 1435894"/>
                  <a:gd name="connsiteY49" fmla="*/ 216693 h 1195387"/>
                  <a:gd name="connsiteX50" fmla="*/ 230981 w 1435894"/>
                  <a:gd name="connsiteY50" fmla="*/ 204787 h 1195387"/>
                  <a:gd name="connsiteX51" fmla="*/ 250031 w 1435894"/>
                  <a:gd name="connsiteY51" fmla="*/ 178593 h 1195387"/>
                  <a:gd name="connsiteX52" fmla="*/ 307181 w 1435894"/>
                  <a:gd name="connsiteY52" fmla="*/ 130968 h 1195387"/>
                  <a:gd name="connsiteX53" fmla="*/ 342900 w 1435894"/>
                  <a:gd name="connsiteY53" fmla="*/ 116681 h 1195387"/>
                  <a:gd name="connsiteX54" fmla="*/ 414338 w 1435894"/>
                  <a:gd name="connsiteY54" fmla="*/ 80962 h 1195387"/>
                  <a:gd name="connsiteX55" fmla="*/ 473869 w 1435894"/>
                  <a:gd name="connsiteY55" fmla="*/ 45243 h 1195387"/>
                  <a:gd name="connsiteX56" fmla="*/ 578644 w 1435894"/>
                  <a:gd name="connsiteY56" fmla="*/ 7143 h 1195387"/>
                  <a:gd name="connsiteX0" fmla="*/ 578644 w 1435894"/>
                  <a:gd name="connsiteY0" fmla="*/ 7143 h 1195387"/>
                  <a:gd name="connsiteX1" fmla="*/ 800100 w 1435894"/>
                  <a:gd name="connsiteY1" fmla="*/ 0 h 1195387"/>
                  <a:gd name="connsiteX2" fmla="*/ 1004888 w 1435894"/>
                  <a:gd name="connsiteY2" fmla="*/ 50006 h 1195387"/>
                  <a:gd name="connsiteX3" fmla="*/ 1178719 w 1435894"/>
                  <a:gd name="connsiteY3" fmla="*/ 128587 h 1195387"/>
                  <a:gd name="connsiteX4" fmla="*/ 1228725 w 1435894"/>
                  <a:gd name="connsiteY4" fmla="*/ 176212 h 1195387"/>
                  <a:gd name="connsiteX5" fmla="*/ 1312069 w 1435894"/>
                  <a:gd name="connsiteY5" fmla="*/ 247650 h 1195387"/>
                  <a:gd name="connsiteX6" fmla="*/ 1347788 w 1435894"/>
                  <a:gd name="connsiteY6" fmla="*/ 338137 h 1195387"/>
                  <a:gd name="connsiteX7" fmla="*/ 1388269 w 1435894"/>
                  <a:gd name="connsiteY7" fmla="*/ 397668 h 1195387"/>
                  <a:gd name="connsiteX8" fmla="*/ 1393031 w 1435894"/>
                  <a:gd name="connsiteY8" fmla="*/ 454818 h 1195387"/>
                  <a:gd name="connsiteX9" fmla="*/ 1435894 w 1435894"/>
                  <a:gd name="connsiteY9" fmla="*/ 526256 h 1195387"/>
                  <a:gd name="connsiteX10" fmla="*/ 1428750 w 1435894"/>
                  <a:gd name="connsiteY10" fmla="*/ 614362 h 1195387"/>
                  <a:gd name="connsiteX11" fmla="*/ 1409700 w 1435894"/>
                  <a:gd name="connsiteY11" fmla="*/ 695325 h 1195387"/>
                  <a:gd name="connsiteX12" fmla="*/ 1407319 w 1435894"/>
                  <a:gd name="connsiteY12" fmla="*/ 778668 h 1195387"/>
                  <a:gd name="connsiteX13" fmla="*/ 1369219 w 1435894"/>
                  <a:gd name="connsiteY13" fmla="*/ 862012 h 1195387"/>
                  <a:gd name="connsiteX14" fmla="*/ 1302544 w 1435894"/>
                  <a:gd name="connsiteY14" fmla="*/ 883443 h 1195387"/>
                  <a:gd name="connsiteX15" fmla="*/ 1197769 w 1435894"/>
                  <a:gd name="connsiteY15" fmla="*/ 902493 h 1195387"/>
                  <a:gd name="connsiteX16" fmla="*/ 1154906 w 1435894"/>
                  <a:gd name="connsiteY16" fmla="*/ 876300 h 1195387"/>
                  <a:gd name="connsiteX17" fmla="*/ 1102519 w 1435894"/>
                  <a:gd name="connsiteY17" fmla="*/ 852488 h 1195387"/>
                  <a:gd name="connsiteX18" fmla="*/ 1071562 w 1435894"/>
                  <a:gd name="connsiteY18" fmla="*/ 919162 h 1195387"/>
                  <a:gd name="connsiteX19" fmla="*/ 1021556 w 1435894"/>
                  <a:gd name="connsiteY19" fmla="*/ 940593 h 1195387"/>
                  <a:gd name="connsiteX20" fmla="*/ 945356 w 1435894"/>
                  <a:gd name="connsiteY20" fmla="*/ 973931 h 1195387"/>
                  <a:gd name="connsiteX21" fmla="*/ 850106 w 1435894"/>
                  <a:gd name="connsiteY21" fmla="*/ 1012031 h 1195387"/>
                  <a:gd name="connsiteX22" fmla="*/ 769144 w 1435894"/>
                  <a:gd name="connsiteY22" fmla="*/ 985837 h 1195387"/>
                  <a:gd name="connsiteX23" fmla="*/ 704850 w 1435894"/>
                  <a:gd name="connsiteY23" fmla="*/ 983456 h 1195387"/>
                  <a:gd name="connsiteX24" fmla="*/ 602456 w 1435894"/>
                  <a:gd name="connsiteY24" fmla="*/ 1121568 h 1195387"/>
                  <a:gd name="connsiteX25" fmla="*/ 585788 w 1435894"/>
                  <a:gd name="connsiteY25" fmla="*/ 1123950 h 1195387"/>
                  <a:gd name="connsiteX26" fmla="*/ 576263 w 1435894"/>
                  <a:gd name="connsiteY26" fmla="*/ 1195387 h 1195387"/>
                  <a:gd name="connsiteX27" fmla="*/ 490538 w 1435894"/>
                  <a:gd name="connsiteY27" fmla="*/ 1181100 h 1195387"/>
                  <a:gd name="connsiteX28" fmla="*/ 547688 w 1435894"/>
                  <a:gd name="connsiteY28" fmla="*/ 1083468 h 1195387"/>
                  <a:gd name="connsiteX29" fmla="*/ 516731 w 1435894"/>
                  <a:gd name="connsiteY29" fmla="*/ 1066800 h 1195387"/>
                  <a:gd name="connsiteX30" fmla="*/ 433388 w 1435894"/>
                  <a:gd name="connsiteY30" fmla="*/ 1092993 h 1195387"/>
                  <a:gd name="connsiteX31" fmla="*/ 319088 w 1435894"/>
                  <a:gd name="connsiteY31" fmla="*/ 1062037 h 1195387"/>
                  <a:gd name="connsiteX32" fmla="*/ 238125 w 1435894"/>
                  <a:gd name="connsiteY32" fmla="*/ 1019175 h 1195387"/>
                  <a:gd name="connsiteX33" fmla="*/ 202406 w 1435894"/>
                  <a:gd name="connsiteY33" fmla="*/ 988218 h 1195387"/>
                  <a:gd name="connsiteX34" fmla="*/ 164306 w 1435894"/>
                  <a:gd name="connsiteY34" fmla="*/ 921543 h 1195387"/>
                  <a:gd name="connsiteX35" fmla="*/ 128588 w 1435894"/>
                  <a:gd name="connsiteY35" fmla="*/ 845343 h 1195387"/>
                  <a:gd name="connsiteX36" fmla="*/ 116681 w 1435894"/>
                  <a:gd name="connsiteY36" fmla="*/ 809625 h 1195387"/>
                  <a:gd name="connsiteX37" fmla="*/ 52388 w 1435894"/>
                  <a:gd name="connsiteY37" fmla="*/ 754856 h 1195387"/>
                  <a:gd name="connsiteX38" fmla="*/ 23813 w 1435894"/>
                  <a:gd name="connsiteY38" fmla="*/ 678656 h 1195387"/>
                  <a:gd name="connsiteX39" fmla="*/ 11906 w 1435894"/>
                  <a:gd name="connsiteY39" fmla="*/ 628650 h 1195387"/>
                  <a:gd name="connsiteX40" fmla="*/ 0 w 1435894"/>
                  <a:gd name="connsiteY40" fmla="*/ 547687 h 1195387"/>
                  <a:gd name="connsiteX41" fmla="*/ 9525 w 1435894"/>
                  <a:gd name="connsiteY41" fmla="*/ 521493 h 1195387"/>
                  <a:gd name="connsiteX42" fmla="*/ 19050 w 1435894"/>
                  <a:gd name="connsiteY42" fmla="*/ 490537 h 1195387"/>
                  <a:gd name="connsiteX43" fmla="*/ 30956 w 1435894"/>
                  <a:gd name="connsiteY43" fmla="*/ 442912 h 1195387"/>
                  <a:gd name="connsiteX44" fmla="*/ 52388 w 1435894"/>
                  <a:gd name="connsiteY44" fmla="*/ 397668 h 1195387"/>
                  <a:gd name="connsiteX45" fmla="*/ 64294 w 1435894"/>
                  <a:gd name="connsiteY45" fmla="*/ 381000 h 1195387"/>
                  <a:gd name="connsiteX46" fmla="*/ 97631 w 1435894"/>
                  <a:gd name="connsiteY46" fmla="*/ 335756 h 1195387"/>
                  <a:gd name="connsiteX47" fmla="*/ 140494 w 1435894"/>
                  <a:gd name="connsiteY47" fmla="*/ 302418 h 1195387"/>
                  <a:gd name="connsiteX48" fmla="*/ 192881 w 1435894"/>
                  <a:gd name="connsiteY48" fmla="*/ 235743 h 1195387"/>
                  <a:gd name="connsiteX49" fmla="*/ 214313 w 1435894"/>
                  <a:gd name="connsiteY49" fmla="*/ 216693 h 1195387"/>
                  <a:gd name="connsiteX50" fmla="*/ 230981 w 1435894"/>
                  <a:gd name="connsiteY50" fmla="*/ 204787 h 1195387"/>
                  <a:gd name="connsiteX51" fmla="*/ 250031 w 1435894"/>
                  <a:gd name="connsiteY51" fmla="*/ 178593 h 1195387"/>
                  <a:gd name="connsiteX52" fmla="*/ 307181 w 1435894"/>
                  <a:gd name="connsiteY52" fmla="*/ 130968 h 1195387"/>
                  <a:gd name="connsiteX53" fmla="*/ 342900 w 1435894"/>
                  <a:gd name="connsiteY53" fmla="*/ 116681 h 1195387"/>
                  <a:gd name="connsiteX54" fmla="*/ 414338 w 1435894"/>
                  <a:gd name="connsiteY54" fmla="*/ 80962 h 1195387"/>
                  <a:gd name="connsiteX55" fmla="*/ 473869 w 1435894"/>
                  <a:gd name="connsiteY55" fmla="*/ 45243 h 1195387"/>
                  <a:gd name="connsiteX56" fmla="*/ 578644 w 1435894"/>
                  <a:gd name="connsiteY56" fmla="*/ 7143 h 1195387"/>
                  <a:gd name="connsiteX0" fmla="*/ 578644 w 1435894"/>
                  <a:gd name="connsiteY0" fmla="*/ 7143 h 1195387"/>
                  <a:gd name="connsiteX1" fmla="*/ 800100 w 1435894"/>
                  <a:gd name="connsiteY1" fmla="*/ 0 h 1195387"/>
                  <a:gd name="connsiteX2" fmla="*/ 1004888 w 1435894"/>
                  <a:gd name="connsiteY2" fmla="*/ 50006 h 1195387"/>
                  <a:gd name="connsiteX3" fmla="*/ 1178719 w 1435894"/>
                  <a:gd name="connsiteY3" fmla="*/ 128587 h 1195387"/>
                  <a:gd name="connsiteX4" fmla="*/ 1228725 w 1435894"/>
                  <a:gd name="connsiteY4" fmla="*/ 176212 h 1195387"/>
                  <a:gd name="connsiteX5" fmla="*/ 1312069 w 1435894"/>
                  <a:gd name="connsiteY5" fmla="*/ 247650 h 1195387"/>
                  <a:gd name="connsiteX6" fmla="*/ 1347788 w 1435894"/>
                  <a:gd name="connsiteY6" fmla="*/ 338137 h 1195387"/>
                  <a:gd name="connsiteX7" fmla="*/ 1388269 w 1435894"/>
                  <a:gd name="connsiteY7" fmla="*/ 397668 h 1195387"/>
                  <a:gd name="connsiteX8" fmla="*/ 1393031 w 1435894"/>
                  <a:gd name="connsiteY8" fmla="*/ 454818 h 1195387"/>
                  <a:gd name="connsiteX9" fmla="*/ 1435894 w 1435894"/>
                  <a:gd name="connsiteY9" fmla="*/ 526256 h 1195387"/>
                  <a:gd name="connsiteX10" fmla="*/ 1428750 w 1435894"/>
                  <a:gd name="connsiteY10" fmla="*/ 614362 h 1195387"/>
                  <a:gd name="connsiteX11" fmla="*/ 1409700 w 1435894"/>
                  <a:gd name="connsiteY11" fmla="*/ 695325 h 1195387"/>
                  <a:gd name="connsiteX12" fmla="*/ 1407319 w 1435894"/>
                  <a:gd name="connsiteY12" fmla="*/ 778668 h 1195387"/>
                  <a:gd name="connsiteX13" fmla="*/ 1369219 w 1435894"/>
                  <a:gd name="connsiteY13" fmla="*/ 862012 h 1195387"/>
                  <a:gd name="connsiteX14" fmla="*/ 1302544 w 1435894"/>
                  <a:gd name="connsiteY14" fmla="*/ 883443 h 1195387"/>
                  <a:gd name="connsiteX15" fmla="*/ 1197769 w 1435894"/>
                  <a:gd name="connsiteY15" fmla="*/ 902493 h 1195387"/>
                  <a:gd name="connsiteX16" fmla="*/ 1154906 w 1435894"/>
                  <a:gd name="connsiteY16" fmla="*/ 876300 h 1195387"/>
                  <a:gd name="connsiteX17" fmla="*/ 1102519 w 1435894"/>
                  <a:gd name="connsiteY17" fmla="*/ 852488 h 1195387"/>
                  <a:gd name="connsiteX18" fmla="*/ 1071562 w 1435894"/>
                  <a:gd name="connsiteY18" fmla="*/ 919162 h 1195387"/>
                  <a:gd name="connsiteX19" fmla="*/ 1021556 w 1435894"/>
                  <a:gd name="connsiteY19" fmla="*/ 940593 h 1195387"/>
                  <a:gd name="connsiteX20" fmla="*/ 945356 w 1435894"/>
                  <a:gd name="connsiteY20" fmla="*/ 973931 h 1195387"/>
                  <a:gd name="connsiteX21" fmla="*/ 850106 w 1435894"/>
                  <a:gd name="connsiteY21" fmla="*/ 1012031 h 1195387"/>
                  <a:gd name="connsiteX22" fmla="*/ 769144 w 1435894"/>
                  <a:gd name="connsiteY22" fmla="*/ 985837 h 1195387"/>
                  <a:gd name="connsiteX23" fmla="*/ 704850 w 1435894"/>
                  <a:gd name="connsiteY23" fmla="*/ 983456 h 1195387"/>
                  <a:gd name="connsiteX24" fmla="*/ 602456 w 1435894"/>
                  <a:gd name="connsiteY24" fmla="*/ 1121568 h 1195387"/>
                  <a:gd name="connsiteX25" fmla="*/ 585788 w 1435894"/>
                  <a:gd name="connsiteY25" fmla="*/ 1123950 h 1195387"/>
                  <a:gd name="connsiteX26" fmla="*/ 576263 w 1435894"/>
                  <a:gd name="connsiteY26" fmla="*/ 1195387 h 1195387"/>
                  <a:gd name="connsiteX27" fmla="*/ 490538 w 1435894"/>
                  <a:gd name="connsiteY27" fmla="*/ 1181100 h 1195387"/>
                  <a:gd name="connsiteX28" fmla="*/ 547688 w 1435894"/>
                  <a:gd name="connsiteY28" fmla="*/ 1083468 h 1195387"/>
                  <a:gd name="connsiteX29" fmla="*/ 507206 w 1435894"/>
                  <a:gd name="connsiteY29" fmla="*/ 1073944 h 1195387"/>
                  <a:gd name="connsiteX30" fmla="*/ 433388 w 1435894"/>
                  <a:gd name="connsiteY30" fmla="*/ 1092993 h 1195387"/>
                  <a:gd name="connsiteX31" fmla="*/ 319088 w 1435894"/>
                  <a:gd name="connsiteY31" fmla="*/ 1062037 h 1195387"/>
                  <a:gd name="connsiteX32" fmla="*/ 238125 w 1435894"/>
                  <a:gd name="connsiteY32" fmla="*/ 1019175 h 1195387"/>
                  <a:gd name="connsiteX33" fmla="*/ 202406 w 1435894"/>
                  <a:gd name="connsiteY33" fmla="*/ 988218 h 1195387"/>
                  <a:gd name="connsiteX34" fmla="*/ 164306 w 1435894"/>
                  <a:gd name="connsiteY34" fmla="*/ 921543 h 1195387"/>
                  <a:gd name="connsiteX35" fmla="*/ 128588 w 1435894"/>
                  <a:gd name="connsiteY35" fmla="*/ 845343 h 1195387"/>
                  <a:gd name="connsiteX36" fmla="*/ 116681 w 1435894"/>
                  <a:gd name="connsiteY36" fmla="*/ 809625 h 1195387"/>
                  <a:gd name="connsiteX37" fmla="*/ 52388 w 1435894"/>
                  <a:gd name="connsiteY37" fmla="*/ 754856 h 1195387"/>
                  <a:gd name="connsiteX38" fmla="*/ 23813 w 1435894"/>
                  <a:gd name="connsiteY38" fmla="*/ 678656 h 1195387"/>
                  <a:gd name="connsiteX39" fmla="*/ 11906 w 1435894"/>
                  <a:gd name="connsiteY39" fmla="*/ 628650 h 1195387"/>
                  <a:gd name="connsiteX40" fmla="*/ 0 w 1435894"/>
                  <a:gd name="connsiteY40" fmla="*/ 547687 h 1195387"/>
                  <a:gd name="connsiteX41" fmla="*/ 9525 w 1435894"/>
                  <a:gd name="connsiteY41" fmla="*/ 521493 h 1195387"/>
                  <a:gd name="connsiteX42" fmla="*/ 19050 w 1435894"/>
                  <a:gd name="connsiteY42" fmla="*/ 490537 h 1195387"/>
                  <a:gd name="connsiteX43" fmla="*/ 30956 w 1435894"/>
                  <a:gd name="connsiteY43" fmla="*/ 442912 h 1195387"/>
                  <a:gd name="connsiteX44" fmla="*/ 52388 w 1435894"/>
                  <a:gd name="connsiteY44" fmla="*/ 397668 h 1195387"/>
                  <a:gd name="connsiteX45" fmla="*/ 64294 w 1435894"/>
                  <a:gd name="connsiteY45" fmla="*/ 381000 h 1195387"/>
                  <a:gd name="connsiteX46" fmla="*/ 97631 w 1435894"/>
                  <a:gd name="connsiteY46" fmla="*/ 335756 h 1195387"/>
                  <a:gd name="connsiteX47" fmla="*/ 140494 w 1435894"/>
                  <a:gd name="connsiteY47" fmla="*/ 302418 h 1195387"/>
                  <a:gd name="connsiteX48" fmla="*/ 192881 w 1435894"/>
                  <a:gd name="connsiteY48" fmla="*/ 235743 h 1195387"/>
                  <a:gd name="connsiteX49" fmla="*/ 214313 w 1435894"/>
                  <a:gd name="connsiteY49" fmla="*/ 216693 h 1195387"/>
                  <a:gd name="connsiteX50" fmla="*/ 230981 w 1435894"/>
                  <a:gd name="connsiteY50" fmla="*/ 204787 h 1195387"/>
                  <a:gd name="connsiteX51" fmla="*/ 250031 w 1435894"/>
                  <a:gd name="connsiteY51" fmla="*/ 178593 h 1195387"/>
                  <a:gd name="connsiteX52" fmla="*/ 307181 w 1435894"/>
                  <a:gd name="connsiteY52" fmla="*/ 130968 h 1195387"/>
                  <a:gd name="connsiteX53" fmla="*/ 342900 w 1435894"/>
                  <a:gd name="connsiteY53" fmla="*/ 116681 h 1195387"/>
                  <a:gd name="connsiteX54" fmla="*/ 414338 w 1435894"/>
                  <a:gd name="connsiteY54" fmla="*/ 80962 h 1195387"/>
                  <a:gd name="connsiteX55" fmla="*/ 473869 w 1435894"/>
                  <a:gd name="connsiteY55" fmla="*/ 45243 h 1195387"/>
                  <a:gd name="connsiteX56" fmla="*/ 578644 w 1435894"/>
                  <a:gd name="connsiteY56" fmla="*/ 7143 h 1195387"/>
                  <a:gd name="connsiteX0" fmla="*/ 578644 w 1435894"/>
                  <a:gd name="connsiteY0" fmla="*/ 7143 h 1195387"/>
                  <a:gd name="connsiteX1" fmla="*/ 800100 w 1435894"/>
                  <a:gd name="connsiteY1" fmla="*/ 0 h 1195387"/>
                  <a:gd name="connsiteX2" fmla="*/ 1004888 w 1435894"/>
                  <a:gd name="connsiteY2" fmla="*/ 50006 h 1195387"/>
                  <a:gd name="connsiteX3" fmla="*/ 1178719 w 1435894"/>
                  <a:gd name="connsiteY3" fmla="*/ 128587 h 1195387"/>
                  <a:gd name="connsiteX4" fmla="*/ 1228725 w 1435894"/>
                  <a:gd name="connsiteY4" fmla="*/ 176212 h 1195387"/>
                  <a:gd name="connsiteX5" fmla="*/ 1312069 w 1435894"/>
                  <a:gd name="connsiteY5" fmla="*/ 247650 h 1195387"/>
                  <a:gd name="connsiteX6" fmla="*/ 1347788 w 1435894"/>
                  <a:gd name="connsiteY6" fmla="*/ 338137 h 1195387"/>
                  <a:gd name="connsiteX7" fmla="*/ 1388269 w 1435894"/>
                  <a:gd name="connsiteY7" fmla="*/ 397668 h 1195387"/>
                  <a:gd name="connsiteX8" fmla="*/ 1393031 w 1435894"/>
                  <a:gd name="connsiteY8" fmla="*/ 454818 h 1195387"/>
                  <a:gd name="connsiteX9" fmla="*/ 1435894 w 1435894"/>
                  <a:gd name="connsiteY9" fmla="*/ 526256 h 1195387"/>
                  <a:gd name="connsiteX10" fmla="*/ 1428750 w 1435894"/>
                  <a:gd name="connsiteY10" fmla="*/ 614362 h 1195387"/>
                  <a:gd name="connsiteX11" fmla="*/ 1409700 w 1435894"/>
                  <a:gd name="connsiteY11" fmla="*/ 695325 h 1195387"/>
                  <a:gd name="connsiteX12" fmla="*/ 1407319 w 1435894"/>
                  <a:gd name="connsiteY12" fmla="*/ 778668 h 1195387"/>
                  <a:gd name="connsiteX13" fmla="*/ 1369219 w 1435894"/>
                  <a:gd name="connsiteY13" fmla="*/ 862012 h 1195387"/>
                  <a:gd name="connsiteX14" fmla="*/ 1302544 w 1435894"/>
                  <a:gd name="connsiteY14" fmla="*/ 883443 h 1195387"/>
                  <a:gd name="connsiteX15" fmla="*/ 1197769 w 1435894"/>
                  <a:gd name="connsiteY15" fmla="*/ 902493 h 1195387"/>
                  <a:gd name="connsiteX16" fmla="*/ 1154906 w 1435894"/>
                  <a:gd name="connsiteY16" fmla="*/ 876300 h 1195387"/>
                  <a:gd name="connsiteX17" fmla="*/ 1102519 w 1435894"/>
                  <a:gd name="connsiteY17" fmla="*/ 852488 h 1195387"/>
                  <a:gd name="connsiteX18" fmla="*/ 1071562 w 1435894"/>
                  <a:gd name="connsiteY18" fmla="*/ 919162 h 1195387"/>
                  <a:gd name="connsiteX19" fmla="*/ 1021556 w 1435894"/>
                  <a:gd name="connsiteY19" fmla="*/ 940593 h 1195387"/>
                  <a:gd name="connsiteX20" fmla="*/ 945356 w 1435894"/>
                  <a:gd name="connsiteY20" fmla="*/ 973931 h 1195387"/>
                  <a:gd name="connsiteX21" fmla="*/ 850106 w 1435894"/>
                  <a:gd name="connsiteY21" fmla="*/ 1012031 h 1195387"/>
                  <a:gd name="connsiteX22" fmla="*/ 769144 w 1435894"/>
                  <a:gd name="connsiteY22" fmla="*/ 985837 h 1195387"/>
                  <a:gd name="connsiteX23" fmla="*/ 704850 w 1435894"/>
                  <a:gd name="connsiteY23" fmla="*/ 983456 h 1195387"/>
                  <a:gd name="connsiteX24" fmla="*/ 602456 w 1435894"/>
                  <a:gd name="connsiteY24" fmla="*/ 1121568 h 1195387"/>
                  <a:gd name="connsiteX25" fmla="*/ 585788 w 1435894"/>
                  <a:gd name="connsiteY25" fmla="*/ 1123950 h 1195387"/>
                  <a:gd name="connsiteX26" fmla="*/ 576263 w 1435894"/>
                  <a:gd name="connsiteY26" fmla="*/ 1195387 h 1195387"/>
                  <a:gd name="connsiteX27" fmla="*/ 490538 w 1435894"/>
                  <a:gd name="connsiteY27" fmla="*/ 1181100 h 1195387"/>
                  <a:gd name="connsiteX28" fmla="*/ 547688 w 1435894"/>
                  <a:gd name="connsiteY28" fmla="*/ 1083468 h 1195387"/>
                  <a:gd name="connsiteX29" fmla="*/ 507206 w 1435894"/>
                  <a:gd name="connsiteY29" fmla="*/ 1073944 h 1195387"/>
                  <a:gd name="connsiteX30" fmla="*/ 421482 w 1435894"/>
                  <a:gd name="connsiteY30" fmla="*/ 1100137 h 1195387"/>
                  <a:gd name="connsiteX31" fmla="*/ 319088 w 1435894"/>
                  <a:gd name="connsiteY31" fmla="*/ 1062037 h 1195387"/>
                  <a:gd name="connsiteX32" fmla="*/ 238125 w 1435894"/>
                  <a:gd name="connsiteY32" fmla="*/ 1019175 h 1195387"/>
                  <a:gd name="connsiteX33" fmla="*/ 202406 w 1435894"/>
                  <a:gd name="connsiteY33" fmla="*/ 988218 h 1195387"/>
                  <a:gd name="connsiteX34" fmla="*/ 164306 w 1435894"/>
                  <a:gd name="connsiteY34" fmla="*/ 921543 h 1195387"/>
                  <a:gd name="connsiteX35" fmla="*/ 128588 w 1435894"/>
                  <a:gd name="connsiteY35" fmla="*/ 845343 h 1195387"/>
                  <a:gd name="connsiteX36" fmla="*/ 116681 w 1435894"/>
                  <a:gd name="connsiteY36" fmla="*/ 809625 h 1195387"/>
                  <a:gd name="connsiteX37" fmla="*/ 52388 w 1435894"/>
                  <a:gd name="connsiteY37" fmla="*/ 754856 h 1195387"/>
                  <a:gd name="connsiteX38" fmla="*/ 23813 w 1435894"/>
                  <a:gd name="connsiteY38" fmla="*/ 678656 h 1195387"/>
                  <a:gd name="connsiteX39" fmla="*/ 11906 w 1435894"/>
                  <a:gd name="connsiteY39" fmla="*/ 628650 h 1195387"/>
                  <a:gd name="connsiteX40" fmla="*/ 0 w 1435894"/>
                  <a:gd name="connsiteY40" fmla="*/ 547687 h 1195387"/>
                  <a:gd name="connsiteX41" fmla="*/ 9525 w 1435894"/>
                  <a:gd name="connsiteY41" fmla="*/ 521493 h 1195387"/>
                  <a:gd name="connsiteX42" fmla="*/ 19050 w 1435894"/>
                  <a:gd name="connsiteY42" fmla="*/ 490537 h 1195387"/>
                  <a:gd name="connsiteX43" fmla="*/ 30956 w 1435894"/>
                  <a:gd name="connsiteY43" fmla="*/ 442912 h 1195387"/>
                  <a:gd name="connsiteX44" fmla="*/ 52388 w 1435894"/>
                  <a:gd name="connsiteY44" fmla="*/ 397668 h 1195387"/>
                  <a:gd name="connsiteX45" fmla="*/ 64294 w 1435894"/>
                  <a:gd name="connsiteY45" fmla="*/ 381000 h 1195387"/>
                  <a:gd name="connsiteX46" fmla="*/ 97631 w 1435894"/>
                  <a:gd name="connsiteY46" fmla="*/ 335756 h 1195387"/>
                  <a:gd name="connsiteX47" fmla="*/ 140494 w 1435894"/>
                  <a:gd name="connsiteY47" fmla="*/ 302418 h 1195387"/>
                  <a:gd name="connsiteX48" fmla="*/ 192881 w 1435894"/>
                  <a:gd name="connsiteY48" fmla="*/ 235743 h 1195387"/>
                  <a:gd name="connsiteX49" fmla="*/ 214313 w 1435894"/>
                  <a:gd name="connsiteY49" fmla="*/ 216693 h 1195387"/>
                  <a:gd name="connsiteX50" fmla="*/ 230981 w 1435894"/>
                  <a:gd name="connsiteY50" fmla="*/ 204787 h 1195387"/>
                  <a:gd name="connsiteX51" fmla="*/ 250031 w 1435894"/>
                  <a:gd name="connsiteY51" fmla="*/ 178593 h 1195387"/>
                  <a:gd name="connsiteX52" fmla="*/ 307181 w 1435894"/>
                  <a:gd name="connsiteY52" fmla="*/ 130968 h 1195387"/>
                  <a:gd name="connsiteX53" fmla="*/ 342900 w 1435894"/>
                  <a:gd name="connsiteY53" fmla="*/ 116681 h 1195387"/>
                  <a:gd name="connsiteX54" fmla="*/ 414338 w 1435894"/>
                  <a:gd name="connsiteY54" fmla="*/ 80962 h 1195387"/>
                  <a:gd name="connsiteX55" fmla="*/ 473869 w 1435894"/>
                  <a:gd name="connsiteY55" fmla="*/ 45243 h 1195387"/>
                  <a:gd name="connsiteX56" fmla="*/ 578644 w 1435894"/>
                  <a:gd name="connsiteY56" fmla="*/ 7143 h 1195387"/>
                  <a:gd name="connsiteX0" fmla="*/ 578644 w 1435894"/>
                  <a:gd name="connsiteY0" fmla="*/ 7143 h 1195387"/>
                  <a:gd name="connsiteX1" fmla="*/ 800100 w 1435894"/>
                  <a:gd name="connsiteY1" fmla="*/ 0 h 1195387"/>
                  <a:gd name="connsiteX2" fmla="*/ 1004888 w 1435894"/>
                  <a:gd name="connsiteY2" fmla="*/ 50006 h 1195387"/>
                  <a:gd name="connsiteX3" fmla="*/ 1178719 w 1435894"/>
                  <a:gd name="connsiteY3" fmla="*/ 128587 h 1195387"/>
                  <a:gd name="connsiteX4" fmla="*/ 1228725 w 1435894"/>
                  <a:gd name="connsiteY4" fmla="*/ 176212 h 1195387"/>
                  <a:gd name="connsiteX5" fmla="*/ 1312069 w 1435894"/>
                  <a:gd name="connsiteY5" fmla="*/ 247650 h 1195387"/>
                  <a:gd name="connsiteX6" fmla="*/ 1347788 w 1435894"/>
                  <a:gd name="connsiteY6" fmla="*/ 338137 h 1195387"/>
                  <a:gd name="connsiteX7" fmla="*/ 1388269 w 1435894"/>
                  <a:gd name="connsiteY7" fmla="*/ 397668 h 1195387"/>
                  <a:gd name="connsiteX8" fmla="*/ 1393031 w 1435894"/>
                  <a:gd name="connsiteY8" fmla="*/ 454818 h 1195387"/>
                  <a:gd name="connsiteX9" fmla="*/ 1435894 w 1435894"/>
                  <a:gd name="connsiteY9" fmla="*/ 526256 h 1195387"/>
                  <a:gd name="connsiteX10" fmla="*/ 1428750 w 1435894"/>
                  <a:gd name="connsiteY10" fmla="*/ 614362 h 1195387"/>
                  <a:gd name="connsiteX11" fmla="*/ 1409700 w 1435894"/>
                  <a:gd name="connsiteY11" fmla="*/ 695325 h 1195387"/>
                  <a:gd name="connsiteX12" fmla="*/ 1407319 w 1435894"/>
                  <a:gd name="connsiteY12" fmla="*/ 778668 h 1195387"/>
                  <a:gd name="connsiteX13" fmla="*/ 1369219 w 1435894"/>
                  <a:gd name="connsiteY13" fmla="*/ 862012 h 1195387"/>
                  <a:gd name="connsiteX14" fmla="*/ 1302544 w 1435894"/>
                  <a:gd name="connsiteY14" fmla="*/ 883443 h 1195387"/>
                  <a:gd name="connsiteX15" fmla="*/ 1197769 w 1435894"/>
                  <a:gd name="connsiteY15" fmla="*/ 902493 h 1195387"/>
                  <a:gd name="connsiteX16" fmla="*/ 1154906 w 1435894"/>
                  <a:gd name="connsiteY16" fmla="*/ 876300 h 1195387"/>
                  <a:gd name="connsiteX17" fmla="*/ 1102519 w 1435894"/>
                  <a:gd name="connsiteY17" fmla="*/ 852488 h 1195387"/>
                  <a:gd name="connsiteX18" fmla="*/ 1071562 w 1435894"/>
                  <a:gd name="connsiteY18" fmla="*/ 919162 h 1195387"/>
                  <a:gd name="connsiteX19" fmla="*/ 1021556 w 1435894"/>
                  <a:gd name="connsiteY19" fmla="*/ 940593 h 1195387"/>
                  <a:gd name="connsiteX20" fmla="*/ 945356 w 1435894"/>
                  <a:gd name="connsiteY20" fmla="*/ 973931 h 1195387"/>
                  <a:gd name="connsiteX21" fmla="*/ 850106 w 1435894"/>
                  <a:gd name="connsiteY21" fmla="*/ 1012031 h 1195387"/>
                  <a:gd name="connsiteX22" fmla="*/ 769144 w 1435894"/>
                  <a:gd name="connsiteY22" fmla="*/ 985837 h 1195387"/>
                  <a:gd name="connsiteX23" fmla="*/ 704850 w 1435894"/>
                  <a:gd name="connsiteY23" fmla="*/ 983456 h 1195387"/>
                  <a:gd name="connsiteX24" fmla="*/ 602456 w 1435894"/>
                  <a:gd name="connsiteY24" fmla="*/ 1121568 h 1195387"/>
                  <a:gd name="connsiteX25" fmla="*/ 585788 w 1435894"/>
                  <a:gd name="connsiteY25" fmla="*/ 1123950 h 1195387"/>
                  <a:gd name="connsiteX26" fmla="*/ 576263 w 1435894"/>
                  <a:gd name="connsiteY26" fmla="*/ 1195387 h 1195387"/>
                  <a:gd name="connsiteX27" fmla="*/ 490538 w 1435894"/>
                  <a:gd name="connsiteY27" fmla="*/ 1181100 h 1195387"/>
                  <a:gd name="connsiteX28" fmla="*/ 547688 w 1435894"/>
                  <a:gd name="connsiteY28" fmla="*/ 1083468 h 1195387"/>
                  <a:gd name="connsiteX29" fmla="*/ 507206 w 1435894"/>
                  <a:gd name="connsiteY29" fmla="*/ 1073944 h 1195387"/>
                  <a:gd name="connsiteX30" fmla="*/ 421482 w 1435894"/>
                  <a:gd name="connsiteY30" fmla="*/ 1100137 h 1195387"/>
                  <a:gd name="connsiteX31" fmla="*/ 319088 w 1435894"/>
                  <a:gd name="connsiteY31" fmla="*/ 1062037 h 1195387"/>
                  <a:gd name="connsiteX32" fmla="*/ 238125 w 1435894"/>
                  <a:gd name="connsiteY32" fmla="*/ 1019175 h 1195387"/>
                  <a:gd name="connsiteX33" fmla="*/ 202406 w 1435894"/>
                  <a:gd name="connsiteY33" fmla="*/ 988218 h 1195387"/>
                  <a:gd name="connsiteX34" fmla="*/ 164306 w 1435894"/>
                  <a:gd name="connsiteY34" fmla="*/ 921543 h 1195387"/>
                  <a:gd name="connsiteX35" fmla="*/ 128588 w 1435894"/>
                  <a:gd name="connsiteY35" fmla="*/ 845343 h 1195387"/>
                  <a:gd name="connsiteX36" fmla="*/ 116681 w 1435894"/>
                  <a:gd name="connsiteY36" fmla="*/ 809625 h 1195387"/>
                  <a:gd name="connsiteX37" fmla="*/ 52388 w 1435894"/>
                  <a:gd name="connsiteY37" fmla="*/ 754856 h 1195387"/>
                  <a:gd name="connsiteX38" fmla="*/ 23813 w 1435894"/>
                  <a:gd name="connsiteY38" fmla="*/ 678656 h 1195387"/>
                  <a:gd name="connsiteX39" fmla="*/ 11906 w 1435894"/>
                  <a:gd name="connsiteY39" fmla="*/ 628650 h 1195387"/>
                  <a:gd name="connsiteX40" fmla="*/ 0 w 1435894"/>
                  <a:gd name="connsiteY40" fmla="*/ 547687 h 1195387"/>
                  <a:gd name="connsiteX41" fmla="*/ 9525 w 1435894"/>
                  <a:gd name="connsiteY41" fmla="*/ 521493 h 1195387"/>
                  <a:gd name="connsiteX42" fmla="*/ 19050 w 1435894"/>
                  <a:gd name="connsiteY42" fmla="*/ 490537 h 1195387"/>
                  <a:gd name="connsiteX43" fmla="*/ 30956 w 1435894"/>
                  <a:gd name="connsiteY43" fmla="*/ 442912 h 1195387"/>
                  <a:gd name="connsiteX44" fmla="*/ 52388 w 1435894"/>
                  <a:gd name="connsiteY44" fmla="*/ 397668 h 1195387"/>
                  <a:gd name="connsiteX45" fmla="*/ 64294 w 1435894"/>
                  <a:gd name="connsiteY45" fmla="*/ 381000 h 1195387"/>
                  <a:gd name="connsiteX46" fmla="*/ 97631 w 1435894"/>
                  <a:gd name="connsiteY46" fmla="*/ 335756 h 1195387"/>
                  <a:gd name="connsiteX47" fmla="*/ 140494 w 1435894"/>
                  <a:gd name="connsiteY47" fmla="*/ 302418 h 1195387"/>
                  <a:gd name="connsiteX48" fmla="*/ 192881 w 1435894"/>
                  <a:gd name="connsiteY48" fmla="*/ 235743 h 1195387"/>
                  <a:gd name="connsiteX49" fmla="*/ 214313 w 1435894"/>
                  <a:gd name="connsiteY49" fmla="*/ 216693 h 1195387"/>
                  <a:gd name="connsiteX50" fmla="*/ 230981 w 1435894"/>
                  <a:gd name="connsiteY50" fmla="*/ 204787 h 1195387"/>
                  <a:gd name="connsiteX51" fmla="*/ 250031 w 1435894"/>
                  <a:gd name="connsiteY51" fmla="*/ 178593 h 1195387"/>
                  <a:gd name="connsiteX52" fmla="*/ 307181 w 1435894"/>
                  <a:gd name="connsiteY52" fmla="*/ 130968 h 1195387"/>
                  <a:gd name="connsiteX53" fmla="*/ 342900 w 1435894"/>
                  <a:gd name="connsiteY53" fmla="*/ 116681 h 1195387"/>
                  <a:gd name="connsiteX54" fmla="*/ 414338 w 1435894"/>
                  <a:gd name="connsiteY54" fmla="*/ 80962 h 1195387"/>
                  <a:gd name="connsiteX55" fmla="*/ 473869 w 1435894"/>
                  <a:gd name="connsiteY55" fmla="*/ 45243 h 1195387"/>
                  <a:gd name="connsiteX56" fmla="*/ 578644 w 1435894"/>
                  <a:gd name="connsiteY56" fmla="*/ 7143 h 1195387"/>
                  <a:gd name="connsiteX0" fmla="*/ 578644 w 1435894"/>
                  <a:gd name="connsiteY0" fmla="*/ 7143 h 1195387"/>
                  <a:gd name="connsiteX1" fmla="*/ 800100 w 1435894"/>
                  <a:gd name="connsiteY1" fmla="*/ 0 h 1195387"/>
                  <a:gd name="connsiteX2" fmla="*/ 1004888 w 1435894"/>
                  <a:gd name="connsiteY2" fmla="*/ 50006 h 1195387"/>
                  <a:gd name="connsiteX3" fmla="*/ 1178719 w 1435894"/>
                  <a:gd name="connsiteY3" fmla="*/ 128587 h 1195387"/>
                  <a:gd name="connsiteX4" fmla="*/ 1228725 w 1435894"/>
                  <a:gd name="connsiteY4" fmla="*/ 176212 h 1195387"/>
                  <a:gd name="connsiteX5" fmla="*/ 1312069 w 1435894"/>
                  <a:gd name="connsiteY5" fmla="*/ 247650 h 1195387"/>
                  <a:gd name="connsiteX6" fmla="*/ 1347788 w 1435894"/>
                  <a:gd name="connsiteY6" fmla="*/ 338137 h 1195387"/>
                  <a:gd name="connsiteX7" fmla="*/ 1388269 w 1435894"/>
                  <a:gd name="connsiteY7" fmla="*/ 397668 h 1195387"/>
                  <a:gd name="connsiteX8" fmla="*/ 1393031 w 1435894"/>
                  <a:gd name="connsiteY8" fmla="*/ 454818 h 1195387"/>
                  <a:gd name="connsiteX9" fmla="*/ 1435894 w 1435894"/>
                  <a:gd name="connsiteY9" fmla="*/ 526256 h 1195387"/>
                  <a:gd name="connsiteX10" fmla="*/ 1428750 w 1435894"/>
                  <a:gd name="connsiteY10" fmla="*/ 614362 h 1195387"/>
                  <a:gd name="connsiteX11" fmla="*/ 1409700 w 1435894"/>
                  <a:gd name="connsiteY11" fmla="*/ 695325 h 1195387"/>
                  <a:gd name="connsiteX12" fmla="*/ 1407319 w 1435894"/>
                  <a:gd name="connsiteY12" fmla="*/ 778668 h 1195387"/>
                  <a:gd name="connsiteX13" fmla="*/ 1369219 w 1435894"/>
                  <a:gd name="connsiteY13" fmla="*/ 862012 h 1195387"/>
                  <a:gd name="connsiteX14" fmla="*/ 1302544 w 1435894"/>
                  <a:gd name="connsiteY14" fmla="*/ 883443 h 1195387"/>
                  <a:gd name="connsiteX15" fmla="*/ 1197769 w 1435894"/>
                  <a:gd name="connsiteY15" fmla="*/ 902493 h 1195387"/>
                  <a:gd name="connsiteX16" fmla="*/ 1154906 w 1435894"/>
                  <a:gd name="connsiteY16" fmla="*/ 876300 h 1195387"/>
                  <a:gd name="connsiteX17" fmla="*/ 1102519 w 1435894"/>
                  <a:gd name="connsiteY17" fmla="*/ 852488 h 1195387"/>
                  <a:gd name="connsiteX18" fmla="*/ 1071562 w 1435894"/>
                  <a:gd name="connsiteY18" fmla="*/ 919162 h 1195387"/>
                  <a:gd name="connsiteX19" fmla="*/ 1021556 w 1435894"/>
                  <a:gd name="connsiteY19" fmla="*/ 940593 h 1195387"/>
                  <a:gd name="connsiteX20" fmla="*/ 945356 w 1435894"/>
                  <a:gd name="connsiteY20" fmla="*/ 973931 h 1195387"/>
                  <a:gd name="connsiteX21" fmla="*/ 850106 w 1435894"/>
                  <a:gd name="connsiteY21" fmla="*/ 1012031 h 1195387"/>
                  <a:gd name="connsiteX22" fmla="*/ 769144 w 1435894"/>
                  <a:gd name="connsiteY22" fmla="*/ 985837 h 1195387"/>
                  <a:gd name="connsiteX23" fmla="*/ 704850 w 1435894"/>
                  <a:gd name="connsiteY23" fmla="*/ 983456 h 1195387"/>
                  <a:gd name="connsiteX24" fmla="*/ 602456 w 1435894"/>
                  <a:gd name="connsiteY24" fmla="*/ 1121568 h 1195387"/>
                  <a:gd name="connsiteX25" fmla="*/ 585788 w 1435894"/>
                  <a:gd name="connsiteY25" fmla="*/ 1123950 h 1195387"/>
                  <a:gd name="connsiteX26" fmla="*/ 576263 w 1435894"/>
                  <a:gd name="connsiteY26" fmla="*/ 1195387 h 1195387"/>
                  <a:gd name="connsiteX27" fmla="*/ 490538 w 1435894"/>
                  <a:gd name="connsiteY27" fmla="*/ 1181100 h 1195387"/>
                  <a:gd name="connsiteX28" fmla="*/ 547688 w 1435894"/>
                  <a:gd name="connsiteY28" fmla="*/ 1083468 h 1195387"/>
                  <a:gd name="connsiteX29" fmla="*/ 507206 w 1435894"/>
                  <a:gd name="connsiteY29" fmla="*/ 1073944 h 1195387"/>
                  <a:gd name="connsiteX30" fmla="*/ 421482 w 1435894"/>
                  <a:gd name="connsiteY30" fmla="*/ 1100137 h 1195387"/>
                  <a:gd name="connsiteX31" fmla="*/ 319088 w 1435894"/>
                  <a:gd name="connsiteY31" fmla="*/ 1062037 h 1195387"/>
                  <a:gd name="connsiteX32" fmla="*/ 238125 w 1435894"/>
                  <a:gd name="connsiteY32" fmla="*/ 1019175 h 1195387"/>
                  <a:gd name="connsiteX33" fmla="*/ 202406 w 1435894"/>
                  <a:gd name="connsiteY33" fmla="*/ 988218 h 1195387"/>
                  <a:gd name="connsiteX34" fmla="*/ 164306 w 1435894"/>
                  <a:gd name="connsiteY34" fmla="*/ 921543 h 1195387"/>
                  <a:gd name="connsiteX35" fmla="*/ 128588 w 1435894"/>
                  <a:gd name="connsiteY35" fmla="*/ 845343 h 1195387"/>
                  <a:gd name="connsiteX36" fmla="*/ 116681 w 1435894"/>
                  <a:gd name="connsiteY36" fmla="*/ 809625 h 1195387"/>
                  <a:gd name="connsiteX37" fmla="*/ 52388 w 1435894"/>
                  <a:gd name="connsiteY37" fmla="*/ 754856 h 1195387"/>
                  <a:gd name="connsiteX38" fmla="*/ 23813 w 1435894"/>
                  <a:gd name="connsiteY38" fmla="*/ 678656 h 1195387"/>
                  <a:gd name="connsiteX39" fmla="*/ 11906 w 1435894"/>
                  <a:gd name="connsiteY39" fmla="*/ 628650 h 1195387"/>
                  <a:gd name="connsiteX40" fmla="*/ 0 w 1435894"/>
                  <a:gd name="connsiteY40" fmla="*/ 547687 h 1195387"/>
                  <a:gd name="connsiteX41" fmla="*/ 9525 w 1435894"/>
                  <a:gd name="connsiteY41" fmla="*/ 521493 h 1195387"/>
                  <a:gd name="connsiteX42" fmla="*/ 19050 w 1435894"/>
                  <a:gd name="connsiteY42" fmla="*/ 490537 h 1195387"/>
                  <a:gd name="connsiteX43" fmla="*/ 30956 w 1435894"/>
                  <a:gd name="connsiteY43" fmla="*/ 442912 h 1195387"/>
                  <a:gd name="connsiteX44" fmla="*/ 52388 w 1435894"/>
                  <a:gd name="connsiteY44" fmla="*/ 397668 h 1195387"/>
                  <a:gd name="connsiteX45" fmla="*/ 64294 w 1435894"/>
                  <a:gd name="connsiteY45" fmla="*/ 381000 h 1195387"/>
                  <a:gd name="connsiteX46" fmla="*/ 97631 w 1435894"/>
                  <a:gd name="connsiteY46" fmla="*/ 335756 h 1195387"/>
                  <a:gd name="connsiteX47" fmla="*/ 140494 w 1435894"/>
                  <a:gd name="connsiteY47" fmla="*/ 302418 h 1195387"/>
                  <a:gd name="connsiteX48" fmla="*/ 192881 w 1435894"/>
                  <a:gd name="connsiteY48" fmla="*/ 235743 h 1195387"/>
                  <a:gd name="connsiteX49" fmla="*/ 214313 w 1435894"/>
                  <a:gd name="connsiteY49" fmla="*/ 216693 h 1195387"/>
                  <a:gd name="connsiteX50" fmla="*/ 230981 w 1435894"/>
                  <a:gd name="connsiteY50" fmla="*/ 204787 h 1195387"/>
                  <a:gd name="connsiteX51" fmla="*/ 250031 w 1435894"/>
                  <a:gd name="connsiteY51" fmla="*/ 178593 h 1195387"/>
                  <a:gd name="connsiteX52" fmla="*/ 307181 w 1435894"/>
                  <a:gd name="connsiteY52" fmla="*/ 130968 h 1195387"/>
                  <a:gd name="connsiteX53" fmla="*/ 342900 w 1435894"/>
                  <a:gd name="connsiteY53" fmla="*/ 116681 h 1195387"/>
                  <a:gd name="connsiteX54" fmla="*/ 414338 w 1435894"/>
                  <a:gd name="connsiteY54" fmla="*/ 80962 h 1195387"/>
                  <a:gd name="connsiteX55" fmla="*/ 473869 w 1435894"/>
                  <a:gd name="connsiteY55" fmla="*/ 45243 h 1195387"/>
                  <a:gd name="connsiteX56" fmla="*/ 578644 w 1435894"/>
                  <a:gd name="connsiteY56" fmla="*/ 7143 h 1195387"/>
                  <a:gd name="connsiteX0" fmla="*/ 673894 w 1531144"/>
                  <a:gd name="connsiteY0" fmla="*/ 7143 h 1597819"/>
                  <a:gd name="connsiteX1" fmla="*/ 895350 w 1531144"/>
                  <a:gd name="connsiteY1" fmla="*/ 0 h 1597819"/>
                  <a:gd name="connsiteX2" fmla="*/ 1100138 w 1531144"/>
                  <a:gd name="connsiteY2" fmla="*/ 50006 h 1597819"/>
                  <a:gd name="connsiteX3" fmla="*/ 1273969 w 1531144"/>
                  <a:gd name="connsiteY3" fmla="*/ 128587 h 1597819"/>
                  <a:gd name="connsiteX4" fmla="*/ 1323975 w 1531144"/>
                  <a:gd name="connsiteY4" fmla="*/ 176212 h 1597819"/>
                  <a:gd name="connsiteX5" fmla="*/ 1407319 w 1531144"/>
                  <a:gd name="connsiteY5" fmla="*/ 247650 h 1597819"/>
                  <a:gd name="connsiteX6" fmla="*/ 1443038 w 1531144"/>
                  <a:gd name="connsiteY6" fmla="*/ 338137 h 1597819"/>
                  <a:gd name="connsiteX7" fmla="*/ 1483519 w 1531144"/>
                  <a:gd name="connsiteY7" fmla="*/ 397668 h 1597819"/>
                  <a:gd name="connsiteX8" fmla="*/ 1488281 w 1531144"/>
                  <a:gd name="connsiteY8" fmla="*/ 454818 h 1597819"/>
                  <a:gd name="connsiteX9" fmla="*/ 1531144 w 1531144"/>
                  <a:gd name="connsiteY9" fmla="*/ 526256 h 1597819"/>
                  <a:gd name="connsiteX10" fmla="*/ 1524000 w 1531144"/>
                  <a:gd name="connsiteY10" fmla="*/ 614362 h 1597819"/>
                  <a:gd name="connsiteX11" fmla="*/ 1504950 w 1531144"/>
                  <a:gd name="connsiteY11" fmla="*/ 695325 h 1597819"/>
                  <a:gd name="connsiteX12" fmla="*/ 1502569 w 1531144"/>
                  <a:gd name="connsiteY12" fmla="*/ 778668 h 1597819"/>
                  <a:gd name="connsiteX13" fmla="*/ 1464469 w 1531144"/>
                  <a:gd name="connsiteY13" fmla="*/ 862012 h 1597819"/>
                  <a:gd name="connsiteX14" fmla="*/ 1397794 w 1531144"/>
                  <a:gd name="connsiteY14" fmla="*/ 883443 h 1597819"/>
                  <a:gd name="connsiteX15" fmla="*/ 1293019 w 1531144"/>
                  <a:gd name="connsiteY15" fmla="*/ 902493 h 1597819"/>
                  <a:gd name="connsiteX16" fmla="*/ 1250156 w 1531144"/>
                  <a:gd name="connsiteY16" fmla="*/ 876300 h 1597819"/>
                  <a:gd name="connsiteX17" fmla="*/ 1197769 w 1531144"/>
                  <a:gd name="connsiteY17" fmla="*/ 852488 h 1597819"/>
                  <a:gd name="connsiteX18" fmla="*/ 1166812 w 1531144"/>
                  <a:gd name="connsiteY18" fmla="*/ 919162 h 1597819"/>
                  <a:gd name="connsiteX19" fmla="*/ 1116806 w 1531144"/>
                  <a:gd name="connsiteY19" fmla="*/ 940593 h 1597819"/>
                  <a:gd name="connsiteX20" fmla="*/ 1040606 w 1531144"/>
                  <a:gd name="connsiteY20" fmla="*/ 973931 h 1597819"/>
                  <a:gd name="connsiteX21" fmla="*/ 945356 w 1531144"/>
                  <a:gd name="connsiteY21" fmla="*/ 1012031 h 1597819"/>
                  <a:gd name="connsiteX22" fmla="*/ 864394 w 1531144"/>
                  <a:gd name="connsiteY22" fmla="*/ 985837 h 1597819"/>
                  <a:gd name="connsiteX23" fmla="*/ 800100 w 1531144"/>
                  <a:gd name="connsiteY23" fmla="*/ 983456 h 1597819"/>
                  <a:gd name="connsiteX24" fmla="*/ 697706 w 1531144"/>
                  <a:gd name="connsiteY24" fmla="*/ 1121568 h 1597819"/>
                  <a:gd name="connsiteX25" fmla="*/ 681038 w 1531144"/>
                  <a:gd name="connsiteY25" fmla="*/ 1123950 h 1597819"/>
                  <a:gd name="connsiteX26" fmla="*/ 671513 w 1531144"/>
                  <a:gd name="connsiteY26" fmla="*/ 1195387 h 1597819"/>
                  <a:gd name="connsiteX27" fmla="*/ 0 w 1531144"/>
                  <a:gd name="connsiteY27" fmla="*/ 1597819 h 1597819"/>
                  <a:gd name="connsiteX28" fmla="*/ 642938 w 1531144"/>
                  <a:gd name="connsiteY28" fmla="*/ 1083468 h 1597819"/>
                  <a:gd name="connsiteX29" fmla="*/ 602456 w 1531144"/>
                  <a:gd name="connsiteY29" fmla="*/ 1073944 h 1597819"/>
                  <a:gd name="connsiteX30" fmla="*/ 516732 w 1531144"/>
                  <a:gd name="connsiteY30" fmla="*/ 1100137 h 1597819"/>
                  <a:gd name="connsiteX31" fmla="*/ 414338 w 1531144"/>
                  <a:gd name="connsiteY31" fmla="*/ 1062037 h 1597819"/>
                  <a:gd name="connsiteX32" fmla="*/ 333375 w 1531144"/>
                  <a:gd name="connsiteY32" fmla="*/ 1019175 h 1597819"/>
                  <a:gd name="connsiteX33" fmla="*/ 297656 w 1531144"/>
                  <a:gd name="connsiteY33" fmla="*/ 988218 h 1597819"/>
                  <a:gd name="connsiteX34" fmla="*/ 259556 w 1531144"/>
                  <a:gd name="connsiteY34" fmla="*/ 921543 h 1597819"/>
                  <a:gd name="connsiteX35" fmla="*/ 223838 w 1531144"/>
                  <a:gd name="connsiteY35" fmla="*/ 845343 h 1597819"/>
                  <a:gd name="connsiteX36" fmla="*/ 211931 w 1531144"/>
                  <a:gd name="connsiteY36" fmla="*/ 809625 h 1597819"/>
                  <a:gd name="connsiteX37" fmla="*/ 147638 w 1531144"/>
                  <a:gd name="connsiteY37" fmla="*/ 754856 h 1597819"/>
                  <a:gd name="connsiteX38" fmla="*/ 119063 w 1531144"/>
                  <a:gd name="connsiteY38" fmla="*/ 678656 h 1597819"/>
                  <a:gd name="connsiteX39" fmla="*/ 107156 w 1531144"/>
                  <a:gd name="connsiteY39" fmla="*/ 628650 h 1597819"/>
                  <a:gd name="connsiteX40" fmla="*/ 95250 w 1531144"/>
                  <a:gd name="connsiteY40" fmla="*/ 547687 h 1597819"/>
                  <a:gd name="connsiteX41" fmla="*/ 104775 w 1531144"/>
                  <a:gd name="connsiteY41" fmla="*/ 521493 h 1597819"/>
                  <a:gd name="connsiteX42" fmla="*/ 114300 w 1531144"/>
                  <a:gd name="connsiteY42" fmla="*/ 490537 h 1597819"/>
                  <a:gd name="connsiteX43" fmla="*/ 126206 w 1531144"/>
                  <a:gd name="connsiteY43" fmla="*/ 442912 h 1597819"/>
                  <a:gd name="connsiteX44" fmla="*/ 147638 w 1531144"/>
                  <a:gd name="connsiteY44" fmla="*/ 397668 h 1597819"/>
                  <a:gd name="connsiteX45" fmla="*/ 159544 w 1531144"/>
                  <a:gd name="connsiteY45" fmla="*/ 381000 h 1597819"/>
                  <a:gd name="connsiteX46" fmla="*/ 192881 w 1531144"/>
                  <a:gd name="connsiteY46" fmla="*/ 335756 h 1597819"/>
                  <a:gd name="connsiteX47" fmla="*/ 235744 w 1531144"/>
                  <a:gd name="connsiteY47" fmla="*/ 302418 h 1597819"/>
                  <a:gd name="connsiteX48" fmla="*/ 288131 w 1531144"/>
                  <a:gd name="connsiteY48" fmla="*/ 235743 h 1597819"/>
                  <a:gd name="connsiteX49" fmla="*/ 309563 w 1531144"/>
                  <a:gd name="connsiteY49" fmla="*/ 216693 h 1597819"/>
                  <a:gd name="connsiteX50" fmla="*/ 326231 w 1531144"/>
                  <a:gd name="connsiteY50" fmla="*/ 204787 h 1597819"/>
                  <a:gd name="connsiteX51" fmla="*/ 345281 w 1531144"/>
                  <a:gd name="connsiteY51" fmla="*/ 178593 h 1597819"/>
                  <a:gd name="connsiteX52" fmla="*/ 402431 w 1531144"/>
                  <a:gd name="connsiteY52" fmla="*/ 130968 h 1597819"/>
                  <a:gd name="connsiteX53" fmla="*/ 438150 w 1531144"/>
                  <a:gd name="connsiteY53" fmla="*/ 116681 h 1597819"/>
                  <a:gd name="connsiteX54" fmla="*/ 509588 w 1531144"/>
                  <a:gd name="connsiteY54" fmla="*/ 80962 h 1597819"/>
                  <a:gd name="connsiteX55" fmla="*/ 569119 w 1531144"/>
                  <a:gd name="connsiteY55" fmla="*/ 45243 h 1597819"/>
                  <a:gd name="connsiteX56" fmla="*/ 673894 w 1531144"/>
                  <a:gd name="connsiteY56" fmla="*/ 7143 h 1597819"/>
                  <a:gd name="connsiteX0" fmla="*/ 673894 w 1531144"/>
                  <a:gd name="connsiteY0" fmla="*/ 7143 h 1597819"/>
                  <a:gd name="connsiteX1" fmla="*/ 895350 w 1531144"/>
                  <a:gd name="connsiteY1" fmla="*/ 0 h 1597819"/>
                  <a:gd name="connsiteX2" fmla="*/ 1100138 w 1531144"/>
                  <a:gd name="connsiteY2" fmla="*/ 50006 h 1597819"/>
                  <a:gd name="connsiteX3" fmla="*/ 1273969 w 1531144"/>
                  <a:gd name="connsiteY3" fmla="*/ 128587 h 1597819"/>
                  <a:gd name="connsiteX4" fmla="*/ 1323975 w 1531144"/>
                  <a:gd name="connsiteY4" fmla="*/ 176212 h 1597819"/>
                  <a:gd name="connsiteX5" fmla="*/ 1407319 w 1531144"/>
                  <a:gd name="connsiteY5" fmla="*/ 247650 h 1597819"/>
                  <a:gd name="connsiteX6" fmla="*/ 1443038 w 1531144"/>
                  <a:gd name="connsiteY6" fmla="*/ 338137 h 1597819"/>
                  <a:gd name="connsiteX7" fmla="*/ 1483519 w 1531144"/>
                  <a:gd name="connsiteY7" fmla="*/ 397668 h 1597819"/>
                  <a:gd name="connsiteX8" fmla="*/ 1488281 w 1531144"/>
                  <a:gd name="connsiteY8" fmla="*/ 454818 h 1597819"/>
                  <a:gd name="connsiteX9" fmla="*/ 1531144 w 1531144"/>
                  <a:gd name="connsiteY9" fmla="*/ 526256 h 1597819"/>
                  <a:gd name="connsiteX10" fmla="*/ 1524000 w 1531144"/>
                  <a:gd name="connsiteY10" fmla="*/ 614362 h 1597819"/>
                  <a:gd name="connsiteX11" fmla="*/ 1504950 w 1531144"/>
                  <a:gd name="connsiteY11" fmla="*/ 695325 h 1597819"/>
                  <a:gd name="connsiteX12" fmla="*/ 1502569 w 1531144"/>
                  <a:gd name="connsiteY12" fmla="*/ 778668 h 1597819"/>
                  <a:gd name="connsiteX13" fmla="*/ 1464469 w 1531144"/>
                  <a:gd name="connsiteY13" fmla="*/ 862012 h 1597819"/>
                  <a:gd name="connsiteX14" fmla="*/ 1397794 w 1531144"/>
                  <a:gd name="connsiteY14" fmla="*/ 883443 h 1597819"/>
                  <a:gd name="connsiteX15" fmla="*/ 1293019 w 1531144"/>
                  <a:gd name="connsiteY15" fmla="*/ 902493 h 1597819"/>
                  <a:gd name="connsiteX16" fmla="*/ 1250156 w 1531144"/>
                  <a:gd name="connsiteY16" fmla="*/ 876300 h 1597819"/>
                  <a:gd name="connsiteX17" fmla="*/ 1197769 w 1531144"/>
                  <a:gd name="connsiteY17" fmla="*/ 852488 h 1597819"/>
                  <a:gd name="connsiteX18" fmla="*/ 1183481 w 1531144"/>
                  <a:gd name="connsiteY18" fmla="*/ 938212 h 1597819"/>
                  <a:gd name="connsiteX19" fmla="*/ 1116806 w 1531144"/>
                  <a:gd name="connsiteY19" fmla="*/ 940593 h 1597819"/>
                  <a:gd name="connsiteX20" fmla="*/ 1040606 w 1531144"/>
                  <a:gd name="connsiteY20" fmla="*/ 973931 h 1597819"/>
                  <a:gd name="connsiteX21" fmla="*/ 945356 w 1531144"/>
                  <a:gd name="connsiteY21" fmla="*/ 1012031 h 1597819"/>
                  <a:gd name="connsiteX22" fmla="*/ 864394 w 1531144"/>
                  <a:gd name="connsiteY22" fmla="*/ 985837 h 1597819"/>
                  <a:gd name="connsiteX23" fmla="*/ 800100 w 1531144"/>
                  <a:gd name="connsiteY23" fmla="*/ 983456 h 1597819"/>
                  <a:gd name="connsiteX24" fmla="*/ 697706 w 1531144"/>
                  <a:gd name="connsiteY24" fmla="*/ 1121568 h 1597819"/>
                  <a:gd name="connsiteX25" fmla="*/ 681038 w 1531144"/>
                  <a:gd name="connsiteY25" fmla="*/ 1123950 h 1597819"/>
                  <a:gd name="connsiteX26" fmla="*/ 671513 w 1531144"/>
                  <a:gd name="connsiteY26" fmla="*/ 1195387 h 1597819"/>
                  <a:gd name="connsiteX27" fmla="*/ 0 w 1531144"/>
                  <a:gd name="connsiteY27" fmla="*/ 1597819 h 1597819"/>
                  <a:gd name="connsiteX28" fmla="*/ 642938 w 1531144"/>
                  <a:gd name="connsiteY28" fmla="*/ 1083468 h 1597819"/>
                  <a:gd name="connsiteX29" fmla="*/ 602456 w 1531144"/>
                  <a:gd name="connsiteY29" fmla="*/ 1073944 h 1597819"/>
                  <a:gd name="connsiteX30" fmla="*/ 516732 w 1531144"/>
                  <a:gd name="connsiteY30" fmla="*/ 1100137 h 1597819"/>
                  <a:gd name="connsiteX31" fmla="*/ 414338 w 1531144"/>
                  <a:gd name="connsiteY31" fmla="*/ 1062037 h 1597819"/>
                  <a:gd name="connsiteX32" fmla="*/ 333375 w 1531144"/>
                  <a:gd name="connsiteY32" fmla="*/ 1019175 h 1597819"/>
                  <a:gd name="connsiteX33" fmla="*/ 297656 w 1531144"/>
                  <a:gd name="connsiteY33" fmla="*/ 988218 h 1597819"/>
                  <a:gd name="connsiteX34" fmla="*/ 259556 w 1531144"/>
                  <a:gd name="connsiteY34" fmla="*/ 921543 h 1597819"/>
                  <a:gd name="connsiteX35" fmla="*/ 223838 w 1531144"/>
                  <a:gd name="connsiteY35" fmla="*/ 845343 h 1597819"/>
                  <a:gd name="connsiteX36" fmla="*/ 211931 w 1531144"/>
                  <a:gd name="connsiteY36" fmla="*/ 809625 h 1597819"/>
                  <a:gd name="connsiteX37" fmla="*/ 147638 w 1531144"/>
                  <a:gd name="connsiteY37" fmla="*/ 754856 h 1597819"/>
                  <a:gd name="connsiteX38" fmla="*/ 119063 w 1531144"/>
                  <a:gd name="connsiteY38" fmla="*/ 678656 h 1597819"/>
                  <a:gd name="connsiteX39" fmla="*/ 107156 w 1531144"/>
                  <a:gd name="connsiteY39" fmla="*/ 628650 h 1597819"/>
                  <a:gd name="connsiteX40" fmla="*/ 95250 w 1531144"/>
                  <a:gd name="connsiteY40" fmla="*/ 547687 h 1597819"/>
                  <a:gd name="connsiteX41" fmla="*/ 104775 w 1531144"/>
                  <a:gd name="connsiteY41" fmla="*/ 521493 h 1597819"/>
                  <a:gd name="connsiteX42" fmla="*/ 114300 w 1531144"/>
                  <a:gd name="connsiteY42" fmla="*/ 490537 h 1597819"/>
                  <a:gd name="connsiteX43" fmla="*/ 126206 w 1531144"/>
                  <a:gd name="connsiteY43" fmla="*/ 442912 h 1597819"/>
                  <a:gd name="connsiteX44" fmla="*/ 147638 w 1531144"/>
                  <a:gd name="connsiteY44" fmla="*/ 397668 h 1597819"/>
                  <a:gd name="connsiteX45" fmla="*/ 159544 w 1531144"/>
                  <a:gd name="connsiteY45" fmla="*/ 381000 h 1597819"/>
                  <a:gd name="connsiteX46" fmla="*/ 192881 w 1531144"/>
                  <a:gd name="connsiteY46" fmla="*/ 335756 h 1597819"/>
                  <a:gd name="connsiteX47" fmla="*/ 235744 w 1531144"/>
                  <a:gd name="connsiteY47" fmla="*/ 302418 h 1597819"/>
                  <a:gd name="connsiteX48" fmla="*/ 288131 w 1531144"/>
                  <a:gd name="connsiteY48" fmla="*/ 235743 h 1597819"/>
                  <a:gd name="connsiteX49" fmla="*/ 309563 w 1531144"/>
                  <a:gd name="connsiteY49" fmla="*/ 216693 h 1597819"/>
                  <a:gd name="connsiteX50" fmla="*/ 326231 w 1531144"/>
                  <a:gd name="connsiteY50" fmla="*/ 204787 h 1597819"/>
                  <a:gd name="connsiteX51" fmla="*/ 345281 w 1531144"/>
                  <a:gd name="connsiteY51" fmla="*/ 178593 h 1597819"/>
                  <a:gd name="connsiteX52" fmla="*/ 402431 w 1531144"/>
                  <a:gd name="connsiteY52" fmla="*/ 130968 h 1597819"/>
                  <a:gd name="connsiteX53" fmla="*/ 438150 w 1531144"/>
                  <a:gd name="connsiteY53" fmla="*/ 116681 h 1597819"/>
                  <a:gd name="connsiteX54" fmla="*/ 509588 w 1531144"/>
                  <a:gd name="connsiteY54" fmla="*/ 80962 h 1597819"/>
                  <a:gd name="connsiteX55" fmla="*/ 569119 w 1531144"/>
                  <a:gd name="connsiteY55" fmla="*/ 45243 h 1597819"/>
                  <a:gd name="connsiteX56" fmla="*/ 673894 w 1531144"/>
                  <a:gd name="connsiteY56" fmla="*/ 7143 h 1597819"/>
                  <a:gd name="connsiteX0" fmla="*/ 673894 w 1531144"/>
                  <a:gd name="connsiteY0" fmla="*/ 7143 h 1597819"/>
                  <a:gd name="connsiteX1" fmla="*/ 895350 w 1531144"/>
                  <a:gd name="connsiteY1" fmla="*/ 0 h 1597819"/>
                  <a:gd name="connsiteX2" fmla="*/ 1100138 w 1531144"/>
                  <a:gd name="connsiteY2" fmla="*/ 50006 h 1597819"/>
                  <a:gd name="connsiteX3" fmla="*/ 1273969 w 1531144"/>
                  <a:gd name="connsiteY3" fmla="*/ 128587 h 1597819"/>
                  <a:gd name="connsiteX4" fmla="*/ 1323975 w 1531144"/>
                  <a:gd name="connsiteY4" fmla="*/ 176212 h 1597819"/>
                  <a:gd name="connsiteX5" fmla="*/ 1407319 w 1531144"/>
                  <a:gd name="connsiteY5" fmla="*/ 247650 h 1597819"/>
                  <a:gd name="connsiteX6" fmla="*/ 1443038 w 1531144"/>
                  <a:gd name="connsiteY6" fmla="*/ 338137 h 1597819"/>
                  <a:gd name="connsiteX7" fmla="*/ 1483519 w 1531144"/>
                  <a:gd name="connsiteY7" fmla="*/ 397668 h 1597819"/>
                  <a:gd name="connsiteX8" fmla="*/ 1488281 w 1531144"/>
                  <a:gd name="connsiteY8" fmla="*/ 454818 h 1597819"/>
                  <a:gd name="connsiteX9" fmla="*/ 1531144 w 1531144"/>
                  <a:gd name="connsiteY9" fmla="*/ 526256 h 1597819"/>
                  <a:gd name="connsiteX10" fmla="*/ 1524000 w 1531144"/>
                  <a:gd name="connsiteY10" fmla="*/ 614362 h 1597819"/>
                  <a:gd name="connsiteX11" fmla="*/ 1504950 w 1531144"/>
                  <a:gd name="connsiteY11" fmla="*/ 695325 h 1597819"/>
                  <a:gd name="connsiteX12" fmla="*/ 1502569 w 1531144"/>
                  <a:gd name="connsiteY12" fmla="*/ 778668 h 1597819"/>
                  <a:gd name="connsiteX13" fmla="*/ 1464469 w 1531144"/>
                  <a:gd name="connsiteY13" fmla="*/ 862012 h 1597819"/>
                  <a:gd name="connsiteX14" fmla="*/ 1397794 w 1531144"/>
                  <a:gd name="connsiteY14" fmla="*/ 883443 h 1597819"/>
                  <a:gd name="connsiteX15" fmla="*/ 1293019 w 1531144"/>
                  <a:gd name="connsiteY15" fmla="*/ 902493 h 1597819"/>
                  <a:gd name="connsiteX16" fmla="*/ 1250156 w 1531144"/>
                  <a:gd name="connsiteY16" fmla="*/ 876300 h 1597819"/>
                  <a:gd name="connsiteX17" fmla="*/ 1197769 w 1531144"/>
                  <a:gd name="connsiteY17" fmla="*/ 852488 h 1597819"/>
                  <a:gd name="connsiteX18" fmla="*/ 1183481 w 1531144"/>
                  <a:gd name="connsiteY18" fmla="*/ 938212 h 1597819"/>
                  <a:gd name="connsiteX19" fmla="*/ 1114425 w 1531144"/>
                  <a:gd name="connsiteY19" fmla="*/ 952499 h 1597819"/>
                  <a:gd name="connsiteX20" fmla="*/ 1040606 w 1531144"/>
                  <a:gd name="connsiteY20" fmla="*/ 973931 h 1597819"/>
                  <a:gd name="connsiteX21" fmla="*/ 945356 w 1531144"/>
                  <a:gd name="connsiteY21" fmla="*/ 1012031 h 1597819"/>
                  <a:gd name="connsiteX22" fmla="*/ 864394 w 1531144"/>
                  <a:gd name="connsiteY22" fmla="*/ 985837 h 1597819"/>
                  <a:gd name="connsiteX23" fmla="*/ 800100 w 1531144"/>
                  <a:gd name="connsiteY23" fmla="*/ 983456 h 1597819"/>
                  <a:gd name="connsiteX24" fmla="*/ 697706 w 1531144"/>
                  <a:gd name="connsiteY24" fmla="*/ 1121568 h 1597819"/>
                  <a:gd name="connsiteX25" fmla="*/ 681038 w 1531144"/>
                  <a:gd name="connsiteY25" fmla="*/ 1123950 h 1597819"/>
                  <a:gd name="connsiteX26" fmla="*/ 671513 w 1531144"/>
                  <a:gd name="connsiteY26" fmla="*/ 1195387 h 1597819"/>
                  <a:gd name="connsiteX27" fmla="*/ 0 w 1531144"/>
                  <a:gd name="connsiteY27" fmla="*/ 1597819 h 1597819"/>
                  <a:gd name="connsiteX28" fmla="*/ 642938 w 1531144"/>
                  <a:gd name="connsiteY28" fmla="*/ 1083468 h 1597819"/>
                  <a:gd name="connsiteX29" fmla="*/ 602456 w 1531144"/>
                  <a:gd name="connsiteY29" fmla="*/ 1073944 h 1597819"/>
                  <a:gd name="connsiteX30" fmla="*/ 516732 w 1531144"/>
                  <a:gd name="connsiteY30" fmla="*/ 1100137 h 1597819"/>
                  <a:gd name="connsiteX31" fmla="*/ 414338 w 1531144"/>
                  <a:gd name="connsiteY31" fmla="*/ 1062037 h 1597819"/>
                  <a:gd name="connsiteX32" fmla="*/ 333375 w 1531144"/>
                  <a:gd name="connsiteY32" fmla="*/ 1019175 h 1597819"/>
                  <a:gd name="connsiteX33" fmla="*/ 297656 w 1531144"/>
                  <a:gd name="connsiteY33" fmla="*/ 988218 h 1597819"/>
                  <a:gd name="connsiteX34" fmla="*/ 259556 w 1531144"/>
                  <a:gd name="connsiteY34" fmla="*/ 921543 h 1597819"/>
                  <a:gd name="connsiteX35" fmla="*/ 223838 w 1531144"/>
                  <a:gd name="connsiteY35" fmla="*/ 845343 h 1597819"/>
                  <a:gd name="connsiteX36" fmla="*/ 211931 w 1531144"/>
                  <a:gd name="connsiteY36" fmla="*/ 809625 h 1597819"/>
                  <a:gd name="connsiteX37" fmla="*/ 147638 w 1531144"/>
                  <a:gd name="connsiteY37" fmla="*/ 754856 h 1597819"/>
                  <a:gd name="connsiteX38" fmla="*/ 119063 w 1531144"/>
                  <a:gd name="connsiteY38" fmla="*/ 678656 h 1597819"/>
                  <a:gd name="connsiteX39" fmla="*/ 107156 w 1531144"/>
                  <a:gd name="connsiteY39" fmla="*/ 628650 h 1597819"/>
                  <a:gd name="connsiteX40" fmla="*/ 95250 w 1531144"/>
                  <a:gd name="connsiteY40" fmla="*/ 547687 h 1597819"/>
                  <a:gd name="connsiteX41" fmla="*/ 104775 w 1531144"/>
                  <a:gd name="connsiteY41" fmla="*/ 521493 h 1597819"/>
                  <a:gd name="connsiteX42" fmla="*/ 114300 w 1531144"/>
                  <a:gd name="connsiteY42" fmla="*/ 490537 h 1597819"/>
                  <a:gd name="connsiteX43" fmla="*/ 126206 w 1531144"/>
                  <a:gd name="connsiteY43" fmla="*/ 442912 h 1597819"/>
                  <a:gd name="connsiteX44" fmla="*/ 147638 w 1531144"/>
                  <a:gd name="connsiteY44" fmla="*/ 397668 h 1597819"/>
                  <a:gd name="connsiteX45" fmla="*/ 159544 w 1531144"/>
                  <a:gd name="connsiteY45" fmla="*/ 381000 h 1597819"/>
                  <a:gd name="connsiteX46" fmla="*/ 192881 w 1531144"/>
                  <a:gd name="connsiteY46" fmla="*/ 335756 h 1597819"/>
                  <a:gd name="connsiteX47" fmla="*/ 235744 w 1531144"/>
                  <a:gd name="connsiteY47" fmla="*/ 302418 h 1597819"/>
                  <a:gd name="connsiteX48" fmla="*/ 288131 w 1531144"/>
                  <a:gd name="connsiteY48" fmla="*/ 235743 h 1597819"/>
                  <a:gd name="connsiteX49" fmla="*/ 309563 w 1531144"/>
                  <a:gd name="connsiteY49" fmla="*/ 216693 h 1597819"/>
                  <a:gd name="connsiteX50" fmla="*/ 326231 w 1531144"/>
                  <a:gd name="connsiteY50" fmla="*/ 204787 h 1597819"/>
                  <a:gd name="connsiteX51" fmla="*/ 345281 w 1531144"/>
                  <a:gd name="connsiteY51" fmla="*/ 178593 h 1597819"/>
                  <a:gd name="connsiteX52" fmla="*/ 402431 w 1531144"/>
                  <a:gd name="connsiteY52" fmla="*/ 130968 h 1597819"/>
                  <a:gd name="connsiteX53" fmla="*/ 438150 w 1531144"/>
                  <a:gd name="connsiteY53" fmla="*/ 116681 h 1597819"/>
                  <a:gd name="connsiteX54" fmla="*/ 509588 w 1531144"/>
                  <a:gd name="connsiteY54" fmla="*/ 80962 h 1597819"/>
                  <a:gd name="connsiteX55" fmla="*/ 569119 w 1531144"/>
                  <a:gd name="connsiteY55" fmla="*/ 45243 h 1597819"/>
                  <a:gd name="connsiteX56" fmla="*/ 673894 w 1531144"/>
                  <a:gd name="connsiteY56" fmla="*/ 7143 h 1597819"/>
                  <a:gd name="connsiteX0" fmla="*/ 673894 w 1531144"/>
                  <a:gd name="connsiteY0" fmla="*/ 7143 h 1597819"/>
                  <a:gd name="connsiteX1" fmla="*/ 895350 w 1531144"/>
                  <a:gd name="connsiteY1" fmla="*/ 0 h 1597819"/>
                  <a:gd name="connsiteX2" fmla="*/ 1100138 w 1531144"/>
                  <a:gd name="connsiteY2" fmla="*/ 50006 h 1597819"/>
                  <a:gd name="connsiteX3" fmla="*/ 1273969 w 1531144"/>
                  <a:gd name="connsiteY3" fmla="*/ 128587 h 1597819"/>
                  <a:gd name="connsiteX4" fmla="*/ 1323975 w 1531144"/>
                  <a:gd name="connsiteY4" fmla="*/ 176212 h 1597819"/>
                  <a:gd name="connsiteX5" fmla="*/ 1407319 w 1531144"/>
                  <a:gd name="connsiteY5" fmla="*/ 247650 h 1597819"/>
                  <a:gd name="connsiteX6" fmla="*/ 1443038 w 1531144"/>
                  <a:gd name="connsiteY6" fmla="*/ 338137 h 1597819"/>
                  <a:gd name="connsiteX7" fmla="*/ 1483519 w 1531144"/>
                  <a:gd name="connsiteY7" fmla="*/ 397668 h 1597819"/>
                  <a:gd name="connsiteX8" fmla="*/ 1488281 w 1531144"/>
                  <a:gd name="connsiteY8" fmla="*/ 454818 h 1597819"/>
                  <a:gd name="connsiteX9" fmla="*/ 1531144 w 1531144"/>
                  <a:gd name="connsiteY9" fmla="*/ 526256 h 1597819"/>
                  <a:gd name="connsiteX10" fmla="*/ 1524000 w 1531144"/>
                  <a:gd name="connsiteY10" fmla="*/ 614362 h 1597819"/>
                  <a:gd name="connsiteX11" fmla="*/ 1504950 w 1531144"/>
                  <a:gd name="connsiteY11" fmla="*/ 695325 h 1597819"/>
                  <a:gd name="connsiteX12" fmla="*/ 1502569 w 1531144"/>
                  <a:gd name="connsiteY12" fmla="*/ 778668 h 1597819"/>
                  <a:gd name="connsiteX13" fmla="*/ 1464469 w 1531144"/>
                  <a:gd name="connsiteY13" fmla="*/ 862012 h 1597819"/>
                  <a:gd name="connsiteX14" fmla="*/ 1397794 w 1531144"/>
                  <a:gd name="connsiteY14" fmla="*/ 883443 h 1597819"/>
                  <a:gd name="connsiteX15" fmla="*/ 1293019 w 1531144"/>
                  <a:gd name="connsiteY15" fmla="*/ 902493 h 1597819"/>
                  <a:gd name="connsiteX16" fmla="*/ 1250156 w 1531144"/>
                  <a:gd name="connsiteY16" fmla="*/ 876300 h 1597819"/>
                  <a:gd name="connsiteX17" fmla="*/ 1197769 w 1531144"/>
                  <a:gd name="connsiteY17" fmla="*/ 852488 h 1597819"/>
                  <a:gd name="connsiteX18" fmla="*/ 1183481 w 1531144"/>
                  <a:gd name="connsiteY18" fmla="*/ 938212 h 1597819"/>
                  <a:gd name="connsiteX19" fmla="*/ 1114425 w 1531144"/>
                  <a:gd name="connsiteY19" fmla="*/ 952499 h 1597819"/>
                  <a:gd name="connsiteX20" fmla="*/ 1040606 w 1531144"/>
                  <a:gd name="connsiteY20" fmla="*/ 992981 h 1597819"/>
                  <a:gd name="connsiteX21" fmla="*/ 945356 w 1531144"/>
                  <a:gd name="connsiteY21" fmla="*/ 1012031 h 1597819"/>
                  <a:gd name="connsiteX22" fmla="*/ 864394 w 1531144"/>
                  <a:gd name="connsiteY22" fmla="*/ 985837 h 1597819"/>
                  <a:gd name="connsiteX23" fmla="*/ 800100 w 1531144"/>
                  <a:gd name="connsiteY23" fmla="*/ 983456 h 1597819"/>
                  <a:gd name="connsiteX24" fmla="*/ 697706 w 1531144"/>
                  <a:gd name="connsiteY24" fmla="*/ 1121568 h 1597819"/>
                  <a:gd name="connsiteX25" fmla="*/ 681038 w 1531144"/>
                  <a:gd name="connsiteY25" fmla="*/ 1123950 h 1597819"/>
                  <a:gd name="connsiteX26" fmla="*/ 671513 w 1531144"/>
                  <a:gd name="connsiteY26" fmla="*/ 1195387 h 1597819"/>
                  <a:gd name="connsiteX27" fmla="*/ 0 w 1531144"/>
                  <a:gd name="connsiteY27" fmla="*/ 1597819 h 1597819"/>
                  <a:gd name="connsiteX28" fmla="*/ 642938 w 1531144"/>
                  <a:gd name="connsiteY28" fmla="*/ 1083468 h 1597819"/>
                  <a:gd name="connsiteX29" fmla="*/ 602456 w 1531144"/>
                  <a:gd name="connsiteY29" fmla="*/ 1073944 h 1597819"/>
                  <a:gd name="connsiteX30" fmla="*/ 516732 w 1531144"/>
                  <a:gd name="connsiteY30" fmla="*/ 1100137 h 1597819"/>
                  <a:gd name="connsiteX31" fmla="*/ 414338 w 1531144"/>
                  <a:gd name="connsiteY31" fmla="*/ 1062037 h 1597819"/>
                  <a:gd name="connsiteX32" fmla="*/ 333375 w 1531144"/>
                  <a:gd name="connsiteY32" fmla="*/ 1019175 h 1597819"/>
                  <a:gd name="connsiteX33" fmla="*/ 297656 w 1531144"/>
                  <a:gd name="connsiteY33" fmla="*/ 988218 h 1597819"/>
                  <a:gd name="connsiteX34" fmla="*/ 259556 w 1531144"/>
                  <a:gd name="connsiteY34" fmla="*/ 921543 h 1597819"/>
                  <a:gd name="connsiteX35" fmla="*/ 223838 w 1531144"/>
                  <a:gd name="connsiteY35" fmla="*/ 845343 h 1597819"/>
                  <a:gd name="connsiteX36" fmla="*/ 211931 w 1531144"/>
                  <a:gd name="connsiteY36" fmla="*/ 809625 h 1597819"/>
                  <a:gd name="connsiteX37" fmla="*/ 147638 w 1531144"/>
                  <a:gd name="connsiteY37" fmla="*/ 754856 h 1597819"/>
                  <a:gd name="connsiteX38" fmla="*/ 119063 w 1531144"/>
                  <a:gd name="connsiteY38" fmla="*/ 678656 h 1597819"/>
                  <a:gd name="connsiteX39" fmla="*/ 107156 w 1531144"/>
                  <a:gd name="connsiteY39" fmla="*/ 628650 h 1597819"/>
                  <a:gd name="connsiteX40" fmla="*/ 95250 w 1531144"/>
                  <a:gd name="connsiteY40" fmla="*/ 547687 h 1597819"/>
                  <a:gd name="connsiteX41" fmla="*/ 104775 w 1531144"/>
                  <a:gd name="connsiteY41" fmla="*/ 521493 h 1597819"/>
                  <a:gd name="connsiteX42" fmla="*/ 114300 w 1531144"/>
                  <a:gd name="connsiteY42" fmla="*/ 490537 h 1597819"/>
                  <a:gd name="connsiteX43" fmla="*/ 126206 w 1531144"/>
                  <a:gd name="connsiteY43" fmla="*/ 442912 h 1597819"/>
                  <a:gd name="connsiteX44" fmla="*/ 147638 w 1531144"/>
                  <a:gd name="connsiteY44" fmla="*/ 397668 h 1597819"/>
                  <a:gd name="connsiteX45" fmla="*/ 159544 w 1531144"/>
                  <a:gd name="connsiteY45" fmla="*/ 381000 h 1597819"/>
                  <a:gd name="connsiteX46" fmla="*/ 192881 w 1531144"/>
                  <a:gd name="connsiteY46" fmla="*/ 335756 h 1597819"/>
                  <a:gd name="connsiteX47" fmla="*/ 235744 w 1531144"/>
                  <a:gd name="connsiteY47" fmla="*/ 302418 h 1597819"/>
                  <a:gd name="connsiteX48" fmla="*/ 288131 w 1531144"/>
                  <a:gd name="connsiteY48" fmla="*/ 235743 h 1597819"/>
                  <a:gd name="connsiteX49" fmla="*/ 309563 w 1531144"/>
                  <a:gd name="connsiteY49" fmla="*/ 216693 h 1597819"/>
                  <a:gd name="connsiteX50" fmla="*/ 326231 w 1531144"/>
                  <a:gd name="connsiteY50" fmla="*/ 204787 h 1597819"/>
                  <a:gd name="connsiteX51" fmla="*/ 345281 w 1531144"/>
                  <a:gd name="connsiteY51" fmla="*/ 178593 h 1597819"/>
                  <a:gd name="connsiteX52" fmla="*/ 402431 w 1531144"/>
                  <a:gd name="connsiteY52" fmla="*/ 130968 h 1597819"/>
                  <a:gd name="connsiteX53" fmla="*/ 438150 w 1531144"/>
                  <a:gd name="connsiteY53" fmla="*/ 116681 h 1597819"/>
                  <a:gd name="connsiteX54" fmla="*/ 509588 w 1531144"/>
                  <a:gd name="connsiteY54" fmla="*/ 80962 h 1597819"/>
                  <a:gd name="connsiteX55" fmla="*/ 569119 w 1531144"/>
                  <a:gd name="connsiteY55" fmla="*/ 45243 h 1597819"/>
                  <a:gd name="connsiteX56" fmla="*/ 673894 w 1531144"/>
                  <a:gd name="connsiteY56" fmla="*/ 7143 h 1597819"/>
                  <a:gd name="connsiteX0" fmla="*/ 673894 w 1531144"/>
                  <a:gd name="connsiteY0" fmla="*/ 7143 h 1597819"/>
                  <a:gd name="connsiteX1" fmla="*/ 895350 w 1531144"/>
                  <a:gd name="connsiteY1" fmla="*/ 0 h 1597819"/>
                  <a:gd name="connsiteX2" fmla="*/ 1100138 w 1531144"/>
                  <a:gd name="connsiteY2" fmla="*/ 50006 h 1597819"/>
                  <a:gd name="connsiteX3" fmla="*/ 1273969 w 1531144"/>
                  <a:gd name="connsiteY3" fmla="*/ 128587 h 1597819"/>
                  <a:gd name="connsiteX4" fmla="*/ 1323975 w 1531144"/>
                  <a:gd name="connsiteY4" fmla="*/ 176212 h 1597819"/>
                  <a:gd name="connsiteX5" fmla="*/ 1407319 w 1531144"/>
                  <a:gd name="connsiteY5" fmla="*/ 247650 h 1597819"/>
                  <a:gd name="connsiteX6" fmla="*/ 1443038 w 1531144"/>
                  <a:gd name="connsiteY6" fmla="*/ 338137 h 1597819"/>
                  <a:gd name="connsiteX7" fmla="*/ 1483519 w 1531144"/>
                  <a:gd name="connsiteY7" fmla="*/ 397668 h 1597819"/>
                  <a:gd name="connsiteX8" fmla="*/ 1488281 w 1531144"/>
                  <a:gd name="connsiteY8" fmla="*/ 454818 h 1597819"/>
                  <a:gd name="connsiteX9" fmla="*/ 1531144 w 1531144"/>
                  <a:gd name="connsiteY9" fmla="*/ 526256 h 1597819"/>
                  <a:gd name="connsiteX10" fmla="*/ 1524000 w 1531144"/>
                  <a:gd name="connsiteY10" fmla="*/ 614362 h 1597819"/>
                  <a:gd name="connsiteX11" fmla="*/ 1504950 w 1531144"/>
                  <a:gd name="connsiteY11" fmla="*/ 695325 h 1597819"/>
                  <a:gd name="connsiteX12" fmla="*/ 1502569 w 1531144"/>
                  <a:gd name="connsiteY12" fmla="*/ 778668 h 1597819"/>
                  <a:gd name="connsiteX13" fmla="*/ 1464469 w 1531144"/>
                  <a:gd name="connsiteY13" fmla="*/ 869156 h 1597819"/>
                  <a:gd name="connsiteX14" fmla="*/ 1397794 w 1531144"/>
                  <a:gd name="connsiteY14" fmla="*/ 883443 h 1597819"/>
                  <a:gd name="connsiteX15" fmla="*/ 1293019 w 1531144"/>
                  <a:gd name="connsiteY15" fmla="*/ 902493 h 1597819"/>
                  <a:gd name="connsiteX16" fmla="*/ 1250156 w 1531144"/>
                  <a:gd name="connsiteY16" fmla="*/ 876300 h 1597819"/>
                  <a:gd name="connsiteX17" fmla="*/ 1197769 w 1531144"/>
                  <a:gd name="connsiteY17" fmla="*/ 852488 h 1597819"/>
                  <a:gd name="connsiteX18" fmla="*/ 1183481 w 1531144"/>
                  <a:gd name="connsiteY18" fmla="*/ 938212 h 1597819"/>
                  <a:gd name="connsiteX19" fmla="*/ 1114425 w 1531144"/>
                  <a:gd name="connsiteY19" fmla="*/ 952499 h 1597819"/>
                  <a:gd name="connsiteX20" fmla="*/ 1040606 w 1531144"/>
                  <a:gd name="connsiteY20" fmla="*/ 992981 h 1597819"/>
                  <a:gd name="connsiteX21" fmla="*/ 945356 w 1531144"/>
                  <a:gd name="connsiteY21" fmla="*/ 1012031 h 1597819"/>
                  <a:gd name="connsiteX22" fmla="*/ 864394 w 1531144"/>
                  <a:gd name="connsiteY22" fmla="*/ 985837 h 1597819"/>
                  <a:gd name="connsiteX23" fmla="*/ 800100 w 1531144"/>
                  <a:gd name="connsiteY23" fmla="*/ 983456 h 1597819"/>
                  <a:gd name="connsiteX24" fmla="*/ 697706 w 1531144"/>
                  <a:gd name="connsiteY24" fmla="*/ 1121568 h 1597819"/>
                  <a:gd name="connsiteX25" fmla="*/ 681038 w 1531144"/>
                  <a:gd name="connsiteY25" fmla="*/ 1123950 h 1597819"/>
                  <a:gd name="connsiteX26" fmla="*/ 671513 w 1531144"/>
                  <a:gd name="connsiteY26" fmla="*/ 1195387 h 1597819"/>
                  <a:gd name="connsiteX27" fmla="*/ 0 w 1531144"/>
                  <a:gd name="connsiteY27" fmla="*/ 1597819 h 1597819"/>
                  <a:gd name="connsiteX28" fmla="*/ 642938 w 1531144"/>
                  <a:gd name="connsiteY28" fmla="*/ 1083468 h 1597819"/>
                  <a:gd name="connsiteX29" fmla="*/ 602456 w 1531144"/>
                  <a:gd name="connsiteY29" fmla="*/ 1073944 h 1597819"/>
                  <a:gd name="connsiteX30" fmla="*/ 516732 w 1531144"/>
                  <a:gd name="connsiteY30" fmla="*/ 1100137 h 1597819"/>
                  <a:gd name="connsiteX31" fmla="*/ 414338 w 1531144"/>
                  <a:gd name="connsiteY31" fmla="*/ 1062037 h 1597819"/>
                  <a:gd name="connsiteX32" fmla="*/ 333375 w 1531144"/>
                  <a:gd name="connsiteY32" fmla="*/ 1019175 h 1597819"/>
                  <a:gd name="connsiteX33" fmla="*/ 297656 w 1531144"/>
                  <a:gd name="connsiteY33" fmla="*/ 988218 h 1597819"/>
                  <a:gd name="connsiteX34" fmla="*/ 259556 w 1531144"/>
                  <a:gd name="connsiteY34" fmla="*/ 921543 h 1597819"/>
                  <a:gd name="connsiteX35" fmla="*/ 223838 w 1531144"/>
                  <a:gd name="connsiteY35" fmla="*/ 845343 h 1597819"/>
                  <a:gd name="connsiteX36" fmla="*/ 211931 w 1531144"/>
                  <a:gd name="connsiteY36" fmla="*/ 809625 h 1597819"/>
                  <a:gd name="connsiteX37" fmla="*/ 147638 w 1531144"/>
                  <a:gd name="connsiteY37" fmla="*/ 754856 h 1597819"/>
                  <a:gd name="connsiteX38" fmla="*/ 119063 w 1531144"/>
                  <a:gd name="connsiteY38" fmla="*/ 678656 h 1597819"/>
                  <a:gd name="connsiteX39" fmla="*/ 107156 w 1531144"/>
                  <a:gd name="connsiteY39" fmla="*/ 628650 h 1597819"/>
                  <a:gd name="connsiteX40" fmla="*/ 95250 w 1531144"/>
                  <a:gd name="connsiteY40" fmla="*/ 547687 h 1597819"/>
                  <a:gd name="connsiteX41" fmla="*/ 104775 w 1531144"/>
                  <a:gd name="connsiteY41" fmla="*/ 521493 h 1597819"/>
                  <a:gd name="connsiteX42" fmla="*/ 114300 w 1531144"/>
                  <a:gd name="connsiteY42" fmla="*/ 490537 h 1597819"/>
                  <a:gd name="connsiteX43" fmla="*/ 126206 w 1531144"/>
                  <a:gd name="connsiteY43" fmla="*/ 442912 h 1597819"/>
                  <a:gd name="connsiteX44" fmla="*/ 147638 w 1531144"/>
                  <a:gd name="connsiteY44" fmla="*/ 397668 h 1597819"/>
                  <a:gd name="connsiteX45" fmla="*/ 159544 w 1531144"/>
                  <a:gd name="connsiteY45" fmla="*/ 381000 h 1597819"/>
                  <a:gd name="connsiteX46" fmla="*/ 192881 w 1531144"/>
                  <a:gd name="connsiteY46" fmla="*/ 335756 h 1597819"/>
                  <a:gd name="connsiteX47" fmla="*/ 235744 w 1531144"/>
                  <a:gd name="connsiteY47" fmla="*/ 302418 h 1597819"/>
                  <a:gd name="connsiteX48" fmla="*/ 288131 w 1531144"/>
                  <a:gd name="connsiteY48" fmla="*/ 235743 h 1597819"/>
                  <a:gd name="connsiteX49" fmla="*/ 309563 w 1531144"/>
                  <a:gd name="connsiteY49" fmla="*/ 216693 h 1597819"/>
                  <a:gd name="connsiteX50" fmla="*/ 326231 w 1531144"/>
                  <a:gd name="connsiteY50" fmla="*/ 204787 h 1597819"/>
                  <a:gd name="connsiteX51" fmla="*/ 345281 w 1531144"/>
                  <a:gd name="connsiteY51" fmla="*/ 178593 h 1597819"/>
                  <a:gd name="connsiteX52" fmla="*/ 402431 w 1531144"/>
                  <a:gd name="connsiteY52" fmla="*/ 130968 h 1597819"/>
                  <a:gd name="connsiteX53" fmla="*/ 438150 w 1531144"/>
                  <a:gd name="connsiteY53" fmla="*/ 116681 h 1597819"/>
                  <a:gd name="connsiteX54" fmla="*/ 509588 w 1531144"/>
                  <a:gd name="connsiteY54" fmla="*/ 80962 h 1597819"/>
                  <a:gd name="connsiteX55" fmla="*/ 569119 w 1531144"/>
                  <a:gd name="connsiteY55" fmla="*/ 45243 h 1597819"/>
                  <a:gd name="connsiteX56" fmla="*/ 673894 w 1531144"/>
                  <a:gd name="connsiteY56" fmla="*/ 7143 h 1597819"/>
                  <a:gd name="connsiteX0" fmla="*/ 673894 w 1531144"/>
                  <a:gd name="connsiteY0" fmla="*/ 7143 h 1597819"/>
                  <a:gd name="connsiteX1" fmla="*/ 895350 w 1531144"/>
                  <a:gd name="connsiteY1" fmla="*/ 0 h 1597819"/>
                  <a:gd name="connsiteX2" fmla="*/ 1100138 w 1531144"/>
                  <a:gd name="connsiteY2" fmla="*/ 50006 h 1597819"/>
                  <a:gd name="connsiteX3" fmla="*/ 1273969 w 1531144"/>
                  <a:gd name="connsiteY3" fmla="*/ 128587 h 1597819"/>
                  <a:gd name="connsiteX4" fmla="*/ 1323975 w 1531144"/>
                  <a:gd name="connsiteY4" fmla="*/ 176212 h 1597819"/>
                  <a:gd name="connsiteX5" fmla="*/ 1407319 w 1531144"/>
                  <a:gd name="connsiteY5" fmla="*/ 247650 h 1597819"/>
                  <a:gd name="connsiteX6" fmla="*/ 1443038 w 1531144"/>
                  <a:gd name="connsiteY6" fmla="*/ 338137 h 1597819"/>
                  <a:gd name="connsiteX7" fmla="*/ 1483519 w 1531144"/>
                  <a:gd name="connsiteY7" fmla="*/ 397668 h 1597819"/>
                  <a:gd name="connsiteX8" fmla="*/ 1488281 w 1531144"/>
                  <a:gd name="connsiteY8" fmla="*/ 454818 h 1597819"/>
                  <a:gd name="connsiteX9" fmla="*/ 1531144 w 1531144"/>
                  <a:gd name="connsiteY9" fmla="*/ 526256 h 1597819"/>
                  <a:gd name="connsiteX10" fmla="*/ 1524000 w 1531144"/>
                  <a:gd name="connsiteY10" fmla="*/ 614362 h 1597819"/>
                  <a:gd name="connsiteX11" fmla="*/ 1504950 w 1531144"/>
                  <a:gd name="connsiteY11" fmla="*/ 695325 h 1597819"/>
                  <a:gd name="connsiteX12" fmla="*/ 1519238 w 1531144"/>
                  <a:gd name="connsiteY12" fmla="*/ 783431 h 1597819"/>
                  <a:gd name="connsiteX13" fmla="*/ 1464469 w 1531144"/>
                  <a:gd name="connsiteY13" fmla="*/ 869156 h 1597819"/>
                  <a:gd name="connsiteX14" fmla="*/ 1397794 w 1531144"/>
                  <a:gd name="connsiteY14" fmla="*/ 883443 h 1597819"/>
                  <a:gd name="connsiteX15" fmla="*/ 1293019 w 1531144"/>
                  <a:gd name="connsiteY15" fmla="*/ 902493 h 1597819"/>
                  <a:gd name="connsiteX16" fmla="*/ 1250156 w 1531144"/>
                  <a:gd name="connsiteY16" fmla="*/ 876300 h 1597819"/>
                  <a:gd name="connsiteX17" fmla="*/ 1197769 w 1531144"/>
                  <a:gd name="connsiteY17" fmla="*/ 852488 h 1597819"/>
                  <a:gd name="connsiteX18" fmla="*/ 1183481 w 1531144"/>
                  <a:gd name="connsiteY18" fmla="*/ 938212 h 1597819"/>
                  <a:gd name="connsiteX19" fmla="*/ 1114425 w 1531144"/>
                  <a:gd name="connsiteY19" fmla="*/ 952499 h 1597819"/>
                  <a:gd name="connsiteX20" fmla="*/ 1040606 w 1531144"/>
                  <a:gd name="connsiteY20" fmla="*/ 992981 h 1597819"/>
                  <a:gd name="connsiteX21" fmla="*/ 945356 w 1531144"/>
                  <a:gd name="connsiteY21" fmla="*/ 1012031 h 1597819"/>
                  <a:gd name="connsiteX22" fmla="*/ 864394 w 1531144"/>
                  <a:gd name="connsiteY22" fmla="*/ 985837 h 1597819"/>
                  <a:gd name="connsiteX23" fmla="*/ 800100 w 1531144"/>
                  <a:gd name="connsiteY23" fmla="*/ 983456 h 1597819"/>
                  <a:gd name="connsiteX24" fmla="*/ 697706 w 1531144"/>
                  <a:gd name="connsiteY24" fmla="*/ 1121568 h 1597819"/>
                  <a:gd name="connsiteX25" fmla="*/ 681038 w 1531144"/>
                  <a:gd name="connsiteY25" fmla="*/ 1123950 h 1597819"/>
                  <a:gd name="connsiteX26" fmla="*/ 671513 w 1531144"/>
                  <a:gd name="connsiteY26" fmla="*/ 1195387 h 1597819"/>
                  <a:gd name="connsiteX27" fmla="*/ 0 w 1531144"/>
                  <a:gd name="connsiteY27" fmla="*/ 1597819 h 1597819"/>
                  <a:gd name="connsiteX28" fmla="*/ 642938 w 1531144"/>
                  <a:gd name="connsiteY28" fmla="*/ 1083468 h 1597819"/>
                  <a:gd name="connsiteX29" fmla="*/ 602456 w 1531144"/>
                  <a:gd name="connsiteY29" fmla="*/ 1073944 h 1597819"/>
                  <a:gd name="connsiteX30" fmla="*/ 516732 w 1531144"/>
                  <a:gd name="connsiteY30" fmla="*/ 1100137 h 1597819"/>
                  <a:gd name="connsiteX31" fmla="*/ 414338 w 1531144"/>
                  <a:gd name="connsiteY31" fmla="*/ 1062037 h 1597819"/>
                  <a:gd name="connsiteX32" fmla="*/ 333375 w 1531144"/>
                  <a:gd name="connsiteY32" fmla="*/ 1019175 h 1597819"/>
                  <a:gd name="connsiteX33" fmla="*/ 297656 w 1531144"/>
                  <a:gd name="connsiteY33" fmla="*/ 988218 h 1597819"/>
                  <a:gd name="connsiteX34" fmla="*/ 259556 w 1531144"/>
                  <a:gd name="connsiteY34" fmla="*/ 921543 h 1597819"/>
                  <a:gd name="connsiteX35" fmla="*/ 223838 w 1531144"/>
                  <a:gd name="connsiteY35" fmla="*/ 845343 h 1597819"/>
                  <a:gd name="connsiteX36" fmla="*/ 211931 w 1531144"/>
                  <a:gd name="connsiteY36" fmla="*/ 809625 h 1597819"/>
                  <a:gd name="connsiteX37" fmla="*/ 147638 w 1531144"/>
                  <a:gd name="connsiteY37" fmla="*/ 754856 h 1597819"/>
                  <a:gd name="connsiteX38" fmla="*/ 119063 w 1531144"/>
                  <a:gd name="connsiteY38" fmla="*/ 678656 h 1597819"/>
                  <a:gd name="connsiteX39" fmla="*/ 107156 w 1531144"/>
                  <a:gd name="connsiteY39" fmla="*/ 628650 h 1597819"/>
                  <a:gd name="connsiteX40" fmla="*/ 95250 w 1531144"/>
                  <a:gd name="connsiteY40" fmla="*/ 547687 h 1597819"/>
                  <a:gd name="connsiteX41" fmla="*/ 104775 w 1531144"/>
                  <a:gd name="connsiteY41" fmla="*/ 521493 h 1597819"/>
                  <a:gd name="connsiteX42" fmla="*/ 114300 w 1531144"/>
                  <a:gd name="connsiteY42" fmla="*/ 490537 h 1597819"/>
                  <a:gd name="connsiteX43" fmla="*/ 126206 w 1531144"/>
                  <a:gd name="connsiteY43" fmla="*/ 442912 h 1597819"/>
                  <a:gd name="connsiteX44" fmla="*/ 147638 w 1531144"/>
                  <a:gd name="connsiteY44" fmla="*/ 397668 h 1597819"/>
                  <a:gd name="connsiteX45" fmla="*/ 159544 w 1531144"/>
                  <a:gd name="connsiteY45" fmla="*/ 381000 h 1597819"/>
                  <a:gd name="connsiteX46" fmla="*/ 192881 w 1531144"/>
                  <a:gd name="connsiteY46" fmla="*/ 335756 h 1597819"/>
                  <a:gd name="connsiteX47" fmla="*/ 235744 w 1531144"/>
                  <a:gd name="connsiteY47" fmla="*/ 302418 h 1597819"/>
                  <a:gd name="connsiteX48" fmla="*/ 288131 w 1531144"/>
                  <a:gd name="connsiteY48" fmla="*/ 235743 h 1597819"/>
                  <a:gd name="connsiteX49" fmla="*/ 309563 w 1531144"/>
                  <a:gd name="connsiteY49" fmla="*/ 216693 h 1597819"/>
                  <a:gd name="connsiteX50" fmla="*/ 326231 w 1531144"/>
                  <a:gd name="connsiteY50" fmla="*/ 204787 h 1597819"/>
                  <a:gd name="connsiteX51" fmla="*/ 345281 w 1531144"/>
                  <a:gd name="connsiteY51" fmla="*/ 178593 h 1597819"/>
                  <a:gd name="connsiteX52" fmla="*/ 402431 w 1531144"/>
                  <a:gd name="connsiteY52" fmla="*/ 130968 h 1597819"/>
                  <a:gd name="connsiteX53" fmla="*/ 438150 w 1531144"/>
                  <a:gd name="connsiteY53" fmla="*/ 116681 h 1597819"/>
                  <a:gd name="connsiteX54" fmla="*/ 509588 w 1531144"/>
                  <a:gd name="connsiteY54" fmla="*/ 80962 h 1597819"/>
                  <a:gd name="connsiteX55" fmla="*/ 569119 w 1531144"/>
                  <a:gd name="connsiteY55" fmla="*/ 45243 h 1597819"/>
                  <a:gd name="connsiteX56" fmla="*/ 673894 w 1531144"/>
                  <a:gd name="connsiteY56" fmla="*/ 7143 h 1597819"/>
                  <a:gd name="connsiteX0" fmla="*/ 673894 w 1531144"/>
                  <a:gd name="connsiteY0" fmla="*/ 7143 h 1597819"/>
                  <a:gd name="connsiteX1" fmla="*/ 895350 w 1531144"/>
                  <a:gd name="connsiteY1" fmla="*/ 0 h 1597819"/>
                  <a:gd name="connsiteX2" fmla="*/ 1100138 w 1531144"/>
                  <a:gd name="connsiteY2" fmla="*/ 50006 h 1597819"/>
                  <a:gd name="connsiteX3" fmla="*/ 1273969 w 1531144"/>
                  <a:gd name="connsiteY3" fmla="*/ 128587 h 1597819"/>
                  <a:gd name="connsiteX4" fmla="*/ 1323975 w 1531144"/>
                  <a:gd name="connsiteY4" fmla="*/ 176212 h 1597819"/>
                  <a:gd name="connsiteX5" fmla="*/ 1407319 w 1531144"/>
                  <a:gd name="connsiteY5" fmla="*/ 247650 h 1597819"/>
                  <a:gd name="connsiteX6" fmla="*/ 1443038 w 1531144"/>
                  <a:gd name="connsiteY6" fmla="*/ 338137 h 1597819"/>
                  <a:gd name="connsiteX7" fmla="*/ 1483519 w 1531144"/>
                  <a:gd name="connsiteY7" fmla="*/ 397668 h 1597819"/>
                  <a:gd name="connsiteX8" fmla="*/ 1488281 w 1531144"/>
                  <a:gd name="connsiteY8" fmla="*/ 454818 h 1597819"/>
                  <a:gd name="connsiteX9" fmla="*/ 1531144 w 1531144"/>
                  <a:gd name="connsiteY9" fmla="*/ 526256 h 1597819"/>
                  <a:gd name="connsiteX10" fmla="*/ 1524000 w 1531144"/>
                  <a:gd name="connsiteY10" fmla="*/ 614362 h 1597819"/>
                  <a:gd name="connsiteX11" fmla="*/ 1524000 w 1531144"/>
                  <a:gd name="connsiteY11" fmla="*/ 700087 h 1597819"/>
                  <a:gd name="connsiteX12" fmla="*/ 1519238 w 1531144"/>
                  <a:gd name="connsiteY12" fmla="*/ 783431 h 1597819"/>
                  <a:gd name="connsiteX13" fmla="*/ 1464469 w 1531144"/>
                  <a:gd name="connsiteY13" fmla="*/ 869156 h 1597819"/>
                  <a:gd name="connsiteX14" fmla="*/ 1397794 w 1531144"/>
                  <a:gd name="connsiteY14" fmla="*/ 883443 h 1597819"/>
                  <a:gd name="connsiteX15" fmla="*/ 1293019 w 1531144"/>
                  <a:gd name="connsiteY15" fmla="*/ 902493 h 1597819"/>
                  <a:gd name="connsiteX16" fmla="*/ 1250156 w 1531144"/>
                  <a:gd name="connsiteY16" fmla="*/ 876300 h 1597819"/>
                  <a:gd name="connsiteX17" fmla="*/ 1197769 w 1531144"/>
                  <a:gd name="connsiteY17" fmla="*/ 852488 h 1597819"/>
                  <a:gd name="connsiteX18" fmla="*/ 1183481 w 1531144"/>
                  <a:gd name="connsiteY18" fmla="*/ 938212 h 1597819"/>
                  <a:gd name="connsiteX19" fmla="*/ 1114425 w 1531144"/>
                  <a:gd name="connsiteY19" fmla="*/ 952499 h 1597819"/>
                  <a:gd name="connsiteX20" fmla="*/ 1040606 w 1531144"/>
                  <a:gd name="connsiteY20" fmla="*/ 992981 h 1597819"/>
                  <a:gd name="connsiteX21" fmla="*/ 945356 w 1531144"/>
                  <a:gd name="connsiteY21" fmla="*/ 1012031 h 1597819"/>
                  <a:gd name="connsiteX22" fmla="*/ 864394 w 1531144"/>
                  <a:gd name="connsiteY22" fmla="*/ 985837 h 1597819"/>
                  <a:gd name="connsiteX23" fmla="*/ 800100 w 1531144"/>
                  <a:gd name="connsiteY23" fmla="*/ 983456 h 1597819"/>
                  <a:gd name="connsiteX24" fmla="*/ 697706 w 1531144"/>
                  <a:gd name="connsiteY24" fmla="*/ 1121568 h 1597819"/>
                  <a:gd name="connsiteX25" fmla="*/ 681038 w 1531144"/>
                  <a:gd name="connsiteY25" fmla="*/ 1123950 h 1597819"/>
                  <a:gd name="connsiteX26" fmla="*/ 671513 w 1531144"/>
                  <a:gd name="connsiteY26" fmla="*/ 1195387 h 1597819"/>
                  <a:gd name="connsiteX27" fmla="*/ 0 w 1531144"/>
                  <a:gd name="connsiteY27" fmla="*/ 1597819 h 1597819"/>
                  <a:gd name="connsiteX28" fmla="*/ 642938 w 1531144"/>
                  <a:gd name="connsiteY28" fmla="*/ 1083468 h 1597819"/>
                  <a:gd name="connsiteX29" fmla="*/ 602456 w 1531144"/>
                  <a:gd name="connsiteY29" fmla="*/ 1073944 h 1597819"/>
                  <a:gd name="connsiteX30" fmla="*/ 516732 w 1531144"/>
                  <a:gd name="connsiteY30" fmla="*/ 1100137 h 1597819"/>
                  <a:gd name="connsiteX31" fmla="*/ 414338 w 1531144"/>
                  <a:gd name="connsiteY31" fmla="*/ 1062037 h 1597819"/>
                  <a:gd name="connsiteX32" fmla="*/ 333375 w 1531144"/>
                  <a:gd name="connsiteY32" fmla="*/ 1019175 h 1597819"/>
                  <a:gd name="connsiteX33" fmla="*/ 297656 w 1531144"/>
                  <a:gd name="connsiteY33" fmla="*/ 988218 h 1597819"/>
                  <a:gd name="connsiteX34" fmla="*/ 259556 w 1531144"/>
                  <a:gd name="connsiteY34" fmla="*/ 921543 h 1597819"/>
                  <a:gd name="connsiteX35" fmla="*/ 223838 w 1531144"/>
                  <a:gd name="connsiteY35" fmla="*/ 845343 h 1597819"/>
                  <a:gd name="connsiteX36" fmla="*/ 211931 w 1531144"/>
                  <a:gd name="connsiteY36" fmla="*/ 809625 h 1597819"/>
                  <a:gd name="connsiteX37" fmla="*/ 147638 w 1531144"/>
                  <a:gd name="connsiteY37" fmla="*/ 754856 h 1597819"/>
                  <a:gd name="connsiteX38" fmla="*/ 119063 w 1531144"/>
                  <a:gd name="connsiteY38" fmla="*/ 678656 h 1597819"/>
                  <a:gd name="connsiteX39" fmla="*/ 107156 w 1531144"/>
                  <a:gd name="connsiteY39" fmla="*/ 628650 h 1597819"/>
                  <a:gd name="connsiteX40" fmla="*/ 95250 w 1531144"/>
                  <a:gd name="connsiteY40" fmla="*/ 547687 h 1597819"/>
                  <a:gd name="connsiteX41" fmla="*/ 104775 w 1531144"/>
                  <a:gd name="connsiteY41" fmla="*/ 521493 h 1597819"/>
                  <a:gd name="connsiteX42" fmla="*/ 114300 w 1531144"/>
                  <a:gd name="connsiteY42" fmla="*/ 490537 h 1597819"/>
                  <a:gd name="connsiteX43" fmla="*/ 126206 w 1531144"/>
                  <a:gd name="connsiteY43" fmla="*/ 442912 h 1597819"/>
                  <a:gd name="connsiteX44" fmla="*/ 147638 w 1531144"/>
                  <a:gd name="connsiteY44" fmla="*/ 397668 h 1597819"/>
                  <a:gd name="connsiteX45" fmla="*/ 159544 w 1531144"/>
                  <a:gd name="connsiteY45" fmla="*/ 381000 h 1597819"/>
                  <a:gd name="connsiteX46" fmla="*/ 192881 w 1531144"/>
                  <a:gd name="connsiteY46" fmla="*/ 335756 h 1597819"/>
                  <a:gd name="connsiteX47" fmla="*/ 235744 w 1531144"/>
                  <a:gd name="connsiteY47" fmla="*/ 302418 h 1597819"/>
                  <a:gd name="connsiteX48" fmla="*/ 288131 w 1531144"/>
                  <a:gd name="connsiteY48" fmla="*/ 235743 h 1597819"/>
                  <a:gd name="connsiteX49" fmla="*/ 309563 w 1531144"/>
                  <a:gd name="connsiteY49" fmla="*/ 216693 h 1597819"/>
                  <a:gd name="connsiteX50" fmla="*/ 326231 w 1531144"/>
                  <a:gd name="connsiteY50" fmla="*/ 204787 h 1597819"/>
                  <a:gd name="connsiteX51" fmla="*/ 345281 w 1531144"/>
                  <a:gd name="connsiteY51" fmla="*/ 178593 h 1597819"/>
                  <a:gd name="connsiteX52" fmla="*/ 402431 w 1531144"/>
                  <a:gd name="connsiteY52" fmla="*/ 130968 h 1597819"/>
                  <a:gd name="connsiteX53" fmla="*/ 438150 w 1531144"/>
                  <a:gd name="connsiteY53" fmla="*/ 116681 h 1597819"/>
                  <a:gd name="connsiteX54" fmla="*/ 509588 w 1531144"/>
                  <a:gd name="connsiteY54" fmla="*/ 80962 h 1597819"/>
                  <a:gd name="connsiteX55" fmla="*/ 569119 w 1531144"/>
                  <a:gd name="connsiteY55" fmla="*/ 45243 h 1597819"/>
                  <a:gd name="connsiteX56" fmla="*/ 673894 w 1531144"/>
                  <a:gd name="connsiteY56" fmla="*/ 7143 h 1597819"/>
                  <a:gd name="connsiteX0" fmla="*/ 673894 w 1550194"/>
                  <a:gd name="connsiteY0" fmla="*/ 7143 h 1597819"/>
                  <a:gd name="connsiteX1" fmla="*/ 895350 w 1550194"/>
                  <a:gd name="connsiteY1" fmla="*/ 0 h 1597819"/>
                  <a:gd name="connsiteX2" fmla="*/ 1100138 w 1550194"/>
                  <a:gd name="connsiteY2" fmla="*/ 50006 h 1597819"/>
                  <a:gd name="connsiteX3" fmla="*/ 1273969 w 1550194"/>
                  <a:gd name="connsiteY3" fmla="*/ 128587 h 1597819"/>
                  <a:gd name="connsiteX4" fmla="*/ 1323975 w 1550194"/>
                  <a:gd name="connsiteY4" fmla="*/ 176212 h 1597819"/>
                  <a:gd name="connsiteX5" fmla="*/ 1407319 w 1550194"/>
                  <a:gd name="connsiteY5" fmla="*/ 247650 h 1597819"/>
                  <a:gd name="connsiteX6" fmla="*/ 1443038 w 1550194"/>
                  <a:gd name="connsiteY6" fmla="*/ 338137 h 1597819"/>
                  <a:gd name="connsiteX7" fmla="*/ 1483519 w 1550194"/>
                  <a:gd name="connsiteY7" fmla="*/ 397668 h 1597819"/>
                  <a:gd name="connsiteX8" fmla="*/ 1488281 w 1550194"/>
                  <a:gd name="connsiteY8" fmla="*/ 454818 h 1597819"/>
                  <a:gd name="connsiteX9" fmla="*/ 1531144 w 1550194"/>
                  <a:gd name="connsiteY9" fmla="*/ 526256 h 1597819"/>
                  <a:gd name="connsiteX10" fmla="*/ 1550194 w 1550194"/>
                  <a:gd name="connsiteY10" fmla="*/ 621506 h 1597819"/>
                  <a:gd name="connsiteX11" fmla="*/ 1524000 w 1550194"/>
                  <a:gd name="connsiteY11" fmla="*/ 700087 h 1597819"/>
                  <a:gd name="connsiteX12" fmla="*/ 1519238 w 1550194"/>
                  <a:gd name="connsiteY12" fmla="*/ 783431 h 1597819"/>
                  <a:gd name="connsiteX13" fmla="*/ 1464469 w 1550194"/>
                  <a:gd name="connsiteY13" fmla="*/ 869156 h 1597819"/>
                  <a:gd name="connsiteX14" fmla="*/ 1397794 w 1550194"/>
                  <a:gd name="connsiteY14" fmla="*/ 883443 h 1597819"/>
                  <a:gd name="connsiteX15" fmla="*/ 1293019 w 1550194"/>
                  <a:gd name="connsiteY15" fmla="*/ 902493 h 1597819"/>
                  <a:gd name="connsiteX16" fmla="*/ 1250156 w 1550194"/>
                  <a:gd name="connsiteY16" fmla="*/ 876300 h 1597819"/>
                  <a:gd name="connsiteX17" fmla="*/ 1197769 w 1550194"/>
                  <a:gd name="connsiteY17" fmla="*/ 852488 h 1597819"/>
                  <a:gd name="connsiteX18" fmla="*/ 1183481 w 1550194"/>
                  <a:gd name="connsiteY18" fmla="*/ 938212 h 1597819"/>
                  <a:gd name="connsiteX19" fmla="*/ 1114425 w 1550194"/>
                  <a:gd name="connsiteY19" fmla="*/ 952499 h 1597819"/>
                  <a:gd name="connsiteX20" fmla="*/ 1040606 w 1550194"/>
                  <a:gd name="connsiteY20" fmla="*/ 992981 h 1597819"/>
                  <a:gd name="connsiteX21" fmla="*/ 945356 w 1550194"/>
                  <a:gd name="connsiteY21" fmla="*/ 1012031 h 1597819"/>
                  <a:gd name="connsiteX22" fmla="*/ 864394 w 1550194"/>
                  <a:gd name="connsiteY22" fmla="*/ 985837 h 1597819"/>
                  <a:gd name="connsiteX23" fmla="*/ 800100 w 1550194"/>
                  <a:gd name="connsiteY23" fmla="*/ 983456 h 1597819"/>
                  <a:gd name="connsiteX24" fmla="*/ 697706 w 1550194"/>
                  <a:gd name="connsiteY24" fmla="*/ 1121568 h 1597819"/>
                  <a:gd name="connsiteX25" fmla="*/ 681038 w 1550194"/>
                  <a:gd name="connsiteY25" fmla="*/ 1123950 h 1597819"/>
                  <a:gd name="connsiteX26" fmla="*/ 671513 w 1550194"/>
                  <a:gd name="connsiteY26" fmla="*/ 1195387 h 1597819"/>
                  <a:gd name="connsiteX27" fmla="*/ 0 w 1550194"/>
                  <a:gd name="connsiteY27" fmla="*/ 1597819 h 1597819"/>
                  <a:gd name="connsiteX28" fmla="*/ 642938 w 1550194"/>
                  <a:gd name="connsiteY28" fmla="*/ 1083468 h 1597819"/>
                  <a:gd name="connsiteX29" fmla="*/ 602456 w 1550194"/>
                  <a:gd name="connsiteY29" fmla="*/ 1073944 h 1597819"/>
                  <a:gd name="connsiteX30" fmla="*/ 516732 w 1550194"/>
                  <a:gd name="connsiteY30" fmla="*/ 1100137 h 1597819"/>
                  <a:gd name="connsiteX31" fmla="*/ 414338 w 1550194"/>
                  <a:gd name="connsiteY31" fmla="*/ 1062037 h 1597819"/>
                  <a:gd name="connsiteX32" fmla="*/ 333375 w 1550194"/>
                  <a:gd name="connsiteY32" fmla="*/ 1019175 h 1597819"/>
                  <a:gd name="connsiteX33" fmla="*/ 297656 w 1550194"/>
                  <a:gd name="connsiteY33" fmla="*/ 988218 h 1597819"/>
                  <a:gd name="connsiteX34" fmla="*/ 259556 w 1550194"/>
                  <a:gd name="connsiteY34" fmla="*/ 921543 h 1597819"/>
                  <a:gd name="connsiteX35" fmla="*/ 223838 w 1550194"/>
                  <a:gd name="connsiteY35" fmla="*/ 845343 h 1597819"/>
                  <a:gd name="connsiteX36" fmla="*/ 211931 w 1550194"/>
                  <a:gd name="connsiteY36" fmla="*/ 809625 h 1597819"/>
                  <a:gd name="connsiteX37" fmla="*/ 147638 w 1550194"/>
                  <a:gd name="connsiteY37" fmla="*/ 754856 h 1597819"/>
                  <a:gd name="connsiteX38" fmla="*/ 119063 w 1550194"/>
                  <a:gd name="connsiteY38" fmla="*/ 678656 h 1597819"/>
                  <a:gd name="connsiteX39" fmla="*/ 107156 w 1550194"/>
                  <a:gd name="connsiteY39" fmla="*/ 628650 h 1597819"/>
                  <a:gd name="connsiteX40" fmla="*/ 95250 w 1550194"/>
                  <a:gd name="connsiteY40" fmla="*/ 547687 h 1597819"/>
                  <a:gd name="connsiteX41" fmla="*/ 104775 w 1550194"/>
                  <a:gd name="connsiteY41" fmla="*/ 521493 h 1597819"/>
                  <a:gd name="connsiteX42" fmla="*/ 114300 w 1550194"/>
                  <a:gd name="connsiteY42" fmla="*/ 490537 h 1597819"/>
                  <a:gd name="connsiteX43" fmla="*/ 126206 w 1550194"/>
                  <a:gd name="connsiteY43" fmla="*/ 442912 h 1597819"/>
                  <a:gd name="connsiteX44" fmla="*/ 147638 w 1550194"/>
                  <a:gd name="connsiteY44" fmla="*/ 397668 h 1597819"/>
                  <a:gd name="connsiteX45" fmla="*/ 159544 w 1550194"/>
                  <a:gd name="connsiteY45" fmla="*/ 381000 h 1597819"/>
                  <a:gd name="connsiteX46" fmla="*/ 192881 w 1550194"/>
                  <a:gd name="connsiteY46" fmla="*/ 335756 h 1597819"/>
                  <a:gd name="connsiteX47" fmla="*/ 235744 w 1550194"/>
                  <a:gd name="connsiteY47" fmla="*/ 302418 h 1597819"/>
                  <a:gd name="connsiteX48" fmla="*/ 288131 w 1550194"/>
                  <a:gd name="connsiteY48" fmla="*/ 235743 h 1597819"/>
                  <a:gd name="connsiteX49" fmla="*/ 309563 w 1550194"/>
                  <a:gd name="connsiteY49" fmla="*/ 216693 h 1597819"/>
                  <a:gd name="connsiteX50" fmla="*/ 326231 w 1550194"/>
                  <a:gd name="connsiteY50" fmla="*/ 204787 h 1597819"/>
                  <a:gd name="connsiteX51" fmla="*/ 345281 w 1550194"/>
                  <a:gd name="connsiteY51" fmla="*/ 178593 h 1597819"/>
                  <a:gd name="connsiteX52" fmla="*/ 402431 w 1550194"/>
                  <a:gd name="connsiteY52" fmla="*/ 130968 h 1597819"/>
                  <a:gd name="connsiteX53" fmla="*/ 438150 w 1550194"/>
                  <a:gd name="connsiteY53" fmla="*/ 116681 h 1597819"/>
                  <a:gd name="connsiteX54" fmla="*/ 509588 w 1550194"/>
                  <a:gd name="connsiteY54" fmla="*/ 80962 h 1597819"/>
                  <a:gd name="connsiteX55" fmla="*/ 569119 w 1550194"/>
                  <a:gd name="connsiteY55" fmla="*/ 45243 h 1597819"/>
                  <a:gd name="connsiteX56" fmla="*/ 673894 w 1550194"/>
                  <a:gd name="connsiteY56" fmla="*/ 7143 h 1597819"/>
                  <a:gd name="connsiteX0" fmla="*/ 673894 w 1557337"/>
                  <a:gd name="connsiteY0" fmla="*/ 7143 h 1597819"/>
                  <a:gd name="connsiteX1" fmla="*/ 895350 w 1557337"/>
                  <a:gd name="connsiteY1" fmla="*/ 0 h 1597819"/>
                  <a:gd name="connsiteX2" fmla="*/ 1100138 w 1557337"/>
                  <a:gd name="connsiteY2" fmla="*/ 50006 h 1597819"/>
                  <a:gd name="connsiteX3" fmla="*/ 1273969 w 1557337"/>
                  <a:gd name="connsiteY3" fmla="*/ 128587 h 1597819"/>
                  <a:gd name="connsiteX4" fmla="*/ 1323975 w 1557337"/>
                  <a:gd name="connsiteY4" fmla="*/ 176212 h 1597819"/>
                  <a:gd name="connsiteX5" fmla="*/ 1407319 w 1557337"/>
                  <a:gd name="connsiteY5" fmla="*/ 247650 h 1597819"/>
                  <a:gd name="connsiteX6" fmla="*/ 1443038 w 1557337"/>
                  <a:gd name="connsiteY6" fmla="*/ 338137 h 1597819"/>
                  <a:gd name="connsiteX7" fmla="*/ 1483519 w 1557337"/>
                  <a:gd name="connsiteY7" fmla="*/ 397668 h 1597819"/>
                  <a:gd name="connsiteX8" fmla="*/ 1488281 w 1557337"/>
                  <a:gd name="connsiteY8" fmla="*/ 454818 h 1597819"/>
                  <a:gd name="connsiteX9" fmla="*/ 1557337 w 1557337"/>
                  <a:gd name="connsiteY9" fmla="*/ 528638 h 1597819"/>
                  <a:gd name="connsiteX10" fmla="*/ 1550194 w 1557337"/>
                  <a:gd name="connsiteY10" fmla="*/ 621506 h 1597819"/>
                  <a:gd name="connsiteX11" fmla="*/ 1524000 w 1557337"/>
                  <a:gd name="connsiteY11" fmla="*/ 700087 h 1597819"/>
                  <a:gd name="connsiteX12" fmla="*/ 1519238 w 1557337"/>
                  <a:gd name="connsiteY12" fmla="*/ 783431 h 1597819"/>
                  <a:gd name="connsiteX13" fmla="*/ 1464469 w 1557337"/>
                  <a:gd name="connsiteY13" fmla="*/ 869156 h 1597819"/>
                  <a:gd name="connsiteX14" fmla="*/ 1397794 w 1557337"/>
                  <a:gd name="connsiteY14" fmla="*/ 883443 h 1597819"/>
                  <a:gd name="connsiteX15" fmla="*/ 1293019 w 1557337"/>
                  <a:gd name="connsiteY15" fmla="*/ 902493 h 1597819"/>
                  <a:gd name="connsiteX16" fmla="*/ 1250156 w 1557337"/>
                  <a:gd name="connsiteY16" fmla="*/ 876300 h 1597819"/>
                  <a:gd name="connsiteX17" fmla="*/ 1197769 w 1557337"/>
                  <a:gd name="connsiteY17" fmla="*/ 852488 h 1597819"/>
                  <a:gd name="connsiteX18" fmla="*/ 1183481 w 1557337"/>
                  <a:gd name="connsiteY18" fmla="*/ 938212 h 1597819"/>
                  <a:gd name="connsiteX19" fmla="*/ 1114425 w 1557337"/>
                  <a:gd name="connsiteY19" fmla="*/ 952499 h 1597819"/>
                  <a:gd name="connsiteX20" fmla="*/ 1040606 w 1557337"/>
                  <a:gd name="connsiteY20" fmla="*/ 992981 h 1597819"/>
                  <a:gd name="connsiteX21" fmla="*/ 945356 w 1557337"/>
                  <a:gd name="connsiteY21" fmla="*/ 1012031 h 1597819"/>
                  <a:gd name="connsiteX22" fmla="*/ 864394 w 1557337"/>
                  <a:gd name="connsiteY22" fmla="*/ 985837 h 1597819"/>
                  <a:gd name="connsiteX23" fmla="*/ 800100 w 1557337"/>
                  <a:gd name="connsiteY23" fmla="*/ 983456 h 1597819"/>
                  <a:gd name="connsiteX24" fmla="*/ 697706 w 1557337"/>
                  <a:gd name="connsiteY24" fmla="*/ 1121568 h 1597819"/>
                  <a:gd name="connsiteX25" fmla="*/ 681038 w 1557337"/>
                  <a:gd name="connsiteY25" fmla="*/ 1123950 h 1597819"/>
                  <a:gd name="connsiteX26" fmla="*/ 671513 w 1557337"/>
                  <a:gd name="connsiteY26" fmla="*/ 1195387 h 1597819"/>
                  <a:gd name="connsiteX27" fmla="*/ 0 w 1557337"/>
                  <a:gd name="connsiteY27" fmla="*/ 1597819 h 1597819"/>
                  <a:gd name="connsiteX28" fmla="*/ 642938 w 1557337"/>
                  <a:gd name="connsiteY28" fmla="*/ 1083468 h 1597819"/>
                  <a:gd name="connsiteX29" fmla="*/ 602456 w 1557337"/>
                  <a:gd name="connsiteY29" fmla="*/ 1073944 h 1597819"/>
                  <a:gd name="connsiteX30" fmla="*/ 516732 w 1557337"/>
                  <a:gd name="connsiteY30" fmla="*/ 1100137 h 1597819"/>
                  <a:gd name="connsiteX31" fmla="*/ 414338 w 1557337"/>
                  <a:gd name="connsiteY31" fmla="*/ 1062037 h 1597819"/>
                  <a:gd name="connsiteX32" fmla="*/ 333375 w 1557337"/>
                  <a:gd name="connsiteY32" fmla="*/ 1019175 h 1597819"/>
                  <a:gd name="connsiteX33" fmla="*/ 297656 w 1557337"/>
                  <a:gd name="connsiteY33" fmla="*/ 988218 h 1597819"/>
                  <a:gd name="connsiteX34" fmla="*/ 259556 w 1557337"/>
                  <a:gd name="connsiteY34" fmla="*/ 921543 h 1597819"/>
                  <a:gd name="connsiteX35" fmla="*/ 223838 w 1557337"/>
                  <a:gd name="connsiteY35" fmla="*/ 845343 h 1597819"/>
                  <a:gd name="connsiteX36" fmla="*/ 211931 w 1557337"/>
                  <a:gd name="connsiteY36" fmla="*/ 809625 h 1597819"/>
                  <a:gd name="connsiteX37" fmla="*/ 147638 w 1557337"/>
                  <a:gd name="connsiteY37" fmla="*/ 754856 h 1597819"/>
                  <a:gd name="connsiteX38" fmla="*/ 119063 w 1557337"/>
                  <a:gd name="connsiteY38" fmla="*/ 678656 h 1597819"/>
                  <a:gd name="connsiteX39" fmla="*/ 107156 w 1557337"/>
                  <a:gd name="connsiteY39" fmla="*/ 628650 h 1597819"/>
                  <a:gd name="connsiteX40" fmla="*/ 95250 w 1557337"/>
                  <a:gd name="connsiteY40" fmla="*/ 547687 h 1597819"/>
                  <a:gd name="connsiteX41" fmla="*/ 104775 w 1557337"/>
                  <a:gd name="connsiteY41" fmla="*/ 521493 h 1597819"/>
                  <a:gd name="connsiteX42" fmla="*/ 114300 w 1557337"/>
                  <a:gd name="connsiteY42" fmla="*/ 490537 h 1597819"/>
                  <a:gd name="connsiteX43" fmla="*/ 126206 w 1557337"/>
                  <a:gd name="connsiteY43" fmla="*/ 442912 h 1597819"/>
                  <a:gd name="connsiteX44" fmla="*/ 147638 w 1557337"/>
                  <a:gd name="connsiteY44" fmla="*/ 397668 h 1597819"/>
                  <a:gd name="connsiteX45" fmla="*/ 159544 w 1557337"/>
                  <a:gd name="connsiteY45" fmla="*/ 381000 h 1597819"/>
                  <a:gd name="connsiteX46" fmla="*/ 192881 w 1557337"/>
                  <a:gd name="connsiteY46" fmla="*/ 335756 h 1597819"/>
                  <a:gd name="connsiteX47" fmla="*/ 235744 w 1557337"/>
                  <a:gd name="connsiteY47" fmla="*/ 302418 h 1597819"/>
                  <a:gd name="connsiteX48" fmla="*/ 288131 w 1557337"/>
                  <a:gd name="connsiteY48" fmla="*/ 235743 h 1597819"/>
                  <a:gd name="connsiteX49" fmla="*/ 309563 w 1557337"/>
                  <a:gd name="connsiteY49" fmla="*/ 216693 h 1597819"/>
                  <a:gd name="connsiteX50" fmla="*/ 326231 w 1557337"/>
                  <a:gd name="connsiteY50" fmla="*/ 204787 h 1597819"/>
                  <a:gd name="connsiteX51" fmla="*/ 345281 w 1557337"/>
                  <a:gd name="connsiteY51" fmla="*/ 178593 h 1597819"/>
                  <a:gd name="connsiteX52" fmla="*/ 402431 w 1557337"/>
                  <a:gd name="connsiteY52" fmla="*/ 130968 h 1597819"/>
                  <a:gd name="connsiteX53" fmla="*/ 438150 w 1557337"/>
                  <a:gd name="connsiteY53" fmla="*/ 116681 h 1597819"/>
                  <a:gd name="connsiteX54" fmla="*/ 509588 w 1557337"/>
                  <a:gd name="connsiteY54" fmla="*/ 80962 h 1597819"/>
                  <a:gd name="connsiteX55" fmla="*/ 569119 w 1557337"/>
                  <a:gd name="connsiteY55" fmla="*/ 45243 h 1597819"/>
                  <a:gd name="connsiteX56" fmla="*/ 673894 w 1557337"/>
                  <a:gd name="connsiteY56" fmla="*/ 7143 h 1597819"/>
                  <a:gd name="connsiteX0" fmla="*/ 673894 w 1557337"/>
                  <a:gd name="connsiteY0" fmla="*/ 7143 h 1597819"/>
                  <a:gd name="connsiteX1" fmla="*/ 895350 w 1557337"/>
                  <a:gd name="connsiteY1" fmla="*/ 0 h 1597819"/>
                  <a:gd name="connsiteX2" fmla="*/ 1100138 w 1557337"/>
                  <a:gd name="connsiteY2" fmla="*/ 50006 h 1597819"/>
                  <a:gd name="connsiteX3" fmla="*/ 1273969 w 1557337"/>
                  <a:gd name="connsiteY3" fmla="*/ 128587 h 1597819"/>
                  <a:gd name="connsiteX4" fmla="*/ 1323975 w 1557337"/>
                  <a:gd name="connsiteY4" fmla="*/ 176212 h 1597819"/>
                  <a:gd name="connsiteX5" fmla="*/ 1407319 w 1557337"/>
                  <a:gd name="connsiteY5" fmla="*/ 247650 h 1597819"/>
                  <a:gd name="connsiteX6" fmla="*/ 1443038 w 1557337"/>
                  <a:gd name="connsiteY6" fmla="*/ 338137 h 1597819"/>
                  <a:gd name="connsiteX7" fmla="*/ 1483519 w 1557337"/>
                  <a:gd name="connsiteY7" fmla="*/ 397668 h 1597819"/>
                  <a:gd name="connsiteX8" fmla="*/ 1516856 w 1557337"/>
                  <a:gd name="connsiteY8" fmla="*/ 454818 h 1597819"/>
                  <a:gd name="connsiteX9" fmla="*/ 1557337 w 1557337"/>
                  <a:gd name="connsiteY9" fmla="*/ 528638 h 1597819"/>
                  <a:gd name="connsiteX10" fmla="*/ 1550194 w 1557337"/>
                  <a:gd name="connsiteY10" fmla="*/ 621506 h 1597819"/>
                  <a:gd name="connsiteX11" fmla="*/ 1524000 w 1557337"/>
                  <a:gd name="connsiteY11" fmla="*/ 700087 h 1597819"/>
                  <a:gd name="connsiteX12" fmla="*/ 1519238 w 1557337"/>
                  <a:gd name="connsiteY12" fmla="*/ 783431 h 1597819"/>
                  <a:gd name="connsiteX13" fmla="*/ 1464469 w 1557337"/>
                  <a:gd name="connsiteY13" fmla="*/ 869156 h 1597819"/>
                  <a:gd name="connsiteX14" fmla="*/ 1397794 w 1557337"/>
                  <a:gd name="connsiteY14" fmla="*/ 883443 h 1597819"/>
                  <a:gd name="connsiteX15" fmla="*/ 1293019 w 1557337"/>
                  <a:gd name="connsiteY15" fmla="*/ 902493 h 1597819"/>
                  <a:gd name="connsiteX16" fmla="*/ 1250156 w 1557337"/>
                  <a:gd name="connsiteY16" fmla="*/ 876300 h 1597819"/>
                  <a:gd name="connsiteX17" fmla="*/ 1197769 w 1557337"/>
                  <a:gd name="connsiteY17" fmla="*/ 852488 h 1597819"/>
                  <a:gd name="connsiteX18" fmla="*/ 1183481 w 1557337"/>
                  <a:gd name="connsiteY18" fmla="*/ 938212 h 1597819"/>
                  <a:gd name="connsiteX19" fmla="*/ 1114425 w 1557337"/>
                  <a:gd name="connsiteY19" fmla="*/ 952499 h 1597819"/>
                  <a:gd name="connsiteX20" fmla="*/ 1040606 w 1557337"/>
                  <a:gd name="connsiteY20" fmla="*/ 992981 h 1597819"/>
                  <a:gd name="connsiteX21" fmla="*/ 945356 w 1557337"/>
                  <a:gd name="connsiteY21" fmla="*/ 1012031 h 1597819"/>
                  <a:gd name="connsiteX22" fmla="*/ 864394 w 1557337"/>
                  <a:gd name="connsiteY22" fmla="*/ 985837 h 1597819"/>
                  <a:gd name="connsiteX23" fmla="*/ 800100 w 1557337"/>
                  <a:gd name="connsiteY23" fmla="*/ 983456 h 1597819"/>
                  <a:gd name="connsiteX24" fmla="*/ 697706 w 1557337"/>
                  <a:gd name="connsiteY24" fmla="*/ 1121568 h 1597819"/>
                  <a:gd name="connsiteX25" fmla="*/ 681038 w 1557337"/>
                  <a:gd name="connsiteY25" fmla="*/ 1123950 h 1597819"/>
                  <a:gd name="connsiteX26" fmla="*/ 671513 w 1557337"/>
                  <a:gd name="connsiteY26" fmla="*/ 1195387 h 1597819"/>
                  <a:gd name="connsiteX27" fmla="*/ 0 w 1557337"/>
                  <a:gd name="connsiteY27" fmla="*/ 1597819 h 1597819"/>
                  <a:gd name="connsiteX28" fmla="*/ 642938 w 1557337"/>
                  <a:gd name="connsiteY28" fmla="*/ 1083468 h 1597819"/>
                  <a:gd name="connsiteX29" fmla="*/ 602456 w 1557337"/>
                  <a:gd name="connsiteY29" fmla="*/ 1073944 h 1597819"/>
                  <a:gd name="connsiteX30" fmla="*/ 516732 w 1557337"/>
                  <a:gd name="connsiteY30" fmla="*/ 1100137 h 1597819"/>
                  <a:gd name="connsiteX31" fmla="*/ 414338 w 1557337"/>
                  <a:gd name="connsiteY31" fmla="*/ 1062037 h 1597819"/>
                  <a:gd name="connsiteX32" fmla="*/ 333375 w 1557337"/>
                  <a:gd name="connsiteY32" fmla="*/ 1019175 h 1597819"/>
                  <a:gd name="connsiteX33" fmla="*/ 297656 w 1557337"/>
                  <a:gd name="connsiteY33" fmla="*/ 988218 h 1597819"/>
                  <a:gd name="connsiteX34" fmla="*/ 259556 w 1557337"/>
                  <a:gd name="connsiteY34" fmla="*/ 921543 h 1597819"/>
                  <a:gd name="connsiteX35" fmla="*/ 223838 w 1557337"/>
                  <a:gd name="connsiteY35" fmla="*/ 845343 h 1597819"/>
                  <a:gd name="connsiteX36" fmla="*/ 211931 w 1557337"/>
                  <a:gd name="connsiteY36" fmla="*/ 809625 h 1597819"/>
                  <a:gd name="connsiteX37" fmla="*/ 147638 w 1557337"/>
                  <a:gd name="connsiteY37" fmla="*/ 754856 h 1597819"/>
                  <a:gd name="connsiteX38" fmla="*/ 119063 w 1557337"/>
                  <a:gd name="connsiteY38" fmla="*/ 678656 h 1597819"/>
                  <a:gd name="connsiteX39" fmla="*/ 107156 w 1557337"/>
                  <a:gd name="connsiteY39" fmla="*/ 628650 h 1597819"/>
                  <a:gd name="connsiteX40" fmla="*/ 95250 w 1557337"/>
                  <a:gd name="connsiteY40" fmla="*/ 547687 h 1597819"/>
                  <a:gd name="connsiteX41" fmla="*/ 104775 w 1557337"/>
                  <a:gd name="connsiteY41" fmla="*/ 521493 h 1597819"/>
                  <a:gd name="connsiteX42" fmla="*/ 114300 w 1557337"/>
                  <a:gd name="connsiteY42" fmla="*/ 490537 h 1597819"/>
                  <a:gd name="connsiteX43" fmla="*/ 126206 w 1557337"/>
                  <a:gd name="connsiteY43" fmla="*/ 442912 h 1597819"/>
                  <a:gd name="connsiteX44" fmla="*/ 147638 w 1557337"/>
                  <a:gd name="connsiteY44" fmla="*/ 397668 h 1597819"/>
                  <a:gd name="connsiteX45" fmla="*/ 159544 w 1557337"/>
                  <a:gd name="connsiteY45" fmla="*/ 381000 h 1597819"/>
                  <a:gd name="connsiteX46" fmla="*/ 192881 w 1557337"/>
                  <a:gd name="connsiteY46" fmla="*/ 335756 h 1597819"/>
                  <a:gd name="connsiteX47" fmla="*/ 235744 w 1557337"/>
                  <a:gd name="connsiteY47" fmla="*/ 302418 h 1597819"/>
                  <a:gd name="connsiteX48" fmla="*/ 288131 w 1557337"/>
                  <a:gd name="connsiteY48" fmla="*/ 235743 h 1597819"/>
                  <a:gd name="connsiteX49" fmla="*/ 309563 w 1557337"/>
                  <a:gd name="connsiteY49" fmla="*/ 216693 h 1597819"/>
                  <a:gd name="connsiteX50" fmla="*/ 326231 w 1557337"/>
                  <a:gd name="connsiteY50" fmla="*/ 204787 h 1597819"/>
                  <a:gd name="connsiteX51" fmla="*/ 345281 w 1557337"/>
                  <a:gd name="connsiteY51" fmla="*/ 178593 h 1597819"/>
                  <a:gd name="connsiteX52" fmla="*/ 402431 w 1557337"/>
                  <a:gd name="connsiteY52" fmla="*/ 130968 h 1597819"/>
                  <a:gd name="connsiteX53" fmla="*/ 438150 w 1557337"/>
                  <a:gd name="connsiteY53" fmla="*/ 116681 h 1597819"/>
                  <a:gd name="connsiteX54" fmla="*/ 509588 w 1557337"/>
                  <a:gd name="connsiteY54" fmla="*/ 80962 h 1597819"/>
                  <a:gd name="connsiteX55" fmla="*/ 569119 w 1557337"/>
                  <a:gd name="connsiteY55" fmla="*/ 45243 h 1597819"/>
                  <a:gd name="connsiteX56" fmla="*/ 673894 w 1557337"/>
                  <a:gd name="connsiteY56" fmla="*/ 7143 h 1597819"/>
                  <a:gd name="connsiteX0" fmla="*/ 673894 w 1557337"/>
                  <a:gd name="connsiteY0" fmla="*/ 7143 h 1597819"/>
                  <a:gd name="connsiteX1" fmla="*/ 895350 w 1557337"/>
                  <a:gd name="connsiteY1" fmla="*/ 0 h 1597819"/>
                  <a:gd name="connsiteX2" fmla="*/ 1100138 w 1557337"/>
                  <a:gd name="connsiteY2" fmla="*/ 50006 h 1597819"/>
                  <a:gd name="connsiteX3" fmla="*/ 1273969 w 1557337"/>
                  <a:gd name="connsiteY3" fmla="*/ 128587 h 1597819"/>
                  <a:gd name="connsiteX4" fmla="*/ 1323975 w 1557337"/>
                  <a:gd name="connsiteY4" fmla="*/ 176212 h 1597819"/>
                  <a:gd name="connsiteX5" fmla="*/ 1407319 w 1557337"/>
                  <a:gd name="connsiteY5" fmla="*/ 247650 h 1597819"/>
                  <a:gd name="connsiteX6" fmla="*/ 1443038 w 1557337"/>
                  <a:gd name="connsiteY6" fmla="*/ 338137 h 1597819"/>
                  <a:gd name="connsiteX7" fmla="*/ 1485900 w 1557337"/>
                  <a:gd name="connsiteY7" fmla="*/ 388143 h 1597819"/>
                  <a:gd name="connsiteX8" fmla="*/ 1516856 w 1557337"/>
                  <a:gd name="connsiteY8" fmla="*/ 454818 h 1597819"/>
                  <a:gd name="connsiteX9" fmla="*/ 1557337 w 1557337"/>
                  <a:gd name="connsiteY9" fmla="*/ 528638 h 1597819"/>
                  <a:gd name="connsiteX10" fmla="*/ 1550194 w 1557337"/>
                  <a:gd name="connsiteY10" fmla="*/ 621506 h 1597819"/>
                  <a:gd name="connsiteX11" fmla="*/ 1524000 w 1557337"/>
                  <a:gd name="connsiteY11" fmla="*/ 700087 h 1597819"/>
                  <a:gd name="connsiteX12" fmla="*/ 1519238 w 1557337"/>
                  <a:gd name="connsiteY12" fmla="*/ 783431 h 1597819"/>
                  <a:gd name="connsiteX13" fmla="*/ 1464469 w 1557337"/>
                  <a:gd name="connsiteY13" fmla="*/ 869156 h 1597819"/>
                  <a:gd name="connsiteX14" fmla="*/ 1397794 w 1557337"/>
                  <a:gd name="connsiteY14" fmla="*/ 883443 h 1597819"/>
                  <a:gd name="connsiteX15" fmla="*/ 1293019 w 1557337"/>
                  <a:gd name="connsiteY15" fmla="*/ 902493 h 1597819"/>
                  <a:gd name="connsiteX16" fmla="*/ 1250156 w 1557337"/>
                  <a:gd name="connsiteY16" fmla="*/ 876300 h 1597819"/>
                  <a:gd name="connsiteX17" fmla="*/ 1197769 w 1557337"/>
                  <a:gd name="connsiteY17" fmla="*/ 852488 h 1597819"/>
                  <a:gd name="connsiteX18" fmla="*/ 1183481 w 1557337"/>
                  <a:gd name="connsiteY18" fmla="*/ 938212 h 1597819"/>
                  <a:gd name="connsiteX19" fmla="*/ 1114425 w 1557337"/>
                  <a:gd name="connsiteY19" fmla="*/ 952499 h 1597819"/>
                  <a:gd name="connsiteX20" fmla="*/ 1040606 w 1557337"/>
                  <a:gd name="connsiteY20" fmla="*/ 992981 h 1597819"/>
                  <a:gd name="connsiteX21" fmla="*/ 945356 w 1557337"/>
                  <a:gd name="connsiteY21" fmla="*/ 1012031 h 1597819"/>
                  <a:gd name="connsiteX22" fmla="*/ 864394 w 1557337"/>
                  <a:gd name="connsiteY22" fmla="*/ 985837 h 1597819"/>
                  <a:gd name="connsiteX23" fmla="*/ 800100 w 1557337"/>
                  <a:gd name="connsiteY23" fmla="*/ 983456 h 1597819"/>
                  <a:gd name="connsiteX24" fmla="*/ 697706 w 1557337"/>
                  <a:gd name="connsiteY24" fmla="*/ 1121568 h 1597819"/>
                  <a:gd name="connsiteX25" fmla="*/ 681038 w 1557337"/>
                  <a:gd name="connsiteY25" fmla="*/ 1123950 h 1597819"/>
                  <a:gd name="connsiteX26" fmla="*/ 671513 w 1557337"/>
                  <a:gd name="connsiteY26" fmla="*/ 1195387 h 1597819"/>
                  <a:gd name="connsiteX27" fmla="*/ 0 w 1557337"/>
                  <a:gd name="connsiteY27" fmla="*/ 1597819 h 1597819"/>
                  <a:gd name="connsiteX28" fmla="*/ 642938 w 1557337"/>
                  <a:gd name="connsiteY28" fmla="*/ 1083468 h 1597819"/>
                  <a:gd name="connsiteX29" fmla="*/ 602456 w 1557337"/>
                  <a:gd name="connsiteY29" fmla="*/ 1073944 h 1597819"/>
                  <a:gd name="connsiteX30" fmla="*/ 516732 w 1557337"/>
                  <a:gd name="connsiteY30" fmla="*/ 1100137 h 1597819"/>
                  <a:gd name="connsiteX31" fmla="*/ 414338 w 1557337"/>
                  <a:gd name="connsiteY31" fmla="*/ 1062037 h 1597819"/>
                  <a:gd name="connsiteX32" fmla="*/ 333375 w 1557337"/>
                  <a:gd name="connsiteY32" fmla="*/ 1019175 h 1597819"/>
                  <a:gd name="connsiteX33" fmla="*/ 297656 w 1557337"/>
                  <a:gd name="connsiteY33" fmla="*/ 988218 h 1597819"/>
                  <a:gd name="connsiteX34" fmla="*/ 259556 w 1557337"/>
                  <a:gd name="connsiteY34" fmla="*/ 921543 h 1597819"/>
                  <a:gd name="connsiteX35" fmla="*/ 223838 w 1557337"/>
                  <a:gd name="connsiteY35" fmla="*/ 845343 h 1597819"/>
                  <a:gd name="connsiteX36" fmla="*/ 211931 w 1557337"/>
                  <a:gd name="connsiteY36" fmla="*/ 809625 h 1597819"/>
                  <a:gd name="connsiteX37" fmla="*/ 147638 w 1557337"/>
                  <a:gd name="connsiteY37" fmla="*/ 754856 h 1597819"/>
                  <a:gd name="connsiteX38" fmla="*/ 119063 w 1557337"/>
                  <a:gd name="connsiteY38" fmla="*/ 678656 h 1597819"/>
                  <a:gd name="connsiteX39" fmla="*/ 107156 w 1557337"/>
                  <a:gd name="connsiteY39" fmla="*/ 628650 h 1597819"/>
                  <a:gd name="connsiteX40" fmla="*/ 95250 w 1557337"/>
                  <a:gd name="connsiteY40" fmla="*/ 547687 h 1597819"/>
                  <a:gd name="connsiteX41" fmla="*/ 104775 w 1557337"/>
                  <a:gd name="connsiteY41" fmla="*/ 521493 h 1597819"/>
                  <a:gd name="connsiteX42" fmla="*/ 114300 w 1557337"/>
                  <a:gd name="connsiteY42" fmla="*/ 490537 h 1597819"/>
                  <a:gd name="connsiteX43" fmla="*/ 126206 w 1557337"/>
                  <a:gd name="connsiteY43" fmla="*/ 442912 h 1597819"/>
                  <a:gd name="connsiteX44" fmla="*/ 147638 w 1557337"/>
                  <a:gd name="connsiteY44" fmla="*/ 397668 h 1597819"/>
                  <a:gd name="connsiteX45" fmla="*/ 159544 w 1557337"/>
                  <a:gd name="connsiteY45" fmla="*/ 381000 h 1597819"/>
                  <a:gd name="connsiteX46" fmla="*/ 192881 w 1557337"/>
                  <a:gd name="connsiteY46" fmla="*/ 335756 h 1597819"/>
                  <a:gd name="connsiteX47" fmla="*/ 235744 w 1557337"/>
                  <a:gd name="connsiteY47" fmla="*/ 302418 h 1597819"/>
                  <a:gd name="connsiteX48" fmla="*/ 288131 w 1557337"/>
                  <a:gd name="connsiteY48" fmla="*/ 235743 h 1597819"/>
                  <a:gd name="connsiteX49" fmla="*/ 309563 w 1557337"/>
                  <a:gd name="connsiteY49" fmla="*/ 216693 h 1597819"/>
                  <a:gd name="connsiteX50" fmla="*/ 326231 w 1557337"/>
                  <a:gd name="connsiteY50" fmla="*/ 204787 h 1597819"/>
                  <a:gd name="connsiteX51" fmla="*/ 345281 w 1557337"/>
                  <a:gd name="connsiteY51" fmla="*/ 178593 h 1597819"/>
                  <a:gd name="connsiteX52" fmla="*/ 402431 w 1557337"/>
                  <a:gd name="connsiteY52" fmla="*/ 130968 h 1597819"/>
                  <a:gd name="connsiteX53" fmla="*/ 438150 w 1557337"/>
                  <a:gd name="connsiteY53" fmla="*/ 116681 h 1597819"/>
                  <a:gd name="connsiteX54" fmla="*/ 509588 w 1557337"/>
                  <a:gd name="connsiteY54" fmla="*/ 80962 h 1597819"/>
                  <a:gd name="connsiteX55" fmla="*/ 569119 w 1557337"/>
                  <a:gd name="connsiteY55" fmla="*/ 45243 h 1597819"/>
                  <a:gd name="connsiteX56" fmla="*/ 673894 w 1557337"/>
                  <a:gd name="connsiteY56" fmla="*/ 7143 h 1597819"/>
                  <a:gd name="connsiteX0" fmla="*/ 673894 w 1557337"/>
                  <a:gd name="connsiteY0" fmla="*/ 7143 h 1597819"/>
                  <a:gd name="connsiteX1" fmla="*/ 895350 w 1557337"/>
                  <a:gd name="connsiteY1" fmla="*/ 0 h 1597819"/>
                  <a:gd name="connsiteX2" fmla="*/ 1100138 w 1557337"/>
                  <a:gd name="connsiteY2" fmla="*/ 50006 h 1597819"/>
                  <a:gd name="connsiteX3" fmla="*/ 1273969 w 1557337"/>
                  <a:gd name="connsiteY3" fmla="*/ 128587 h 1597819"/>
                  <a:gd name="connsiteX4" fmla="*/ 1323975 w 1557337"/>
                  <a:gd name="connsiteY4" fmla="*/ 176212 h 1597819"/>
                  <a:gd name="connsiteX5" fmla="*/ 1407319 w 1557337"/>
                  <a:gd name="connsiteY5" fmla="*/ 247650 h 1597819"/>
                  <a:gd name="connsiteX6" fmla="*/ 1459707 w 1557337"/>
                  <a:gd name="connsiteY6" fmla="*/ 326231 h 1597819"/>
                  <a:gd name="connsiteX7" fmla="*/ 1485900 w 1557337"/>
                  <a:gd name="connsiteY7" fmla="*/ 388143 h 1597819"/>
                  <a:gd name="connsiteX8" fmla="*/ 1516856 w 1557337"/>
                  <a:gd name="connsiteY8" fmla="*/ 454818 h 1597819"/>
                  <a:gd name="connsiteX9" fmla="*/ 1557337 w 1557337"/>
                  <a:gd name="connsiteY9" fmla="*/ 528638 h 1597819"/>
                  <a:gd name="connsiteX10" fmla="*/ 1550194 w 1557337"/>
                  <a:gd name="connsiteY10" fmla="*/ 621506 h 1597819"/>
                  <a:gd name="connsiteX11" fmla="*/ 1524000 w 1557337"/>
                  <a:gd name="connsiteY11" fmla="*/ 700087 h 1597819"/>
                  <a:gd name="connsiteX12" fmla="*/ 1519238 w 1557337"/>
                  <a:gd name="connsiteY12" fmla="*/ 783431 h 1597819"/>
                  <a:gd name="connsiteX13" fmla="*/ 1464469 w 1557337"/>
                  <a:gd name="connsiteY13" fmla="*/ 869156 h 1597819"/>
                  <a:gd name="connsiteX14" fmla="*/ 1397794 w 1557337"/>
                  <a:gd name="connsiteY14" fmla="*/ 883443 h 1597819"/>
                  <a:gd name="connsiteX15" fmla="*/ 1293019 w 1557337"/>
                  <a:gd name="connsiteY15" fmla="*/ 902493 h 1597819"/>
                  <a:gd name="connsiteX16" fmla="*/ 1250156 w 1557337"/>
                  <a:gd name="connsiteY16" fmla="*/ 876300 h 1597819"/>
                  <a:gd name="connsiteX17" fmla="*/ 1197769 w 1557337"/>
                  <a:gd name="connsiteY17" fmla="*/ 852488 h 1597819"/>
                  <a:gd name="connsiteX18" fmla="*/ 1183481 w 1557337"/>
                  <a:gd name="connsiteY18" fmla="*/ 938212 h 1597819"/>
                  <a:gd name="connsiteX19" fmla="*/ 1114425 w 1557337"/>
                  <a:gd name="connsiteY19" fmla="*/ 952499 h 1597819"/>
                  <a:gd name="connsiteX20" fmla="*/ 1040606 w 1557337"/>
                  <a:gd name="connsiteY20" fmla="*/ 992981 h 1597819"/>
                  <a:gd name="connsiteX21" fmla="*/ 945356 w 1557337"/>
                  <a:gd name="connsiteY21" fmla="*/ 1012031 h 1597819"/>
                  <a:gd name="connsiteX22" fmla="*/ 864394 w 1557337"/>
                  <a:gd name="connsiteY22" fmla="*/ 985837 h 1597819"/>
                  <a:gd name="connsiteX23" fmla="*/ 800100 w 1557337"/>
                  <a:gd name="connsiteY23" fmla="*/ 983456 h 1597819"/>
                  <a:gd name="connsiteX24" fmla="*/ 697706 w 1557337"/>
                  <a:gd name="connsiteY24" fmla="*/ 1121568 h 1597819"/>
                  <a:gd name="connsiteX25" fmla="*/ 681038 w 1557337"/>
                  <a:gd name="connsiteY25" fmla="*/ 1123950 h 1597819"/>
                  <a:gd name="connsiteX26" fmla="*/ 671513 w 1557337"/>
                  <a:gd name="connsiteY26" fmla="*/ 1195387 h 1597819"/>
                  <a:gd name="connsiteX27" fmla="*/ 0 w 1557337"/>
                  <a:gd name="connsiteY27" fmla="*/ 1597819 h 1597819"/>
                  <a:gd name="connsiteX28" fmla="*/ 642938 w 1557337"/>
                  <a:gd name="connsiteY28" fmla="*/ 1083468 h 1597819"/>
                  <a:gd name="connsiteX29" fmla="*/ 602456 w 1557337"/>
                  <a:gd name="connsiteY29" fmla="*/ 1073944 h 1597819"/>
                  <a:gd name="connsiteX30" fmla="*/ 516732 w 1557337"/>
                  <a:gd name="connsiteY30" fmla="*/ 1100137 h 1597819"/>
                  <a:gd name="connsiteX31" fmla="*/ 414338 w 1557337"/>
                  <a:gd name="connsiteY31" fmla="*/ 1062037 h 1597819"/>
                  <a:gd name="connsiteX32" fmla="*/ 333375 w 1557337"/>
                  <a:gd name="connsiteY32" fmla="*/ 1019175 h 1597819"/>
                  <a:gd name="connsiteX33" fmla="*/ 297656 w 1557337"/>
                  <a:gd name="connsiteY33" fmla="*/ 988218 h 1597819"/>
                  <a:gd name="connsiteX34" fmla="*/ 259556 w 1557337"/>
                  <a:gd name="connsiteY34" fmla="*/ 921543 h 1597819"/>
                  <a:gd name="connsiteX35" fmla="*/ 223838 w 1557337"/>
                  <a:gd name="connsiteY35" fmla="*/ 845343 h 1597819"/>
                  <a:gd name="connsiteX36" fmla="*/ 211931 w 1557337"/>
                  <a:gd name="connsiteY36" fmla="*/ 809625 h 1597819"/>
                  <a:gd name="connsiteX37" fmla="*/ 147638 w 1557337"/>
                  <a:gd name="connsiteY37" fmla="*/ 754856 h 1597819"/>
                  <a:gd name="connsiteX38" fmla="*/ 119063 w 1557337"/>
                  <a:gd name="connsiteY38" fmla="*/ 678656 h 1597819"/>
                  <a:gd name="connsiteX39" fmla="*/ 107156 w 1557337"/>
                  <a:gd name="connsiteY39" fmla="*/ 628650 h 1597819"/>
                  <a:gd name="connsiteX40" fmla="*/ 95250 w 1557337"/>
                  <a:gd name="connsiteY40" fmla="*/ 547687 h 1597819"/>
                  <a:gd name="connsiteX41" fmla="*/ 104775 w 1557337"/>
                  <a:gd name="connsiteY41" fmla="*/ 521493 h 1597819"/>
                  <a:gd name="connsiteX42" fmla="*/ 114300 w 1557337"/>
                  <a:gd name="connsiteY42" fmla="*/ 490537 h 1597819"/>
                  <a:gd name="connsiteX43" fmla="*/ 126206 w 1557337"/>
                  <a:gd name="connsiteY43" fmla="*/ 442912 h 1597819"/>
                  <a:gd name="connsiteX44" fmla="*/ 147638 w 1557337"/>
                  <a:gd name="connsiteY44" fmla="*/ 397668 h 1597819"/>
                  <a:gd name="connsiteX45" fmla="*/ 159544 w 1557337"/>
                  <a:gd name="connsiteY45" fmla="*/ 381000 h 1597819"/>
                  <a:gd name="connsiteX46" fmla="*/ 192881 w 1557337"/>
                  <a:gd name="connsiteY46" fmla="*/ 335756 h 1597819"/>
                  <a:gd name="connsiteX47" fmla="*/ 235744 w 1557337"/>
                  <a:gd name="connsiteY47" fmla="*/ 302418 h 1597819"/>
                  <a:gd name="connsiteX48" fmla="*/ 288131 w 1557337"/>
                  <a:gd name="connsiteY48" fmla="*/ 235743 h 1597819"/>
                  <a:gd name="connsiteX49" fmla="*/ 309563 w 1557337"/>
                  <a:gd name="connsiteY49" fmla="*/ 216693 h 1597819"/>
                  <a:gd name="connsiteX50" fmla="*/ 326231 w 1557337"/>
                  <a:gd name="connsiteY50" fmla="*/ 204787 h 1597819"/>
                  <a:gd name="connsiteX51" fmla="*/ 345281 w 1557337"/>
                  <a:gd name="connsiteY51" fmla="*/ 178593 h 1597819"/>
                  <a:gd name="connsiteX52" fmla="*/ 402431 w 1557337"/>
                  <a:gd name="connsiteY52" fmla="*/ 130968 h 1597819"/>
                  <a:gd name="connsiteX53" fmla="*/ 438150 w 1557337"/>
                  <a:gd name="connsiteY53" fmla="*/ 116681 h 1597819"/>
                  <a:gd name="connsiteX54" fmla="*/ 509588 w 1557337"/>
                  <a:gd name="connsiteY54" fmla="*/ 80962 h 1597819"/>
                  <a:gd name="connsiteX55" fmla="*/ 569119 w 1557337"/>
                  <a:gd name="connsiteY55" fmla="*/ 45243 h 1597819"/>
                  <a:gd name="connsiteX56" fmla="*/ 673894 w 1557337"/>
                  <a:gd name="connsiteY56" fmla="*/ 7143 h 1597819"/>
                  <a:gd name="connsiteX0" fmla="*/ 673894 w 1557337"/>
                  <a:gd name="connsiteY0" fmla="*/ 7143 h 1597819"/>
                  <a:gd name="connsiteX1" fmla="*/ 895350 w 1557337"/>
                  <a:gd name="connsiteY1" fmla="*/ 0 h 1597819"/>
                  <a:gd name="connsiteX2" fmla="*/ 1100138 w 1557337"/>
                  <a:gd name="connsiteY2" fmla="*/ 50006 h 1597819"/>
                  <a:gd name="connsiteX3" fmla="*/ 1273969 w 1557337"/>
                  <a:gd name="connsiteY3" fmla="*/ 128587 h 1597819"/>
                  <a:gd name="connsiteX4" fmla="*/ 1338263 w 1557337"/>
                  <a:gd name="connsiteY4" fmla="*/ 169069 h 1597819"/>
                  <a:gd name="connsiteX5" fmla="*/ 1407319 w 1557337"/>
                  <a:gd name="connsiteY5" fmla="*/ 247650 h 1597819"/>
                  <a:gd name="connsiteX6" fmla="*/ 1459707 w 1557337"/>
                  <a:gd name="connsiteY6" fmla="*/ 326231 h 1597819"/>
                  <a:gd name="connsiteX7" fmla="*/ 1485900 w 1557337"/>
                  <a:gd name="connsiteY7" fmla="*/ 388143 h 1597819"/>
                  <a:gd name="connsiteX8" fmla="*/ 1516856 w 1557337"/>
                  <a:gd name="connsiteY8" fmla="*/ 454818 h 1597819"/>
                  <a:gd name="connsiteX9" fmla="*/ 1557337 w 1557337"/>
                  <a:gd name="connsiteY9" fmla="*/ 528638 h 1597819"/>
                  <a:gd name="connsiteX10" fmla="*/ 1550194 w 1557337"/>
                  <a:gd name="connsiteY10" fmla="*/ 621506 h 1597819"/>
                  <a:gd name="connsiteX11" fmla="*/ 1524000 w 1557337"/>
                  <a:gd name="connsiteY11" fmla="*/ 700087 h 1597819"/>
                  <a:gd name="connsiteX12" fmla="*/ 1519238 w 1557337"/>
                  <a:gd name="connsiteY12" fmla="*/ 783431 h 1597819"/>
                  <a:gd name="connsiteX13" fmla="*/ 1464469 w 1557337"/>
                  <a:gd name="connsiteY13" fmla="*/ 869156 h 1597819"/>
                  <a:gd name="connsiteX14" fmla="*/ 1397794 w 1557337"/>
                  <a:gd name="connsiteY14" fmla="*/ 883443 h 1597819"/>
                  <a:gd name="connsiteX15" fmla="*/ 1293019 w 1557337"/>
                  <a:gd name="connsiteY15" fmla="*/ 902493 h 1597819"/>
                  <a:gd name="connsiteX16" fmla="*/ 1250156 w 1557337"/>
                  <a:gd name="connsiteY16" fmla="*/ 876300 h 1597819"/>
                  <a:gd name="connsiteX17" fmla="*/ 1197769 w 1557337"/>
                  <a:gd name="connsiteY17" fmla="*/ 852488 h 1597819"/>
                  <a:gd name="connsiteX18" fmla="*/ 1183481 w 1557337"/>
                  <a:gd name="connsiteY18" fmla="*/ 938212 h 1597819"/>
                  <a:gd name="connsiteX19" fmla="*/ 1114425 w 1557337"/>
                  <a:gd name="connsiteY19" fmla="*/ 952499 h 1597819"/>
                  <a:gd name="connsiteX20" fmla="*/ 1040606 w 1557337"/>
                  <a:gd name="connsiteY20" fmla="*/ 992981 h 1597819"/>
                  <a:gd name="connsiteX21" fmla="*/ 945356 w 1557337"/>
                  <a:gd name="connsiteY21" fmla="*/ 1012031 h 1597819"/>
                  <a:gd name="connsiteX22" fmla="*/ 864394 w 1557337"/>
                  <a:gd name="connsiteY22" fmla="*/ 985837 h 1597819"/>
                  <a:gd name="connsiteX23" fmla="*/ 800100 w 1557337"/>
                  <a:gd name="connsiteY23" fmla="*/ 983456 h 1597819"/>
                  <a:gd name="connsiteX24" fmla="*/ 697706 w 1557337"/>
                  <a:gd name="connsiteY24" fmla="*/ 1121568 h 1597819"/>
                  <a:gd name="connsiteX25" fmla="*/ 681038 w 1557337"/>
                  <a:gd name="connsiteY25" fmla="*/ 1123950 h 1597819"/>
                  <a:gd name="connsiteX26" fmla="*/ 671513 w 1557337"/>
                  <a:gd name="connsiteY26" fmla="*/ 1195387 h 1597819"/>
                  <a:gd name="connsiteX27" fmla="*/ 0 w 1557337"/>
                  <a:gd name="connsiteY27" fmla="*/ 1597819 h 1597819"/>
                  <a:gd name="connsiteX28" fmla="*/ 642938 w 1557337"/>
                  <a:gd name="connsiteY28" fmla="*/ 1083468 h 1597819"/>
                  <a:gd name="connsiteX29" fmla="*/ 602456 w 1557337"/>
                  <a:gd name="connsiteY29" fmla="*/ 1073944 h 1597819"/>
                  <a:gd name="connsiteX30" fmla="*/ 516732 w 1557337"/>
                  <a:gd name="connsiteY30" fmla="*/ 1100137 h 1597819"/>
                  <a:gd name="connsiteX31" fmla="*/ 414338 w 1557337"/>
                  <a:gd name="connsiteY31" fmla="*/ 1062037 h 1597819"/>
                  <a:gd name="connsiteX32" fmla="*/ 333375 w 1557337"/>
                  <a:gd name="connsiteY32" fmla="*/ 1019175 h 1597819"/>
                  <a:gd name="connsiteX33" fmla="*/ 297656 w 1557337"/>
                  <a:gd name="connsiteY33" fmla="*/ 988218 h 1597819"/>
                  <a:gd name="connsiteX34" fmla="*/ 259556 w 1557337"/>
                  <a:gd name="connsiteY34" fmla="*/ 921543 h 1597819"/>
                  <a:gd name="connsiteX35" fmla="*/ 223838 w 1557337"/>
                  <a:gd name="connsiteY35" fmla="*/ 845343 h 1597819"/>
                  <a:gd name="connsiteX36" fmla="*/ 211931 w 1557337"/>
                  <a:gd name="connsiteY36" fmla="*/ 809625 h 1597819"/>
                  <a:gd name="connsiteX37" fmla="*/ 147638 w 1557337"/>
                  <a:gd name="connsiteY37" fmla="*/ 754856 h 1597819"/>
                  <a:gd name="connsiteX38" fmla="*/ 119063 w 1557337"/>
                  <a:gd name="connsiteY38" fmla="*/ 678656 h 1597819"/>
                  <a:gd name="connsiteX39" fmla="*/ 107156 w 1557337"/>
                  <a:gd name="connsiteY39" fmla="*/ 628650 h 1597819"/>
                  <a:gd name="connsiteX40" fmla="*/ 95250 w 1557337"/>
                  <a:gd name="connsiteY40" fmla="*/ 547687 h 1597819"/>
                  <a:gd name="connsiteX41" fmla="*/ 104775 w 1557337"/>
                  <a:gd name="connsiteY41" fmla="*/ 521493 h 1597819"/>
                  <a:gd name="connsiteX42" fmla="*/ 114300 w 1557337"/>
                  <a:gd name="connsiteY42" fmla="*/ 490537 h 1597819"/>
                  <a:gd name="connsiteX43" fmla="*/ 126206 w 1557337"/>
                  <a:gd name="connsiteY43" fmla="*/ 442912 h 1597819"/>
                  <a:gd name="connsiteX44" fmla="*/ 147638 w 1557337"/>
                  <a:gd name="connsiteY44" fmla="*/ 397668 h 1597819"/>
                  <a:gd name="connsiteX45" fmla="*/ 159544 w 1557337"/>
                  <a:gd name="connsiteY45" fmla="*/ 381000 h 1597819"/>
                  <a:gd name="connsiteX46" fmla="*/ 192881 w 1557337"/>
                  <a:gd name="connsiteY46" fmla="*/ 335756 h 1597819"/>
                  <a:gd name="connsiteX47" fmla="*/ 235744 w 1557337"/>
                  <a:gd name="connsiteY47" fmla="*/ 302418 h 1597819"/>
                  <a:gd name="connsiteX48" fmla="*/ 288131 w 1557337"/>
                  <a:gd name="connsiteY48" fmla="*/ 235743 h 1597819"/>
                  <a:gd name="connsiteX49" fmla="*/ 309563 w 1557337"/>
                  <a:gd name="connsiteY49" fmla="*/ 216693 h 1597819"/>
                  <a:gd name="connsiteX50" fmla="*/ 326231 w 1557337"/>
                  <a:gd name="connsiteY50" fmla="*/ 204787 h 1597819"/>
                  <a:gd name="connsiteX51" fmla="*/ 345281 w 1557337"/>
                  <a:gd name="connsiteY51" fmla="*/ 178593 h 1597819"/>
                  <a:gd name="connsiteX52" fmla="*/ 402431 w 1557337"/>
                  <a:gd name="connsiteY52" fmla="*/ 130968 h 1597819"/>
                  <a:gd name="connsiteX53" fmla="*/ 438150 w 1557337"/>
                  <a:gd name="connsiteY53" fmla="*/ 116681 h 1597819"/>
                  <a:gd name="connsiteX54" fmla="*/ 509588 w 1557337"/>
                  <a:gd name="connsiteY54" fmla="*/ 80962 h 1597819"/>
                  <a:gd name="connsiteX55" fmla="*/ 569119 w 1557337"/>
                  <a:gd name="connsiteY55" fmla="*/ 45243 h 1597819"/>
                  <a:gd name="connsiteX56" fmla="*/ 673894 w 1557337"/>
                  <a:gd name="connsiteY56" fmla="*/ 7143 h 1597819"/>
                  <a:gd name="connsiteX0" fmla="*/ 673894 w 1557337"/>
                  <a:gd name="connsiteY0" fmla="*/ 7143 h 1597819"/>
                  <a:gd name="connsiteX1" fmla="*/ 895350 w 1557337"/>
                  <a:gd name="connsiteY1" fmla="*/ 0 h 1597819"/>
                  <a:gd name="connsiteX2" fmla="*/ 1100138 w 1557337"/>
                  <a:gd name="connsiteY2" fmla="*/ 50006 h 1597819"/>
                  <a:gd name="connsiteX3" fmla="*/ 1273969 w 1557337"/>
                  <a:gd name="connsiteY3" fmla="*/ 128587 h 1597819"/>
                  <a:gd name="connsiteX4" fmla="*/ 1338263 w 1557337"/>
                  <a:gd name="connsiteY4" fmla="*/ 169069 h 1597819"/>
                  <a:gd name="connsiteX5" fmla="*/ 1416844 w 1557337"/>
                  <a:gd name="connsiteY5" fmla="*/ 245269 h 1597819"/>
                  <a:gd name="connsiteX6" fmla="*/ 1459707 w 1557337"/>
                  <a:gd name="connsiteY6" fmla="*/ 326231 h 1597819"/>
                  <a:gd name="connsiteX7" fmla="*/ 1485900 w 1557337"/>
                  <a:gd name="connsiteY7" fmla="*/ 388143 h 1597819"/>
                  <a:gd name="connsiteX8" fmla="*/ 1516856 w 1557337"/>
                  <a:gd name="connsiteY8" fmla="*/ 454818 h 1597819"/>
                  <a:gd name="connsiteX9" fmla="*/ 1557337 w 1557337"/>
                  <a:gd name="connsiteY9" fmla="*/ 528638 h 1597819"/>
                  <a:gd name="connsiteX10" fmla="*/ 1550194 w 1557337"/>
                  <a:gd name="connsiteY10" fmla="*/ 621506 h 1597819"/>
                  <a:gd name="connsiteX11" fmla="*/ 1524000 w 1557337"/>
                  <a:gd name="connsiteY11" fmla="*/ 700087 h 1597819"/>
                  <a:gd name="connsiteX12" fmla="*/ 1519238 w 1557337"/>
                  <a:gd name="connsiteY12" fmla="*/ 783431 h 1597819"/>
                  <a:gd name="connsiteX13" fmla="*/ 1464469 w 1557337"/>
                  <a:gd name="connsiteY13" fmla="*/ 869156 h 1597819"/>
                  <a:gd name="connsiteX14" fmla="*/ 1397794 w 1557337"/>
                  <a:gd name="connsiteY14" fmla="*/ 883443 h 1597819"/>
                  <a:gd name="connsiteX15" fmla="*/ 1293019 w 1557337"/>
                  <a:gd name="connsiteY15" fmla="*/ 902493 h 1597819"/>
                  <a:gd name="connsiteX16" fmla="*/ 1250156 w 1557337"/>
                  <a:gd name="connsiteY16" fmla="*/ 876300 h 1597819"/>
                  <a:gd name="connsiteX17" fmla="*/ 1197769 w 1557337"/>
                  <a:gd name="connsiteY17" fmla="*/ 852488 h 1597819"/>
                  <a:gd name="connsiteX18" fmla="*/ 1183481 w 1557337"/>
                  <a:gd name="connsiteY18" fmla="*/ 938212 h 1597819"/>
                  <a:gd name="connsiteX19" fmla="*/ 1114425 w 1557337"/>
                  <a:gd name="connsiteY19" fmla="*/ 952499 h 1597819"/>
                  <a:gd name="connsiteX20" fmla="*/ 1040606 w 1557337"/>
                  <a:gd name="connsiteY20" fmla="*/ 992981 h 1597819"/>
                  <a:gd name="connsiteX21" fmla="*/ 945356 w 1557337"/>
                  <a:gd name="connsiteY21" fmla="*/ 1012031 h 1597819"/>
                  <a:gd name="connsiteX22" fmla="*/ 864394 w 1557337"/>
                  <a:gd name="connsiteY22" fmla="*/ 985837 h 1597819"/>
                  <a:gd name="connsiteX23" fmla="*/ 800100 w 1557337"/>
                  <a:gd name="connsiteY23" fmla="*/ 983456 h 1597819"/>
                  <a:gd name="connsiteX24" fmla="*/ 697706 w 1557337"/>
                  <a:gd name="connsiteY24" fmla="*/ 1121568 h 1597819"/>
                  <a:gd name="connsiteX25" fmla="*/ 681038 w 1557337"/>
                  <a:gd name="connsiteY25" fmla="*/ 1123950 h 1597819"/>
                  <a:gd name="connsiteX26" fmla="*/ 671513 w 1557337"/>
                  <a:gd name="connsiteY26" fmla="*/ 1195387 h 1597819"/>
                  <a:gd name="connsiteX27" fmla="*/ 0 w 1557337"/>
                  <a:gd name="connsiteY27" fmla="*/ 1597819 h 1597819"/>
                  <a:gd name="connsiteX28" fmla="*/ 642938 w 1557337"/>
                  <a:gd name="connsiteY28" fmla="*/ 1083468 h 1597819"/>
                  <a:gd name="connsiteX29" fmla="*/ 602456 w 1557337"/>
                  <a:gd name="connsiteY29" fmla="*/ 1073944 h 1597819"/>
                  <a:gd name="connsiteX30" fmla="*/ 516732 w 1557337"/>
                  <a:gd name="connsiteY30" fmla="*/ 1100137 h 1597819"/>
                  <a:gd name="connsiteX31" fmla="*/ 414338 w 1557337"/>
                  <a:gd name="connsiteY31" fmla="*/ 1062037 h 1597819"/>
                  <a:gd name="connsiteX32" fmla="*/ 333375 w 1557337"/>
                  <a:gd name="connsiteY32" fmla="*/ 1019175 h 1597819"/>
                  <a:gd name="connsiteX33" fmla="*/ 297656 w 1557337"/>
                  <a:gd name="connsiteY33" fmla="*/ 988218 h 1597819"/>
                  <a:gd name="connsiteX34" fmla="*/ 259556 w 1557337"/>
                  <a:gd name="connsiteY34" fmla="*/ 921543 h 1597819"/>
                  <a:gd name="connsiteX35" fmla="*/ 223838 w 1557337"/>
                  <a:gd name="connsiteY35" fmla="*/ 845343 h 1597819"/>
                  <a:gd name="connsiteX36" fmla="*/ 211931 w 1557337"/>
                  <a:gd name="connsiteY36" fmla="*/ 809625 h 1597819"/>
                  <a:gd name="connsiteX37" fmla="*/ 147638 w 1557337"/>
                  <a:gd name="connsiteY37" fmla="*/ 754856 h 1597819"/>
                  <a:gd name="connsiteX38" fmla="*/ 119063 w 1557337"/>
                  <a:gd name="connsiteY38" fmla="*/ 678656 h 1597819"/>
                  <a:gd name="connsiteX39" fmla="*/ 107156 w 1557337"/>
                  <a:gd name="connsiteY39" fmla="*/ 628650 h 1597819"/>
                  <a:gd name="connsiteX40" fmla="*/ 95250 w 1557337"/>
                  <a:gd name="connsiteY40" fmla="*/ 547687 h 1597819"/>
                  <a:gd name="connsiteX41" fmla="*/ 104775 w 1557337"/>
                  <a:gd name="connsiteY41" fmla="*/ 521493 h 1597819"/>
                  <a:gd name="connsiteX42" fmla="*/ 114300 w 1557337"/>
                  <a:gd name="connsiteY42" fmla="*/ 490537 h 1597819"/>
                  <a:gd name="connsiteX43" fmla="*/ 126206 w 1557337"/>
                  <a:gd name="connsiteY43" fmla="*/ 442912 h 1597819"/>
                  <a:gd name="connsiteX44" fmla="*/ 147638 w 1557337"/>
                  <a:gd name="connsiteY44" fmla="*/ 397668 h 1597819"/>
                  <a:gd name="connsiteX45" fmla="*/ 159544 w 1557337"/>
                  <a:gd name="connsiteY45" fmla="*/ 381000 h 1597819"/>
                  <a:gd name="connsiteX46" fmla="*/ 192881 w 1557337"/>
                  <a:gd name="connsiteY46" fmla="*/ 335756 h 1597819"/>
                  <a:gd name="connsiteX47" fmla="*/ 235744 w 1557337"/>
                  <a:gd name="connsiteY47" fmla="*/ 302418 h 1597819"/>
                  <a:gd name="connsiteX48" fmla="*/ 288131 w 1557337"/>
                  <a:gd name="connsiteY48" fmla="*/ 235743 h 1597819"/>
                  <a:gd name="connsiteX49" fmla="*/ 309563 w 1557337"/>
                  <a:gd name="connsiteY49" fmla="*/ 216693 h 1597819"/>
                  <a:gd name="connsiteX50" fmla="*/ 326231 w 1557337"/>
                  <a:gd name="connsiteY50" fmla="*/ 204787 h 1597819"/>
                  <a:gd name="connsiteX51" fmla="*/ 345281 w 1557337"/>
                  <a:gd name="connsiteY51" fmla="*/ 178593 h 1597819"/>
                  <a:gd name="connsiteX52" fmla="*/ 402431 w 1557337"/>
                  <a:gd name="connsiteY52" fmla="*/ 130968 h 1597819"/>
                  <a:gd name="connsiteX53" fmla="*/ 438150 w 1557337"/>
                  <a:gd name="connsiteY53" fmla="*/ 116681 h 1597819"/>
                  <a:gd name="connsiteX54" fmla="*/ 509588 w 1557337"/>
                  <a:gd name="connsiteY54" fmla="*/ 80962 h 1597819"/>
                  <a:gd name="connsiteX55" fmla="*/ 569119 w 1557337"/>
                  <a:gd name="connsiteY55" fmla="*/ 45243 h 1597819"/>
                  <a:gd name="connsiteX56" fmla="*/ 673894 w 1557337"/>
                  <a:gd name="connsiteY56" fmla="*/ 7143 h 1597819"/>
                  <a:gd name="connsiteX0" fmla="*/ 673894 w 1557337"/>
                  <a:gd name="connsiteY0" fmla="*/ 7143 h 1597819"/>
                  <a:gd name="connsiteX1" fmla="*/ 895350 w 1557337"/>
                  <a:gd name="connsiteY1" fmla="*/ 0 h 1597819"/>
                  <a:gd name="connsiteX2" fmla="*/ 1100138 w 1557337"/>
                  <a:gd name="connsiteY2" fmla="*/ 50006 h 1597819"/>
                  <a:gd name="connsiteX3" fmla="*/ 1273969 w 1557337"/>
                  <a:gd name="connsiteY3" fmla="*/ 128587 h 1597819"/>
                  <a:gd name="connsiteX4" fmla="*/ 1338263 w 1557337"/>
                  <a:gd name="connsiteY4" fmla="*/ 169069 h 1597819"/>
                  <a:gd name="connsiteX5" fmla="*/ 1416844 w 1557337"/>
                  <a:gd name="connsiteY5" fmla="*/ 245269 h 1597819"/>
                  <a:gd name="connsiteX6" fmla="*/ 1459707 w 1557337"/>
                  <a:gd name="connsiteY6" fmla="*/ 326231 h 1597819"/>
                  <a:gd name="connsiteX7" fmla="*/ 1485900 w 1557337"/>
                  <a:gd name="connsiteY7" fmla="*/ 388143 h 1597819"/>
                  <a:gd name="connsiteX8" fmla="*/ 1516856 w 1557337"/>
                  <a:gd name="connsiteY8" fmla="*/ 454818 h 1597819"/>
                  <a:gd name="connsiteX9" fmla="*/ 1557337 w 1557337"/>
                  <a:gd name="connsiteY9" fmla="*/ 528638 h 1597819"/>
                  <a:gd name="connsiteX10" fmla="*/ 1550194 w 1557337"/>
                  <a:gd name="connsiteY10" fmla="*/ 621506 h 1597819"/>
                  <a:gd name="connsiteX11" fmla="*/ 1524000 w 1557337"/>
                  <a:gd name="connsiteY11" fmla="*/ 700087 h 1597819"/>
                  <a:gd name="connsiteX12" fmla="*/ 1519238 w 1557337"/>
                  <a:gd name="connsiteY12" fmla="*/ 783431 h 1597819"/>
                  <a:gd name="connsiteX13" fmla="*/ 1464469 w 1557337"/>
                  <a:gd name="connsiteY13" fmla="*/ 869156 h 1597819"/>
                  <a:gd name="connsiteX14" fmla="*/ 1397794 w 1557337"/>
                  <a:gd name="connsiteY14" fmla="*/ 883443 h 1597819"/>
                  <a:gd name="connsiteX15" fmla="*/ 1293019 w 1557337"/>
                  <a:gd name="connsiteY15" fmla="*/ 902493 h 1597819"/>
                  <a:gd name="connsiteX16" fmla="*/ 1250156 w 1557337"/>
                  <a:gd name="connsiteY16" fmla="*/ 876300 h 1597819"/>
                  <a:gd name="connsiteX17" fmla="*/ 1197769 w 1557337"/>
                  <a:gd name="connsiteY17" fmla="*/ 852488 h 1597819"/>
                  <a:gd name="connsiteX18" fmla="*/ 1183481 w 1557337"/>
                  <a:gd name="connsiteY18" fmla="*/ 938212 h 1597819"/>
                  <a:gd name="connsiteX19" fmla="*/ 1114425 w 1557337"/>
                  <a:gd name="connsiteY19" fmla="*/ 952499 h 1597819"/>
                  <a:gd name="connsiteX20" fmla="*/ 1040606 w 1557337"/>
                  <a:gd name="connsiteY20" fmla="*/ 992981 h 1597819"/>
                  <a:gd name="connsiteX21" fmla="*/ 945356 w 1557337"/>
                  <a:gd name="connsiteY21" fmla="*/ 1012031 h 1597819"/>
                  <a:gd name="connsiteX22" fmla="*/ 864394 w 1557337"/>
                  <a:gd name="connsiteY22" fmla="*/ 985837 h 1597819"/>
                  <a:gd name="connsiteX23" fmla="*/ 800100 w 1557337"/>
                  <a:gd name="connsiteY23" fmla="*/ 983456 h 1597819"/>
                  <a:gd name="connsiteX24" fmla="*/ 697706 w 1557337"/>
                  <a:gd name="connsiteY24" fmla="*/ 1121568 h 1597819"/>
                  <a:gd name="connsiteX25" fmla="*/ 681038 w 1557337"/>
                  <a:gd name="connsiteY25" fmla="*/ 1123950 h 1597819"/>
                  <a:gd name="connsiteX26" fmla="*/ 671513 w 1557337"/>
                  <a:gd name="connsiteY26" fmla="*/ 1195387 h 1597819"/>
                  <a:gd name="connsiteX27" fmla="*/ 0 w 1557337"/>
                  <a:gd name="connsiteY27" fmla="*/ 1597819 h 1597819"/>
                  <a:gd name="connsiteX28" fmla="*/ 642938 w 1557337"/>
                  <a:gd name="connsiteY28" fmla="*/ 1083468 h 1597819"/>
                  <a:gd name="connsiteX29" fmla="*/ 602456 w 1557337"/>
                  <a:gd name="connsiteY29" fmla="*/ 1073944 h 1597819"/>
                  <a:gd name="connsiteX30" fmla="*/ 516732 w 1557337"/>
                  <a:gd name="connsiteY30" fmla="*/ 1100137 h 1597819"/>
                  <a:gd name="connsiteX31" fmla="*/ 414338 w 1557337"/>
                  <a:gd name="connsiteY31" fmla="*/ 1062037 h 1597819"/>
                  <a:gd name="connsiteX32" fmla="*/ 333375 w 1557337"/>
                  <a:gd name="connsiteY32" fmla="*/ 1019175 h 1597819"/>
                  <a:gd name="connsiteX33" fmla="*/ 297656 w 1557337"/>
                  <a:gd name="connsiteY33" fmla="*/ 988218 h 1597819"/>
                  <a:gd name="connsiteX34" fmla="*/ 259556 w 1557337"/>
                  <a:gd name="connsiteY34" fmla="*/ 921543 h 1597819"/>
                  <a:gd name="connsiteX35" fmla="*/ 223838 w 1557337"/>
                  <a:gd name="connsiteY35" fmla="*/ 845343 h 1597819"/>
                  <a:gd name="connsiteX36" fmla="*/ 211931 w 1557337"/>
                  <a:gd name="connsiteY36" fmla="*/ 809625 h 1597819"/>
                  <a:gd name="connsiteX37" fmla="*/ 147638 w 1557337"/>
                  <a:gd name="connsiteY37" fmla="*/ 754856 h 1597819"/>
                  <a:gd name="connsiteX38" fmla="*/ 119063 w 1557337"/>
                  <a:gd name="connsiteY38" fmla="*/ 678656 h 1597819"/>
                  <a:gd name="connsiteX39" fmla="*/ 107156 w 1557337"/>
                  <a:gd name="connsiteY39" fmla="*/ 628650 h 1597819"/>
                  <a:gd name="connsiteX40" fmla="*/ 95250 w 1557337"/>
                  <a:gd name="connsiteY40" fmla="*/ 547687 h 1597819"/>
                  <a:gd name="connsiteX41" fmla="*/ 104775 w 1557337"/>
                  <a:gd name="connsiteY41" fmla="*/ 521493 h 1597819"/>
                  <a:gd name="connsiteX42" fmla="*/ 114300 w 1557337"/>
                  <a:gd name="connsiteY42" fmla="*/ 490537 h 1597819"/>
                  <a:gd name="connsiteX43" fmla="*/ 126206 w 1557337"/>
                  <a:gd name="connsiteY43" fmla="*/ 442912 h 1597819"/>
                  <a:gd name="connsiteX44" fmla="*/ 147638 w 1557337"/>
                  <a:gd name="connsiteY44" fmla="*/ 397668 h 1597819"/>
                  <a:gd name="connsiteX45" fmla="*/ 159544 w 1557337"/>
                  <a:gd name="connsiteY45" fmla="*/ 381000 h 1597819"/>
                  <a:gd name="connsiteX46" fmla="*/ 192881 w 1557337"/>
                  <a:gd name="connsiteY46" fmla="*/ 335756 h 1597819"/>
                  <a:gd name="connsiteX47" fmla="*/ 235744 w 1557337"/>
                  <a:gd name="connsiteY47" fmla="*/ 302418 h 1597819"/>
                  <a:gd name="connsiteX48" fmla="*/ 288131 w 1557337"/>
                  <a:gd name="connsiteY48" fmla="*/ 235743 h 1597819"/>
                  <a:gd name="connsiteX49" fmla="*/ 309563 w 1557337"/>
                  <a:gd name="connsiteY49" fmla="*/ 216693 h 1597819"/>
                  <a:gd name="connsiteX50" fmla="*/ 326231 w 1557337"/>
                  <a:gd name="connsiteY50" fmla="*/ 204787 h 1597819"/>
                  <a:gd name="connsiteX51" fmla="*/ 345281 w 1557337"/>
                  <a:gd name="connsiteY51" fmla="*/ 178593 h 1597819"/>
                  <a:gd name="connsiteX52" fmla="*/ 402431 w 1557337"/>
                  <a:gd name="connsiteY52" fmla="*/ 130968 h 1597819"/>
                  <a:gd name="connsiteX53" fmla="*/ 438150 w 1557337"/>
                  <a:gd name="connsiteY53" fmla="*/ 116681 h 1597819"/>
                  <a:gd name="connsiteX54" fmla="*/ 509588 w 1557337"/>
                  <a:gd name="connsiteY54" fmla="*/ 80962 h 1597819"/>
                  <a:gd name="connsiteX55" fmla="*/ 569119 w 1557337"/>
                  <a:gd name="connsiteY55" fmla="*/ 45243 h 1597819"/>
                  <a:gd name="connsiteX56" fmla="*/ 673894 w 1557337"/>
                  <a:gd name="connsiteY56" fmla="*/ 7143 h 1597819"/>
                  <a:gd name="connsiteX0" fmla="*/ 673894 w 1557337"/>
                  <a:gd name="connsiteY0" fmla="*/ 7143 h 1597819"/>
                  <a:gd name="connsiteX1" fmla="*/ 895350 w 1557337"/>
                  <a:gd name="connsiteY1" fmla="*/ 0 h 1597819"/>
                  <a:gd name="connsiteX2" fmla="*/ 1100138 w 1557337"/>
                  <a:gd name="connsiteY2" fmla="*/ 50006 h 1597819"/>
                  <a:gd name="connsiteX3" fmla="*/ 1247775 w 1557337"/>
                  <a:gd name="connsiteY3" fmla="*/ 88105 h 1597819"/>
                  <a:gd name="connsiteX4" fmla="*/ 1338263 w 1557337"/>
                  <a:gd name="connsiteY4" fmla="*/ 169069 h 1597819"/>
                  <a:gd name="connsiteX5" fmla="*/ 1416844 w 1557337"/>
                  <a:gd name="connsiteY5" fmla="*/ 245269 h 1597819"/>
                  <a:gd name="connsiteX6" fmla="*/ 1459707 w 1557337"/>
                  <a:gd name="connsiteY6" fmla="*/ 326231 h 1597819"/>
                  <a:gd name="connsiteX7" fmla="*/ 1485900 w 1557337"/>
                  <a:gd name="connsiteY7" fmla="*/ 388143 h 1597819"/>
                  <a:gd name="connsiteX8" fmla="*/ 1516856 w 1557337"/>
                  <a:gd name="connsiteY8" fmla="*/ 454818 h 1597819"/>
                  <a:gd name="connsiteX9" fmla="*/ 1557337 w 1557337"/>
                  <a:gd name="connsiteY9" fmla="*/ 528638 h 1597819"/>
                  <a:gd name="connsiteX10" fmla="*/ 1550194 w 1557337"/>
                  <a:gd name="connsiteY10" fmla="*/ 621506 h 1597819"/>
                  <a:gd name="connsiteX11" fmla="*/ 1524000 w 1557337"/>
                  <a:gd name="connsiteY11" fmla="*/ 700087 h 1597819"/>
                  <a:gd name="connsiteX12" fmla="*/ 1519238 w 1557337"/>
                  <a:gd name="connsiteY12" fmla="*/ 783431 h 1597819"/>
                  <a:gd name="connsiteX13" fmla="*/ 1464469 w 1557337"/>
                  <a:gd name="connsiteY13" fmla="*/ 869156 h 1597819"/>
                  <a:gd name="connsiteX14" fmla="*/ 1397794 w 1557337"/>
                  <a:gd name="connsiteY14" fmla="*/ 883443 h 1597819"/>
                  <a:gd name="connsiteX15" fmla="*/ 1293019 w 1557337"/>
                  <a:gd name="connsiteY15" fmla="*/ 902493 h 1597819"/>
                  <a:gd name="connsiteX16" fmla="*/ 1250156 w 1557337"/>
                  <a:gd name="connsiteY16" fmla="*/ 876300 h 1597819"/>
                  <a:gd name="connsiteX17" fmla="*/ 1197769 w 1557337"/>
                  <a:gd name="connsiteY17" fmla="*/ 852488 h 1597819"/>
                  <a:gd name="connsiteX18" fmla="*/ 1183481 w 1557337"/>
                  <a:gd name="connsiteY18" fmla="*/ 938212 h 1597819"/>
                  <a:gd name="connsiteX19" fmla="*/ 1114425 w 1557337"/>
                  <a:gd name="connsiteY19" fmla="*/ 952499 h 1597819"/>
                  <a:gd name="connsiteX20" fmla="*/ 1040606 w 1557337"/>
                  <a:gd name="connsiteY20" fmla="*/ 992981 h 1597819"/>
                  <a:gd name="connsiteX21" fmla="*/ 945356 w 1557337"/>
                  <a:gd name="connsiteY21" fmla="*/ 1012031 h 1597819"/>
                  <a:gd name="connsiteX22" fmla="*/ 864394 w 1557337"/>
                  <a:gd name="connsiteY22" fmla="*/ 985837 h 1597819"/>
                  <a:gd name="connsiteX23" fmla="*/ 800100 w 1557337"/>
                  <a:gd name="connsiteY23" fmla="*/ 983456 h 1597819"/>
                  <a:gd name="connsiteX24" fmla="*/ 697706 w 1557337"/>
                  <a:gd name="connsiteY24" fmla="*/ 1121568 h 1597819"/>
                  <a:gd name="connsiteX25" fmla="*/ 681038 w 1557337"/>
                  <a:gd name="connsiteY25" fmla="*/ 1123950 h 1597819"/>
                  <a:gd name="connsiteX26" fmla="*/ 671513 w 1557337"/>
                  <a:gd name="connsiteY26" fmla="*/ 1195387 h 1597819"/>
                  <a:gd name="connsiteX27" fmla="*/ 0 w 1557337"/>
                  <a:gd name="connsiteY27" fmla="*/ 1597819 h 1597819"/>
                  <a:gd name="connsiteX28" fmla="*/ 642938 w 1557337"/>
                  <a:gd name="connsiteY28" fmla="*/ 1083468 h 1597819"/>
                  <a:gd name="connsiteX29" fmla="*/ 602456 w 1557337"/>
                  <a:gd name="connsiteY29" fmla="*/ 1073944 h 1597819"/>
                  <a:gd name="connsiteX30" fmla="*/ 516732 w 1557337"/>
                  <a:gd name="connsiteY30" fmla="*/ 1100137 h 1597819"/>
                  <a:gd name="connsiteX31" fmla="*/ 414338 w 1557337"/>
                  <a:gd name="connsiteY31" fmla="*/ 1062037 h 1597819"/>
                  <a:gd name="connsiteX32" fmla="*/ 333375 w 1557337"/>
                  <a:gd name="connsiteY32" fmla="*/ 1019175 h 1597819"/>
                  <a:gd name="connsiteX33" fmla="*/ 297656 w 1557337"/>
                  <a:gd name="connsiteY33" fmla="*/ 988218 h 1597819"/>
                  <a:gd name="connsiteX34" fmla="*/ 259556 w 1557337"/>
                  <a:gd name="connsiteY34" fmla="*/ 921543 h 1597819"/>
                  <a:gd name="connsiteX35" fmla="*/ 223838 w 1557337"/>
                  <a:gd name="connsiteY35" fmla="*/ 845343 h 1597819"/>
                  <a:gd name="connsiteX36" fmla="*/ 211931 w 1557337"/>
                  <a:gd name="connsiteY36" fmla="*/ 809625 h 1597819"/>
                  <a:gd name="connsiteX37" fmla="*/ 147638 w 1557337"/>
                  <a:gd name="connsiteY37" fmla="*/ 754856 h 1597819"/>
                  <a:gd name="connsiteX38" fmla="*/ 119063 w 1557337"/>
                  <a:gd name="connsiteY38" fmla="*/ 678656 h 1597819"/>
                  <a:gd name="connsiteX39" fmla="*/ 107156 w 1557337"/>
                  <a:gd name="connsiteY39" fmla="*/ 628650 h 1597819"/>
                  <a:gd name="connsiteX40" fmla="*/ 95250 w 1557337"/>
                  <a:gd name="connsiteY40" fmla="*/ 547687 h 1597819"/>
                  <a:gd name="connsiteX41" fmla="*/ 104775 w 1557337"/>
                  <a:gd name="connsiteY41" fmla="*/ 521493 h 1597819"/>
                  <a:gd name="connsiteX42" fmla="*/ 114300 w 1557337"/>
                  <a:gd name="connsiteY42" fmla="*/ 490537 h 1597819"/>
                  <a:gd name="connsiteX43" fmla="*/ 126206 w 1557337"/>
                  <a:gd name="connsiteY43" fmla="*/ 442912 h 1597819"/>
                  <a:gd name="connsiteX44" fmla="*/ 147638 w 1557337"/>
                  <a:gd name="connsiteY44" fmla="*/ 397668 h 1597819"/>
                  <a:gd name="connsiteX45" fmla="*/ 159544 w 1557337"/>
                  <a:gd name="connsiteY45" fmla="*/ 381000 h 1597819"/>
                  <a:gd name="connsiteX46" fmla="*/ 192881 w 1557337"/>
                  <a:gd name="connsiteY46" fmla="*/ 335756 h 1597819"/>
                  <a:gd name="connsiteX47" fmla="*/ 235744 w 1557337"/>
                  <a:gd name="connsiteY47" fmla="*/ 302418 h 1597819"/>
                  <a:gd name="connsiteX48" fmla="*/ 288131 w 1557337"/>
                  <a:gd name="connsiteY48" fmla="*/ 235743 h 1597819"/>
                  <a:gd name="connsiteX49" fmla="*/ 309563 w 1557337"/>
                  <a:gd name="connsiteY49" fmla="*/ 216693 h 1597819"/>
                  <a:gd name="connsiteX50" fmla="*/ 326231 w 1557337"/>
                  <a:gd name="connsiteY50" fmla="*/ 204787 h 1597819"/>
                  <a:gd name="connsiteX51" fmla="*/ 345281 w 1557337"/>
                  <a:gd name="connsiteY51" fmla="*/ 178593 h 1597819"/>
                  <a:gd name="connsiteX52" fmla="*/ 402431 w 1557337"/>
                  <a:gd name="connsiteY52" fmla="*/ 130968 h 1597819"/>
                  <a:gd name="connsiteX53" fmla="*/ 438150 w 1557337"/>
                  <a:gd name="connsiteY53" fmla="*/ 116681 h 1597819"/>
                  <a:gd name="connsiteX54" fmla="*/ 509588 w 1557337"/>
                  <a:gd name="connsiteY54" fmla="*/ 80962 h 1597819"/>
                  <a:gd name="connsiteX55" fmla="*/ 569119 w 1557337"/>
                  <a:gd name="connsiteY55" fmla="*/ 45243 h 1597819"/>
                  <a:gd name="connsiteX56" fmla="*/ 673894 w 1557337"/>
                  <a:gd name="connsiteY56" fmla="*/ 7143 h 1597819"/>
                  <a:gd name="connsiteX0" fmla="*/ 673894 w 1557337"/>
                  <a:gd name="connsiteY0" fmla="*/ 8457 h 1599133"/>
                  <a:gd name="connsiteX1" fmla="*/ 895350 w 1557337"/>
                  <a:gd name="connsiteY1" fmla="*/ 1314 h 1599133"/>
                  <a:gd name="connsiteX2" fmla="*/ 1100138 w 1557337"/>
                  <a:gd name="connsiteY2" fmla="*/ 51320 h 1599133"/>
                  <a:gd name="connsiteX3" fmla="*/ 1247775 w 1557337"/>
                  <a:gd name="connsiteY3" fmla="*/ 89419 h 1599133"/>
                  <a:gd name="connsiteX4" fmla="*/ 1338263 w 1557337"/>
                  <a:gd name="connsiteY4" fmla="*/ 170383 h 1599133"/>
                  <a:gd name="connsiteX5" fmla="*/ 1416844 w 1557337"/>
                  <a:gd name="connsiteY5" fmla="*/ 246583 h 1599133"/>
                  <a:gd name="connsiteX6" fmla="*/ 1459707 w 1557337"/>
                  <a:gd name="connsiteY6" fmla="*/ 327545 h 1599133"/>
                  <a:gd name="connsiteX7" fmla="*/ 1485900 w 1557337"/>
                  <a:gd name="connsiteY7" fmla="*/ 389457 h 1599133"/>
                  <a:gd name="connsiteX8" fmla="*/ 1516856 w 1557337"/>
                  <a:gd name="connsiteY8" fmla="*/ 456132 h 1599133"/>
                  <a:gd name="connsiteX9" fmla="*/ 1557337 w 1557337"/>
                  <a:gd name="connsiteY9" fmla="*/ 529952 h 1599133"/>
                  <a:gd name="connsiteX10" fmla="*/ 1550194 w 1557337"/>
                  <a:gd name="connsiteY10" fmla="*/ 622820 h 1599133"/>
                  <a:gd name="connsiteX11" fmla="*/ 1524000 w 1557337"/>
                  <a:gd name="connsiteY11" fmla="*/ 701401 h 1599133"/>
                  <a:gd name="connsiteX12" fmla="*/ 1519238 w 1557337"/>
                  <a:gd name="connsiteY12" fmla="*/ 784745 h 1599133"/>
                  <a:gd name="connsiteX13" fmla="*/ 1464469 w 1557337"/>
                  <a:gd name="connsiteY13" fmla="*/ 870470 h 1599133"/>
                  <a:gd name="connsiteX14" fmla="*/ 1397794 w 1557337"/>
                  <a:gd name="connsiteY14" fmla="*/ 884757 h 1599133"/>
                  <a:gd name="connsiteX15" fmla="*/ 1293019 w 1557337"/>
                  <a:gd name="connsiteY15" fmla="*/ 903807 h 1599133"/>
                  <a:gd name="connsiteX16" fmla="*/ 1250156 w 1557337"/>
                  <a:gd name="connsiteY16" fmla="*/ 877614 h 1599133"/>
                  <a:gd name="connsiteX17" fmla="*/ 1197769 w 1557337"/>
                  <a:gd name="connsiteY17" fmla="*/ 853802 h 1599133"/>
                  <a:gd name="connsiteX18" fmla="*/ 1183481 w 1557337"/>
                  <a:gd name="connsiteY18" fmla="*/ 939526 h 1599133"/>
                  <a:gd name="connsiteX19" fmla="*/ 1114425 w 1557337"/>
                  <a:gd name="connsiteY19" fmla="*/ 953813 h 1599133"/>
                  <a:gd name="connsiteX20" fmla="*/ 1040606 w 1557337"/>
                  <a:gd name="connsiteY20" fmla="*/ 994295 h 1599133"/>
                  <a:gd name="connsiteX21" fmla="*/ 945356 w 1557337"/>
                  <a:gd name="connsiteY21" fmla="*/ 1013345 h 1599133"/>
                  <a:gd name="connsiteX22" fmla="*/ 864394 w 1557337"/>
                  <a:gd name="connsiteY22" fmla="*/ 987151 h 1599133"/>
                  <a:gd name="connsiteX23" fmla="*/ 800100 w 1557337"/>
                  <a:gd name="connsiteY23" fmla="*/ 984770 h 1599133"/>
                  <a:gd name="connsiteX24" fmla="*/ 697706 w 1557337"/>
                  <a:gd name="connsiteY24" fmla="*/ 1122882 h 1599133"/>
                  <a:gd name="connsiteX25" fmla="*/ 681038 w 1557337"/>
                  <a:gd name="connsiteY25" fmla="*/ 1125264 h 1599133"/>
                  <a:gd name="connsiteX26" fmla="*/ 671513 w 1557337"/>
                  <a:gd name="connsiteY26" fmla="*/ 1196701 h 1599133"/>
                  <a:gd name="connsiteX27" fmla="*/ 0 w 1557337"/>
                  <a:gd name="connsiteY27" fmla="*/ 1599133 h 1599133"/>
                  <a:gd name="connsiteX28" fmla="*/ 642938 w 1557337"/>
                  <a:gd name="connsiteY28" fmla="*/ 1084782 h 1599133"/>
                  <a:gd name="connsiteX29" fmla="*/ 602456 w 1557337"/>
                  <a:gd name="connsiteY29" fmla="*/ 1075258 h 1599133"/>
                  <a:gd name="connsiteX30" fmla="*/ 516732 w 1557337"/>
                  <a:gd name="connsiteY30" fmla="*/ 1101451 h 1599133"/>
                  <a:gd name="connsiteX31" fmla="*/ 414338 w 1557337"/>
                  <a:gd name="connsiteY31" fmla="*/ 1063351 h 1599133"/>
                  <a:gd name="connsiteX32" fmla="*/ 333375 w 1557337"/>
                  <a:gd name="connsiteY32" fmla="*/ 1020489 h 1599133"/>
                  <a:gd name="connsiteX33" fmla="*/ 297656 w 1557337"/>
                  <a:gd name="connsiteY33" fmla="*/ 989532 h 1599133"/>
                  <a:gd name="connsiteX34" fmla="*/ 259556 w 1557337"/>
                  <a:gd name="connsiteY34" fmla="*/ 922857 h 1599133"/>
                  <a:gd name="connsiteX35" fmla="*/ 223838 w 1557337"/>
                  <a:gd name="connsiteY35" fmla="*/ 846657 h 1599133"/>
                  <a:gd name="connsiteX36" fmla="*/ 211931 w 1557337"/>
                  <a:gd name="connsiteY36" fmla="*/ 810939 h 1599133"/>
                  <a:gd name="connsiteX37" fmla="*/ 147638 w 1557337"/>
                  <a:gd name="connsiteY37" fmla="*/ 756170 h 1599133"/>
                  <a:gd name="connsiteX38" fmla="*/ 119063 w 1557337"/>
                  <a:gd name="connsiteY38" fmla="*/ 679970 h 1599133"/>
                  <a:gd name="connsiteX39" fmla="*/ 107156 w 1557337"/>
                  <a:gd name="connsiteY39" fmla="*/ 629964 h 1599133"/>
                  <a:gd name="connsiteX40" fmla="*/ 95250 w 1557337"/>
                  <a:gd name="connsiteY40" fmla="*/ 549001 h 1599133"/>
                  <a:gd name="connsiteX41" fmla="*/ 104775 w 1557337"/>
                  <a:gd name="connsiteY41" fmla="*/ 522807 h 1599133"/>
                  <a:gd name="connsiteX42" fmla="*/ 114300 w 1557337"/>
                  <a:gd name="connsiteY42" fmla="*/ 491851 h 1599133"/>
                  <a:gd name="connsiteX43" fmla="*/ 126206 w 1557337"/>
                  <a:gd name="connsiteY43" fmla="*/ 444226 h 1599133"/>
                  <a:gd name="connsiteX44" fmla="*/ 147638 w 1557337"/>
                  <a:gd name="connsiteY44" fmla="*/ 398982 h 1599133"/>
                  <a:gd name="connsiteX45" fmla="*/ 159544 w 1557337"/>
                  <a:gd name="connsiteY45" fmla="*/ 382314 h 1599133"/>
                  <a:gd name="connsiteX46" fmla="*/ 192881 w 1557337"/>
                  <a:gd name="connsiteY46" fmla="*/ 337070 h 1599133"/>
                  <a:gd name="connsiteX47" fmla="*/ 235744 w 1557337"/>
                  <a:gd name="connsiteY47" fmla="*/ 303732 h 1599133"/>
                  <a:gd name="connsiteX48" fmla="*/ 288131 w 1557337"/>
                  <a:gd name="connsiteY48" fmla="*/ 237057 h 1599133"/>
                  <a:gd name="connsiteX49" fmla="*/ 309563 w 1557337"/>
                  <a:gd name="connsiteY49" fmla="*/ 218007 h 1599133"/>
                  <a:gd name="connsiteX50" fmla="*/ 326231 w 1557337"/>
                  <a:gd name="connsiteY50" fmla="*/ 206101 h 1599133"/>
                  <a:gd name="connsiteX51" fmla="*/ 345281 w 1557337"/>
                  <a:gd name="connsiteY51" fmla="*/ 179907 h 1599133"/>
                  <a:gd name="connsiteX52" fmla="*/ 402431 w 1557337"/>
                  <a:gd name="connsiteY52" fmla="*/ 132282 h 1599133"/>
                  <a:gd name="connsiteX53" fmla="*/ 438150 w 1557337"/>
                  <a:gd name="connsiteY53" fmla="*/ 117995 h 1599133"/>
                  <a:gd name="connsiteX54" fmla="*/ 509588 w 1557337"/>
                  <a:gd name="connsiteY54" fmla="*/ 82276 h 1599133"/>
                  <a:gd name="connsiteX55" fmla="*/ 569119 w 1557337"/>
                  <a:gd name="connsiteY55" fmla="*/ 46557 h 1599133"/>
                  <a:gd name="connsiteX56" fmla="*/ 673894 w 1557337"/>
                  <a:gd name="connsiteY56" fmla="*/ 8457 h 1599133"/>
                  <a:gd name="connsiteX0" fmla="*/ 673894 w 1557337"/>
                  <a:gd name="connsiteY0" fmla="*/ 8457 h 1599133"/>
                  <a:gd name="connsiteX1" fmla="*/ 895350 w 1557337"/>
                  <a:gd name="connsiteY1" fmla="*/ 1314 h 1599133"/>
                  <a:gd name="connsiteX2" fmla="*/ 1100138 w 1557337"/>
                  <a:gd name="connsiteY2" fmla="*/ 51320 h 1599133"/>
                  <a:gd name="connsiteX3" fmla="*/ 1247775 w 1557337"/>
                  <a:gd name="connsiteY3" fmla="*/ 89419 h 1599133"/>
                  <a:gd name="connsiteX4" fmla="*/ 1338263 w 1557337"/>
                  <a:gd name="connsiteY4" fmla="*/ 170383 h 1599133"/>
                  <a:gd name="connsiteX5" fmla="*/ 1416844 w 1557337"/>
                  <a:gd name="connsiteY5" fmla="*/ 246583 h 1599133"/>
                  <a:gd name="connsiteX6" fmla="*/ 1459707 w 1557337"/>
                  <a:gd name="connsiteY6" fmla="*/ 327545 h 1599133"/>
                  <a:gd name="connsiteX7" fmla="*/ 1485900 w 1557337"/>
                  <a:gd name="connsiteY7" fmla="*/ 389457 h 1599133"/>
                  <a:gd name="connsiteX8" fmla="*/ 1516856 w 1557337"/>
                  <a:gd name="connsiteY8" fmla="*/ 456132 h 1599133"/>
                  <a:gd name="connsiteX9" fmla="*/ 1557337 w 1557337"/>
                  <a:gd name="connsiteY9" fmla="*/ 529952 h 1599133"/>
                  <a:gd name="connsiteX10" fmla="*/ 1550194 w 1557337"/>
                  <a:gd name="connsiteY10" fmla="*/ 622820 h 1599133"/>
                  <a:gd name="connsiteX11" fmla="*/ 1524000 w 1557337"/>
                  <a:gd name="connsiteY11" fmla="*/ 701401 h 1599133"/>
                  <a:gd name="connsiteX12" fmla="*/ 1519238 w 1557337"/>
                  <a:gd name="connsiteY12" fmla="*/ 784745 h 1599133"/>
                  <a:gd name="connsiteX13" fmla="*/ 1464469 w 1557337"/>
                  <a:gd name="connsiteY13" fmla="*/ 870470 h 1599133"/>
                  <a:gd name="connsiteX14" fmla="*/ 1397794 w 1557337"/>
                  <a:gd name="connsiteY14" fmla="*/ 884757 h 1599133"/>
                  <a:gd name="connsiteX15" fmla="*/ 1293019 w 1557337"/>
                  <a:gd name="connsiteY15" fmla="*/ 903807 h 1599133"/>
                  <a:gd name="connsiteX16" fmla="*/ 1250156 w 1557337"/>
                  <a:gd name="connsiteY16" fmla="*/ 877614 h 1599133"/>
                  <a:gd name="connsiteX17" fmla="*/ 1197769 w 1557337"/>
                  <a:gd name="connsiteY17" fmla="*/ 853802 h 1599133"/>
                  <a:gd name="connsiteX18" fmla="*/ 1183481 w 1557337"/>
                  <a:gd name="connsiteY18" fmla="*/ 939526 h 1599133"/>
                  <a:gd name="connsiteX19" fmla="*/ 1114425 w 1557337"/>
                  <a:gd name="connsiteY19" fmla="*/ 953813 h 1599133"/>
                  <a:gd name="connsiteX20" fmla="*/ 1040606 w 1557337"/>
                  <a:gd name="connsiteY20" fmla="*/ 994295 h 1599133"/>
                  <a:gd name="connsiteX21" fmla="*/ 945356 w 1557337"/>
                  <a:gd name="connsiteY21" fmla="*/ 1013345 h 1599133"/>
                  <a:gd name="connsiteX22" fmla="*/ 864394 w 1557337"/>
                  <a:gd name="connsiteY22" fmla="*/ 987151 h 1599133"/>
                  <a:gd name="connsiteX23" fmla="*/ 800100 w 1557337"/>
                  <a:gd name="connsiteY23" fmla="*/ 984770 h 1599133"/>
                  <a:gd name="connsiteX24" fmla="*/ 697706 w 1557337"/>
                  <a:gd name="connsiteY24" fmla="*/ 1122882 h 1599133"/>
                  <a:gd name="connsiteX25" fmla="*/ 681038 w 1557337"/>
                  <a:gd name="connsiteY25" fmla="*/ 1125264 h 1599133"/>
                  <a:gd name="connsiteX26" fmla="*/ 671513 w 1557337"/>
                  <a:gd name="connsiteY26" fmla="*/ 1196701 h 1599133"/>
                  <a:gd name="connsiteX27" fmla="*/ 0 w 1557337"/>
                  <a:gd name="connsiteY27" fmla="*/ 1599133 h 1599133"/>
                  <a:gd name="connsiteX28" fmla="*/ 642938 w 1557337"/>
                  <a:gd name="connsiteY28" fmla="*/ 1084782 h 1599133"/>
                  <a:gd name="connsiteX29" fmla="*/ 602456 w 1557337"/>
                  <a:gd name="connsiteY29" fmla="*/ 1075258 h 1599133"/>
                  <a:gd name="connsiteX30" fmla="*/ 516732 w 1557337"/>
                  <a:gd name="connsiteY30" fmla="*/ 1101451 h 1599133"/>
                  <a:gd name="connsiteX31" fmla="*/ 414338 w 1557337"/>
                  <a:gd name="connsiteY31" fmla="*/ 1063351 h 1599133"/>
                  <a:gd name="connsiteX32" fmla="*/ 333375 w 1557337"/>
                  <a:gd name="connsiteY32" fmla="*/ 1020489 h 1599133"/>
                  <a:gd name="connsiteX33" fmla="*/ 297656 w 1557337"/>
                  <a:gd name="connsiteY33" fmla="*/ 989532 h 1599133"/>
                  <a:gd name="connsiteX34" fmla="*/ 259556 w 1557337"/>
                  <a:gd name="connsiteY34" fmla="*/ 922857 h 1599133"/>
                  <a:gd name="connsiteX35" fmla="*/ 223838 w 1557337"/>
                  <a:gd name="connsiteY35" fmla="*/ 846657 h 1599133"/>
                  <a:gd name="connsiteX36" fmla="*/ 211931 w 1557337"/>
                  <a:gd name="connsiteY36" fmla="*/ 810939 h 1599133"/>
                  <a:gd name="connsiteX37" fmla="*/ 147638 w 1557337"/>
                  <a:gd name="connsiteY37" fmla="*/ 756170 h 1599133"/>
                  <a:gd name="connsiteX38" fmla="*/ 119063 w 1557337"/>
                  <a:gd name="connsiteY38" fmla="*/ 679970 h 1599133"/>
                  <a:gd name="connsiteX39" fmla="*/ 107156 w 1557337"/>
                  <a:gd name="connsiteY39" fmla="*/ 629964 h 1599133"/>
                  <a:gd name="connsiteX40" fmla="*/ 95250 w 1557337"/>
                  <a:gd name="connsiteY40" fmla="*/ 549001 h 1599133"/>
                  <a:gd name="connsiteX41" fmla="*/ 104775 w 1557337"/>
                  <a:gd name="connsiteY41" fmla="*/ 522807 h 1599133"/>
                  <a:gd name="connsiteX42" fmla="*/ 114300 w 1557337"/>
                  <a:gd name="connsiteY42" fmla="*/ 491851 h 1599133"/>
                  <a:gd name="connsiteX43" fmla="*/ 126206 w 1557337"/>
                  <a:gd name="connsiteY43" fmla="*/ 444226 h 1599133"/>
                  <a:gd name="connsiteX44" fmla="*/ 159544 w 1557337"/>
                  <a:gd name="connsiteY44" fmla="*/ 382314 h 1599133"/>
                  <a:gd name="connsiteX45" fmla="*/ 192881 w 1557337"/>
                  <a:gd name="connsiteY45" fmla="*/ 337070 h 1599133"/>
                  <a:gd name="connsiteX46" fmla="*/ 235744 w 1557337"/>
                  <a:gd name="connsiteY46" fmla="*/ 303732 h 1599133"/>
                  <a:gd name="connsiteX47" fmla="*/ 288131 w 1557337"/>
                  <a:gd name="connsiteY47" fmla="*/ 237057 h 1599133"/>
                  <a:gd name="connsiteX48" fmla="*/ 309563 w 1557337"/>
                  <a:gd name="connsiteY48" fmla="*/ 218007 h 1599133"/>
                  <a:gd name="connsiteX49" fmla="*/ 326231 w 1557337"/>
                  <a:gd name="connsiteY49" fmla="*/ 206101 h 1599133"/>
                  <a:gd name="connsiteX50" fmla="*/ 345281 w 1557337"/>
                  <a:gd name="connsiteY50" fmla="*/ 179907 h 1599133"/>
                  <a:gd name="connsiteX51" fmla="*/ 402431 w 1557337"/>
                  <a:gd name="connsiteY51" fmla="*/ 132282 h 1599133"/>
                  <a:gd name="connsiteX52" fmla="*/ 438150 w 1557337"/>
                  <a:gd name="connsiteY52" fmla="*/ 117995 h 1599133"/>
                  <a:gd name="connsiteX53" fmla="*/ 509588 w 1557337"/>
                  <a:gd name="connsiteY53" fmla="*/ 82276 h 1599133"/>
                  <a:gd name="connsiteX54" fmla="*/ 569119 w 1557337"/>
                  <a:gd name="connsiteY54" fmla="*/ 46557 h 1599133"/>
                  <a:gd name="connsiteX55" fmla="*/ 673894 w 1557337"/>
                  <a:gd name="connsiteY55" fmla="*/ 8457 h 1599133"/>
                  <a:gd name="connsiteX0" fmla="*/ 673894 w 1557337"/>
                  <a:gd name="connsiteY0" fmla="*/ 8457 h 1599133"/>
                  <a:gd name="connsiteX1" fmla="*/ 895350 w 1557337"/>
                  <a:gd name="connsiteY1" fmla="*/ 1314 h 1599133"/>
                  <a:gd name="connsiteX2" fmla="*/ 1100138 w 1557337"/>
                  <a:gd name="connsiteY2" fmla="*/ 51320 h 1599133"/>
                  <a:gd name="connsiteX3" fmla="*/ 1247775 w 1557337"/>
                  <a:gd name="connsiteY3" fmla="*/ 89419 h 1599133"/>
                  <a:gd name="connsiteX4" fmla="*/ 1338263 w 1557337"/>
                  <a:gd name="connsiteY4" fmla="*/ 170383 h 1599133"/>
                  <a:gd name="connsiteX5" fmla="*/ 1416844 w 1557337"/>
                  <a:gd name="connsiteY5" fmla="*/ 246583 h 1599133"/>
                  <a:gd name="connsiteX6" fmla="*/ 1459707 w 1557337"/>
                  <a:gd name="connsiteY6" fmla="*/ 327545 h 1599133"/>
                  <a:gd name="connsiteX7" fmla="*/ 1485900 w 1557337"/>
                  <a:gd name="connsiteY7" fmla="*/ 389457 h 1599133"/>
                  <a:gd name="connsiteX8" fmla="*/ 1516856 w 1557337"/>
                  <a:gd name="connsiteY8" fmla="*/ 456132 h 1599133"/>
                  <a:gd name="connsiteX9" fmla="*/ 1557337 w 1557337"/>
                  <a:gd name="connsiteY9" fmla="*/ 529952 h 1599133"/>
                  <a:gd name="connsiteX10" fmla="*/ 1550194 w 1557337"/>
                  <a:gd name="connsiteY10" fmla="*/ 622820 h 1599133"/>
                  <a:gd name="connsiteX11" fmla="*/ 1524000 w 1557337"/>
                  <a:gd name="connsiteY11" fmla="*/ 701401 h 1599133"/>
                  <a:gd name="connsiteX12" fmla="*/ 1519238 w 1557337"/>
                  <a:gd name="connsiteY12" fmla="*/ 784745 h 1599133"/>
                  <a:gd name="connsiteX13" fmla="*/ 1464469 w 1557337"/>
                  <a:gd name="connsiteY13" fmla="*/ 870470 h 1599133"/>
                  <a:gd name="connsiteX14" fmla="*/ 1397794 w 1557337"/>
                  <a:gd name="connsiteY14" fmla="*/ 884757 h 1599133"/>
                  <a:gd name="connsiteX15" fmla="*/ 1293019 w 1557337"/>
                  <a:gd name="connsiteY15" fmla="*/ 903807 h 1599133"/>
                  <a:gd name="connsiteX16" fmla="*/ 1250156 w 1557337"/>
                  <a:gd name="connsiteY16" fmla="*/ 877614 h 1599133"/>
                  <a:gd name="connsiteX17" fmla="*/ 1197769 w 1557337"/>
                  <a:gd name="connsiteY17" fmla="*/ 853802 h 1599133"/>
                  <a:gd name="connsiteX18" fmla="*/ 1183481 w 1557337"/>
                  <a:gd name="connsiteY18" fmla="*/ 939526 h 1599133"/>
                  <a:gd name="connsiteX19" fmla="*/ 1114425 w 1557337"/>
                  <a:gd name="connsiteY19" fmla="*/ 953813 h 1599133"/>
                  <a:gd name="connsiteX20" fmla="*/ 1040606 w 1557337"/>
                  <a:gd name="connsiteY20" fmla="*/ 994295 h 1599133"/>
                  <a:gd name="connsiteX21" fmla="*/ 945356 w 1557337"/>
                  <a:gd name="connsiteY21" fmla="*/ 1013345 h 1599133"/>
                  <a:gd name="connsiteX22" fmla="*/ 864394 w 1557337"/>
                  <a:gd name="connsiteY22" fmla="*/ 987151 h 1599133"/>
                  <a:gd name="connsiteX23" fmla="*/ 800100 w 1557337"/>
                  <a:gd name="connsiteY23" fmla="*/ 984770 h 1599133"/>
                  <a:gd name="connsiteX24" fmla="*/ 697706 w 1557337"/>
                  <a:gd name="connsiteY24" fmla="*/ 1122882 h 1599133"/>
                  <a:gd name="connsiteX25" fmla="*/ 681038 w 1557337"/>
                  <a:gd name="connsiteY25" fmla="*/ 1125264 h 1599133"/>
                  <a:gd name="connsiteX26" fmla="*/ 671513 w 1557337"/>
                  <a:gd name="connsiteY26" fmla="*/ 1196701 h 1599133"/>
                  <a:gd name="connsiteX27" fmla="*/ 0 w 1557337"/>
                  <a:gd name="connsiteY27" fmla="*/ 1599133 h 1599133"/>
                  <a:gd name="connsiteX28" fmla="*/ 642938 w 1557337"/>
                  <a:gd name="connsiteY28" fmla="*/ 1084782 h 1599133"/>
                  <a:gd name="connsiteX29" fmla="*/ 602456 w 1557337"/>
                  <a:gd name="connsiteY29" fmla="*/ 1075258 h 1599133"/>
                  <a:gd name="connsiteX30" fmla="*/ 516732 w 1557337"/>
                  <a:gd name="connsiteY30" fmla="*/ 1101451 h 1599133"/>
                  <a:gd name="connsiteX31" fmla="*/ 414338 w 1557337"/>
                  <a:gd name="connsiteY31" fmla="*/ 1063351 h 1599133"/>
                  <a:gd name="connsiteX32" fmla="*/ 333375 w 1557337"/>
                  <a:gd name="connsiteY32" fmla="*/ 1020489 h 1599133"/>
                  <a:gd name="connsiteX33" fmla="*/ 297656 w 1557337"/>
                  <a:gd name="connsiteY33" fmla="*/ 989532 h 1599133"/>
                  <a:gd name="connsiteX34" fmla="*/ 259556 w 1557337"/>
                  <a:gd name="connsiteY34" fmla="*/ 922857 h 1599133"/>
                  <a:gd name="connsiteX35" fmla="*/ 223838 w 1557337"/>
                  <a:gd name="connsiteY35" fmla="*/ 846657 h 1599133"/>
                  <a:gd name="connsiteX36" fmla="*/ 211931 w 1557337"/>
                  <a:gd name="connsiteY36" fmla="*/ 810939 h 1599133"/>
                  <a:gd name="connsiteX37" fmla="*/ 147638 w 1557337"/>
                  <a:gd name="connsiteY37" fmla="*/ 756170 h 1599133"/>
                  <a:gd name="connsiteX38" fmla="*/ 119063 w 1557337"/>
                  <a:gd name="connsiteY38" fmla="*/ 679970 h 1599133"/>
                  <a:gd name="connsiteX39" fmla="*/ 107156 w 1557337"/>
                  <a:gd name="connsiteY39" fmla="*/ 629964 h 1599133"/>
                  <a:gd name="connsiteX40" fmla="*/ 95250 w 1557337"/>
                  <a:gd name="connsiteY40" fmla="*/ 549001 h 1599133"/>
                  <a:gd name="connsiteX41" fmla="*/ 104775 w 1557337"/>
                  <a:gd name="connsiteY41" fmla="*/ 522807 h 1599133"/>
                  <a:gd name="connsiteX42" fmla="*/ 114300 w 1557337"/>
                  <a:gd name="connsiteY42" fmla="*/ 491851 h 1599133"/>
                  <a:gd name="connsiteX43" fmla="*/ 126206 w 1557337"/>
                  <a:gd name="connsiteY43" fmla="*/ 444226 h 1599133"/>
                  <a:gd name="connsiteX44" fmla="*/ 166687 w 1557337"/>
                  <a:gd name="connsiteY44" fmla="*/ 391839 h 1599133"/>
                  <a:gd name="connsiteX45" fmla="*/ 192881 w 1557337"/>
                  <a:gd name="connsiteY45" fmla="*/ 337070 h 1599133"/>
                  <a:gd name="connsiteX46" fmla="*/ 235744 w 1557337"/>
                  <a:gd name="connsiteY46" fmla="*/ 303732 h 1599133"/>
                  <a:gd name="connsiteX47" fmla="*/ 288131 w 1557337"/>
                  <a:gd name="connsiteY47" fmla="*/ 237057 h 1599133"/>
                  <a:gd name="connsiteX48" fmla="*/ 309563 w 1557337"/>
                  <a:gd name="connsiteY48" fmla="*/ 218007 h 1599133"/>
                  <a:gd name="connsiteX49" fmla="*/ 326231 w 1557337"/>
                  <a:gd name="connsiteY49" fmla="*/ 206101 h 1599133"/>
                  <a:gd name="connsiteX50" fmla="*/ 345281 w 1557337"/>
                  <a:gd name="connsiteY50" fmla="*/ 179907 h 1599133"/>
                  <a:gd name="connsiteX51" fmla="*/ 402431 w 1557337"/>
                  <a:gd name="connsiteY51" fmla="*/ 132282 h 1599133"/>
                  <a:gd name="connsiteX52" fmla="*/ 438150 w 1557337"/>
                  <a:gd name="connsiteY52" fmla="*/ 117995 h 1599133"/>
                  <a:gd name="connsiteX53" fmla="*/ 509588 w 1557337"/>
                  <a:gd name="connsiteY53" fmla="*/ 82276 h 1599133"/>
                  <a:gd name="connsiteX54" fmla="*/ 569119 w 1557337"/>
                  <a:gd name="connsiteY54" fmla="*/ 46557 h 1599133"/>
                  <a:gd name="connsiteX55" fmla="*/ 673894 w 1557337"/>
                  <a:gd name="connsiteY55" fmla="*/ 8457 h 1599133"/>
                  <a:gd name="connsiteX0" fmla="*/ 673894 w 1557337"/>
                  <a:gd name="connsiteY0" fmla="*/ 8457 h 1599133"/>
                  <a:gd name="connsiteX1" fmla="*/ 895350 w 1557337"/>
                  <a:gd name="connsiteY1" fmla="*/ 1314 h 1599133"/>
                  <a:gd name="connsiteX2" fmla="*/ 1100138 w 1557337"/>
                  <a:gd name="connsiteY2" fmla="*/ 51320 h 1599133"/>
                  <a:gd name="connsiteX3" fmla="*/ 1247775 w 1557337"/>
                  <a:gd name="connsiteY3" fmla="*/ 89419 h 1599133"/>
                  <a:gd name="connsiteX4" fmla="*/ 1338263 w 1557337"/>
                  <a:gd name="connsiteY4" fmla="*/ 170383 h 1599133"/>
                  <a:gd name="connsiteX5" fmla="*/ 1416844 w 1557337"/>
                  <a:gd name="connsiteY5" fmla="*/ 246583 h 1599133"/>
                  <a:gd name="connsiteX6" fmla="*/ 1459707 w 1557337"/>
                  <a:gd name="connsiteY6" fmla="*/ 327545 h 1599133"/>
                  <a:gd name="connsiteX7" fmla="*/ 1485900 w 1557337"/>
                  <a:gd name="connsiteY7" fmla="*/ 389457 h 1599133"/>
                  <a:gd name="connsiteX8" fmla="*/ 1516856 w 1557337"/>
                  <a:gd name="connsiteY8" fmla="*/ 456132 h 1599133"/>
                  <a:gd name="connsiteX9" fmla="*/ 1557337 w 1557337"/>
                  <a:gd name="connsiteY9" fmla="*/ 529952 h 1599133"/>
                  <a:gd name="connsiteX10" fmla="*/ 1550194 w 1557337"/>
                  <a:gd name="connsiteY10" fmla="*/ 622820 h 1599133"/>
                  <a:gd name="connsiteX11" fmla="*/ 1524000 w 1557337"/>
                  <a:gd name="connsiteY11" fmla="*/ 701401 h 1599133"/>
                  <a:gd name="connsiteX12" fmla="*/ 1519238 w 1557337"/>
                  <a:gd name="connsiteY12" fmla="*/ 784745 h 1599133"/>
                  <a:gd name="connsiteX13" fmla="*/ 1464469 w 1557337"/>
                  <a:gd name="connsiteY13" fmla="*/ 870470 h 1599133"/>
                  <a:gd name="connsiteX14" fmla="*/ 1397794 w 1557337"/>
                  <a:gd name="connsiteY14" fmla="*/ 884757 h 1599133"/>
                  <a:gd name="connsiteX15" fmla="*/ 1293019 w 1557337"/>
                  <a:gd name="connsiteY15" fmla="*/ 903807 h 1599133"/>
                  <a:gd name="connsiteX16" fmla="*/ 1250156 w 1557337"/>
                  <a:gd name="connsiteY16" fmla="*/ 877614 h 1599133"/>
                  <a:gd name="connsiteX17" fmla="*/ 1197769 w 1557337"/>
                  <a:gd name="connsiteY17" fmla="*/ 853802 h 1599133"/>
                  <a:gd name="connsiteX18" fmla="*/ 1183481 w 1557337"/>
                  <a:gd name="connsiteY18" fmla="*/ 939526 h 1599133"/>
                  <a:gd name="connsiteX19" fmla="*/ 1114425 w 1557337"/>
                  <a:gd name="connsiteY19" fmla="*/ 953813 h 1599133"/>
                  <a:gd name="connsiteX20" fmla="*/ 1040606 w 1557337"/>
                  <a:gd name="connsiteY20" fmla="*/ 994295 h 1599133"/>
                  <a:gd name="connsiteX21" fmla="*/ 945356 w 1557337"/>
                  <a:gd name="connsiteY21" fmla="*/ 1013345 h 1599133"/>
                  <a:gd name="connsiteX22" fmla="*/ 864394 w 1557337"/>
                  <a:gd name="connsiteY22" fmla="*/ 987151 h 1599133"/>
                  <a:gd name="connsiteX23" fmla="*/ 800100 w 1557337"/>
                  <a:gd name="connsiteY23" fmla="*/ 984770 h 1599133"/>
                  <a:gd name="connsiteX24" fmla="*/ 697706 w 1557337"/>
                  <a:gd name="connsiteY24" fmla="*/ 1122882 h 1599133"/>
                  <a:gd name="connsiteX25" fmla="*/ 681038 w 1557337"/>
                  <a:gd name="connsiteY25" fmla="*/ 1125264 h 1599133"/>
                  <a:gd name="connsiteX26" fmla="*/ 671513 w 1557337"/>
                  <a:gd name="connsiteY26" fmla="*/ 1196701 h 1599133"/>
                  <a:gd name="connsiteX27" fmla="*/ 0 w 1557337"/>
                  <a:gd name="connsiteY27" fmla="*/ 1599133 h 1599133"/>
                  <a:gd name="connsiteX28" fmla="*/ 642938 w 1557337"/>
                  <a:gd name="connsiteY28" fmla="*/ 1084782 h 1599133"/>
                  <a:gd name="connsiteX29" fmla="*/ 602456 w 1557337"/>
                  <a:gd name="connsiteY29" fmla="*/ 1075258 h 1599133"/>
                  <a:gd name="connsiteX30" fmla="*/ 516732 w 1557337"/>
                  <a:gd name="connsiteY30" fmla="*/ 1101451 h 1599133"/>
                  <a:gd name="connsiteX31" fmla="*/ 414338 w 1557337"/>
                  <a:gd name="connsiteY31" fmla="*/ 1063351 h 1599133"/>
                  <a:gd name="connsiteX32" fmla="*/ 333375 w 1557337"/>
                  <a:gd name="connsiteY32" fmla="*/ 1020489 h 1599133"/>
                  <a:gd name="connsiteX33" fmla="*/ 297656 w 1557337"/>
                  <a:gd name="connsiteY33" fmla="*/ 989532 h 1599133"/>
                  <a:gd name="connsiteX34" fmla="*/ 259556 w 1557337"/>
                  <a:gd name="connsiteY34" fmla="*/ 922857 h 1599133"/>
                  <a:gd name="connsiteX35" fmla="*/ 223838 w 1557337"/>
                  <a:gd name="connsiteY35" fmla="*/ 846657 h 1599133"/>
                  <a:gd name="connsiteX36" fmla="*/ 211931 w 1557337"/>
                  <a:gd name="connsiteY36" fmla="*/ 810939 h 1599133"/>
                  <a:gd name="connsiteX37" fmla="*/ 147638 w 1557337"/>
                  <a:gd name="connsiteY37" fmla="*/ 756170 h 1599133"/>
                  <a:gd name="connsiteX38" fmla="*/ 119063 w 1557337"/>
                  <a:gd name="connsiteY38" fmla="*/ 679970 h 1599133"/>
                  <a:gd name="connsiteX39" fmla="*/ 107156 w 1557337"/>
                  <a:gd name="connsiteY39" fmla="*/ 629964 h 1599133"/>
                  <a:gd name="connsiteX40" fmla="*/ 95250 w 1557337"/>
                  <a:gd name="connsiteY40" fmla="*/ 549001 h 1599133"/>
                  <a:gd name="connsiteX41" fmla="*/ 104775 w 1557337"/>
                  <a:gd name="connsiteY41" fmla="*/ 522807 h 1599133"/>
                  <a:gd name="connsiteX42" fmla="*/ 114300 w 1557337"/>
                  <a:gd name="connsiteY42" fmla="*/ 491851 h 1599133"/>
                  <a:gd name="connsiteX43" fmla="*/ 135731 w 1557337"/>
                  <a:gd name="connsiteY43" fmla="*/ 453751 h 1599133"/>
                  <a:gd name="connsiteX44" fmla="*/ 166687 w 1557337"/>
                  <a:gd name="connsiteY44" fmla="*/ 391839 h 1599133"/>
                  <a:gd name="connsiteX45" fmla="*/ 192881 w 1557337"/>
                  <a:gd name="connsiteY45" fmla="*/ 337070 h 1599133"/>
                  <a:gd name="connsiteX46" fmla="*/ 235744 w 1557337"/>
                  <a:gd name="connsiteY46" fmla="*/ 303732 h 1599133"/>
                  <a:gd name="connsiteX47" fmla="*/ 288131 w 1557337"/>
                  <a:gd name="connsiteY47" fmla="*/ 237057 h 1599133"/>
                  <a:gd name="connsiteX48" fmla="*/ 309563 w 1557337"/>
                  <a:gd name="connsiteY48" fmla="*/ 218007 h 1599133"/>
                  <a:gd name="connsiteX49" fmla="*/ 326231 w 1557337"/>
                  <a:gd name="connsiteY49" fmla="*/ 206101 h 1599133"/>
                  <a:gd name="connsiteX50" fmla="*/ 345281 w 1557337"/>
                  <a:gd name="connsiteY50" fmla="*/ 179907 h 1599133"/>
                  <a:gd name="connsiteX51" fmla="*/ 402431 w 1557337"/>
                  <a:gd name="connsiteY51" fmla="*/ 132282 h 1599133"/>
                  <a:gd name="connsiteX52" fmla="*/ 438150 w 1557337"/>
                  <a:gd name="connsiteY52" fmla="*/ 117995 h 1599133"/>
                  <a:gd name="connsiteX53" fmla="*/ 509588 w 1557337"/>
                  <a:gd name="connsiteY53" fmla="*/ 82276 h 1599133"/>
                  <a:gd name="connsiteX54" fmla="*/ 569119 w 1557337"/>
                  <a:gd name="connsiteY54" fmla="*/ 46557 h 1599133"/>
                  <a:gd name="connsiteX55" fmla="*/ 673894 w 1557337"/>
                  <a:gd name="connsiteY55" fmla="*/ 8457 h 1599133"/>
                  <a:gd name="connsiteX0" fmla="*/ 673894 w 1557337"/>
                  <a:gd name="connsiteY0" fmla="*/ 8457 h 1599133"/>
                  <a:gd name="connsiteX1" fmla="*/ 895350 w 1557337"/>
                  <a:gd name="connsiteY1" fmla="*/ 1314 h 1599133"/>
                  <a:gd name="connsiteX2" fmla="*/ 1100138 w 1557337"/>
                  <a:gd name="connsiteY2" fmla="*/ 51320 h 1599133"/>
                  <a:gd name="connsiteX3" fmla="*/ 1247775 w 1557337"/>
                  <a:gd name="connsiteY3" fmla="*/ 89419 h 1599133"/>
                  <a:gd name="connsiteX4" fmla="*/ 1338263 w 1557337"/>
                  <a:gd name="connsiteY4" fmla="*/ 170383 h 1599133"/>
                  <a:gd name="connsiteX5" fmla="*/ 1416844 w 1557337"/>
                  <a:gd name="connsiteY5" fmla="*/ 246583 h 1599133"/>
                  <a:gd name="connsiteX6" fmla="*/ 1459707 w 1557337"/>
                  <a:gd name="connsiteY6" fmla="*/ 327545 h 1599133"/>
                  <a:gd name="connsiteX7" fmla="*/ 1485900 w 1557337"/>
                  <a:gd name="connsiteY7" fmla="*/ 389457 h 1599133"/>
                  <a:gd name="connsiteX8" fmla="*/ 1516856 w 1557337"/>
                  <a:gd name="connsiteY8" fmla="*/ 456132 h 1599133"/>
                  <a:gd name="connsiteX9" fmla="*/ 1557337 w 1557337"/>
                  <a:gd name="connsiteY9" fmla="*/ 529952 h 1599133"/>
                  <a:gd name="connsiteX10" fmla="*/ 1550194 w 1557337"/>
                  <a:gd name="connsiteY10" fmla="*/ 622820 h 1599133"/>
                  <a:gd name="connsiteX11" fmla="*/ 1524000 w 1557337"/>
                  <a:gd name="connsiteY11" fmla="*/ 701401 h 1599133"/>
                  <a:gd name="connsiteX12" fmla="*/ 1519238 w 1557337"/>
                  <a:gd name="connsiteY12" fmla="*/ 784745 h 1599133"/>
                  <a:gd name="connsiteX13" fmla="*/ 1464469 w 1557337"/>
                  <a:gd name="connsiteY13" fmla="*/ 870470 h 1599133"/>
                  <a:gd name="connsiteX14" fmla="*/ 1397794 w 1557337"/>
                  <a:gd name="connsiteY14" fmla="*/ 884757 h 1599133"/>
                  <a:gd name="connsiteX15" fmla="*/ 1293019 w 1557337"/>
                  <a:gd name="connsiteY15" fmla="*/ 903807 h 1599133"/>
                  <a:gd name="connsiteX16" fmla="*/ 1250156 w 1557337"/>
                  <a:gd name="connsiteY16" fmla="*/ 877614 h 1599133"/>
                  <a:gd name="connsiteX17" fmla="*/ 1197769 w 1557337"/>
                  <a:gd name="connsiteY17" fmla="*/ 853802 h 1599133"/>
                  <a:gd name="connsiteX18" fmla="*/ 1183481 w 1557337"/>
                  <a:gd name="connsiteY18" fmla="*/ 939526 h 1599133"/>
                  <a:gd name="connsiteX19" fmla="*/ 1114425 w 1557337"/>
                  <a:gd name="connsiteY19" fmla="*/ 953813 h 1599133"/>
                  <a:gd name="connsiteX20" fmla="*/ 1040606 w 1557337"/>
                  <a:gd name="connsiteY20" fmla="*/ 994295 h 1599133"/>
                  <a:gd name="connsiteX21" fmla="*/ 945356 w 1557337"/>
                  <a:gd name="connsiteY21" fmla="*/ 1013345 h 1599133"/>
                  <a:gd name="connsiteX22" fmla="*/ 864394 w 1557337"/>
                  <a:gd name="connsiteY22" fmla="*/ 987151 h 1599133"/>
                  <a:gd name="connsiteX23" fmla="*/ 800100 w 1557337"/>
                  <a:gd name="connsiteY23" fmla="*/ 984770 h 1599133"/>
                  <a:gd name="connsiteX24" fmla="*/ 697706 w 1557337"/>
                  <a:gd name="connsiteY24" fmla="*/ 1122882 h 1599133"/>
                  <a:gd name="connsiteX25" fmla="*/ 681038 w 1557337"/>
                  <a:gd name="connsiteY25" fmla="*/ 1125264 h 1599133"/>
                  <a:gd name="connsiteX26" fmla="*/ 671513 w 1557337"/>
                  <a:gd name="connsiteY26" fmla="*/ 1196701 h 1599133"/>
                  <a:gd name="connsiteX27" fmla="*/ 0 w 1557337"/>
                  <a:gd name="connsiteY27" fmla="*/ 1599133 h 1599133"/>
                  <a:gd name="connsiteX28" fmla="*/ 642938 w 1557337"/>
                  <a:gd name="connsiteY28" fmla="*/ 1084782 h 1599133"/>
                  <a:gd name="connsiteX29" fmla="*/ 602456 w 1557337"/>
                  <a:gd name="connsiteY29" fmla="*/ 1075258 h 1599133"/>
                  <a:gd name="connsiteX30" fmla="*/ 516732 w 1557337"/>
                  <a:gd name="connsiteY30" fmla="*/ 1101451 h 1599133"/>
                  <a:gd name="connsiteX31" fmla="*/ 414338 w 1557337"/>
                  <a:gd name="connsiteY31" fmla="*/ 1063351 h 1599133"/>
                  <a:gd name="connsiteX32" fmla="*/ 333375 w 1557337"/>
                  <a:gd name="connsiteY32" fmla="*/ 1020489 h 1599133"/>
                  <a:gd name="connsiteX33" fmla="*/ 297656 w 1557337"/>
                  <a:gd name="connsiteY33" fmla="*/ 989532 h 1599133"/>
                  <a:gd name="connsiteX34" fmla="*/ 259556 w 1557337"/>
                  <a:gd name="connsiteY34" fmla="*/ 922857 h 1599133"/>
                  <a:gd name="connsiteX35" fmla="*/ 257175 w 1557337"/>
                  <a:gd name="connsiteY35" fmla="*/ 853801 h 1599133"/>
                  <a:gd name="connsiteX36" fmla="*/ 211931 w 1557337"/>
                  <a:gd name="connsiteY36" fmla="*/ 810939 h 1599133"/>
                  <a:gd name="connsiteX37" fmla="*/ 147638 w 1557337"/>
                  <a:gd name="connsiteY37" fmla="*/ 756170 h 1599133"/>
                  <a:gd name="connsiteX38" fmla="*/ 119063 w 1557337"/>
                  <a:gd name="connsiteY38" fmla="*/ 679970 h 1599133"/>
                  <a:gd name="connsiteX39" fmla="*/ 107156 w 1557337"/>
                  <a:gd name="connsiteY39" fmla="*/ 629964 h 1599133"/>
                  <a:gd name="connsiteX40" fmla="*/ 95250 w 1557337"/>
                  <a:gd name="connsiteY40" fmla="*/ 549001 h 1599133"/>
                  <a:gd name="connsiteX41" fmla="*/ 104775 w 1557337"/>
                  <a:gd name="connsiteY41" fmla="*/ 522807 h 1599133"/>
                  <a:gd name="connsiteX42" fmla="*/ 114300 w 1557337"/>
                  <a:gd name="connsiteY42" fmla="*/ 491851 h 1599133"/>
                  <a:gd name="connsiteX43" fmla="*/ 135731 w 1557337"/>
                  <a:gd name="connsiteY43" fmla="*/ 453751 h 1599133"/>
                  <a:gd name="connsiteX44" fmla="*/ 166687 w 1557337"/>
                  <a:gd name="connsiteY44" fmla="*/ 391839 h 1599133"/>
                  <a:gd name="connsiteX45" fmla="*/ 192881 w 1557337"/>
                  <a:gd name="connsiteY45" fmla="*/ 337070 h 1599133"/>
                  <a:gd name="connsiteX46" fmla="*/ 235744 w 1557337"/>
                  <a:gd name="connsiteY46" fmla="*/ 303732 h 1599133"/>
                  <a:gd name="connsiteX47" fmla="*/ 288131 w 1557337"/>
                  <a:gd name="connsiteY47" fmla="*/ 237057 h 1599133"/>
                  <a:gd name="connsiteX48" fmla="*/ 309563 w 1557337"/>
                  <a:gd name="connsiteY48" fmla="*/ 218007 h 1599133"/>
                  <a:gd name="connsiteX49" fmla="*/ 326231 w 1557337"/>
                  <a:gd name="connsiteY49" fmla="*/ 206101 h 1599133"/>
                  <a:gd name="connsiteX50" fmla="*/ 345281 w 1557337"/>
                  <a:gd name="connsiteY50" fmla="*/ 179907 h 1599133"/>
                  <a:gd name="connsiteX51" fmla="*/ 402431 w 1557337"/>
                  <a:gd name="connsiteY51" fmla="*/ 132282 h 1599133"/>
                  <a:gd name="connsiteX52" fmla="*/ 438150 w 1557337"/>
                  <a:gd name="connsiteY52" fmla="*/ 117995 h 1599133"/>
                  <a:gd name="connsiteX53" fmla="*/ 509588 w 1557337"/>
                  <a:gd name="connsiteY53" fmla="*/ 82276 h 1599133"/>
                  <a:gd name="connsiteX54" fmla="*/ 569119 w 1557337"/>
                  <a:gd name="connsiteY54" fmla="*/ 46557 h 1599133"/>
                  <a:gd name="connsiteX55" fmla="*/ 673894 w 1557337"/>
                  <a:gd name="connsiteY55" fmla="*/ 8457 h 1599133"/>
                  <a:gd name="connsiteX0" fmla="*/ 673894 w 1557337"/>
                  <a:gd name="connsiteY0" fmla="*/ 8457 h 1599133"/>
                  <a:gd name="connsiteX1" fmla="*/ 895350 w 1557337"/>
                  <a:gd name="connsiteY1" fmla="*/ 1314 h 1599133"/>
                  <a:gd name="connsiteX2" fmla="*/ 1100138 w 1557337"/>
                  <a:gd name="connsiteY2" fmla="*/ 51320 h 1599133"/>
                  <a:gd name="connsiteX3" fmla="*/ 1247775 w 1557337"/>
                  <a:gd name="connsiteY3" fmla="*/ 89419 h 1599133"/>
                  <a:gd name="connsiteX4" fmla="*/ 1338263 w 1557337"/>
                  <a:gd name="connsiteY4" fmla="*/ 170383 h 1599133"/>
                  <a:gd name="connsiteX5" fmla="*/ 1416844 w 1557337"/>
                  <a:gd name="connsiteY5" fmla="*/ 246583 h 1599133"/>
                  <a:gd name="connsiteX6" fmla="*/ 1459707 w 1557337"/>
                  <a:gd name="connsiteY6" fmla="*/ 327545 h 1599133"/>
                  <a:gd name="connsiteX7" fmla="*/ 1485900 w 1557337"/>
                  <a:gd name="connsiteY7" fmla="*/ 389457 h 1599133"/>
                  <a:gd name="connsiteX8" fmla="*/ 1516856 w 1557337"/>
                  <a:gd name="connsiteY8" fmla="*/ 456132 h 1599133"/>
                  <a:gd name="connsiteX9" fmla="*/ 1557337 w 1557337"/>
                  <a:gd name="connsiteY9" fmla="*/ 529952 h 1599133"/>
                  <a:gd name="connsiteX10" fmla="*/ 1550194 w 1557337"/>
                  <a:gd name="connsiteY10" fmla="*/ 622820 h 1599133"/>
                  <a:gd name="connsiteX11" fmla="*/ 1524000 w 1557337"/>
                  <a:gd name="connsiteY11" fmla="*/ 701401 h 1599133"/>
                  <a:gd name="connsiteX12" fmla="*/ 1519238 w 1557337"/>
                  <a:gd name="connsiteY12" fmla="*/ 784745 h 1599133"/>
                  <a:gd name="connsiteX13" fmla="*/ 1464469 w 1557337"/>
                  <a:gd name="connsiteY13" fmla="*/ 870470 h 1599133"/>
                  <a:gd name="connsiteX14" fmla="*/ 1397794 w 1557337"/>
                  <a:gd name="connsiteY14" fmla="*/ 884757 h 1599133"/>
                  <a:gd name="connsiteX15" fmla="*/ 1293019 w 1557337"/>
                  <a:gd name="connsiteY15" fmla="*/ 903807 h 1599133"/>
                  <a:gd name="connsiteX16" fmla="*/ 1250156 w 1557337"/>
                  <a:gd name="connsiteY16" fmla="*/ 877614 h 1599133"/>
                  <a:gd name="connsiteX17" fmla="*/ 1197769 w 1557337"/>
                  <a:gd name="connsiteY17" fmla="*/ 853802 h 1599133"/>
                  <a:gd name="connsiteX18" fmla="*/ 1183481 w 1557337"/>
                  <a:gd name="connsiteY18" fmla="*/ 939526 h 1599133"/>
                  <a:gd name="connsiteX19" fmla="*/ 1114425 w 1557337"/>
                  <a:gd name="connsiteY19" fmla="*/ 953813 h 1599133"/>
                  <a:gd name="connsiteX20" fmla="*/ 1040606 w 1557337"/>
                  <a:gd name="connsiteY20" fmla="*/ 994295 h 1599133"/>
                  <a:gd name="connsiteX21" fmla="*/ 945356 w 1557337"/>
                  <a:gd name="connsiteY21" fmla="*/ 1013345 h 1599133"/>
                  <a:gd name="connsiteX22" fmla="*/ 864394 w 1557337"/>
                  <a:gd name="connsiteY22" fmla="*/ 987151 h 1599133"/>
                  <a:gd name="connsiteX23" fmla="*/ 800100 w 1557337"/>
                  <a:gd name="connsiteY23" fmla="*/ 984770 h 1599133"/>
                  <a:gd name="connsiteX24" fmla="*/ 697706 w 1557337"/>
                  <a:gd name="connsiteY24" fmla="*/ 1122882 h 1599133"/>
                  <a:gd name="connsiteX25" fmla="*/ 681038 w 1557337"/>
                  <a:gd name="connsiteY25" fmla="*/ 1125264 h 1599133"/>
                  <a:gd name="connsiteX26" fmla="*/ 671513 w 1557337"/>
                  <a:gd name="connsiteY26" fmla="*/ 1196701 h 1599133"/>
                  <a:gd name="connsiteX27" fmla="*/ 0 w 1557337"/>
                  <a:gd name="connsiteY27" fmla="*/ 1599133 h 1599133"/>
                  <a:gd name="connsiteX28" fmla="*/ 642938 w 1557337"/>
                  <a:gd name="connsiteY28" fmla="*/ 1084782 h 1599133"/>
                  <a:gd name="connsiteX29" fmla="*/ 602456 w 1557337"/>
                  <a:gd name="connsiteY29" fmla="*/ 1075258 h 1599133"/>
                  <a:gd name="connsiteX30" fmla="*/ 516732 w 1557337"/>
                  <a:gd name="connsiteY30" fmla="*/ 1101451 h 1599133"/>
                  <a:gd name="connsiteX31" fmla="*/ 414338 w 1557337"/>
                  <a:gd name="connsiteY31" fmla="*/ 1063351 h 1599133"/>
                  <a:gd name="connsiteX32" fmla="*/ 333375 w 1557337"/>
                  <a:gd name="connsiteY32" fmla="*/ 1020489 h 1599133"/>
                  <a:gd name="connsiteX33" fmla="*/ 297656 w 1557337"/>
                  <a:gd name="connsiteY33" fmla="*/ 989532 h 1599133"/>
                  <a:gd name="connsiteX34" fmla="*/ 276225 w 1557337"/>
                  <a:gd name="connsiteY34" fmla="*/ 925239 h 1599133"/>
                  <a:gd name="connsiteX35" fmla="*/ 259556 w 1557337"/>
                  <a:gd name="connsiteY35" fmla="*/ 922857 h 1599133"/>
                  <a:gd name="connsiteX36" fmla="*/ 257175 w 1557337"/>
                  <a:gd name="connsiteY36" fmla="*/ 853801 h 1599133"/>
                  <a:gd name="connsiteX37" fmla="*/ 211931 w 1557337"/>
                  <a:gd name="connsiteY37" fmla="*/ 810939 h 1599133"/>
                  <a:gd name="connsiteX38" fmla="*/ 147638 w 1557337"/>
                  <a:gd name="connsiteY38" fmla="*/ 756170 h 1599133"/>
                  <a:gd name="connsiteX39" fmla="*/ 119063 w 1557337"/>
                  <a:gd name="connsiteY39" fmla="*/ 679970 h 1599133"/>
                  <a:gd name="connsiteX40" fmla="*/ 107156 w 1557337"/>
                  <a:gd name="connsiteY40" fmla="*/ 629964 h 1599133"/>
                  <a:gd name="connsiteX41" fmla="*/ 95250 w 1557337"/>
                  <a:gd name="connsiteY41" fmla="*/ 549001 h 1599133"/>
                  <a:gd name="connsiteX42" fmla="*/ 104775 w 1557337"/>
                  <a:gd name="connsiteY42" fmla="*/ 522807 h 1599133"/>
                  <a:gd name="connsiteX43" fmla="*/ 114300 w 1557337"/>
                  <a:gd name="connsiteY43" fmla="*/ 491851 h 1599133"/>
                  <a:gd name="connsiteX44" fmla="*/ 135731 w 1557337"/>
                  <a:gd name="connsiteY44" fmla="*/ 453751 h 1599133"/>
                  <a:gd name="connsiteX45" fmla="*/ 166687 w 1557337"/>
                  <a:gd name="connsiteY45" fmla="*/ 391839 h 1599133"/>
                  <a:gd name="connsiteX46" fmla="*/ 192881 w 1557337"/>
                  <a:gd name="connsiteY46" fmla="*/ 337070 h 1599133"/>
                  <a:gd name="connsiteX47" fmla="*/ 235744 w 1557337"/>
                  <a:gd name="connsiteY47" fmla="*/ 303732 h 1599133"/>
                  <a:gd name="connsiteX48" fmla="*/ 288131 w 1557337"/>
                  <a:gd name="connsiteY48" fmla="*/ 237057 h 1599133"/>
                  <a:gd name="connsiteX49" fmla="*/ 309563 w 1557337"/>
                  <a:gd name="connsiteY49" fmla="*/ 218007 h 1599133"/>
                  <a:gd name="connsiteX50" fmla="*/ 326231 w 1557337"/>
                  <a:gd name="connsiteY50" fmla="*/ 206101 h 1599133"/>
                  <a:gd name="connsiteX51" fmla="*/ 345281 w 1557337"/>
                  <a:gd name="connsiteY51" fmla="*/ 179907 h 1599133"/>
                  <a:gd name="connsiteX52" fmla="*/ 402431 w 1557337"/>
                  <a:gd name="connsiteY52" fmla="*/ 132282 h 1599133"/>
                  <a:gd name="connsiteX53" fmla="*/ 438150 w 1557337"/>
                  <a:gd name="connsiteY53" fmla="*/ 117995 h 1599133"/>
                  <a:gd name="connsiteX54" fmla="*/ 509588 w 1557337"/>
                  <a:gd name="connsiteY54" fmla="*/ 82276 h 1599133"/>
                  <a:gd name="connsiteX55" fmla="*/ 569119 w 1557337"/>
                  <a:gd name="connsiteY55" fmla="*/ 46557 h 1599133"/>
                  <a:gd name="connsiteX56" fmla="*/ 673894 w 1557337"/>
                  <a:gd name="connsiteY56" fmla="*/ 8457 h 1599133"/>
                  <a:gd name="connsiteX0" fmla="*/ 673894 w 1557337"/>
                  <a:gd name="connsiteY0" fmla="*/ 8457 h 1599133"/>
                  <a:gd name="connsiteX1" fmla="*/ 895350 w 1557337"/>
                  <a:gd name="connsiteY1" fmla="*/ 1314 h 1599133"/>
                  <a:gd name="connsiteX2" fmla="*/ 1100138 w 1557337"/>
                  <a:gd name="connsiteY2" fmla="*/ 51320 h 1599133"/>
                  <a:gd name="connsiteX3" fmla="*/ 1247775 w 1557337"/>
                  <a:gd name="connsiteY3" fmla="*/ 89419 h 1599133"/>
                  <a:gd name="connsiteX4" fmla="*/ 1338263 w 1557337"/>
                  <a:gd name="connsiteY4" fmla="*/ 170383 h 1599133"/>
                  <a:gd name="connsiteX5" fmla="*/ 1416844 w 1557337"/>
                  <a:gd name="connsiteY5" fmla="*/ 246583 h 1599133"/>
                  <a:gd name="connsiteX6" fmla="*/ 1459707 w 1557337"/>
                  <a:gd name="connsiteY6" fmla="*/ 327545 h 1599133"/>
                  <a:gd name="connsiteX7" fmla="*/ 1485900 w 1557337"/>
                  <a:gd name="connsiteY7" fmla="*/ 389457 h 1599133"/>
                  <a:gd name="connsiteX8" fmla="*/ 1516856 w 1557337"/>
                  <a:gd name="connsiteY8" fmla="*/ 456132 h 1599133"/>
                  <a:gd name="connsiteX9" fmla="*/ 1557337 w 1557337"/>
                  <a:gd name="connsiteY9" fmla="*/ 529952 h 1599133"/>
                  <a:gd name="connsiteX10" fmla="*/ 1550194 w 1557337"/>
                  <a:gd name="connsiteY10" fmla="*/ 622820 h 1599133"/>
                  <a:gd name="connsiteX11" fmla="*/ 1524000 w 1557337"/>
                  <a:gd name="connsiteY11" fmla="*/ 701401 h 1599133"/>
                  <a:gd name="connsiteX12" fmla="*/ 1519238 w 1557337"/>
                  <a:gd name="connsiteY12" fmla="*/ 784745 h 1599133"/>
                  <a:gd name="connsiteX13" fmla="*/ 1464469 w 1557337"/>
                  <a:gd name="connsiteY13" fmla="*/ 870470 h 1599133"/>
                  <a:gd name="connsiteX14" fmla="*/ 1397794 w 1557337"/>
                  <a:gd name="connsiteY14" fmla="*/ 884757 h 1599133"/>
                  <a:gd name="connsiteX15" fmla="*/ 1293019 w 1557337"/>
                  <a:gd name="connsiteY15" fmla="*/ 903807 h 1599133"/>
                  <a:gd name="connsiteX16" fmla="*/ 1250156 w 1557337"/>
                  <a:gd name="connsiteY16" fmla="*/ 877614 h 1599133"/>
                  <a:gd name="connsiteX17" fmla="*/ 1197769 w 1557337"/>
                  <a:gd name="connsiteY17" fmla="*/ 853802 h 1599133"/>
                  <a:gd name="connsiteX18" fmla="*/ 1183481 w 1557337"/>
                  <a:gd name="connsiteY18" fmla="*/ 939526 h 1599133"/>
                  <a:gd name="connsiteX19" fmla="*/ 1114425 w 1557337"/>
                  <a:gd name="connsiteY19" fmla="*/ 953813 h 1599133"/>
                  <a:gd name="connsiteX20" fmla="*/ 1040606 w 1557337"/>
                  <a:gd name="connsiteY20" fmla="*/ 994295 h 1599133"/>
                  <a:gd name="connsiteX21" fmla="*/ 945356 w 1557337"/>
                  <a:gd name="connsiteY21" fmla="*/ 1013345 h 1599133"/>
                  <a:gd name="connsiteX22" fmla="*/ 864394 w 1557337"/>
                  <a:gd name="connsiteY22" fmla="*/ 987151 h 1599133"/>
                  <a:gd name="connsiteX23" fmla="*/ 800100 w 1557337"/>
                  <a:gd name="connsiteY23" fmla="*/ 984770 h 1599133"/>
                  <a:gd name="connsiteX24" fmla="*/ 697706 w 1557337"/>
                  <a:gd name="connsiteY24" fmla="*/ 1122882 h 1599133"/>
                  <a:gd name="connsiteX25" fmla="*/ 681038 w 1557337"/>
                  <a:gd name="connsiteY25" fmla="*/ 1125264 h 1599133"/>
                  <a:gd name="connsiteX26" fmla="*/ 671513 w 1557337"/>
                  <a:gd name="connsiteY26" fmla="*/ 1196701 h 1599133"/>
                  <a:gd name="connsiteX27" fmla="*/ 0 w 1557337"/>
                  <a:gd name="connsiteY27" fmla="*/ 1599133 h 1599133"/>
                  <a:gd name="connsiteX28" fmla="*/ 642938 w 1557337"/>
                  <a:gd name="connsiteY28" fmla="*/ 1084782 h 1599133"/>
                  <a:gd name="connsiteX29" fmla="*/ 602456 w 1557337"/>
                  <a:gd name="connsiteY29" fmla="*/ 1075258 h 1599133"/>
                  <a:gd name="connsiteX30" fmla="*/ 516732 w 1557337"/>
                  <a:gd name="connsiteY30" fmla="*/ 1101451 h 1599133"/>
                  <a:gd name="connsiteX31" fmla="*/ 414338 w 1557337"/>
                  <a:gd name="connsiteY31" fmla="*/ 1063351 h 1599133"/>
                  <a:gd name="connsiteX32" fmla="*/ 333375 w 1557337"/>
                  <a:gd name="connsiteY32" fmla="*/ 1020489 h 1599133"/>
                  <a:gd name="connsiteX33" fmla="*/ 311943 w 1557337"/>
                  <a:gd name="connsiteY33" fmla="*/ 989532 h 1599133"/>
                  <a:gd name="connsiteX34" fmla="*/ 276225 w 1557337"/>
                  <a:gd name="connsiteY34" fmla="*/ 925239 h 1599133"/>
                  <a:gd name="connsiteX35" fmla="*/ 259556 w 1557337"/>
                  <a:gd name="connsiteY35" fmla="*/ 922857 h 1599133"/>
                  <a:gd name="connsiteX36" fmla="*/ 257175 w 1557337"/>
                  <a:gd name="connsiteY36" fmla="*/ 853801 h 1599133"/>
                  <a:gd name="connsiteX37" fmla="*/ 211931 w 1557337"/>
                  <a:gd name="connsiteY37" fmla="*/ 810939 h 1599133"/>
                  <a:gd name="connsiteX38" fmla="*/ 147638 w 1557337"/>
                  <a:gd name="connsiteY38" fmla="*/ 756170 h 1599133"/>
                  <a:gd name="connsiteX39" fmla="*/ 119063 w 1557337"/>
                  <a:gd name="connsiteY39" fmla="*/ 679970 h 1599133"/>
                  <a:gd name="connsiteX40" fmla="*/ 107156 w 1557337"/>
                  <a:gd name="connsiteY40" fmla="*/ 629964 h 1599133"/>
                  <a:gd name="connsiteX41" fmla="*/ 95250 w 1557337"/>
                  <a:gd name="connsiteY41" fmla="*/ 549001 h 1599133"/>
                  <a:gd name="connsiteX42" fmla="*/ 104775 w 1557337"/>
                  <a:gd name="connsiteY42" fmla="*/ 522807 h 1599133"/>
                  <a:gd name="connsiteX43" fmla="*/ 114300 w 1557337"/>
                  <a:gd name="connsiteY43" fmla="*/ 491851 h 1599133"/>
                  <a:gd name="connsiteX44" fmla="*/ 135731 w 1557337"/>
                  <a:gd name="connsiteY44" fmla="*/ 453751 h 1599133"/>
                  <a:gd name="connsiteX45" fmla="*/ 166687 w 1557337"/>
                  <a:gd name="connsiteY45" fmla="*/ 391839 h 1599133"/>
                  <a:gd name="connsiteX46" fmla="*/ 192881 w 1557337"/>
                  <a:gd name="connsiteY46" fmla="*/ 337070 h 1599133"/>
                  <a:gd name="connsiteX47" fmla="*/ 235744 w 1557337"/>
                  <a:gd name="connsiteY47" fmla="*/ 303732 h 1599133"/>
                  <a:gd name="connsiteX48" fmla="*/ 288131 w 1557337"/>
                  <a:gd name="connsiteY48" fmla="*/ 237057 h 1599133"/>
                  <a:gd name="connsiteX49" fmla="*/ 309563 w 1557337"/>
                  <a:gd name="connsiteY49" fmla="*/ 218007 h 1599133"/>
                  <a:gd name="connsiteX50" fmla="*/ 326231 w 1557337"/>
                  <a:gd name="connsiteY50" fmla="*/ 206101 h 1599133"/>
                  <a:gd name="connsiteX51" fmla="*/ 345281 w 1557337"/>
                  <a:gd name="connsiteY51" fmla="*/ 179907 h 1599133"/>
                  <a:gd name="connsiteX52" fmla="*/ 402431 w 1557337"/>
                  <a:gd name="connsiteY52" fmla="*/ 132282 h 1599133"/>
                  <a:gd name="connsiteX53" fmla="*/ 438150 w 1557337"/>
                  <a:gd name="connsiteY53" fmla="*/ 117995 h 1599133"/>
                  <a:gd name="connsiteX54" fmla="*/ 509588 w 1557337"/>
                  <a:gd name="connsiteY54" fmla="*/ 82276 h 1599133"/>
                  <a:gd name="connsiteX55" fmla="*/ 569119 w 1557337"/>
                  <a:gd name="connsiteY55" fmla="*/ 46557 h 1599133"/>
                  <a:gd name="connsiteX56" fmla="*/ 673894 w 1557337"/>
                  <a:gd name="connsiteY56" fmla="*/ 8457 h 1599133"/>
                  <a:gd name="connsiteX0" fmla="*/ 673894 w 1557337"/>
                  <a:gd name="connsiteY0" fmla="*/ 8457 h 1599133"/>
                  <a:gd name="connsiteX1" fmla="*/ 895350 w 1557337"/>
                  <a:gd name="connsiteY1" fmla="*/ 1314 h 1599133"/>
                  <a:gd name="connsiteX2" fmla="*/ 1100138 w 1557337"/>
                  <a:gd name="connsiteY2" fmla="*/ 51320 h 1599133"/>
                  <a:gd name="connsiteX3" fmla="*/ 1247775 w 1557337"/>
                  <a:gd name="connsiteY3" fmla="*/ 89419 h 1599133"/>
                  <a:gd name="connsiteX4" fmla="*/ 1338263 w 1557337"/>
                  <a:gd name="connsiteY4" fmla="*/ 170383 h 1599133"/>
                  <a:gd name="connsiteX5" fmla="*/ 1416844 w 1557337"/>
                  <a:gd name="connsiteY5" fmla="*/ 246583 h 1599133"/>
                  <a:gd name="connsiteX6" fmla="*/ 1459707 w 1557337"/>
                  <a:gd name="connsiteY6" fmla="*/ 327545 h 1599133"/>
                  <a:gd name="connsiteX7" fmla="*/ 1485900 w 1557337"/>
                  <a:gd name="connsiteY7" fmla="*/ 389457 h 1599133"/>
                  <a:gd name="connsiteX8" fmla="*/ 1516856 w 1557337"/>
                  <a:gd name="connsiteY8" fmla="*/ 456132 h 1599133"/>
                  <a:gd name="connsiteX9" fmla="*/ 1557337 w 1557337"/>
                  <a:gd name="connsiteY9" fmla="*/ 529952 h 1599133"/>
                  <a:gd name="connsiteX10" fmla="*/ 1550194 w 1557337"/>
                  <a:gd name="connsiteY10" fmla="*/ 622820 h 1599133"/>
                  <a:gd name="connsiteX11" fmla="*/ 1524000 w 1557337"/>
                  <a:gd name="connsiteY11" fmla="*/ 701401 h 1599133"/>
                  <a:gd name="connsiteX12" fmla="*/ 1519238 w 1557337"/>
                  <a:gd name="connsiteY12" fmla="*/ 784745 h 1599133"/>
                  <a:gd name="connsiteX13" fmla="*/ 1464469 w 1557337"/>
                  <a:gd name="connsiteY13" fmla="*/ 870470 h 1599133"/>
                  <a:gd name="connsiteX14" fmla="*/ 1397794 w 1557337"/>
                  <a:gd name="connsiteY14" fmla="*/ 884757 h 1599133"/>
                  <a:gd name="connsiteX15" fmla="*/ 1293019 w 1557337"/>
                  <a:gd name="connsiteY15" fmla="*/ 903807 h 1599133"/>
                  <a:gd name="connsiteX16" fmla="*/ 1250156 w 1557337"/>
                  <a:gd name="connsiteY16" fmla="*/ 877614 h 1599133"/>
                  <a:gd name="connsiteX17" fmla="*/ 1197769 w 1557337"/>
                  <a:gd name="connsiteY17" fmla="*/ 853802 h 1599133"/>
                  <a:gd name="connsiteX18" fmla="*/ 1183481 w 1557337"/>
                  <a:gd name="connsiteY18" fmla="*/ 939526 h 1599133"/>
                  <a:gd name="connsiteX19" fmla="*/ 1114425 w 1557337"/>
                  <a:gd name="connsiteY19" fmla="*/ 953813 h 1599133"/>
                  <a:gd name="connsiteX20" fmla="*/ 1040606 w 1557337"/>
                  <a:gd name="connsiteY20" fmla="*/ 994295 h 1599133"/>
                  <a:gd name="connsiteX21" fmla="*/ 945356 w 1557337"/>
                  <a:gd name="connsiteY21" fmla="*/ 1013345 h 1599133"/>
                  <a:gd name="connsiteX22" fmla="*/ 864394 w 1557337"/>
                  <a:gd name="connsiteY22" fmla="*/ 987151 h 1599133"/>
                  <a:gd name="connsiteX23" fmla="*/ 800100 w 1557337"/>
                  <a:gd name="connsiteY23" fmla="*/ 984770 h 1599133"/>
                  <a:gd name="connsiteX24" fmla="*/ 697706 w 1557337"/>
                  <a:gd name="connsiteY24" fmla="*/ 1122882 h 1599133"/>
                  <a:gd name="connsiteX25" fmla="*/ 681038 w 1557337"/>
                  <a:gd name="connsiteY25" fmla="*/ 1125264 h 1599133"/>
                  <a:gd name="connsiteX26" fmla="*/ 671513 w 1557337"/>
                  <a:gd name="connsiteY26" fmla="*/ 1196701 h 1599133"/>
                  <a:gd name="connsiteX27" fmla="*/ 0 w 1557337"/>
                  <a:gd name="connsiteY27" fmla="*/ 1599133 h 1599133"/>
                  <a:gd name="connsiteX28" fmla="*/ 642938 w 1557337"/>
                  <a:gd name="connsiteY28" fmla="*/ 1084782 h 1599133"/>
                  <a:gd name="connsiteX29" fmla="*/ 602456 w 1557337"/>
                  <a:gd name="connsiteY29" fmla="*/ 1075258 h 1599133"/>
                  <a:gd name="connsiteX30" fmla="*/ 516732 w 1557337"/>
                  <a:gd name="connsiteY30" fmla="*/ 1101451 h 1599133"/>
                  <a:gd name="connsiteX31" fmla="*/ 414338 w 1557337"/>
                  <a:gd name="connsiteY31" fmla="*/ 1063351 h 1599133"/>
                  <a:gd name="connsiteX32" fmla="*/ 333375 w 1557337"/>
                  <a:gd name="connsiteY32" fmla="*/ 1020489 h 1599133"/>
                  <a:gd name="connsiteX33" fmla="*/ 311943 w 1557337"/>
                  <a:gd name="connsiteY33" fmla="*/ 989532 h 1599133"/>
                  <a:gd name="connsiteX34" fmla="*/ 276225 w 1557337"/>
                  <a:gd name="connsiteY34" fmla="*/ 925239 h 1599133"/>
                  <a:gd name="connsiteX35" fmla="*/ 259556 w 1557337"/>
                  <a:gd name="connsiteY35" fmla="*/ 913332 h 1599133"/>
                  <a:gd name="connsiteX36" fmla="*/ 257175 w 1557337"/>
                  <a:gd name="connsiteY36" fmla="*/ 853801 h 1599133"/>
                  <a:gd name="connsiteX37" fmla="*/ 211931 w 1557337"/>
                  <a:gd name="connsiteY37" fmla="*/ 810939 h 1599133"/>
                  <a:gd name="connsiteX38" fmla="*/ 147638 w 1557337"/>
                  <a:gd name="connsiteY38" fmla="*/ 756170 h 1599133"/>
                  <a:gd name="connsiteX39" fmla="*/ 119063 w 1557337"/>
                  <a:gd name="connsiteY39" fmla="*/ 679970 h 1599133"/>
                  <a:gd name="connsiteX40" fmla="*/ 107156 w 1557337"/>
                  <a:gd name="connsiteY40" fmla="*/ 629964 h 1599133"/>
                  <a:gd name="connsiteX41" fmla="*/ 95250 w 1557337"/>
                  <a:gd name="connsiteY41" fmla="*/ 549001 h 1599133"/>
                  <a:gd name="connsiteX42" fmla="*/ 104775 w 1557337"/>
                  <a:gd name="connsiteY42" fmla="*/ 522807 h 1599133"/>
                  <a:gd name="connsiteX43" fmla="*/ 114300 w 1557337"/>
                  <a:gd name="connsiteY43" fmla="*/ 491851 h 1599133"/>
                  <a:gd name="connsiteX44" fmla="*/ 135731 w 1557337"/>
                  <a:gd name="connsiteY44" fmla="*/ 453751 h 1599133"/>
                  <a:gd name="connsiteX45" fmla="*/ 166687 w 1557337"/>
                  <a:gd name="connsiteY45" fmla="*/ 391839 h 1599133"/>
                  <a:gd name="connsiteX46" fmla="*/ 192881 w 1557337"/>
                  <a:gd name="connsiteY46" fmla="*/ 337070 h 1599133"/>
                  <a:gd name="connsiteX47" fmla="*/ 235744 w 1557337"/>
                  <a:gd name="connsiteY47" fmla="*/ 303732 h 1599133"/>
                  <a:gd name="connsiteX48" fmla="*/ 288131 w 1557337"/>
                  <a:gd name="connsiteY48" fmla="*/ 237057 h 1599133"/>
                  <a:gd name="connsiteX49" fmla="*/ 309563 w 1557337"/>
                  <a:gd name="connsiteY49" fmla="*/ 218007 h 1599133"/>
                  <a:gd name="connsiteX50" fmla="*/ 326231 w 1557337"/>
                  <a:gd name="connsiteY50" fmla="*/ 206101 h 1599133"/>
                  <a:gd name="connsiteX51" fmla="*/ 345281 w 1557337"/>
                  <a:gd name="connsiteY51" fmla="*/ 179907 h 1599133"/>
                  <a:gd name="connsiteX52" fmla="*/ 402431 w 1557337"/>
                  <a:gd name="connsiteY52" fmla="*/ 132282 h 1599133"/>
                  <a:gd name="connsiteX53" fmla="*/ 438150 w 1557337"/>
                  <a:gd name="connsiteY53" fmla="*/ 117995 h 1599133"/>
                  <a:gd name="connsiteX54" fmla="*/ 509588 w 1557337"/>
                  <a:gd name="connsiteY54" fmla="*/ 82276 h 1599133"/>
                  <a:gd name="connsiteX55" fmla="*/ 569119 w 1557337"/>
                  <a:gd name="connsiteY55" fmla="*/ 46557 h 1599133"/>
                  <a:gd name="connsiteX56" fmla="*/ 673894 w 1557337"/>
                  <a:gd name="connsiteY56" fmla="*/ 8457 h 1599133"/>
                  <a:gd name="connsiteX0" fmla="*/ 578644 w 1462087"/>
                  <a:gd name="connsiteY0" fmla="*/ 8457 h 1196701"/>
                  <a:gd name="connsiteX1" fmla="*/ 800100 w 1462087"/>
                  <a:gd name="connsiteY1" fmla="*/ 1314 h 1196701"/>
                  <a:gd name="connsiteX2" fmla="*/ 1004888 w 1462087"/>
                  <a:gd name="connsiteY2" fmla="*/ 51320 h 1196701"/>
                  <a:gd name="connsiteX3" fmla="*/ 1152525 w 1462087"/>
                  <a:gd name="connsiteY3" fmla="*/ 89419 h 1196701"/>
                  <a:gd name="connsiteX4" fmla="*/ 1243013 w 1462087"/>
                  <a:gd name="connsiteY4" fmla="*/ 170383 h 1196701"/>
                  <a:gd name="connsiteX5" fmla="*/ 1321594 w 1462087"/>
                  <a:gd name="connsiteY5" fmla="*/ 246583 h 1196701"/>
                  <a:gd name="connsiteX6" fmla="*/ 1364457 w 1462087"/>
                  <a:gd name="connsiteY6" fmla="*/ 327545 h 1196701"/>
                  <a:gd name="connsiteX7" fmla="*/ 1390650 w 1462087"/>
                  <a:gd name="connsiteY7" fmla="*/ 389457 h 1196701"/>
                  <a:gd name="connsiteX8" fmla="*/ 1421606 w 1462087"/>
                  <a:gd name="connsiteY8" fmla="*/ 456132 h 1196701"/>
                  <a:gd name="connsiteX9" fmla="*/ 1462087 w 1462087"/>
                  <a:gd name="connsiteY9" fmla="*/ 529952 h 1196701"/>
                  <a:gd name="connsiteX10" fmla="*/ 1454944 w 1462087"/>
                  <a:gd name="connsiteY10" fmla="*/ 622820 h 1196701"/>
                  <a:gd name="connsiteX11" fmla="*/ 1428750 w 1462087"/>
                  <a:gd name="connsiteY11" fmla="*/ 701401 h 1196701"/>
                  <a:gd name="connsiteX12" fmla="*/ 1423988 w 1462087"/>
                  <a:gd name="connsiteY12" fmla="*/ 784745 h 1196701"/>
                  <a:gd name="connsiteX13" fmla="*/ 1369219 w 1462087"/>
                  <a:gd name="connsiteY13" fmla="*/ 870470 h 1196701"/>
                  <a:gd name="connsiteX14" fmla="*/ 1302544 w 1462087"/>
                  <a:gd name="connsiteY14" fmla="*/ 884757 h 1196701"/>
                  <a:gd name="connsiteX15" fmla="*/ 1197769 w 1462087"/>
                  <a:gd name="connsiteY15" fmla="*/ 903807 h 1196701"/>
                  <a:gd name="connsiteX16" fmla="*/ 1154906 w 1462087"/>
                  <a:gd name="connsiteY16" fmla="*/ 877614 h 1196701"/>
                  <a:gd name="connsiteX17" fmla="*/ 1102519 w 1462087"/>
                  <a:gd name="connsiteY17" fmla="*/ 853802 h 1196701"/>
                  <a:gd name="connsiteX18" fmla="*/ 1088231 w 1462087"/>
                  <a:gd name="connsiteY18" fmla="*/ 939526 h 1196701"/>
                  <a:gd name="connsiteX19" fmla="*/ 1019175 w 1462087"/>
                  <a:gd name="connsiteY19" fmla="*/ 953813 h 1196701"/>
                  <a:gd name="connsiteX20" fmla="*/ 945356 w 1462087"/>
                  <a:gd name="connsiteY20" fmla="*/ 994295 h 1196701"/>
                  <a:gd name="connsiteX21" fmla="*/ 850106 w 1462087"/>
                  <a:gd name="connsiteY21" fmla="*/ 1013345 h 1196701"/>
                  <a:gd name="connsiteX22" fmla="*/ 769144 w 1462087"/>
                  <a:gd name="connsiteY22" fmla="*/ 987151 h 1196701"/>
                  <a:gd name="connsiteX23" fmla="*/ 704850 w 1462087"/>
                  <a:gd name="connsiteY23" fmla="*/ 984770 h 1196701"/>
                  <a:gd name="connsiteX24" fmla="*/ 602456 w 1462087"/>
                  <a:gd name="connsiteY24" fmla="*/ 1122882 h 1196701"/>
                  <a:gd name="connsiteX25" fmla="*/ 585788 w 1462087"/>
                  <a:gd name="connsiteY25" fmla="*/ 1125264 h 1196701"/>
                  <a:gd name="connsiteX26" fmla="*/ 576263 w 1462087"/>
                  <a:gd name="connsiteY26" fmla="*/ 1196701 h 1196701"/>
                  <a:gd name="connsiteX27" fmla="*/ 509588 w 1462087"/>
                  <a:gd name="connsiteY27" fmla="*/ 1180033 h 1196701"/>
                  <a:gd name="connsiteX28" fmla="*/ 547688 w 1462087"/>
                  <a:gd name="connsiteY28" fmla="*/ 1084782 h 1196701"/>
                  <a:gd name="connsiteX29" fmla="*/ 507206 w 1462087"/>
                  <a:gd name="connsiteY29" fmla="*/ 1075258 h 1196701"/>
                  <a:gd name="connsiteX30" fmla="*/ 421482 w 1462087"/>
                  <a:gd name="connsiteY30" fmla="*/ 1101451 h 1196701"/>
                  <a:gd name="connsiteX31" fmla="*/ 319088 w 1462087"/>
                  <a:gd name="connsiteY31" fmla="*/ 1063351 h 1196701"/>
                  <a:gd name="connsiteX32" fmla="*/ 238125 w 1462087"/>
                  <a:gd name="connsiteY32" fmla="*/ 1020489 h 1196701"/>
                  <a:gd name="connsiteX33" fmla="*/ 216693 w 1462087"/>
                  <a:gd name="connsiteY33" fmla="*/ 989532 h 1196701"/>
                  <a:gd name="connsiteX34" fmla="*/ 180975 w 1462087"/>
                  <a:gd name="connsiteY34" fmla="*/ 925239 h 1196701"/>
                  <a:gd name="connsiteX35" fmla="*/ 164306 w 1462087"/>
                  <a:gd name="connsiteY35" fmla="*/ 913332 h 1196701"/>
                  <a:gd name="connsiteX36" fmla="*/ 161925 w 1462087"/>
                  <a:gd name="connsiteY36" fmla="*/ 853801 h 1196701"/>
                  <a:gd name="connsiteX37" fmla="*/ 116681 w 1462087"/>
                  <a:gd name="connsiteY37" fmla="*/ 810939 h 1196701"/>
                  <a:gd name="connsiteX38" fmla="*/ 52388 w 1462087"/>
                  <a:gd name="connsiteY38" fmla="*/ 756170 h 1196701"/>
                  <a:gd name="connsiteX39" fmla="*/ 23813 w 1462087"/>
                  <a:gd name="connsiteY39" fmla="*/ 679970 h 1196701"/>
                  <a:gd name="connsiteX40" fmla="*/ 11906 w 1462087"/>
                  <a:gd name="connsiteY40" fmla="*/ 629964 h 1196701"/>
                  <a:gd name="connsiteX41" fmla="*/ 0 w 1462087"/>
                  <a:gd name="connsiteY41" fmla="*/ 549001 h 1196701"/>
                  <a:gd name="connsiteX42" fmla="*/ 9525 w 1462087"/>
                  <a:gd name="connsiteY42" fmla="*/ 522807 h 1196701"/>
                  <a:gd name="connsiteX43" fmla="*/ 19050 w 1462087"/>
                  <a:gd name="connsiteY43" fmla="*/ 491851 h 1196701"/>
                  <a:gd name="connsiteX44" fmla="*/ 40481 w 1462087"/>
                  <a:gd name="connsiteY44" fmla="*/ 453751 h 1196701"/>
                  <a:gd name="connsiteX45" fmla="*/ 71437 w 1462087"/>
                  <a:gd name="connsiteY45" fmla="*/ 391839 h 1196701"/>
                  <a:gd name="connsiteX46" fmla="*/ 97631 w 1462087"/>
                  <a:gd name="connsiteY46" fmla="*/ 337070 h 1196701"/>
                  <a:gd name="connsiteX47" fmla="*/ 140494 w 1462087"/>
                  <a:gd name="connsiteY47" fmla="*/ 303732 h 1196701"/>
                  <a:gd name="connsiteX48" fmla="*/ 192881 w 1462087"/>
                  <a:gd name="connsiteY48" fmla="*/ 237057 h 1196701"/>
                  <a:gd name="connsiteX49" fmla="*/ 214313 w 1462087"/>
                  <a:gd name="connsiteY49" fmla="*/ 218007 h 1196701"/>
                  <a:gd name="connsiteX50" fmla="*/ 230981 w 1462087"/>
                  <a:gd name="connsiteY50" fmla="*/ 206101 h 1196701"/>
                  <a:gd name="connsiteX51" fmla="*/ 250031 w 1462087"/>
                  <a:gd name="connsiteY51" fmla="*/ 179907 h 1196701"/>
                  <a:gd name="connsiteX52" fmla="*/ 307181 w 1462087"/>
                  <a:gd name="connsiteY52" fmla="*/ 132282 h 1196701"/>
                  <a:gd name="connsiteX53" fmla="*/ 342900 w 1462087"/>
                  <a:gd name="connsiteY53" fmla="*/ 117995 h 1196701"/>
                  <a:gd name="connsiteX54" fmla="*/ 414338 w 1462087"/>
                  <a:gd name="connsiteY54" fmla="*/ 82276 h 1196701"/>
                  <a:gd name="connsiteX55" fmla="*/ 473869 w 1462087"/>
                  <a:gd name="connsiteY55" fmla="*/ 46557 h 1196701"/>
                  <a:gd name="connsiteX56" fmla="*/ 578644 w 1462087"/>
                  <a:gd name="connsiteY56" fmla="*/ 8457 h 1196701"/>
                  <a:gd name="connsiteX0" fmla="*/ 578644 w 1462087"/>
                  <a:gd name="connsiteY0" fmla="*/ 8457 h 1180033"/>
                  <a:gd name="connsiteX1" fmla="*/ 800100 w 1462087"/>
                  <a:gd name="connsiteY1" fmla="*/ 1314 h 1180033"/>
                  <a:gd name="connsiteX2" fmla="*/ 1004888 w 1462087"/>
                  <a:gd name="connsiteY2" fmla="*/ 51320 h 1180033"/>
                  <a:gd name="connsiteX3" fmla="*/ 1152525 w 1462087"/>
                  <a:gd name="connsiteY3" fmla="*/ 89419 h 1180033"/>
                  <a:gd name="connsiteX4" fmla="*/ 1243013 w 1462087"/>
                  <a:gd name="connsiteY4" fmla="*/ 170383 h 1180033"/>
                  <a:gd name="connsiteX5" fmla="*/ 1321594 w 1462087"/>
                  <a:gd name="connsiteY5" fmla="*/ 246583 h 1180033"/>
                  <a:gd name="connsiteX6" fmla="*/ 1364457 w 1462087"/>
                  <a:gd name="connsiteY6" fmla="*/ 327545 h 1180033"/>
                  <a:gd name="connsiteX7" fmla="*/ 1390650 w 1462087"/>
                  <a:gd name="connsiteY7" fmla="*/ 389457 h 1180033"/>
                  <a:gd name="connsiteX8" fmla="*/ 1421606 w 1462087"/>
                  <a:gd name="connsiteY8" fmla="*/ 456132 h 1180033"/>
                  <a:gd name="connsiteX9" fmla="*/ 1462087 w 1462087"/>
                  <a:gd name="connsiteY9" fmla="*/ 529952 h 1180033"/>
                  <a:gd name="connsiteX10" fmla="*/ 1454944 w 1462087"/>
                  <a:gd name="connsiteY10" fmla="*/ 622820 h 1180033"/>
                  <a:gd name="connsiteX11" fmla="*/ 1428750 w 1462087"/>
                  <a:gd name="connsiteY11" fmla="*/ 701401 h 1180033"/>
                  <a:gd name="connsiteX12" fmla="*/ 1423988 w 1462087"/>
                  <a:gd name="connsiteY12" fmla="*/ 784745 h 1180033"/>
                  <a:gd name="connsiteX13" fmla="*/ 1369219 w 1462087"/>
                  <a:gd name="connsiteY13" fmla="*/ 870470 h 1180033"/>
                  <a:gd name="connsiteX14" fmla="*/ 1302544 w 1462087"/>
                  <a:gd name="connsiteY14" fmla="*/ 884757 h 1180033"/>
                  <a:gd name="connsiteX15" fmla="*/ 1197769 w 1462087"/>
                  <a:gd name="connsiteY15" fmla="*/ 903807 h 1180033"/>
                  <a:gd name="connsiteX16" fmla="*/ 1154906 w 1462087"/>
                  <a:gd name="connsiteY16" fmla="*/ 877614 h 1180033"/>
                  <a:gd name="connsiteX17" fmla="*/ 1102519 w 1462087"/>
                  <a:gd name="connsiteY17" fmla="*/ 853802 h 1180033"/>
                  <a:gd name="connsiteX18" fmla="*/ 1088231 w 1462087"/>
                  <a:gd name="connsiteY18" fmla="*/ 939526 h 1180033"/>
                  <a:gd name="connsiteX19" fmla="*/ 1019175 w 1462087"/>
                  <a:gd name="connsiteY19" fmla="*/ 953813 h 1180033"/>
                  <a:gd name="connsiteX20" fmla="*/ 945356 w 1462087"/>
                  <a:gd name="connsiteY20" fmla="*/ 994295 h 1180033"/>
                  <a:gd name="connsiteX21" fmla="*/ 850106 w 1462087"/>
                  <a:gd name="connsiteY21" fmla="*/ 1013345 h 1180033"/>
                  <a:gd name="connsiteX22" fmla="*/ 769144 w 1462087"/>
                  <a:gd name="connsiteY22" fmla="*/ 987151 h 1180033"/>
                  <a:gd name="connsiteX23" fmla="*/ 704850 w 1462087"/>
                  <a:gd name="connsiteY23" fmla="*/ 984770 h 1180033"/>
                  <a:gd name="connsiteX24" fmla="*/ 602456 w 1462087"/>
                  <a:gd name="connsiteY24" fmla="*/ 1122882 h 1180033"/>
                  <a:gd name="connsiteX25" fmla="*/ 585788 w 1462087"/>
                  <a:gd name="connsiteY25" fmla="*/ 1125264 h 1180033"/>
                  <a:gd name="connsiteX26" fmla="*/ 602456 w 1462087"/>
                  <a:gd name="connsiteY26" fmla="*/ 1175270 h 1180033"/>
                  <a:gd name="connsiteX27" fmla="*/ 509588 w 1462087"/>
                  <a:gd name="connsiteY27" fmla="*/ 1180033 h 1180033"/>
                  <a:gd name="connsiteX28" fmla="*/ 547688 w 1462087"/>
                  <a:gd name="connsiteY28" fmla="*/ 1084782 h 1180033"/>
                  <a:gd name="connsiteX29" fmla="*/ 507206 w 1462087"/>
                  <a:gd name="connsiteY29" fmla="*/ 1075258 h 1180033"/>
                  <a:gd name="connsiteX30" fmla="*/ 421482 w 1462087"/>
                  <a:gd name="connsiteY30" fmla="*/ 1101451 h 1180033"/>
                  <a:gd name="connsiteX31" fmla="*/ 319088 w 1462087"/>
                  <a:gd name="connsiteY31" fmla="*/ 1063351 h 1180033"/>
                  <a:gd name="connsiteX32" fmla="*/ 238125 w 1462087"/>
                  <a:gd name="connsiteY32" fmla="*/ 1020489 h 1180033"/>
                  <a:gd name="connsiteX33" fmla="*/ 216693 w 1462087"/>
                  <a:gd name="connsiteY33" fmla="*/ 989532 h 1180033"/>
                  <a:gd name="connsiteX34" fmla="*/ 180975 w 1462087"/>
                  <a:gd name="connsiteY34" fmla="*/ 925239 h 1180033"/>
                  <a:gd name="connsiteX35" fmla="*/ 164306 w 1462087"/>
                  <a:gd name="connsiteY35" fmla="*/ 913332 h 1180033"/>
                  <a:gd name="connsiteX36" fmla="*/ 161925 w 1462087"/>
                  <a:gd name="connsiteY36" fmla="*/ 853801 h 1180033"/>
                  <a:gd name="connsiteX37" fmla="*/ 116681 w 1462087"/>
                  <a:gd name="connsiteY37" fmla="*/ 810939 h 1180033"/>
                  <a:gd name="connsiteX38" fmla="*/ 52388 w 1462087"/>
                  <a:gd name="connsiteY38" fmla="*/ 756170 h 1180033"/>
                  <a:gd name="connsiteX39" fmla="*/ 23813 w 1462087"/>
                  <a:gd name="connsiteY39" fmla="*/ 679970 h 1180033"/>
                  <a:gd name="connsiteX40" fmla="*/ 11906 w 1462087"/>
                  <a:gd name="connsiteY40" fmla="*/ 629964 h 1180033"/>
                  <a:gd name="connsiteX41" fmla="*/ 0 w 1462087"/>
                  <a:gd name="connsiteY41" fmla="*/ 549001 h 1180033"/>
                  <a:gd name="connsiteX42" fmla="*/ 9525 w 1462087"/>
                  <a:gd name="connsiteY42" fmla="*/ 522807 h 1180033"/>
                  <a:gd name="connsiteX43" fmla="*/ 19050 w 1462087"/>
                  <a:gd name="connsiteY43" fmla="*/ 491851 h 1180033"/>
                  <a:gd name="connsiteX44" fmla="*/ 40481 w 1462087"/>
                  <a:gd name="connsiteY44" fmla="*/ 453751 h 1180033"/>
                  <a:gd name="connsiteX45" fmla="*/ 71437 w 1462087"/>
                  <a:gd name="connsiteY45" fmla="*/ 391839 h 1180033"/>
                  <a:gd name="connsiteX46" fmla="*/ 97631 w 1462087"/>
                  <a:gd name="connsiteY46" fmla="*/ 337070 h 1180033"/>
                  <a:gd name="connsiteX47" fmla="*/ 140494 w 1462087"/>
                  <a:gd name="connsiteY47" fmla="*/ 303732 h 1180033"/>
                  <a:gd name="connsiteX48" fmla="*/ 192881 w 1462087"/>
                  <a:gd name="connsiteY48" fmla="*/ 237057 h 1180033"/>
                  <a:gd name="connsiteX49" fmla="*/ 214313 w 1462087"/>
                  <a:gd name="connsiteY49" fmla="*/ 218007 h 1180033"/>
                  <a:gd name="connsiteX50" fmla="*/ 230981 w 1462087"/>
                  <a:gd name="connsiteY50" fmla="*/ 206101 h 1180033"/>
                  <a:gd name="connsiteX51" fmla="*/ 250031 w 1462087"/>
                  <a:gd name="connsiteY51" fmla="*/ 179907 h 1180033"/>
                  <a:gd name="connsiteX52" fmla="*/ 307181 w 1462087"/>
                  <a:gd name="connsiteY52" fmla="*/ 132282 h 1180033"/>
                  <a:gd name="connsiteX53" fmla="*/ 342900 w 1462087"/>
                  <a:gd name="connsiteY53" fmla="*/ 117995 h 1180033"/>
                  <a:gd name="connsiteX54" fmla="*/ 414338 w 1462087"/>
                  <a:gd name="connsiteY54" fmla="*/ 82276 h 1180033"/>
                  <a:gd name="connsiteX55" fmla="*/ 473869 w 1462087"/>
                  <a:gd name="connsiteY55" fmla="*/ 46557 h 1180033"/>
                  <a:gd name="connsiteX56" fmla="*/ 578644 w 1462087"/>
                  <a:gd name="connsiteY56" fmla="*/ 8457 h 1180033"/>
                  <a:gd name="connsiteX0" fmla="*/ 578644 w 1462087"/>
                  <a:gd name="connsiteY0" fmla="*/ 8457 h 1180033"/>
                  <a:gd name="connsiteX1" fmla="*/ 800100 w 1462087"/>
                  <a:gd name="connsiteY1" fmla="*/ 1314 h 1180033"/>
                  <a:gd name="connsiteX2" fmla="*/ 1004888 w 1462087"/>
                  <a:gd name="connsiteY2" fmla="*/ 51320 h 1180033"/>
                  <a:gd name="connsiteX3" fmla="*/ 1152525 w 1462087"/>
                  <a:gd name="connsiteY3" fmla="*/ 89419 h 1180033"/>
                  <a:gd name="connsiteX4" fmla="*/ 1243013 w 1462087"/>
                  <a:gd name="connsiteY4" fmla="*/ 170383 h 1180033"/>
                  <a:gd name="connsiteX5" fmla="*/ 1321594 w 1462087"/>
                  <a:gd name="connsiteY5" fmla="*/ 246583 h 1180033"/>
                  <a:gd name="connsiteX6" fmla="*/ 1364457 w 1462087"/>
                  <a:gd name="connsiteY6" fmla="*/ 327545 h 1180033"/>
                  <a:gd name="connsiteX7" fmla="*/ 1390650 w 1462087"/>
                  <a:gd name="connsiteY7" fmla="*/ 389457 h 1180033"/>
                  <a:gd name="connsiteX8" fmla="*/ 1421606 w 1462087"/>
                  <a:gd name="connsiteY8" fmla="*/ 456132 h 1180033"/>
                  <a:gd name="connsiteX9" fmla="*/ 1462087 w 1462087"/>
                  <a:gd name="connsiteY9" fmla="*/ 529952 h 1180033"/>
                  <a:gd name="connsiteX10" fmla="*/ 1454944 w 1462087"/>
                  <a:gd name="connsiteY10" fmla="*/ 622820 h 1180033"/>
                  <a:gd name="connsiteX11" fmla="*/ 1428750 w 1462087"/>
                  <a:gd name="connsiteY11" fmla="*/ 701401 h 1180033"/>
                  <a:gd name="connsiteX12" fmla="*/ 1423988 w 1462087"/>
                  <a:gd name="connsiteY12" fmla="*/ 784745 h 1180033"/>
                  <a:gd name="connsiteX13" fmla="*/ 1369219 w 1462087"/>
                  <a:gd name="connsiteY13" fmla="*/ 870470 h 1180033"/>
                  <a:gd name="connsiteX14" fmla="*/ 1302544 w 1462087"/>
                  <a:gd name="connsiteY14" fmla="*/ 884757 h 1180033"/>
                  <a:gd name="connsiteX15" fmla="*/ 1197769 w 1462087"/>
                  <a:gd name="connsiteY15" fmla="*/ 903807 h 1180033"/>
                  <a:gd name="connsiteX16" fmla="*/ 1154906 w 1462087"/>
                  <a:gd name="connsiteY16" fmla="*/ 877614 h 1180033"/>
                  <a:gd name="connsiteX17" fmla="*/ 1102519 w 1462087"/>
                  <a:gd name="connsiteY17" fmla="*/ 853802 h 1180033"/>
                  <a:gd name="connsiteX18" fmla="*/ 1088231 w 1462087"/>
                  <a:gd name="connsiteY18" fmla="*/ 939526 h 1180033"/>
                  <a:gd name="connsiteX19" fmla="*/ 1019175 w 1462087"/>
                  <a:gd name="connsiteY19" fmla="*/ 953813 h 1180033"/>
                  <a:gd name="connsiteX20" fmla="*/ 945356 w 1462087"/>
                  <a:gd name="connsiteY20" fmla="*/ 994295 h 1180033"/>
                  <a:gd name="connsiteX21" fmla="*/ 850106 w 1462087"/>
                  <a:gd name="connsiteY21" fmla="*/ 1013345 h 1180033"/>
                  <a:gd name="connsiteX22" fmla="*/ 769144 w 1462087"/>
                  <a:gd name="connsiteY22" fmla="*/ 987151 h 1180033"/>
                  <a:gd name="connsiteX23" fmla="*/ 704850 w 1462087"/>
                  <a:gd name="connsiteY23" fmla="*/ 984770 h 1180033"/>
                  <a:gd name="connsiteX24" fmla="*/ 602456 w 1462087"/>
                  <a:gd name="connsiteY24" fmla="*/ 1122882 h 1180033"/>
                  <a:gd name="connsiteX25" fmla="*/ 602457 w 1462087"/>
                  <a:gd name="connsiteY25" fmla="*/ 1139552 h 1180033"/>
                  <a:gd name="connsiteX26" fmla="*/ 602456 w 1462087"/>
                  <a:gd name="connsiteY26" fmla="*/ 1175270 h 1180033"/>
                  <a:gd name="connsiteX27" fmla="*/ 509588 w 1462087"/>
                  <a:gd name="connsiteY27" fmla="*/ 1180033 h 1180033"/>
                  <a:gd name="connsiteX28" fmla="*/ 547688 w 1462087"/>
                  <a:gd name="connsiteY28" fmla="*/ 1084782 h 1180033"/>
                  <a:gd name="connsiteX29" fmla="*/ 507206 w 1462087"/>
                  <a:gd name="connsiteY29" fmla="*/ 1075258 h 1180033"/>
                  <a:gd name="connsiteX30" fmla="*/ 421482 w 1462087"/>
                  <a:gd name="connsiteY30" fmla="*/ 1101451 h 1180033"/>
                  <a:gd name="connsiteX31" fmla="*/ 319088 w 1462087"/>
                  <a:gd name="connsiteY31" fmla="*/ 1063351 h 1180033"/>
                  <a:gd name="connsiteX32" fmla="*/ 238125 w 1462087"/>
                  <a:gd name="connsiteY32" fmla="*/ 1020489 h 1180033"/>
                  <a:gd name="connsiteX33" fmla="*/ 216693 w 1462087"/>
                  <a:gd name="connsiteY33" fmla="*/ 989532 h 1180033"/>
                  <a:gd name="connsiteX34" fmla="*/ 180975 w 1462087"/>
                  <a:gd name="connsiteY34" fmla="*/ 925239 h 1180033"/>
                  <a:gd name="connsiteX35" fmla="*/ 164306 w 1462087"/>
                  <a:gd name="connsiteY35" fmla="*/ 913332 h 1180033"/>
                  <a:gd name="connsiteX36" fmla="*/ 161925 w 1462087"/>
                  <a:gd name="connsiteY36" fmla="*/ 853801 h 1180033"/>
                  <a:gd name="connsiteX37" fmla="*/ 116681 w 1462087"/>
                  <a:gd name="connsiteY37" fmla="*/ 810939 h 1180033"/>
                  <a:gd name="connsiteX38" fmla="*/ 52388 w 1462087"/>
                  <a:gd name="connsiteY38" fmla="*/ 756170 h 1180033"/>
                  <a:gd name="connsiteX39" fmla="*/ 23813 w 1462087"/>
                  <a:gd name="connsiteY39" fmla="*/ 679970 h 1180033"/>
                  <a:gd name="connsiteX40" fmla="*/ 11906 w 1462087"/>
                  <a:gd name="connsiteY40" fmla="*/ 629964 h 1180033"/>
                  <a:gd name="connsiteX41" fmla="*/ 0 w 1462087"/>
                  <a:gd name="connsiteY41" fmla="*/ 549001 h 1180033"/>
                  <a:gd name="connsiteX42" fmla="*/ 9525 w 1462087"/>
                  <a:gd name="connsiteY42" fmla="*/ 522807 h 1180033"/>
                  <a:gd name="connsiteX43" fmla="*/ 19050 w 1462087"/>
                  <a:gd name="connsiteY43" fmla="*/ 491851 h 1180033"/>
                  <a:gd name="connsiteX44" fmla="*/ 40481 w 1462087"/>
                  <a:gd name="connsiteY44" fmla="*/ 453751 h 1180033"/>
                  <a:gd name="connsiteX45" fmla="*/ 71437 w 1462087"/>
                  <a:gd name="connsiteY45" fmla="*/ 391839 h 1180033"/>
                  <a:gd name="connsiteX46" fmla="*/ 97631 w 1462087"/>
                  <a:gd name="connsiteY46" fmla="*/ 337070 h 1180033"/>
                  <a:gd name="connsiteX47" fmla="*/ 140494 w 1462087"/>
                  <a:gd name="connsiteY47" fmla="*/ 303732 h 1180033"/>
                  <a:gd name="connsiteX48" fmla="*/ 192881 w 1462087"/>
                  <a:gd name="connsiteY48" fmla="*/ 237057 h 1180033"/>
                  <a:gd name="connsiteX49" fmla="*/ 214313 w 1462087"/>
                  <a:gd name="connsiteY49" fmla="*/ 218007 h 1180033"/>
                  <a:gd name="connsiteX50" fmla="*/ 230981 w 1462087"/>
                  <a:gd name="connsiteY50" fmla="*/ 206101 h 1180033"/>
                  <a:gd name="connsiteX51" fmla="*/ 250031 w 1462087"/>
                  <a:gd name="connsiteY51" fmla="*/ 179907 h 1180033"/>
                  <a:gd name="connsiteX52" fmla="*/ 307181 w 1462087"/>
                  <a:gd name="connsiteY52" fmla="*/ 132282 h 1180033"/>
                  <a:gd name="connsiteX53" fmla="*/ 342900 w 1462087"/>
                  <a:gd name="connsiteY53" fmla="*/ 117995 h 1180033"/>
                  <a:gd name="connsiteX54" fmla="*/ 414338 w 1462087"/>
                  <a:gd name="connsiteY54" fmla="*/ 82276 h 1180033"/>
                  <a:gd name="connsiteX55" fmla="*/ 473869 w 1462087"/>
                  <a:gd name="connsiteY55" fmla="*/ 46557 h 1180033"/>
                  <a:gd name="connsiteX56" fmla="*/ 578644 w 1462087"/>
                  <a:gd name="connsiteY56" fmla="*/ 8457 h 1180033"/>
                  <a:gd name="connsiteX0" fmla="*/ 578644 w 1462087"/>
                  <a:gd name="connsiteY0" fmla="*/ 8457 h 1180033"/>
                  <a:gd name="connsiteX1" fmla="*/ 800100 w 1462087"/>
                  <a:gd name="connsiteY1" fmla="*/ 1314 h 1180033"/>
                  <a:gd name="connsiteX2" fmla="*/ 1004888 w 1462087"/>
                  <a:gd name="connsiteY2" fmla="*/ 51320 h 1180033"/>
                  <a:gd name="connsiteX3" fmla="*/ 1152525 w 1462087"/>
                  <a:gd name="connsiteY3" fmla="*/ 89419 h 1180033"/>
                  <a:gd name="connsiteX4" fmla="*/ 1243013 w 1462087"/>
                  <a:gd name="connsiteY4" fmla="*/ 170383 h 1180033"/>
                  <a:gd name="connsiteX5" fmla="*/ 1321594 w 1462087"/>
                  <a:gd name="connsiteY5" fmla="*/ 246583 h 1180033"/>
                  <a:gd name="connsiteX6" fmla="*/ 1364457 w 1462087"/>
                  <a:gd name="connsiteY6" fmla="*/ 327545 h 1180033"/>
                  <a:gd name="connsiteX7" fmla="*/ 1390650 w 1462087"/>
                  <a:gd name="connsiteY7" fmla="*/ 389457 h 1180033"/>
                  <a:gd name="connsiteX8" fmla="*/ 1421606 w 1462087"/>
                  <a:gd name="connsiteY8" fmla="*/ 456132 h 1180033"/>
                  <a:gd name="connsiteX9" fmla="*/ 1462087 w 1462087"/>
                  <a:gd name="connsiteY9" fmla="*/ 529952 h 1180033"/>
                  <a:gd name="connsiteX10" fmla="*/ 1454944 w 1462087"/>
                  <a:gd name="connsiteY10" fmla="*/ 622820 h 1180033"/>
                  <a:gd name="connsiteX11" fmla="*/ 1428750 w 1462087"/>
                  <a:gd name="connsiteY11" fmla="*/ 701401 h 1180033"/>
                  <a:gd name="connsiteX12" fmla="*/ 1423988 w 1462087"/>
                  <a:gd name="connsiteY12" fmla="*/ 784745 h 1180033"/>
                  <a:gd name="connsiteX13" fmla="*/ 1369219 w 1462087"/>
                  <a:gd name="connsiteY13" fmla="*/ 870470 h 1180033"/>
                  <a:gd name="connsiteX14" fmla="*/ 1302544 w 1462087"/>
                  <a:gd name="connsiteY14" fmla="*/ 884757 h 1180033"/>
                  <a:gd name="connsiteX15" fmla="*/ 1197769 w 1462087"/>
                  <a:gd name="connsiteY15" fmla="*/ 903807 h 1180033"/>
                  <a:gd name="connsiteX16" fmla="*/ 1154906 w 1462087"/>
                  <a:gd name="connsiteY16" fmla="*/ 877614 h 1180033"/>
                  <a:gd name="connsiteX17" fmla="*/ 1102519 w 1462087"/>
                  <a:gd name="connsiteY17" fmla="*/ 853802 h 1180033"/>
                  <a:gd name="connsiteX18" fmla="*/ 1088231 w 1462087"/>
                  <a:gd name="connsiteY18" fmla="*/ 939526 h 1180033"/>
                  <a:gd name="connsiteX19" fmla="*/ 1019175 w 1462087"/>
                  <a:gd name="connsiteY19" fmla="*/ 953813 h 1180033"/>
                  <a:gd name="connsiteX20" fmla="*/ 945356 w 1462087"/>
                  <a:gd name="connsiteY20" fmla="*/ 994295 h 1180033"/>
                  <a:gd name="connsiteX21" fmla="*/ 850106 w 1462087"/>
                  <a:gd name="connsiteY21" fmla="*/ 1013345 h 1180033"/>
                  <a:gd name="connsiteX22" fmla="*/ 769144 w 1462087"/>
                  <a:gd name="connsiteY22" fmla="*/ 987151 h 1180033"/>
                  <a:gd name="connsiteX23" fmla="*/ 704850 w 1462087"/>
                  <a:gd name="connsiteY23" fmla="*/ 984770 h 1180033"/>
                  <a:gd name="connsiteX24" fmla="*/ 616744 w 1462087"/>
                  <a:gd name="connsiteY24" fmla="*/ 1127644 h 1180033"/>
                  <a:gd name="connsiteX25" fmla="*/ 602457 w 1462087"/>
                  <a:gd name="connsiteY25" fmla="*/ 1139552 h 1180033"/>
                  <a:gd name="connsiteX26" fmla="*/ 602456 w 1462087"/>
                  <a:gd name="connsiteY26" fmla="*/ 1175270 h 1180033"/>
                  <a:gd name="connsiteX27" fmla="*/ 509588 w 1462087"/>
                  <a:gd name="connsiteY27" fmla="*/ 1180033 h 1180033"/>
                  <a:gd name="connsiteX28" fmla="*/ 547688 w 1462087"/>
                  <a:gd name="connsiteY28" fmla="*/ 1084782 h 1180033"/>
                  <a:gd name="connsiteX29" fmla="*/ 507206 w 1462087"/>
                  <a:gd name="connsiteY29" fmla="*/ 1075258 h 1180033"/>
                  <a:gd name="connsiteX30" fmla="*/ 421482 w 1462087"/>
                  <a:gd name="connsiteY30" fmla="*/ 1101451 h 1180033"/>
                  <a:gd name="connsiteX31" fmla="*/ 319088 w 1462087"/>
                  <a:gd name="connsiteY31" fmla="*/ 1063351 h 1180033"/>
                  <a:gd name="connsiteX32" fmla="*/ 238125 w 1462087"/>
                  <a:gd name="connsiteY32" fmla="*/ 1020489 h 1180033"/>
                  <a:gd name="connsiteX33" fmla="*/ 216693 w 1462087"/>
                  <a:gd name="connsiteY33" fmla="*/ 989532 h 1180033"/>
                  <a:gd name="connsiteX34" fmla="*/ 180975 w 1462087"/>
                  <a:gd name="connsiteY34" fmla="*/ 925239 h 1180033"/>
                  <a:gd name="connsiteX35" fmla="*/ 164306 w 1462087"/>
                  <a:gd name="connsiteY35" fmla="*/ 913332 h 1180033"/>
                  <a:gd name="connsiteX36" fmla="*/ 161925 w 1462087"/>
                  <a:gd name="connsiteY36" fmla="*/ 853801 h 1180033"/>
                  <a:gd name="connsiteX37" fmla="*/ 116681 w 1462087"/>
                  <a:gd name="connsiteY37" fmla="*/ 810939 h 1180033"/>
                  <a:gd name="connsiteX38" fmla="*/ 52388 w 1462087"/>
                  <a:gd name="connsiteY38" fmla="*/ 756170 h 1180033"/>
                  <a:gd name="connsiteX39" fmla="*/ 23813 w 1462087"/>
                  <a:gd name="connsiteY39" fmla="*/ 679970 h 1180033"/>
                  <a:gd name="connsiteX40" fmla="*/ 11906 w 1462087"/>
                  <a:gd name="connsiteY40" fmla="*/ 629964 h 1180033"/>
                  <a:gd name="connsiteX41" fmla="*/ 0 w 1462087"/>
                  <a:gd name="connsiteY41" fmla="*/ 549001 h 1180033"/>
                  <a:gd name="connsiteX42" fmla="*/ 9525 w 1462087"/>
                  <a:gd name="connsiteY42" fmla="*/ 522807 h 1180033"/>
                  <a:gd name="connsiteX43" fmla="*/ 19050 w 1462087"/>
                  <a:gd name="connsiteY43" fmla="*/ 491851 h 1180033"/>
                  <a:gd name="connsiteX44" fmla="*/ 40481 w 1462087"/>
                  <a:gd name="connsiteY44" fmla="*/ 453751 h 1180033"/>
                  <a:gd name="connsiteX45" fmla="*/ 71437 w 1462087"/>
                  <a:gd name="connsiteY45" fmla="*/ 391839 h 1180033"/>
                  <a:gd name="connsiteX46" fmla="*/ 97631 w 1462087"/>
                  <a:gd name="connsiteY46" fmla="*/ 337070 h 1180033"/>
                  <a:gd name="connsiteX47" fmla="*/ 140494 w 1462087"/>
                  <a:gd name="connsiteY47" fmla="*/ 303732 h 1180033"/>
                  <a:gd name="connsiteX48" fmla="*/ 192881 w 1462087"/>
                  <a:gd name="connsiteY48" fmla="*/ 237057 h 1180033"/>
                  <a:gd name="connsiteX49" fmla="*/ 214313 w 1462087"/>
                  <a:gd name="connsiteY49" fmla="*/ 218007 h 1180033"/>
                  <a:gd name="connsiteX50" fmla="*/ 230981 w 1462087"/>
                  <a:gd name="connsiteY50" fmla="*/ 206101 h 1180033"/>
                  <a:gd name="connsiteX51" fmla="*/ 250031 w 1462087"/>
                  <a:gd name="connsiteY51" fmla="*/ 179907 h 1180033"/>
                  <a:gd name="connsiteX52" fmla="*/ 307181 w 1462087"/>
                  <a:gd name="connsiteY52" fmla="*/ 132282 h 1180033"/>
                  <a:gd name="connsiteX53" fmla="*/ 342900 w 1462087"/>
                  <a:gd name="connsiteY53" fmla="*/ 117995 h 1180033"/>
                  <a:gd name="connsiteX54" fmla="*/ 414338 w 1462087"/>
                  <a:gd name="connsiteY54" fmla="*/ 82276 h 1180033"/>
                  <a:gd name="connsiteX55" fmla="*/ 473869 w 1462087"/>
                  <a:gd name="connsiteY55" fmla="*/ 46557 h 1180033"/>
                  <a:gd name="connsiteX56" fmla="*/ 578644 w 1462087"/>
                  <a:gd name="connsiteY56" fmla="*/ 8457 h 1180033"/>
                  <a:gd name="connsiteX0" fmla="*/ 578644 w 1462087"/>
                  <a:gd name="connsiteY0" fmla="*/ 8457 h 1180033"/>
                  <a:gd name="connsiteX1" fmla="*/ 800100 w 1462087"/>
                  <a:gd name="connsiteY1" fmla="*/ 1314 h 1180033"/>
                  <a:gd name="connsiteX2" fmla="*/ 1004888 w 1462087"/>
                  <a:gd name="connsiteY2" fmla="*/ 51320 h 1180033"/>
                  <a:gd name="connsiteX3" fmla="*/ 1152525 w 1462087"/>
                  <a:gd name="connsiteY3" fmla="*/ 89419 h 1180033"/>
                  <a:gd name="connsiteX4" fmla="*/ 1243013 w 1462087"/>
                  <a:gd name="connsiteY4" fmla="*/ 170383 h 1180033"/>
                  <a:gd name="connsiteX5" fmla="*/ 1321594 w 1462087"/>
                  <a:gd name="connsiteY5" fmla="*/ 246583 h 1180033"/>
                  <a:gd name="connsiteX6" fmla="*/ 1364457 w 1462087"/>
                  <a:gd name="connsiteY6" fmla="*/ 327545 h 1180033"/>
                  <a:gd name="connsiteX7" fmla="*/ 1390650 w 1462087"/>
                  <a:gd name="connsiteY7" fmla="*/ 389457 h 1180033"/>
                  <a:gd name="connsiteX8" fmla="*/ 1421606 w 1462087"/>
                  <a:gd name="connsiteY8" fmla="*/ 456132 h 1180033"/>
                  <a:gd name="connsiteX9" fmla="*/ 1462087 w 1462087"/>
                  <a:gd name="connsiteY9" fmla="*/ 529952 h 1180033"/>
                  <a:gd name="connsiteX10" fmla="*/ 1454944 w 1462087"/>
                  <a:gd name="connsiteY10" fmla="*/ 622820 h 1180033"/>
                  <a:gd name="connsiteX11" fmla="*/ 1428750 w 1462087"/>
                  <a:gd name="connsiteY11" fmla="*/ 701401 h 1180033"/>
                  <a:gd name="connsiteX12" fmla="*/ 1423988 w 1462087"/>
                  <a:gd name="connsiteY12" fmla="*/ 784745 h 1180033"/>
                  <a:gd name="connsiteX13" fmla="*/ 1369219 w 1462087"/>
                  <a:gd name="connsiteY13" fmla="*/ 870470 h 1180033"/>
                  <a:gd name="connsiteX14" fmla="*/ 1302544 w 1462087"/>
                  <a:gd name="connsiteY14" fmla="*/ 884757 h 1180033"/>
                  <a:gd name="connsiteX15" fmla="*/ 1197769 w 1462087"/>
                  <a:gd name="connsiteY15" fmla="*/ 903807 h 1180033"/>
                  <a:gd name="connsiteX16" fmla="*/ 1154906 w 1462087"/>
                  <a:gd name="connsiteY16" fmla="*/ 877614 h 1180033"/>
                  <a:gd name="connsiteX17" fmla="*/ 1102519 w 1462087"/>
                  <a:gd name="connsiteY17" fmla="*/ 853802 h 1180033"/>
                  <a:gd name="connsiteX18" fmla="*/ 1088231 w 1462087"/>
                  <a:gd name="connsiteY18" fmla="*/ 939526 h 1180033"/>
                  <a:gd name="connsiteX19" fmla="*/ 1019175 w 1462087"/>
                  <a:gd name="connsiteY19" fmla="*/ 953813 h 1180033"/>
                  <a:gd name="connsiteX20" fmla="*/ 945356 w 1462087"/>
                  <a:gd name="connsiteY20" fmla="*/ 994295 h 1180033"/>
                  <a:gd name="connsiteX21" fmla="*/ 850106 w 1462087"/>
                  <a:gd name="connsiteY21" fmla="*/ 1013345 h 1180033"/>
                  <a:gd name="connsiteX22" fmla="*/ 769144 w 1462087"/>
                  <a:gd name="connsiteY22" fmla="*/ 987151 h 1180033"/>
                  <a:gd name="connsiteX23" fmla="*/ 704850 w 1462087"/>
                  <a:gd name="connsiteY23" fmla="*/ 984770 h 1180033"/>
                  <a:gd name="connsiteX24" fmla="*/ 616744 w 1462087"/>
                  <a:gd name="connsiteY24" fmla="*/ 1127644 h 1180033"/>
                  <a:gd name="connsiteX25" fmla="*/ 602456 w 1462087"/>
                  <a:gd name="connsiteY25" fmla="*/ 1175270 h 1180033"/>
                  <a:gd name="connsiteX26" fmla="*/ 509588 w 1462087"/>
                  <a:gd name="connsiteY26" fmla="*/ 1180033 h 1180033"/>
                  <a:gd name="connsiteX27" fmla="*/ 547688 w 1462087"/>
                  <a:gd name="connsiteY27" fmla="*/ 1084782 h 1180033"/>
                  <a:gd name="connsiteX28" fmla="*/ 507206 w 1462087"/>
                  <a:gd name="connsiteY28" fmla="*/ 1075258 h 1180033"/>
                  <a:gd name="connsiteX29" fmla="*/ 421482 w 1462087"/>
                  <a:gd name="connsiteY29" fmla="*/ 1101451 h 1180033"/>
                  <a:gd name="connsiteX30" fmla="*/ 319088 w 1462087"/>
                  <a:gd name="connsiteY30" fmla="*/ 1063351 h 1180033"/>
                  <a:gd name="connsiteX31" fmla="*/ 238125 w 1462087"/>
                  <a:gd name="connsiteY31" fmla="*/ 1020489 h 1180033"/>
                  <a:gd name="connsiteX32" fmla="*/ 216693 w 1462087"/>
                  <a:gd name="connsiteY32" fmla="*/ 989532 h 1180033"/>
                  <a:gd name="connsiteX33" fmla="*/ 180975 w 1462087"/>
                  <a:gd name="connsiteY33" fmla="*/ 925239 h 1180033"/>
                  <a:gd name="connsiteX34" fmla="*/ 164306 w 1462087"/>
                  <a:gd name="connsiteY34" fmla="*/ 913332 h 1180033"/>
                  <a:gd name="connsiteX35" fmla="*/ 161925 w 1462087"/>
                  <a:gd name="connsiteY35" fmla="*/ 853801 h 1180033"/>
                  <a:gd name="connsiteX36" fmla="*/ 116681 w 1462087"/>
                  <a:gd name="connsiteY36" fmla="*/ 810939 h 1180033"/>
                  <a:gd name="connsiteX37" fmla="*/ 52388 w 1462087"/>
                  <a:gd name="connsiteY37" fmla="*/ 756170 h 1180033"/>
                  <a:gd name="connsiteX38" fmla="*/ 23813 w 1462087"/>
                  <a:gd name="connsiteY38" fmla="*/ 679970 h 1180033"/>
                  <a:gd name="connsiteX39" fmla="*/ 11906 w 1462087"/>
                  <a:gd name="connsiteY39" fmla="*/ 629964 h 1180033"/>
                  <a:gd name="connsiteX40" fmla="*/ 0 w 1462087"/>
                  <a:gd name="connsiteY40" fmla="*/ 549001 h 1180033"/>
                  <a:gd name="connsiteX41" fmla="*/ 9525 w 1462087"/>
                  <a:gd name="connsiteY41" fmla="*/ 522807 h 1180033"/>
                  <a:gd name="connsiteX42" fmla="*/ 19050 w 1462087"/>
                  <a:gd name="connsiteY42" fmla="*/ 491851 h 1180033"/>
                  <a:gd name="connsiteX43" fmla="*/ 40481 w 1462087"/>
                  <a:gd name="connsiteY43" fmla="*/ 453751 h 1180033"/>
                  <a:gd name="connsiteX44" fmla="*/ 71437 w 1462087"/>
                  <a:gd name="connsiteY44" fmla="*/ 391839 h 1180033"/>
                  <a:gd name="connsiteX45" fmla="*/ 97631 w 1462087"/>
                  <a:gd name="connsiteY45" fmla="*/ 337070 h 1180033"/>
                  <a:gd name="connsiteX46" fmla="*/ 140494 w 1462087"/>
                  <a:gd name="connsiteY46" fmla="*/ 303732 h 1180033"/>
                  <a:gd name="connsiteX47" fmla="*/ 192881 w 1462087"/>
                  <a:gd name="connsiteY47" fmla="*/ 237057 h 1180033"/>
                  <a:gd name="connsiteX48" fmla="*/ 214313 w 1462087"/>
                  <a:gd name="connsiteY48" fmla="*/ 218007 h 1180033"/>
                  <a:gd name="connsiteX49" fmla="*/ 230981 w 1462087"/>
                  <a:gd name="connsiteY49" fmla="*/ 206101 h 1180033"/>
                  <a:gd name="connsiteX50" fmla="*/ 250031 w 1462087"/>
                  <a:gd name="connsiteY50" fmla="*/ 179907 h 1180033"/>
                  <a:gd name="connsiteX51" fmla="*/ 307181 w 1462087"/>
                  <a:gd name="connsiteY51" fmla="*/ 132282 h 1180033"/>
                  <a:gd name="connsiteX52" fmla="*/ 342900 w 1462087"/>
                  <a:gd name="connsiteY52" fmla="*/ 117995 h 1180033"/>
                  <a:gd name="connsiteX53" fmla="*/ 414338 w 1462087"/>
                  <a:gd name="connsiteY53" fmla="*/ 82276 h 1180033"/>
                  <a:gd name="connsiteX54" fmla="*/ 473869 w 1462087"/>
                  <a:gd name="connsiteY54" fmla="*/ 46557 h 1180033"/>
                  <a:gd name="connsiteX55" fmla="*/ 578644 w 1462087"/>
                  <a:gd name="connsiteY55" fmla="*/ 8457 h 1180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462087" h="1180033">
                    <a:moveTo>
                      <a:pt x="578644" y="8457"/>
                    </a:moveTo>
                    <a:cubicBezTo>
                      <a:pt x="652463" y="6076"/>
                      <a:pt x="711993" y="-3448"/>
                      <a:pt x="800100" y="1314"/>
                    </a:cubicBezTo>
                    <a:cubicBezTo>
                      <a:pt x="868363" y="17983"/>
                      <a:pt x="946150" y="8457"/>
                      <a:pt x="1004888" y="51320"/>
                    </a:cubicBezTo>
                    <a:lnTo>
                      <a:pt x="1152525" y="89419"/>
                    </a:lnTo>
                    <a:lnTo>
                      <a:pt x="1243013" y="170383"/>
                    </a:lnTo>
                    <a:lnTo>
                      <a:pt x="1321594" y="246583"/>
                    </a:lnTo>
                    <a:lnTo>
                      <a:pt x="1364457" y="327545"/>
                    </a:lnTo>
                    <a:lnTo>
                      <a:pt x="1390650" y="389457"/>
                    </a:lnTo>
                    <a:lnTo>
                      <a:pt x="1421606" y="456132"/>
                    </a:lnTo>
                    <a:lnTo>
                      <a:pt x="1462087" y="529952"/>
                    </a:lnTo>
                    <a:lnTo>
                      <a:pt x="1454944" y="622820"/>
                    </a:lnTo>
                    <a:lnTo>
                      <a:pt x="1428750" y="701401"/>
                    </a:lnTo>
                    <a:cubicBezTo>
                      <a:pt x="1427956" y="729182"/>
                      <a:pt x="1424782" y="756964"/>
                      <a:pt x="1423988" y="784745"/>
                    </a:cubicBezTo>
                    <a:lnTo>
                      <a:pt x="1369219" y="870470"/>
                    </a:lnTo>
                    <a:lnTo>
                      <a:pt x="1302544" y="884757"/>
                    </a:lnTo>
                    <a:lnTo>
                      <a:pt x="1197769" y="903807"/>
                    </a:lnTo>
                    <a:lnTo>
                      <a:pt x="1154906" y="877614"/>
                    </a:lnTo>
                    <a:lnTo>
                      <a:pt x="1102519" y="853802"/>
                    </a:lnTo>
                    <a:lnTo>
                      <a:pt x="1088231" y="939526"/>
                    </a:lnTo>
                    <a:lnTo>
                      <a:pt x="1019175" y="953813"/>
                    </a:lnTo>
                    <a:lnTo>
                      <a:pt x="945356" y="994295"/>
                    </a:lnTo>
                    <a:lnTo>
                      <a:pt x="850106" y="1013345"/>
                    </a:lnTo>
                    <a:lnTo>
                      <a:pt x="769144" y="987151"/>
                    </a:lnTo>
                    <a:lnTo>
                      <a:pt x="704850" y="984770"/>
                    </a:lnTo>
                    <a:cubicBezTo>
                      <a:pt x="671512" y="1029220"/>
                      <a:pt x="650082" y="1083194"/>
                      <a:pt x="616744" y="1127644"/>
                    </a:cubicBezTo>
                    <a:cubicBezTo>
                      <a:pt x="599678" y="1159394"/>
                      <a:pt x="620315" y="1166539"/>
                      <a:pt x="602456" y="1175270"/>
                    </a:cubicBezTo>
                    <a:lnTo>
                      <a:pt x="509588" y="1180033"/>
                    </a:lnTo>
                    <a:lnTo>
                      <a:pt x="547688" y="1084782"/>
                    </a:lnTo>
                    <a:lnTo>
                      <a:pt x="507206" y="1075258"/>
                    </a:lnTo>
                    <a:cubicBezTo>
                      <a:pt x="478631" y="1083989"/>
                      <a:pt x="461963" y="1097483"/>
                      <a:pt x="421482" y="1101451"/>
                    </a:cubicBezTo>
                    <a:cubicBezTo>
                      <a:pt x="370682" y="1095895"/>
                      <a:pt x="353219" y="1076051"/>
                      <a:pt x="319088" y="1063351"/>
                    </a:cubicBezTo>
                    <a:lnTo>
                      <a:pt x="238125" y="1020489"/>
                    </a:lnTo>
                    <a:lnTo>
                      <a:pt x="216693" y="989532"/>
                    </a:lnTo>
                    <a:cubicBezTo>
                      <a:pt x="203993" y="969688"/>
                      <a:pt x="193675" y="945083"/>
                      <a:pt x="180975" y="925239"/>
                    </a:cubicBezTo>
                    <a:lnTo>
                      <a:pt x="164306" y="913332"/>
                    </a:lnTo>
                    <a:cubicBezTo>
                      <a:pt x="163512" y="890313"/>
                      <a:pt x="162719" y="876820"/>
                      <a:pt x="161925" y="853801"/>
                    </a:cubicBezTo>
                    <a:lnTo>
                      <a:pt x="116681" y="810939"/>
                    </a:lnTo>
                    <a:lnTo>
                      <a:pt x="52388" y="756170"/>
                    </a:lnTo>
                    <a:lnTo>
                      <a:pt x="23813" y="679970"/>
                    </a:lnTo>
                    <a:lnTo>
                      <a:pt x="11906" y="629964"/>
                    </a:lnTo>
                    <a:lnTo>
                      <a:pt x="0" y="549001"/>
                    </a:lnTo>
                    <a:cubicBezTo>
                      <a:pt x="5250" y="525378"/>
                      <a:pt x="-411" y="532745"/>
                      <a:pt x="9525" y="522807"/>
                    </a:cubicBezTo>
                    <a:lnTo>
                      <a:pt x="19050" y="491851"/>
                    </a:lnTo>
                    <a:lnTo>
                      <a:pt x="40481" y="453751"/>
                    </a:lnTo>
                    <a:cubicBezTo>
                      <a:pt x="50800" y="433114"/>
                      <a:pt x="61912" y="411286"/>
                      <a:pt x="71437" y="391839"/>
                    </a:cubicBezTo>
                    <a:cubicBezTo>
                      <a:pt x="80962" y="372392"/>
                      <a:pt x="88900" y="355326"/>
                      <a:pt x="97631" y="337070"/>
                    </a:cubicBezTo>
                    <a:lnTo>
                      <a:pt x="140494" y="303732"/>
                    </a:lnTo>
                    <a:lnTo>
                      <a:pt x="192881" y="237057"/>
                    </a:lnTo>
                    <a:lnTo>
                      <a:pt x="214313" y="218007"/>
                    </a:lnTo>
                    <a:cubicBezTo>
                      <a:pt x="219869" y="214038"/>
                      <a:pt x="225028" y="212451"/>
                      <a:pt x="230981" y="206101"/>
                    </a:cubicBezTo>
                    <a:cubicBezTo>
                      <a:pt x="236934" y="199751"/>
                      <a:pt x="243681" y="188638"/>
                      <a:pt x="250031" y="179907"/>
                    </a:cubicBezTo>
                    <a:lnTo>
                      <a:pt x="307181" y="132282"/>
                    </a:lnTo>
                    <a:lnTo>
                      <a:pt x="342900" y="117995"/>
                    </a:lnTo>
                    <a:lnTo>
                      <a:pt x="414338" y="82276"/>
                    </a:lnTo>
                    <a:lnTo>
                      <a:pt x="473869" y="46557"/>
                    </a:lnTo>
                    <a:lnTo>
                      <a:pt x="578644" y="8457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EFD1">
                      <a:alpha val="0"/>
                    </a:srgbClr>
                  </a:gs>
                  <a:gs pos="43000">
                    <a:srgbClr val="F0EBD5">
                      <a:alpha val="76000"/>
                      <a:lumMod val="86000"/>
                    </a:srgbClr>
                  </a:gs>
                  <a:gs pos="0">
                    <a:srgbClr val="D1C39F">
                      <a:lumMod val="73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092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184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276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368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460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552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645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6737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1" name="자유형 410"/>
              <p:cNvSpPr/>
              <p:nvPr/>
            </p:nvSpPr>
            <p:spPr>
              <a:xfrm>
                <a:off x="3314484" y="1083469"/>
                <a:ext cx="281227" cy="500062"/>
              </a:xfrm>
              <a:custGeom>
                <a:avLst/>
                <a:gdLst>
                  <a:gd name="connsiteX0" fmla="*/ 159760 w 281227"/>
                  <a:gd name="connsiteY0" fmla="*/ 57150 h 500062"/>
                  <a:gd name="connsiteX1" fmla="*/ 159760 w 281227"/>
                  <a:gd name="connsiteY1" fmla="*/ 57150 h 500062"/>
                  <a:gd name="connsiteX2" fmla="*/ 143091 w 281227"/>
                  <a:gd name="connsiteY2" fmla="*/ 42862 h 500062"/>
                  <a:gd name="connsiteX3" fmla="*/ 135947 w 281227"/>
                  <a:gd name="connsiteY3" fmla="*/ 40481 h 500062"/>
                  <a:gd name="connsiteX4" fmla="*/ 133566 w 281227"/>
                  <a:gd name="connsiteY4" fmla="*/ 33337 h 500062"/>
                  <a:gd name="connsiteX5" fmla="*/ 121660 w 281227"/>
                  <a:gd name="connsiteY5" fmla="*/ 23812 h 500062"/>
                  <a:gd name="connsiteX6" fmla="*/ 114516 w 281227"/>
                  <a:gd name="connsiteY6" fmla="*/ 16669 h 500062"/>
                  <a:gd name="connsiteX7" fmla="*/ 107372 w 281227"/>
                  <a:gd name="connsiteY7" fmla="*/ 11906 h 500062"/>
                  <a:gd name="connsiteX8" fmla="*/ 76416 w 281227"/>
                  <a:gd name="connsiteY8" fmla="*/ 7144 h 500062"/>
                  <a:gd name="connsiteX9" fmla="*/ 50222 w 281227"/>
                  <a:gd name="connsiteY9" fmla="*/ 2381 h 500062"/>
                  <a:gd name="connsiteX10" fmla="*/ 7360 w 281227"/>
                  <a:gd name="connsiteY10" fmla="*/ 0 h 500062"/>
                  <a:gd name="connsiteX11" fmla="*/ 216 w 281227"/>
                  <a:gd name="connsiteY11" fmla="*/ 4762 h 500062"/>
                  <a:gd name="connsiteX12" fmla="*/ 4979 w 281227"/>
                  <a:gd name="connsiteY12" fmla="*/ 52387 h 500062"/>
                  <a:gd name="connsiteX13" fmla="*/ 9741 w 281227"/>
                  <a:gd name="connsiteY13" fmla="*/ 59531 h 500062"/>
                  <a:gd name="connsiteX14" fmla="*/ 12122 w 281227"/>
                  <a:gd name="connsiteY14" fmla="*/ 66675 h 500062"/>
                  <a:gd name="connsiteX15" fmla="*/ 19266 w 281227"/>
                  <a:gd name="connsiteY15" fmla="*/ 69056 h 500062"/>
                  <a:gd name="connsiteX16" fmla="*/ 33554 w 281227"/>
                  <a:gd name="connsiteY16" fmla="*/ 78581 h 500062"/>
                  <a:gd name="connsiteX17" fmla="*/ 45460 w 281227"/>
                  <a:gd name="connsiteY17" fmla="*/ 88106 h 500062"/>
                  <a:gd name="connsiteX18" fmla="*/ 50222 w 281227"/>
                  <a:gd name="connsiteY18" fmla="*/ 95250 h 500062"/>
                  <a:gd name="connsiteX19" fmla="*/ 57366 w 281227"/>
                  <a:gd name="connsiteY19" fmla="*/ 97631 h 500062"/>
                  <a:gd name="connsiteX20" fmla="*/ 59747 w 281227"/>
                  <a:gd name="connsiteY20" fmla="*/ 104775 h 500062"/>
                  <a:gd name="connsiteX21" fmla="*/ 66891 w 281227"/>
                  <a:gd name="connsiteY21" fmla="*/ 109537 h 500062"/>
                  <a:gd name="connsiteX22" fmla="*/ 71654 w 281227"/>
                  <a:gd name="connsiteY22" fmla="*/ 116681 h 500062"/>
                  <a:gd name="connsiteX23" fmla="*/ 78797 w 281227"/>
                  <a:gd name="connsiteY23" fmla="*/ 111919 h 500062"/>
                  <a:gd name="connsiteX24" fmla="*/ 83560 w 281227"/>
                  <a:gd name="connsiteY24" fmla="*/ 130969 h 500062"/>
                  <a:gd name="connsiteX25" fmla="*/ 97847 w 281227"/>
                  <a:gd name="connsiteY25" fmla="*/ 145256 h 500062"/>
                  <a:gd name="connsiteX26" fmla="*/ 102610 w 281227"/>
                  <a:gd name="connsiteY26" fmla="*/ 169069 h 500062"/>
                  <a:gd name="connsiteX27" fmla="*/ 104991 w 281227"/>
                  <a:gd name="connsiteY27" fmla="*/ 214312 h 500062"/>
                  <a:gd name="connsiteX28" fmla="*/ 112135 w 281227"/>
                  <a:gd name="connsiteY28" fmla="*/ 252412 h 500062"/>
                  <a:gd name="connsiteX29" fmla="*/ 116897 w 281227"/>
                  <a:gd name="connsiteY29" fmla="*/ 259556 h 500062"/>
                  <a:gd name="connsiteX30" fmla="*/ 121660 w 281227"/>
                  <a:gd name="connsiteY30" fmla="*/ 266700 h 500062"/>
                  <a:gd name="connsiteX31" fmla="*/ 124041 w 281227"/>
                  <a:gd name="connsiteY31" fmla="*/ 273844 h 500062"/>
                  <a:gd name="connsiteX32" fmla="*/ 138329 w 281227"/>
                  <a:gd name="connsiteY32" fmla="*/ 285750 h 500062"/>
                  <a:gd name="connsiteX33" fmla="*/ 140710 w 281227"/>
                  <a:gd name="connsiteY33" fmla="*/ 292894 h 500062"/>
                  <a:gd name="connsiteX34" fmla="*/ 159760 w 281227"/>
                  <a:gd name="connsiteY34" fmla="*/ 314325 h 500062"/>
                  <a:gd name="connsiteX35" fmla="*/ 166904 w 281227"/>
                  <a:gd name="connsiteY35" fmla="*/ 328612 h 500062"/>
                  <a:gd name="connsiteX36" fmla="*/ 174047 w 281227"/>
                  <a:gd name="connsiteY36" fmla="*/ 333375 h 500062"/>
                  <a:gd name="connsiteX37" fmla="*/ 176429 w 281227"/>
                  <a:gd name="connsiteY37" fmla="*/ 340519 h 500062"/>
                  <a:gd name="connsiteX38" fmla="*/ 181191 w 281227"/>
                  <a:gd name="connsiteY38" fmla="*/ 347662 h 500062"/>
                  <a:gd name="connsiteX39" fmla="*/ 183572 w 281227"/>
                  <a:gd name="connsiteY39" fmla="*/ 359569 h 500062"/>
                  <a:gd name="connsiteX40" fmla="*/ 181191 w 281227"/>
                  <a:gd name="connsiteY40" fmla="*/ 416719 h 500062"/>
                  <a:gd name="connsiteX41" fmla="*/ 176429 w 281227"/>
                  <a:gd name="connsiteY41" fmla="*/ 445294 h 500062"/>
                  <a:gd name="connsiteX42" fmla="*/ 174047 w 281227"/>
                  <a:gd name="connsiteY42" fmla="*/ 476250 h 500062"/>
                  <a:gd name="connsiteX43" fmla="*/ 183572 w 281227"/>
                  <a:gd name="connsiteY43" fmla="*/ 488156 h 500062"/>
                  <a:gd name="connsiteX44" fmla="*/ 193097 w 281227"/>
                  <a:gd name="connsiteY44" fmla="*/ 495300 h 500062"/>
                  <a:gd name="connsiteX45" fmla="*/ 207385 w 281227"/>
                  <a:gd name="connsiteY45" fmla="*/ 497681 h 500062"/>
                  <a:gd name="connsiteX46" fmla="*/ 216910 w 281227"/>
                  <a:gd name="connsiteY46" fmla="*/ 500062 h 500062"/>
                  <a:gd name="connsiteX47" fmla="*/ 235960 w 281227"/>
                  <a:gd name="connsiteY47" fmla="*/ 495300 h 500062"/>
                  <a:gd name="connsiteX48" fmla="*/ 243104 w 281227"/>
                  <a:gd name="connsiteY48" fmla="*/ 490537 h 500062"/>
                  <a:gd name="connsiteX49" fmla="*/ 257391 w 281227"/>
                  <a:gd name="connsiteY49" fmla="*/ 485775 h 500062"/>
                  <a:gd name="connsiteX50" fmla="*/ 264535 w 281227"/>
                  <a:gd name="connsiteY50" fmla="*/ 483394 h 500062"/>
                  <a:gd name="connsiteX51" fmla="*/ 271679 w 281227"/>
                  <a:gd name="connsiteY51" fmla="*/ 476250 h 500062"/>
                  <a:gd name="connsiteX52" fmla="*/ 274060 w 281227"/>
                  <a:gd name="connsiteY52" fmla="*/ 469106 h 500062"/>
                  <a:gd name="connsiteX53" fmla="*/ 278822 w 281227"/>
                  <a:gd name="connsiteY53" fmla="*/ 459581 h 500062"/>
                  <a:gd name="connsiteX54" fmla="*/ 278822 w 281227"/>
                  <a:gd name="connsiteY54" fmla="*/ 383381 h 500062"/>
                  <a:gd name="connsiteX55" fmla="*/ 271679 w 281227"/>
                  <a:gd name="connsiteY55" fmla="*/ 338137 h 500062"/>
                  <a:gd name="connsiteX56" fmla="*/ 269297 w 281227"/>
                  <a:gd name="connsiteY56" fmla="*/ 328612 h 500062"/>
                  <a:gd name="connsiteX57" fmla="*/ 259772 w 281227"/>
                  <a:gd name="connsiteY57" fmla="*/ 311944 h 500062"/>
                  <a:gd name="connsiteX58" fmla="*/ 257391 w 281227"/>
                  <a:gd name="connsiteY58" fmla="*/ 302419 h 500062"/>
                  <a:gd name="connsiteX59" fmla="*/ 252629 w 281227"/>
                  <a:gd name="connsiteY59" fmla="*/ 266700 h 500062"/>
                  <a:gd name="connsiteX60" fmla="*/ 245485 w 281227"/>
                  <a:gd name="connsiteY60" fmla="*/ 226219 h 500062"/>
                  <a:gd name="connsiteX61" fmla="*/ 238341 w 281227"/>
                  <a:gd name="connsiteY61" fmla="*/ 197644 h 500062"/>
                  <a:gd name="connsiteX62" fmla="*/ 235960 w 281227"/>
                  <a:gd name="connsiteY62" fmla="*/ 190500 h 500062"/>
                  <a:gd name="connsiteX63" fmla="*/ 226435 w 281227"/>
                  <a:gd name="connsiteY63" fmla="*/ 176212 h 500062"/>
                  <a:gd name="connsiteX64" fmla="*/ 221672 w 281227"/>
                  <a:gd name="connsiteY64" fmla="*/ 169069 h 500062"/>
                  <a:gd name="connsiteX65" fmla="*/ 214529 w 281227"/>
                  <a:gd name="connsiteY65" fmla="*/ 154781 h 500062"/>
                  <a:gd name="connsiteX66" fmla="*/ 209766 w 281227"/>
                  <a:gd name="connsiteY66" fmla="*/ 145256 h 500062"/>
                  <a:gd name="connsiteX67" fmla="*/ 207385 w 281227"/>
                  <a:gd name="connsiteY67" fmla="*/ 138112 h 500062"/>
                  <a:gd name="connsiteX68" fmla="*/ 202622 w 281227"/>
                  <a:gd name="connsiteY68" fmla="*/ 130969 h 500062"/>
                  <a:gd name="connsiteX69" fmla="*/ 193097 w 281227"/>
                  <a:gd name="connsiteY69" fmla="*/ 116681 h 500062"/>
                  <a:gd name="connsiteX70" fmla="*/ 188335 w 281227"/>
                  <a:gd name="connsiteY70" fmla="*/ 109537 h 500062"/>
                  <a:gd name="connsiteX71" fmla="*/ 185954 w 281227"/>
                  <a:gd name="connsiteY71" fmla="*/ 102394 h 500062"/>
                  <a:gd name="connsiteX72" fmla="*/ 178810 w 281227"/>
                  <a:gd name="connsiteY72" fmla="*/ 97631 h 500062"/>
                  <a:gd name="connsiteX73" fmla="*/ 169285 w 281227"/>
                  <a:gd name="connsiteY73" fmla="*/ 76200 h 500062"/>
                  <a:gd name="connsiteX74" fmla="*/ 164522 w 281227"/>
                  <a:gd name="connsiteY74" fmla="*/ 61912 h 500062"/>
                  <a:gd name="connsiteX75" fmla="*/ 154997 w 281227"/>
                  <a:gd name="connsiteY75" fmla="*/ 47625 h 500062"/>
                  <a:gd name="connsiteX76" fmla="*/ 159760 w 281227"/>
                  <a:gd name="connsiteY76" fmla="*/ 57150 h 500062"/>
                  <a:gd name="connsiteX0" fmla="*/ 159760 w 281227"/>
                  <a:gd name="connsiteY0" fmla="*/ 57150 h 500062"/>
                  <a:gd name="connsiteX1" fmla="*/ 159760 w 281227"/>
                  <a:gd name="connsiteY1" fmla="*/ 57150 h 500062"/>
                  <a:gd name="connsiteX2" fmla="*/ 143091 w 281227"/>
                  <a:gd name="connsiteY2" fmla="*/ 42862 h 500062"/>
                  <a:gd name="connsiteX3" fmla="*/ 135947 w 281227"/>
                  <a:gd name="connsiteY3" fmla="*/ 40481 h 500062"/>
                  <a:gd name="connsiteX4" fmla="*/ 133566 w 281227"/>
                  <a:gd name="connsiteY4" fmla="*/ 33337 h 500062"/>
                  <a:gd name="connsiteX5" fmla="*/ 121660 w 281227"/>
                  <a:gd name="connsiteY5" fmla="*/ 23812 h 500062"/>
                  <a:gd name="connsiteX6" fmla="*/ 114516 w 281227"/>
                  <a:gd name="connsiteY6" fmla="*/ 16669 h 500062"/>
                  <a:gd name="connsiteX7" fmla="*/ 107372 w 281227"/>
                  <a:gd name="connsiteY7" fmla="*/ 11906 h 500062"/>
                  <a:gd name="connsiteX8" fmla="*/ 76416 w 281227"/>
                  <a:gd name="connsiteY8" fmla="*/ 7144 h 500062"/>
                  <a:gd name="connsiteX9" fmla="*/ 50222 w 281227"/>
                  <a:gd name="connsiteY9" fmla="*/ 2381 h 500062"/>
                  <a:gd name="connsiteX10" fmla="*/ 7360 w 281227"/>
                  <a:gd name="connsiteY10" fmla="*/ 0 h 500062"/>
                  <a:gd name="connsiteX11" fmla="*/ 216 w 281227"/>
                  <a:gd name="connsiteY11" fmla="*/ 4762 h 500062"/>
                  <a:gd name="connsiteX12" fmla="*/ 4979 w 281227"/>
                  <a:gd name="connsiteY12" fmla="*/ 52387 h 500062"/>
                  <a:gd name="connsiteX13" fmla="*/ 9741 w 281227"/>
                  <a:gd name="connsiteY13" fmla="*/ 59531 h 500062"/>
                  <a:gd name="connsiteX14" fmla="*/ 12122 w 281227"/>
                  <a:gd name="connsiteY14" fmla="*/ 66675 h 500062"/>
                  <a:gd name="connsiteX15" fmla="*/ 19266 w 281227"/>
                  <a:gd name="connsiteY15" fmla="*/ 69056 h 500062"/>
                  <a:gd name="connsiteX16" fmla="*/ 33554 w 281227"/>
                  <a:gd name="connsiteY16" fmla="*/ 78581 h 500062"/>
                  <a:gd name="connsiteX17" fmla="*/ 45460 w 281227"/>
                  <a:gd name="connsiteY17" fmla="*/ 88106 h 500062"/>
                  <a:gd name="connsiteX18" fmla="*/ 50222 w 281227"/>
                  <a:gd name="connsiteY18" fmla="*/ 95250 h 500062"/>
                  <a:gd name="connsiteX19" fmla="*/ 57366 w 281227"/>
                  <a:gd name="connsiteY19" fmla="*/ 97631 h 500062"/>
                  <a:gd name="connsiteX20" fmla="*/ 59747 w 281227"/>
                  <a:gd name="connsiteY20" fmla="*/ 104775 h 500062"/>
                  <a:gd name="connsiteX21" fmla="*/ 66891 w 281227"/>
                  <a:gd name="connsiteY21" fmla="*/ 109537 h 500062"/>
                  <a:gd name="connsiteX22" fmla="*/ 71654 w 281227"/>
                  <a:gd name="connsiteY22" fmla="*/ 116681 h 500062"/>
                  <a:gd name="connsiteX23" fmla="*/ 83560 w 281227"/>
                  <a:gd name="connsiteY23" fmla="*/ 130969 h 500062"/>
                  <a:gd name="connsiteX24" fmla="*/ 97847 w 281227"/>
                  <a:gd name="connsiteY24" fmla="*/ 145256 h 500062"/>
                  <a:gd name="connsiteX25" fmla="*/ 102610 w 281227"/>
                  <a:gd name="connsiteY25" fmla="*/ 169069 h 500062"/>
                  <a:gd name="connsiteX26" fmla="*/ 104991 w 281227"/>
                  <a:gd name="connsiteY26" fmla="*/ 214312 h 500062"/>
                  <a:gd name="connsiteX27" fmla="*/ 112135 w 281227"/>
                  <a:gd name="connsiteY27" fmla="*/ 252412 h 500062"/>
                  <a:gd name="connsiteX28" fmla="*/ 116897 w 281227"/>
                  <a:gd name="connsiteY28" fmla="*/ 259556 h 500062"/>
                  <a:gd name="connsiteX29" fmla="*/ 121660 w 281227"/>
                  <a:gd name="connsiteY29" fmla="*/ 266700 h 500062"/>
                  <a:gd name="connsiteX30" fmla="*/ 124041 w 281227"/>
                  <a:gd name="connsiteY30" fmla="*/ 273844 h 500062"/>
                  <a:gd name="connsiteX31" fmla="*/ 138329 w 281227"/>
                  <a:gd name="connsiteY31" fmla="*/ 285750 h 500062"/>
                  <a:gd name="connsiteX32" fmla="*/ 140710 w 281227"/>
                  <a:gd name="connsiteY32" fmla="*/ 292894 h 500062"/>
                  <a:gd name="connsiteX33" fmla="*/ 159760 w 281227"/>
                  <a:gd name="connsiteY33" fmla="*/ 314325 h 500062"/>
                  <a:gd name="connsiteX34" fmla="*/ 166904 w 281227"/>
                  <a:gd name="connsiteY34" fmla="*/ 328612 h 500062"/>
                  <a:gd name="connsiteX35" fmla="*/ 174047 w 281227"/>
                  <a:gd name="connsiteY35" fmla="*/ 333375 h 500062"/>
                  <a:gd name="connsiteX36" fmla="*/ 176429 w 281227"/>
                  <a:gd name="connsiteY36" fmla="*/ 340519 h 500062"/>
                  <a:gd name="connsiteX37" fmla="*/ 181191 w 281227"/>
                  <a:gd name="connsiteY37" fmla="*/ 347662 h 500062"/>
                  <a:gd name="connsiteX38" fmla="*/ 183572 w 281227"/>
                  <a:gd name="connsiteY38" fmla="*/ 359569 h 500062"/>
                  <a:gd name="connsiteX39" fmla="*/ 181191 w 281227"/>
                  <a:gd name="connsiteY39" fmla="*/ 416719 h 500062"/>
                  <a:gd name="connsiteX40" fmla="*/ 176429 w 281227"/>
                  <a:gd name="connsiteY40" fmla="*/ 445294 h 500062"/>
                  <a:gd name="connsiteX41" fmla="*/ 174047 w 281227"/>
                  <a:gd name="connsiteY41" fmla="*/ 476250 h 500062"/>
                  <a:gd name="connsiteX42" fmla="*/ 183572 w 281227"/>
                  <a:gd name="connsiteY42" fmla="*/ 488156 h 500062"/>
                  <a:gd name="connsiteX43" fmla="*/ 193097 w 281227"/>
                  <a:gd name="connsiteY43" fmla="*/ 495300 h 500062"/>
                  <a:gd name="connsiteX44" fmla="*/ 207385 w 281227"/>
                  <a:gd name="connsiteY44" fmla="*/ 497681 h 500062"/>
                  <a:gd name="connsiteX45" fmla="*/ 216910 w 281227"/>
                  <a:gd name="connsiteY45" fmla="*/ 500062 h 500062"/>
                  <a:gd name="connsiteX46" fmla="*/ 235960 w 281227"/>
                  <a:gd name="connsiteY46" fmla="*/ 495300 h 500062"/>
                  <a:gd name="connsiteX47" fmla="*/ 243104 w 281227"/>
                  <a:gd name="connsiteY47" fmla="*/ 490537 h 500062"/>
                  <a:gd name="connsiteX48" fmla="*/ 257391 w 281227"/>
                  <a:gd name="connsiteY48" fmla="*/ 485775 h 500062"/>
                  <a:gd name="connsiteX49" fmla="*/ 264535 w 281227"/>
                  <a:gd name="connsiteY49" fmla="*/ 483394 h 500062"/>
                  <a:gd name="connsiteX50" fmla="*/ 271679 w 281227"/>
                  <a:gd name="connsiteY50" fmla="*/ 476250 h 500062"/>
                  <a:gd name="connsiteX51" fmla="*/ 274060 w 281227"/>
                  <a:gd name="connsiteY51" fmla="*/ 469106 h 500062"/>
                  <a:gd name="connsiteX52" fmla="*/ 278822 w 281227"/>
                  <a:gd name="connsiteY52" fmla="*/ 459581 h 500062"/>
                  <a:gd name="connsiteX53" fmla="*/ 278822 w 281227"/>
                  <a:gd name="connsiteY53" fmla="*/ 383381 h 500062"/>
                  <a:gd name="connsiteX54" fmla="*/ 271679 w 281227"/>
                  <a:gd name="connsiteY54" fmla="*/ 338137 h 500062"/>
                  <a:gd name="connsiteX55" fmla="*/ 269297 w 281227"/>
                  <a:gd name="connsiteY55" fmla="*/ 328612 h 500062"/>
                  <a:gd name="connsiteX56" fmla="*/ 259772 w 281227"/>
                  <a:gd name="connsiteY56" fmla="*/ 311944 h 500062"/>
                  <a:gd name="connsiteX57" fmla="*/ 257391 w 281227"/>
                  <a:gd name="connsiteY57" fmla="*/ 302419 h 500062"/>
                  <a:gd name="connsiteX58" fmla="*/ 252629 w 281227"/>
                  <a:gd name="connsiteY58" fmla="*/ 266700 h 500062"/>
                  <a:gd name="connsiteX59" fmla="*/ 245485 w 281227"/>
                  <a:gd name="connsiteY59" fmla="*/ 226219 h 500062"/>
                  <a:gd name="connsiteX60" fmla="*/ 238341 w 281227"/>
                  <a:gd name="connsiteY60" fmla="*/ 197644 h 500062"/>
                  <a:gd name="connsiteX61" fmla="*/ 235960 w 281227"/>
                  <a:gd name="connsiteY61" fmla="*/ 190500 h 500062"/>
                  <a:gd name="connsiteX62" fmla="*/ 226435 w 281227"/>
                  <a:gd name="connsiteY62" fmla="*/ 176212 h 500062"/>
                  <a:gd name="connsiteX63" fmla="*/ 221672 w 281227"/>
                  <a:gd name="connsiteY63" fmla="*/ 169069 h 500062"/>
                  <a:gd name="connsiteX64" fmla="*/ 214529 w 281227"/>
                  <a:gd name="connsiteY64" fmla="*/ 154781 h 500062"/>
                  <a:gd name="connsiteX65" fmla="*/ 209766 w 281227"/>
                  <a:gd name="connsiteY65" fmla="*/ 145256 h 500062"/>
                  <a:gd name="connsiteX66" fmla="*/ 207385 w 281227"/>
                  <a:gd name="connsiteY66" fmla="*/ 138112 h 500062"/>
                  <a:gd name="connsiteX67" fmla="*/ 202622 w 281227"/>
                  <a:gd name="connsiteY67" fmla="*/ 130969 h 500062"/>
                  <a:gd name="connsiteX68" fmla="*/ 193097 w 281227"/>
                  <a:gd name="connsiteY68" fmla="*/ 116681 h 500062"/>
                  <a:gd name="connsiteX69" fmla="*/ 188335 w 281227"/>
                  <a:gd name="connsiteY69" fmla="*/ 109537 h 500062"/>
                  <a:gd name="connsiteX70" fmla="*/ 185954 w 281227"/>
                  <a:gd name="connsiteY70" fmla="*/ 102394 h 500062"/>
                  <a:gd name="connsiteX71" fmla="*/ 178810 w 281227"/>
                  <a:gd name="connsiteY71" fmla="*/ 97631 h 500062"/>
                  <a:gd name="connsiteX72" fmla="*/ 169285 w 281227"/>
                  <a:gd name="connsiteY72" fmla="*/ 76200 h 500062"/>
                  <a:gd name="connsiteX73" fmla="*/ 164522 w 281227"/>
                  <a:gd name="connsiteY73" fmla="*/ 61912 h 500062"/>
                  <a:gd name="connsiteX74" fmla="*/ 154997 w 281227"/>
                  <a:gd name="connsiteY74" fmla="*/ 47625 h 500062"/>
                  <a:gd name="connsiteX75" fmla="*/ 159760 w 281227"/>
                  <a:gd name="connsiteY75" fmla="*/ 57150 h 500062"/>
                  <a:gd name="connsiteX0" fmla="*/ 159760 w 281227"/>
                  <a:gd name="connsiteY0" fmla="*/ 57150 h 500062"/>
                  <a:gd name="connsiteX1" fmla="*/ 159760 w 281227"/>
                  <a:gd name="connsiteY1" fmla="*/ 57150 h 500062"/>
                  <a:gd name="connsiteX2" fmla="*/ 143091 w 281227"/>
                  <a:gd name="connsiteY2" fmla="*/ 42862 h 500062"/>
                  <a:gd name="connsiteX3" fmla="*/ 135947 w 281227"/>
                  <a:gd name="connsiteY3" fmla="*/ 40481 h 500062"/>
                  <a:gd name="connsiteX4" fmla="*/ 133566 w 281227"/>
                  <a:gd name="connsiteY4" fmla="*/ 33337 h 500062"/>
                  <a:gd name="connsiteX5" fmla="*/ 121660 w 281227"/>
                  <a:gd name="connsiteY5" fmla="*/ 23812 h 500062"/>
                  <a:gd name="connsiteX6" fmla="*/ 114516 w 281227"/>
                  <a:gd name="connsiteY6" fmla="*/ 16669 h 500062"/>
                  <a:gd name="connsiteX7" fmla="*/ 107372 w 281227"/>
                  <a:gd name="connsiteY7" fmla="*/ 11906 h 500062"/>
                  <a:gd name="connsiteX8" fmla="*/ 76416 w 281227"/>
                  <a:gd name="connsiteY8" fmla="*/ 7144 h 500062"/>
                  <a:gd name="connsiteX9" fmla="*/ 50222 w 281227"/>
                  <a:gd name="connsiteY9" fmla="*/ 2381 h 500062"/>
                  <a:gd name="connsiteX10" fmla="*/ 7360 w 281227"/>
                  <a:gd name="connsiteY10" fmla="*/ 0 h 500062"/>
                  <a:gd name="connsiteX11" fmla="*/ 216 w 281227"/>
                  <a:gd name="connsiteY11" fmla="*/ 4762 h 500062"/>
                  <a:gd name="connsiteX12" fmla="*/ 4979 w 281227"/>
                  <a:gd name="connsiteY12" fmla="*/ 52387 h 500062"/>
                  <a:gd name="connsiteX13" fmla="*/ 9741 w 281227"/>
                  <a:gd name="connsiteY13" fmla="*/ 59531 h 500062"/>
                  <a:gd name="connsiteX14" fmla="*/ 12122 w 281227"/>
                  <a:gd name="connsiteY14" fmla="*/ 66675 h 500062"/>
                  <a:gd name="connsiteX15" fmla="*/ 19266 w 281227"/>
                  <a:gd name="connsiteY15" fmla="*/ 69056 h 500062"/>
                  <a:gd name="connsiteX16" fmla="*/ 33554 w 281227"/>
                  <a:gd name="connsiteY16" fmla="*/ 78581 h 500062"/>
                  <a:gd name="connsiteX17" fmla="*/ 45460 w 281227"/>
                  <a:gd name="connsiteY17" fmla="*/ 88106 h 500062"/>
                  <a:gd name="connsiteX18" fmla="*/ 50222 w 281227"/>
                  <a:gd name="connsiteY18" fmla="*/ 95250 h 500062"/>
                  <a:gd name="connsiteX19" fmla="*/ 57366 w 281227"/>
                  <a:gd name="connsiteY19" fmla="*/ 97631 h 500062"/>
                  <a:gd name="connsiteX20" fmla="*/ 59747 w 281227"/>
                  <a:gd name="connsiteY20" fmla="*/ 104775 h 500062"/>
                  <a:gd name="connsiteX21" fmla="*/ 66891 w 281227"/>
                  <a:gd name="connsiteY21" fmla="*/ 109537 h 500062"/>
                  <a:gd name="connsiteX22" fmla="*/ 71654 w 281227"/>
                  <a:gd name="connsiteY22" fmla="*/ 116681 h 500062"/>
                  <a:gd name="connsiteX23" fmla="*/ 83560 w 281227"/>
                  <a:gd name="connsiteY23" fmla="*/ 130969 h 500062"/>
                  <a:gd name="connsiteX24" fmla="*/ 102610 w 281227"/>
                  <a:gd name="connsiteY24" fmla="*/ 169069 h 500062"/>
                  <a:gd name="connsiteX25" fmla="*/ 104991 w 281227"/>
                  <a:gd name="connsiteY25" fmla="*/ 214312 h 500062"/>
                  <a:gd name="connsiteX26" fmla="*/ 112135 w 281227"/>
                  <a:gd name="connsiteY26" fmla="*/ 252412 h 500062"/>
                  <a:gd name="connsiteX27" fmla="*/ 116897 w 281227"/>
                  <a:gd name="connsiteY27" fmla="*/ 259556 h 500062"/>
                  <a:gd name="connsiteX28" fmla="*/ 121660 w 281227"/>
                  <a:gd name="connsiteY28" fmla="*/ 266700 h 500062"/>
                  <a:gd name="connsiteX29" fmla="*/ 124041 w 281227"/>
                  <a:gd name="connsiteY29" fmla="*/ 273844 h 500062"/>
                  <a:gd name="connsiteX30" fmla="*/ 138329 w 281227"/>
                  <a:gd name="connsiteY30" fmla="*/ 285750 h 500062"/>
                  <a:gd name="connsiteX31" fmla="*/ 140710 w 281227"/>
                  <a:gd name="connsiteY31" fmla="*/ 292894 h 500062"/>
                  <a:gd name="connsiteX32" fmla="*/ 159760 w 281227"/>
                  <a:gd name="connsiteY32" fmla="*/ 314325 h 500062"/>
                  <a:gd name="connsiteX33" fmla="*/ 166904 w 281227"/>
                  <a:gd name="connsiteY33" fmla="*/ 328612 h 500062"/>
                  <a:gd name="connsiteX34" fmla="*/ 174047 w 281227"/>
                  <a:gd name="connsiteY34" fmla="*/ 333375 h 500062"/>
                  <a:gd name="connsiteX35" fmla="*/ 176429 w 281227"/>
                  <a:gd name="connsiteY35" fmla="*/ 340519 h 500062"/>
                  <a:gd name="connsiteX36" fmla="*/ 181191 w 281227"/>
                  <a:gd name="connsiteY36" fmla="*/ 347662 h 500062"/>
                  <a:gd name="connsiteX37" fmla="*/ 183572 w 281227"/>
                  <a:gd name="connsiteY37" fmla="*/ 359569 h 500062"/>
                  <a:gd name="connsiteX38" fmla="*/ 181191 w 281227"/>
                  <a:gd name="connsiteY38" fmla="*/ 416719 h 500062"/>
                  <a:gd name="connsiteX39" fmla="*/ 176429 w 281227"/>
                  <a:gd name="connsiteY39" fmla="*/ 445294 h 500062"/>
                  <a:gd name="connsiteX40" fmla="*/ 174047 w 281227"/>
                  <a:gd name="connsiteY40" fmla="*/ 476250 h 500062"/>
                  <a:gd name="connsiteX41" fmla="*/ 183572 w 281227"/>
                  <a:gd name="connsiteY41" fmla="*/ 488156 h 500062"/>
                  <a:gd name="connsiteX42" fmla="*/ 193097 w 281227"/>
                  <a:gd name="connsiteY42" fmla="*/ 495300 h 500062"/>
                  <a:gd name="connsiteX43" fmla="*/ 207385 w 281227"/>
                  <a:gd name="connsiteY43" fmla="*/ 497681 h 500062"/>
                  <a:gd name="connsiteX44" fmla="*/ 216910 w 281227"/>
                  <a:gd name="connsiteY44" fmla="*/ 500062 h 500062"/>
                  <a:gd name="connsiteX45" fmla="*/ 235960 w 281227"/>
                  <a:gd name="connsiteY45" fmla="*/ 495300 h 500062"/>
                  <a:gd name="connsiteX46" fmla="*/ 243104 w 281227"/>
                  <a:gd name="connsiteY46" fmla="*/ 490537 h 500062"/>
                  <a:gd name="connsiteX47" fmla="*/ 257391 w 281227"/>
                  <a:gd name="connsiteY47" fmla="*/ 485775 h 500062"/>
                  <a:gd name="connsiteX48" fmla="*/ 264535 w 281227"/>
                  <a:gd name="connsiteY48" fmla="*/ 483394 h 500062"/>
                  <a:gd name="connsiteX49" fmla="*/ 271679 w 281227"/>
                  <a:gd name="connsiteY49" fmla="*/ 476250 h 500062"/>
                  <a:gd name="connsiteX50" fmla="*/ 274060 w 281227"/>
                  <a:gd name="connsiteY50" fmla="*/ 469106 h 500062"/>
                  <a:gd name="connsiteX51" fmla="*/ 278822 w 281227"/>
                  <a:gd name="connsiteY51" fmla="*/ 459581 h 500062"/>
                  <a:gd name="connsiteX52" fmla="*/ 278822 w 281227"/>
                  <a:gd name="connsiteY52" fmla="*/ 383381 h 500062"/>
                  <a:gd name="connsiteX53" fmla="*/ 271679 w 281227"/>
                  <a:gd name="connsiteY53" fmla="*/ 338137 h 500062"/>
                  <a:gd name="connsiteX54" fmla="*/ 269297 w 281227"/>
                  <a:gd name="connsiteY54" fmla="*/ 328612 h 500062"/>
                  <a:gd name="connsiteX55" fmla="*/ 259772 w 281227"/>
                  <a:gd name="connsiteY55" fmla="*/ 311944 h 500062"/>
                  <a:gd name="connsiteX56" fmla="*/ 257391 w 281227"/>
                  <a:gd name="connsiteY56" fmla="*/ 302419 h 500062"/>
                  <a:gd name="connsiteX57" fmla="*/ 252629 w 281227"/>
                  <a:gd name="connsiteY57" fmla="*/ 266700 h 500062"/>
                  <a:gd name="connsiteX58" fmla="*/ 245485 w 281227"/>
                  <a:gd name="connsiteY58" fmla="*/ 226219 h 500062"/>
                  <a:gd name="connsiteX59" fmla="*/ 238341 w 281227"/>
                  <a:gd name="connsiteY59" fmla="*/ 197644 h 500062"/>
                  <a:gd name="connsiteX60" fmla="*/ 235960 w 281227"/>
                  <a:gd name="connsiteY60" fmla="*/ 190500 h 500062"/>
                  <a:gd name="connsiteX61" fmla="*/ 226435 w 281227"/>
                  <a:gd name="connsiteY61" fmla="*/ 176212 h 500062"/>
                  <a:gd name="connsiteX62" fmla="*/ 221672 w 281227"/>
                  <a:gd name="connsiteY62" fmla="*/ 169069 h 500062"/>
                  <a:gd name="connsiteX63" fmla="*/ 214529 w 281227"/>
                  <a:gd name="connsiteY63" fmla="*/ 154781 h 500062"/>
                  <a:gd name="connsiteX64" fmla="*/ 209766 w 281227"/>
                  <a:gd name="connsiteY64" fmla="*/ 145256 h 500062"/>
                  <a:gd name="connsiteX65" fmla="*/ 207385 w 281227"/>
                  <a:gd name="connsiteY65" fmla="*/ 138112 h 500062"/>
                  <a:gd name="connsiteX66" fmla="*/ 202622 w 281227"/>
                  <a:gd name="connsiteY66" fmla="*/ 130969 h 500062"/>
                  <a:gd name="connsiteX67" fmla="*/ 193097 w 281227"/>
                  <a:gd name="connsiteY67" fmla="*/ 116681 h 500062"/>
                  <a:gd name="connsiteX68" fmla="*/ 188335 w 281227"/>
                  <a:gd name="connsiteY68" fmla="*/ 109537 h 500062"/>
                  <a:gd name="connsiteX69" fmla="*/ 185954 w 281227"/>
                  <a:gd name="connsiteY69" fmla="*/ 102394 h 500062"/>
                  <a:gd name="connsiteX70" fmla="*/ 178810 w 281227"/>
                  <a:gd name="connsiteY70" fmla="*/ 97631 h 500062"/>
                  <a:gd name="connsiteX71" fmla="*/ 169285 w 281227"/>
                  <a:gd name="connsiteY71" fmla="*/ 76200 h 500062"/>
                  <a:gd name="connsiteX72" fmla="*/ 164522 w 281227"/>
                  <a:gd name="connsiteY72" fmla="*/ 61912 h 500062"/>
                  <a:gd name="connsiteX73" fmla="*/ 154997 w 281227"/>
                  <a:gd name="connsiteY73" fmla="*/ 47625 h 500062"/>
                  <a:gd name="connsiteX74" fmla="*/ 159760 w 281227"/>
                  <a:gd name="connsiteY74" fmla="*/ 57150 h 500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281227" h="500062">
                    <a:moveTo>
                      <a:pt x="159760" y="57150"/>
                    </a:moveTo>
                    <a:lnTo>
                      <a:pt x="159760" y="57150"/>
                    </a:lnTo>
                    <a:cubicBezTo>
                      <a:pt x="154204" y="52387"/>
                      <a:pt x="149086" y="47059"/>
                      <a:pt x="143091" y="42862"/>
                    </a:cubicBezTo>
                    <a:cubicBezTo>
                      <a:pt x="141035" y="41423"/>
                      <a:pt x="137722" y="42256"/>
                      <a:pt x="135947" y="40481"/>
                    </a:cubicBezTo>
                    <a:cubicBezTo>
                      <a:pt x="134172" y="38706"/>
                      <a:pt x="134688" y="35582"/>
                      <a:pt x="133566" y="33337"/>
                    </a:cubicBezTo>
                    <a:cubicBezTo>
                      <a:pt x="129258" y="24721"/>
                      <a:pt x="129899" y="26559"/>
                      <a:pt x="121660" y="23812"/>
                    </a:cubicBezTo>
                    <a:cubicBezTo>
                      <a:pt x="119279" y="21431"/>
                      <a:pt x="117103" y="18825"/>
                      <a:pt x="114516" y="16669"/>
                    </a:cubicBezTo>
                    <a:cubicBezTo>
                      <a:pt x="112317" y="14837"/>
                      <a:pt x="109932" y="13186"/>
                      <a:pt x="107372" y="11906"/>
                    </a:cubicBezTo>
                    <a:cubicBezTo>
                      <a:pt x="98791" y="7615"/>
                      <a:pt x="83242" y="7827"/>
                      <a:pt x="76416" y="7144"/>
                    </a:cubicBezTo>
                    <a:cubicBezTo>
                      <a:pt x="64785" y="3266"/>
                      <a:pt x="67726" y="3727"/>
                      <a:pt x="50222" y="2381"/>
                    </a:cubicBezTo>
                    <a:cubicBezTo>
                      <a:pt x="35955" y="1284"/>
                      <a:pt x="21647" y="794"/>
                      <a:pt x="7360" y="0"/>
                    </a:cubicBezTo>
                    <a:cubicBezTo>
                      <a:pt x="4979" y="1587"/>
                      <a:pt x="516" y="1916"/>
                      <a:pt x="216" y="4762"/>
                    </a:cubicBezTo>
                    <a:cubicBezTo>
                      <a:pt x="32" y="6508"/>
                      <a:pt x="-1176" y="40079"/>
                      <a:pt x="4979" y="52387"/>
                    </a:cubicBezTo>
                    <a:cubicBezTo>
                      <a:pt x="6259" y="54947"/>
                      <a:pt x="8461" y="56971"/>
                      <a:pt x="9741" y="59531"/>
                    </a:cubicBezTo>
                    <a:cubicBezTo>
                      <a:pt x="10863" y="61776"/>
                      <a:pt x="10347" y="64900"/>
                      <a:pt x="12122" y="66675"/>
                    </a:cubicBezTo>
                    <a:cubicBezTo>
                      <a:pt x="13897" y="68450"/>
                      <a:pt x="16885" y="68262"/>
                      <a:pt x="19266" y="69056"/>
                    </a:cubicBezTo>
                    <a:lnTo>
                      <a:pt x="33554" y="78581"/>
                    </a:lnTo>
                    <a:cubicBezTo>
                      <a:pt x="55097" y="92943"/>
                      <a:pt x="22104" y="80322"/>
                      <a:pt x="45460" y="88106"/>
                    </a:cubicBezTo>
                    <a:cubicBezTo>
                      <a:pt x="47047" y="90487"/>
                      <a:pt x="47987" y="93462"/>
                      <a:pt x="50222" y="95250"/>
                    </a:cubicBezTo>
                    <a:cubicBezTo>
                      <a:pt x="52182" y="96818"/>
                      <a:pt x="55591" y="95856"/>
                      <a:pt x="57366" y="97631"/>
                    </a:cubicBezTo>
                    <a:cubicBezTo>
                      <a:pt x="59141" y="99406"/>
                      <a:pt x="58179" y="102815"/>
                      <a:pt x="59747" y="104775"/>
                    </a:cubicBezTo>
                    <a:cubicBezTo>
                      <a:pt x="61535" y="107010"/>
                      <a:pt x="64510" y="107950"/>
                      <a:pt x="66891" y="109537"/>
                    </a:cubicBezTo>
                    <a:cubicBezTo>
                      <a:pt x="68479" y="111918"/>
                      <a:pt x="68876" y="113109"/>
                      <a:pt x="71654" y="116681"/>
                    </a:cubicBezTo>
                    <a:cubicBezTo>
                      <a:pt x="74432" y="120253"/>
                      <a:pt x="78401" y="122238"/>
                      <a:pt x="83560" y="130969"/>
                    </a:cubicBezTo>
                    <a:cubicBezTo>
                      <a:pt x="88719" y="139700"/>
                      <a:pt x="99038" y="155179"/>
                      <a:pt x="102610" y="169069"/>
                    </a:cubicBezTo>
                    <a:cubicBezTo>
                      <a:pt x="106182" y="182959"/>
                      <a:pt x="104197" y="199231"/>
                      <a:pt x="104991" y="214312"/>
                    </a:cubicBezTo>
                    <a:cubicBezTo>
                      <a:pt x="102040" y="243822"/>
                      <a:pt x="98185" y="231487"/>
                      <a:pt x="112135" y="252412"/>
                    </a:cubicBezTo>
                    <a:lnTo>
                      <a:pt x="116897" y="259556"/>
                    </a:lnTo>
                    <a:lnTo>
                      <a:pt x="121660" y="266700"/>
                    </a:lnTo>
                    <a:cubicBezTo>
                      <a:pt x="122454" y="269081"/>
                      <a:pt x="122649" y="271755"/>
                      <a:pt x="124041" y="273844"/>
                    </a:cubicBezTo>
                    <a:cubicBezTo>
                      <a:pt x="127707" y="279342"/>
                      <a:pt x="133060" y="282237"/>
                      <a:pt x="138329" y="285750"/>
                    </a:cubicBezTo>
                    <a:cubicBezTo>
                      <a:pt x="139123" y="288131"/>
                      <a:pt x="139588" y="290649"/>
                      <a:pt x="140710" y="292894"/>
                    </a:cubicBezTo>
                    <a:cubicBezTo>
                      <a:pt x="144958" y="301392"/>
                      <a:pt x="153451" y="308016"/>
                      <a:pt x="159760" y="314325"/>
                    </a:cubicBezTo>
                    <a:cubicBezTo>
                      <a:pt x="179822" y="334387"/>
                      <a:pt x="151419" y="309256"/>
                      <a:pt x="166904" y="328612"/>
                    </a:cubicBezTo>
                    <a:cubicBezTo>
                      <a:pt x="168692" y="330847"/>
                      <a:pt x="171666" y="331787"/>
                      <a:pt x="174047" y="333375"/>
                    </a:cubicBezTo>
                    <a:cubicBezTo>
                      <a:pt x="174841" y="335756"/>
                      <a:pt x="175306" y="338274"/>
                      <a:pt x="176429" y="340519"/>
                    </a:cubicBezTo>
                    <a:cubicBezTo>
                      <a:pt x="177709" y="343078"/>
                      <a:pt x="180186" y="344983"/>
                      <a:pt x="181191" y="347662"/>
                    </a:cubicBezTo>
                    <a:cubicBezTo>
                      <a:pt x="182612" y="351452"/>
                      <a:pt x="182778" y="355600"/>
                      <a:pt x="183572" y="359569"/>
                    </a:cubicBezTo>
                    <a:cubicBezTo>
                      <a:pt x="182778" y="378619"/>
                      <a:pt x="182344" y="397687"/>
                      <a:pt x="181191" y="416719"/>
                    </a:cubicBezTo>
                    <a:cubicBezTo>
                      <a:pt x="180010" y="436214"/>
                      <a:pt x="180567" y="432879"/>
                      <a:pt x="176429" y="445294"/>
                    </a:cubicBezTo>
                    <a:cubicBezTo>
                      <a:pt x="175635" y="455613"/>
                      <a:pt x="174047" y="465901"/>
                      <a:pt x="174047" y="476250"/>
                    </a:cubicBezTo>
                    <a:cubicBezTo>
                      <a:pt x="174047" y="484146"/>
                      <a:pt x="178088" y="484239"/>
                      <a:pt x="183572" y="488156"/>
                    </a:cubicBezTo>
                    <a:cubicBezTo>
                      <a:pt x="186802" y="490463"/>
                      <a:pt x="189412" y="493826"/>
                      <a:pt x="193097" y="495300"/>
                    </a:cubicBezTo>
                    <a:cubicBezTo>
                      <a:pt x="197580" y="497093"/>
                      <a:pt x="202650" y="496734"/>
                      <a:pt x="207385" y="497681"/>
                    </a:cubicBezTo>
                    <a:cubicBezTo>
                      <a:pt x="210594" y="498323"/>
                      <a:pt x="213735" y="499268"/>
                      <a:pt x="216910" y="500062"/>
                    </a:cubicBezTo>
                    <a:cubicBezTo>
                      <a:pt x="221436" y="499157"/>
                      <a:pt x="231080" y="497740"/>
                      <a:pt x="235960" y="495300"/>
                    </a:cubicBezTo>
                    <a:cubicBezTo>
                      <a:pt x="238520" y="494020"/>
                      <a:pt x="240489" y="491699"/>
                      <a:pt x="243104" y="490537"/>
                    </a:cubicBezTo>
                    <a:cubicBezTo>
                      <a:pt x="247691" y="488498"/>
                      <a:pt x="252629" y="487362"/>
                      <a:pt x="257391" y="485775"/>
                    </a:cubicBezTo>
                    <a:lnTo>
                      <a:pt x="264535" y="483394"/>
                    </a:lnTo>
                    <a:cubicBezTo>
                      <a:pt x="266916" y="481013"/>
                      <a:pt x="269811" y="479052"/>
                      <a:pt x="271679" y="476250"/>
                    </a:cubicBezTo>
                    <a:cubicBezTo>
                      <a:pt x="273071" y="474161"/>
                      <a:pt x="273071" y="471413"/>
                      <a:pt x="274060" y="469106"/>
                    </a:cubicBezTo>
                    <a:cubicBezTo>
                      <a:pt x="275458" y="465843"/>
                      <a:pt x="277235" y="462756"/>
                      <a:pt x="278822" y="459581"/>
                    </a:cubicBezTo>
                    <a:cubicBezTo>
                      <a:pt x="281363" y="418934"/>
                      <a:pt x="282633" y="424028"/>
                      <a:pt x="278822" y="383381"/>
                    </a:cubicBezTo>
                    <a:cubicBezTo>
                      <a:pt x="273352" y="325040"/>
                      <a:pt x="278185" y="360904"/>
                      <a:pt x="271679" y="338137"/>
                    </a:cubicBezTo>
                    <a:cubicBezTo>
                      <a:pt x="270780" y="334990"/>
                      <a:pt x="270446" y="331676"/>
                      <a:pt x="269297" y="328612"/>
                    </a:cubicBezTo>
                    <a:cubicBezTo>
                      <a:pt x="266705" y="321701"/>
                      <a:pt x="263723" y="317869"/>
                      <a:pt x="259772" y="311944"/>
                    </a:cubicBezTo>
                    <a:cubicBezTo>
                      <a:pt x="258978" y="308769"/>
                      <a:pt x="257797" y="305666"/>
                      <a:pt x="257391" y="302419"/>
                    </a:cubicBezTo>
                    <a:cubicBezTo>
                      <a:pt x="252730" y="265127"/>
                      <a:pt x="258576" y="284544"/>
                      <a:pt x="252629" y="266700"/>
                    </a:cubicBezTo>
                    <a:cubicBezTo>
                      <a:pt x="247511" y="230877"/>
                      <a:pt x="251416" y="244011"/>
                      <a:pt x="245485" y="226219"/>
                    </a:cubicBezTo>
                    <a:cubicBezTo>
                      <a:pt x="242278" y="206976"/>
                      <a:pt x="244632" y="216515"/>
                      <a:pt x="238341" y="197644"/>
                    </a:cubicBezTo>
                    <a:cubicBezTo>
                      <a:pt x="237547" y="195263"/>
                      <a:pt x="237352" y="192589"/>
                      <a:pt x="235960" y="190500"/>
                    </a:cubicBezTo>
                    <a:lnTo>
                      <a:pt x="226435" y="176212"/>
                    </a:lnTo>
                    <a:lnTo>
                      <a:pt x="221672" y="169069"/>
                    </a:lnTo>
                    <a:cubicBezTo>
                      <a:pt x="217308" y="155974"/>
                      <a:pt x="221913" y="167703"/>
                      <a:pt x="214529" y="154781"/>
                    </a:cubicBezTo>
                    <a:cubicBezTo>
                      <a:pt x="212768" y="151699"/>
                      <a:pt x="211164" y="148519"/>
                      <a:pt x="209766" y="145256"/>
                    </a:cubicBezTo>
                    <a:cubicBezTo>
                      <a:pt x="208777" y="142949"/>
                      <a:pt x="208508" y="140357"/>
                      <a:pt x="207385" y="138112"/>
                    </a:cubicBezTo>
                    <a:cubicBezTo>
                      <a:pt x="206105" y="135552"/>
                      <a:pt x="204210" y="133350"/>
                      <a:pt x="202622" y="130969"/>
                    </a:cubicBezTo>
                    <a:cubicBezTo>
                      <a:pt x="198437" y="118414"/>
                      <a:pt x="203007" y="128574"/>
                      <a:pt x="193097" y="116681"/>
                    </a:cubicBezTo>
                    <a:cubicBezTo>
                      <a:pt x="191265" y="114482"/>
                      <a:pt x="189615" y="112097"/>
                      <a:pt x="188335" y="109537"/>
                    </a:cubicBezTo>
                    <a:cubicBezTo>
                      <a:pt x="187213" y="107292"/>
                      <a:pt x="187522" y="104354"/>
                      <a:pt x="185954" y="102394"/>
                    </a:cubicBezTo>
                    <a:cubicBezTo>
                      <a:pt x="184166" y="100159"/>
                      <a:pt x="181191" y="99219"/>
                      <a:pt x="178810" y="97631"/>
                    </a:cubicBezTo>
                    <a:cubicBezTo>
                      <a:pt x="171262" y="86311"/>
                      <a:pt x="174952" y="93202"/>
                      <a:pt x="169285" y="76200"/>
                    </a:cubicBezTo>
                    <a:cubicBezTo>
                      <a:pt x="169283" y="76195"/>
                      <a:pt x="164525" y="61916"/>
                      <a:pt x="164522" y="61912"/>
                    </a:cubicBezTo>
                    <a:cubicBezTo>
                      <a:pt x="161347" y="57150"/>
                      <a:pt x="160427" y="49435"/>
                      <a:pt x="154997" y="47625"/>
                    </a:cubicBezTo>
                    <a:lnTo>
                      <a:pt x="159760" y="57150"/>
                    </a:lnTo>
                    <a:close/>
                  </a:path>
                </a:pathLst>
              </a:custGeom>
              <a:gradFill>
                <a:gsLst>
                  <a:gs pos="0">
                    <a:srgbClr val="FF0000">
                      <a:alpha val="0"/>
                    </a:srgbClr>
                  </a:gs>
                  <a:gs pos="5000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092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184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276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368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460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552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645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6737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2" name="자유형 411"/>
              <p:cNvSpPr/>
              <p:nvPr/>
            </p:nvSpPr>
            <p:spPr>
              <a:xfrm>
                <a:off x="3119438" y="1102519"/>
                <a:ext cx="366712" cy="490764"/>
              </a:xfrm>
              <a:custGeom>
                <a:avLst/>
                <a:gdLst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38125 w 366712"/>
                  <a:gd name="connsiteY6" fmla="*/ 100012 h 490764"/>
                  <a:gd name="connsiteX7" fmla="*/ 242887 w 366712"/>
                  <a:gd name="connsiteY7" fmla="*/ 107156 h 490764"/>
                  <a:gd name="connsiteX8" fmla="*/ 250031 w 366712"/>
                  <a:gd name="connsiteY8" fmla="*/ 114300 h 490764"/>
                  <a:gd name="connsiteX9" fmla="*/ 259556 w 366712"/>
                  <a:gd name="connsiteY9" fmla="*/ 130969 h 490764"/>
                  <a:gd name="connsiteX10" fmla="*/ 266700 w 366712"/>
                  <a:gd name="connsiteY10" fmla="*/ 138112 h 490764"/>
                  <a:gd name="connsiteX11" fmla="*/ 271462 w 366712"/>
                  <a:gd name="connsiteY11" fmla="*/ 152400 h 490764"/>
                  <a:gd name="connsiteX12" fmla="*/ 269081 w 366712"/>
                  <a:gd name="connsiteY12" fmla="*/ 214312 h 490764"/>
                  <a:gd name="connsiteX13" fmla="*/ 266700 w 366712"/>
                  <a:gd name="connsiteY13" fmla="*/ 221456 h 490764"/>
                  <a:gd name="connsiteX14" fmla="*/ 264318 w 366712"/>
                  <a:gd name="connsiteY14" fmla="*/ 230981 h 490764"/>
                  <a:gd name="connsiteX15" fmla="*/ 266700 w 366712"/>
                  <a:gd name="connsiteY15" fmla="*/ 238125 h 490764"/>
                  <a:gd name="connsiteX16" fmla="*/ 273843 w 366712"/>
                  <a:gd name="connsiteY16" fmla="*/ 240506 h 490764"/>
                  <a:gd name="connsiteX17" fmla="*/ 280987 w 366712"/>
                  <a:gd name="connsiteY17" fmla="*/ 245269 h 490764"/>
                  <a:gd name="connsiteX18" fmla="*/ 307181 w 366712"/>
                  <a:gd name="connsiteY18" fmla="*/ 261937 h 490764"/>
                  <a:gd name="connsiteX19" fmla="*/ 321468 w 366712"/>
                  <a:gd name="connsiteY19" fmla="*/ 271462 h 490764"/>
                  <a:gd name="connsiteX20" fmla="*/ 328612 w 366712"/>
                  <a:gd name="connsiteY20" fmla="*/ 300037 h 490764"/>
                  <a:gd name="connsiteX21" fmla="*/ 340518 w 366712"/>
                  <a:gd name="connsiteY21" fmla="*/ 311944 h 490764"/>
                  <a:gd name="connsiteX22" fmla="*/ 342900 w 366712"/>
                  <a:gd name="connsiteY22" fmla="*/ 319087 h 490764"/>
                  <a:gd name="connsiteX23" fmla="*/ 350043 w 366712"/>
                  <a:gd name="connsiteY23" fmla="*/ 323850 h 490764"/>
                  <a:gd name="connsiteX24" fmla="*/ 357187 w 366712"/>
                  <a:gd name="connsiteY24" fmla="*/ 330994 h 490764"/>
                  <a:gd name="connsiteX25" fmla="*/ 366712 w 366712"/>
                  <a:gd name="connsiteY25" fmla="*/ 352425 h 490764"/>
                  <a:gd name="connsiteX26" fmla="*/ 364331 w 366712"/>
                  <a:gd name="connsiteY26" fmla="*/ 395287 h 490764"/>
                  <a:gd name="connsiteX27" fmla="*/ 359568 w 366712"/>
                  <a:gd name="connsiteY27" fmla="*/ 421481 h 490764"/>
                  <a:gd name="connsiteX28" fmla="*/ 357187 w 366712"/>
                  <a:gd name="connsiteY28" fmla="*/ 435769 h 490764"/>
                  <a:gd name="connsiteX29" fmla="*/ 352425 w 366712"/>
                  <a:gd name="connsiteY29" fmla="*/ 450056 h 490764"/>
                  <a:gd name="connsiteX30" fmla="*/ 359568 w 366712"/>
                  <a:gd name="connsiteY30" fmla="*/ 473869 h 490764"/>
                  <a:gd name="connsiteX31" fmla="*/ 357187 w 366712"/>
                  <a:gd name="connsiteY31" fmla="*/ 488156 h 490764"/>
                  <a:gd name="connsiteX32" fmla="*/ 340518 w 366712"/>
                  <a:gd name="connsiteY32" fmla="*/ 490537 h 490764"/>
                  <a:gd name="connsiteX33" fmla="*/ 297656 w 366712"/>
                  <a:gd name="connsiteY33" fmla="*/ 488156 h 490764"/>
                  <a:gd name="connsiteX34" fmla="*/ 283368 w 366712"/>
                  <a:gd name="connsiteY34" fmla="*/ 483394 h 490764"/>
                  <a:gd name="connsiteX35" fmla="*/ 276225 w 366712"/>
                  <a:gd name="connsiteY35" fmla="*/ 481012 h 490764"/>
                  <a:gd name="connsiteX36" fmla="*/ 266700 w 366712"/>
                  <a:gd name="connsiteY36" fmla="*/ 476250 h 490764"/>
                  <a:gd name="connsiteX37" fmla="*/ 259556 w 366712"/>
                  <a:gd name="connsiteY37" fmla="*/ 471487 h 490764"/>
                  <a:gd name="connsiteX38" fmla="*/ 250031 w 366712"/>
                  <a:gd name="connsiteY38" fmla="*/ 464344 h 490764"/>
                  <a:gd name="connsiteX39" fmla="*/ 242887 w 366712"/>
                  <a:gd name="connsiteY39" fmla="*/ 461962 h 490764"/>
                  <a:gd name="connsiteX40" fmla="*/ 226218 w 366712"/>
                  <a:gd name="connsiteY40" fmla="*/ 450056 h 490764"/>
                  <a:gd name="connsiteX41" fmla="*/ 211931 w 366712"/>
                  <a:gd name="connsiteY41" fmla="*/ 442912 h 490764"/>
                  <a:gd name="connsiteX42" fmla="*/ 202406 w 366712"/>
                  <a:gd name="connsiteY42" fmla="*/ 440531 h 490764"/>
                  <a:gd name="connsiteX43" fmla="*/ 188118 w 366712"/>
                  <a:gd name="connsiteY43" fmla="*/ 435769 h 490764"/>
                  <a:gd name="connsiteX44" fmla="*/ 190500 w 366712"/>
                  <a:gd name="connsiteY44" fmla="*/ 414337 h 490764"/>
                  <a:gd name="connsiteX45" fmla="*/ 197643 w 366712"/>
                  <a:gd name="connsiteY45" fmla="*/ 400050 h 490764"/>
                  <a:gd name="connsiteX46" fmla="*/ 202406 w 366712"/>
                  <a:gd name="connsiteY46" fmla="*/ 381000 h 490764"/>
                  <a:gd name="connsiteX47" fmla="*/ 197643 w 366712"/>
                  <a:gd name="connsiteY47" fmla="*/ 347662 h 490764"/>
                  <a:gd name="connsiteX48" fmla="*/ 188118 w 366712"/>
                  <a:gd name="connsiteY48" fmla="*/ 333375 h 490764"/>
                  <a:gd name="connsiteX49" fmla="*/ 180975 w 366712"/>
                  <a:gd name="connsiteY49" fmla="*/ 330994 h 490764"/>
                  <a:gd name="connsiteX50" fmla="*/ 173831 w 366712"/>
                  <a:gd name="connsiteY50" fmla="*/ 326231 h 490764"/>
                  <a:gd name="connsiteX51" fmla="*/ 166687 w 366712"/>
                  <a:gd name="connsiteY51" fmla="*/ 309562 h 490764"/>
                  <a:gd name="connsiteX52" fmla="*/ 161925 w 366712"/>
                  <a:gd name="connsiteY52" fmla="*/ 295275 h 490764"/>
                  <a:gd name="connsiteX53" fmla="*/ 147637 w 366712"/>
                  <a:gd name="connsiteY53" fmla="*/ 273844 h 490764"/>
                  <a:gd name="connsiteX54" fmla="*/ 142875 w 366712"/>
                  <a:gd name="connsiteY54" fmla="*/ 266700 h 490764"/>
                  <a:gd name="connsiteX55" fmla="*/ 140493 w 366712"/>
                  <a:gd name="connsiteY55" fmla="*/ 257175 h 490764"/>
                  <a:gd name="connsiteX56" fmla="*/ 135731 w 366712"/>
                  <a:gd name="connsiteY56" fmla="*/ 242887 h 490764"/>
                  <a:gd name="connsiteX57" fmla="*/ 140493 w 366712"/>
                  <a:gd name="connsiteY57" fmla="*/ 211931 h 490764"/>
                  <a:gd name="connsiteX58" fmla="*/ 150018 w 366712"/>
                  <a:gd name="connsiteY58" fmla="*/ 197644 h 490764"/>
                  <a:gd name="connsiteX59" fmla="*/ 161925 w 366712"/>
                  <a:gd name="connsiteY59" fmla="*/ 188119 h 490764"/>
                  <a:gd name="connsiteX60" fmla="*/ 166687 w 366712"/>
                  <a:gd name="connsiteY60" fmla="*/ 180975 h 490764"/>
                  <a:gd name="connsiteX61" fmla="*/ 173831 w 366712"/>
                  <a:gd name="connsiteY61" fmla="*/ 176212 h 490764"/>
                  <a:gd name="connsiteX62" fmla="*/ 183356 w 366712"/>
                  <a:gd name="connsiteY62" fmla="*/ 161925 h 490764"/>
                  <a:gd name="connsiteX63" fmla="*/ 192881 w 366712"/>
                  <a:gd name="connsiteY63" fmla="*/ 140494 h 490764"/>
                  <a:gd name="connsiteX64" fmla="*/ 183356 w 366712"/>
                  <a:gd name="connsiteY64" fmla="*/ 128587 h 490764"/>
                  <a:gd name="connsiteX65" fmla="*/ 169068 w 366712"/>
                  <a:gd name="connsiteY65" fmla="*/ 133350 h 490764"/>
                  <a:gd name="connsiteX66" fmla="*/ 161925 w 366712"/>
                  <a:gd name="connsiteY66" fmla="*/ 135731 h 490764"/>
                  <a:gd name="connsiteX67" fmla="*/ 150018 w 366712"/>
                  <a:gd name="connsiteY67" fmla="*/ 133350 h 490764"/>
                  <a:gd name="connsiteX68" fmla="*/ 135731 w 366712"/>
                  <a:gd name="connsiteY68" fmla="*/ 128587 h 490764"/>
                  <a:gd name="connsiteX69" fmla="*/ 126206 w 366712"/>
                  <a:gd name="connsiteY69" fmla="*/ 114300 h 490764"/>
                  <a:gd name="connsiteX70" fmla="*/ 121443 w 366712"/>
                  <a:gd name="connsiteY70" fmla="*/ 107156 h 490764"/>
                  <a:gd name="connsiteX71" fmla="*/ 114300 w 366712"/>
                  <a:gd name="connsiteY71" fmla="*/ 102394 h 490764"/>
                  <a:gd name="connsiteX72" fmla="*/ 109537 w 366712"/>
                  <a:gd name="connsiteY72" fmla="*/ 95250 h 490764"/>
                  <a:gd name="connsiteX73" fmla="*/ 88106 w 366712"/>
                  <a:gd name="connsiteY73" fmla="*/ 78581 h 490764"/>
                  <a:gd name="connsiteX74" fmla="*/ 80962 w 366712"/>
                  <a:gd name="connsiteY74" fmla="*/ 76200 h 490764"/>
                  <a:gd name="connsiteX75" fmla="*/ 59531 w 366712"/>
                  <a:gd name="connsiteY75" fmla="*/ 66675 h 490764"/>
                  <a:gd name="connsiteX76" fmla="*/ 52387 w 366712"/>
                  <a:gd name="connsiteY76" fmla="*/ 64294 h 490764"/>
                  <a:gd name="connsiteX77" fmla="*/ 38100 w 366712"/>
                  <a:gd name="connsiteY77" fmla="*/ 47625 h 490764"/>
                  <a:gd name="connsiteX78" fmla="*/ 2381 w 366712"/>
                  <a:gd name="connsiteY78" fmla="*/ 47625 h 490764"/>
                  <a:gd name="connsiteX79" fmla="*/ 0 w 366712"/>
                  <a:gd name="connsiteY79" fmla="*/ 40481 h 490764"/>
                  <a:gd name="connsiteX80" fmla="*/ 14287 w 366712"/>
                  <a:gd name="connsiteY80" fmla="*/ 33337 h 490764"/>
                  <a:gd name="connsiteX81" fmla="*/ 28575 w 366712"/>
                  <a:gd name="connsiteY81" fmla="*/ 28575 h 490764"/>
                  <a:gd name="connsiteX82" fmla="*/ 35718 w 366712"/>
                  <a:gd name="connsiteY82" fmla="*/ 26194 h 490764"/>
                  <a:gd name="connsiteX83" fmla="*/ 47625 w 366712"/>
                  <a:gd name="connsiteY83" fmla="*/ 19050 h 490764"/>
                  <a:gd name="connsiteX84" fmla="*/ 54768 w 366712"/>
                  <a:gd name="connsiteY84" fmla="*/ 16669 h 490764"/>
                  <a:gd name="connsiteX85" fmla="*/ 66675 w 366712"/>
                  <a:gd name="connsiteY85" fmla="*/ 9525 h 490764"/>
                  <a:gd name="connsiteX86" fmla="*/ 104775 w 366712"/>
                  <a:gd name="connsiteY86" fmla="*/ 7144 h 490764"/>
                  <a:gd name="connsiteX87" fmla="*/ 111918 w 366712"/>
                  <a:gd name="connsiteY87" fmla="*/ 4762 h 490764"/>
                  <a:gd name="connsiteX88" fmla="*/ 150018 w 366712"/>
                  <a:gd name="connsiteY88" fmla="*/ 0 h 490764"/>
                  <a:gd name="connsiteX89" fmla="*/ 169068 w 366712"/>
                  <a:gd name="connsiteY89" fmla="*/ 2381 h 490764"/>
                  <a:gd name="connsiteX90" fmla="*/ 173831 w 366712"/>
                  <a:gd name="connsiteY90" fmla="*/ 23812 h 490764"/>
                  <a:gd name="connsiteX91" fmla="*/ 166687 w 366712"/>
                  <a:gd name="connsiteY91" fmla="*/ 28575 h 490764"/>
                  <a:gd name="connsiteX92" fmla="*/ 164306 w 366712"/>
                  <a:gd name="connsiteY92" fmla="*/ 50006 h 490764"/>
                  <a:gd name="connsiteX93" fmla="*/ 171450 w 366712"/>
                  <a:gd name="connsiteY93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38125 w 366712"/>
                  <a:gd name="connsiteY6" fmla="*/ 100012 h 490764"/>
                  <a:gd name="connsiteX7" fmla="*/ 242887 w 366712"/>
                  <a:gd name="connsiteY7" fmla="*/ 107156 h 490764"/>
                  <a:gd name="connsiteX8" fmla="*/ 250031 w 366712"/>
                  <a:gd name="connsiteY8" fmla="*/ 114300 h 490764"/>
                  <a:gd name="connsiteX9" fmla="*/ 259556 w 366712"/>
                  <a:gd name="connsiteY9" fmla="*/ 130969 h 490764"/>
                  <a:gd name="connsiteX10" fmla="*/ 266700 w 366712"/>
                  <a:gd name="connsiteY10" fmla="*/ 138112 h 490764"/>
                  <a:gd name="connsiteX11" fmla="*/ 271462 w 366712"/>
                  <a:gd name="connsiteY11" fmla="*/ 152400 h 490764"/>
                  <a:gd name="connsiteX12" fmla="*/ 283368 w 366712"/>
                  <a:gd name="connsiteY12" fmla="*/ 209550 h 490764"/>
                  <a:gd name="connsiteX13" fmla="*/ 266700 w 366712"/>
                  <a:gd name="connsiteY13" fmla="*/ 221456 h 490764"/>
                  <a:gd name="connsiteX14" fmla="*/ 264318 w 366712"/>
                  <a:gd name="connsiteY14" fmla="*/ 230981 h 490764"/>
                  <a:gd name="connsiteX15" fmla="*/ 266700 w 366712"/>
                  <a:gd name="connsiteY15" fmla="*/ 238125 h 490764"/>
                  <a:gd name="connsiteX16" fmla="*/ 273843 w 366712"/>
                  <a:gd name="connsiteY16" fmla="*/ 240506 h 490764"/>
                  <a:gd name="connsiteX17" fmla="*/ 280987 w 366712"/>
                  <a:gd name="connsiteY17" fmla="*/ 245269 h 490764"/>
                  <a:gd name="connsiteX18" fmla="*/ 307181 w 366712"/>
                  <a:gd name="connsiteY18" fmla="*/ 261937 h 490764"/>
                  <a:gd name="connsiteX19" fmla="*/ 321468 w 366712"/>
                  <a:gd name="connsiteY19" fmla="*/ 271462 h 490764"/>
                  <a:gd name="connsiteX20" fmla="*/ 328612 w 366712"/>
                  <a:gd name="connsiteY20" fmla="*/ 300037 h 490764"/>
                  <a:gd name="connsiteX21" fmla="*/ 340518 w 366712"/>
                  <a:gd name="connsiteY21" fmla="*/ 311944 h 490764"/>
                  <a:gd name="connsiteX22" fmla="*/ 342900 w 366712"/>
                  <a:gd name="connsiteY22" fmla="*/ 319087 h 490764"/>
                  <a:gd name="connsiteX23" fmla="*/ 350043 w 366712"/>
                  <a:gd name="connsiteY23" fmla="*/ 323850 h 490764"/>
                  <a:gd name="connsiteX24" fmla="*/ 357187 w 366712"/>
                  <a:gd name="connsiteY24" fmla="*/ 330994 h 490764"/>
                  <a:gd name="connsiteX25" fmla="*/ 366712 w 366712"/>
                  <a:gd name="connsiteY25" fmla="*/ 352425 h 490764"/>
                  <a:gd name="connsiteX26" fmla="*/ 364331 w 366712"/>
                  <a:gd name="connsiteY26" fmla="*/ 395287 h 490764"/>
                  <a:gd name="connsiteX27" fmla="*/ 359568 w 366712"/>
                  <a:gd name="connsiteY27" fmla="*/ 421481 h 490764"/>
                  <a:gd name="connsiteX28" fmla="*/ 357187 w 366712"/>
                  <a:gd name="connsiteY28" fmla="*/ 435769 h 490764"/>
                  <a:gd name="connsiteX29" fmla="*/ 352425 w 366712"/>
                  <a:gd name="connsiteY29" fmla="*/ 450056 h 490764"/>
                  <a:gd name="connsiteX30" fmla="*/ 359568 w 366712"/>
                  <a:gd name="connsiteY30" fmla="*/ 473869 h 490764"/>
                  <a:gd name="connsiteX31" fmla="*/ 357187 w 366712"/>
                  <a:gd name="connsiteY31" fmla="*/ 488156 h 490764"/>
                  <a:gd name="connsiteX32" fmla="*/ 340518 w 366712"/>
                  <a:gd name="connsiteY32" fmla="*/ 490537 h 490764"/>
                  <a:gd name="connsiteX33" fmla="*/ 297656 w 366712"/>
                  <a:gd name="connsiteY33" fmla="*/ 488156 h 490764"/>
                  <a:gd name="connsiteX34" fmla="*/ 283368 w 366712"/>
                  <a:gd name="connsiteY34" fmla="*/ 483394 h 490764"/>
                  <a:gd name="connsiteX35" fmla="*/ 276225 w 366712"/>
                  <a:gd name="connsiteY35" fmla="*/ 481012 h 490764"/>
                  <a:gd name="connsiteX36" fmla="*/ 266700 w 366712"/>
                  <a:gd name="connsiteY36" fmla="*/ 476250 h 490764"/>
                  <a:gd name="connsiteX37" fmla="*/ 259556 w 366712"/>
                  <a:gd name="connsiteY37" fmla="*/ 471487 h 490764"/>
                  <a:gd name="connsiteX38" fmla="*/ 250031 w 366712"/>
                  <a:gd name="connsiteY38" fmla="*/ 464344 h 490764"/>
                  <a:gd name="connsiteX39" fmla="*/ 242887 w 366712"/>
                  <a:gd name="connsiteY39" fmla="*/ 461962 h 490764"/>
                  <a:gd name="connsiteX40" fmla="*/ 226218 w 366712"/>
                  <a:gd name="connsiteY40" fmla="*/ 450056 h 490764"/>
                  <a:gd name="connsiteX41" fmla="*/ 211931 w 366712"/>
                  <a:gd name="connsiteY41" fmla="*/ 442912 h 490764"/>
                  <a:gd name="connsiteX42" fmla="*/ 202406 w 366712"/>
                  <a:gd name="connsiteY42" fmla="*/ 440531 h 490764"/>
                  <a:gd name="connsiteX43" fmla="*/ 188118 w 366712"/>
                  <a:gd name="connsiteY43" fmla="*/ 435769 h 490764"/>
                  <a:gd name="connsiteX44" fmla="*/ 190500 w 366712"/>
                  <a:gd name="connsiteY44" fmla="*/ 414337 h 490764"/>
                  <a:gd name="connsiteX45" fmla="*/ 197643 w 366712"/>
                  <a:gd name="connsiteY45" fmla="*/ 400050 h 490764"/>
                  <a:gd name="connsiteX46" fmla="*/ 202406 w 366712"/>
                  <a:gd name="connsiteY46" fmla="*/ 381000 h 490764"/>
                  <a:gd name="connsiteX47" fmla="*/ 197643 w 366712"/>
                  <a:gd name="connsiteY47" fmla="*/ 347662 h 490764"/>
                  <a:gd name="connsiteX48" fmla="*/ 188118 w 366712"/>
                  <a:gd name="connsiteY48" fmla="*/ 333375 h 490764"/>
                  <a:gd name="connsiteX49" fmla="*/ 180975 w 366712"/>
                  <a:gd name="connsiteY49" fmla="*/ 330994 h 490764"/>
                  <a:gd name="connsiteX50" fmla="*/ 173831 w 366712"/>
                  <a:gd name="connsiteY50" fmla="*/ 326231 h 490764"/>
                  <a:gd name="connsiteX51" fmla="*/ 166687 w 366712"/>
                  <a:gd name="connsiteY51" fmla="*/ 309562 h 490764"/>
                  <a:gd name="connsiteX52" fmla="*/ 161925 w 366712"/>
                  <a:gd name="connsiteY52" fmla="*/ 295275 h 490764"/>
                  <a:gd name="connsiteX53" fmla="*/ 147637 w 366712"/>
                  <a:gd name="connsiteY53" fmla="*/ 273844 h 490764"/>
                  <a:gd name="connsiteX54" fmla="*/ 142875 w 366712"/>
                  <a:gd name="connsiteY54" fmla="*/ 266700 h 490764"/>
                  <a:gd name="connsiteX55" fmla="*/ 140493 w 366712"/>
                  <a:gd name="connsiteY55" fmla="*/ 257175 h 490764"/>
                  <a:gd name="connsiteX56" fmla="*/ 135731 w 366712"/>
                  <a:gd name="connsiteY56" fmla="*/ 242887 h 490764"/>
                  <a:gd name="connsiteX57" fmla="*/ 140493 w 366712"/>
                  <a:gd name="connsiteY57" fmla="*/ 211931 h 490764"/>
                  <a:gd name="connsiteX58" fmla="*/ 150018 w 366712"/>
                  <a:gd name="connsiteY58" fmla="*/ 197644 h 490764"/>
                  <a:gd name="connsiteX59" fmla="*/ 161925 w 366712"/>
                  <a:gd name="connsiteY59" fmla="*/ 188119 h 490764"/>
                  <a:gd name="connsiteX60" fmla="*/ 166687 w 366712"/>
                  <a:gd name="connsiteY60" fmla="*/ 180975 h 490764"/>
                  <a:gd name="connsiteX61" fmla="*/ 173831 w 366712"/>
                  <a:gd name="connsiteY61" fmla="*/ 176212 h 490764"/>
                  <a:gd name="connsiteX62" fmla="*/ 183356 w 366712"/>
                  <a:gd name="connsiteY62" fmla="*/ 161925 h 490764"/>
                  <a:gd name="connsiteX63" fmla="*/ 192881 w 366712"/>
                  <a:gd name="connsiteY63" fmla="*/ 140494 h 490764"/>
                  <a:gd name="connsiteX64" fmla="*/ 183356 w 366712"/>
                  <a:gd name="connsiteY64" fmla="*/ 128587 h 490764"/>
                  <a:gd name="connsiteX65" fmla="*/ 169068 w 366712"/>
                  <a:gd name="connsiteY65" fmla="*/ 133350 h 490764"/>
                  <a:gd name="connsiteX66" fmla="*/ 161925 w 366712"/>
                  <a:gd name="connsiteY66" fmla="*/ 135731 h 490764"/>
                  <a:gd name="connsiteX67" fmla="*/ 150018 w 366712"/>
                  <a:gd name="connsiteY67" fmla="*/ 133350 h 490764"/>
                  <a:gd name="connsiteX68" fmla="*/ 135731 w 366712"/>
                  <a:gd name="connsiteY68" fmla="*/ 128587 h 490764"/>
                  <a:gd name="connsiteX69" fmla="*/ 126206 w 366712"/>
                  <a:gd name="connsiteY69" fmla="*/ 114300 h 490764"/>
                  <a:gd name="connsiteX70" fmla="*/ 121443 w 366712"/>
                  <a:gd name="connsiteY70" fmla="*/ 107156 h 490764"/>
                  <a:gd name="connsiteX71" fmla="*/ 114300 w 366712"/>
                  <a:gd name="connsiteY71" fmla="*/ 102394 h 490764"/>
                  <a:gd name="connsiteX72" fmla="*/ 109537 w 366712"/>
                  <a:gd name="connsiteY72" fmla="*/ 95250 h 490764"/>
                  <a:gd name="connsiteX73" fmla="*/ 88106 w 366712"/>
                  <a:gd name="connsiteY73" fmla="*/ 78581 h 490764"/>
                  <a:gd name="connsiteX74" fmla="*/ 80962 w 366712"/>
                  <a:gd name="connsiteY74" fmla="*/ 76200 h 490764"/>
                  <a:gd name="connsiteX75" fmla="*/ 59531 w 366712"/>
                  <a:gd name="connsiteY75" fmla="*/ 66675 h 490764"/>
                  <a:gd name="connsiteX76" fmla="*/ 52387 w 366712"/>
                  <a:gd name="connsiteY76" fmla="*/ 64294 h 490764"/>
                  <a:gd name="connsiteX77" fmla="*/ 38100 w 366712"/>
                  <a:gd name="connsiteY77" fmla="*/ 47625 h 490764"/>
                  <a:gd name="connsiteX78" fmla="*/ 2381 w 366712"/>
                  <a:gd name="connsiteY78" fmla="*/ 47625 h 490764"/>
                  <a:gd name="connsiteX79" fmla="*/ 0 w 366712"/>
                  <a:gd name="connsiteY79" fmla="*/ 40481 h 490764"/>
                  <a:gd name="connsiteX80" fmla="*/ 14287 w 366712"/>
                  <a:gd name="connsiteY80" fmla="*/ 33337 h 490764"/>
                  <a:gd name="connsiteX81" fmla="*/ 28575 w 366712"/>
                  <a:gd name="connsiteY81" fmla="*/ 28575 h 490764"/>
                  <a:gd name="connsiteX82" fmla="*/ 35718 w 366712"/>
                  <a:gd name="connsiteY82" fmla="*/ 26194 h 490764"/>
                  <a:gd name="connsiteX83" fmla="*/ 47625 w 366712"/>
                  <a:gd name="connsiteY83" fmla="*/ 19050 h 490764"/>
                  <a:gd name="connsiteX84" fmla="*/ 54768 w 366712"/>
                  <a:gd name="connsiteY84" fmla="*/ 16669 h 490764"/>
                  <a:gd name="connsiteX85" fmla="*/ 66675 w 366712"/>
                  <a:gd name="connsiteY85" fmla="*/ 9525 h 490764"/>
                  <a:gd name="connsiteX86" fmla="*/ 104775 w 366712"/>
                  <a:gd name="connsiteY86" fmla="*/ 7144 h 490764"/>
                  <a:gd name="connsiteX87" fmla="*/ 111918 w 366712"/>
                  <a:gd name="connsiteY87" fmla="*/ 4762 h 490764"/>
                  <a:gd name="connsiteX88" fmla="*/ 150018 w 366712"/>
                  <a:gd name="connsiteY88" fmla="*/ 0 h 490764"/>
                  <a:gd name="connsiteX89" fmla="*/ 169068 w 366712"/>
                  <a:gd name="connsiteY89" fmla="*/ 2381 h 490764"/>
                  <a:gd name="connsiteX90" fmla="*/ 173831 w 366712"/>
                  <a:gd name="connsiteY90" fmla="*/ 23812 h 490764"/>
                  <a:gd name="connsiteX91" fmla="*/ 166687 w 366712"/>
                  <a:gd name="connsiteY91" fmla="*/ 28575 h 490764"/>
                  <a:gd name="connsiteX92" fmla="*/ 164306 w 366712"/>
                  <a:gd name="connsiteY92" fmla="*/ 50006 h 490764"/>
                  <a:gd name="connsiteX93" fmla="*/ 171450 w 366712"/>
                  <a:gd name="connsiteY93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38125 w 366712"/>
                  <a:gd name="connsiteY6" fmla="*/ 100012 h 490764"/>
                  <a:gd name="connsiteX7" fmla="*/ 242887 w 366712"/>
                  <a:gd name="connsiteY7" fmla="*/ 107156 h 490764"/>
                  <a:gd name="connsiteX8" fmla="*/ 254793 w 366712"/>
                  <a:gd name="connsiteY8" fmla="*/ 104775 h 490764"/>
                  <a:gd name="connsiteX9" fmla="*/ 259556 w 366712"/>
                  <a:gd name="connsiteY9" fmla="*/ 130969 h 490764"/>
                  <a:gd name="connsiteX10" fmla="*/ 266700 w 366712"/>
                  <a:gd name="connsiteY10" fmla="*/ 138112 h 490764"/>
                  <a:gd name="connsiteX11" fmla="*/ 271462 w 366712"/>
                  <a:gd name="connsiteY11" fmla="*/ 152400 h 490764"/>
                  <a:gd name="connsiteX12" fmla="*/ 283368 w 366712"/>
                  <a:gd name="connsiteY12" fmla="*/ 209550 h 490764"/>
                  <a:gd name="connsiteX13" fmla="*/ 266700 w 366712"/>
                  <a:gd name="connsiteY13" fmla="*/ 221456 h 490764"/>
                  <a:gd name="connsiteX14" fmla="*/ 264318 w 366712"/>
                  <a:gd name="connsiteY14" fmla="*/ 230981 h 490764"/>
                  <a:gd name="connsiteX15" fmla="*/ 266700 w 366712"/>
                  <a:gd name="connsiteY15" fmla="*/ 238125 h 490764"/>
                  <a:gd name="connsiteX16" fmla="*/ 273843 w 366712"/>
                  <a:gd name="connsiteY16" fmla="*/ 240506 h 490764"/>
                  <a:gd name="connsiteX17" fmla="*/ 280987 w 366712"/>
                  <a:gd name="connsiteY17" fmla="*/ 245269 h 490764"/>
                  <a:gd name="connsiteX18" fmla="*/ 307181 w 366712"/>
                  <a:gd name="connsiteY18" fmla="*/ 261937 h 490764"/>
                  <a:gd name="connsiteX19" fmla="*/ 321468 w 366712"/>
                  <a:gd name="connsiteY19" fmla="*/ 271462 h 490764"/>
                  <a:gd name="connsiteX20" fmla="*/ 328612 w 366712"/>
                  <a:gd name="connsiteY20" fmla="*/ 300037 h 490764"/>
                  <a:gd name="connsiteX21" fmla="*/ 340518 w 366712"/>
                  <a:gd name="connsiteY21" fmla="*/ 311944 h 490764"/>
                  <a:gd name="connsiteX22" fmla="*/ 342900 w 366712"/>
                  <a:gd name="connsiteY22" fmla="*/ 319087 h 490764"/>
                  <a:gd name="connsiteX23" fmla="*/ 350043 w 366712"/>
                  <a:gd name="connsiteY23" fmla="*/ 323850 h 490764"/>
                  <a:gd name="connsiteX24" fmla="*/ 357187 w 366712"/>
                  <a:gd name="connsiteY24" fmla="*/ 330994 h 490764"/>
                  <a:gd name="connsiteX25" fmla="*/ 366712 w 366712"/>
                  <a:gd name="connsiteY25" fmla="*/ 352425 h 490764"/>
                  <a:gd name="connsiteX26" fmla="*/ 364331 w 366712"/>
                  <a:gd name="connsiteY26" fmla="*/ 395287 h 490764"/>
                  <a:gd name="connsiteX27" fmla="*/ 359568 w 366712"/>
                  <a:gd name="connsiteY27" fmla="*/ 421481 h 490764"/>
                  <a:gd name="connsiteX28" fmla="*/ 357187 w 366712"/>
                  <a:gd name="connsiteY28" fmla="*/ 435769 h 490764"/>
                  <a:gd name="connsiteX29" fmla="*/ 352425 w 366712"/>
                  <a:gd name="connsiteY29" fmla="*/ 450056 h 490764"/>
                  <a:gd name="connsiteX30" fmla="*/ 359568 w 366712"/>
                  <a:gd name="connsiteY30" fmla="*/ 473869 h 490764"/>
                  <a:gd name="connsiteX31" fmla="*/ 357187 w 366712"/>
                  <a:gd name="connsiteY31" fmla="*/ 488156 h 490764"/>
                  <a:gd name="connsiteX32" fmla="*/ 340518 w 366712"/>
                  <a:gd name="connsiteY32" fmla="*/ 490537 h 490764"/>
                  <a:gd name="connsiteX33" fmla="*/ 297656 w 366712"/>
                  <a:gd name="connsiteY33" fmla="*/ 488156 h 490764"/>
                  <a:gd name="connsiteX34" fmla="*/ 283368 w 366712"/>
                  <a:gd name="connsiteY34" fmla="*/ 483394 h 490764"/>
                  <a:gd name="connsiteX35" fmla="*/ 276225 w 366712"/>
                  <a:gd name="connsiteY35" fmla="*/ 481012 h 490764"/>
                  <a:gd name="connsiteX36" fmla="*/ 266700 w 366712"/>
                  <a:gd name="connsiteY36" fmla="*/ 476250 h 490764"/>
                  <a:gd name="connsiteX37" fmla="*/ 259556 w 366712"/>
                  <a:gd name="connsiteY37" fmla="*/ 471487 h 490764"/>
                  <a:gd name="connsiteX38" fmla="*/ 250031 w 366712"/>
                  <a:gd name="connsiteY38" fmla="*/ 464344 h 490764"/>
                  <a:gd name="connsiteX39" fmla="*/ 242887 w 366712"/>
                  <a:gd name="connsiteY39" fmla="*/ 461962 h 490764"/>
                  <a:gd name="connsiteX40" fmla="*/ 226218 w 366712"/>
                  <a:gd name="connsiteY40" fmla="*/ 450056 h 490764"/>
                  <a:gd name="connsiteX41" fmla="*/ 211931 w 366712"/>
                  <a:gd name="connsiteY41" fmla="*/ 442912 h 490764"/>
                  <a:gd name="connsiteX42" fmla="*/ 202406 w 366712"/>
                  <a:gd name="connsiteY42" fmla="*/ 440531 h 490764"/>
                  <a:gd name="connsiteX43" fmla="*/ 188118 w 366712"/>
                  <a:gd name="connsiteY43" fmla="*/ 435769 h 490764"/>
                  <a:gd name="connsiteX44" fmla="*/ 190500 w 366712"/>
                  <a:gd name="connsiteY44" fmla="*/ 414337 h 490764"/>
                  <a:gd name="connsiteX45" fmla="*/ 197643 w 366712"/>
                  <a:gd name="connsiteY45" fmla="*/ 400050 h 490764"/>
                  <a:gd name="connsiteX46" fmla="*/ 202406 w 366712"/>
                  <a:gd name="connsiteY46" fmla="*/ 381000 h 490764"/>
                  <a:gd name="connsiteX47" fmla="*/ 197643 w 366712"/>
                  <a:gd name="connsiteY47" fmla="*/ 347662 h 490764"/>
                  <a:gd name="connsiteX48" fmla="*/ 188118 w 366712"/>
                  <a:gd name="connsiteY48" fmla="*/ 333375 h 490764"/>
                  <a:gd name="connsiteX49" fmla="*/ 180975 w 366712"/>
                  <a:gd name="connsiteY49" fmla="*/ 330994 h 490764"/>
                  <a:gd name="connsiteX50" fmla="*/ 173831 w 366712"/>
                  <a:gd name="connsiteY50" fmla="*/ 326231 h 490764"/>
                  <a:gd name="connsiteX51" fmla="*/ 166687 w 366712"/>
                  <a:gd name="connsiteY51" fmla="*/ 309562 h 490764"/>
                  <a:gd name="connsiteX52" fmla="*/ 161925 w 366712"/>
                  <a:gd name="connsiteY52" fmla="*/ 295275 h 490764"/>
                  <a:gd name="connsiteX53" fmla="*/ 147637 w 366712"/>
                  <a:gd name="connsiteY53" fmla="*/ 273844 h 490764"/>
                  <a:gd name="connsiteX54" fmla="*/ 142875 w 366712"/>
                  <a:gd name="connsiteY54" fmla="*/ 266700 h 490764"/>
                  <a:gd name="connsiteX55" fmla="*/ 140493 w 366712"/>
                  <a:gd name="connsiteY55" fmla="*/ 257175 h 490764"/>
                  <a:gd name="connsiteX56" fmla="*/ 135731 w 366712"/>
                  <a:gd name="connsiteY56" fmla="*/ 242887 h 490764"/>
                  <a:gd name="connsiteX57" fmla="*/ 140493 w 366712"/>
                  <a:gd name="connsiteY57" fmla="*/ 211931 h 490764"/>
                  <a:gd name="connsiteX58" fmla="*/ 150018 w 366712"/>
                  <a:gd name="connsiteY58" fmla="*/ 197644 h 490764"/>
                  <a:gd name="connsiteX59" fmla="*/ 161925 w 366712"/>
                  <a:gd name="connsiteY59" fmla="*/ 188119 h 490764"/>
                  <a:gd name="connsiteX60" fmla="*/ 166687 w 366712"/>
                  <a:gd name="connsiteY60" fmla="*/ 180975 h 490764"/>
                  <a:gd name="connsiteX61" fmla="*/ 173831 w 366712"/>
                  <a:gd name="connsiteY61" fmla="*/ 176212 h 490764"/>
                  <a:gd name="connsiteX62" fmla="*/ 183356 w 366712"/>
                  <a:gd name="connsiteY62" fmla="*/ 161925 h 490764"/>
                  <a:gd name="connsiteX63" fmla="*/ 192881 w 366712"/>
                  <a:gd name="connsiteY63" fmla="*/ 140494 h 490764"/>
                  <a:gd name="connsiteX64" fmla="*/ 183356 w 366712"/>
                  <a:gd name="connsiteY64" fmla="*/ 128587 h 490764"/>
                  <a:gd name="connsiteX65" fmla="*/ 169068 w 366712"/>
                  <a:gd name="connsiteY65" fmla="*/ 133350 h 490764"/>
                  <a:gd name="connsiteX66" fmla="*/ 161925 w 366712"/>
                  <a:gd name="connsiteY66" fmla="*/ 135731 h 490764"/>
                  <a:gd name="connsiteX67" fmla="*/ 150018 w 366712"/>
                  <a:gd name="connsiteY67" fmla="*/ 133350 h 490764"/>
                  <a:gd name="connsiteX68" fmla="*/ 135731 w 366712"/>
                  <a:gd name="connsiteY68" fmla="*/ 128587 h 490764"/>
                  <a:gd name="connsiteX69" fmla="*/ 126206 w 366712"/>
                  <a:gd name="connsiteY69" fmla="*/ 114300 h 490764"/>
                  <a:gd name="connsiteX70" fmla="*/ 121443 w 366712"/>
                  <a:gd name="connsiteY70" fmla="*/ 107156 h 490764"/>
                  <a:gd name="connsiteX71" fmla="*/ 114300 w 366712"/>
                  <a:gd name="connsiteY71" fmla="*/ 102394 h 490764"/>
                  <a:gd name="connsiteX72" fmla="*/ 109537 w 366712"/>
                  <a:gd name="connsiteY72" fmla="*/ 95250 h 490764"/>
                  <a:gd name="connsiteX73" fmla="*/ 88106 w 366712"/>
                  <a:gd name="connsiteY73" fmla="*/ 78581 h 490764"/>
                  <a:gd name="connsiteX74" fmla="*/ 80962 w 366712"/>
                  <a:gd name="connsiteY74" fmla="*/ 76200 h 490764"/>
                  <a:gd name="connsiteX75" fmla="*/ 59531 w 366712"/>
                  <a:gd name="connsiteY75" fmla="*/ 66675 h 490764"/>
                  <a:gd name="connsiteX76" fmla="*/ 52387 w 366712"/>
                  <a:gd name="connsiteY76" fmla="*/ 64294 h 490764"/>
                  <a:gd name="connsiteX77" fmla="*/ 38100 w 366712"/>
                  <a:gd name="connsiteY77" fmla="*/ 47625 h 490764"/>
                  <a:gd name="connsiteX78" fmla="*/ 2381 w 366712"/>
                  <a:gd name="connsiteY78" fmla="*/ 47625 h 490764"/>
                  <a:gd name="connsiteX79" fmla="*/ 0 w 366712"/>
                  <a:gd name="connsiteY79" fmla="*/ 40481 h 490764"/>
                  <a:gd name="connsiteX80" fmla="*/ 14287 w 366712"/>
                  <a:gd name="connsiteY80" fmla="*/ 33337 h 490764"/>
                  <a:gd name="connsiteX81" fmla="*/ 28575 w 366712"/>
                  <a:gd name="connsiteY81" fmla="*/ 28575 h 490764"/>
                  <a:gd name="connsiteX82" fmla="*/ 35718 w 366712"/>
                  <a:gd name="connsiteY82" fmla="*/ 26194 h 490764"/>
                  <a:gd name="connsiteX83" fmla="*/ 47625 w 366712"/>
                  <a:gd name="connsiteY83" fmla="*/ 19050 h 490764"/>
                  <a:gd name="connsiteX84" fmla="*/ 54768 w 366712"/>
                  <a:gd name="connsiteY84" fmla="*/ 16669 h 490764"/>
                  <a:gd name="connsiteX85" fmla="*/ 66675 w 366712"/>
                  <a:gd name="connsiteY85" fmla="*/ 9525 h 490764"/>
                  <a:gd name="connsiteX86" fmla="*/ 104775 w 366712"/>
                  <a:gd name="connsiteY86" fmla="*/ 7144 h 490764"/>
                  <a:gd name="connsiteX87" fmla="*/ 111918 w 366712"/>
                  <a:gd name="connsiteY87" fmla="*/ 4762 h 490764"/>
                  <a:gd name="connsiteX88" fmla="*/ 150018 w 366712"/>
                  <a:gd name="connsiteY88" fmla="*/ 0 h 490764"/>
                  <a:gd name="connsiteX89" fmla="*/ 169068 w 366712"/>
                  <a:gd name="connsiteY89" fmla="*/ 2381 h 490764"/>
                  <a:gd name="connsiteX90" fmla="*/ 173831 w 366712"/>
                  <a:gd name="connsiteY90" fmla="*/ 23812 h 490764"/>
                  <a:gd name="connsiteX91" fmla="*/ 166687 w 366712"/>
                  <a:gd name="connsiteY91" fmla="*/ 28575 h 490764"/>
                  <a:gd name="connsiteX92" fmla="*/ 164306 w 366712"/>
                  <a:gd name="connsiteY92" fmla="*/ 50006 h 490764"/>
                  <a:gd name="connsiteX93" fmla="*/ 171450 w 366712"/>
                  <a:gd name="connsiteY93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38125 w 366712"/>
                  <a:gd name="connsiteY6" fmla="*/ 100012 h 490764"/>
                  <a:gd name="connsiteX7" fmla="*/ 242887 w 366712"/>
                  <a:gd name="connsiteY7" fmla="*/ 107156 h 490764"/>
                  <a:gd name="connsiteX8" fmla="*/ 254793 w 366712"/>
                  <a:gd name="connsiteY8" fmla="*/ 104775 h 490764"/>
                  <a:gd name="connsiteX9" fmla="*/ 259556 w 366712"/>
                  <a:gd name="connsiteY9" fmla="*/ 130969 h 490764"/>
                  <a:gd name="connsiteX10" fmla="*/ 266700 w 366712"/>
                  <a:gd name="connsiteY10" fmla="*/ 138112 h 490764"/>
                  <a:gd name="connsiteX11" fmla="*/ 271462 w 366712"/>
                  <a:gd name="connsiteY11" fmla="*/ 152400 h 490764"/>
                  <a:gd name="connsiteX12" fmla="*/ 283368 w 366712"/>
                  <a:gd name="connsiteY12" fmla="*/ 209550 h 490764"/>
                  <a:gd name="connsiteX13" fmla="*/ 266700 w 366712"/>
                  <a:gd name="connsiteY13" fmla="*/ 221456 h 490764"/>
                  <a:gd name="connsiteX14" fmla="*/ 264318 w 366712"/>
                  <a:gd name="connsiteY14" fmla="*/ 230981 h 490764"/>
                  <a:gd name="connsiteX15" fmla="*/ 266700 w 366712"/>
                  <a:gd name="connsiteY15" fmla="*/ 238125 h 490764"/>
                  <a:gd name="connsiteX16" fmla="*/ 273843 w 366712"/>
                  <a:gd name="connsiteY16" fmla="*/ 240506 h 490764"/>
                  <a:gd name="connsiteX17" fmla="*/ 280987 w 366712"/>
                  <a:gd name="connsiteY17" fmla="*/ 245269 h 490764"/>
                  <a:gd name="connsiteX18" fmla="*/ 307181 w 366712"/>
                  <a:gd name="connsiteY18" fmla="*/ 261937 h 490764"/>
                  <a:gd name="connsiteX19" fmla="*/ 321468 w 366712"/>
                  <a:gd name="connsiteY19" fmla="*/ 271462 h 490764"/>
                  <a:gd name="connsiteX20" fmla="*/ 328612 w 366712"/>
                  <a:gd name="connsiteY20" fmla="*/ 300037 h 490764"/>
                  <a:gd name="connsiteX21" fmla="*/ 340518 w 366712"/>
                  <a:gd name="connsiteY21" fmla="*/ 311944 h 490764"/>
                  <a:gd name="connsiteX22" fmla="*/ 342900 w 366712"/>
                  <a:gd name="connsiteY22" fmla="*/ 319087 h 490764"/>
                  <a:gd name="connsiteX23" fmla="*/ 350043 w 366712"/>
                  <a:gd name="connsiteY23" fmla="*/ 323850 h 490764"/>
                  <a:gd name="connsiteX24" fmla="*/ 357187 w 366712"/>
                  <a:gd name="connsiteY24" fmla="*/ 330994 h 490764"/>
                  <a:gd name="connsiteX25" fmla="*/ 366712 w 366712"/>
                  <a:gd name="connsiteY25" fmla="*/ 352425 h 490764"/>
                  <a:gd name="connsiteX26" fmla="*/ 364331 w 366712"/>
                  <a:gd name="connsiteY26" fmla="*/ 395287 h 490764"/>
                  <a:gd name="connsiteX27" fmla="*/ 359568 w 366712"/>
                  <a:gd name="connsiteY27" fmla="*/ 421481 h 490764"/>
                  <a:gd name="connsiteX28" fmla="*/ 357187 w 366712"/>
                  <a:gd name="connsiteY28" fmla="*/ 435769 h 490764"/>
                  <a:gd name="connsiteX29" fmla="*/ 352425 w 366712"/>
                  <a:gd name="connsiteY29" fmla="*/ 450056 h 490764"/>
                  <a:gd name="connsiteX30" fmla="*/ 359568 w 366712"/>
                  <a:gd name="connsiteY30" fmla="*/ 473869 h 490764"/>
                  <a:gd name="connsiteX31" fmla="*/ 357187 w 366712"/>
                  <a:gd name="connsiteY31" fmla="*/ 488156 h 490764"/>
                  <a:gd name="connsiteX32" fmla="*/ 340518 w 366712"/>
                  <a:gd name="connsiteY32" fmla="*/ 490537 h 490764"/>
                  <a:gd name="connsiteX33" fmla="*/ 297656 w 366712"/>
                  <a:gd name="connsiteY33" fmla="*/ 488156 h 490764"/>
                  <a:gd name="connsiteX34" fmla="*/ 283368 w 366712"/>
                  <a:gd name="connsiteY34" fmla="*/ 483394 h 490764"/>
                  <a:gd name="connsiteX35" fmla="*/ 276225 w 366712"/>
                  <a:gd name="connsiteY35" fmla="*/ 481012 h 490764"/>
                  <a:gd name="connsiteX36" fmla="*/ 266700 w 366712"/>
                  <a:gd name="connsiteY36" fmla="*/ 476250 h 490764"/>
                  <a:gd name="connsiteX37" fmla="*/ 259556 w 366712"/>
                  <a:gd name="connsiteY37" fmla="*/ 471487 h 490764"/>
                  <a:gd name="connsiteX38" fmla="*/ 250031 w 366712"/>
                  <a:gd name="connsiteY38" fmla="*/ 464344 h 490764"/>
                  <a:gd name="connsiteX39" fmla="*/ 242887 w 366712"/>
                  <a:gd name="connsiteY39" fmla="*/ 461962 h 490764"/>
                  <a:gd name="connsiteX40" fmla="*/ 226218 w 366712"/>
                  <a:gd name="connsiteY40" fmla="*/ 450056 h 490764"/>
                  <a:gd name="connsiteX41" fmla="*/ 211931 w 366712"/>
                  <a:gd name="connsiteY41" fmla="*/ 442912 h 490764"/>
                  <a:gd name="connsiteX42" fmla="*/ 202406 w 366712"/>
                  <a:gd name="connsiteY42" fmla="*/ 440531 h 490764"/>
                  <a:gd name="connsiteX43" fmla="*/ 188118 w 366712"/>
                  <a:gd name="connsiteY43" fmla="*/ 435769 h 490764"/>
                  <a:gd name="connsiteX44" fmla="*/ 190500 w 366712"/>
                  <a:gd name="connsiteY44" fmla="*/ 414337 h 490764"/>
                  <a:gd name="connsiteX45" fmla="*/ 197643 w 366712"/>
                  <a:gd name="connsiteY45" fmla="*/ 400050 h 490764"/>
                  <a:gd name="connsiteX46" fmla="*/ 202406 w 366712"/>
                  <a:gd name="connsiteY46" fmla="*/ 381000 h 490764"/>
                  <a:gd name="connsiteX47" fmla="*/ 197643 w 366712"/>
                  <a:gd name="connsiteY47" fmla="*/ 347662 h 490764"/>
                  <a:gd name="connsiteX48" fmla="*/ 188118 w 366712"/>
                  <a:gd name="connsiteY48" fmla="*/ 333375 h 490764"/>
                  <a:gd name="connsiteX49" fmla="*/ 180975 w 366712"/>
                  <a:gd name="connsiteY49" fmla="*/ 330994 h 490764"/>
                  <a:gd name="connsiteX50" fmla="*/ 173831 w 366712"/>
                  <a:gd name="connsiteY50" fmla="*/ 326231 h 490764"/>
                  <a:gd name="connsiteX51" fmla="*/ 166687 w 366712"/>
                  <a:gd name="connsiteY51" fmla="*/ 309562 h 490764"/>
                  <a:gd name="connsiteX52" fmla="*/ 161925 w 366712"/>
                  <a:gd name="connsiteY52" fmla="*/ 295275 h 490764"/>
                  <a:gd name="connsiteX53" fmla="*/ 147637 w 366712"/>
                  <a:gd name="connsiteY53" fmla="*/ 273844 h 490764"/>
                  <a:gd name="connsiteX54" fmla="*/ 142875 w 366712"/>
                  <a:gd name="connsiteY54" fmla="*/ 266700 h 490764"/>
                  <a:gd name="connsiteX55" fmla="*/ 140493 w 366712"/>
                  <a:gd name="connsiteY55" fmla="*/ 257175 h 490764"/>
                  <a:gd name="connsiteX56" fmla="*/ 135731 w 366712"/>
                  <a:gd name="connsiteY56" fmla="*/ 242887 h 490764"/>
                  <a:gd name="connsiteX57" fmla="*/ 140493 w 366712"/>
                  <a:gd name="connsiteY57" fmla="*/ 211931 h 490764"/>
                  <a:gd name="connsiteX58" fmla="*/ 150018 w 366712"/>
                  <a:gd name="connsiteY58" fmla="*/ 197644 h 490764"/>
                  <a:gd name="connsiteX59" fmla="*/ 161925 w 366712"/>
                  <a:gd name="connsiteY59" fmla="*/ 188119 h 490764"/>
                  <a:gd name="connsiteX60" fmla="*/ 166687 w 366712"/>
                  <a:gd name="connsiteY60" fmla="*/ 180975 h 490764"/>
                  <a:gd name="connsiteX61" fmla="*/ 173831 w 366712"/>
                  <a:gd name="connsiteY61" fmla="*/ 176212 h 490764"/>
                  <a:gd name="connsiteX62" fmla="*/ 183356 w 366712"/>
                  <a:gd name="connsiteY62" fmla="*/ 161925 h 490764"/>
                  <a:gd name="connsiteX63" fmla="*/ 192881 w 366712"/>
                  <a:gd name="connsiteY63" fmla="*/ 140494 h 490764"/>
                  <a:gd name="connsiteX64" fmla="*/ 183356 w 366712"/>
                  <a:gd name="connsiteY64" fmla="*/ 128587 h 490764"/>
                  <a:gd name="connsiteX65" fmla="*/ 169068 w 366712"/>
                  <a:gd name="connsiteY65" fmla="*/ 133350 h 490764"/>
                  <a:gd name="connsiteX66" fmla="*/ 161925 w 366712"/>
                  <a:gd name="connsiteY66" fmla="*/ 135731 h 490764"/>
                  <a:gd name="connsiteX67" fmla="*/ 150018 w 366712"/>
                  <a:gd name="connsiteY67" fmla="*/ 133350 h 490764"/>
                  <a:gd name="connsiteX68" fmla="*/ 135731 w 366712"/>
                  <a:gd name="connsiteY68" fmla="*/ 128587 h 490764"/>
                  <a:gd name="connsiteX69" fmla="*/ 126206 w 366712"/>
                  <a:gd name="connsiteY69" fmla="*/ 114300 h 490764"/>
                  <a:gd name="connsiteX70" fmla="*/ 121443 w 366712"/>
                  <a:gd name="connsiteY70" fmla="*/ 107156 h 490764"/>
                  <a:gd name="connsiteX71" fmla="*/ 114300 w 366712"/>
                  <a:gd name="connsiteY71" fmla="*/ 102394 h 490764"/>
                  <a:gd name="connsiteX72" fmla="*/ 109537 w 366712"/>
                  <a:gd name="connsiteY72" fmla="*/ 95250 h 490764"/>
                  <a:gd name="connsiteX73" fmla="*/ 88106 w 366712"/>
                  <a:gd name="connsiteY73" fmla="*/ 78581 h 490764"/>
                  <a:gd name="connsiteX74" fmla="*/ 73818 w 366712"/>
                  <a:gd name="connsiteY74" fmla="*/ 85725 h 490764"/>
                  <a:gd name="connsiteX75" fmla="*/ 59531 w 366712"/>
                  <a:gd name="connsiteY75" fmla="*/ 66675 h 490764"/>
                  <a:gd name="connsiteX76" fmla="*/ 52387 w 366712"/>
                  <a:gd name="connsiteY76" fmla="*/ 64294 h 490764"/>
                  <a:gd name="connsiteX77" fmla="*/ 38100 w 366712"/>
                  <a:gd name="connsiteY77" fmla="*/ 47625 h 490764"/>
                  <a:gd name="connsiteX78" fmla="*/ 2381 w 366712"/>
                  <a:gd name="connsiteY78" fmla="*/ 47625 h 490764"/>
                  <a:gd name="connsiteX79" fmla="*/ 0 w 366712"/>
                  <a:gd name="connsiteY79" fmla="*/ 40481 h 490764"/>
                  <a:gd name="connsiteX80" fmla="*/ 14287 w 366712"/>
                  <a:gd name="connsiteY80" fmla="*/ 33337 h 490764"/>
                  <a:gd name="connsiteX81" fmla="*/ 28575 w 366712"/>
                  <a:gd name="connsiteY81" fmla="*/ 28575 h 490764"/>
                  <a:gd name="connsiteX82" fmla="*/ 35718 w 366712"/>
                  <a:gd name="connsiteY82" fmla="*/ 26194 h 490764"/>
                  <a:gd name="connsiteX83" fmla="*/ 47625 w 366712"/>
                  <a:gd name="connsiteY83" fmla="*/ 19050 h 490764"/>
                  <a:gd name="connsiteX84" fmla="*/ 54768 w 366712"/>
                  <a:gd name="connsiteY84" fmla="*/ 16669 h 490764"/>
                  <a:gd name="connsiteX85" fmla="*/ 66675 w 366712"/>
                  <a:gd name="connsiteY85" fmla="*/ 9525 h 490764"/>
                  <a:gd name="connsiteX86" fmla="*/ 104775 w 366712"/>
                  <a:gd name="connsiteY86" fmla="*/ 7144 h 490764"/>
                  <a:gd name="connsiteX87" fmla="*/ 111918 w 366712"/>
                  <a:gd name="connsiteY87" fmla="*/ 4762 h 490764"/>
                  <a:gd name="connsiteX88" fmla="*/ 150018 w 366712"/>
                  <a:gd name="connsiteY88" fmla="*/ 0 h 490764"/>
                  <a:gd name="connsiteX89" fmla="*/ 169068 w 366712"/>
                  <a:gd name="connsiteY89" fmla="*/ 2381 h 490764"/>
                  <a:gd name="connsiteX90" fmla="*/ 173831 w 366712"/>
                  <a:gd name="connsiteY90" fmla="*/ 23812 h 490764"/>
                  <a:gd name="connsiteX91" fmla="*/ 166687 w 366712"/>
                  <a:gd name="connsiteY91" fmla="*/ 28575 h 490764"/>
                  <a:gd name="connsiteX92" fmla="*/ 164306 w 366712"/>
                  <a:gd name="connsiteY92" fmla="*/ 50006 h 490764"/>
                  <a:gd name="connsiteX93" fmla="*/ 171450 w 366712"/>
                  <a:gd name="connsiteY93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38125 w 366712"/>
                  <a:gd name="connsiteY6" fmla="*/ 100012 h 490764"/>
                  <a:gd name="connsiteX7" fmla="*/ 242887 w 366712"/>
                  <a:gd name="connsiteY7" fmla="*/ 107156 h 490764"/>
                  <a:gd name="connsiteX8" fmla="*/ 254793 w 366712"/>
                  <a:gd name="connsiteY8" fmla="*/ 104775 h 490764"/>
                  <a:gd name="connsiteX9" fmla="*/ 259556 w 366712"/>
                  <a:gd name="connsiteY9" fmla="*/ 130969 h 490764"/>
                  <a:gd name="connsiteX10" fmla="*/ 266700 w 366712"/>
                  <a:gd name="connsiteY10" fmla="*/ 138112 h 490764"/>
                  <a:gd name="connsiteX11" fmla="*/ 271462 w 366712"/>
                  <a:gd name="connsiteY11" fmla="*/ 152400 h 490764"/>
                  <a:gd name="connsiteX12" fmla="*/ 283368 w 366712"/>
                  <a:gd name="connsiteY12" fmla="*/ 209550 h 490764"/>
                  <a:gd name="connsiteX13" fmla="*/ 266700 w 366712"/>
                  <a:gd name="connsiteY13" fmla="*/ 221456 h 490764"/>
                  <a:gd name="connsiteX14" fmla="*/ 264318 w 366712"/>
                  <a:gd name="connsiteY14" fmla="*/ 230981 h 490764"/>
                  <a:gd name="connsiteX15" fmla="*/ 266700 w 366712"/>
                  <a:gd name="connsiteY15" fmla="*/ 238125 h 490764"/>
                  <a:gd name="connsiteX16" fmla="*/ 273843 w 366712"/>
                  <a:gd name="connsiteY16" fmla="*/ 240506 h 490764"/>
                  <a:gd name="connsiteX17" fmla="*/ 280987 w 366712"/>
                  <a:gd name="connsiteY17" fmla="*/ 245269 h 490764"/>
                  <a:gd name="connsiteX18" fmla="*/ 307181 w 366712"/>
                  <a:gd name="connsiteY18" fmla="*/ 261937 h 490764"/>
                  <a:gd name="connsiteX19" fmla="*/ 321468 w 366712"/>
                  <a:gd name="connsiteY19" fmla="*/ 271462 h 490764"/>
                  <a:gd name="connsiteX20" fmla="*/ 328612 w 366712"/>
                  <a:gd name="connsiteY20" fmla="*/ 300037 h 490764"/>
                  <a:gd name="connsiteX21" fmla="*/ 340518 w 366712"/>
                  <a:gd name="connsiteY21" fmla="*/ 311944 h 490764"/>
                  <a:gd name="connsiteX22" fmla="*/ 342900 w 366712"/>
                  <a:gd name="connsiteY22" fmla="*/ 319087 h 490764"/>
                  <a:gd name="connsiteX23" fmla="*/ 350043 w 366712"/>
                  <a:gd name="connsiteY23" fmla="*/ 323850 h 490764"/>
                  <a:gd name="connsiteX24" fmla="*/ 357187 w 366712"/>
                  <a:gd name="connsiteY24" fmla="*/ 330994 h 490764"/>
                  <a:gd name="connsiteX25" fmla="*/ 366712 w 366712"/>
                  <a:gd name="connsiteY25" fmla="*/ 352425 h 490764"/>
                  <a:gd name="connsiteX26" fmla="*/ 364331 w 366712"/>
                  <a:gd name="connsiteY26" fmla="*/ 395287 h 490764"/>
                  <a:gd name="connsiteX27" fmla="*/ 359568 w 366712"/>
                  <a:gd name="connsiteY27" fmla="*/ 421481 h 490764"/>
                  <a:gd name="connsiteX28" fmla="*/ 357187 w 366712"/>
                  <a:gd name="connsiteY28" fmla="*/ 435769 h 490764"/>
                  <a:gd name="connsiteX29" fmla="*/ 352425 w 366712"/>
                  <a:gd name="connsiteY29" fmla="*/ 450056 h 490764"/>
                  <a:gd name="connsiteX30" fmla="*/ 359568 w 366712"/>
                  <a:gd name="connsiteY30" fmla="*/ 473869 h 490764"/>
                  <a:gd name="connsiteX31" fmla="*/ 357187 w 366712"/>
                  <a:gd name="connsiteY31" fmla="*/ 488156 h 490764"/>
                  <a:gd name="connsiteX32" fmla="*/ 340518 w 366712"/>
                  <a:gd name="connsiteY32" fmla="*/ 490537 h 490764"/>
                  <a:gd name="connsiteX33" fmla="*/ 297656 w 366712"/>
                  <a:gd name="connsiteY33" fmla="*/ 488156 h 490764"/>
                  <a:gd name="connsiteX34" fmla="*/ 283368 w 366712"/>
                  <a:gd name="connsiteY34" fmla="*/ 483394 h 490764"/>
                  <a:gd name="connsiteX35" fmla="*/ 276225 w 366712"/>
                  <a:gd name="connsiteY35" fmla="*/ 481012 h 490764"/>
                  <a:gd name="connsiteX36" fmla="*/ 266700 w 366712"/>
                  <a:gd name="connsiteY36" fmla="*/ 476250 h 490764"/>
                  <a:gd name="connsiteX37" fmla="*/ 259556 w 366712"/>
                  <a:gd name="connsiteY37" fmla="*/ 471487 h 490764"/>
                  <a:gd name="connsiteX38" fmla="*/ 250031 w 366712"/>
                  <a:gd name="connsiteY38" fmla="*/ 464344 h 490764"/>
                  <a:gd name="connsiteX39" fmla="*/ 242887 w 366712"/>
                  <a:gd name="connsiteY39" fmla="*/ 461962 h 490764"/>
                  <a:gd name="connsiteX40" fmla="*/ 226218 w 366712"/>
                  <a:gd name="connsiteY40" fmla="*/ 450056 h 490764"/>
                  <a:gd name="connsiteX41" fmla="*/ 211931 w 366712"/>
                  <a:gd name="connsiteY41" fmla="*/ 442912 h 490764"/>
                  <a:gd name="connsiteX42" fmla="*/ 202406 w 366712"/>
                  <a:gd name="connsiteY42" fmla="*/ 440531 h 490764"/>
                  <a:gd name="connsiteX43" fmla="*/ 188118 w 366712"/>
                  <a:gd name="connsiteY43" fmla="*/ 435769 h 490764"/>
                  <a:gd name="connsiteX44" fmla="*/ 190500 w 366712"/>
                  <a:gd name="connsiteY44" fmla="*/ 414337 h 490764"/>
                  <a:gd name="connsiteX45" fmla="*/ 197643 w 366712"/>
                  <a:gd name="connsiteY45" fmla="*/ 400050 h 490764"/>
                  <a:gd name="connsiteX46" fmla="*/ 202406 w 366712"/>
                  <a:gd name="connsiteY46" fmla="*/ 381000 h 490764"/>
                  <a:gd name="connsiteX47" fmla="*/ 197643 w 366712"/>
                  <a:gd name="connsiteY47" fmla="*/ 347662 h 490764"/>
                  <a:gd name="connsiteX48" fmla="*/ 188118 w 366712"/>
                  <a:gd name="connsiteY48" fmla="*/ 333375 h 490764"/>
                  <a:gd name="connsiteX49" fmla="*/ 180975 w 366712"/>
                  <a:gd name="connsiteY49" fmla="*/ 330994 h 490764"/>
                  <a:gd name="connsiteX50" fmla="*/ 173831 w 366712"/>
                  <a:gd name="connsiteY50" fmla="*/ 326231 h 490764"/>
                  <a:gd name="connsiteX51" fmla="*/ 166687 w 366712"/>
                  <a:gd name="connsiteY51" fmla="*/ 309562 h 490764"/>
                  <a:gd name="connsiteX52" fmla="*/ 161925 w 366712"/>
                  <a:gd name="connsiteY52" fmla="*/ 295275 h 490764"/>
                  <a:gd name="connsiteX53" fmla="*/ 147637 w 366712"/>
                  <a:gd name="connsiteY53" fmla="*/ 273844 h 490764"/>
                  <a:gd name="connsiteX54" fmla="*/ 142875 w 366712"/>
                  <a:gd name="connsiteY54" fmla="*/ 266700 h 490764"/>
                  <a:gd name="connsiteX55" fmla="*/ 140493 w 366712"/>
                  <a:gd name="connsiteY55" fmla="*/ 257175 h 490764"/>
                  <a:gd name="connsiteX56" fmla="*/ 135731 w 366712"/>
                  <a:gd name="connsiteY56" fmla="*/ 242887 h 490764"/>
                  <a:gd name="connsiteX57" fmla="*/ 140493 w 366712"/>
                  <a:gd name="connsiteY57" fmla="*/ 211931 h 490764"/>
                  <a:gd name="connsiteX58" fmla="*/ 150018 w 366712"/>
                  <a:gd name="connsiteY58" fmla="*/ 197644 h 490764"/>
                  <a:gd name="connsiteX59" fmla="*/ 161925 w 366712"/>
                  <a:gd name="connsiteY59" fmla="*/ 188119 h 490764"/>
                  <a:gd name="connsiteX60" fmla="*/ 166687 w 366712"/>
                  <a:gd name="connsiteY60" fmla="*/ 180975 h 490764"/>
                  <a:gd name="connsiteX61" fmla="*/ 173831 w 366712"/>
                  <a:gd name="connsiteY61" fmla="*/ 176212 h 490764"/>
                  <a:gd name="connsiteX62" fmla="*/ 183356 w 366712"/>
                  <a:gd name="connsiteY62" fmla="*/ 161925 h 490764"/>
                  <a:gd name="connsiteX63" fmla="*/ 192881 w 366712"/>
                  <a:gd name="connsiteY63" fmla="*/ 140494 h 490764"/>
                  <a:gd name="connsiteX64" fmla="*/ 183356 w 366712"/>
                  <a:gd name="connsiteY64" fmla="*/ 128587 h 490764"/>
                  <a:gd name="connsiteX65" fmla="*/ 169068 w 366712"/>
                  <a:gd name="connsiteY65" fmla="*/ 133350 h 490764"/>
                  <a:gd name="connsiteX66" fmla="*/ 161925 w 366712"/>
                  <a:gd name="connsiteY66" fmla="*/ 135731 h 490764"/>
                  <a:gd name="connsiteX67" fmla="*/ 150018 w 366712"/>
                  <a:gd name="connsiteY67" fmla="*/ 133350 h 490764"/>
                  <a:gd name="connsiteX68" fmla="*/ 135731 w 366712"/>
                  <a:gd name="connsiteY68" fmla="*/ 128587 h 490764"/>
                  <a:gd name="connsiteX69" fmla="*/ 126206 w 366712"/>
                  <a:gd name="connsiteY69" fmla="*/ 114300 h 490764"/>
                  <a:gd name="connsiteX70" fmla="*/ 121443 w 366712"/>
                  <a:gd name="connsiteY70" fmla="*/ 107156 h 490764"/>
                  <a:gd name="connsiteX71" fmla="*/ 114300 w 366712"/>
                  <a:gd name="connsiteY71" fmla="*/ 102394 h 490764"/>
                  <a:gd name="connsiteX72" fmla="*/ 109537 w 366712"/>
                  <a:gd name="connsiteY72" fmla="*/ 95250 h 490764"/>
                  <a:gd name="connsiteX73" fmla="*/ 73818 w 366712"/>
                  <a:gd name="connsiteY73" fmla="*/ 85725 h 490764"/>
                  <a:gd name="connsiteX74" fmla="*/ 59531 w 366712"/>
                  <a:gd name="connsiteY74" fmla="*/ 66675 h 490764"/>
                  <a:gd name="connsiteX75" fmla="*/ 52387 w 366712"/>
                  <a:gd name="connsiteY75" fmla="*/ 64294 h 490764"/>
                  <a:gd name="connsiteX76" fmla="*/ 38100 w 366712"/>
                  <a:gd name="connsiteY76" fmla="*/ 47625 h 490764"/>
                  <a:gd name="connsiteX77" fmla="*/ 2381 w 366712"/>
                  <a:gd name="connsiteY77" fmla="*/ 47625 h 490764"/>
                  <a:gd name="connsiteX78" fmla="*/ 0 w 366712"/>
                  <a:gd name="connsiteY78" fmla="*/ 40481 h 490764"/>
                  <a:gd name="connsiteX79" fmla="*/ 14287 w 366712"/>
                  <a:gd name="connsiteY79" fmla="*/ 33337 h 490764"/>
                  <a:gd name="connsiteX80" fmla="*/ 28575 w 366712"/>
                  <a:gd name="connsiteY80" fmla="*/ 28575 h 490764"/>
                  <a:gd name="connsiteX81" fmla="*/ 35718 w 366712"/>
                  <a:gd name="connsiteY81" fmla="*/ 26194 h 490764"/>
                  <a:gd name="connsiteX82" fmla="*/ 47625 w 366712"/>
                  <a:gd name="connsiteY82" fmla="*/ 19050 h 490764"/>
                  <a:gd name="connsiteX83" fmla="*/ 54768 w 366712"/>
                  <a:gd name="connsiteY83" fmla="*/ 16669 h 490764"/>
                  <a:gd name="connsiteX84" fmla="*/ 66675 w 366712"/>
                  <a:gd name="connsiteY84" fmla="*/ 9525 h 490764"/>
                  <a:gd name="connsiteX85" fmla="*/ 104775 w 366712"/>
                  <a:gd name="connsiteY85" fmla="*/ 7144 h 490764"/>
                  <a:gd name="connsiteX86" fmla="*/ 111918 w 366712"/>
                  <a:gd name="connsiteY86" fmla="*/ 4762 h 490764"/>
                  <a:gd name="connsiteX87" fmla="*/ 150018 w 366712"/>
                  <a:gd name="connsiteY87" fmla="*/ 0 h 490764"/>
                  <a:gd name="connsiteX88" fmla="*/ 169068 w 366712"/>
                  <a:gd name="connsiteY88" fmla="*/ 2381 h 490764"/>
                  <a:gd name="connsiteX89" fmla="*/ 173831 w 366712"/>
                  <a:gd name="connsiteY89" fmla="*/ 23812 h 490764"/>
                  <a:gd name="connsiteX90" fmla="*/ 166687 w 366712"/>
                  <a:gd name="connsiteY90" fmla="*/ 28575 h 490764"/>
                  <a:gd name="connsiteX91" fmla="*/ 164306 w 366712"/>
                  <a:gd name="connsiteY91" fmla="*/ 50006 h 490764"/>
                  <a:gd name="connsiteX92" fmla="*/ 171450 w 366712"/>
                  <a:gd name="connsiteY92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38125 w 366712"/>
                  <a:gd name="connsiteY6" fmla="*/ 100012 h 490764"/>
                  <a:gd name="connsiteX7" fmla="*/ 242887 w 366712"/>
                  <a:gd name="connsiteY7" fmla="*/ 107156 h 490764"/>
                  <a:gd name="connsiteX8" fmla="*/ 254793 w 366712"/>
                  <a:gd name="connsiteY8" fmla="*/ 104775 h 490764"/>
                  <a:gd name="connsiteX9" fmla="*/ 259556 w 366712"/>
                  <a:gd name="connsiteY9" fmla="*/ 130969 h 490764"/>
                  <a:gd name="connsiteX10" fmla="*/ 266700 w 366712"/>
                  <a:gd name="connsiteY10" fmla="*/ 138112 h 490764"/>
                  <a:gd name="connsiteX11" fmla="*/ 271462 w 366712"/>
                  <a:gd name="connsiteY11" fmla="*/ 152400 h 490764"/>
                  <a:gd name="connsiteX12" fmla="*/ 283368 w 366712"/>
                  <a:gd name="connsiteY12" fmla="*/ 209550 h 490764"/>
                  <a:gd name="connsiteX13" fmla="*/ 266700 w 366712"/>
                  <a:gd name="connsiteY13" fmla="*/ 221456 h 490764"/>
                  <a:gd name="connsiteX14" fmla="*/ 264318 w 366712"/>
                  <a:gd name="connsiteY14" fmla="*/ 230981 h 490764"/>
                  <a:gd name="connsiteX15" fmla="*/ 266700 w 366712"/>
                  <a:gd name="connsiteY15" fmla="*/ 238125 h 490764"/>
                  <a:gd name="connsiteX16" fmla="*/ 273843 w 366712"/>
                  <a:gd name="connsiteY16" fmla="*/ 240506 h 490764"/>
                  <a:gd name="connsiteX17" fmla="*/ 280987 w 366712"/>
                  <a:gd name="connsiteY17" fmla="*/ 245269 h 490764"/>
                  <a:gd name="connsiteX18" fmla="*/ 307181 w 366712"/>
                  <a:gd name="connsiteY18" fmla="*/ 261937 h 490764"/>
                  <a:gd name="connsiteX19" fmla="*/ 321468 w 366712"/>
                  <a:gd name="connsiteY19" fmla="*/ 271462 h 490764"/>
                  <a:gd name="connsiteX20" fmla="*/ 328612 w 366712"/>
                  <a:gd name="connsiteY20" fmla="*/ 300037 h 490764"/>
                  <a:gd name="connsiteX21" fmla="*/ 340518 w 366712"/>
                  <a:gd name="connsiteY21" fmla="*/ 311944 h 490764"/>
                  <a:gd name="connsiteX22" fmla="*/ 342900 w 366712"/>
                  <a:gd name="connsiteY22" fmla="*/ 319087 h 490764"/>
                  <a:gd name="connsiteX23" fmla="*/ 350043 w 366712"/>
                  <a:gd name="connsiteY23" fmla="*/ 323850 h 490764"/>
                  <a:gd name="connsiteX24" fmla="*/ 357187 w 366712"/>
                  <a:gd name="connsiteY24" fmla="*/ 330994 h 490764"/>
                  <a:gd name="connsiteX25" fmla="*/ 366712 w 366712"/>
                  <a:gd name="connsiteY25" fmla="*/ 352425 h 490764"/>
                  <a:gd name="connsiteX26" fmla="*/ 364331 w 366712"/>
                  <a:gd name="connsiteY26" fmla="*/ 395287 h 490764"/>
                  <a:gd name="connsiteX27" fmla="*/ 359568 w 366712"/>
                  <a:gd name="connsiteY27" fmla="*/ 421481 h 490764"/>
                  <a:gd name="connsiteX28" fmla="*/ 357187 w 366712"/>
                  <a:gd name="connsiteY28" fmla="*/ 435769 h 490764"/>
                  <a:gd name="connsiteX29" fmla="*/ 352425 w 366712"/>
                  <a:gd name="connsiteY29" fmla="*/ 450056 h 490764"/>
                  <a:gd name="connsiteX30" fmla="*/ 359568 w 366712"/>
                  <a:gd name="connsiteY30" fmla="*/ 473869 h 490764"/>
                  <a:gd name="connsiteX31" fmla="*/ 357187 w 366712"/>
                  <a:gd name="connsiteY31" fmla="*/ 488156 h 490764"/>
                  <a:gd name="connsiteX32" fmla="*/ 340518 w 366712"/>
                  <a:gd name="connsiteY32" fmla="*/ 490537 h 490764"/>
                  <a:gd name="connsiteX33" fmla="*/ 297656 w 366712"/>
                  <a:gd name="connsiteY33" fmla="*/ 488156 h 490764"/>
                  <a:gd name="connsiteX34" fmla="*/ 283368 w 366712"/>
                  <a:gd name="connsiteY34" fmla="*/ 483394 h 490764"/>
                  <a:gd name="connsiteX35" fmla="*/ 276225 w 366712"/>
                  <a:gd name="connsiteY35" fmla="*/ 481012 h 490764"/>
                  <a:gd name="connsiteX36" fmla="*/ 266700 w 366712"/>
                  <a:gd name="connsiteY36" fmla="*/ 476250 h 490764"/>
                  <a:gd name="connsiteX37" fmla="*/ 259556 w 366712"/>
                  <a:gd name="connsiteY37" fmla="*/ 471487 h 490764"/>
                  <a:gd name="connsiteX38" fmla="*/ 250031 w 366712"/>
                  <a:gd name="connsiteY38" fmla="*/ 464344 h 490764"/>
                  <a:gd name="connsiteX39" fmla="*/ 242887 w 366712"/>
                  <a:gd name="connsiteY39" fmla="*/ 461962 h 490764"/>
                  <a:gd name="connsiteX40" fmla="*/ 226218 w 366712"/>
                  <a:gd name="connsiteY40" fmla="*/ 450056 h 490764"/>
                  <a:gd name="connsiteX41" fmla="*/ 211931 w 366712"/>
                  <a:gd name="connsiteY41" fmla="*/ 442912 h 490764"/>
                  <a:gd name="connsiteX42" fmla="*/ 202406 w 366712"/>
                  <a:gd name="connsiteY42" fmla="*/ 440531 h 490764"/>
                  <a:gd name="connsiteX43" fmla="*/ 188118 w 366712"/>
                  <a:gd name="connsiteY43" fmla="*/ 435769 h 490764"/>
                  <a:gd name="connsiteX44" fmla="*/ 190500 w 366712"/>
                  <a:gd name="connsiteY44" fmla="*/ 414337 h 490764"/>
                  <a:gd name="connsiteX45" fmla="*/ 197643 w 366712"/>
                  <a:gd name="connsiteY45" fmla="*/ 400050 h 490764"/>
                  <a:gd name="connsiteX46" fmla="*/ 202406 w 366712"/>
                  <a:gd name="connsiteY46" fmla="*/ 381000 h 490764"/>
                  <a:gd name="connsiteX47" fmla="*/ 197643 w 366712"/>
                  <a:gd name="connsiteY47" fmla="*/ 347662 h 490764"/>
                  <a:gd name="connsiteX48" fmla="*/ 188118 w 366712"/>
                  <a:gd name="connsiteY48" fmla="*/ 333375 h 490764"/>
                  <a:gd name="connsiteX49" fmla="*/ 180975 w 366712"/>
                  <a:gd name="connsiteY49" fmla="*/ 330994 h 490764"/>
                  <a:gd name="connsiteX50" fmla="*/ 173831 w 366712"/>
                  <a:gd name="connsiteY50" fmla="*/ 326231 h 490764"/>
                  <a:gd name="connsiteX51" fmla="*/ 166687 w 366712"/>
                  <a:gd name="connsiteY51" fmla="*/ 309562 h 490764"/>
                  <a:gd name="connsiteX52" fmla="*/ 161925 w 366712"/>
                  <a:gd name="connsiteY52" fmla="*/ 295275 h 490764"/>
                  <a:gd name="connsiteX53" fmla="*/ 147637 w 366712"/>
                  <a:gd name="connsiteY53" fmla="*/ 273844 h 490764"/>
                  <a:gd name="connsiteX54" fmla="*/ 142875 w 366712"/>
                  <a:gd name="connsiteY54" fmla="*/ 266700 h 490764"/>
                  <a:gd name="connsiteX55" fmla="*/ 140493 w 366712"/>
                  <a:gd name="connsiteY55" fmla="*/ 257175 h 490764"/>
                  <a:gd name="connsiteX56" fmla="*/ 135731 w 366712"/>
                  <a:gd name="connsiteY56" fmla="*/ 242887 h 490764"/>
                  <a:gd name="connsiteX57" fmla="*/ 140493 w 366712"/>
                  <a:gd name="connsiteY57" fmla="*/ 211931 h 490764"/>
                  <a:gd name="connsiteX58" fmla="*/ 150018 w 366712"/>
                  <a:gd name="connsiteY58" fmla="*/ 197644 h 490764"/>
                  <a:gd name="connsiteX59" fmla="*/ 161925 w 366712"/>
                  <a:gd name="connsiteY59" fmla="*/ 188119 h 490764"/>
                  <a:gd name="connsiteX60" fmla="*/ 166687 w 366712"/>
                  <a:gd name="connsiteY60" fmla="*/ 180975 h 490764"/>
                  <a:gd name="connsiteX61" fmla="*/ 173831 w 366712"/>
                  <a:gd name="connsiteY61" fmla="*/ 176212 h 490764"/>
                  <a:gd name="connsiteX62" fmla="*/ 183356 w 366712"/>
                  <a:gd name="connsiteY62" fmla="*/ 161925 h 490764"/>
                  <a:gd name="connsiteX63" fmla="*/ 192881 w 366712"/>
                  <a:gd name="connsiteY63" fmla="*/ 140494 h 490764"/>
                  <a:gd name="connsiteX64" fmla="*/ 169068 w 366712"/>
                  <a:gd name="connsiteY64" fmla="*/ 133350 h 490764"/>
                  <a:gd name="connsiteX65" fmla="*/ 161925 w 366712"/>
                  <a:gd name="connsiteY65" fmla="*/ 135731 h 490764"/>
                  <a:gd name="connsiteX66" fmla="*/ 150018 w 366712"/>
                  <a:gd name="connsiteY66" fmla="*/ 133350 h 490764"/>
                  <a:gd name="connsiteX67" fmla="*/ 135731 w 366712"/>
                  <a:gd name="connsiteY67" fmla="*/ 128587 h 490764"/>
                  <a:gd name="connsiteX68" fmla="*/ 126206 w 366712"/>
                  <a:gd name="connsiteY68" fmla="*/ 114300 h 490764"/>
                  <a:gd name="connsiteX69" fmla="*/ 121443 w 366712"/>
                  <a:gd name="connsiteY69" fmla="*/ 107156 h 490764"/>
                  <a:gd name="connsiteX70" fmla="*/ 114300 w 366712"/>
                  <a:gd name="connsiteY70" fmla="*/ 102394 h 490764"/>
                  <a:gd name="connsiteX71" fmla="*/ 109537 w 366712"/>
                  <a:gd name="connsiteY71" fmla="*/ 95250 h 490764"/>
                  <a:gd name="connsiteX72" fmla="*/ 73818 w 366712"/>
                  <a:gd name="connsiteY72" fmla="*/ 85725 h 490764"/>
                  <a:gd name="connsiteX73" fmla="*/ 59531 w 366712"/>
                  <a:gd name="connsiteY73" fmla="*/ 66675 h 490764"/>
                  <a:gd name="connsiteX74" fmla="*/ 52387 w 366712"/>
                  <a:gd name="connsiteY74" fmla="*/ 64294 h 490764"/>
                  <a:gd name="connsiteX75" fmla="*/ 38100 w 366712"/>
                  <a:gd name="connsiteY75" fmla="*/ 47625 h 490764"/>
                  <a:gd name="connsiteX76" fmla="*/ 2381 w 366712"/>
                  <a:gd name="connsiteY76" fmla="*/ 47625 h 490764"/>
                  <a:gd name="connsiteX77" fmla="*/ 0 w 366712"/>
                  <a:gd name="connsiteY77" fmla="*/ 40481 h 490764"/>
                  <a:gd name="connsiteX78" fmla="*/ 14287 w 366712"/>
                  <a:gd name="connsiteY78" fmla="*/ 33337 h 490764"/>
                  <a:gd name="connsiteX79" fmla="*/ 28575 w 366712"/>
                  <a:gd name="connsiteY79" fmla="*/ 28575 h 490764"/>
                  <a:gd name="connsiteX80" fmla="*/ 35718 w 366712"/>
                  <a:gd name="connsiteY80" fmla="*/ 26194 h 490764"/>
                  <a:gd name="connsiteX81" fmla="*/ 47625 w 366712"/>
                  <a:gd name="connsiteY81" fmla="*/ 19050 h 490764"/>
                  <a:gd name="connsiteX82" fmla="*/ 54768 w 366712"/>
                  <a:gd name="connsiteY82" fmla="*/ 16669 h 490764"/>
                  <a:gd name="connsiteX83" fmla="*/ 66675 w 366712"/>
                  <a:gd name="connsiteY83" fmla="*/ 9525 h 490764"/>
                  <a:gd name="connsiteX84" fmla="*/ 104775 w 366712"/>
                  <a:gd name="connsiteY84" fmla="*/ 7144 h 490764"/>
                  <a:gd name="connsiteX85" fmla="*/ 111918 w 366712"/>
                  <a:gd name="connsiteY85" fmla="*/ 4762 h 490764"/>
                  <a:gd name="connsiteX86" fmla="*/ 150018 w 366712"/>
                  <a:gd name="connsiteY86" fmla="*/ 0 h 490764"/>
                  <a:gd name="connsiteX87" fmla="*/ 169068 w 366712"/>
                  <a:gd name="connsiteY87" fmla="*/ 2381 h 490764"/>
                  <a:gd name="connsiteX88" fmla="*/ 173831 w 366712"/>
                  <a:gd name="connsiteY88" fmla="*/ 23812 h 490764"/>
                  <a:gd name="connsiteX89" fmla="*/ 166687 w 366712"/>
                  <a:gd name="connsiteY89" fmla="*/ 28575 h 490764"/>
                  <a:gd name="connsiteX90" fmla="*/ 164306 w 366712"/>
                  <a:gd name="connsiteY90" fmla="*/ 50006 h 490764"/>
                  <a:gd name="connsiteX91" fmla="*/ 171450 w 366712"/>
                  <a:gd name="connsiteY91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38125 w 366712"/>
                  <a:gd name="connsiteY6" fmla="*/ 100012 h 490764"/>
                  <a:gd name="connsiteX7" fmla="*/ 242887 w 366712"/>
                  <a:gd name="connsiteY7" fmla="*/ 107156 h 490764"/>
                  <a:gd name="connsiteX8" fmla="*/ 254793 w 366712"/>
                  <a:gd name="connsiteY8" fmla="*/ 104775 h 490764"/>
                  <a:gd name="connsiteX9" fmla="*/ 259556 w 366712"/>
                  <a:gd name="connsiteY9" fmla="*/ 130969 h 490764"/>
                  <a:gd name="connsiteX10" fmla="*/ 266700 w 366712"/>
                  <a:gd name="connsiteY10" fmla="*/ 138112 h 490764"/>
                  <a:gd name="connsiteX11" fmla="*/ 271462 w 366712"/>
                  <a:gd name="connsiteY11" fmla="*/ 152400 h 490764"/>
                  <a:gd name="connsiteX12" fmla="*/ 283368 w 366712"/>
                  <a:gd name="connsiteY12" fmla="*/ 209550 h 490764"/>
                  <a:gd name="connsiteX13" fmla="*/ 266700 w 366712"/>
                  <a:gd name="connsiteY13" fmla="*/ 221456 h 490764"/>
                  <a:gd name="connsiteX14" fmla="*/ 264318 w 366712"/>
                  <a:gd name="connsiteY14" fmla="*/ 230981 h 490764"/>
                  <a:gd name="connsiteX15" fmla="*/ 266700 w 366712"/>
                  <a:gd name="connsiteY15" fmla="*/ 238125 h 490764"/>
                  <a:gd name="connsiteX16" fmla="*/ 273843 w 366712"/>
                  <a:gd name="connsiteY16" fmla="*/ 240506 h 490764"/>
                  <a:gd name="connsiteX17" fmla="*/ 280987 w 366712"/>
                  <a:gd name="connsiteY17" fmla="*/ 245269 h 490764"/>
                  <a:gd name="connsiteX18" fmla="*/ 307181 w 366712"/>
                  <a:gd name="connsiteY18" fmla="*/ 261937 h 490764"/>
                  <a:gd name="connsiteX19" fmla="*/ 321468 w 366712"/>
                  <a:gd name="connsiteY19" fmla="*/ 271462 h 490764"/>
                  <a:gd name="connsiteX20" fmla="*/ 328612 w 366712"/>
                  <a:gd name="connsiteY20" fmla="*/ 300037 h 490764"/>
                  <a:gd name="connsiteX21" fmla="*/ 340518 w 366712"/>
                  <a:gd name="connsiteY21" fmla="*/ 311944 h 490764"/>
                  <a:gd name="connsiteX22" fmla="*/ 342900 w 366712"/>
                  <a:gd name="connsiteY22" fmla="*/ 319087 h 490764"/>
                  <a:gd name="connsiteX23" fmla="*/ 350043 w 366712"/>
                  <a:gd name="connsiteY23" fmla="*/ 323850 h 490764"/>
                  <a:gd name="connsiteX24" fmla="*/ 357187 w 366712"/>
                  <a:gd name="connsiteY24" fmla="*/ 330994 h 490764"/>
                  <a:gd name="connsiteX25" fmla="*/ 366712 w 366712"/>
                  <a:gd name="connsiteY25" fmla="*/ 352425 h 490764"/>
                  <a:gd name="connsiteX26" fmla="*/ 364331 w 366712"/>
                  <a:gd name="connsiteY26" fmla="*/ 395287 h 490764"/>
                  <a:gd name="connsiteX27" fmla="*/ 359568 w 366712"/>
                  <a:gd name="connsiteY27" fmla="*/ 421481 h 490764"/>
                  <a:gd name="connsiteX28" fmla="*/ 357187 w 366712"/>
                  <a:gd name="connsiteY28" fmla="*/ 435769 h 490764"/>
                  <a:gd name="connsiteX29" fmla="*/ 352425 w 366712"/>
                  <a:gd name="connsiteY29" fmla="*/ 450056 h 490764"/>
                  <a:gd name="connsiteX30" fmla="*/ 359568 w 366712"/>
                  <a:gd name="connsiteY30" fmla="*/ 473869 h 490764"/>
                  <a:gd name="connsiteX31" fmla="*/ 357187 w 366712"/>
                  <a:gd name="connsiteY31" fmla="*/ 488156 h 490764"/>
                  <a:gd name="connsiteX32" fmla="*/ 340518 w 366712"/>
                  <a:gd name="connsiteY32" fmla="*/ 490537 h 490764"/>
                  <a:gd name="connsiteX33" fmla="*/ 297656 w 366712"/>
                  <a:gd name="connsiteY33" fmla="*/ 488156 h 490764"/>
                  <a:gd name="connsiteX34" fmla="*/ 283368 w 366712"/>
                  <a:gd name="connsiteY34" fmla="*/ 483394 h 490764"/>
                  <a:gd name="connsiteX35" fmla="*/ 276225 w 366712"/>
                  <a:gd name="connsiteY35" fmla="*/ 481012 h 490764"/>
                  <a:gd name="connsiteX36" fmla="*/ 266700 w 366712"/>
                  <a:gd name="connsiteY36" fmla="*/ 476250 h 490764"/>
                  <a:gd name="connsiteX37" fmla="*/ 259556 w 366712"/>
                  <a:gd name="connsiteY37" fmla="*/ 471487 h 490764"/>
                  <a:gd name="connsiteX38" fmla="*/ 250031 w 366712"/>
                  <a:gd name="connsiteY38" fmla="*/ 464344 h 490764"/>
                  <a:gd name="connsiteX39" fmla="*/ 242887 w 366712"/>
                  <a:gd name="connsiteY39" fmla="*/ 461962 h 490764"/>
                  <a:gd name="connsiteX40" fmla="*/ 226218 w 366712"/>
                  <a:gd name="connsiteY40" fmla="*/ 450056 h 490764"/>
                  <a:gd name="connsiteX41" fmla="*/ 211931 w 366712"/>
                  <a:gd name="connsiteY41" fmla="*/ 442912 h 490764"/>
                  <a:gd name="connsiteX42" fmla="*/ 202406 w 366712"/>
                  <a:gd name="connsiteY42" fmla="*/ 440531 h 490764"/>
                  <a:gd name="connsiteX43" fmla="*/ 188118 w 366712"/>
                  <a:gd name="connsiteY43" fmla="*/ 435769 h 490764"/>
                  <a:gd name="connsiteX44" fmla="*/ 190500 w 366712"/>
                  <a:gd name="connsiteY44" fmla="*/ 414337 h 490764"/>
                  <a:gd name="connsiteX45" fmla="*/ 197643 w 366712"/>
                  <a:gd name="connsiteY45" fmla="*/ 400050 h 490764"/>
                  <a:gd name="connsiteX46" fmla="*/ 202406 w 366712"/>
                  <a:gd name="connsiteY46" fmla="*/ 381000 h 490764"/>
                  <a:gd name="connsiteX47" fmla="*/ 197643 w 366712"/>
                  <a:gd name="connsiteY47" fmla="*/ 347662 h 490764"/>
                  <a:gd name="connsiteX48" fmla="*/ 188118 w 366712"/>
                  <a:gd name="connsiteY48" fmla="*/ 333375 h 490764"/>
                  <a:gd name="connsiteX49" fmla="*/ 180975 w 366712"/>
                  <a:gd name="connsiteY49" fmla="*/ 330994 h 490764"/>
                  <a:gd name="connsiteX50" fmla="*/ 173831 w 366712"/>
                  <a:gd name="connsiteY50" fmla="*/ 326231 h 490764"/>
                  <a:gd name="connsiteX51" fmla="*/ 166687 w 366712"/>
                  <a:gd name="connsiteY51" fmla="*/ 309562 h 490764"/>
                  <a:gd name="connsiteX52" fmla="*/ 161925 w 366712"/>
                  <a:gd name="connsiteY52" fmla="*/ 295275 h 490764"/>
                  <a:gd name="connsiteX53" fmla="*/ 147637 w 366712"/>
                  <a:gd name="connsiteY53" fmla="*/ 273844 h 490764"/>
                  <a:gd name="connsiteX54" fmla="*/ 142875 w 366712"/>
                  <a:gd name="connsiteY54" fmla="*/ 266700 h 490764"/>
                  <a:gd name="connsiteX55" fmla="*/ 140493 w 366712"/>
                  <a:gd name="connsiteY55" fmla="*/ 257175 h 490764"/>
                  <a:gd name="connsiteX56" fmla="*/ 135731 w 366712"/>
                  <a:gd name="connsiteY56" fmla="*/ 242887 h 490764"/>
                  <a:gd name="connsiteX57" fmla="*/ 140493 w 366712"/>
                  <a:gd name="connsiteY57" fmla="*/ 211931 h 490764"/>
                  <a:gd name="connsiteX58" fmla="*/ 150018 w 366712"/>
                  <a:gd name="connsiteY58" fmla="*/ 197644 h 490764"/>
                  <a:gd name="connsiteX59" fmla="*/ 161925 w 366712"/>
                  <a:gd name="connsiteY59" fmla="*/ 188119 h 490764"/>
                  <a:gd name="connsiteX60" fmla="*/ 166687 w 366712"/>
                  <a:gd name="connsiteY60" fmla="*/ 180975 h 490764"/>
                  <a:gd name="connsiteX61" fmla="*/ 173831 w 366712"/>
                  <a:gd name="connsiteY61" fmla="*/ 176212 h 490764"/>
                  <a:gd name="connsiteX62" fmla="*/ 176212 w 366712"/>
                  <a:gd name="connsiteY62" fmla="*/ 159544 h 490764"/>
                  <a:gd name="connsiteX63" fmla="*/ 192881 w 366712"/>
                  <a:gd name="connsiteY63" fmla="*/ 140494 h 490764"/>
                  <a:gd name="connsiteX64" fmla="*/ 169068 w 366712"/>
                  <a:gd name="connsiteY64" fmla="*/ 133350 h 490764"/>
                  <a:gd name="connsiteX65" fmla="*/ 161925 w 366712"/>
                  <a:gd name="connsiteY65" fmla="*/ 135731 h 490764"/>
                  <a:gd name="connsiteX66" fmla="*/ 150018 w 366712"/>
                  <a:gd name="connsiteY66" fmla="*/ 133350 h 490764"/>
                  <a:gd name="connsiteX67" fmla="*/ 135731 w 366712"/>
                  <a:gd name="connsiteY67" fmla="*/ 128587 h 490764"/>
                  <a:gd name="connsiteX68" fmla="*/ 126206 w 366712"/>
                  <a:gd name="connsiteY68" fmla="*/ 114300 h 490764"/>
                  <a:gd name="connsiteX69" fmla="*/ 121443 w 366712"/>
                  <a:gd name="connsiteY69" fmla="*/ 107156 h 490764"/>
                  <a:gd name="connsiteX70" fmla="*/ 114300 w 366712"/>
                  <a:gd name="connsiteY70" fmla="*/ 102394 h 490764"/>
                  <a:gd name="connsiteX71" fmla="*/ 109537 w 366712"/>
                  <a:gd name="connsiteY71" fmla="*/ 95250 h 490764"/>
                  <a:gd name="connsiteX72" fmla="*/ 73818 w 366712"/>
                  <a:gd name="connsiteY72" fmla="*/ 85725 h 490764"/>
                  <a:gd name="connsiteX73" fmla="*/ 59531 w 366712"/>
                  <a:gd name="connsiteY73" fmla="*/ 66675 h 490764"/>
                  <a:gd name="connsiteX74" fmla="*/ 52387 w 366712"/>
                  <a:gd name="connsiteY74" fmla="*/ 64294 h 490764"/>
                  <a:gd name="connsiteX75" fmla="*/ 38100 w 366712"/>
                  <a:gd name="connsiteY75" fmla="*/ 47625 h 490764"/>
                  <a:gd name="connsiteX76" fmla="*/ 2381 w 366712"/>
                  <a:gd name="connsiteY76" fmla="*/ 47625 h 490764"/>
                  <a:gd name="connsiteX77" fmla="*/ 0 w 366712"/>
                  <a:gd name="connsiteY77" fmla="*/ 40481 h 490764"/>
                  <a:gd name="connsiteX78" fmla="*/ 14287 w 366712"/>
                  <a:gd name="connsiteY78" fmla="*/ 33337 h 490764"/>
                  <a:gd name="connsiteX79" fmla="*/ 28575 w 366712"/>
                  <a:gd name="connsiteY79" fmla="*/ 28575 h 490764"/>
                  <a:gd name="connsiteX80" fmla="*/ 35718 w 366712"/>
                  <a:gd name="connsiteY80" fmla="*/ 26194 h 490764"/>
                  <a:gd name="connsiteX81" fmla="*/ 47625 w 366712"/>
                  <a:gd name="connsiteY81" fmla="*/ 19050 h 490764"/>
                  <a:gd name="connsiteX82" fmla="*/ 54768 w 366712"/>
                  <a:gd name="connsiteY82" fmla="*/ 16669 h 490764"/>
                  <a:gd name="connsiteX83" fmla="*/ 66675 w 366712"/>
                  <a:gd name="connsiteY83" fmla="*/ 9525 h 490764"/>
                  <a:gd name="connsiteX84" fmla="*/ 104775 w 366712"/>
                  <a:gd name="connsiteY84" fmla="*/ 7144 h 490764"/>
                  <a:gd name="connsiteX85" fmla="*/ 111918 w 366712"/>
                  <a:gd name="connsiteY85" fmla="*/ 4762 h 490764"/>
                  <a:gd name="connsiteX86" fmla="*/ 150018 w 366712"/>
                  <a:gd name="connsiteY86" fmla="*/ 0 h 490764"/>
                  <a:gd name="connsiteX87" fmla="*/ 169068 w 366712"/>
                  <a:gd name="connsiteY87" fmla="*/ 2381 h 490764"/>
                  <a:gd name="connsiteX88" fmla="*/ 173831 w 366712"/>
                  <a:gd name="connsiteY88" fmla="*/ 23812 h 490764"/>
                  <a:gd name="connsiteX89" fmla="*/ 166687 w 366712"/>
                  <a:gd name="connsiteY89" fmla="*/ 28575 h 490764"/>
                  <a:gd name="connsiteX90" fmla="*/ 164306 w 366712"/>
                  <a:gd name="connsiteY90" fmla="*/ 50006 h 490764"/>
                  <a:gd name="connsiteX91" fmla="*/ 171450 w 366712"/>
                  <a:gd name="connsiteY91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38125 w 366712"/>
                  <a:gd name="connsiteY6" fmla="*/ 100012 h 490764"/>
                  <a:gd name="connsiteX7" fmla="*/ 242887 w 366712"/>
                  <a:gd name="connsiteY7" fmla="*/ 107156 h 490764"/>
                  <a:gd name="connsiteX8" fmla="*/ 254793 w 366712"/>
                  <a:gd name="connsiteY8" fmla="*/ 104775 h 490764"/>
                  <a:gd name="connsiteX9" fmla="*/ 259556 w 366712"/>
                  <a:gd name="connsiteY9" fmla="*/ 130969 h 490764"/>
                  <a:gd name="connsiteX10" fmla="*/ 266700 w 366712"/>
                  <a:gd name="connsiteY10" fmla="*/ 138112 h 490764"/>
                  <a:gd name="connsiteX11" fmla="*/ 271462 w 366712"/>
                  <a:gd name="connsiteY11" fmla="*/ 152400 h 490764"/>
                  <a:gd name="connsiteX12" fmla="*/ 283368 w 366712"/>
                  <a:gd name="connsiteY12" fmla="*/ 209550 h 490764"/>
                  <a:gd name="connsiteX13" fmla="*/ 266700 w 366712"/>
                  <a:gd name="connsiteY13" fmla="*/ 221456 h 490764"/>
                  <a:gd name="connsiteX14" fmla="*/ 264318 w 366712"/>
                  <a:gd name="connsiteY14" fmla="*/ 230981 h 490764"/>
                  <a:gd name="connsiteX15" fmla="*/ 266700 w 366712"/>
                  <a:gd name="connsiteY15" fmla="*/ 238125 h 490764"/>
                  <a:gd name="connsiteX16" fmla="*/ 273843 w 366712"/>
                  <a:gd name="connsiteY16" fmla="*/ 240506 h 490764"/>
                  <a:gd name="connsiteX17" fmla="*/ 280987 w 366712"/>
                  <a:gd name="connsiteY17" fmla="*/ 245269 h 490764"/>
                  <a:gd name="connsiteX18" fmla="*/ 307181 w 366712"/>
                  <a:gd name="connsiteY18" fmla="*/ 261937 h 490764"/>
                  <a:gd name="connsiteX19" fmla="*/ 321468 w 366712"/>
                  <a:gd name="connsiteY19" fmla="*/ 271462 h 490764"/>
                  <a:gd name="connsiteX20" fmla="*/ 328612 w 366712"/>
                  <a:gd name="connsiteY20" fmla="*/ 300037 h 490764"/>
                  <a:gd name="connsiteX21" fmla="*/ 340518 w 366712"/>
                  <a:gd name="connsiteY21" fmla="*/ 311944 h 490764"/>
                  <a:gd name="connsiteX22" fmla="*/ 342900 w 366712"/>
                  <a:gd name="connsiteY22" fmla="*/ 319087 h 490764"/>
                  <a:gd name="connsiteX23" fmla="*/ 350043 w 366712"/>
                  <a:gd name="connsiteY23" fmla="*/ 323850 h 490764"/>
                  <a:gd name="connsiteX24" fmla="*/ 357187 w 366712"/>
                  <a:gd name="connsiteY24" fmla="*/ 330994 h 490764"/>
                  <a:gd name="connsiteX25" fmla="*/ 366712 w 366712"/>
                  <a:gd name="connsiteY25" fmla="*/ 352425 h 490764"/>
                  <a:gd name="connsiteX26" fmla="*/ 364331 w 366712"/>
                  <a:gd name="connsiteY26" fmla="*/ 395287 h 490764"/>
                  <a:gd name="connsiteX27" fmla="*/ 359568 w 366712"/>
                  <a:gd name="connsiteY27" fmla="*/ 421481 h 490764"/>
                  <a:gd name="connsiteX28" fmla="*/ 357187 w 366712"/>
                  <a:gd name="connsiteY28" fmla="*/ 435769 h 490764"/>
                  <a:gd name="connsiteX29" fmla="*/ 352425 w 366712"/>
                  <a:gd name="connsiteY29" fmla="*/ 450056 h 490764"/>
                  <a:gd name="connsiteX30" fmla="*/ 359568 w 366712"/>
                  <a:gd name="connsiteY30" fmla="*/ 473869 h 490764"/>
                  <a:gd name="connsiteX31" fmla="*/ 357187 w 366712"/>
                  <a:gd name="connsiteY31" fmla="*/ 488156 h 490764"/>
                  <a:gd name="connsiteX32" fmla="*/ 340518 w 366712"/>
                  <a:gd name="connsiteY32" fmla="*/ 490537 h 490764"/>
                  <a:gd name="connsiteX33" fmla="*/ 297656 w 366712"/>
                  <a:gd name="connsiteY33" fmla="*/ 488156 h 490764"/>
                  <a:gd name="connsiteX34" fmla="*/ 283368 w 366712"/>
                  <a:gd name="connsiteY34" fmla="*/ 483394 h 490764"/>
                  <a:gd name="connsiteX35" fmla="*/ 276225 w 366712"/>
                  <a:gd name="connsiteY35" fmla="*/ 481012 h 490764"/>
                  <a:gd name="connsiteX36" fmla="*/ 266700 w 366712"/>
                  <a:gd name="connsiteY36" fmla="*/ 476250 h 490764"/>
                  <a:gd name="connsiteX37" fmla="*/ 259556 w 366712"/>
                  <a:gd name="connsiteY37" fmla="*/ 471487 h 490764"/>
                  <a:gd name="connsiteX38" fmla="*/ 250031 w 366712"/>
                  <a:gd name="connsiteY38" fmla="*/ 464344 h 490764"/>
                  <a:gd name="connsiteX39" fmla="*/ 242887 w 366712"/>
                  <a:gd name="connsiteY39" fmla="*/ 461962 h 490764"/>
                  <a:gd name="connsiteX40" fmla="*/ 226218 w 366712"/>
                  <a:gd name="connsiteY40" fmla="*/ 450056 h 490764"/>
                  <a:gd name="connsiteX41" fmla="*/ 211931 w 366712"/>
                  <a:gd name="connsiteY41" fmla="*/ 442912 h 490764"/>
                  <a:gd name="connsiteX42" fmla="*/ 202406 w 366712"/>
                  <a:gd name="connsiteY42" fmla="*/ 440531 h 490764"/>
                  <a:gd name="connsiteX43" fmla="*/ 188118 w 366712"/>
                  <a:gd name="connsiteY43" fmla="*/ 435769 h 490764"/>
                  <a:gd name="connsiteX44" fmla="*/ 190500 w 366712"/>
                  <a:gd name="connsiteY44" fmla="*/ 414337 h 490764"/>
                  <a:gd name="connsiteX45" fmla="*/ 197643 w 366712"/>
                  <a:gd name="connsiteY45" fmla="*/ 400050 h 490764"/>
                  <a:gd name="connsiteX46" fmla="*/ 202406 w 366712"/>
                  <a:gd name="connsiteY46" fmla="*/ 381000 h 490764"/>
                  <a:gd name="connsiteX47" fmla="*/ 197643 w 366712"/>
                  <a:gd name="connsiteY47" fmla="*/ 347662 h 490764"/>
                  <a:gd name="connsiteX48" fmla="*/ 188118 w 366712"/>
                  <a:gd name="connsiteY48" fmla="*/ 333375 h 490764"/>
                  <a:gd name="connsiteX49" fmla="*/ 180975 w 366712"/>
                  <a:gd name="connsiteY49" fmla="*/ 330994 h 490764"/>
                  <a:gd name="connsiteX50" fmla="*/ 173831 w 366712"/>
                  <a:gd name="connsiteY50" fmla="*/ 326231 h 490764"/>
                  <a:gd name="connsiteX51" fmla="*/ 166687 w 366712"/>
                  <a:gd name="connsiteY51" fmla="*/ 309562 h 490764"/>
                  <a:gd name="connsiteX52" fmla="*/ 161925 w 366712"/>
                  <a:gd name="connsiteY52" fmla="*/ 295275 h 490764"/>
                  <a:gd name="connsiteX53" fmla="*/ 147637 w 366712"/>
                  <a:gd name="connsiteY53" fmla="*/ 273844 h 490764"/>
                  <a:gd name="connsiteX54" fmla="*/ 142875 w 366712"/>
                  <a:gd name="connsiteY54" fmla="*/ 266700 h 490764"/>
                  <a:gd name="connsiteX55" fmla="*/ 140493 w 366712"/>
                  <a:gd name="connsiteY55" fmla="*/ 257175 h 490764"/>
                  <a:gd name="connsiteX56" fmla="*/ 135731 w 366712"/>
                  <a:gd name="connsiteY56" fmla="*/ 242887 h 490764"/>
                  <a:gd name="connsiteX57" fmla="*/ 140493 w 366712"/>
                  <a:gd name="connsiteY57" fmla="*/ 211931 h 490764"/>
                  <a:gd name="connsiteX58" fmla="*/ 150018 w 366712"/>
                  <a:gd name="connsiteY58" fmla="*/ 197644 h 490764"/>
                  <a:gd name="connsiteX59" fmla="*/ 161925 w 366712"/>
                  <a:gd name="connsiteY59" fmla="*/ 188119 h 490764"/>
                  <a:gd name="connsiteX60" fmla="*/ 166687 w 366712"/>
                  <a:gd name="connsiteY60" fmla="*/ 180975 h 490764"/>
                  <a:gd name="connsiteX61" fmla="*/ 173831 w 366712"/>
                  <a:gd name="connsiteY61" fmla="*/ 176212 h 490764"/>
                  <a:gd name="connsiteX62" fmla="*/ 192881 w 366712"/>
                  <a:gd name="connsiteY62" fmla="*/ 140494 h 490764"/>
                  <a:gd name="connsiteX63" fmla="*/ 169068 w 366712"/>
                  <a:gd name="connsiteY63" fmla="*/ 133350 h 490764"/>
                  <a:gd name="connsiteX64" fmla="*/ 161925 w 366712"/>
                  <a:gd name="connsiteY64" fmla="*/ 135731 h 490764"/>
                  <a:gd name="connsiteX65" fmla="*/ 150018 w 366712"/>
                  <a:gd name="connsiteY65" fmla="*/ 133350 h 490764"/>
                  <a:gd name="connsiteX66" fmla="*/ 135731 w 366712"/>
                  <a:gd name="connsiteY66" fmla="*/ 128587 h 490764"/>
                  <a:gd name="connsiteX67" fmla="*/ 126206 w 366712"/>
                  <a:gd name="connsiteY67" fmla="*/ 114300 h 490764"/>
                  <a:gd name="connsiteX68" fmla="*/ 121443 w 366712"/>
                  <a:gd name="connsiteY68" fmla="*/ 107156 h 490764"/>
                  <a:gd name="connsiteX69" fmla="*/ 114300 w 366712"/>
                  <a:gd name="connsiteY69" fmla="*/ 102394 h 490764"/>
                  <a:gd name="connsiteX70" fmla="*/ 109537 w 366712"/>
                  <a:gd name="connsiteY70" fmla="*/ 95250 h 490764"/>
                  <a:gd name="connsiteX71" fmla="*/ 73818 w 366712"/>
                  <a:gd name="connsiteY71" fmla="*/ 85725 h 490764"/>
                  <a:gd name="connsiteX72" fmla="*/ 59531 w 366712"/>
                  <a:gd name="connsiteY72" fmla="*/ 66675 h 490764"/>
                  <a:gd name="connsiteX73" fmla="*/ 52387 w 366712"/>
                  <a:gd name="connsiteY73" fmla="*/ 64294 h 490764"/>
                  <a:gd name="connsiteX74" fmla="*/ 38100 w 366712"/>
                  <a:gd name="connsiteY74" fmla="*/ 47625 h 490764"/>
                  <a:gd name="connsiteX75" fmla="*/ 2381 w 366712"/>
                  <a:gd name="connsiteY75" fmla="*/ 47625 h 490764"/>
                  <a:gd name="connsiteX76" fmla="*/ 0 w 366712"/>
                  <a:gd name="connsiteY76" fmla="*/ 40481 h 490764"/>
                  <a:gd name="connsiteX77" fmla="*/ 14287 w 366712"/>
                  <a:gd name="connsiteY77" fmla="*/ 33337 h 490764"/>
                  <a:gd name="connsiteX78" fmla="*/ 28575 w 366712"/>
                  <a:gd name="connsiteY78" fmla="*/ 28575 h 490764"/>
                  <a:gd name="connsiteX79" fmla="*/ 35718 w 366712"/>
                  <a:gd name="connsiteY79" fmla="*/ 26194 h 490764"/>
                  <a:gd name="connsiteX80" fmla="*/ 47625 w 366712"/>
                  <a:gd name="connsiteY80" fmla="*/ 19050 h 490764"/>
                  <a:gd name="connsiteX81" fmla="*/ 54768 w 366712"/>
                  <a:gd name="connsiteY81" fmla="*/ 16669 h 490764"/>
                  <a:gd name="connsiteX82" fmla="*/ 66675 w 366712"/>
                  <a:gd name="connsiteY82" fmla="*/ 9525 h 490764"/>
                  <a:gd name="connsiteX83" fmla="*/ 104775 w 366712"/>
                  <a:gd name="connsiteY83" fmla="*/ 7144 h 490764"/>
                  <a:gd name="connsiteX84" fmla="*/ 111918 w 366712"/>
                  <a:gd name="connsiteY84" fmla="*/ 4762 h 490764"/>
                  <a:gd name="connsiteX85" fmla="*/ 150018 w 366712"/>
                  <a:gd name="connsiteY85" fmla="*/ 0 h 490764"/>
                  <a:gd name="connsiteX86" fmla="*/ 169068 w 366712"/>
                  <a:gd name="connsiteY86" fmla="*/ 2381 h 490764"/>
                  <a:gd name="connsiteX87" fmla="*/ 173831 w 366712"/>
                  <a:gd name="connsiteY87" fmla="*/ 23812 h 490764"/>
                  <a:gd name="connsiteX88" fmla="*/ 166687 w 366712"/>
                  <a:gd name="connsiteY88" fmla="*/ 28575 h 490764"/>
                  <a:gd name="connsiteX89" fmla="*/ 164306 w 366712"/>
                  <a:gd name="connsiteY89" fmla="*/ 50006 h 490764"/>
                  <a:gd name="connsiteX90" fmla="*/ 171450 w 366712"/>
                  <a:gd name="connsiteY90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38125 w 366712"/>
                  <a:gd name="connsiteY6" fmla="*/ 100012 h 490764"/>
                  <a:gd name="connsiteX7" fmla="*/ 242887 w 366712"/>
                  <a:gd name="connsiteY7" fmla="*/ 107156 h 490764"/>
                  <a:gd name="connsiteX8" fmla="*/ 254793 w 366712"/>
                  <a:gd name="connsiteY8" fmla="*/ 104775 h 490764"/>
                  <a:gd name="connsiteX9" fmla="*/ 259556 w 366712"/>
                  <a:gd name="connsiteY9" fmla="*/ 130969 h 490764"/>
                  <a:gd name="connsiteX10" fmla="*/ 266700 w 366712"/>
                  <a:gd name="connsiteY10" fmla="*/ 138112 h 490764"/>
                  <a:gd name="connsiteX11" fmla="*/ 271462 w 366712"/>
                  <a:gd name="connsiteY11" fmla="*/ 152400 h 490764"/>
                  <a:gd name="connsiteX12" fmla="*/ 283368 w 366712"/>
                  <a:gd name="connsiteY12" fmla="*/ 209550 h 490764"/>
                  <a:gd name="connsiteX13" fmla="*/ 266700 w 366712"/>
                  <a:gd name="connsiteY13" fmla="*/ 221456 h 490764"/>
                  <a:gd name="connsiteX14" fmla="*/ 264318 w 366712"/>
                  <a:gd name="connsiteY14" fmla="*/ 230981 h 490764"/>
                  <a:gd name="connsiteX15" fmla="*/ 266700 w 366712"/>
                  <a:gd name="connsiteY15" fmla="*/ 238125 h 490764"/>
                  <a:gd name="connsiteX16" fmla="*/ 273843 w 366712"/>
                  <a:gd name="connsiteY16" fmla="*/ 240506 h 490764"/>
                  <a:gd name="connsiteX17" fmla="*/ 280987 w 366712"/>
                  <a:gd name="connsiteY17" fmla="*/ 245269 h 490764"/>
                  <a:gd name="connsiteX18" fmla="*/ 307181 w 366712"/>
                  <a:gd name="connsiteY18" fmla="*/ 261937 h 490764"/>
                  <a:gd name="connsiteX19" fmla="*/ 321468 w 366712"/>
                  <a:gd name="connsiteY19" fmla="*/ 271462 h 490764"/>
                  <a:gd name="connsiteX20" fmla="*/ 340518 w 366712"/>
                  <a:gd name="connsiteY20" fmla="*/ 311944 h 490764"/>
                  <a:gd name="connsiteX21" fmla="*/ 342900 w 366712"/>
                  <a:gd name="connsiteY21" fmla="*/ 319087 h 490764"/>
                  <a:gd name="connsiteX22" fmla="*/ 350043 w 366712"/>
                  <a:gd name="connsiteY22" fmla="*/ 323850 h 490764"/>
                  <a:gd name="connsiteX23" fmla="*/ 357187 w 366712"/>
                  <a:gd name="connsiteY23" fmla="*/ 330994 h 490764"/>
                  <a:gd name="connsiteX24" fmla="*/ 366712 w 366712"/>
                  <a:gd name="connsiteY24" fmla="*/ 352425 h 490764"/>
                  <a:gd name="connsiteX25" fmla="*/ 364331 w 366712"/>
                  <a:gd name="connsiteY25" fmla="*/ 395287 h 490764"/>
                  <a:gd name="connsiteX26" fmla="*/ 359568 w 366712"/>
                  <a:gd name="connsiteY26" fmla="*/ 421481 h 490764"/>
                  <a:gd name="connsiteX27" fmla="*/ 357187 w 366712"/>
                  <a:gd name="connsiteY27" fmla="*/ 435769 h 490764"/>
                  <a:gd name="connsiteX28" fmla="*/ 352425 w 366712"/>
                  <a:gd name="connsiteY28" fmla="*/ 450056 h 490764"/>
                  <a:gd name="connsiteX29" fmla="*/ 359568 w 366712"/>
                  <a:gd name="connsiteY29" fmla="*/ 473869 h 490764"/>
                  <a:gd name="connsiteX30" fmla="*/ 357187 w 366712"/>
                  <a:gd name="connsiteY30" fmla="*/ 488156 h 490764"/>
                  <a:gd name="connsiteX31" fmla="*/ 340518 w 366712"/>
                  <a:gd name="connsiteY31" fmla="*/ 490537 h 490764"/>
                  <a:gd name="connsiteX32" fmla="*/ 297656 w 366712"/>
                  <a:gd name="connsiteY32" fmla="*/ 488156 h 490764"/>
                  <a:gd name="connsiteX33" fmla="*/ 283368 w 366712"/>
                  <a:gd name="connsiteY33" fmla="*/ 483394 h 490764"/>
                  <a:gd name="connsiteX34" fmla="*/ 276225 w 366712"/>
                  <a:gd name="connsiteY34" fmla="*/ 481012 h 490764"/>
                  <a:gd name="connsiteX35" fmla="*/ 266700 w 366712"/>
                  <a:gd name="connsiteY35" fmla="*/ 476250 h 490764"/>
                  <a:gd name="connsiteX36" fmla="*/ 259556 w 366712"/>
                  <a:gd name="connsiteY36" fmla="*/ 471487 h 490764"/>
                  <a:gd name="connsiteX37" fmla="*/ 250031 w 366712"/>
                  <a:gd name="connsiteY37" fmla="*/ 464344 h 490764"/>
                  <a:gd name="connsiteX38" fmla="*/ 242887 w 366712"/>
                  <a:gd name="connsiteY38" fmla="*/ 461962 h 490764"/>
                  <a:gd name="connsiteX39" fmla="*/ 226218 w 366712"/>
                  <a:gd name="connsiteY39" fmla="*/ 450056 h 490764"/>
                  <a:gd name="connsiteX40" fmla="*/ 211931 w 366712"/>
                  <a:gd name="connsiteY40" fmla="*/ 442912 h 490764"/>
                  <a:gd name="connsiteX41" fmla="*/ 202406 w 366712"/>
                  <a:gd name="connsiteY41" fmla="*/ 440531 h 490764"/>
                  <a:gd name="connsiteX42" fmla="*/ 188118 w 366712"/>
                  <a:gd name="connsiteY42" fmla="*/ 435769 h 490764"/>
                  <a:gd name="connsiteX43" fmla="*/ 190500 w 366712"/>
                  <a:gd name="connsiteY43" fmla="*/ 414337 h 490764"/>
                  <a:gd name="connsiteX44" fmla="*/ 197643 w 366712"/>
                  <a:gd name="connsiteY44" fmla="*/ 400050 h 490764"/>
                  <a:gd name="connsiteX45" fmla="*/ 202406 w 366712"/>
                  <a:gd name="connsiteY45" fmla="*/ 381000 h 490764"/>
                  <a:gd name="connsiteX46" fmla="*/ 197643 w 366712"/>
                  <a:gd name="connsiteY46" fmla="*/ 347662 h 490764"/>
                  <a:gd name="connsiteX47" fmla="*/ 188118 w 366712"/>
                  <a:gd name="connsiteY47" fmla="*/ 333375 h 490764"/>
                  <a:gd name="connsiteX48" fmla="*/ 180975 w 366712"/>
                  <a:gd name="connsiteY48" fmla="*/ 330994 h 490764"/>
                  <a:gd name="connsiteX49" fmla="*/ 173831 w 366712"/>
                  <a:gd name="connsiteY49" fmla="*/ 326231 h 490764"/>
                  <a:gd name="connsiteX50" fmla="*/ 166687 w 366712"/>
                  <a:gd name="connsiteY50" fmla="*/ 309562 h 490764"/>
                  <a:gd name="connsiteX51" fmla="*/ 161925 w 366712"/>
                  <a:gd name="connsiteY51" fmla="*/ 295275 h 490764"/>
                  <a:gd name="connsiteX52" fmla="*/ 147637 w 366712"/>
                  <a:gd name="connsiteY52" fmla="*/ 273844 h 490764"/>
                  <a:gd name="connsiteX53" fmla="*/ 142875 w 366712"/>
                  <a:gd name="connsiteY53" fmla="*/ 266700 h 490764"/>
                  <a:gd name="connsiteX54" fmla="*/ 140493 w 366712"/>
                  <a:gd name="connsiteY54" fmla="*/ 257175 h 490764"/>
                  <a:gd name="connsiteX55" fmla="*/ 135731 w 366712"/>
                  <a:gd name="connsiteY55" fmla="*/ 242887 h 490764"/>
                  <a:gd name="connsiteX56" fmla="*/ 140493 w 366712"/>
                  <a:gd name="connsiteY56" fmla="*/ 211931 h 490764"/>
                  <a:gd name="connsiteX57" fmla="*/ 150018 w 366712"/>
                  <a:gd name="connsiteY57" fmla="*/ 197644 h 490764"/>
                  <a:gd name="connsiteX58" fmla="*/ 161925 w 366712"/>
                  <a:gd name="connsiteY58" fmla="*/ 188119 h 490764"/>
                  <a:gd name="connsiteX59" fmla="*/ 166687 w 366712"/>
                  <a:gd name="connsiteY59" fmla="*/ 180975 h 490764"/>
                  <a:gd name="connsiteX60" fmla="*/ 173831 w 366712"/>
                  <a:gd name="connsiteY60" fmla="*/ 176212 h 490764"/>
                  <a:gd name="connsiteX61" fmla="*/ 192881 w 366712"/>
                  <a:gd name="connsiteY61" fmla="*/ 140494 h 490764"/>
                  <a:gd name="connsiteX62" fmla="*/ 169068 w 366712"/>
                  <a:gd name="connsiteY62" fmla="*/ 133350 h 490764"/>
                  <a:gd name="connsiteX63" fmla="*/ 161925 w 366712"/>
                  <a:gd name="connsiteY63" fmla="*/ 135731 h 490764"/>
                  <a:gd name="connsiteX64" fmla="*/ 150018 w 366712"/>
                  <a:gd name="connsiteY64" fmla="*/ 133350 h 490764"/>
                  <a:gd name="connsiteX65" fmla="*/ 135731 w 366712"/>
                  <a:gd name="connsiteY65" fmla="*/ 128587 h 490764"/>
                  <a:gd name="connsiteX66" fmla="*/ 126206 w 366712"/>
                  <a:gd name="connsiteY66" fmla="*/ 114300 h 490764"/>
                  <a:gd name="connsiteX67" fmla="*/ 121443 w 366712"/>
                  <a:gd name="connsiteY67" fmla="*/ 107156 h 490764"/>
                  <a:gd name="connsiteX68" fmla="*/ 114300 w 366712"/>
                  <a:gd name="connsiteY68" fmla="*/ 102394 h 490764"/>
                  <a:gd name="connsiteX69" fmla="*/ 109537 w 366712"/>
                  <a:gd name="connsiteY69" fmla="*/ 95250 h 490764"/>
                  <a:gd name="connsiteX70" fmla="*/ 73818 w 366712"/>
                  <a:gd name="connsiteY70" fmla="*/ 85725 h 490764"/>
                  <a:gd name="connsiteX71" fmla="*/ 59531 w 366712"/>
                  <a:gd name="connsiteY71" fmla="*/ 66675 h 490764"/>
                  <a:gd name="connsiteX72" fmla="*/ 52387 w 366712"/>
                  <a:gd name="connsiteY72" fmla="*/ 64294 h 490764"/>
                  <a:gd name="connsiteX73" fmla="*/ 38100 w 366712"/>
                  <a:gd name="connsiteY73" fmla="*/ 47625 h 490764"/>
                  <a:gd name="connsiteX74" fmla="*/ 2381 w 366712"/>
                  <a:gd name="connsiteY74" fmla="*/ 47625 h 490764"/>
                  <a:gd name="connsiteX75" fmla="*/ 0 w 366712"/>
                  <a:gd name="connsiteY75" fmla="*/ 40481 h 490764"/>
                  <a:gd name="connsiteX76" fmla="*/ 14287 w 366712"/>
                  <a:gd name="connsiteY76" fmla="*/ 33337 h 490764"/>
                  <a:gd name="connsiteX77" fmla="*/ 28575 w 366712"/>
                  <a:gd name="connsiteY77" fmla="*/ 28575 h 490764"/>
                  <a:gd name="connsiteX78" fmla="*/ 35718 w 366712"/>
                  <a:gd name="connsiteY78" fmla="*/ 26194 h 490764"/>
                  <a:gd name="connsiteX79" fmla="*/ 47625 w 366712"/>
                  <a:gd name="connsiteY79" fmla="*/ 19050 h 490764"/>
                  <a:gd name="connsiteX80" fmla="*/ 54768 w 366712"/>
                  <a:gd name="connsiteY80" fmla="*/ 16669 h 490764"/>
                  <a:gd name="connsiteX81" fmla="*/ 66675 w 366712"/>
                  <a:gd name="connsiteY81" fmla="*/ 9525 h 490764"/>
                  <a:gd name="connsiteX82" fmla="*/ 104775 w 366712"/>
                  <a:gd name="connsiteY82" fmla="*/ 7144 h 490764"/>
                  <a:gd name="connsiteX83" fmla="*/ 111918 w 366712"/>
                  <a:gd name="connsiteY83" fmla="*/ 4762 h 490764"/>
                  <a:gd name="connsiteX84" fmla="*/ 150018 w 366712"/>
                  <a:gd name="connsiteY84" fmla="*/ 0 h 490764"/>
                  <a:gd name="connsiteX85" fmla="*/ 169068 w 366712"/>
                  <a:gd name="connsiteY85" fmla="*/ 2381 h 490764"/>
                  <a:gd name="connsiteX86" fmla="*/ 173831 w 366712"/>
                  <a:gd name="connsiteY86" fmla="*/ 23812 h 490764"/>
                  <a:gd name="connsiteX87" fmla="*/ 166687 w 366712"/>
                  <a:gd name="connsiteY87" fmla="*/ 28575 h 490764"/>
                  <a:gd name="connsiteX88" fmla="*/ 164306 w 366712"/>
                  <a:gd name="connsiteY88" fmla="*/ 50006 h 490764"/>
                  <a:gd name="connsiteX89" fmla="*/ 171450 w 366712"/>
                  <a:gd name="connsiteY89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38125 w 366712"/>
                  <a:gd name="connsiteY6" fmla="*/ 100012 h 490764"/>
                  <a:gd name="connsiteX7" fmla="*/ 242887 w 366712"/>
                  <a:gd name="connsiteY7" fmla="*/ 107156 h 490764"/>
                  <a:gd name="connsiteX8" fmla="*/ 254793 w 366712"/>
                  <a:gd name="connsiteY8" fmla="*/ 104775 h 490764"/>
                  <a:gd name="connsiteX9" fmla="*/ 259556 w 366712"/>
                  <a:gd name="connsiteY9" fmla="*/ 130969 h 490764"/>
                  <a:gd name="connsiteX10" fmla="*/ 266700 w 366712"/>
                  <a:gd name="connsiteY10" fmla="*/ 138112 h 490764"/>
                  <a:gd name="connsiteX11" fmla="*/ 271462 w 366712"/>
                  <a:gd name="connsiteY11" fmla="*/ 152400 h 490764"/>
                  <a:gd name="connsiteX12" fmla="*/ 283368 w 366712"/>
                  <a:gd name="connsiteY12" fmla="*/ 209550 h 490764"/>
                  <a:gd name="connsiteX13" fmla="*/ 266700 w 366712"/>
                  <a:gd name="connsiteY13" fmla="*/ 221456 h 490764"/>
                  <a:gd name="connsiteX14" fmla="*/ 264318 w 366712"/>
                  <a:gd name="connsiteY14" fmla="*/ 230981 h 490764"/>
                  <a:gd name="connsiteX15" fmla="*/ 266700 w 366712"/>
                  <a:gd name="connsiteY15" fmla="*/ 238125 h 490764"/>
                  <a:gd name="connsiteX16" fmla="*/ 273843 w 366712"/>
                  <a:gd name="connsiteY16" fmla="*/ 240506 h 490764"/>
                  <a:gd name="connsiteX17" fmla="*/ 280987 w 366712"/>
                  <a:gd name="connsiteY17" fmla="*/ 245269 h 490764"/>
                  <a:gd name="connsiteX18" fmla="*/ 300038 w 366712"/>
                  <a:gd name="connsiteY18" fmla="*/ 259555 h 490764"/>
                  <a:gd name="connsiteX19" fmla="*/ 321468 w 366712"/>
                  <a:gd name="connsiteY19" fmla="*/ 271462 h 490764"/>
                  <a:gd name="connsiteX20" fmla="*/ 340518 w 366712"/>
                  <a:gd name="connsiteY20" fmla="*/ 311944 h 490764"/>
                  <a:gd name="connsiteX21" fmla="*/ 342900 w 366712"/>
                  <a:gd name="connsiteY21" fmla="*/ 319087 h 490764"/>
                  <a:gd name="connsiteX22" fmla="*/ 350043 w 366712"/>
                  <a:gd name="connsiteY22" fmla="*/ 323850 h 490764"/>
                  <a:gd name="connsiteX23" fmla="*/ 357187 w 366712"/>
                  <a:gd name="connsiteY23" fmla="*/ 330994 h 490764"/>
                  <a:gd name="connsiteX24" fmla="*/ 366712 w 366712"/>
                  <a:gd name="connsiteY24" fmla="*/ 352425 h 490764"/>
                  <a:gd name="connsiteX25" fmla="*/ 364331 w 366712"/>
                  <a:gd name="connsiteY25" fmla="*/ 395287 h 490764"/>
                  <a:gd name="connsiteX26" fmla="*/ 359568 w 366712"/>
                  <a:gd name="connsiteY26" fmla="*/ 421481 h 490764"/>
                  <a:gd name="connsiteX27" fmla="*/ 357187 w 366712"/>
                  <a:gd name="connsiteY27" fmla="*/ 435769 h 490764"/>
                  <a:gd name="connsiteX28" fmla="*/ 352425 w 366712"/>
                  <a:gd name="connsiteY28" fmla="*/ 450056 h 490764"/>
                  <a:gd name="connsiteX29" fmla="*/ 359568 w 366712"/>
                  <a:gd name="connsiteY29" fmla="*/ 473869 h 490764"/>
                  <a:gd name="connsiteX30" fmla="*/ 357187 w 366712"/>
                  <a:gd name="connsiteY30" fmla="*/ 488156 h 490764"/>
                  <a:gd name="connsiteX31" fmla="*/ 340518 w 366712"/>
                  <a:gd name="connsiteY31" fmla="*/ 490537 h 490764"/>
                  <a:gd name="connsiteX32" fmla="*/ 297656 w 366712"/>
                  <a:gd name="connsiteY32" fmla="*/ 488156 h 490764"/>
                  <a:gd name="connsiteX33" fmla="*/ 283368 w 366712"/>
                  <a:gd name="connsiteY33" fmla="*/ 483394 h 490764"/>
                  <a:gd name="connsiteX34" fmla="*/ 276225 w 366712"/>
                  <a:gd name="connsiteY34" fmla="*/ 481012 h 490764"/>
                  <a:gd name="connsiteX35" fmla="*/ 266700 w 366712"/>
                  <a:gd name="connsiteY35" fmla="*/ 476250 h 490764"/>
                  <a:gd name="connsiteX36" fmla="*/ 259556 w 366712"/>
                  <a:gd name="connsiteY36" fmla="*/ 471487 h 490764"/>
                  <a:gd name="connsiteX37" fmla="*/ 250031 w 366712"/>
                  <a:gd name="connsiteY37" fmla="*/ 464344 h 490764"/>
                  <a:gd name="connsiteX38" fmla="*/ 242887 w 366712"/>
                  <a:gd name="connsiteY38" fmla="*/ 461962 h 490764"/>
                  <a:gd name="connsiteX39" fmla="*/ 226218 w 366712"/>
                  <a:gd name="connsiteY39" fmla="*/ 450056 h 490764"/>
                  <a:gd name="connsiteX40" fmla="*/ 211931 w 366712"/>
                  <a:gd name="connsiteY40" fmla="*/ 442912 h 490764"/>
                  <a:gd name="connsiteX41" fmla="*/ 202406 w 366712"/>
                  <a:gd name="connsiteY41" fmla="*/ 440531 h 490764"/>
                  <a:gd name="connsiteX42" fmla="*/ 188118 w 366712"/>
                  <a:gd name="connsiteY42" fmla="*/ 435769 h 490764"/>
                  <a:gd name="connsiteX43" fmla="*/ 190500 w 366712"/>
                  <a:gd name="connsiteY43" fmla="*/ 414337 h 490764"/>
                  <a:gd name="connsiteX44" fmla="*/ 197643 w 366712"/>
                  <a:gd name="connsiteY44" fmla="*/ 400050 h 490764"/>
                  <a:gd name="connsiteX45" fmla="*/ 202406 w 366712"/>
                  <a:gd name="connsiteY45" fmla="*/ 381000 h 490764"/>
                  <a:gd name="connsiteX46" fmla="*/ 197643 w 366712"/>
                  <a:gd name="connsiteY46" fmla="*/ 347662 h 490764"/>
                  <a:gd name="connsiteX47" fmla="*/ 188118 w 366712"/>
                  <a:gd name="connsiteY47" fmla="*/ 333375 h 490764"/>
                  <a:gd name="connsiteX48" fmla="*/ 180975 w 366712"/>
                  <a:gd name="connsiteY48" fmla="*/ 330994 h 490764"/>
                  <a:gd name="connsiteX49" fmla="*/ 173831 w 366712"/>
                  <a:gd name="connsiteY49" fmla="*/ 326231 h 490764"/>
                  <a:gd name="connsiteX50" fmla="*/ 166687 w 366712"/>
                  <a:gd name="connsiteY50" fmla="*/ 309562 h 490764"/>
                  <a:gd name="connsiteX51" fmla="*/ 161925 w 366712"/>
                  <a:gd name="connsiteY51" fmla="*/ 295275 h 490764"/>
                  <a:gd name="connsiteX52" fmla="*/ 147637 w 366712"/>
                  <a:gd name="connsiteY52" fmla="*/ 273844 h 490764"/>
                  <a:gd name="connsiteX53" fmla="*/ 142875 w 366712"/>
                  <a:gd name="connsiteY53" fmla="*/ 266700 h 490764"/>
                  <a:gd name="connsiteX54" fmla="*/ 140493 w 366712"/>
                  <a:gd name="connsiteY54" fmla="*/ 257175 h 490764"/>
                  <a:gd name="connsiteX55" fmla="*/ 135731 w 366712"/>
                  <a:gd name="connsiteY55" fmla="*/ 242887 h 490764"/>
                  <a:gd name="connsiteX56" fmla="*/ 140493 w 366712"/>
                  <a:gd name="connsiteY56" fmla="*/ 211931 h 490764"/>
                  <a:gd name="connsiteX57" fmla="*/ 150018 w 366712"/>
                  <a:gd name="connsiteY57" fmla="*/ 197644 h 490764"/>
                  <a:gd name="connsiteX58" fmla="*/ 161925 w 366712"/>
                  <a:gd name="connsiteY58" fmla="*/ 188119 h 490764"/>
                  <a:gd name="connsiteX59" fmla="*/ 166687 w 366712"/>
                  <a:gd name="connsiteY59" fmla="*/ 180975 h 490764"/>
                  <a:gd name="connsiteX60" fmla="*/ 173831 w 366712"/>
                  <a:gd name="connsiteY60" fmla="*/ 176212 h 490764"/>
                  <a:gd name="connsiteX61" fmla="*/ 192881 w 366712"/>
                  <a:gd name="connsiteY61" fmla="*/ 140494 h 490764"/>
                  <a:gd name="connsiteX62" fmla="*/ 169068 w 366712"/>
                  <a:gd name="connsiteY62" fmla="*/ 133350 h 490764"/>
                  <a:gd name="connsiteX63" fmla="*/ 161925 w 366712"/>
                  <a:gd name="connsiteY63" fmla="*/ 135731 h 490764"/>
                  <a:gd name="connsiteX64" fmla="*/ 150018 w 366712"/>
                  <a:gd name="connsiteY64" fmla="*/ 133350 h 490764"/>
                  <a:gd name="connsiteX65" fmla="*/ 135731 w 366712"/>
                  <a:gd name="connsiteY65" fmla="*/ 128587 h 490764"/>
                  <a:gd name="connsiteX66" fmla="*/ 126206 w 366712"/>
                  <a:gd name="connsiteY66" fmla="*/ 114300 h 490764"/>
                  <a:gd name="connsiteX67" fmla="*/ 121443 w 366712"/>
                  <a:gd name="connsiteY67" fmla="*/ 107156 h 490764"/>
                  <a:gd name="connsiteX68" fmla="*/ 114300 w 366712"/>
                  <a:gd name="connsiteY68" fmla="*/ 102394 h 490764"/>
                  <a:gd name="connsiteX69" fmla="*/ 109537 w 366712"/>
                  <a:gd name="connsiteY69" fmla="*/ 95250 h 490764"/>
                  <a:gd name="connsiteX70" fmla="*/ 73818 w 366712"/>
                  <a:gd name="connsiteY70" fmla="*/ 85725 h 490764"/>
                  <a:gd name="connsiteX71" fmla="*/ 59531 w 366712"/>
                  <a:gd name="connsiteY71" fmla="*/ 66675 h 490764"/>
                  <a:gd name="connsiteX72" fmla="*/ 52387 w 366712"/>
                  <a:gd name="connsiteY72" fmla="*/ 64294 h 490764"/>
                  <a:gd name="connsiteX73" fmla="*/ 38100 w 366712"/>
                  <a:gd name="connsiteY73" fmla="*/ 47625 h 490764"/>
                  <a:gd name="connsiteX74" fmla="*/ 2381 w 366712"/>
                  <a:gd name="connsiteY74" fmla="*/ 47625 h 490764"/>
                  <a:gd name="connsiteX75" fmla="*/ 0 w 366712"/>
                  <a:gd name="connsiteY75" fmla="*/ 40481 h 490764"/>
                  <a:gd name="connsiteX76" fmla="*/ 14287 w 366712"/>
                  <a:gd name="connsiteY76" fmla="*/ 33337 h 490764"/>
                  <a:gd name="connsiteX77" fmla="*/ 28575 w 366712"/>
                  <a:gd name="connsiteY77" fmla="*/ 28575 h 490764"/>
                  <a:gd name="connsiteX78" fmla="*/ 35718 w 366712"/>
                  <a:gd name="connsiteY78" fmla="*/ 26194 h 490764"/>
                  <a:gd name="connsiteX79" fmla="*/ 47625 w 366712"/>
                  <a:gd name="connsiteY79" fmla="*/ 19050 h 490764"/>
                  <a:gd name="connsiteX80" fmla="*/ 54768 w 366712"/>
                  <a:gd name="connsiteY80" fmla="*/ 16669 h 490764"/>
                  <a:gd name="connsiteX81" fmla="*/ 66675 w 366712"/>
                  <a:gd name="connsiteY81" fmla="*/ 9525 h 490764"/>
                  <a:gd name="connsiteX82" fmla="*/ 104775 w 366712"/>
                  <a:gd name="connsiteY82" fmla="*/ 7144 h 490764"/>
                  <a:gd name="connsiteX83" fmla="*/ 111918 w 366712"/>
                  <a:gd name="connsiteY83" fmla="*/ 4762 h 490764"/>
                  <a:gd name="connsiteX84" fmla="*/ 150018 w 366712"/>
                  <a:gd name="connsiteY84" fmla="*/ 0 h 490764"/>
                  <a:gd name="connsiteX85" fmla="*/ 169068 w 366712"/>
                  <a:gd name="connsiteY85" fmla="*/ 2381 h 490764"/>
                  <a:gd name="connsiteX86" fmla="*/ 173831 w 366712"/>
                  <a:gd name="connsiteY86" fmla="*/ 23812 h 490764"/>
                  <a:gd name="connsiteX87" fmla="*/ 166687 w 366712"/>
                  <a:gd name="connsiteY87" fmla="*/ 28575 h 490764"/>
                  <a:gd name="connsiteX88" fmla="*/ 164306 w 366712"/>
                  <a:gd name="connsiteY88" fmla="*/ 50006 h 490764"/>
                  <a:gd name="connsiteX89" fmla="*/ 171450 w 366712"/>
                  <a:gd name="connsiteY89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38125 w 366712"/>
                  <a:gd name="connsiteY6" fmla="*/ 100012 h 490764"/>
                  <a:gd name="connsiteX7" fmla="*/ 242887 w 366712"/>
                  <a:gd name="connsiteY7" fmla="*/ 107156 h 490764"/>
                  <a:gd name="connsiteX8" fmla="*/ 254793 w 366712"/>
                  <a:gd name="connsiteY8" fmla="*/ 104775 h 490764"/>
                  <a:gd name="connsiteX9" fmla="*/ 259556 w 366712"/>
                  <a:gd name="connsiteY9" fmla="*/ 130969 h 490764"/>
                  <a:gd name="connsiteX10" fmla="*/ 266700 w 366712"/>
                  <a:gd name="connsiteY10" fmla="*/ 138112 h 490764"/>
                  <a:gd name="connsiteX11" fmla="*/ 271462 w 366712"/>
                  <a:gd name="connsiteY11" fmla="*/ 152400 h 490764"/>
                  <a:gd name="connsiteX12" fmla="*/ 283368 w 366712"/>
                  <a:gd name="connsiteY12" fmla="*/ 209550 h 490764"/>
                  <a:gd name="connsiteX13" fmla="*/ 264318 w 366712"/>
                  <a:gd name="connsiteY13" fmla="*/ 230981 h 490764"/>
                  <a:gd name="connsiteX14" fmla="*/ 266700 w 366712"/>
                  <a:gd name="connsiteY14" fmla="*/ 238125 h 490764"/>
                  <a:gd name="connsiteX15" fmla="*/ 273843 w 366712"/>
                  <a:gd name="connsiteY15" fmla="*/ 240506 h 490764"/>
                  <a:gd name="connsiteX16" fmla="*/ 280987 w 366712"/>
                  <a:gd name="connsiteY16" fmla="*/ 245269 h 490764"/>
                  <a:gd name="connsiteX17" fmla="*/ 300038 w 366712"/>
                  <a:gd name="connsiteY17" fmla="*/ 259555 h 490764"/>
                  <a:gd name="connsiteX18" fmla="*/ 321468 w 366712"/>
                  <a:gd name="connsiteY18" fmla="*/ 271462 h 490764"/>
                  <a:gd name="connsiteX19" fmla="*/ 340518 w 366712"/>
                  <a:gd name="connsiteY19" fmla="*/ 311944 h 490764"/>
                  <a:gd name="connsiteX20" fmla="*/ 342900 w 366712"/>
                  <a:gd name="connsiteY20" fmla="*/ 319087 h 490764"/>
                  <a:gd name="connsiteX21" fmla="*/ 350043 w 366712"/>
                  <a:gd name="connsiteY21" fmla="*/ 323850 h 490764"/>
                  <a:gd name="connsiteX22" fmla="*/ 357187 w 366712"/>
                  <a:gd name="connsiteY22" fmla="*/ 330994 h 490764"/>
                  <a:gd name="connsiteX23" fmla="*/ 366712 w 366712"/>
                  <a:gd name="connsiteY23" fmla="*/ 352425 h 490764"/>
                  <a:gd name="connsiteX24" fmla="*/ 364331 w 366712"/>
                  <a:gd name="connsiteY24" fmla="*/ 395287 h 490764"/>
                  <a:gd name="connsiteX25" fmla="*/ 359568 w 366712"/>
                  <a:gd name="connsiteY25" fmla="*/ 421481 h 490764"/>
                  <a:gd name="connsiteX26" fmla="*/ 357187 w 366712"/>
                  <a:gd name="connsiteY26" fmla="*/ 435769 h 490764"/>
                  <a:gd name="connsiteX27" fmla="*/ 352425 w 366712"/>
                  <a:gd name="connsiteY27" fmla="*/ 450056 h 490764"/>
                  <a:gd name="connsiteX28" fmla="*/ 359568 w 366712"/>
                  <a:gd name="connsiteY28" fmla="*/ 473869 h 490764"/>
                  <a:gd name="connsiteX29" fmla="*/ 357187 w 366712"/>
                  <a:gd name="connsiteY29" fmla="*/ 488156 h 490764"/>
                  <a:gd name="connsiteX30" fmla="*/ 340518 w 366712"/>
                  <a:gd name="connsiteY30" fmla="*/ 490537 h 490764"/>
                  <a:gd name="connsiteX31" fmla="*/ 297656 w 366712"/>
                  <a:gd name="connsiteY31" fmla="*/ 488156 h 490764"/>
                  <a:gd name="connsiteX32" fmla="*/ 283368 w 366712"/>
                  <a:gd name="connsiteY32" fmla="*/ 483394 h 490764"/>
                  <a:gd name="connsiteX33" fmla="*/ 276225 w 366712"/>
                  <a:gd name="connsiteY33" fmla="*/ 481012 h 490764"/>
                  <a:gd name="connsiteX34" fmla="*/ 266700 w 366712"/>
                  <a:gd name="connsiteY34" fmla="*/ 476250 h 490764"/>
                  <a:gd name="connsiteX35" fmla="*/ 259556 w 366712"/>
                  <a:gd name="connsiteY35" fmla="*/ 471487 h 490764"/>
                  <a:gd name="connsiteX36" fmla="*/ 250031 w 366712"/>
                  <a:gd name="connsiteY36" fmla="*/ 464344 h 490764"/>
                  <a:gd name="connsiteX37" fmla="*/ 242887 w 366712"/>
                  <a:gd name="connsiteY37" fmla="*/ 461962 h 490764"/>
                  <a:gd name="connsiteX38" fmla="*/ 226218 w 366712"/>
                  <a:gd name="connsiteY38" fmla="*/ 450056 h 490764"/>
                  <a:gd name="connsiteX39" fmla="*/ 211931 w 366712"/>
                  <a:gd name="connsiteY39" fmla="*/ 442912 h 490764"/>
                  <a:gd name="connsiteX40" fmla="*/ 202406 w 366712"/>
                  <a:gd name="connsiteY40" fmla="*/ 440531 h 490764"/>
                  <a:gd name="connsiteX41" fmla="*/ 188118 w 366712"/>
                  <a:gd name="connsiteY41" fmla="*/ 435769 h 490764"/>
                  <a:gd name="connsiteX42" fmla="*/ 190500 w 366712"/>
                  <a:gd name="connsiteY42" fmla="*/ 414337 h 490764"/>
                  <a:gd name="connsiteX43" fmla="*/ 197643 w 366712"/>
                  <a:gd name="connsiteY43" fmla="*/ 400050 h 490764"/>
                  <a:gd name="connsiteX44" fmla="*/ 202406 w 366712"/>
                  <a:gd name="connsiteY44" fmla="*/ 381000 h 490764"/>
                  <a:gd name="connsiteX45" fmla="*/ 197643 w 366712"/>
                  <a:gd name="connsiteY45" fmla="*/ 347662 h 490764"/>
                  <a:gd name="connsiteX46" fmla="*/ 188118 w 366712"/>
                  <a:gd name="connsiteY46" fmla="*/ 333375 h 490764"/>
                  <a:gd name="connsiteX47" fmla="*/ 180975 w 366712"/>
                  <a:gd name="connsiteY47" fmla="*/ 330994 h 490764"/>
                  <a:gd name="connsiteX48" fmla="*/ 173831 w 366712"/>
                  <a:gd name="connsiteY48" fmla="*/ 326231 h 490764"/>
                  <a:gd name="connsiteX49" fmla="*/ 166687 w 366712"/>
                  <a:gd name="connsiteY49" fmla="*/ 309562 h 490764"/>
                  <a:gd name="connsiteX50" fmla="*/ 161925 w 366712"/>
                  <a:gd name="connsiteY50" fmla="*/ 295275 h 490764"/>
                  <a:gd name="connsiteX51" fmla="*/ 147637 w 366712"/>
                  <a:gd name="connsiteY51" fmla="*/ 273844 h 490764"/>
                  <a:gd name="connsiteX52" fmla="*/ 142875 w 366712"/>
                  <a:gd name="connsiteY52" fmla="*/ 266700 h 490764"/>
                  <a:gd name="connsiteX53" fmla="*/ 140493 w 366712"/>
                  <a:gd name="connsiteY53" fmla="*/ 257175 h 490764"/>
                  <a:gd name="connsiteX54" fmla="*/ 135731 w 366712"/>
                  <a:gd name="connsiteY54" fmla="*/ 242887 h 490764"/>
                  <a:gd name="connsiteX55" fmla="*/ 140493 w 366712"/>
                  <a:gd name="connsiteY55" fmla="*/ 211931 h 490764"/>
                  <a:gd name="connsiteX56" fmla="*/ 150018 w 366712"/>
                  <a:gd name="connsiteY56" fmla="*/ 197644 h 490764"/>
                  <a:gd name="connsiteX57" fmla="*/ 161925 w 366712"/>
                  <a:gd name="connsiteY57" fmla="*/ 188119 h 490764"/>
                  <a:gd name="connsiteX58" fmla="*/ 166687 w 366712"/>
                  <a:gd name="connsiteY58" fmla="*/ 180975 h 490764"/>
                  <a:gd name="connsiteX59" fmla="*/ 173831 w 366712"/>
                  <a:gd name="connsiteY59" fmla="*/ 176212 h 490764"/>
                  <a:gd name="connsiteX60" fmla="*/ 192881 w 366712"/>
                  <a:gd name="connsiteY60" fmla="*/ 140494 h 490764"/>
                  <a:gd name="connsiteX61" fmla="*/ 169068 w 366712"/>
                  <a:gd name="connsiteY61" fmla="*/ 133350 h 490764"/>
                  <a:gd name="connsiteX62" fmla="*/ 161925 w 366712"/>
                  <a:gd name="connsiteY62" fmla="*/ 135731 h 490764"/>
                  <a:gd name="connsiteX63" fmla="*/ 150018 w 366712"/>
                  <a:gd name="connsiteY63" fmla="*/ 133350 h 490764"/>
                  <a:gd name="connsiteX64" fmla="*/ 135731 w 366712"/>
                  <a:gd name="connsiteY64" fmla="*/ 128587 h 490764"/>
                  <a:gd name="connsiteX65" fmla="*/ 126206 w 366712"/>
                  <a:gd name="connsiteY65" fmla="*/ 114300 h 490764"/>
                  <a:gd name="connsiteX66" fmla="*/ 121443 w 366712"/>
                  <a:gd name="connsiteY66" fmla="*/ 107156 h 490764"/>
                  <a:gd name="connsiteX67" fmla="*/ 114300 w 366712"/>
                  <a:gd name="connsiteY67" fmla="*/ 102394 h 490764"/>
                  <a:gd name="connsiteX68" fmla="*/ 109537 w 366712"/>
                  <a:gd name="connsiteY68" fmla="*/ 95250 h 490764"/>
                  <a:gd name="connsiteX69" fmla="*/ 73818 w 366712"/>
                  <a:gd name="connsiteY69" fmla="*/ 85725 h 490764"/>
                  <a:gd name="connsiteX70" fmla="*/ 59531 w 366712"/>
                  <a:gd name="connsiteY70" fmla="*/ 66675 h 490764"/>
                  <a:gd name="connsiteX71" fmla="*/ 52387 w 366712"/>
                  <a:gd name="connsiteY71" fmla="*/ 64294 h 490764"/>
                  <a:gd name="connsiteX72" fmla="*/ 38100 w 366712"/>
                  <a:gd name="connsiteY72" fmla="*/ 47625 h 490764"/>
                  <a:gd name="connsiteX73" fmla="*/ 2381 w 366712"/>
                  <a:gd name="connsiteY73" fmla="*/ 47625 h 490764"/>
                  <a:gd name="connsiteX74" fmla="*/ 0 w 366712"/>
                  <a:gd name="connsiteY74" fmla="*/ 40481 h 490764"/>
                  <a:gd name="connsiteX75" fmla="*/ 14287 w 366712"/>
                  <a:gd name="connsiteY75" fmla="*/ 33337 h 490764"/>
                  <a:gd name="connsiteX76" fmla="*/ 28575 w 366712"/>
                  <a:gd name="connsiteY76" fmla="*/ 28575 h 490764"/>
                  <a:gd name="connsiteX77" fmla="*/ 35718 w 366712"/>
                  <a:gd name="connsiteY77" fmla="*/ 26194 h 490764"/>
                  <a:gd name="connsiteX78" fmla="*/ 47625 w 366712"/>
                  <a:gd name="connsiteY78" fmla="*/ 19050 h 490764"/>
                  <a:gd name="connsiteX79" fmla="*/ 54768 w 366712"/>
                  <a:gd name="connsiteY79" fmla="*/ 16669 h 490764"/>
                  <a:gd name="connsiteX80" fmla="*/ 66675 w 366712"/>
                  <a:gd name="connsiteY80" fmla="*/ 9525 h 490764"/>
                  <a:gd name="connsiteX81" fmla="*/ 104775 w 366712"/>
                  <a:gd name="connsiteY81" fmla="*/ 7144 h 490764"/>
                  <a:gd name="connsiteX82" fmla="*/ 111918 w 366712"/>
                  <a:gd name="connsiteY82" fmla="*/ 4762 h 490764"/>
                  <a:gd name="connsiteX83" fmla="*/ 150018 w 366712"/>
                  <a:gd name="connsiteY83" fmla="*/ 0 h 490764"/>
                  <a:gd name="connsiteX84" fmla="*/ 169068 w 366712"/>
                  <a:gd name="connsiteY84" fmla="*/ 2381 h 490764"/>
                  <a:gd name="connsiteX85" fmla="*/ 173831 w 366712"/>
                  <a:gd name="connsiteY85" fmla="*/ 23812 h 490764"/>
                  <a:gd name="connsiteX86" fmla="*/ 166687 w 366712"/>
                  <a:gd name="connsiteY86" fmla="*/ 28575 h 490764"/>
                  <a:gd name="connsiteX87" fmla="*/ 164306 w 366712"/>
                  <a:gd name="connsiteY87" fmla="*/ 50006 h 490764"/>
                  <a:gd name="connsiteX88" fmla="*/ 171450 w 366712"/>
                  <a:gd name="connsiteY88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42887 w 366712"/>
                  <a:gd name="connsiteY6" fmla="*/ 107156 h 490764"/>
                  <a:gd name="connsiteX7" fmla="*/ 254793 w 366712"/>
                  <a:gd name="connsiteY7" fmla="*/ 104775 h 490764"/>
                  <a:gd name="connsiteX8" fmla="*/ 259556 w 366712"/>
                  <a:gd name="connsiteY8" fmla="*/ 130969 h 490764"/>
                  <a:gd name="connsiteX9" fmla="*/ 266700 w 366712"/>
                  <a:gd name="connsiteY9" fmla="*/ 138112 h 490764"/>
                  <a:gd name="connsiteX10" fmla="*/ 271462 w 366712"/>
                  <a:gd name="connsiteY10" fmla="*/ 152400 h 490764"/>
                  <a:gd name="connsiteX11" fmla="*/ 283368 w 366712"/>
                  <a:gd name="connsiteY11" fmla="*/ 209550 h 490764"/>
                  <a:gd name="connsiteX12" fmla="*/ 264318 w 366712"/>
                  <a:gd name="connsiteY12" fmla="*/ 230981 h 490764"/>
                  <a:gd name="connsiteX13" fmla="*/ 266700 w 366712"/>
                  <a:gd name="connsiteY13" fmla="*/ 238125 h 490764"/>
                  <a:gd name="connsiteX14" fmla="*/ 273843 w 366712"/>
                  <a:gd name="connsiteY14" fmla="*/ 240506 h 490764"/>
                  <a:gd name="connsiteX15" fmla="*/ 280987 w 366712"/>
                  <a:gd name="connsiteY15" fmla="*/ 245269 h 490764"/>
                  <a:gd name="connsiteX16" fmla="*/ 300038 w 366712"/>
                  <a:gd name="connsiteY16" fmla="*/ 259555 h 490764"/>
                  <a:gd name="connsiteX17" fmla="*/ 321468 w 366712"/>
                  <a:gd name="connsiteY17" fmla="*/ 271462 h 490764"/>
                  <a:gd name="connsiteX18" fmla="*/ 340518 w 366712"/>
                  <a:gd name="connsiteY18" fmla="*/ 311944 h 490764"/>
                  <a:gd name="connsiteX19" fmla="*/ 342900 w 366712"/>
                  <a:gd name="connsiteY19" fmla="*/ 319087 h 490764"/>
                  <a:gd name="connsiteX20" fmla="*/ 350043 w 366712"/>
                  <a:gd name="connsiteY20" fmla="*/ 323850 h 490764"/>
                  <a:gd name="connsiteX21" fmla="*/ 357187 w 366712"/>
                  <a:gd name="connsiteY21" fmla="*/ 330994 h 490764"/>
                  <a:gd name="connsiteX22" fmla="*/ 366712 w 366712"/>
                  <a:gd name="connsiteY22" fmla="*/ 352425 h 490764"/>
                  <a:gd name="connsiteX23" fmla="*/ 364331 w 366712"/>
                  <a:gd name="connsiteY23" fmla="*/ 395287 h 490764"/>
                  <a:gd name="connsiteX24" fmla="*/ 359568 w 366712"/>
                  <a:gd name="connsiteY24" fmla="*/ 421481 h 490764"/>
                  <a:gd name="connsiteX25" fmla="*/ 357187 w 366712"/>
                  <a:gd name="connsiteY25" fmla="*/ 435769 h 490764"/>
                  <a:gd name="connsiteX26" fmla="*/ 352425 w 366712"/>
                  <a:gd name="connsiteY26" fmla="*/ 450056 h 490764"/>
                  <a:gd name="connsiteX27" fmla="*/ 359568 w 366712"/>
                  <a:gd name="connsiteY27" fmla="*/ 473869 h 490764"/>
                  <a:gd name="connsiteX28" fmla="*/ 357187 w 366712"/>
                  <a:gd name="connsiteY28" fmla="*/ 488156 h 490764"/>
                  <a:gd name="connsiteX29" fmla="*/ 340518 w 366712"/>
                  <a:gd name="connsiteY29" fmla="*/ 490537 h 490764"/>
                  <a:gd name="connsiteX30" fmla="*/ 297656 w 366712"/>
                  <a:gd name="connsiteY30" fmla="*/ 488156 h 490764"/>
                  <a:gd name="connsiteX31" fmla="*/ 283368 w 366712"/>
                  <a:gd name="connsiteY31" fmla="*/ 483394 h 490764"/>
                  <a:gd name="connsiteX32" fmla="*/ 276225 w 366712"/>
                  <a:gd name="connsiteY32" fmla="*/ 481012 h 490764"/>
                  <a:gd name="connsiteX33" fmla="*/ 266700 w 366712"/>
                  <a:gd name="connsiteY33" fmla="*/ 476250 h 490764"/>
                  <a:gd name="connsiteX34" fmla="*/ 259556 w 366712"/>
                  <a:gd name="connsiteY34" fmla="*/ 471487 h 490764"/>
                  <a:gd name="connsiteX35" fmla="*/ 250031 w 366712"/>
                  <a:gd name="connsiteY35" fmla="*/ 464344 h 490764"/>
                  <a:gd name="connsiteX36" fmla="*/ 242887 w 366712"/>
                  <a:gd name="connsiteY36" fmla="*/ 461962 h 490764"/>
                  <a:gd name="connsiteX37" fmla="*/ 226218 w 366712"/>
                  <a:gd name="connsiteY37" fmla="*/ 450056 h 490764"/>
                  <a:gd name="connsiteX38" fmla="*/ 211931 w 366712"/>
                  <a:gd name="connsiteY38" fmla="*/ 442912 h 490764"/>
                  <a:gd name="connsiteX39" fmla="*/ 202406 w 366712"/>
                  <a:gd name="connsiteY39" fmla="*/ 440531 h 490764"/>
                  <a:gd name="connsiteX40" fmla="*/ 188118 w 366712"/>
                  <a:gd name="connsiteY40" fmla="*/ 435769 h 490764"/>
                  <a:gd name="connsiteX41" fmla="*/ 190500 w 366712"/>
                  <a:gd name="connsiteY41" fmla="*/ 414337 h 490764"/>
                  <a:gd name="connsiteX42" fmla="*/ 197643 w 366712"/>
                  <a:gd name="connsiteY42" fmla="*/ 400050 h 490764"/>
                  <a:gd name="connsiteX43" fmla="*/ 202406 w 366712"/>
                  <a:gd name="connsiteY43" fmla="*/ 381000 h 490764"/>
                  <a:gd name="connsiteX44" fmla="*/ 197643 w 366712"/>
                  <a:gd name="connsiteY44" fmla="*/ 347662 h 490764"/>
                  <a:gd name="connsiteX45" fmla="*/ 188118 w 366712"/>
                  <a:gd name="connsiteY45" fmla="*/ 333375 h 490764"/>
                  <a:gd name="connsiteX46" fmla="*/ 180975 w 366712"/>
                  <a:gd name="connsiteY46" fmla="*/ 330994 h 490764"/>
                  <a:gd name="connsiteX47" fmla="*/ 173831 w 366712"/>
                  <a:gd name="connsiteY47" fmla="*/ 326231 h 490764"/>
                  <a:gd name="connsiteX48" fmla="*/ 166687 w 366712"/>
                  <a:gd name="connsiteY48" fmla="*/ 309562 h 490764"/>
                  <a:gd name="connsiteX49" fmla="*/ 161925 w 366712"/>
                  <a:gd name="connsiteY49" fmla="*/ 295275 h 490764"/>
                  <a:gd name="connsiteX50" fmla="*/ 147637 w 366712"/>
                  <a:gd name="connsiteY50" fmla="*/ 273844 h 490764"/>
                  <a:gd name="connsiteX51" fmla="*/ 142875 w 366712"/>
                  <a:gd name="connsiteY51" fmla="*/ 266700 h 490764"/>
                  <a:gd name="connsiteX52" fmla="*/ 140493 w 366712"/>
                  <a:gd name="connsiteY52" fmla="*/ 257175 h 490764"/>
                  <a:gd name="connsiteX53" fmla="*/ 135731 w 366712"/>
                  <a:gd name="connsiteY53" fmla="*/ 242887 h 490764"/>
                  <a:gd name="connsiteX54" fmla="*/ 140493 w 366712"/>
                  <a:gd name="connsiteY54" fmla="*/ 211931 h 490764"/>
                  <a:gd name="connsiteX55" fmla="*/ 150018 w 366712"/>
                  <a:gd name="connsiteY55" fmla="*/ 197644 h 490764"/>
                  <a:gd name="connsiteX56" fmla="*/ 161925 w 366712"/>
                  <a:gd name="connsiteY56" fmla="*/ 188119 h 490764"/>
                  <a:gd name="connsiteX57" fmla="*/ 166687 w 366712"/>
                  <a:gd name="connsiteY57" fmla="*/ 180975 h 490764"/>
                  <a:gd name="connsiteX58" fmla="*/ 173831 w 366712"/>
                  <a:gd name="connsiteY58" fmla="*/ 176212 h 490764"/>
                  <a:gd name="connsiteX59" fmla="*/ 192881 w 366712"/>
                  <a:gd name="connsiteY59" fmla="*/ 140494 h 490764"/>
                  <a:gd name="connsiteX60" fmla="*/ 169068 w 366712"/>
                  <a:gd name="connsiteY60" fmla="*/ 133350 h 490764"/>
                  <a:gd name="connsiteX61" fmla="*/ 161925 w 366712"/>
                  <a:gd name="connsiteY61" fmla="*/ 135731 h 490764"/>
                  <a:gd name="connsiteX62" fmla="*/ 150018 w 366712"/>
                  <a:gd name="connsiteY62" fmla="*/ 133350 h 490764"/>
                  <a:gd name="connsiteX63" fmla="*/ 135731 w 366712"/>
                  <a:gd name="connsiteY63" fmla="*/ 128587 h 490764"/>
                  <a:gd name="connsiteX64" fmla="*/ 126206 w 366712"/>
                  <a:gd name="connsiteY64" fmla="*/ 114300 h 490764"/>
                  <a:gd name="connsiteX65" fmla="*/ 121443 w 366712"/>
                  <a:gd name="connsiteY65" fmla="*/ 107156 h 490764"/>
                  <a:gd name="connsiteX66" fmla="*/ 114300 w 366712"/>
                  <a:gd name="connsiteY66" fmla="*/ 102394 h 490764"/>
                  <a:gd name="connsiteX67" fmla="*/ 109537 w 366712"/>
                  <a:gd name="connsiteY67" fmla="*/ 95250 h 490764"/>
                  <a:gd name="connsiteX68" fmla="*/ 73818 w 366712"/>
                  <a:gd name="connsiteY68" fmla="*/ 85725 h 490764"/>
                  <a:gd name="connsiteX69" fmla="*/ 59531 w 366712"/>
                  <a:gd name="connsiteY69" fmla="*/ 66675 h 490764"/>
                  <a:gd name="connsiteX70" fmla="*/ 52387 w 366712"/>
                  <a:gd name="connsiteY70" fmla="*/ 64294 h 490764"/>
                  <a:gd name="connsiteX71" fmla="*/ 38100 w 366712"/>
                  <a:gd name="connsiteY71" fmla="*/ 47625 h 490764"/>
                  <a:gd name="connsiteX72" fmla="*/ 2381 w 366712"/>
                  <a:gd name="connsiteY72" fmla="*/ 47625 h 490764"/>
                  <a:gd name="connsiteX73" fmla="*/ 0 w 366712"/>
                  <a:gd name="connsiteY73" fmla="*/ 40481 h 490764"/>
                  <a:gd name="connsiteX74" fmla="*/ 14287 w 366712"/>
                  <a:gd name="connsiteY74" fmla="*/ 33337 h 490764"/>
                  <a:gd name="connsiteX75" fmla="*/ 28575 w 366712"/>
                  <a:gd name="connsiteY75" fmla="*/ 28575 h 490764"/>
                  <a:gd name="connsiteX76" fmla="*/ 35718 w 366712"/>
                  <a:gd name="connsiteY76" fmla="*/ 26194 h 490764"/>
                  <a:gd name="connsiteX77" fmla="*/ 47625 w 366712"/>
                  <a:gd name="connsiteY77" fmla="*/ 19050 h 490764"/>
                  <a:gd name="connsiteX78" fmla="*/ 54768 w 366712"/>
                  <a:gd name="connsiteY78" fmla="*/ 16669 h 490764"/>
                  <a:gd name="connsiteX79" fmla="*/ 66675 w 366712"/>
                  <a:gd name="connsiteY79" fmla="*/ 9525 h 490764"/>
                  <a:gd name="connsiteX80" fmla="*/ 104775 w 366712"/>
                  <a:gd name="connsiteY80" fmla="*/ 7144 h 490764"/>
                  <a:gd name="connsiteX81" fmla="*/ 111918 w 366712"/>
                  <a:gd name="connsiteY81" fmla="*/ 4762 h 490764"/>
                  <a:gd name="connsiteX82" fmla="*/ 150018 w 366712"/>
                  <a:gd name="connsiteY82" fmla="*/ 0 h 490764"/>
                  <a:gd name="connsiteX83" fmla="*/ 169068 w 366712"/>
                  <a:gd name="connsiteY83" fmla="*/ 2381 h 490764"/>
                  <a:gd name="connsiteX84" fmla="*/ 173831 w 366712"/>
                  <a:gd name="connsiteY84" fmla="*/ 23812 h 490764"/>
                  <a:gd name="connsiteX85" fmla="*/ 166687 w 366712"/>
                  <a:gd name="connsiteY85" fmla="*/ 28575 h 490764"/>
                  <a:gd name="connsiteX86" fmla="*/ 164306 w 366712"/>
                  <a:gd name="connsiteY86" fmla="*/ 50006 h 490764"/>
                  <a:gd name="connsiteX87" fmla="*/ 171450 w 366712"/>
                  <a:gd name="connsiteY87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54793 w 366712"/>
                  <a:gd name="connsiteY6" fmla="*/ 104775 h 490764"/>
                  <a:gd name="connsiteX7" fmla="*/ 259556 w 366712"/>
                  <a:gd name="connsiteY7" fmla="*/ 130969 h 490764"/>
                  <a:gd name="connsiteX8" fmla="*/ 266700 w 366712"/>
                  <a:gd name="connsiteY8" fmla="*/ 138112 h 490764"/>
                  <a:gd name="connsiteX9" fmla="*/ 271462 w 366712"/>
                  <a:gd name="connsiteY9" fmla="*/ 152400 h 490764"/>
                  <a:gd name="connsiteX10" fmla="*/ 283368 w 366712"/>
                  <a:gd name="connsiteY10" fmla="*/ 209550 h 490764"/>
                  <a:gd name="connsiteX11" fmla="*/ 264318 w 366712"/>
                  <a:gd name="connsiteY11" fmla="*/ 230981 h 490764"/>
                  <a:gd name="connsiteX12" fmla="*/ 266700 w 366712"/>
                  <a:gd name="connsiteY12" fmla="*/ 238125 h 490764"/>
                  <a:gd name="connsiteX13" fmla="*/ 273843 w 366712"/>
                  <a:gd name="connsiteY13" fmla="*/ 240506 h 490764"/>
                  <a:gd name="connsiteX14" fmla="*/ 280987 w 366712"/>
                  <a:gd name="connsiteY14" fmla="*/ 245269 h 490764"/>
                  <a:gd name="connsiteX15" fmla="*/ 300038 w 366712"/>
                  <a:gd name="connsiteY15" fmla="*/ 259555 h 490764"/>
                  <a:gd name="connsiteX16" fmla="*/ 321468 w 366712"/>
                  <a:gd name="connsiteY16" fmla="*/ 271462 h 490764"/>
                  <a:gd name="connsiteX17" fmla="*/ 340518 w 366712"/>
                  <a:gd name="connsiteY17" fmla="*/ 311944 h 490764"/>
                  <a:gd name="connsiteX18" fmla="*/ 342900 w 366712"/>
                  <a:gd name="connsiteY18" fmla="*/ 319087 h 490764"/>
                  <a:gd name="connsiteX19" fmla="*/ 350043 w 366712"/>
                  <a:gd name="connsiteY19" fmla="*/ 323850 h 490764"/>
                  <a:gd name="connsiteX20" fmla="*/ 357187 w 366712"/>
                  <a:gd name="connsiteY20" fmla="*/ 330994 h 490764"/>
                  <a:gd name="connsiteX21" fmla="*/ 366712 w 366712"/>
                  <a:gd name="connsiteY21" fmla="*/ 352425 h 490764"/>
                  <a:gd name="connsiteX22" fmla="*/ 364331 w 366712"/>
                  <a:gd name="connsiteY22" fmla="*/ 395287 h 490764"/>
                  <a:gd name="connsiteX23" fmla="*/ 359568 w 366712"/>
                  <a:gd name="connsiteY23" fmla="*/ 421481 h 490764"/>
                  <a:gd name="connsiteX24" fmla="*/ 357187 w 366712"/>
                  <a:gd name="connsiteY24" fmla="*/ 435769 h 490764"/>
                  <a:gd name="connsiteX25" fmla="*/ 352425 w 366712"/>
                  <a:gd name="connsiteY25" fmla="*/ 450056 h 490764"/>
                  <a:gd name="connsiteX26" fmla="*/ 359568 w 366712"/>
                  <a:gd name="connsiteY26" fmla="*/ 473869 h 490764"/>
                  <a:gd name="connsiteX27" fmla="*/ 357187 w 366712"/>
                  <a:gd name="connsiteY27" fmla="*/ 488156 h 490764"/>
                  <a:gd name="connsiteX28" fmla="*/ 340518 w 366712"/>
                  <a:gd name="connsiteY28" fmla="*/ 490537 h 490764"/>
                  <a:gd name="connsiteX29" fmla="*/ 297656 w 366712"/>
                  <a:gd name="connsiteY29" fmla="*/ 488156 h 490764"/>
                  <a:gd name="connsiteX30" fmla="*/ 283368 w 366712"/>
                  <a:gd name="connsiteY30" fmla="*/ 483394 h 490764"/>
                  <a:gd name="connsiteX31" fmla="*/ 276225 w 366712"/>
                  <a:gd name="connsiteY31" fmla="*/ 481012 h 490764"/>
                  <a:gd name="connsiteX32" fmla="*/ 266700 w 366712"/>
                  <a:gd name="connsiteY32" fmla="*/ 476250 h 490764"/>
                  <a:gd name="connsiteX33" fmla="*/ 259556 w 366712"/>
                  <a:gd name="connsiteY33" fmla="*/ 471487 h 490764"/>
                  <a:gd name="connsiteX34" fmla="*/ 250031 w 366712"/>
                  <a:gd name="connsiteY34" fmla="*/ 464344 h 490764"/>
                  <a:gd name="connsiteX35" fmla="*/ 242887 w 366712"/>
                  <a:gd name="connsiteY35" fmla="*/ 461962 h 490764"/>
                  <a:gd name="connsiteX36" fmla="*/ 226218 w 366712"/>
                  <a:gd name="connsiteY36" fmla="*/ 450056 h 490764"/>
                  <a:gd name="connsiteX37" fmla="*/ 211931 w 366712"/>
                  <a:gd name="connsiteY37" fmla="*/ 442912 h 490764"/>
                  <a:gd name="connsiteX38" fmla="*/ 202406 w 366712"/>
                  <a:gd name="connsiteY38" fmla="*/ 440531 h 490764"/>
                  <a:gd name="connsiteX39" fmla="*/ 188118 w 366712"/>
                  <a:gd name="connsiteY39" fmla="*/ 435769 h 490764"/>
                  <a:gd name="connsiteX40" fmla="*/ 190500 w 366712"/>
                  <a:gd name="connsiteY40" fmla="*/ 414337 h 490764"/>
                  <a:gd name="connsiteX41" fmla="*/ 197643 w 366712"/>
                  <a:gd name="connsiteY41" fmla="*/ 400050 h 490764"/>
                  <a:gd name="connsiteX42" fmla="*/ 202406 w 366712"/>
                  <a:gd name="connsiteY42" fmla="*/ 381000 h 490764"/>
                  <a:gd name="connsiteX43" fmla="*/ 197643 w 366712"/>
                  <a:gd name="connsiteY43" fmla="*/ 347662 h 490764"/>
                  <a:gd name="connsiteX44" fmla="*/ 188118 w 366712"/>
                  <a:gd name="connsiteY44" fmla="*/ 333375 h 490764"/>
                  <a:gd name="connsiteX45" fmla="*/ 180975 w 366712"/>
                  <a:gd name="connsiteY45" fmla="*/ 330994 h 490764"/>
                  <a:gd name="connsiteX46" fmla="*/ 173831 w 366712"/>
                  <a:gd name="connsiteY46" fmla="*/ 326231 h 490764"/>
                  <a:gd name="connsiteX47" fmla="*/ 166687 w 366712"/>
                  <a:gd name="connsiteY47" fmla="*/ 309562 h 490764"/>
                  <a:gd name="connsiteX48" fmla="*/ 161925 w 366712"/>
                  <a:gd name="connsiteY48" fmla="*/ 295275 h 490764"/>
                  <a:gd name="connsiteX49" fmla="*/ 147637 w 366712"/>
                  <a:gd name="connsiteY49" fmla="*/ 273844 h 490764"/>
                  <a:gd name="connsiteX50" fmla="*/ 142875 w 366712"/>
                  <a:gd name="connsiteY50" fmla="*/ 266700 h 490764"/>
                  <a:gd name="connsiteX51" fmla="*/ 140493 w 366712"/>
                  <a:gd name="connsiteY51" fmla="*/ 257175 h 490764"/>
                  <a:gd name="connsiteX52" fmla="*/ 135731 w 366712"/>
                  <a:gd name="connsiteY52" fmla="*/ 242887 h 490764"/>
                  <a:gd name="connsiteX53" fmla="*/ 140493 w 366712"/>
                  <a:gd name="connsiteY53" fmla="*/ 211931 h 490764"/>
                  <a:gd name="connsiteX54" fmla="*/ 150018 w 366712"/>
                  <a:gd name="connsiteY54" fmla="*/ 197644 h 490764"/>
                  <a:gd name="connsiteX55" fmla="*/ 161925 w 366712"/>
                  <a:gd name="connsiteY55" fmla="*/ 188119 h 490764"/>
                  <a:gd name="connsiteX56" fmla="*/ 166687 w 366712"/>
                  <a:gd name="connsiteY56" fmla="*/ 180975 h 490764"/>
                  <a:gd name="connsiteX57" fmla="*/ 173831 w 366712"/>
                  <a:gd name="connsiteY57" fmla="*/ 176212 h 490764"/>
                  <a:gd name="connsiteX58" fmla="*/ 192881 w 366712"/>
                  <a:gd name="connsiteY58" fmla="*/ 140494 h 490764"/>
                  <a:gd name="connsiteX59" fmla="*/ 169068 w 366712"/>
                  <a:gd name="connsiteY59" fmla="*/ 133350 h 490764"/>
                  <a:gd name="connsiteX60" fmla="*/ 161925 w 366712"/>
                  <a:gd name="connsiteY60" fmla="*/ 135731 h 490764"/>
                  <a:gd name="connsiteX61" fmla="*/ 150018 w 366712"/>
                  <a:gd name="connsiteY61" fmla="*/ 133350 h 490764"/>
                  <a:gd name="connsiteX62" fmla="*/ 135731 w 366712"/>
                  <a:gd name="connsiteY62" fmla="*/ 128587 h 490764"/>
                  <a:gd name="connsiteX63" fmla="*/ 126206 w 366712"/>
                  <a:gd name="connsiteY63" fmla="*/ 114300 h 490764"/>
                  <a:gd name="connsiteX64" fmla="*/ 121443 w 366712"/>
                  <a:gd name="connsiteY64" fmla="*/ 107156 h 490764"/>
                  <a:gd name="connsiteX65" fmla="*/ 114300 w 366712"/>
                  <a:gd name="connsiteY65" fmla="*/ 102394 h 490764"/>
                  <a:gd name="connsiteX66" fmla="*/ 109537 w 366712"/>
                  <a:gd name="connsiteY66" fmla="*/ 95250 h 490764"/>
                  <a:gd name="connsiteX67" fmla="*/ 73818 w 366712"/>
                  <a:gd name="connsiteY67" fmla="*/ 85725 h 490764"/>
                  <a:gd name="connsiteX68" fmla="*/ 59531 w 366712"/>
                  <a:gd name="connsiteY68" fmla="*/ 66675 h 490764"/>
                  <a:gd name="connsiteX69" fmla="*/ 52387 w 366712"/>
                  <a:gd name="connsiteY69" fmla="*/ 64294 h 490764"/>
                  <a:gd name="connsiteX70" fmla="*/ 38100 w 366712"/>
                  <a:gd name="connsiteY70" fmla="*/ 47625 h 490764"/>
                  <a:gd name="connsiteX71" fmla="*/ 2381 w 366712"/>
                  <a:gd name="connsiteY71" fmla="*/ 47625 h 490764"/>
                  <a:gd name="connsiteX72" fmla="*/ 0 w 366712"/>
                  <a:gd name="connsiteY72" fmla="*/ 40481 h 490764"/>
                  <a:gd name="connsiteX73" fmla="*/ 14287 w 366712"/>
                  <a:gd name="connsiteY73" fmla="*/ 33337 h 490764"/>
                  <a:gd name="connsiteX74" fmla="*/ 28575 w 366712"/>
                  <a:gd name="connsiteY74" fmla="*/ 28575 h 490764"/>
                  <a:gd name="connsiteX75" fmla="*/ 35718 w 366712"/>
                  <a:gd name="connsiteY75" fmla="*/ 26194 h 490764"/>
                  <a:gd name="connsiteX76" fmla="*/ 47625 w 366712"/>
                  <a:gd name="connsiteY76" fmla="*/ 19050 h 490764"/>
                  <a:gd name="connsiteX77" fmla="*/ 54768 w 366712"/>
                  <a:gd name="connsiteY77" fmla="*/ 16669 h 490764"/>
                  <a:gd name="connsiteX78" fmla="*/ 66675 w 366712"/>
                  <a:gd name="connsiteY78" fmla="*/ 9525 h 490764"/>
                  <a:gd name="connsiteX79" fmla="*/ 104775 w 366712"/>
                  <a:gd name="connsiteY79" fmla="*/ 7144 h 490764"/>
                  <a:gd name="connsiteX80" fmla="*/ 111918 w 366712"/>
                  <a:gd name="connsiteY80" fmla="*/ 4762 h 490764"/>
                  <a:gd name="connsiteX81" fmla="*/ 150018 w 366712"/>
                  <a:gd name="connsiteY81" fmla="*/ 0 h 490764"/>
                  <a:gd name="connsiteX82" fmla="*/ 169068 w 366712"/>
                  <a:gd name="connsiteY82" fmla="*/ 2381 h 490764"/>
                  <a:gd name="connsiteX83" fmla="*/ 173831 w 366712"/>
                  <a:gd name="connsiteY83" fmla="*/ 23812 h 490764"/>
                  <a:gd name="connsiteX84" fmla="*/ 166687 w 366712"/>
                  <a:gd name="connsiteY84" fmla="*/ 28575 h 490764"/>
                  <a:gd name="connsiteX85" fmla="*/ 164306 w 366712"/>
                  <a:gd name="connsiteY85" fmla="*/ 50006 h 490764"/>
                  <a:gd name="connsiteX86" fmla="*/ 171450 w 366712"/>
                  <a:gd name="connsiteY86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54793 w 366712"/>
                  <a:gd name="connsiteY6" fmla="*/ 104775 h 490764"/>
                  <a:gd name="connsiteX7" fmla="*/ 266700 w 366712"/>
                  <a:gd name="connsiteY7" fmla="*/ 138112 h 490764"/>
                  <a:gd name="connsiteX8" fmla="*/ 271462 w 366712"/>
                  <a:gd name="connsiteY8" fmla="*/ 152400 h 490764"/>
                  <a:gd name="connsiteX9" fmla="*/ 283368 w 366712"/>
                  <a:gd name="connsiteY9" fmla="*/ 209550 h 490764"/>
                  <a:gd name="connsiteX10" fmla="*/ 264318 w 366712"/>
                  <a:gd name="connsiteY10" fmla="*/ 230981 h 490764"/>
                  <a:gd name="connsiteX11" fmla="*/ 266700 w 366712"/>
                  <a:gd name="connsiteY11" fmla="*/ 238125 h 490764"/>
                  <a:gd name="connsiteX12" fmla="*/ 273843 w 366712"/>
                  <a:gd name="connsiteY12" fmla="*/ 240506 h 490764"/>
                  <a:gd name="connsiteX13" fmla="*/ 280987 w 366712"/>
                  <a:gd name="connsiteY13" fmla="*/ 245269 h 490764"/>
                  <a:gd name="connsiteX14" fmla="*/ 300038 w 366712"/>
                  <a:gd name="connsiteY14" fmla="*/ 259555 h 490764"/>
                  <a:gd name="connsiteX15" fmla="*/ 321468 w 366712"/>
                  <a:gd name="connsiteY15" fmla="*/ 271462 h 490764"/>
                  <a:gd name="connsiteX16" fmla="*/ 340518 w 366712"/>
                  <a:gd name="connsiteY16" fmla="*/ 311944 h 490764"/>
                  <a:gd name="connsiteX17" fmla="*/ 342900 w 366712"/>
                  <a:gd name="connsiteY17" fmla="*/ 319087 h 490764"/>
                  <a:gd name="connsiteX18" fmla="*/ 350043 w 366712"/>
                  <a:gd name="connsiteY18" fmla="*/ 323850 h 490764"/>
                  <a:gd name="connsiteX19" fmla="*/ 357187 w 366712"/>
                  <a:gd name="connsiteY19" fmla="*/ 330994 h 490764"/>
                  <a:gd name="connsiteX20" fmla="*/ 366712 w 366712"/>
                  <a:gd name="connsiteY20" fmla="*/ 352425 h 490764"/>
                  <a:gd name="connsiteX21" fmla="*/ 364331 w 366712"/>
                  <a:gd name="connsiteY21" fmla="*/ 395287 h 490764"/>
                  <a:gd name="connsiteX22" fmla="*/ 359568 w 366712"/>
                  <a:gd name="connsiteY22" fmla="*/ 421481 h 490764"/>
                  <a:gd name="connsiteX23" fmla="*/ 357187 w 366712"/>
                  <a:gd name="connsiteY23" fmla="*/ 435769 h 490764"/>
                  <a:gd name="connsiteX24" fmla="*/ 352425 w 366712"/>
                  <a:gd name="connsiteY24" fmla="*/ 450056 h 490764"/>
                  <a:gd name="connsiteX25" fmla="*/ 359568 w 366712"/>
                  <a:gd name="connsiteY25" fmla="*/ 473869 h 490764"/>
                  <a:gd name="connsiteX26" fmla="*/ 357187 w 366712"/>
                  <a:gd name="connsiteY26" fmla="*/ 488156 h 490764"/>
                  <a:gd name="connsiteX27" fmla="*/ 340518 w 366712"/>
                  <a:gd name="connsiteY27" fmla="*/ 490537 h 490764"/>
                  <a:gd name="connsiteX28" fmla="*/ 297656 w 366712"/>
                  <a:gd name="connsiteY28" fmla="*/ 488156 h 490764"/>
                  <a:gd name="connsiteX29" fmla="*/ 283368 w 366712"/>
                  <a:gd name="connsiteY29" fmla="*/ 483394 h 490764"/>
                  <a:gd name="connsiteX30" fmla="*/ 276225 w 366712"/>
                  <a:gd name="connsiteY30" fmla="*/ 481012 h 490764"/>
                  <a:gd name="connsiteX31" fmla="*/ 266700 w 366712"/>
                  <a:gd name="connsiteY31" fmla="*/ 476250 h 490764"/>
                  <a:gd name="connsiteX32" fmla="*/ 259556 w 366712"/>
                  <a:gd name="connsiteY32" fmla="*/ 471487 h 490764"/>
                  <a:gd name="connsiteX33" fmla="*/ 250031 w 366712"/>
                  <a:gd name="connsiteY33" fmla="*/ 464344 h 490764"/>
                  <a:gd name="connsiteX34" fmla="*/ 242887 w 366712"/>
                  <a:gd name="connsiteY34" fmla="*/ 461962 h 490764"/>
                  <a:gd name="connsiteX35" fmla="*/ 226218 w 366712"/>
                  <a:gd name="connsiteY35" fmla="*/ 450056 h 490764"/>
                  <a:gd name="connsiteX36" fmla="*/ 211931 w 366712"/>
                  <a:gd name="connsiteY36" fmla="*/ 442912 h 490764"/>
                  <a:gd name="connsiteX37" fmla="*/ 202406 w 366712"/>
                  <a:gd name="connsiteY37" fmla="*/ 440531 h 490764"/>
                  <a:gd name="connsiteX38" fmla="*/ 188118 w 366712"/>
                  <a:gd name="connsiteY38" fmla="*/ 435769 h 490764"/>
                  <a:gd name="connsiteX39" fmla="*/ 190500 w 366712"/>
                  <a:gd name="connsiteY39" fmla="*/ 414337 h 490764"/>
                  <a:gd name="connsiteX40" fmla="*/ 197643 w 366712"/>
                  <a:gd name="connsiteY40" fmla="*/ 400050 h 490764"/>
                  <a:gd name="connsiteX41" fmla="*/ 202406 w 366712"/>
                  <a:gd name="connsiteY41" fmla="*/ 381000 h 490764"/>
                  <a:gd name="connsiteX42" fmla="*/ 197643 w 366712"/>
                  <a:gd name="connsiteY42" fmla="*/ 347662 h 490764"/>
                  <a:gd name="connsiteX43" fmla="*/ 188118 w 366712"/>
                  <a:gd name="connsiteY43" fmla="*/ 333375 h 490764"/>
                  <a:gd name="connsiteX44" fmla="*/ 180975 w 366712"/>
                  <a:gd name="connsiteY44" fmla="*/ 330994 h 490764"/>
                  <a:gd name="connsiteX45" fmla="*/ 173831 w 366712"/>
                  <a:gd name="connsiteY45" fmla="*/ 326231 h 490764"/>
                  <a:gd name="connsiteX46" fmla="*/ 166687 w 366712"/>
                  <a:gd name="connsiteY46" fmla="*/ 309562 h 490764"/>
                  <a:gd name="connsiteX47" fmla="*/ 161925 w 366712"/>
                  <a:gd name="connsiteY47" fmla="*/ 295275 h 490764"/>
                  <a:gd name="connsiteX48" fmla="*/ 147637 w 366712"/>
                  <a:gd name="connsiteY48" fmla="*/ 273844 h 490764"/>
                  <a:gd name="connsiteX49" fmla="*/ 142875 w 366712"/>
                  <a:gd name="connsiteY49" fmla="*/ 266700 h 490764"/>
                  <a:gd name="connsiteX50" fmla="*/ 140493 w 366712"/>
                  <a:gd name="connsiteY50" fmla="*/ 257175 h 490764"/>
                  <a:gd name="connsiteX51" fmla="*/ 135731 w 366712"/>
                  <a:gd name="connsiteY51" fmla="*/ 242887 h 490764"/>
                  <a:gd name="connsiteX52" fmla="*/ 140493 w 366712"/>
                  <a:gd name="connsiteY52" fmla="*/ 211931 h 490764"/>
                  <a:gd name="connsiteX53" fmla="*/ 150018 w 366712"/>
                  <a:gd name="connsiteY53" fmla="*/ 197644 h 490764"/>
                  <a:gd name="connsiteX54" fmla="*/ 161925 w 366712"/>
                  <a:gd name="connsiteY54" fmla="*/ 188119 h 490764"/>
                  <a:gd name="connsiteX55" fmla="*/ 166687 w 366712"/>
                  <a:gd name="connsiteY55" fmla="*/ 180975 h 490764"/>
                  <a:gd name="connsiteX56" fmla="*/ 173831 w 366712"/>
                  <a:gd name="connsiteY56" fmla="*/ 176212 h 490764"/>
                  <a:gd name="connsiteX57" fmla="*/ 192881 w 366712"/>
                  <a:gd name="connsiteY57" fmla="*/ 140494 h 490764"/>
                  <a:gd name="connsiteX58" fmla="*/ 169068 w 366712"/>
                  <a:gd name="connsiteY58" fmla="*/ 133350 h 490764"/>
                  <a:gd name="connsiteX59" fmla="*/ 161925 w 366712"/>
                  <a:gd name="connsiteY59" fmla="*/ 135731 h 490764"/>
                  <a:gd name="connsiteX60" fmla="*/ 150018 w 366712"/>
                  <a:gd name="connsiteY60" fmla="*/ 133350 h 490764"/>
                  <a:gd name="connsiteX61" fmla="*/ 135731 w 366712"/>
                  <a:gd name="connsiteY61" fmla="*/ 128587 h 490764"/>
                  <a:gd name="connsiteX62" fmla="*/ 126206 w 366712"/>
                  <a:gd name="connsiteY62" fmla="*/ 114300 h 490764"/>
                  <a:gd name="connsiteX63" fmla="*/ 121443 w 366712"/>
                  <a:gd name="connsiteY63" fmla="*/ 107156 h 490764"/>
                  <a:gd name="connsiteX64" fmla="*/ 114300 w 366712"/>
                  <a:gd name="connsiteY64" fmla="*/ 102394 h 490764"/>
                  <a:gd name="connsiteX65" fmla="*/ 109537 w 366712"/>
                  <a:gd name="connsiteY65" fmla="*/ 95250 h 490764"/>
                  <a:gd name="connsiteX66" fmla="*/ 73818 w 366712"/>
                  <a:gd name="connsiteY66" fmla="*/ 85725 h 490764"/>
                  <a:gd name="connsiteX67" fmla="*/ 59531 w 366712"/>
                  <a:gd name="connsiteY67" fmla="*/ 66675 h 490764"/>
                  <a:gd name="connsiteX68" fmla="*/ 52387 w 366712"/>
                  <a:gd name="connsiteY68" fmla="*/ 64294 h 490764"/>
                  <a:gd name="connsiteX69" fmla="*/ 38100 w 366712"/>
                  <a:gd name="connsiteY69" fmla="*/ 47625 h 490764"/>
                  <a:gd name="connsiteX70" fmla="*/ 2381 w 366712"/>
                  <a:gd name="connsiteY70" fmla="*/ 47625 h 490764"/>
                  <a:gd name="connsiteX71" fmla="*/ 0 w 366712"/>
                  <a:gd name="connsiteY71" fmla="*/ 40481 h 490764"/>
                  <a:gd name="connsiteX72" fmla="*/ 14287 w 366712"/>
                  <a:gd name="connsiteY72" fmla="*/ 33337 h 490764"/>
                  <a:gd name="connsiteX73" fmla="*/ 28575 w 366712"/>
                  <a:gd name="connsiteY73" fmla="*/ 28575 h 490764"/>
                  <a:gd name="connsiteX74" fmla="*/ 35718 w 366712"/>
                  <a:gd name="connsiteY74" fmla="*/ 26194 h 490764"/>
                  <a:gd name="connsiteX75" fmla="*/ 47625 w 366712"/>
                  <a:gd name="connsiteY75" fmla="*/ 19050 h 490764"/>
                  <a:gd name="connsiteX76" fmla="*/ 54768 w 366712"/>
                  <a:gd name="connsiteY76" fmla="*/ 16669 h 490764"/>
                  <a:gd name="connsiteX77" fmla="*/ 66675 w 366712"/>
                  <a:gd name="connsiteY77" fmla="*/ 9525 h 490764"/>
                  <a:gd name="connsiteX78" fmla="*/ 104775 w 366712"/>
                  <a:gd name="connsiteY78" fmla="*/ 7144 h 490764"/>
                  <a:gd name="connsiteX79" fmla="*/ 111918 w 366712"/>
                  <a:gd name="connsiteY79" fmla="*/ 4762 h 490764"/>
                  <a:gd name="connsiteX80" fmla="*/ 150018 w 366712"/>
                  <a:gd name="connsiteY80" fmla="*/ 0 h 490764"/>
                  <a:gd name="connsiteX81" fmla="*/ 169068 w 366712"/>
                  <a:gd name="connsiteY81" fmla="*/ 2381 h 490764"/>
                  <a:gd name="connsiteX82" fmla="*/ 173831 w 366712"/>
                  <a:gd name="connsiteY82" fmla="*/ 23812 h 490764"/>
                  <a:gd name="connsiteX83" fmla="*/ 166687 w 366712"/>
                  <a:gd name="connsiteY83" fmla="*/ 28575 h 490764"/>
                  <a:gd name="connsiteX84" fmla="*/ 164306 w 366712"/>
                  <a:gd name="connsiteY84" fmla="*/ 50006 h 490764"/>
                  <a:gd name="connsiteX85" fmla="*/ 171450 w 366712"/>
                  <a:gd name="connsiteY85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54793 w 366712"/>
                  <a:gd name="connsiteY6" fmla="*/ 104775 h 490764"/>
                  <a:gd name="connsiteX7" fmla="*/ 266700 w 366712"/>
                  <a:gd name="connsiteY7" fmla="*/ 138112 h 490764"/>
                  <a:gd name="connsiteX8" fmla="*/ 271462 w 366712"/>
                  <a:gd name="connsiteY8" fmla="*/ 152400 h 490764"/>
                  <a:gd name="connsiteX9" fmla="*/ 283368 w 366712"/>
                  <a:gd name="connsiteY9" fmla="*/ 209550 h 490764"/>
                  <a:gd name="connsiteX10" fmla="*/ 264318 w 366712"/>
                  <a:gd name="connsiteY10" fmla="*/ 230981 h 490764"/>
                  <a:gd name="connsiteX11" fmla="*/ 266700 w 366712"/>
                  <a:gd name="connsiteY11" fmla="*/ 238125 h 490764"/>
                  <a:gd name="connsiteX12" fmla="*/ 273843 w 366712"/>
                  <a:gd name="connsiteY12" fmla="*/ 240506 h 490764"/>
                  <a:gd name="connsiteX13" fmla="*/ 280987 w 366712"/>
                  <a:gd name="connsiteY13" fmla="*/ 245269 h 490764"/>
                  <a:gd name="connsiteX14" fmla="*/ 321468 w 366712"/>
                  <a:gd name="connsiteY14" fmla="*/ 271462 h 490764"/>
                  <a:gd name="connsiteX15" fmla="*/ 340518 w 366712"/>
                  <a:gd name="connsiteY15" fmla="*/ 311944 h 490764"/>
                  <a:gd name="connsiteX16" fmla="*/ 342900 w 366712"/>
                  <a:gd name="connsiteY16" fmla="*/ 319087 h 490764"/>
                  <a:gd name="connsiteX17" fmla="*/ 350043 w 366712"/>
                  <a:gd name="connsiteY17" fmla="*/ 323850 h 490764"/>
                  <a:gd name="connsiteX18" fmla="*/ 357187 w 366712"/>
                  <a:gd name="connsiteY18" fmla="*/ 330994 h 490764"/>
                  <a:gd name="connsiteX19" fmla="*/ 366712 w 366712"/>
                  <a:gd name="connsiteY19" fmla="*/ 352425 h 490764"/>
                  <a:gd name="connsiteX20" fmla="*/ 364331 w 366712"/>
                  <a:gd name="connsiteY20" fmla="*/ 395287 h 490764"/>
                  <a:gd name="connsiteX21" fmla="*/ 359568 w 366712"/>
                  <a:gd name="connsiteY21" fmla="*/ 421481 h 490764"/>
                  <a:gd name="connsiteX22" fmla="*/ 357187 w 366712"/>
                  <a:gd name="connsiteY22" fmla="*/ 435769 h 490764"/>
                  <a:gd name="connsiteX23" fmla="*/ 352425 w 366712"/>
                  <a:gd name="connsiteY23" fmla="*/ 450056 h 490764"/>
                  <a:gd name="connsiteX24" fmla="*/ 359568 w 366712"/>
                  <a:gd name="connsiteY24" fmla="*/ 473869 h 490764"/>
                  <a:gd name="connsiteX25" fmla="*/ 357187 w 366712"/>
                  <a:gd name="connsiteY25" fmla="*/ 488156 h 490764"/>
                  <a:gd name="connsiteX26" fmla="*/ 340518 w 366712"/>
                  <a:gd name="connsiteY26" fmla="*/ 490537 h 490764"/>
                  <a:gd name="connsiteX27" fmla="*/ 297656 w 366712"/>
                  <a:gd name="connsiteY27" fmla="*/ 488156 h 490764"/>
                  <a:gd name="connsiteX28" fmla="*/ 283368 w 366712"/>
                  <a:gd name="connsiteY28" fmla="*/ 483394 h 490764"/>
                  <a:gd name="connsiteX29" fmla="*/ 276225 w 366712"/>
                  <a:gd name="connsiteY29" fmla="*/ 481012 h 490764"/>
                  <a:gd name="connsiteX30" fmla="*/ 266700 w 366712"/>
                  <a:gd name="connsiteY30" fmla="*/ 476250 h 490764"/>
                  <a:gd name="connsiteX31" fmla="*/ 259556 w 366712"/>
                  <a:gd name="connsiteY31" fmla="*/ 471487 h 490764"/>
                  <a:gd name="connsiteX32" fmla="*/ 250031 w 366712"/>
                  <a:gd name="connsiteY32" fmla="*/ 464344 h 490764"/>
                  <a:gd name="connsiteX33" fmla="*/ 242887 w 366712"/>
                  <a:gd name="connsiteY33" fmla="*/ 461962 h 490764"/>
                  <a:gd name="connsiteX34" fmla="*/ 226218 w 366712"/>
                  <a:gd name="connsiteY34" fmla="*/ 450056 h 490764"/>
                  <a:gd name="connsiteX35" fmla="*/ 211931 w 366712"/>
                  <a:gd name="connsiteY35" fmla="*/ 442912 h 490764"/>
                  <a:gd name="connsiteX36" fmla="*/ 202406 w 366712"/>
                  <a:gd name="connsiteY36" fmla="*/ 440531 h 490764"/>
                  <a:gd name="connsiteX37" fmla="*/ 188118 w 366712"/>
                  <a:gd name="connsiteY37" fmla="*/ 435769 h 490764"/>
                  <a:gd name="connsiteX38" fmla="*/ 190500 w 366712"/>
                  <a:gd name="connsiteY38" fmla="*/ 414337 h 490764"/>
                  <a:gd name="connsiteX39" fmla="*/ 197643 w 366712"/>
                  <a:gd name="connsiteY39" fmla="*/ 400050 h 490764"/>
                  <a:gd name="connsiteX40" fmla="*/ 202406 w 366712"/>
                  <a:gd name="connsiteY40" fmla="*/ 381000 h 490764"/>
                  <a:gd name="connsiteX41" fmla="*/ 197643 w 366712"/>
                  <a:gd name="connsiteY41" fmla="*/ 347662 h 490764"/>
                  <a:gd name="connsiteX42" fmla="*/ 188118 w 366712"/>
                  <a:gd name="connsiteY42" fmla="*/ 333375 h 490764"/>
                  <a:gd name="connsiteX43" fmla="*/ 180975 w 366712"/>
                  <a:gd name="connsiteY43" fmla="*/ 330994 h 490764"/>
                  <a:gd name="connsiteX44" fmla="*/ 173831 w 366712"/>
                  <a:gd name="connsiteY44" fmla="*/ 326231 h 490764"/>
                  <a:gd name="connsiteX45" fmla="*/ 166687 w 366712"/>
                  <a:gd name="connsiteY45" fmla="*/ 309562 h 490764"/>
                  <a:gd name="connsiteX46" fmla="*/ 161925 w 366712"/>
                  <a:gd name="connsiteY46" fmla="*/ 295275 h 490764"/>
                  <a:gd name="connsiteX47" fmla="*/ 147637 w 366712"/>
                  <a:gd name="connsiteY47" fmla="*/ 273844 h 490764"/>
                  <a:gd name="connsiteX48" fmla="*/ 142875 w 366712"/>
                  <a:gd name="connsiteY48" fmla="*/ 266700 h 490764"/>
                  <a:gd name="connsiteX49" fmla="*/ 140493 w 366712"/>
                  <a:gd name="connsiteY49" fmla="*/ 257175 h 490764"/>
                  <a:gd name="connsiteX50" fmla="*/ 135731 w 366712"/>
                  <a:gd name="connsiteY50" fmla="*/ 242887 h 490764"/>
                  <a:gd name="connsiteX51" fmla="*/ 140493 w 366712"/>
                  <a:gd name="connsiteY51" fmla="*/ 211931 h 490764"/>
                  <a:gd name="connsiteX52" fmla="*/ 150018 w 366712"/>
                  <a:gd name="connsiteY52" fmla="*/ 197644 h 490764"/>
                  <a:gd name="connsiteX53" fmla="*/ 161925 w 366712"/>
                  <a:gd name="connsiteY53" fmla="*/ 188119 h 490764"/>
                  <a:gd name="connsiteX54" fmla="*/ 166687 w 366712"/>
                  <a:gd name="connsiteY54" fmla="*/ 180975 h 490764"/>
                  <a:gd name="connsiteX55" fmla="*/ 173831 w 366712"/>
                  <a:gd name="connsiteY55" fmla="*/ 176212 h 490764"/>
                  <a:gd name="connsiteX56" fmla="*/ 192881 w 366712"/>
                  <a:gd name="connsiteY56" fmla="*/ 140494 h 490764"/>
                  <a:gd name="connsiteX57" fmla="*/ 169068 w 366712"/>
                  <a:gd name="connsiteY57" fmla="*/ 133350 h 490764"/>
                  <a:gd name="connsiteX58" fmla="*/ 161925 w 366712"/>
                  <a:gd name="connsiteY58" fmla="*/ 135731 h 490764"/>
                  <a:gd name="connsiteX59" fmla="*/ 150018 w 366712"/>
                  <a:gd name="connsiteY59" fmla="*/ 133350 h 490764"/>
                  <a:gd name="connsiteX60" fmla="*/ 135731 w 366712"/>
                  <a:gd name="connsiteY60" fmla="*/ 128587 h 490764"/>
                  <a:gd name="connsiteX61" fmla="*/ 126206 w 366712"/>
                  <a:gd name="connsiteY61" fmla="*/ 114300 h 490764"/>
                  <a:gd name="connsiteX62" fmla="*/ 121443 w 366712"/>
                  <a:gd name="connsiteY62" fmla="*/ 107156 h 490764"/>
                  <a:gd name="connsiteX63" fmla="*/ 114300 w 366712"/>
                  <a:gd name="connsiteY63" fmla="*/ 102394 h 490764"/>
                  <a:gd name="connsiteX64" fmla="*/ 109537 w 366712"/>
                  <a:gd name="connsiteY64" fmla="*/ 95250 h 490764"/>
                  <a:gd name="connsiteX65" fmla="*/ 73818 w 366712"/>
                  <a:gd name="connsiteY65" fmla="*/ 85725 h 490764"/>
                  <a:gd name="connsiteX66" fmla="*/ 59531 w 366712"/>
                  <a:gd name="connsiteY66" fmla="*/ 66675 h 490764"/>
                  <a:gd name="connsiteX67" fmla="*/ 52387 w 366712"/>
                  <a:gd name="connsiteY67" fmla="*/ 64294 h 490764"/>
                  <a:gd name="connsiteX68" fmla="*/ 38100 w 366712"/>
                  <a:gd name="connsiteY68" fmla="*/ 47625 h 490764"/>
                  <a:gd name="connsiteX69" fmla="*/ 2381 w 366712"/>
                  <a:gd name="connsiteY69" fmla="*/ 47625 h 490764"/>
                  <a:gd name="connsiteX70" fmla="*/ 0 w 366712"/>
                  <a:gd name="connsiteY70" fmla="*/ 40481 h 490764"/>
                  <a:gd name="connsiteX71" fmla="*/ 14287 w 366712"/>
                  <a:gd name="connsiteY71" fmla="*/ 33337 h 490764"/>
                  <a:gd name="connsiteX72" fmla="*/ 28575 w 366712"/>
                  <a:gd name="connsiteY72" fmla="*/ 28575 h 490764"/>
                  <a:gd name="connsiteX73" fmla="*/ 35718 w 366712"/>
                  <a:gd name="connsiteY73" fmla="*/ 26194 h 490764"/>
                  <a:gd name="connsiteX74" fmla="*/ 47625 w 366712"/>
                  <a:gd name="connsiteY74" fmla="*/ 19050 h 490764"/>
                  <a:gd name="connsiteX75" fmla="*/ 54768 w 366712"/>
                  <a:gd name="connsiteY75" fmla="*/ 16669 h 490764"/>
                  <a:gd name="connsiteX76" fmla="*/ 66675 w 366712"/>
                  <a:gd name="connsiteY76" fmla="*/ 9525 h 490764"/>
                  <a:gd name="connsiteX77" fmla="*/ 104775 w 366712"/>
                  <a:gd name="connsiteY77" fmla="*/ 7144 h 490764"/>
                  <a:gd name="connsiteX78" fmla="*/ 111918 w 366712"/>
                  <a:gd name="connsiteY78" fmla="*/ 4762 h 490764"/>
                  <a:gd name="connsiteX79" fmla="*/ 150018 w 366712"/>
                  <a:gd name="connsiteY79" fmla="*/ 0 h 490764"/>
                  <a:gd name="connsiteX80" fmla="*/ 169068 w 366712"/>
                  <a:gd name="connsiteY80" fmla="*/ 2381 h 490764"/>
                  <a:gd name="connsiteX81" fmla="*/ 173831 w 366712"/>
                  <a:gd name="connsiteY81" fmla="*/ 23812 h 490764"/>
                  <a:gd name="connsiteX82" fmla="*/ 166687 w 366712"/>
                  <a:gd name="connsiteY82" fmla="*/ 28575 h 490764"/>
                  <a:gd name="connsiteX83" fmla="*/ 164306 w 366712"/>
                  <a:gd name="connsiteY83" fmla="*/ 50006 h 490764"/>
                  <a:gd name="connsiteX84" fmla="*/ 171450 w 366712"/>
                  <a:gd name="connsiteY84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54793 w 366712"/>
                  <a:gd name="connsiteY6" fmla="*/ 104775 h 490764"/>
                  <a:gd name="connsiteX7" fmla="*/ 266700 w 366712"/>
                  <a:gd name="connsiteY7" fmla="*/ 138112 h 490764"/>
                  <a:gd name="connsiteX8" fmla="*/ 271462 w 366712"/>
                  <a:gd name="connsiteY8" fmla="*/ 152400 h 490764"/>
                  <a:gd name="connsiteX9" fmla="*/ 283368 w 366712"/>
                  <a:gd name="connsiteY9" fmla="*/ 209550 h 490764"/>
                  <a:gd name="connsiteX10" fmla="*/ 264318 w 366712"/>
                  <a:gd name="connsiteY10" fmla="*/ 230981 h 490764"/>
                  <a:gd name="connsiteX11" fmla="*/ 266700 w 366712"/>
                  <a:gd name="connsiteY11" fmla="*/ 238125 h 490764"/>
                  <a:gd name="connsiteX12" fmla="*/ 273843 w 366712"/>
                  <a:gd name="connsiteY12" fmla="*/ 240506 h 490764"/>
                  <a:gd name="connsiteX13" fmla="*/ 280987 w 366712"/>
                  <a:gd name="connsiteY13" fmla="*/ 245269 h 490764"/>
                  <a:gd name="connsiteX14" fmla="*/ 321468 w 366712"/>
                  <a:gd name="connsiteY14" fmla="*/ 271462 h 490764"/>
                  <a:gd name="connsiteX15" fmla="*/ 340518 w 366712"/>
                  <a:gd name="connsiteY15" fmla="*/ 311944 h 490764"/>
                  <a:gd name="connsiteX16" fmla="*/ 342900 w 366712"/>
                  <a:gd name="connsiteY16" fmla="*/ 319087 h 490764"/>
                  <a:gd name="connsiteX17" fmla="*/ 350043 w 366712"/>
                  <a:gd name="connsiteY17" fmla="*/ 323850 h 490764"/>
                  <a:gd name="connsiteX18" fmla="*/ 357187 w 366712"/>
                  <a:gd name="connsiteY18" fmla="*/ 330994 h 490764"/>
                  <a:gd name="connsiteX19" fmla="*/ 366712 w 366712"/>
                  <a:gd name="connsiteY19" fmla="*/ 352425 h 490764"/>
                  <a:gd name="connsiteX20" fmla="*/ 364331 w 366712"/>
                  <a:gd name="connsiteY20" fmla="*/ 395287 h 490764"/>
                  <a:gd name="connsiteX21" fmla="*/ 359568 w 366712"/>
                  <a:gd name="connsiteY21" fmla="*/ 421481 h 490764"/>
                  <a:gd name="connsiteX22" fmla="*/ 357187 w 366712"/>
                  <a:gd name="connsiteY22" fmla="*/ 435769 h 490764"/>
                  <a:gd name="connsiteX23" fmla="*/ 352425 w 366712"/>
                  <a:gd name="connsiteY23" fmla="*/ 450056 h 490764"/>
                  <a:gd name="connsiteX24" fmla="*/ 359568 w 366712"/>
                  <a:gd name="connsiteY24" fmla="*/ 473869 h 490764"/>
                  <a:gd name="connsiteX25" fmla="*/ 357187 w 366712"/>
                  <a:gd name="connsiteY25" fmla="*/ 488156 h 490764"/>
                  <a:gd name="connsiteX26" fmla="*/ 340518 w 366712"/>
                  <a:gd name="connsiteY26" fmla="*/ 490537 h 490764"/>
                  <a:gd name="connsiteX27" fmla="*/ 297656 w 366712"/>
                  <a:gd name="connsiteY27" fmla="*/ 488156 h 490764"/>
                  <a:gd name="connsiteX28" fmla="*/ 283368 w 366712"/>
                  <a:gd name="connsiteY28" fmla="*/ 483394 h 490764"/>
                  <a:gd name="connsiteX29" fmla="*/ 276225 w 366712"/>
                  <a:gd name="connsiteY29" fmla="*/ 481012 h 490764"/>
                  <a:gd name="connsiteX30" fmla="*/ 266700 w 366712"/>
                  <a:gd name="connsiteY30" fmla="*/ 476250 h 490764"/>
                  <a:gd name="connsiteX31" fmla="*/ 259556 w 366712"/>
                  <a:gd name="connsiteY31" fmla="*/ 471487 h 490764"/>
                  <a:gd name="connsiteX32" fmla="*/ 250031 w 366712"/>
                  <a:gd name="connsiteY32" fmla="*/ 464344 h 490764"/>
                  <a:gd name="connsiteX33" fmla="*/ 242887 w 366712"/>
                  <a:gd name="connsiteY33" fmla="*/ 461962 h 490764"/>
                  <a:gd name="connsiteX34" fmla="*/ 226218 w 366712"/>
                  <a:gd name="connsiteY34" fmla="*/ 450056 h 490764"/>
                  <a:gd name="connsiteX35" fmla="*/ 211931 w 366712"/>
                  <a:gd name="connsiteY35" fmla="*/ 442912 h 490764"/>
                  <a:gd name="connsiteX36" fmla="*/ 202406 w 366712"/>
                  <a:gd name="connsiteY36" fmla="*/ 440531 h 490764"/>
                  <a:gd name="connsiteX37" fmla="*/ 188118 w 366712"/>
                  <a:gd name="connsiteY37" fmla="*/ 435769 h 490764"/>
                  <a:gd name="connsiteX38" fmla="*/ 190500 w 366712"/>
                  <a:gd name="connsiteY38" fmla="*/ 414337 h 490764"/>
                  <a:gd name="connsiteX39" fmla="*/ 197643 w 366712"/>
                  <a:gd name="connsiteY39" fmla="*/ 400050 h 490764"/>
                  <a:gd name="connsiteX40" fmla="*/ 202406 w 366712"/>
                  <a:gd name="connsiteY40" fmla="*/ 381000 h 490764"/>
                  <a:gd name="connsiteX41" fmla="*/ 197643 w 366712"/>
                  <a:gd name="connsiteY41" fmla="*/ 347662 h 490764"/>
                  <a:gd name="connsiteX42" fmla="*/ 188118 w 366712"/>
                  <a:gd name="connsiteY42" fmla="*/ 333375 h 490764"/>
                  <a:gd name="connsiteX43" fmla="*/ 180975 w 366712"/>
                  <a:gd name="connsiteY43" fmla="*/ 330994 h 490764"/>
                  <a:gd name="connsiteX44" fmla="*/ 166687 w 366712"/>
                  <a:gd name="connsiteY44" fmla="*/ 309562 h 490764"/>
                  <a:gd name="connsiteX45" fmla="*/ 161925 w 366712"/>
                  <a:gd name="connsiteY45" fmla="*/ 295275 h 490764"/>
                  <a:gd name="connsiteX46" fmla="*/ 147637 w 366712"/>
                  <a:gd name="connsiteY46" fmla="*/ 273844 h 490764"/>
                  <a:gd name="connsiteX47" fmla="*/ 142875 w 366712"/>
                  <a:gd name="connsiteY47" fmla="*/ 266700 h 490764"/>
                  <a:gd name="connsiteX48" fmla="*/ 140493 w 366712"/>
                  <a:gd name="connsiteY48" fmla="*/ 257175 h 490764"/>
                  <a:gd name="connsiteX49" fmla="*/ 135731 w 366712"/>
                  <a:gd name="connsiteY49" fmla="*/ 242887 h 490764"/>
                  <a:gd name="connsiteX50" fmla="*/ 140493 w 366712"/>
                  <a:gd name="connsiteY50" fmla="*/ 211931 h 490764"/>
                  <a:gd name="connsiteX51" fmla="*/ 150018 w 366712"/>
                  <a:gd name="connsiteY51" fmla="*/ 197644 h 490764"/>
                  <a:gd name="connsiteX52" fmla="*/ 161925 w 366712"/>
                  <a:gd name="connsiteY52" fmla="*/ 188119 h 490764"/>
                  <a:gd name="connsiteX53" fmla="*/ 166687 w 366712"/>
                  <a:gd name="connsiteY53" fmla="*/ 180975 h 490764"/>
                  <a:gd name="connsiteX54" fmla="*/ 173831 w 366712"/>
                  <a:gd name="connsiteY54" fmla="*/ 176212 h 490764"/>
                  <a:gd name="connsiteX55" fmla="*/ 192881 w 366712"/>
                  <a:gd name="connsiteY55" fmla="*/ 140494 h 490764"/>
                  <a:gd name="connsiteX56" fmla="*/ 169068 w 366712"/>
                  <a:gd name="connsiteY56" fmla="*/ 133350 h 490764"/>
                  <a:gd name="connsiteX57" fmla="*/ 161925 w 366712"/>
                  <a:gd name="connsiteY57" fmla="*/ 135731 h 490764"/>
                  <a:gd name="connsiteX58" fmla="*/ 150018 w 366712"/>
                  <a:gd name="connsiteY58" fmla="*/ 133350 h 490764"/>
                  <a:gd name="connsiteX59" fmla="*/ 135731 w 366712"/>
                  <a:gd name="connsiteY59" fmla="*/ 128587 h 490764"/>
                  <a:gd name="connsiteX60" fmla="*/ 126206 w 366712"/>
                  <a:gd name="connsiteY60" fmla="*/ 114300 h 490764"/>
                  <a:gd name="connsiteX61" fmla="*/ 121443 w 366712"/>
                  <a:gd name="connsiteY61" fmla="*/ 107156 h 490764"/>
                  <a:gd name="connsiteX62" fmla="*/ 114300 w 366712"/>
                  <a:gd name="connsiteY62" fmla="*/ 102394 h 490764"/>
                  <a:gd name="connsiteX63" fmla="*/ 109537 w 366712"/>
                  <a:gd name="connsiteY63" fmla="*/ 95250 h 490764"/>
                  <a:gd name="connsiteX64" fmla="*/ 73818 w 366712"/>
                  <a:gd name="connsiteY64" fmla="*/ 85725 h 490764"/>
                  <a:gd name="connsiteX65" fmla="*/ 59531 w 366712"/>
                  <a:gd name="connsiteY65" fmla="*/ 66675 h 490764"/>
                  <a:gd name="connsiteX66" fmla="*/ 52387 w 366712"/>
                  <a:gd name="connsiteY66" fmla="*/ 64294 h 490764"/>
                  <a:gd name="connsiteX67" fmla="*/ 38100 w 366712"/>
                  <a:gd name="connsiteY67" fmla="*/ 47625 h 490764"/>
                  <a:gd name="connsiteX68" fmla="*/ 2381 w 366712"/>
                  <a:gd name="connsiteY68" fmla="*/ 47625 h 490764"/>
                  <a:gd name="connsiteX69" fmla="*/ 0 w 366712"/>
                  <a:gd name="connsiteY69" fmla="*/ 40481 h 490764"/>
                  <a:gd name="connsiteX70" fmla="*/ 14287 w 366712"/>
                  <a:gd name="connsiteY70" fmla="*/ 33337 h 490764"/>
                  <a:gd name="connsiteX71" fmla="*/ 28575 w 366712"/>
                  <a:gd name="connsiteY71" fmla="*/ 28575 h 490764"/>
                  <a:gd name="connsiteX72" fmla="*/ 35718 w 366712"/>
                  <a:gd name="connsiteY72" fmla="*/ 26194 h 490764"/>
                  <a:gd name="connsiteX73" fmla="*/ 47625 w 366712"/>
                  <a:gd name="connsiteY73" fmla="*/ 19050 h 490764"/>
                  <a:gd name="connsiteX74" fmla="*/ 54768 w 366712"/>
                  <a:gd name="connsiteY74" fmla="*/ 16669 h 490764"/>
                  <a:gd name="connsiteX75" fmla="*/ 66675 w 366712"/>
                  <a:gd name="connsiteY75" fmla="*/ 9525 h 490764"/>
                  <a:gd name="connsiteX76" fmla="*/ 104775 w 366712"/>
                  <a:gd name="connsiteY76" fmla="*/ 7144 h 490764"/>
                  <a:gd name="connsiteX77" fmla="*/ 111918 w 366712"/>
                  <a:gd name="connsiteY77" fmla="*/ 4762 h 490764"/>
                  <a:gd name="connsiteX78" fmla="*/ 150018 w 366712"/>
                  <a:gd name="connsiteY78" fmla="*/ 0 h 490764"/>
                  <a:gd name="connsiteX79" fmla="*/ 169068 w 366712"/>
                  <a:gd name="connsiteY79" fmla="*/ 2381 h 490764"/>
                  <a:gd name="connsiteX80" fmla="*/ 173831 w 366712"/>
                  <a:gd name="connsiteY80" fmla="*/ 23812 h 490764"/>
                  <a:gd name="connsiteX81" fmla="*/ 166687 w 366712"/>
                  <a:gd name="connsiteY81" fmla="*/ 28575 h 490764"/>
                  <a:gd name="connsiteX82" fmla="*/ 164306 w 366712"/>
                  <a:gd name="connsiteY82" fmla="*/ 50006 h 490764"/>
                  <a:gd name="connsiteX83" fmla="*/ 171450 w 366712"/>
                  <a:gd name="connsiteY83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54793 w 366712"/>
                  <a:gd name="connsiteY6" fmla="*/ 104775 h 490764"/>
                  <a:gd name="connsiteX7" fmla="*/ 266700 w 366712"/>
                  <a:gd name="connsiteY7" fmla="*/ 138112 h 490764"/>
                  <a:gd name="connsiteX8" fmla="*/ 271462 w 366712"/>
                  <a:gd name="connsiteY8" fmla="*/ 152400 h 490764"/>
                  <a:gd name="connsiteX9" fmla="*/ 283368 w 366712"/>
                  <a:gd name="connsiteY9" fmla="*/ 209550 h 490764"/>
                  <a:gd name="connsiteX10" fmla="*/ 264318 w 366712"/>
                  <a:gd name="connsiteY10" fmla="*/ 230981 h 490764"/>
                  <a:gd name="connsiteX11" fmla="*/ 266700 w 366712"/>
                  <a:gd name="connsiteY11" fmla="*/ 238125 h 490764"/>
                  <a:gd name="connsiteX12" fmla="*/ 273843 w 366712"/>
                  <a:gd name="connsiteY12" fmla="*/ 240506 h 490764"/>
                  <a:gd name="connsiteX13" fmla="*/ 280987 w 366712"/>
                  <a:gd name="connsiteY13" fmla="*/ 245269 h 490764"/>
                  <a:gd name="connsiteX14" fmla="*/ 321468 w 366712"/>
                  <a:gd name="connsiteY14" fmla="*/ 271462 h 490764"/>
                  <a:gd name="connsiteX15" fmla="*/ 340518 w 366712"/>
                  <a:gd name="connsiteY15" fmla="*/ 311944 h 490764"/>
                  <a:gd name="connsiteX16" fmla="*/ 342900 w 366712"/>
                  <a:gd name="connsiteY16" fmla="*/ 319087 h 490764"/>
                  <a:gd name="connsiteX17" fmla="*/ 350043 w 366712"/>
                  <a:gd name="connsiteY17" fmla="*/ 323850 h 490764"/>
                  <a:gd name="connsiteX18" fmla="*/ 357187 w 366712"/>
                  <a:gd name="connsiteY18" fmla="*/ 330994 h 490764"/>
                  <a:gd name="connsiteX19" fmla="*/ 366712 w 366712"/>
                  <a:gd name="connsiteY19" fmla="*/ 352425 h 490764"/>
                  <a:gd name="connsiteX20" fmla="*/ 364331 w 366712"/>
                  <a:gd name="connsiteY20" fmla="*/ 395287 h 490764"/>
                  <a:gd name="connsiteX21" fmla="*/ 359568 w 366712"/>
                  <a:gd name="connsiteY21" fmla="*/ 421481 h 490764"/>
                  <a:gd name="connsiteX22" fmla="*/ 357187 w 366712"/>
                  <a:gd name="connsiteY22" fmla="*/ 435769 h 490764"/>
                  <a:gd name="connsiteX23" fmla="*/ 352425 w 366712"/>
                  <a:gd name="connsiteY23" fmla="*/ 450056 h 490764"/>
                  <a:gd name="connsiteX24" fmla="*/ 359568 w 366712"/>
                  <a:gd name="connsiteY24" fmla="*/ 473869 h 490764"/>
                  <a:gd name="connsiteX25" fmla="*/ 357187 w 366712"/>
                  <a:gd name="connsiteY25" fmla="*/ 488156 h 490764"/>
                  <a:gd name="connsiteX26" fmla="*/ 340518 w 366712"/>
                  <a:gd name="connsiteY26" fmla="*/ 490537 h 490764"/>
                  <a:gd name="connsiteX27" fmla="*/ 297656 w 366712"/>
                  <a:gd name="connsiteY27" fmla="*/ 488156 h 490764"/>
                  <a:gd name="connsiteX28" fmla="*/ 283368 w 366712"/>
                  <a:gd name="connsiteY28" fmla="*/ 483394 h 490764"/>
                  <a:gd name="connsiteX29" fmla="*/ 276225 w 366712"/>
                  <a:gd name="connsiteY29" fmla="*/ 481012 h 490764"/>
                  <a:gd name="connsiteX30" fmla="*/ 266700 w 366712"/>
                  <a:gd name="connsiteY30" fmla="*/ 476250 h 490764"/>
                  <a:gd name="connsiteX31" fmla="*/ 259556 w 366712"/>
                  <a:gd name="connsiteY31" fmla="*/ 471487 h 490764"/>
                  <a:gd name="connsiteX32" fmla="*/ 250031 w 366712"/>
                  <a:gd name="connsiteY32" fmla="*/ 464344 h 490764"/>
                  <a:gd name="connsiteX33" fmla="*/ 242887 w 366712"/>
                  <a:gd name="connsiteY33" fmla="*/ 461962 h 490764"/>
                  <a:gd name="connsiteX34" fmla="*/ 226218 w 366712"/>
                  <a:gd name="connsiteY34" fmla="*/ 450056 h 490764"/>
                  <a:gd name="connsiteX35" fmla="*/ 211931 w 366712"/>
                  <a:gd name="connsiteY35" fmla="*/ 442912 h 490764"/>
                  <a:gd name="connsiteX36" fmla="*/ 202406 w 366712"/>
                  <a:gd name="connsiteY36" fmla="*/ 440531 h 490764"/>
                  <a:gd name="connsiteX37" fmla="*/ 188118 w 366712"/>
                  <a:gd name="connsiteY37" fmla="*/ 435769 h 490764"/>
                  <a:gd name="connsiteX38" fmla="*/ 190500 w 366712"/>
                  <a:gd name="connsiteY38" fmla="*/ 414337 h 490764"/>
                  <a:gd name="connsiteX39" fmla="*/ 197643 w 366712"/>
                  <a:gd name="connsiteY39" fmla="*/ 400050 h 490764"/>
                  <a:gd name="connsiteX40" fmla="*/ 202406 w 366712"/>
                  <a:gd name="connsiteY40" fmla="*/ 381000 h 490764"/>
                  <a:gd name="connsiteX41" fmla="*/ 197643 w 366712"/>
                  <a:gd name="connsiteY41" fmla="*/ 347662 h 490764"/>
                  <a:gd name="connsiteX42" fmla="*/ 188118 w 366712"/>
                  <a:gd name="connsiteY42" fmla="*/ 333375 h 490764"/>
                  <a:gd name="connsiteX43" fmla="*/ 180975 w 366712"/>
                  <a:gd name="connsiteY43" fmla="*/ 330994 h 490764"/>
                  <a:gd name="connsiteX44" fmla="*/ 166687 w 366712"/>
                  <a:gd name="connsiteY44" fmla="*/ 309562 h 490764"/>
                  <a:gd name="connsiteX45" fmla="*/ 161925 w 366712"/>
                  <a:gd name="connsiteY45" fmla="*/ 295275 h 490764"/>
                  <a:gd name="connsiteX46" fmla="*/ 147637 w 366712"/>
                  <a:gd name="connsiteY46" fmla="*/ 273844 h 490764"/>
                  <a:gd name="connsiteX47" fmla="*/ 142875 w 366712"/>
                  <a:gd name="connsiteY47" fmla="*/ 266700 h 490764"/>
                  <a:gd name="connsiteX48" fmla="*/ 140493 w 366712"/>
                  <a:gd name="connsiteY48" fmla="*/ 257175 h 490764"/>
                  <a:gd name="connsiteX49" fmla="*/ 135731 w 366712"/>
                  <a:gd name="connsiteY49" fmla="*/ 242887 h 490764"/>
                  <a:gd name="connsiteX50" fmla="*/ 140493 w 366712"/>
                  <a:gd name="connsiteY50" fmla="*/ 211931 h 490764"/>
                  <a:gd name="connsiteX51" fmla="*/ 150018 w 366712"/>
                  <a:gd name="connsiteY51" fmla="*/ 197644 h 490764"/>
                  <a:gd name="connsiteX52" fmla="*/ 161925 w 366712"/>
                  <a:gd name="connsiteY52" fmla="*/ 188119 h 490764"/>
                  <a:gd name="connsiteX53" fmla="*/ 166687 w 366712"/>
                  <a:gd name="connsiteY53" fmla="*/ 180975 h 490764"/>
                  <a:gd name="connsiteX54" fmla="*/ 173831 w 366712"/>
                  <a:gd name="connsiteY54" fmla="*/ 157162 h 490764"/>
                  <a:gd name="connsiteX55" fmla="*/ 192881 w 366712"/>
                  <a:gd name="connsiteY55" fmla="*/ 140494 h 490764"/>
                  <a:gd name="connsiteX56" fmla="*/ 169068 w 366712"/>
                  <a:gd name="connsiteY56" fmla="*/ 133350 h 490764"/>
                  <a:gd name="connsiteX57" fmla="*/ 161925 w 366712"/>
                  <a:gd name="connsiteY57" fmla="*/ 135731 h 490764"/>
                  <a:gd name="connsiteX58" fmla="*/ 150018 w 366712"/>
                  <a:gd name="connsiteY58" fmla="*/ 133350 h 490764"/>
                  <a:gd name="connsiteX59" fmla="*/ 135731 w 366712"/>
                  <a:gd name="connsiteY59" fmla="*/ 128587 h 490764"/>
                  <a:gd name="connsiteX60" fmla="*/ 126206 w 366712"/>
                  <a:gd name="connsiteY60" fmla="*/ 114300 h 490764"/>
                  <a:gd name="connsiteX61" fmla="*/ 121443 w 366712"/>
                  <a:gd name="connsiteY61" fmla="*/ 107156 h 490764"/>
                  <a:gd name="connsiteX62" fmla="*/ 114300 w 366712"/>
                  <a:gd name="connsiteY62" fmla="*/ 102394 h 490764"/>
                  <a:gd name="connsiteX63" fmla="*/ 109537 w 366712"/>
                  <a:gd name="connsiteY63" fmla="*/ 95250 h 490764"/>
                  <a:gd name="connsiteX64" fmla="*/ 73818 w 366712"/>
                  <a:gd name="connsiteY64" fmla="*/ 85725 h 490764"/>
                  <a:gd name="connsiteX65" fmla="*/ 59531 w 366712"/>
                  <a:gd name="connsiteY65" fmla="*/ 66675 h 490764"/>
                  <a:gd name="connsiteX66" fmla="*/ 52387 w 366712"/>
                  <a:gd name="connsiteY66" fmla="*/ 64294 h 490764"/>
                  <a:gd name="connsiteX67" fmla="*/ 38100 w 366712"/>
                  <a:gd name="connsiteY67" fmla="*/ 47625 h 490764"/>
                  <a:gd name="connsiteX68" fmla="*/ 2381 w 366712"/>
                  <a:gd name="connsiteY68" fmla="*/ 47625 h 490764"/>
                  <a:gd name="connsiteX69" fmla="*/ 0 w 366712"/>
                  <a:gd name="connsiteY69" fmla="*/ 40481 h 490764"/>
                  <a:gd name="connsiteX70" fmla="*/ 14287 w 366712"/>
                  <a:gd name="connsiteY70" fmla="*/ 33337 h 490764"/>
                  <a:gd name="connsiteX71" fmla="*/ 28575 w 366712"/>
                  <a:gd name="connsiteY71" fmla="*/ 28575 h 490764"/>
                  <a:gd name="connsiteX72" fmla="*/ 35718 w 366712"/>
                  <a:gd name="connsiteY72" fmla="*/ 26194 h 490764"/>
                  <a:gd name="connsiteX73" fmla="*/ 47625 w 366712"/>
                  <a:gd name="connsiteY73" fmla="*/ 19050 h 490764"/>
                  <a:gd name="connsiteX74" fmla="*/ 54768 w 366712"/>
                  <a:gd name="connsiteY74" fmla="*/ 16669 h 490764"/>
                  <a:gd name="connsiteX75" fmla="*/ 66675 w 366712"/>
                  <a:gd name="connsiteY75" fmla="*/ 9525 h 490764"/>
                  <a:gd name="connsiteX76" fmla="*/ 104775 w 366712"/>
                  <a:gd name="connsiteY76" fmla="*/ 7144 h 490764"/>
                  <a:gd name="connsiteX77" fmla="*/ 111918 w 366712"/>
                  <a:gd name="connsiteY77" fmla="*/ 4762 h 490764"/>
                  <a:gd name="connsiteX78" fmla="*/ 150018 w 366712"/>
                  <a:gd name="connsiteY78" fmla="*/ 0 h 490764"/>
                  <a:gd name="connsiteX79" fmla="*/ 169068 w 366712"/>
                  <a:gd name="connsiteY79" fmla="*/ 2381 h 490764"/>
                  <a:gd name="connsiteX80" fmla="*/ 173831 w 366712"/>
                  <a:gd name="connsiteY80" fmla="*/ 23812 h 490764"/>
                  <a:gd name="connsiteX81" fmla="*/ 166687 w 366712"/>
                  <a:gd name="connsiteY81" fmla="*/ 28575 h 490764"/>
                  <a:gd name="connsiteX82" fmla="*/ 164306 w 366712"/>
                  <a:gd name="connsiteY82" fmla="*/ 50006 h 490764"/>
                  <a:gd name="connsiteX83" fmla="*/ 171450 w 366712"/>
                  <a:gd name="connsiteY83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54793 w 366712"/>
                  <a:gd name="connsiteY6" fmla="*/ 104775 h 490764"/>
                  <a:gd name="connsiteX7" fmla="*/ 266700 w 366712"/>
                  <a:gd name="connsiteY7" fmla="*/ 138112 h 490764"/>
                  <a:gd name="connsiteX8" fmla="*/ 271462 w 366712"/>
                  <a:gd name="connsiteY8" fmla="*/ 152400 h 490764"/>
                  <a:gd name="connsiteX9" fmla="*/ 283368 w 366712"/>
                  <a:gd name="connsiteY9" fmla="*/ 209550 h 490764"/>
                  <a:gd name="connsiteX10" fmla="*/ 264318 w 366712"/>
                  <a:gd name="connsiteY10" fmla="*/ 230981 h 490764"/>
                  <a:gd name="connsiteX11" fmla="*/ 266700 w 366712"/>
                  <a:gd name="connsiteY11" fmla="*/ 238125 h 490764"/>
                  <a:gd name="connsiteX12" fmla="*/ 273843 w 366712"/>
                  <a:gd name="connsiteY12" fmla="*/ 240506 h 490764"/>
                  <a:gd name="connsiteX13" fmla="*/ 280987 w 366712"/>
                  <a:gd name="connsiteY13" fmla="*/ 245269 h 490764"/>
                  <a:gd name="connsiteX14" fmla="*/ 321468 w 366712"/>
                  <a:gd name="connsiteY14" fmla="*/ 271462 h 490764"/>
                  <a:gd name="connsiteX15" fmla="*/ 340518 w 366712"/>
                  <a:gd name="connsiteY15" fmla="*/ 311944 h 490764"/>
                  <a:gd name="connsiteX16" fmla="*/ 342900 w 366712"/>
                  <a:gd name="connsiteY16" fmla="*/ 319087 h 490764"/>
                  <a:gd name="connsiteX17" fmla="*/ 350043 w 366712"/>
                  <a:gd name="connsiteY17" fmla="*/ 323850 h 490764"/>
                  <a:gd name="connsiteX18" fmla="*/ 357187 w 366712"/>
                  <a:gd name="connsiteY18" fmla="*/ 330994 h 490764"/>
                  <a:gd name="connsiteX19" fmla="*/ 366712 w 366712"/>
                  <a:gd name="connsiteY19" fmla="*/ 352425 h 490764"/>
                  <a:gd name="connsiteX20" fmla="*/ 364331 w 366712"/>
                  <a:gd name="connsiteY20" fmla="*/ 395287 h 490764"/>
                  <a:gd name="connsiteX21" fmla="*/ 359568 w 366712"/>
                  <a:gd name="connsiteY21" fmla="*/ 421481 h 490764"/>
                  <a:gd name="connsiteX22" fmla="*/ 357187 w 366712"/>
                  <a:gd name="connsiteY22" fmla="*/ 435769 h 490764"/>
                  <a:gd name="connsiteX23" fmla="*/ 352425 w 366712"/>
                  <a:gd name="connsiteY23" fmla="*/ 450056 h 490764"/>
                  <a:gd name="connsiteX24" fmla="*/ 359568 w 366712"/>
                  <a:gd name="connsiteY24" fmla="*/ 473869 h 490764"/>
                  <a:gd name="connsiteX25" fmla="*/ 357187 w 366712"/>
                  <a:gd name="connsiteY25" fmla="*/ 488156 h 490764"/>
                  <a:gd name="connsiteX26" fmla="*/ 340518 w 366712"/>
                  <a:gd name="connsiteY26" fmla="*/ 490537 h 490764"/>
                  <a:gd name="connsiteX27" fmla="*/ 297656 w 366712"/>
                  <a:gd name="connsiteY27" fmla="*/ 488156 h 490764"/>
                  <a:gd name="connsiteX28" fmla="*/ 283368 w 366712"/>
                  <a:gd name="connsiteY28" fmla="*/ 483394 h 490764"/>
                  <a:gd name="connsiteX29" fmla="*/ 276225 w 366712"/>
                  <a:gd name="connsiteY29" fmla="*/ 481012 h 490764"/>
                  <a:gd name="connsiteX30" fmla="*/ 266700 w 366712"/>
                  <a:gd name="connsiteY30" fmla="*/ 476250 h 490764"/>
                  <a:gd name="connsiteX31" fmla="*/ 259556 w 366712"/>
                  <a:gd name="connsiteY31" fmla="*/ 471487 h 490764"/>
                  <a:gd name="connsiteX32" fmla="*/ 250031 w 366712"/>
                  <a:gd name="connsiteY32" fmla="*/ 464344 h 490764"/>
                  <a:gd name="connsiteX33" fmla="*/ 242887 w 366712"/>
                  <a:gd name="connsiteY33" fmla="*/ 461962 h 490764"/>
                  <a:gd name="connsiteX34" fmla="*/ 226218 w 366712"/>
                  <a:gd name="connsiteY34" fmla="*/ 450056 h 490764"/>
                  <a:gd name="connsiteX35" fmla="*/ 211931 w 366712"/>
                  <a:gd name="connsiteY35" fmla="*/ 442912 h 490764"/>
                  <a:gd name="connsiteX36" fmla="*/ 202406 w 366712"/>
                  <a:gd name="connsiteY36" fmla="*/ 440531 h 490764"/>
                  <a:gd name="connsiteX37" fmla="*/ 188118 w 366712"/>
                  <a:gd name="connsiteY37" fmla="*/ 435769 h 490764"/>
                  <a:gd name="connsiteX38" fmla="*/ 190500 w 366712"/>
                  <a:gd name="connsiteY38" fmla="*/ 414337 h 490764"/>
                  <a:gd name="connsiteX39" fmla="*/ 197643 w 366712"/>
                  <a:gd name="connsiteY39" fmla="*/ 400050 h 490764"/>
                  <a:gd name="connsiteX40" fmla="*/ 202406 w 366712"/>
                  <a:gd name="connsiteY40" fmla="*/ 381000 h 490764"/>
                  <a:gd name="connsiteX41" fmla="*/ 197643 w 366712"/>
                  <a:gd name="connsiteY41" fmla="*/ 347662 h 490764"/>
                  <a:gd name="connsiteX42" fmla="*/ 188118 w 366712"/>
                  <a:gd name="connsiteY42" fmla="*/ 333375 h 490764"/>
                  <a:gd name="connsiteX43" fmla="*/ 166687 w 366712"/>
                  <a:gd name="connsiteY43" fmla="*/ 309562 h 490764"/>
                  <a:gd name="connsiteX44" fmla="*/ 161925 w 366712"/>
                  <a:gd name="connsiteY44" fmla="*/ 295275 h 490764"/>
                  <a:gd name="connsiteX45" fmla="*/ 147637 w 366712"/>
                  <a:gd name="connsiteY45" fmla="*/ 273844 h 490764"/>
                  <a:gd name="connsiteX46" fmla="*/ 142875 w 366712"/>
                  <a:gd name="connsiteY46" fmla="*/ 266700 h 490764"/>
                  <a:gd name="connsiteX47" fmla="*/ 140493 w 366712"/>
                  <a:gd name="connsiteY47" fmla="*/ 257175 h 490764"/>
                  <a:gd name="connsiteX48" fmla="*/ 135731 w 366712"/>
                  <a:gd name="connsiteY48" fmla="*/ 242887 h 490764"/>
                  <a:gd name="connsiteX49" fmla="*/ 140493 w 366712"/>
                  <a:gd name="connsiteY49" fmla="*/ 211931 h 490764"/>
                  <a:gd name="connsiteX50" fmla="*/ 150018 w 366712"/>
                  <a:gd name="connsiteY50" fmla="*/ 197644 h 490764"/>
                  <a:gd name="connsiteX51" fmla="*/ 161925 w 366712"/>
                  <a:gd name="connsiteY51" fmla="*/ 188119 h 490764"/>
                  <a:gd name="connsiteX52" fmla="*/ 166687 w 366712"/>
                  <a:gd name="connsiteY52" fmla="*/ 180975 h 490764"/>
                  <a:gd name="connsiteX53" fmla="*/ 173831 w 366712"/>
                  <a:gd name="connsiteY53" fmla="*/ 157162 h 490764"/>
                  <a:gd name="connsiteX54" fmla="*/ 192881 w 366712"/>
                  <a:gd name="connsiteY54" fmla="*/ 140494 h 490764"/>
                  <a:gd name="connsiteX55" fmla="*/ 169068 w 366712"/>
                  <a:gd name="connsiteY55" fmla="*/ 133350 h 490764"/>
                  <a:gd name="connsiteX56" fmla="*/ 161925 w 366712"/>
                  <a:gd name="connsiteY56" fmla="*/ 135731 h 490764"/>
                  <a:gd name="connsiteX57" fmla="*/ 150018 w 366712"/>
                  <a:gd name="connsiteY57" fmla="*/ 133350 h 490764"/>
                  <a:gd name="connsiteX58" fmla="*/ 135731 w 366712"/>
                  <a:gd name="connsiteY58" fmla="*/ 128587 h 490764"/>
                  <a:gd name="connsiteX59" fmla="*/ 126206 w 366712"/>
                  <a:gd name="connsiteY59" fmla="*/ 114300 h 490764"/>
                  <a:gd name="connsiteX60" fmla="*/ 121443 w 366712"/>
                  <a:gd name="connsiteY60" fmla="*/ 107156 h 490764"/>
                  <a:gd name="connsiteX61" fmla="*/ 114300 w 366712"/>
                  <a:gd name="connsiteY61" fmla="*/ 102394 h 490764"/>
                  <a:gd name="connsiteX62" fmla="*/ 109537 w 366712"/>
                  <a:gd name="connsiteY62" fmla="*/ 95250 h 490764"/>
                  <a:gd name="connsiteX63" fmla="*/ 73818 w 366712"/>
                  <a:gd name="connsiteY63" fmla="*/ 85725 h 490764"/>
                  <a:gd name="connsiteX64" fmla="*/ 59531 w 366712"/>
                  <a:gd name="connsiteY64" fmla="*/ 66675 h 490764"/>
                  <a:gd name="connsiteX65" fmla="*/ 52387 w 366712"/>
                  <a:gd name="connsiteY65" fmla="*/ 64294 h 490764"/>
                  <a:gd name="connsiteX66" fmla="*/ 38100 w 366712"/>
                  <a:gd name="connsiteY66" fmla="*/ 47625 h 490764"/>
                  <a:gd name="connsiteX67" fmla="*/ 2381 w 366712"/>
                  <a:gd name="connsiteY67" fmla="*/ 47625 h 490764"/>
                  <a:gd name="connsiteX68" fmla="*/ 0 w 366712"/>
                  <a:gd name="connsiteY68" fmla="*/ 40481 h 490764"/>
                  <a:gd name="connsiteX69" fmla="*/ 14287 w 366712"/>
                  <a:gd name="connsiteY69" fmla="*/ 33337 h 490764"/>
                  <a:gd name="connsiteX70" fmla="*/ 28575 w 366712"/>
                  <a:gd name="connsiteY70" fmla="*/ 28575 h 490764"/>
                  <a:gd name="connsiteX71" fmla="*/ 35718 w 366712"/>
                  <a:gd name="connsiteY71" fmla="*/ 26194 h 490764"/>
                  <a:gd name="connsiteX72" fmla="*/ 47625 w 366712"/>
                  <a:gd name="connsiteY72" fmla="*/ 19050 h 490764"/>
                  <a:gd name="connsiteX73" fmla="*/ 54768 w 366712"/>
                  <a:gd name="connsiteY73" fmla="*/ 16669 h 490764"/>
                  <a:gd name="connsiteX74" fmla="*/ 66675 w 366712"/>
                  <a:gd name="connsiteY74" fmla="*/ 9525 h 490764"/>
                  <a:gd name="connsiteX75" fmla="*/ 104775 w 366712"/>
                  <a:gd name="connsiteY75" fmla="*/ 7144 h 490764"/>
                  <a:gd name="connsiteX76" fmla="*/ 111918 w 366712"/>
                  <a:gd name="connsiteY76" fmla="*/ 4762 h 490764"/>
                  <a:gd name="connsiteX77" fmla="*/ 150018 w 366712"/>
                  <a:gd name="connsiteY77" fmla="*/ 0 h 490764"/>
                  <a:gd name="connsiteX78" fmla="*/ 169068 w 366712"/>
                  <a:gd name="connsiteY78" fmla="*/ 2381 h 490764"/>
                  <a:gd name="connsiteX79" fmla="*/ 173831 w 366712"/>
                  <a:gd name="connsiteY79" fmla="*/ 23812 h 490764"/>
                  <a:gd name="connsiteX80" fmla="*/ 166687 w 366712"/>
                  <a:gd name="connsiteY80" fmla="*/ 28575 h 490764"/>
                  <a:gd name="connsiteX81" fmla="*/ 164306 w 366712"/>
                  <a:gd name="connsiteY81" fmla="*/ 50006 h 490764"/>
                  <a:gd name="connsiteX82" fmla="*/ 171450 w 366712"/>
                  <a:gd name="connsiteY82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54793 w 366712"/>
                  <a:gd name="connsiteY6" fmla="*/ 104775 h 490764"/>
                  <a:gd name="connsiteX7" fmla="*/ 266700 w 366712"/>
                  <a:gd name="connsiteY7" fmla="*/ 138112 h 490764"/>
                  <a:gd name="connsiteX8" fmla="*/ 271462 w 366712"/>
                  <a:gd name="connsiteY8" fmla="*/ 152400 h 490764"/>
                  <a:gd name="connsiteX9" fmla="*/ 283368 w 366712"/>
                  <a:gd name="connsiteY9" fmla="*/ 209550 h 490764"/>
                  <a:gd name="connsiteX10" fmla="*/ 264318 w 366712"/>
                  <a:gd name="connsiteY10" fmla="*/ 230981 h 490764"/>
                  <a:gd name="connsiteX11" fmla="*/ 266700 w 366712"/>
                  <a:gd name="connsiteY11" fmla="*/ 238125 h 490764"/>
                  <a:gd name="connsiteX12" fmla="*/ 273843 w 366712"/>
                  <a:gd name="connsiteY12" fmla="*/ 240506 h 490764"/>
                  <a:gd name="connsiteX13" fmla="*/ 280987 w 366712"/>
                  <a:gd name="connsiteY13" fmla="*/ 245269 h 490764"/>
                  <a:gd name="connsiteX14" fmla="*/ 321468 w 366712"/>
                  <a:gd name="connsiteY14" fmla="*/ 271462 h 490764"/>
                  <a:gd name="connsiteX15" fmla="*/ 340518 w 366712"/>
                  <a:gd name="connsiteY15" fmla="*/ 311944 h 490764"/>
                  <a:gd name="connsiteX16" fmla="*/ 342900 w 366712"/>
                  <a:gd name="connsiteY16" fmla="*/ 319087 h 490764"/>
                  <a:gd name="connsiteX17" fmla="*/ 350043 w 366712"/>
                  <a:gd name="connsiteY17" fmla="*/ 323850 h 490764"/>
                  <a:gd name="connsiteX18" fmla="*/ 357187 w 366712"/>
                  <a:gd name="connsiteY18" fmla="*/ 330994 h 490764"/>
                  <a:gd name="connsiteX19" fmla="*/ 366712 w 366712"/>
                  <a:gd name="connsiteY19" fmla="*/ 352425 h 490764"/>
                  <a:gd name="connsiteX20" fmla="*/ 364331 w 366712"/>
                  <a:gd name="connsiteY20" fmla="*/ 395287 h 490764"/>
                  <a:gd name="connsiteX21" fmla="*/ 359568 w 366712"/>
                  <a:gd name="connsiteY21" fmla="*/ 421481 h 490764"/>
                  <a:gd name="connsiteX22" fmla="*/ 357187 w 366712"/>
                  <a:gd name="connsiteY22" fmla="*/ 435769 h 490764"/>
                  <a:gd name="connsiteX23" fmla="*/ 352425 w 366712"/>
                  <a:gd name="connsiteY23" fmla="*/ 450056 h 490764"/>
                  <a:gd name="connsiteX24" fmla="*/ 359568 w 366712"/>
                  <a:gd name="connsiteY24" fmla="*/ 473869 h 490764"/>
                  <a:gd name="connsiteX25" fmla="*/ 357187 w 366712"/>
                  <a:gd name="connsiteY25" fmla="*/ 488156 h 490764"/>
                  <a:gd name="connsiteX26" fmla="*/ 340518 w 366712"/>
                  <a:gd name="connsiteY26" fmla="*/ 490537 h 490764"/>
                  <a:gd name="connsiteX27" fmla="*/ 297656 w 366712"/>
                  <a:gd name="connsiteY27" fmla="*/ 488156 h 490764"/>
                  <a:gd name="connsiteX28" fmla="*/ 283368 w 366712"/>
                  <a:gd name="connsiteY28" fmla="*/ 483394 h 490764"/>
                  <a:gd name="connsiteX29" fmla="*/ 276225 w 366712"/>
                  <a:gd name="connsiteY29" fmla="*/ 481012 h 490764"/>
                  <a:gd name="connsiteX30" fmla="*/ 266700 w 366712"/>
                  <a:gd name="connsiteY30" fmla="*/ 476250 h 490764"/>
                  <a:gd name="connsiteX31" fmla="*/ 259556 w 366712"/>
                  <a:gd name="connsiteY31" fmla="*/ 471487 h 490764"/>
                  <a:gd name="connsiteX32" fmla="*/ 250031 w 366712"/>
                  <a:gd name="connsiteY32" fmla="*/ 464344 h 490764"/>
                  <a:gd name="connsiteX33" fmla="*/ 242887 w 366712"/>
                  <a:gd name="connsiteY33" fmla="*/ 461962 h 490764"/>
                  <a:gd name="connsiteX34" fmla="*/ 226218 w 366712"/>
                  <a:gd name="connsiteY34" fmla="*/ 450056 h 490764"/>
                  <a:gd name="connsiteX35" fmla="*/ 211931 w 366712"/>
                  <a:gd name="connsiteY35" fmla="*/ 442912 h 490764"/>
                  <a:gd name="connsiteX36" fmla="*/ 202406 w 366712"/>
                  <a:gd name="connsiteY36" fmla="*/ 440531 h 490764"/>
                  <a:gd name="connsiteX37" fmla="*/ 188118 w 366712"/>
                  <a:gd name="connsiteY37" fmla="*/ 435769 h 490764"/>
                  <a:gd name="connsiteX38" fmla="*/ 190500 w 366712"/>
                  <a:gd name="connsiteY38" fmla="*/ 414337 h 490764"/>
                  <a:gd name="connsiteX39" fmla="*/ 197643 w 366712"/>
                  <a:gd name="connsiteY39" fmla="*/ 400050 h 490764"/>
                  <a:gd name="connsiteX40" fmla="*/ 202406 w 366712"/>
                  <a:gd name="connsiteY40" fmla="*/ 381000 h 490764"/>
                  <a:gd name="connsiteX41" fmla="*/ 197643 w 366712"/>
                  <a:gd name="connsiteY41" fmla="*/ 347662 h 490764"/>
                  <a:gd name="connsiteX42" fmla="*/ 166687 w 366712"/>
                  <a:gd name="connsiteY42" fmla="*/ 309562 h 490764"/>
                  <a:gd name="connsiteX43" fmla="*/ 161925 w 366712"/>
                  <a:gd name="connsiteY43" fmla="*/ 295275 h 490764"/>
                  <a:gd name="connsiteX44" fmla="*/ 147637 w 366712"/>
                  <a:gd name="connsiteY44" fmla="*/ 273844 h 490764"/>
                  <a:gd name="connsiteX45" fmla="*/ 142875 w 366712"/>
                  <a:gd name="connsiteY45" fmla="*/ 266700 h 490764"/>
                  <a:gd name="connsiteX46" fmla="*/ 140493 w 366712"/>
                  <a:gd name="connsiteY46" fmla="*/ 257175 h 490764"/>
                  <a:gd name="connsiteX47" fmla="*/ 135731 w 366712"/>
                  <a:gd name="connsiteY47" fmla="*/ 242887 h 490764"/>
                  <a:gd name="connsiteX48" fmla="*/ 140493 w 366712"/>
                  <a:gd name="connsiteY48" fmla="*/ 211931 h 490764"/>
                  <a:gd name="connsiteX49" fmla="*/ 150018 w 366712"/>
                  <a:gd name="connsiteY49" fmla="*/ 197644 h 490764"/>
                  <a:gd name="connsiteX50" fmla="*/ 161925 w 366712"/>
                  <a:gd name="connsiteY50" fmla="*/ 188119 h 490764"/>
                  <a:gd name="connsiteX51" fmla="*/ 166687 w 366712"/>
                  <a:gd name="connsiteY51" fmla="*/ 180975 h 490764"/>
                  <a:gd name="connsiteX52" fmla="*/ 173831 w 366712"/>
                  <a:gd name="connsiteY52" fmla="*/ 157162 h 490764"/>
                  <a:gd name="connsiteX53" fmla="*/ 192881 w 366712"/>
                  <a:gd name="connsiteY53" fmla="*/ 140494 h 490764"/>
                  <a:gd name="connsiteX54" fmla="*/ 169068 w 366712"/>
                  <a:gd name="connsiteY54" fmla="*/ 133350 h 490764"/>
                  <a:gd name="connsiteX55" fmla="*/ 161925 w 366712"/>
                  <a:gd name="connsiteY55" fmla="*/ 135731 h 490764"/>
                  <a:gd name="connsiteX56" fmla="*/ 150018 w 366712"/>
                  <a:gd name="connsiteY56" fmla="*/ 133350 h 490764"/>
                  <a:gd name="connsiteX57" fmla="*/ 135731 w 366712"/>
                  <a:gd name="connsiteY57" fmla="*/ 128587 h 490764"/>
                  <a:gd name="connsiteX58" fmla="*/ 126206 w 366712"/>
                  <a:gd name="connsiteY58" fmla="*/ 114300 h 490764"/>
                  <a:gd name="connsiteX59" fmla="*/ 121443 w 366712"/>
                  <a:gd name="connsiteY59" fmla="*/ 107156 h 490764"/>
                  <a:gd name="connsiteX60" fmla="*/ 114300 w 366712"/>
                  <a:gd name="connsiteY60" fmla="*/ 102394 h 490764"/>
                  <a:gd name="connsiteX61" fmla="*/ 109537 w 366712"/>
                  <a:gd name="connsiteY61" fmla="*/ 95250 h 490764"/>
                  <a:gd name="connsiteX62" fmla="*/ 73818 w 366712"/>
                  <a:gd name="connsiteY62" fmla="*/ 85725 h 490764"/>
                  <a:gd name="connsiteX63" fmla="*/ 59531 w 366712"/>
                  <a:gd name="connsiteY63" fmla="*/ 66675 h 490764"/>
                  <a:gd name="connsiteX64" fmla="*/ 52387 w 366712"/>
                  <a:gd name="connsiteY64" fmla="*/ 64294 h 490764"/>
                  <a:gd name="connsiteX65" fmla="*/ 38100 w 366712"/>
                  <a:gd name="connsiteY65" fmla="*/ 47625 h 490764"/>
                  <a:gd name="connsiteX66" fmla="*/ 2381 w 366712"/>
                  <a:gd name="connsiteY66" fmla="*/ 47625 h 490764"/>
                  <a:gd name="connsiteX67" fmla="*/ 0 w 366712"/>
                  <a:gd name="connsiteY67" fmla="*/ 40481 h 490764"/>
                  <a:gd name="connsiteX68" fmla="*/ 14287 w 366712"/>
                  <a:gd name="connsiteY68" fmla="*/ 33337 h 490764"/>
                  <a:gd name="connsiteX69" fmla="*/ 28575 w 366712"/>
                  <a:gd name="connsiteY69" fmla="*/ 28575 h 490764"/>
                  <a:gd name="connsiteX70" fmla="*/ 35718 w 366712"/>
                  <a:gd name="connsiteY70" fmla="*/ 26194 h 490764"/>
                  <a:gd name="connsiteX71" fmla="*/ 47625 w 366712"/>
                  <a:gd name="connsiteY71" fmla="*/ 19050 h 490764"/>
                  <a:gd name="connsiteX72" fmla="*/ 54768 w 366712"/>
                  <a:gd name="connsiteY72" fmla="*/ 16669 h 490764"/>
                  <a:gd name="connsiteX73" fmla="*/ 66675 w 366712"/>
                  <a:gd name="connsiteY73" fmla="*/ 9525 h 490764"/>
                  <a:gd name="connsiteX74" fmla="*/ 104775 w 366712"/>
                  <a:gd name="connsiteY74" fmla="*/ 7144 h 490764"/>
                  <a:gd name="connsiteX75" fmla="*/ 111918 w 366712"/>
                  <a:gd name="connsiteY75" fmla="*/ 4762 h 490764"/>
                  <a:gd name="connsiteX76" fmla="*/ 150018 w 366712"/>
                  <a:gd name="connsiteY76" fmla="*/ 0 h 490764"/>
                  <a:gd name="connsiteX77" fmla="*/ 169068 w 366712"/>
                  <a:gd name="connsiteY77" fmla="*/ 2381 h 490764"/>
                  <a:gd name="connsiteX78" fmla="*/ 173831 w 366712"/>
                  <a:gd name="connsiteY78" fmla="*/ 23812 h 490764"/>
                  <a:gd name="connsiteX79" fmla="*/ 166687 w 366712"/>
                  <a:gd name="connsiteY79" fmla="*/ 28575 h 490764"/>
                  <a:gd name="connsiteX80" fmla="*/ 164306 w 366712"/>
                  <a:gd name="connsiteY80" fmla="*/ 50006 h 490764"/>
                  <a:gd name="connsiteX81" fmla="*/ 171450 w 366712"/>
                  <a:gd name="connsiteY81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54793 w 366712"/>
                  <a:gd name="connsiteY6" fmla="*/ 104775 h 490764"/>
                  <a:gd name="connsiteX7" fmla="*/ 266700 w 366712"/>
                  <a:gd name="connsiteY7" fmla="*/ 138112 h 490764"/>
                  <a:gd name="connsiteX8" fmla="*/ 271462 w 366712"/>
                  <a:gd name="connsiteY8" fmla="*/ 152400 h 490764"/>
                  <a:gd name="connsiteX9" fmla="*/ 283368 w 366712"/>
                  <a:gd name="connsiteY9" fmla="*/ 209550 h 490764"/>
                  <a:gd name="connsiteX10" fmla="*/ 264318 w 366712"/>
                  <a:gd name="connsiteY10" fmla="*/ 230981 h 490764"/>
                  <a:gd name="connsiteX11" fmla="*/ 266700 w 366712"/>
                  <a:gd name="connsiteY11" fmla="*/ 238125 h 490764"/>
                  <a:gd name="connsiteX12" fmla="*/ 273843 w 366712"/>
                  <a:gd name="connsiteY12" fmla="*/ 240506 h 490764"/>
                  <a:gd name="connsiteX13" fmla="*/ 280987 w 366712"/>
                  <a:gd name="connsiteY13" fmla="*/ 245269 h 490764"/>
                  <a:gd name="connsiteX14" fmla="*/ 321468 w 366712"/>
                  <a:gd name="connsiteY14" fmla="*/ 271462 h 490764"/>
                  <a:gd name="connsiteX15" fmla="*/ 340518 w 366712"/>
                  <a:gd name="connsiteY15" fmla="*/ 311944 h 490764"/>
                  <a:gd name="connsiteX16" fmla="*/ 342900 w 366712"/>
                  <a:gd name="connsiteY16" fmla="*/ 319087 h 490764"/>
                  <a:gd name="connsiteX17" fmla="*/ 350043 w 366712"/>
                  <a:gd name="connsiteY17" fmla="*/ 323850 h 490764"/>
                  <a:gd name="connsiteX18" fmla="*/ 357187 w 366712"/>
                  <a:gd name="connsiteY18" fmla="*/ 330994 h 490764"/>
                  <a:gd name="connsiteX19" fmla="*/ 366712 w 366712"/>
                  <a:gd name="connsiteY19" fmla="*/ 352425 h 490764"/>
                  <a:gd name="connsiteX20" fmla="*/ 364331 w 366712"/>
                  <a:gd name="connsiteY20" fmla="*/ 395287 h 490764"/>
                  <a:gd name="connsiteX21" fmla="*/ 359568 w 366712"/>
                  <a:gd name="connsiteY21" fmla="*/ 421481 h 490764"/>
                  <a:gd name="connsiteX22" fmla="*/ 357187 w 366712"/>
                  <a:gd name="connsiteY22" fmla="*/ 435769 h 490764"/>
                  <a:gd name="connsiteX23" fmla="*/ 352425 w 366712"/>
                  <a:gd name="connsiteY23" fmla="*/ 450056 h 490764"/>
                  <a:gd name="connsiteX24" fmla="*/ 359568 w 366712"/>
                  <a:gd name="connsiteY24" fmla="*/ 473869 h 490764"/>
                  <a:gd name="connsiteX25" fmla="*/ 357187 w 366712"/>
                  <a:gd name="connsiteY25" fmla="*/ 488156 h 490764"/>
                  <a:gd name="connsiteX26" fmla="*/ 340518 w 366712"/>
                  <a:gd name="connsiteY26" fmla="*/ 490537 h 490764"/>
                  <a:gd name="connsiteX27" fmla="*/ 297656 w 366712"/>
                  <a:gd name="connsiteY27" fmla="*/ 488156 h 490764"/>
                  <a:gd name="connsiteX28" fmla="*/ 283368 w 366712"/>
                  <a:gd name="connsiteY28" fmla="*/ 483394 h 490764"/>
                  <a:gd name="connsiteX29" fmla="*/ 276225 w 366712"/>
                  <a:gd name="connsiteY29" fmla="*/ 481012 h 490764"/>
                  <a:gd name="connsiteX30" fmla="*/ 266700 w 366712"/>
                  <a:gd name="connsiteY30" fmla="*/ 476250 h 490764"/>
                  <a:gd name="connsiteX31" fmla="*/ 259556 w 366712"/>
                  <a:gd name="connsiteY31" fmla="*/ 471487 h 490764"/>
                  <a:gd name="connsiteX32" fmla="*/ 250031 w 366712"/>
                  <a:gd name="connsiteY32" fmla="*/ 464344 h 490764"/>
                  <a:gd name="connsiteX33" fmla="*/ 242887 w 366712"/>
                  <a:gd name="connsiteY33" fmla="*/ 461962 h 490764"/>
                  <a:gd name="connsiteX34" fmla="*/ 226218 w 366712"/>
                  <a:gd name="connsiteY34" fmla="*/ 450056 h 490764"/>
                  <a:gd name="connsiteX35" fmla="*/ 211931 w 366712"/>
                  <a:gd name="connsiteY35" fmla="*/ 442912 h 490764"/>
                  <a:gd name="connsiteX36" fmla="*/ 202406 w 366712"/>
                  <a:gd name="connsiteY36" fmla="*/ 440531 h 490764"/>
                  <a:gd name="connsiteX37" fmla="*/ 188118 w 366712"/>
                  <a:gd name="connsiteY37" fmla="*/ 435769 h 490764"/>
                  <a:gd name="connsiteX38" fmla="*/ 190500 w 366712"/>
                  <a:gd name="connsiteY38" fmla="*/ 414337 h 490764"/>
                  <a:gd name="connsiteX39" fmla="*/ 197643 w 366712"/>
                  <a:gd name="connsiteY39" fmla="*/ 400050 h 490764"/>
                  <a:gd name="connsiteX40" fmla="*/ 202406 w 366712"/>
                  <a:gd name="connsiteY40" fmla="*/ 381000 h 490764"/>
                  <a:gd name="connsiteX41" fmla="*/ 207168 w 366712"/>
                  <a:gd name="connsiteY41" fmla="*/ 342899 h 490764"/>
                  <a:gd name="connsiteX42" fmla="*/ 166687 w 366712"/>
                  <a:gd name="connsiteY42" fmla="*/ 309562 h 490764"/>
                  <a:gd name="connsiteX43" fmla="*/ 161925 w 366712"/>
                  <a:gd name="connsiteY43" fmla="*/ 295275 h 490764"/>
                  <a:gd name="connsiteX44" fmla="*/ 147637 w 366712"/>
                  <a:gd name="connsiteY44" fmla="*/ 273844 h 490764"/>
                  <a:gd name="connsiteX45" fmla="*/ 142875 w 366712"/>
                  <a:gd name="connsiteY45" fmla="*/ 266700 h 490764"/>
                  <a:gd name="connsiteX46" fmla="*/ 140493 w 366712"/>
                  <a:gd name="connsiteY46" fmla="*/ 257175 h 490764"/>
                  <a:gd name="connsiteX47" fmla="*/ 135731 w 366712"/>
                  <a:gd name="connsiteY47" fmla="*/ 242887 h 490764"/>
                  <a:gd name="connsiteX48" fmla="*/ 140493 w 366712"/>
                  <a:gd name="connsiteY48" fmla="*/ 211931 h 490764"/>
                  <a:gd name="connsiteX49" fmla="*/ 150018 w 366712"/>
                  <a:gd name="connsiteY49" fmla="*/ 197644 h 490764"/>
                  <a:gd name="connsiteX50" fmla="*/ 161925 w 366712"/>
                  <a:gd name="connsiteY50" fmla="*/ 188119 h 490764"/>
                  <a:gd name="connsiteX51" fmla="*/ 166687 w 366712"/>
                  <a:gd name="connsiteY51" fmla="*/ 180975 h 490764"/>
                  <a:gd name="connsiteX52" fmla="*/ 173831 w 366712"/>
                  <a:gd name="connsiteY52" fmla="*/ 157162 h 490764"/>
                  <a:gd name="connsiteX53" fmla="*/ 192881 w 366712"/>
                  <a:gd name="connsiteY53" fmla="*/ 140494 h 490764"/>
                  <a:gd name="connsiteX54" fmla="*/ 169068 w 366712"/>
                  <a:gd name="connsiteY54" fmla="*/ 133350 h 490764"/>
                  <a:gd name="connsiteX55" fmla="*/ 161925 w 366712"/>
                  <a:gd name="connsiteY55" fmla="*/ 135731 h 490764"/>
                  <a:gd name="connsiteX56" fmla="*/ 150018 w 366712"/>
                  <a:gd name="connsiteY56" fmla="*/ 133350 h 490764"/>
                  <a:gd name="connsiteX57" fmla="*/ 135731 w 366712"/>
                  <a:gd name="connsiteY57" fmla="*/ 128587 h 490764"/>
                  <a:gd name="connsiteX58" fmla="*/ 126206 w 366712"/>
                  <a:gd name="connsiteY58" fmla="*/ 114300 h 490764"/>
                  <a:gd name="connsiteX59" fmla="*/ 121443 w 366712"/>
                  <a:gd name="connsiteY59" fmla="*/ 107156 h 490764"/>
                  <a:gd name="connsiteX60" fmla="*/ 114300 w 366712"/>
                  <a:gd name="connsiteY60" fmla="*/ 102394 h 490764"/>
                  <a:gd name="connsiteX61" fmla="*/ 109537 w 366712"/>
                  <a:gd name="connsiteY61" fmla="*/ 95250 h 490764"/>
                  <a:gd name="connsiteX62" fmla="*/ 73818 w 366712"/>
                  <a:gd name="connsiteY62" fmla="*/ 85725 h 490764"/>
                  <a:gd name="connsiteX63" fmla="*/ 59531 w 366712"/>
                  <a:gd name="connsiteY63" fmla="*/ 66675 h 490764"/>
                  <a:gd name="connsiteX64" fmla="*/ 52387 w 366712"/>
                  <a:gd name="connsiteY64" fmla="*/ 64294 h 490764"/>
                  <a:gd name="connsiteX65" fmla="*/ 38100 w 366712"/>
                  <a:gd name="connsiteY65" fmla="*/ 47625 h 490764"/>
                  <a:gd name="connsiteX66" fmla="*/ 2381 w 366712"/>
                  <a:gd name="connsiteY66" fmla="*/ 47625 h 490764"/>
                  <a:gd name="connsiteX67" fmla="*/ 0 w 366712"/>
                  <a:gd name="connsiteY67" fmla="*/ 40481 h 490764"/>
                  <a:gd name="connsiteX68" fmla="*/ 14287 w 366712"/>
                  <a:gd name="connsiteY68" fmla="*/ 33337 h 490764"/>
                  <a:gd name="connsiteX69" fmla="*/ 28575 w 366712"/>
                  <a:gd name="connsiteY69" fmla="*/ 28575 h 490764"/>
                  <a:gd name="connsiteX70" fmla="*/ 35718 w 366712"/>
                  <a:gd name="connsiteY70" fmla="*/ 26194 h 490764"/>
                  <a:gd name="connsiteX71" fmla="*/ 47625 w 366712"/>
                  <a:gd name="connsiteY71" fmla="*/ 19050 h 490764"/>
                  <a:gd name="connsiteX72" fmla="*/ 54768 w 366712"/>
                  <a:gd name="connsiteY72" fmla="*/ 16669 h 490764"/>
                  <a:gd name="connsiteX73" fmla="*/ 66675 w 366712"/>
                  <a:gd name="connsiteY73" fmla="*/ 9525 h 490764"/>
                  <a:gd name="connsiteX74" fmla="*/ 104775 w 366712"/>
                  <a:gd name="connsiteY74" fmla="*/ 7144 h 490764"/>
                  <a:gd name="connsiteX75" fmla="*/ 111918 w 366712"/>
                  <a:gd name="connsiteY75" fmla="*/ 4762 h 490764"/>
                  <a:gd name="connsiteX76" fmla="*/ 150018 w 366712"/>
                  <a:gd name="connsiteY76" fmla="*/ 0 h 490764"/>
                  <a:gd name="connsiteX77" fmla="*/ 169068 w 366712"/>
                  <a:gd name="connsiteY77" fmla="*/ 2381 h 490764"/>
                  <a:gd name="connsiteX78" fmla="*/ 173831 w 366712"/>
                  <a:gd name="connsiteY78" fmla="*/ 23812 h 490764"/>
                  <a:gd name="connsiteX79" fmla="*/ 166687 w 366712"/>
                  <a:gd name="connsiteY79" fmla="*/ 28575 h 490764"/>
                  <a:gd name="connsiteX80" fmla="*/ 164306 w 366712"/>
                  <a:gd name="connsiteY80" fmla="*/ 50006 h 490764"/>
                  <a:gd name="connsiteX81" fmla="*/ 171450 w 366712"/>
                  <a:gd name="connsiteY81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0981 w 366712"/>
                  <a:gd name="connsiteY5" fmla="*/ 90487 h 490764"/>
                  <a:gd name="connsiteX6" fmla="*/ 254793 w 366712"/>
                  <a:gd name="connsiteY6" fmla="*/ 104775 h 490764"/>
                  <a:gd name="connsiteX7" fmla="*/ 266700 w 366712"/>
                  <a:gd name="connsiteY7" fmla="*/ 138112 h 490764"/>
                  <a:gd name="connsiteX8" fmla="*/ 271462 w 366712"/>
                  <a:gd name="connsiteY8" fmla="*/ 152400 h 490764"/>
                  <a:gd name="connsiteX9" fmla="*/ 283368 w 366712"/>
                  <a:gd name="connsiteY9" fmla="*/ 209550 h 490764"/>
                  <a:gd name="connsiteX10" fmla="*/ 264318 w 366712"/>
                  <a:gd name="connsiteY10" fmla="*/ 230981 h 490764"/>
                  <a:gd name="connsiteX11" fmla="*/ 266700 w 366712"/>
                  <a:gd name="connsiteY11" fmla="*/ 238125 h 490764"/>
                  <a:gd name="connsiteX12" fmla="*/ 273843 w 366712"/>
                  <a:gd name="connsiteY12" fmla="*/ 240506 h 490764"/>
                  <a:gd name="connsiteX13" fmla="*/ 280987 w 366712"/>
                  <a:gd name="connsiteY13" fmla="*/ 245269 h 490764"/>
                  <a:gd name="connsiteX14" fmla="*/ 321468 w 366712"/>
                  <a:gd name="connsiteY14" fmla="*/ 271462 h 490764"/>
                  <a:gd name="connsiteX15" fmla="*/ 340518 w 366712"/>
                  <a:gd name="connsiteY15" fmla="*/ 311944 h 490764"/>
                  <a:gd name="connsiteX16" fmla="*/ 342900 w 366712"/>
                  <a:gd name="connsiteY16" fmla="*/ 319087 h 490764"/>
                  <a:gd name="connsiteX17" fmla="*/ 350043 w 366712"/>
                  <a:gd name="connsiteY17" fmla="*/ 323850 h 490764"/>
                  <a:gd name="connsiteX18" fmla="*/ 357187 w 366712"/>
                  <a:gd name="connsiteY18" fmla="*/ 330994 h 490764"/>
                  <a:gd name="connsiteX19" fmla="*/ 366712 w 366712"/>
                  <a:gd name="connsiteY19" fmla="*/ 352425 h 490764"/>
                  <a:gd name="connsiteX20" fmla="*/ 364331 w 366712"/>
                  <a:gd name="connsiteY20" fmla="*/ 395287 h 490764"/>
                  <a:gd name="connsiteX21" fmla="*/ 359568 w 366712"/>
                  <a:gd name="connsiteY21" fmla="*/ 421481 h 490764"/>
                  <a:gd name="connsiteX22" fmla="*/ 357187 w 366712"/>
                  <a:gd name="connsiteY22" fmla="*/ 435769 h 490764"/>
                  <a:gd name="connsiteX23" fmla="*/ 352425 w 366712"/>
                  <a:gd name="connsiteY23" fmla="*/ 450056 h 490764"/>
                  <a:gd name="connsiteX24" fmla="*/ 359568 w 366712"/>
                  <a:gd name="connsiteY24" fmla="*/ 473869 h 490764"/>
                  <a:gd name="connsiteX25" fmla="*/ 357187 w 366712"/>
                  <a:gd name="connsiteY25" fmla="*/ 488156 h 490764"/>
                  <a:gd name="connsiteX26" fmla="*/ 340518 w 366712"/>
                  <a:gd name="connsiteY26" fmla="*/ 490537 h 490764"/>
                  <a:gd name="connsiteX27" fmla="*/ 297656 w 366712"/>
                  <a:gd name="connsiteY27" fmla="*/ 488156 h 490764"/>
                  <a:gd name="connsiteX28" fmla="*/ 283368 w 366712"/>
                  <a:gd name="connsiteY28" fmla="*/ 483394 h 490764"/>
                  <a:gd name="connsiteX29" fmla="*/ 276225 w 366712"/>
                  <a:gd name="connsiteY29" fmla="*/ 481012 h 490764"/>
                  <a:gd name="connsiteX30" fmla="*/ 266700 w 366712"/>
                  <a:gd name="connsiteY30" fmla="*/ 476250 h 490764"/>
                  <a:gd name="connsiteX31" fmla="*/ 259556 w 366712"/>
                  <a:gd name="connsiteY31" fmla="*/ 471487 h 490764"/>
                  <a:gd name="connsiteX32" fmla="*/ 250031 w 366712"/>
                  <a:gd name="connsiteY32" fmla="*/ 464344 h 490764"/>
                  <a:gd name="connsiteX33" fmla="*/ 242887 w 366712"/>
                  <a:gd name="connsiteY33" fmla="*/ 461962 h 490764"/>
                  <a:gd name="connsiteX34" fmla="*/ 226218 w 366712"/>
                  <a:gd name="connsiteY34" fmla="*/ 450056 h 490764"/>
                  <a:gd name="connsiteX35" fmla="*/ 211931 w 366712"/>
                  <a:gd name="connsiteY35" fmla="*/ 442912 h 490764"/>
                  <a:gd name="connsiteX36" fmla="*/ 202406 w 366712"/>
                  <a:gd name="connsiteY36" fmla="*/ 440531 h 490764"/>
                  <a:gd name="connsiteX37" fmla="*/ 188118 w 366712"/>
                  <a:gd name="connsiteY37" fmla="*/ 435769 h 490764"/>
                  <a:gd name="connsiteX38" fmla="*/ 190500 w 366712"/>
                  <a:gd name="connsiteY38" fmla="*/ 414337 h 490764"/>
                  <a:gd name="connsiteX39" fmla="*/ 197643 w 366712"/>
                  <a:gd name="connsiteY39" fmla="*/ 400050 h 490764"/>
                  <a:gd name="connsiteX40" fmla="*/ 197643 w 366712"/>
                  <a:gd name="connsiteY40" fmla="*/ 359569 h 490764"/>
                  <a:gd name="connsiteX41" fmla="*/ 207168 w 366712"/>
                  <a:gd name="connsiteY41" fmla="*/ 342899 h 490764"/>
                  <a:gd name="connsiteX42" fmla="*/ 166687 w 366712"/>
                  <a:gd name="connsiteY42" fmla="*/ 309562 h 490764"/>
                  <a:gd name="connsiteX43" fmla="*/ 161925 w 366712"/>
                  <a:gd name="connsiteY43" fmla="*/ 295275 h 490764"/>
                  <a:gd name="connsiteX44" fmla="*/ 147637 w 366712"/>
                  <a:gd name="connsiteY44" fmla="*/ 273844 h 490764"/>
                  <a:gd name="connsiteX45" fmla="*/ 142875 w 366712"/>
                  <a:gd name="connsiteY45" fmla="*/ 266700 h 490764"/>
                  <a:gd name="connsiteX46" fmla="*/ 140493 w 366712"/>
                  <a:gd name="connsiteY46" fmla="*/ 257175 h 490764"/>
                  <a:gd name="connsiteX47" fmla="*/ 135731 w 366712"/>
                  <a:gd name="connsiteY47" fmla="*/ 242887 h 490764"/>
                  <a:gd name="connsiteX48" fmla="*/ 140493 w 366712"/>
                  <a:gd name="connsiteY48" fmla="*/ 211931 h 490764"/>
                  <a:gd name="connsiteX49" fmla="*/ 150018 w 366712"/>
                  <a:gd name="connsiteY49" fmla="*/ 197644 h 490764"/>
                  <a:gd name="connsiteX50" fmla="*/ 161925 w 366712"/>
                  <a:gd name="connsiteY50" fmla="*/ 188119 h 490764"/>
                  <a:gd name="connsiteX51" fmla="*/ 166687 w 366712"/>
                  <a:gd name="connsiteY51" fmla="*/ 180975 h 490764"/>
                  <a:gd name="connsiteX52" fmla="*/ 173831 w 366712"/>
                  <a:gd name="connsiteY52" fmla="*/ 157162 h 490764"/>
                  <a:gd name="connsiteX53" fmla="*/ 192881 w 366712"/>
                  <a:gd name="connsiteY53" fmla="*/ 140494 h 490764"/>
                  <a:gd name="connsiteX54" fmla="*/ 169068 w 366712"/>
                  <a:gd name="connsiteY54" fmla="*/ 133350 h 490764"/>
                  <a:gd name="connsiteX55" fmla="*/ 161925 w 366712"/>
                  <a:gd name="connsiteY55" fmla="*/ 135731 h 490764"/>
                  <a:gd name="connsiteX56" fmla="*/ 150018 w 366712"/>
                  <a:gd name="connsiteY56" fmla="*/ 133350 h 490764"/>
                  <a:gd name="connsiteX57" fmla="*/ 135731 w 366712"/>
                  <a:gd name="connsiteY57" fmla="*/ 128587 h 490764"/>
                  <a:gd name="connsiteX58" fmla="*/ 126206 w 366712"/>
                  <a:gd name="connsiteY58" fmla="*/ 114300 h 490764"/>
                  <a:gd name="connsiteX59" fmla="*/ 121443 w 366712"/>
                  <a:gd name="connsiteY59" fmla="*/ 107156 h 490764"/>
                  <a:gd name="connsiteX60" fmla="*/ 114300 w 366712"/>
                  <a:gd name="connsiteY60" fmla="*/ 102394 h 490764"/>
                  <a:gd name="connsiteX61" fmla="*/ 109537 w 366712"/>
                  <a:gd name="connsiteY61" fmla="*/ 95250 h 490764"/>
                  <a:gd name="connsiteX62" fmla="*/ 73818 w 366712"/>
                  <a:gd name="connsiteY62" fmla="*/ 85725 h 490764"/>
                  <a:gd name="connsiteX63" fmla="*/ 59531 w 366712"/>
                  <a:gd name="connsiteY63" fmla="*/ 66675 h 490764"/>
                  <a:gd name="connsiteX64" fmla="*/ 52387 w 366712"/>
                  <a:gd name="connsiteY64" fmla="*/ 64294 h 490764"/>
                  <a:gd name="connsiteX65" fmla="*/ 38100 w 366712"/>
                  <a:gd name="connsiteY65" fmla="*/ 47625 h 490764"/>
                  <a:gd name="connsiteX66" fmla="*/ 2381 w 366712"/>
                  <a:gd name="connsiteY66" fmla="*/ 47625 h 490764"/>
                  <a:gd name="connsiteX67" fmla="*/ 0 w 366712"/>
                  <a:gd name="connsiteY67" fmla="*/ 40481 h 490764"/>
                  <a:gd name="connsiteX68" fmla="*/ 14287 w 366712"/>
                  <a:gd name="connsiteY68" fmla="*/ 33337 h 490764"/>
                  <a:gd name="connsiteX69" fmla="*/ 28575 w 366712"/>
                  <a:gd name="connsiteY69" fmla="*/ 28575 h 490764"/>
                  <a:gd name="connsiteX70" fmla="*/ 35718 w 366712"/>
                  <a:gd name="connsiteY70" fmla="*/ 26194 h 490764"/>
                  <a:gd name="connsiteX71" fmla="*/ 47625 w 366712"/>
                  <a:gd name="connsiteY71" fmla="*/ 19050 h 490764"/>
                  <a:gd name="connsiteX72" fmla="*/ 54768 w 366712"/>
                  <a:gd name="connsiteY72" fmla="*/ 16669 h 490764"/>
                  <a:gd name="connsiteX73" fmla="*/ 66675 w 366712"/>
                  <a:gd name="connsiteY73" fmla="*/ 9525 h 490764"/>
                  <a:gd name="connsiteX74" fmla="*/ 104775 w 366712"/>
                  <a:gd name="connsiteY74" fmla="*/ 7144 h 490764"/>
                  <a:gd name="connsiteX75" fmla="*/ 111918 w 366712"/>
                  <a:gd name="connsiteY75" fmla="*/ 4762 h 490764"/>
                  <a:gd name="connsiteX76" fmla="*/ 150018 w 366712"/>
                  <a:gd name="connsiteY76" fmla="*/ 0 h 490764"/>
                  <a:gd name="connsiteX77" fmla="*/ 169068 w 366712"/>
                  <a:gd name="connsiteY77" fmla="*/ 2381 h 490764"/>
                  <a:gd name="connsiteX78" fmla="*/ 173831 w 366712"/>
                  <a:gd name="connsiteY78" fmla="*/ 23812 h 490764"/>
                  <a:gd name="connsiteX79" fmla="*/ 166687 w 366712"/>
                  <a:gd name="connsiteY79" fmla="*/ 28575 h 490764"/>
                  <a:gd name="connsiteX80" fmla="*/ 164306 w 366712"/>
                  <a:gd name="connsiteY80" fmla="*/ 50006 h 490764"/>
                  <a:gd name="connsiteX81" fmla="*/ 171450 w 366712"/>
                  <a:gd name="connsiteY81" fmla="*/ 42862 h 490764"/>
                  <a:gd name="connsiteX0" fmla="*/ 171450 w 366712"/>
                  <a:gd name="connsiteY0" fmla="*/ 42862 h 490764"/>
                  <a:gd name="connsiteX1" fmla="*/ 180975 w 366712"/>
                  <a:gd name="connsiteY1" fmla="*/ 54769 h 490764"/>
                  <a:gd name="connsiteX2" fmla="*/ 197643 w 366712"/>
                  <a:gd name="connsiteY2" fmla="*/ 64294 h 490764"/>
                  <a:gd name="connsiteX3" fmla="*/ 211931 w 366712"/>
                  <a:gd name="connsiteY3" fmla="*/ 73819 h 490764"/>
                  <a:gd name="connsiteX4" fmla="*/ 216693 w 366712"/>
                  <a:gd name="connsiteY4" fmla="*/ 80962 h 490764"/>
                  <a:gd name="connsiteX5" fmla="*/ 235743 w 366712"/>
                  <a:gd name="connsiteY5" fmla="*/ 80962 h 490764"/>
                  <a:gd name="connsiteX6" fmla="*/ 254793 w 366712"/>
                  <a:gd name="connsiteY6" fmla="*/ 104775 h 490764"/>
                  <a:gd name="connsiteX7" fmla="*/ 266700 w 366712"/>
                  <a:gd name="connsiteY7" fmla="*/ 138112 h 490764"/>
                  <a:gd name="connsiteX8" fmla="*/ 271462 w 366712"/>
                  <a:gd name="connsiteY8" fmla="*/ 152400 h 490764"/>
                  <a:gd name="connsiteX9" fmla="*/ 283368 w 366712"/>
                  <a:gd name="connsiteY9" fmla="*/ 209550 h 490764"/>
                  <a:gd name="connsiteX10" fmla="*/ 264318 w 366712"/>
                  <a:gd name="connsiteY10" fmla="*/ 230981 h 490764"/>
                  <a:gd name="connsiteX11" fmla="*/ 266700 w 366712"/>
                  <a:gd name="connsiteY11" fmla="*/ 238125 h 490764"/>
                  <a:gd name="connsiteX12" fmla="*/ 273843 w 366712"/>
                  <a:gd name="connsiteY12" fmla="*/ 240506 h 490764"/>
                  <a:gd name="connsiteX13" fmla="*/ 280987 w 366712"/>
                  <a:gd name="connsiteY13" fmla="*/ 245269 h 490764"/>
                  <a:gd name="connsiteX14" fmla="*/ 321468 w 366712"/>
                  <a:gd name="connsiteY14" fmla="*/ 271462 h 490764"/>
                  <a:gd name="connsiteX15" fmla="*/ 340518 w 366712"/>
                  <a:gd name="connsiteY15" fmla="*/ 311944 h 490764"/>
                  <a:gd name="connsiteX16" fmla="*/ 342900 w 366712"/>
                  <a:gd name="connsiteY16" fmla="*/ 319087 h 490764"/>
                  <a:gd name="connsiteX17" fmla="*/ 350043 w 366712"/>
                  <a:gd name="connsiteY17" fmla="*/ 323850 h 490764"/>
                  <a:gd name="connsiteX18" fmla="*/ 357187 w 366712"/>
                  <a:gd name="connsiteY18" fmla="*/ 330994 h 490764"/>
                  <a:gd name="connsiteX19" fmla="*/ 366712 w 366712"/>
                  <a:gd name="connsiteY19" fmla="*/ 352425 h 490764"/>
                  <a:gd name="connsiteX20" fmla="*/ 364331 w 366712"/>
                  <a:gd name="connsiteY20" fmla="*/ 395287 h 490764"/>
                  <a:gd name="connsiteX21" fmla="*/ 359568 w 366712"/>
                  <a:gd name="connsiteY21" fmla="*/ 421481 h 490764"/>
                  <a:gd name="connsiteX22" fmla="*/ 357187 w 366712"/>
                  <a:gd name="connsiteY22" fmla="*/ 435769 h 490764"/>
                  <a:gd name="connsiteX23" fmla="*/ 352425 w 366712"/>
                  <a:gd name="connsiteY23" fmla="*/ 450056 h 490764"/>
                  <a:gd name="connsiteX24" fmla="*/ 359568 w 366712"/>
                  <a:gd name="connsiteY24" fmla="*/ 473869 h 490764"/>
                  <a:gd name="connsiteX25" fmla="*/ 357187 w 366712"/>
                  <a:gd name="connsiteY25" fmla="*/ 488156 h 490764"/>
                  <a:gd name="connsiteX26" fmla="*/ 340518 w 366712"/>
                  <a:gd name="connsiteY26" fmla="*/ 490537 h 490764"/>
                  <a:gd name="connsiteX27" fmla="*/ 297656 w 366712"/>
                  <a:gd name="connsiteY27" fmla="*/ 488156 h 490764"/>
                  <a:gd name="connsiteX28" fmla="*/ 283368 w 366712"/>
                  <a:gd name="connsiteY28" fmla="*/ 483394 h 490764"/>
                  <a:gd name="connsiteX29" fmla="*/ 276225 w 366712"/>
                  <a:gd name="connsiteY29" fmla="*/ 481012 h 490764"/>
                  <a:gd name="connsiteX30" fmla="*/ 266700 w 366712"/>
                  <a:gd name="connsiteY30" fmla="*/ 476250 h 490764"/>
                  <a:gd name="connsiteX31" fmla="*/ 259556 w 366712"/>
                  <a:gd name="connsiteY31" fmla="*/ 471487 h 490764"/>
                  <a:gd name="connsiteX32" fmla="*/ 250031 w 366712"/>
                  <a:gd name="connsiteY32" fmla="*/ 464344 h 490764"/>
                  <a:gd name="connsiteX33" fmla="*/ 242887 w 366712"/>
                  <a:gd name="connsiteY33" fmla="*/ 461962 h 490764"/>
                  <a:gd name="connsiteX34" fmla="*/ 226218 w 366712"/>
                  <a:gd name="connsiteY34" fmla="*/ 450056 h 490764"/>
                  <a:gd name="connsiteX35" fmla="*/ 211931 w 366712"/>
                  <a:gd name="connsiteY35" fmla="*/ 442912 h 490764"/>
                  <a:gd name="connsiteX36" fmla="*/ 202406 w 366712"/>
                  <a:gd name="connsiteY36" fmla="*/ 440531 h 490764"/>
                  <a:gd name="connsiteX37" fmla="*/ 188118 w 366712"/>
                  <a:gd name="connsiteY37" fmla="*/ 435769 h 490764"/>
                  <a:gd name="connsiteX38" fmla="*/ 190500 w 366712"/>
                  <a:gd name="connsiteY38" fmla="*/ 414337 h 490764"/>
                  <a:gd name="connsiteX39" fmla="*/ 197643 w 366712"/>
                  <a:gd name="connsiteY39" fmla="*/ 400050 h 490764"/>
                  <a:gd name="connsiteX40" fmla="*/ 197643 w 366712"/>
                  <a:gd name="connsiteY40" fmla="*/ 359569 h 490764"/>
                  <a:gd name="connsiteX41" fmla="*/ 207168 w 366712"/>
                  <a:gd name="connsiteY41" fmla="*/ 342899 h 490764"/>
                  <a:gd name="connsiteX42" fmla="*/ 166687 w 366712"/>
                  <a:gd name="connsiteY42" fmla="*/ 309562 h 490764"/>
                  <a:gd name="connsiteX43" fmla="*/ 161925 w 366712"/>
                  <a:gd name="connsiteY43" fmla="*/ 295275 h 490764"/>
                  <a:gd name="connsiteX44" fmla="*/ 147637 w 366712"/>
                  <a:gd name="connsiteY44" fmla="*/ 273844 h 490764"/>
                  <a:gd name="connsiteX45" fmla="*/ 142875 w 366712"/>
                  <a:gd name="connsiteY45" fmla="*/ 266700 h 490764"/>
                  <a:gd name="connsiteX46" fmla="*/ 140493 w 366712"/>
                  <a:gd name="connsiteY46" fmla="*/ 257175 h 490764"/>
                  <a:gd name="connsiteX47" fmla="*/ 135731 w 366712"/>
                  <a:gd name="connsiteY47" fmla="*/ 242887 h 490764"/>
                  <a:gd name="connsiteX48" fmla="*/ 140493 w 366712"/>
                  <a:gd name="connsiteY48" fmla="*/ 211931 h 490764"/>
                  <a:gd name="connsiteX49" fmla="*/ 150018 w 366712"/>
                  <a:gd name="connsiteY49" fmla="*/ 197644 h 490764"/>
                  <a:gd name="connsiteX50" fmla="*/ 161925 w 366712"/>
                  <a:gd name="connsiteY50" fmla="*/ 188119 h 490764"/>
                  <a:gd name="connsiteX51" fmla="*/ 166687 w 366712"/>
                  <a:gd name="connsiteY51" fmla="*/ 180975 h 490764"/>
                  <a:gd name="connsiteX52" fmla="*/ 173831 w 366712"/>
                  <a:gd name="connsiteY52" fmla="*/ 157162 h 490764"/>
                  <a:gd name="connsiteX53" fmla="*/ 192881 w 366712"/>
                  <a:gd name="connsiteY53" fmla="*/ 140494 h 490764"/>
                  <a:gd name="connsiteX54" fmla="*/ 169068 w 366712"/>
                  <a:gd name="connsiteY54" fmla="*/ 133350 h 490764"/>
                  <a:gd name="connsiteX55" fmla="*/ 161925 w 366712"/>
                  <a:gd name="connsiteY55" fmla="*/ 135731 h 490764"/>
                  <a:gd name="connsiteX56" fmla="*/ 150018 w 366712"/>
                  <a:gd name="connsiteY56" fmla="*/ 133350 h 490764"/>
                  <a:gd name="connsiteX57" fmla="*/ 135731 w 366712"/>
                  <a:gd name="connsiteY57" fmla="*/ 128587 h 490764"/>
                  <a:gd name="connsiteX58" fmla="*/ 126206 w 366712"/>
                  <a:gd name="connsiteY58" fmla="*/ 114300 h 490764"/>
                  <a:gd name="connsiteX59" fmla="*/ 121443 w 366712"/>
                  <a:gd name="connsiteY59" fmla="*/ 107156 h 490764"/>
                  <a:gd name="connsiteX60" fmla="*/ 114300 w 366712"/>
                  <a:gd name="connsiteY60" fmla="*/ 102394 h 490764"/>
                  <a:gd name="connsiteX61" fmla="*/ 109537 w 366712"/>
                  <a:gd name="connsiteY61" fmla="*/ 95250 h 490764"/>
                  <a:gd name="connsiteX62" fmla="*/ 73818 w 366712"/>
                  <a:gd name="connsiteY62" fmla="*/ 85725 h 490764"/>
                  <a:gd name="connsiteX63" fmla="*/ 59531 w 366712"/>
                  <a:gd name="connsiteY63" fmla="*/ 66675 h 490764"/>
                  <a:gd name="connsiteX64" fmla="*/ 52387 w 366712"/>
                  <a:gd name="connsiteY64" fmla="*/ 64294 h 490764"/>
                  <a:gd name="connsiteX65" fmla="*/ 38100 w 366712"/>
                  <a:gd name="connsiteY65" fmla="*/ 47625 h 490764"/>
                  <a:gd name="connsiteX66" fmla="*/ 2381 w 366712"/>
                  <a:gd name="connsiteY66" fmla="*/ 47625 h 490764"/>
                  <a:gd name="connsiteX67" fmla="*/ 0 w 366712"/>
                  <a:gd name="connsiteY67" fmla="*/ 40481 h 490764"/>
                  <a:gd name="connsiteX68" fmla="*/ 14287 w 366712"/>
                  <a:gd name="connsiteY68" fmla="*/ 33337 h 490764"/>
                  <a:gd name="connsiteX69" fmla="*/ 28575 w 366712"/>
                  <a:gd name="connsiteY69" fmla="*/ 28575 h 490764"/>
                  <a:gd name="connsiteX70" fmla="*/ 35718 w 366712"/>
                  <a:gd name="connsiteY70" fmla="*/ 26194 h 490764"/>
                  <a:gd name="connsiteX71" fmla="*/ 47625 w 366712"/>
                  <a:gd name="connsiteY71" fmla="*/ 19050 h 490764"/>
                  <a:gd name="connsiteX72" fmla="*/ 54768 w 366712"/>
                  <a:gd name="connsiteY72" fmla="*/ 16669 h 490764"/>
                  <a:gd name="connsiteX73" fmla="*/ 66675 w 366712"/>
                  <a:gd name="connsiteY73" fmla="*/ 9525 h 490764"/>
                  <a:gd name="connsiteX74" fmla="*/ 104775 w 366712"/>
                  <a:gd name="connsiteY74" fmla="*/ 7144 h 490764"/>
                  <a:gd name="connsiteX75" fmla="*/ 111918 w 366712"/>
                  <a:gd name="connsiteY75" fmla="*/ 4762 h 490764"/>
                  <a:gd name="connsiteX76" fmla="*/ 150018 w 366712"/>
                  <a:gd name="connsiteY76" fmla="*/ 0 h 490764"/>
                  <a:gd name="connsiteX77" fmla="*/ 169068 w 366712"/>
                  <a:gd name="connsiteY77" fmla="*/ 2381 h 490764"/>
                  <a:gd name="connsiteX78" fmla="*/ 173831 w 366712"/>
                  <a:gd name="connsiteY78" fmla="*/ 23812 h 490764"/>
                  <a:gd name="connsiteX79" fmla="*/ 166687 w 366712"/>
                  <a:gd name="connsiteY79" fmla="*/ 28575 h 490764"/>
                  <a:gd name="connsiteX80" fmla="*/ 164306 w 366712"/>
                  <a:gd name="connsiteY80" fmla="*/ 50006 h 490764"/>
                  <a:gd name="connsiteX81" fmla="*/ 171450 w 366712"/>
                  <a:gd name="connsiteY81" fmla="*/ 42862 h 49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366712" h="490764">
                    <a:moveTo>
                      <a:pt x="171450" y="42862"/>
                    </a:moveTo>
                    <a:cubicBezTo>
                      <a:pt x="174228" y="43656"/>
                      <a:pt x="177381" y="51175"/>
                      <a:pt x="180975" y="54769"/>
                    </a:cubicBezTo>
                    <a:cubicBezTo>
                      <a:pt x="185091" y="58886"/>
                      <a:pt x="192977" y="61494"/>
                      <a:pt x="197643" y="64294"/>
                    </a:cubicBezTo>
                    <a:cubicBezTo>
                      <a:pt x="202551" y="67239"/>
                      <a:pt x="211931" y="73819"/>
                      <a:pt x="211931" y="73819"/>
                    </a:cubicBezTo>
                    <a:cubicBezTo>
                      <a:pt x="213518" y="76200"/>
                      <a:pt x="212724" y="79772"/>
                      <a:pt x="216693" y="80962"/>
                    </a:cubicBezTo>
                    <a:cubicBezTo>
                      <a:pt x="220662" y="82152"/>
                      <a:pt x="229393" y="76993"/>
                      <a:pt x="235743" y="80962"/>
                    </a:cubicBezTo>
                    <a:cubicBezTo>
                      <a:pt x="242093" y="84931"/>
                      <a:pt x="249634" y="95250"/>
                      <a:pt x="254793" y="104775"/>
                    </a:cubicBezTo>
                    <a:cubicBezTo>
                      <a:pt x="259952" y="114300"/>
                      <a:pt x="263922" y="130175"/>
                      <a:pt x="266700" y="138112"/>
                    </a:cubicBezTo>
                    <a:cubicBezTo>
                      <a:pt x="269478" y="146049"/>
                      <a:pt x="268684" y="140494"/>
                      <a:pt x="271462" y="152400"/>
                    </a:cubicBezTo>
                    <a:cubicBezTo>
                      <a:pt x="274240" y="164306"/>
                      <a:pt x="284789" y="188946"/>
                      <a:pt x="283368" y="209550"/>
                    </a:cubicBezTo>
                    <a:cubicBezTo>
                      <a:pt x="282177" y="222647"/>
                      <a:pt x="267096" y="226219"/>
                      <a:pt x="264318" y="230981"/>
                    </a:cubicBezTo>
                    <a:cubicBezTo>
                      <a:pt x="261540" y="235743"/>
                      <a:pt x="264925" y="236350"/>
                      <a:pt x="266700" y="238125"/>
                    </a:cubicBezTo>
                    <a:cubicBezTo>
                      <a:pt x="268475" y="239900"/>
                      <a:pt x="271598" y="239384"/>
                      <a:pt x="273843" y="240506"/>
                    </a:cubicBezTo>
                    <a:cubicBezTo>
                      <a:pt x="276403" y="241786"/>
                      <a:pt x="278606" y="243681"/>
                      <a:pt x="280987" y="245269"/>
                    </a:cubicBezTo>
                    <a:cubicBezTo>
                      <a:pt x="288925" y="250428"/>
                      <a:pt x="311546" y="260350"/>
                      <a:pt x="321468" y="271462"/>
                    </a:cubicBezTo>
                    <a:cubicBezTo>
                      <a:pt x="331390" y="282575"/>
                      <a:pt x="336946" y="304007"/>
                      <a:pt x="340518" y="311944"/>
                    </a:cubicBezTo>
                    <a:cubicBezTo>
                      <a:pt x="341312" y="314325"/>
                      <a:pt x="341332" y="317127"/>
                      <a:pt x="342900" y="319087"/>
                    </a:cubicBezTo>
                    <a:cubicBezTo>
                      <a:pt x="344688" y="321322"/>
                      <a:pt x="347845" y="322018"/>
                      <a:pt x="350043" y="323850"/>
                    </a:cubicBezTo>
                    <a:cubicBezTo>
                      <a:pt x="352630" y="326006"/>
                      <a:pt x="354806" y="328613"/>
                      <a:pt x="357187" y="330994"/>
                    </a:cubicBezTo>
                    <a:cubicBezTo>
                      <a:pt x="362855" y="347996"/>
                      <a:pt x="359166" y="341104"/>
                      <a:pt x="366712" y="352425"/>
                    </a:cubicBezTo>
                    <a:cubicBezTo>
                      <a:pt x="365918" y="366712"/>
                      <a:pt x="365472" y="381023"/>
                      <a:pt x="364331" y="395287"/>
                    </a:cubicBezTo>
                    <a:cubicBezTo>
                      <a:pt x="362716" y="415479"/>
                      <a:pt x="362595" y="406346"/>
                      <a:pt x="359568" y="421481"/>
                    </a:cubicBezTo>
                    <a:cubicBezTo>
                      <a:pt x="358621" y="426216"/>
                      <a:pt x="358358" y="431085"/>
                      <a:pt x="357187" y="435769"/>
                    </a:cubicBezTo>
                    <a:cubicBezTo>
                      <a:pt x="355970" y="440639"/>
                      <a:pt x="352425" y="450056"/>
                      <a:pt x="352425" y="450056"/>
                    </a:cubicBezTo>
                    <a:cubicBezTo>
                      <a:pt x="358222" y="467449"/>
                      <a:pt x="355970" y="459474"/>
                      <a:pt x="359568" y="473869"/>
                    </a:cubicBezTo>
                    <a:cubicBezTo>
                      <a:pt x="358774" y="478631"/>
                      <a:pt x="360821" y="484977"/>
                      <a:pt x="357187" y="488156"/>
                    </a:cubicBezTo>
                    <a:cubicBezTo>
                      <a:pt x="352963" y="491852"/>
                      <a:pt x="346131" y="490537"/>
                      <a:pt x="340518" y="490537"/>
                    </a:cubicBezTo>
                    <a:cubicBezTo>
                      <a:pt x="326209" y="490537"/>
                      <a:pt x="311943" y="488950"/>
                      <a:pt x="297656" y="488156"/>
                    </a:cubicBezTo>
                    <a:lnTo>
                      <a:pt x="283368" y="483394"/>
                    </a:lnTo>
                    <a:cubicBezTo>
                      <a:pt x="280987" y="482600"/>
                      <a:pt x="278470" y="482134"/>
                      <a:pt x="276225" y="481012"/>
                    </a:cubicBezTo>
                    <a:cubicBezTo>
                      <a:pt x="273050" y="479425"/>
                      <a:pt x="269782" y="478011"/>
                      <a:pt x="266700" y="476250"/>
                    </a:cubicBezTo>
                    <a:cubicBezTo>
                      <a:pt x="264215" y="474830"/>
                      <a:pt x="261885" y="473151"/>
                      <a:pt x="259556" y="471487"/>
                    </a:cubicBezTo>
                    <a:cubicBezTo>
                      <a:pt x="256327" y="469180"/>
                      <a:pt x="253477" y="466313"/>
                      <a:pt x="250031" y="464344"/>
                    </a:cubicBezTo>
                    <a:cubicBezTo>
                      <a:pt x="247852" y="463099"/>
                      <a:pt x="245268" y="462756"/>
                      <a:pt x="242887" y="461962"/>
                    </a:cubicBezTo>
                    <a:cubicBezTo>
                      <a:pt x="231251" y="450327"/>
                      <a:pt x="240844" y="458414"/>
                      <a:pt x="226218" y="450056"/>
                    </a:cubicBezTo>
                    <a:cubicBezTo>
                      <a:pt x="215786" y="444094"/>
                      <a:pt x="222843" y="446030"/>
                      <a:pt x="211931" y="442912"/>
                    </a:cubicBezTo>
                    <a:cubicBezTo>
                      <a:pt x="208784" y="442013"/>
                      <a:pt x="205541" y="441471"/>
                      <a:pt x="202406" y="440531"/>
                    </a:cubicBezTo>
                    <a:cubicBezTo>
                      <a:pt x="197597" y="439089"/>
                      <a:pt x="188118" y="435769"/>
                      <a:pt x="188118" y="435769"/>
                    </a:cubicBezTo>
                    <a:cubicBezTo>
                      <a:pt x="182291" y="418286"/>
                      <a:pt x="179806" y="425031"/>
                      <a:pt x="190500" y="414337"/>
                    </a:cubicBezTo>
                    <a:cubicBezTo>
                      <a:pt x="196483" y="396387"/>
                      <a:pt x="196452" y="409178"/>
                      <a:pt x="197643" y="400050"/>
                    </a:cubicBezTo>
                    <a:cubicBezTo>
                      <a:pt x="198834" y="390922"/>
                      <a:pt x="196736" y="364104"/>
                      <a:pt x="197643" y="359569"/>
                    </a:cubicBezTo>
                    <a:cubicBezTo>
                      <a:pt x="197382" y="356693"/>
                      <a:pt x="212327" y="351233"/>
                      <a:pt x="207168" y="342899"/>
                    </a:cubicBezTo>
                    <a:cubicBezTo>
                      <a:pt x="202009" y="334565"/>
                      <a:pt x="174228" y="317499"/>
                      <a:pt x="166687" y="309562"/>
                    </a:cubicBezTo>
                    <a:cubicBezTo>
                      <a:pt x="159147" y="301625"/>
                      <a:pt x="163512" y="300037"/>
                      <a:pt x="161925" y="295275"/>
                    </a:cubicBezTo>
                    <a:cubicBezTo>
                      <a:pt x="161921" y="295264"/>
                      <a:pt x="150021" y="277421"/>
                      <a:pt x="147637" y="273844"/>
                    </a:cubicBezTo>
                    <a:lnTo>
                      <a:pt x="142875" y="266700"/>
                    </a:lnTo>
                    <a:cubicBezTo>
                      <a:pt x="142081" y="263525"/>
                      <a:pt x="141433" y="260310"/>
                      <a:pt x="140493" y="257175"/>
                    </a:cubicBezTo>
                    <a:cubicBezTo>
                      <a:pt x="139050" y="252367"/>
                      <a:pt x="135731" y="242887"/>
                      <a:pt x="135731" y="242887"/>
                    </a:cubicBezTo>
                    <a:cubicBezTo>
                      <a:pt x="135885" y="241498"/>
                      <a:pt x="137547" y="217822"/>
                      <a:pt x="140493" y="211931"/>
                    </a:cubicBezTo>
                    <a:cubicBezTo>
                      <a:pt x="143053" y="206812"/>
                      <a:pt x="146843" y="202406"/>
                      <a:pt x="150018" y="197644"/>
                    </a:cubicBezTo>
                    <a:cubicBezTo>
                      <a:pt x="156173" y="188412"/>
                      <a:pt x="152066" y="191405"/>
                      <a:pt x="161925" y="188119"/>
                    </a:cubicBezTo>
                    <a:cubicBezTo>
                      <a:pt x="163512" y="185738"/>
                      <a:pt x="164703" y="186135"/>
                      <a:pt x="166687" y="180975"/>
                    </a:cubicBezTo>
                    <a:cubicBezTo>
                      <a:pt x="168671" y="175816"/>
                      <a:pt x="169465" y="163909"/>
                      <a:pt x="173831" y="157162"/>
                    </a:cubicBezTo>
                    <a:cubicBezTo>
                      <a:pt x="178197" y="150415"/>
                      <a:pt x="193675" y="147638"/>
                      <a:pt x="192881" y="140494"/>
                    </a:cubicBezTo>
                    <a:cubicBezTo>
                      <a:pt x="192087" y="133350"/>
                      <a:pt x="174227" y="134144"/>
                      <a:pt x="169068" y="133350"/>
                    </a:cubicBezTo>
                    <a:cubicBezTo>
                      <a:pt x="163909" y="132556"/>
                      <a:pt x="164306" y="134937"/>
                      <a:pt x="161925" y="135731"/>
                    </a:cubicBezTo>
                    <a:cubicBezTo>
                      <a:pt x="157956" y="134937"/>
                      <a:pt x="153923" y="134415"/>
                      <a:pt x="150018" y="133350"/>
                    </a:cubicBezTo>
                    <a:cubicBezTo>
                      <a:pt x="145175" y="132029"/>
                      <a:pt x="135731" y="128587"/>
                      <a:pt x="135731" y="128587"/>
                    </a:cubicBezTo>
                    <a:lnTo>
                      <a:pt x="126206" y="114300"/>
                    </a:lnTo>
                    <a:cubicBezTo>
                      <a:pt x="124618" y="111919"/>
                      <a:pt x="123824" y="108744"/>
                      <a:pt x="121443" y="107156"/>
                    </a:cubicBezTo>
                    <a:lnTo>
                      <a:pt x="114300" y="102394"/>
                    </a:lnTo>
                    <a:cubicBezTo>
                      <a:pt x="112712" y="100013"/>
                      <a:pt x="116284" y="98028"/>
                      <a:pt x="109537" y="95250"/>
                    </a:cubicBezTo>
                    <a:cubicBezTo>
                      <a:pt x="102790" y="92472"/>
                      <a:pt x="82152" y="90487"/>
                      <a:pt x="73818" y="85725"/>
                    </a:cubicBezTo>
                    <a:cubicBezTo>
                      <a:pt x="65484" y="80963"/>
                      <a:pt x="63103" y="70247"/>
                      <a:pt x="59531" y="66675"/>
                    </a:cubicBezTo>
                    <a:cubicBezTo>
                      <a:pt x="55959" y="63103"/>
                      <a:pt x="54768" y="65088"/>
                      <a:pt x="52387" y="64294"/>
                    </a:cubicBezTo>
                    <a:cubicBezTo>
                      <a:pt x="46590" y="46901"/>
                      <a:pt x="52495" y="51223"/>
                      <a:pt x="38100" y="47625"/>
                    </a:cubicBezTo>
                    <a:cubicBezTo>
                      <a:pt x="30745" y="48442"/>
                      <a:pt x="11080" y="52596"/>
                      <a:pt x="2381" y="47625"/>
                    </a:cubicBezTo>
                    <a:cubicBezTo>
                      <a:pt x="202" y="46380"/>
                      <a:pt x="794" y="42862"/>
                      <a:pt x="0" y="40481"/>
                    </a:cubicBezTo>
                    <a:cubicBezTo>
                      <a:pt x="26057" y="31795"/>
                      <a:pt x="-13417" y="45650"/>
                      <a:pt x="14287" y="33337"/>
                    </a:cubicBezTo>
                    <a:cubicBezTo>
                      <a:pt x="18875" y="31298"/>
                      <a:pt x="23812" y="30162"/>
                      <a:pt x="28575" y="28575"/>
                    </a:cubicBezTo>
                    <a:lnTo>
                      <a:pt x="35718" y="26194"/>
                    </a:lnTo>
                    <a:cubicBezTo>
                      <a:pt x="40109" y="24730"/>
                      <a:pt x="43485" y="21120"/>
                      <a:pt x="47625" y="19050"/>
                    </a:cubicBezTo>
                    <a:cubicBezTo>
                      <a:pt x="49870" y="17928"/>
                      <a:pt x="52523" y="17791"/>
                      <a:pt x="54768" y="16669"/>
                    </a:cubicBezTo>
                    <a:cubicBezTo>
                      <a:pt x="58908" y="14599"/>
                      <a:pt x="62128" y="10391"/>
                      <a:pt x="66675" y="9525"/>
                    </a:cubicBezTo>
                    <a:cubicBezTo>
                      <a:pt x="79175" y="7144"/>
                      <a:pt x="92075" y="7938"/>
                      <a:pt x="104775" y="7144"/>
                    </a:cubicBezTo>
                    <a:cubicBezTo>
                      <a:pt x="107156" y="6350"/>
                      <a:pt x="109457" y="5254"/>
                      <a:pt x="111918" y="4762"/>
                    </a:cubicBezTo>
                    <a:cubicBezTo>
                      <a:pt x="120407" y="3064"/>
                      <a:pt x="142595" y="825"/>
                      <a:pt x="150018" y="0"/>
                    </a:cubicBezTo>
                    <a:cubicBezTo>
                      <a:pt x="156368" y="794"/>
                      <a:pt x="163054" y="194"/>
                      <a:pt x="169068" y="2381"/>
                    </a:cubicBezTo>
                    <a:cubicBezTo>
                      <a:pt x="179004" y="5994"/>
                      <a:pt x="177657" y="16159"/>
                      <a:pt x="173831" y="23812"/>
                    </a:cubicBezTo>
                    <a:cubicBezTo>
                      <a:pt x="172551" y="26372"/>
                      <a:pt x="169068" y="26987"/>
                      <a:pt x="166687" y="28575"/>
                    </a:cubicBezTo>
                    <a:cubicBezTo>
                      <a:pt x="161886" y="35778"/>
                      <a:pt x="157003" y="39574"/>
                      <a:pt x="164306" y="50006"/>
                    </a:cubicBezTo>
                    <a:cubicBezTo>
                      <a:pt x="167588" y="54695"/>
                      <a:pt x="168672" y="42068"/>
                      <a:pt x="171450" y="4286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0000">
                      <a:alpha val="0"/>
                    </a:srgbClr>
                  </a:gs>
                  <a:gs pos="50000">
                    <a:srgbClr val="00B0F0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092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184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276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368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460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552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645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6737" algn="l" defTabSz="914184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413" name="그림 4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2546" y="1038450"/>
                <a:ext cx="1460593" cy="1204445"/>
              </a:xfrm>
              <a:prstGeom prst="rect">
                <a:avLst/>
              </a:prstGeom>
            </p:spPr>
          </p:pic>
        </p:grpSp>
        <p:cxnSp>
          <p:nvCxnSpPr>
            <p:cNvPr id="408" name="직선 화살표 연결선 407"/>
            <p:cNvCxnSpPr/>
            <p:nvPr/>
          </p:nvCxnSpPr>
          <p:spPr>
            <a:xfrm>
              <a:off x="4053094" y="2219791"/>
              <a:ext cx="258406" cy="2728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scene3d>
              <a:camera prst="orthographicFront"/>
              <a:lightRig rig="threePt" dir="t"/>
            </a:scene3d>
            <a:sp3d extrusionH="57150" contourW="19050">
              <a:bevelT w="19050" h="6350"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화살표 연결선 408"/>
            <p:cNvCxnSpPr/>
            <p:nvPr/>
          </p:nvCxnSpPr>
          <p:spPr>
            <a:xfrm flipH="1">
              <a:off x="4422189" y="2244504"/>
              <a:ext cx="301531" cy="2178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scene3d>
              <a:camera prst="orthographicFront"/>
              <a:lightRig rig="threePt" dir="t"/>
            </a:scene3d>
            <a:sp3d extrusionH="57150" contourW="19050">
              <a:bevelT w="19050" h="6350"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5549186" y="4807204"/>
            <a:ext cx="737427" cy="558569"/>
            <a:chOff x="4127068" y="2452363"/>
            <a:chExt cx="1572357" cy="472581"/>
          </a:xfrm>
        </p:grpSpPr>
        <p:sp>
          <p:nvSpPr>
            <p:cNvPr id="415" name="직사각형 414"/>
            <p:cNvSpPr/>
            <p:nvPr/>
          </p:nvSpPr>
          <p:spPr>
            <a:xfrm flipH="1" flipV="1">
              <a:off x="5645161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6" name="직사각형 415"/>
            <p:cNvSpPr/>
            <p:nvPr/>
          </p:nvSpPr>
          <p:spPr>
            <a:xfrm flipH="1" flipV="1">
              <a:off x="5479366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7" name="직사각형 416"/>
            <p:cNvSpPr/>
            <p:nvPr/>
          </p:nvSpPr>
          <p:spPr>
            <a:xfrm flipH="1" flipV="1">
              <a:off x="5577457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8" name="직사각형 417"/>
            <p:cNvSpPr/>
            <p:nvPr/>
          </p:nvSpPr>
          <p:spPr>
            <a:xfrm flipH="1" flipV="1">
              <a:off x="5016611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9" name="직사각형 418"/>
            <p:cNvSpPr/>
            <p:nvPr/>
          </p:nvSpPr>
          <p:spPr>
            <a:xfrm flipH="1" flipV="1">
              <a:off x="5114701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0" name="직사각형 419"/>
            <p:cNvSpPr/>
            <p:nvPr/>
          </p:nvSpPr>
          <p:spPr>
            <a:xfrm flipH="1" flipV="1">
              <a:off x="5046069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1" name="직사각형 420"/>
            <p:cNvSpPr/>
            <p:nvPr/>
          </p:nvSpPr>
          <p:spPr>
            <a:xfrm flipH="1" flipV="1">
              <a:off x="4941879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2" name="직사각형 421"/>
            <p:cNvSpPr/>
            <p:nvPr/>
          </p:nvSpPr>
          <p:spPr>
            <a:xfrm flipH="1" flipV="1">
              <a:off x="5270987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3" name="직사각형 422"/>
            <p:cNvSpPr/>
            <p:nvPr/>
          </p:nvSpPr>
          <p:spPr>
            <a:xfrm flipH="1" flipV="1">
              <a:off x="5192843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4" name="직사각형 423"/>
            <p:cNvSpPr/>
            <p:nvPr/>
          </p:nvSpPr>
          <p:spPr>
            <a:xfrm flipH="1" flipV="1">
              <a:off x="5270987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5" name="직사각형 424"/>
            <p:cNvSpPr/>
            <p:nvPr/>
          </p:nvSpPr>
          <p:spPr>
            <a:xfrm flipH="1" flipV="1">
              <a:off x="5202354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6" name="직사각형 425"/>
            <p:cNvSpPr/>
            <p:nvPr/>
          </p:nvSpPr>
          <p:spPr>
            <a:xfrm flipH="1" flipV="1">
              <a:off x="5377987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7" name="직사각형 426"/>
            <p:cNvSpPr/>
            <p:nvPr/>
          </p:nvSpPr>
          <p:spPr>
            <a:xfrm flipH="1" flipV="1">
              <a:off x="4769985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8" name="직사각형 427"/>
            <p:cNvSpPr/>
            <p:nvPr/>
          </p:nvSpPr>
          <p:spPr>
            <a:xfrm flipH="1" flipV="1">
              <a:off x="4769985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9" name="직사각형 428"/>
            <p:cNvSpPr/>
            <p:nvPr/>
          </p:nvSpPr>
          <p:spPr>
            <a:xfrm flipH="1" flipV="1">
              <a:off x="4701352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0" name="직사각형 429"/>
            <p:cNvSpPr/>
            <p:nvPr/>
          </p:nvSpPr>
          <p:spPr>
            <a:xfrm flipH="1" flipV="1">
              <a:off x="4731330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1" name="직사각형 430"/>
            <p:cNvSpPr/>
            <p:nvPr/>
          </p:nvSpPr>
          <p:spPr>
            <a:xfrm flipH="1" flipV="1">
              <a:off x="4594993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2" name="직사각형 431"/>
            <p:cNvSpPr/>
            <p:nvPr/>
          </p:nvSpPr>
          <p:spPr>
            <a:xfrm flipH="1" flipV="1">
              <a:off x="4627139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3" name="직사각형 432"/>
            <p:cNvSpPr/>
            <p:nvPr/>
          </p:nvSpPr>
          <p:spPr>
            <a:xfrm flipV="1">
              <a:off x="4647088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4" name="직사각형 433"/>
            <p:cNvSpPr/>
            <p:nvPr/>
          </p:nvSpPr>
          <p:spPr>
            <a:xfrm flipH="1" flipV="1">
              <a:off x="4130478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5" name="직사각형 434"/>
            <p:cNvSpPr/>
            <p:nvPr/>
          </p:nvSpPr>
          <p:spPr>
            <a:xfrm flipH="1" flipV="1">
              <a:off x="4180403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6" name="직사각형 435"/>
            <p:cNvSpPr/>
            <p:nvPr/>
          </p:nvSpPr>
          <p:spPr>
            <a:xfrm flipH="1" flipV="1">
              <a:off x="4867251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7" name="직사각형 436"/>
            <p:cNvSpPr/>
            <p:nvPr/>
          </p:nvSpPr>
          <p:spPr>
            <a:xfrm flipH="1" flipV="1">
              <a:off x="4887199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8" name="직사각형 437"/>
            <p:cNvSpPr/>
            <p:nvPr/>
          </p:nvSpPr>
          <p:spPr>
            <a:xfrm flipH="1" flipV="1">
              <a:off x="4420515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9" name="직사각형 438"/>
            <p:cNvSpPr/>
            <p:nvPr/>
          </p:nvSpPr>
          <p:spPr>
            <a:xfrm flipH="1" flipV="1">
              <a:off x="4576799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0" name="직사각형 439"/>
            <p:cNvSpPr/>
            <p:nvPr/>
          </p:nvSpPr>
          <p:spPr>
            <a:xfrm flipH="1" flipV="1">
              <a:off x="4805316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1" name="직사각형 440"/>
            <p:cNvSpPr/>
            <p:nvPr/>
          </p:nvSpPr>
          <p:spPr>
            <a:xfrm flipH="1" flipV="1">
              <a:off x="4929454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2" name="직사각형 441"/>
            <p:cNvSpPr/>
            <p:nvPr/>
          </p:nvSpPr>
          <p:spPr>
            <a:xfrm flipH="1" flipV="1">
              <a:off x="4961600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3" name="직사각형 442"/>
            <p:cNvSpPr/>
            <p:nvPr/>
          </p:nvSpPr>
          <p:spPr>
            <a:xfrm flipH="1" flipV="1">
              <a:off x="4847902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4" name="직사각형 443"/>
            <p:cNvSpPr/>
            <p:nvPr/>
          </p:nvSpPr>
          <p:spPr>
            <a:xfrm flipH="1" flipV="1">
              <a:off x="4769759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5" name="직사각형 444"/>
            <p:cNvSpPr/>
            <p:nvPr/>
          </p:nvSpPr>
          <p:spPr>
            <a:xfrm flipH="1" flipV="1">
              <a:off x="4364306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6" name="직사각형 445"/>
            <p:cNvSpPr/>
            <p:nvPr/>
          </p:nvSpPr>
          <p:spPr>
            <a:xfrm flipH="1" flipV="1">
              <a:off x="4322424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7" name="직사각형 446"/>
            <p:cNvSpPr/>
            <p:nvPr/>
          </p:nvSpPr>
          <p:spPr>
            <a:xfrm flipV="1">
              <a:off x="4269625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8" name="직사각형 447"/>
            <p:cNvSpPr/>
            <p:nvPr/>
          </p:nvSpPr>
          <p:spPr>
            <a:xfrm flipV="1">
              <a:off x="4425910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9" name="직사각형 448"/>
            <p:cNvSpPr/>
            <p:nvPr/>
          </p:nvSpPr>
          <p:spPr>
            <a:xfrm flipV="1">
              <a:off x="4530100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0" name="직사각형 449"/>
            <p:cNvSpPr/>
            <p:nvPr/>
          </p:nvSpPr>
          <p:spPr>
            <a:xfrm flipV="1">
              <a:off x="4405962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1" name="직사각형 450"/>
            <p:cNvSpPr/>
            <p:nvPr/>
          </p:nvSpPr>
          <p:spPr>
            <a:xfrm flipV="1">
              <a:off x="4755618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2" name="직사각형 451"/>
            <p:cNvSpPr/>
            <p:nvPr/>
          </p:nvSpPr>
          <p:spPr>
            <a:xfrm flipV="1">
              <a:off x="4735669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3" name="직사각형 452"/>
            <p:cNvSpPr/>
            <p:nvPr/>
          </p:nvSpPr>
          <p:spPr>
            <a:xfrm flipV="1">
              <a:off x="4839858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4" name="직사각형 453"/>
            <p:cNvSpPr/>
            <p:nvPr/>
          </p:nvSpPr>
          <p:spPr>
            <a:xfrm flipV="1">
              <a:off x="4693083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5" name="직사각형 454"/>
            <p:cNvSpPr/>
            <p:nvPr/>
          </p:nvSpPr>
          <p:spPr>
            <a:xfrm flipV="1">
              <a:off x="4373816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6" name="직사각형 455"/>
            <p:cNvSpPr/>
            <p:nvPr/>
          </p:nvSpPr>
          <p:spPr>
            <a:xfrm flipV="1">
              <a:off x="4353867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7" name="직사각형 456"/>
            <p:cNvSpPr/>
            <p:nvPr/>
          </p:nvSpPr>
          <p:spPr>
            <a:xfrm flipV="1">
              <a:off x="4634290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8" name="직사각형 457"/>
            <p:cNvSpPr/>
            <p:nvPr/>
          </p:nvSpPr>
          <p:spPr>
            <a:xfrm flipV="1">
              <a:off x="4556147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9" name="직사각형 458"/>
            <p:cNvSpPr/>
            <p:nvPr/>
          </p:nvSpPr>
          <p:spPr>
            <a:xfrm flipV="1">
              <a:off x="5250519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0" name="직사각형 459"/>
            <p:cNvSpPr/>
            <p:nvPr/>
          </p:nvSpPr>
          <p:spPr>
            <a:xfrm flipV="1">
              <a:off x="5230571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1" name="직사각형 460"/>
            <p:cNvSpPr/>
            <p:nvPr/>
          </p:nvSpPr>
          <p:spPr>
            <a:xfrm flipV="1">
              <a:off x="4891953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2" name="직사각형 461"/>
            <p:cNvSpPr/>
            <p:nvPr/>
          </p:nvSpPr>
          <p:spPr>
            <a:xfrm flipV="1">
              <a:off x="5613013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3" name="직사각형 462"/>
            <p:cNvSpPr/>
            <p:nvPr/>
          </p:nvSpPr>
          <p:spPr>
            <a:xfrm flipV="1">
              <a:off x="5456729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4" name="직사각형 463"/>
            <p:cNvSpPr/>
            <p:nvPr/>
          </p:nvSpPr>
          <p:spPr>
            <a:xfrm flipV="1">
              <a:off x="5491045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5" name="직사각형 464"/>
            <p:cNvSpPr/>
            <p:nvPr/>
          </p:nvSpPr>
          <p:spPr>
            <a:xfrm flipV="1">
              <a:off x="4914487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6" name="직사각형 465"/>
            <p:cNvSpPr/>
            <p:nvPr/>
          </p:nvSpPr>
          <p:spPr>
            <a:xfrm flipV="1">
              <a:off x="5270882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7" name="직사각형 466"/>
            <p:cNvSpPr/>
            <p:nvPr/>
          </p:nvSpPr>
          <p:spPr>
            <a:xfrm flipV="1">
              <a:off x="4188672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8" name="직사각형 467"/>
            <p:cNvSpPr/>
            <p:nvPr/>
          </p:nvSpPr>
          <p:spPr>
            <a:xfrm flipV="1">
              <a:off x="4344957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9" name="직사각형 468"/>
            <p:cNvSpPr/>
            <p:nvPr/>
          </p:nvSpPr>
          <p:spPr>
            <a:xfrm flipV="1">
              <a:off x="4449146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0" name="직사각형 469"/>
            <p:cNvSpPr/>
            <p:nvPr/>
          </p:nvSpPr>
          <p:spPr>
            <a:xfrm flipV="1">
              <a:off x="4246866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1" name="직사각형 470"/>
            <p:cNvSpPr/>
            <p:nvPr/>
          </p:nvSpPr>
          <p:spPr>
            <a:xfrm flipV="1">
              <a:off x="4429199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2" name="직사각형 471"/>
            <p:cNvSpPr/>
            <p:nvPr/>
          </p:nvSpPr>
          <p:spPr>
            <a:xfrm flipV="1">
              <a:off x="4859807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3" name="직사각형 472"/>
            <p:cNvSpPr/>
            <p:nvPr/>
          </p:nvSpPr>
          <p:spPr>
            <a:xfrm flipV="1">
              <a:off x="4735669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4" name="직사각형 473"/>
            <p:cNvSpPr/>
            <p:nvPr/>
          </p:nvSpPr>
          <p:spPr>
            <a:xfrm flipV="1">
              <a:off x="4553337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5" name="직사각형 474"/>
            <p:cNvSpPr/>
            <p:nvPr/>
          </p:nvSpPr>
          <p:spPr>
            <a:xfrm flipV="1">
              <a:off x="4631479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6" name="직사각형 475"/>
            <p:cNvSpPr/>
            <p:nvPr/>
          </p:nvSpPr>
          <p:spPr>
            <a:xfrm flipV="1">
              <a:off x="4612130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7" name="직사각형 476"/>
            <p:cNvSpPr/>
            <p:nvPr/>
          </p:nvSpPr>
          <p:spPr>
            <a:xfrm flipV="1">
              <a:off x="4292862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8" name="직사각형 477"/>
            <p:cNvSpPr/>
            <p:nvPr/>
          </p:nvSpPr>
          <p:spPr>
            <a:xfrm flipV="1">
              <a:off x="4599332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9" name="직사각형 478"/>
            <p:cNvSpPr/>
            <p:nvPr/>
          </p:nvSpPr>
          <p:spPr>
            <a:xfrm flipV="1">
              <a:off x="4631479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0" name="직사각형 479"/>
            <p:cNvSpPr/>
            <p:nvPr/>
          </p:nvSpPr>
          <p:spPr>
            <a:xfrm flipV="1">
              <a:off x="4397051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1" name="직사각형 480"/>
            <p:cNvSpPr/>
            <p:nvPr/>
          </p:nvSpPr>
          <p:spPr>
            <a:xfrm flipV="1">
              <a:off x="4475193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2" name="직사각형 481"/>
            <p:cNvSpPr/>
            <p:nvPr/>
          </p:nvSpPr>
          <p:spPr>
            <a:xfrm flipV="1">
              <a:off x="4455845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3" name="직사각형 482"/>
            <p:cNvSpPr/>
            <p:nvPr/>
          </p:nvSpPr>
          <p:spPr>
            <a:xfrm flipV="1">
              <a:off x="5256618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4" name="직사각형 483"/>
            <p:cNvSpPr/>
            <p:nvPr/>
          </p:nvSpPr>
          <p:spPr>
            <a:xfrm flipV="1">
              <a:off x="5236669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5" name="직사각형 484"/>
            <p:cNvSpPr/>
            <p:nvPr/>
          </p:nvSpPr>
          <p:spPr>
            <a:xfrm flipV="1">
              <a:off x="5002242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6" name="직사각형 485"/>
            <p:cNvSpPr/>
            <p:nvPr/>
          </p:nvSpPr>
          <p:spPr>
            <a:xfrm flipV="1">
              <a:off x="5080384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7" name="직사각형 486"/>
            <p:cNvSpPr/>
            <p:nvPr/>
          </p:nvSpPr>
          <p:spPr>
            <a:xfrm flipV="1">
              <a:off x="5204523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8" name="직사각형 487"/>
            <p:cNvSpPr/>
            <p:nvPr/>
          </p:nvSpPr>
          <p:spPr>
            <a:xfrm flipV="1">
              <a:off x="5002242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9" name="직사각형 488"/>
            <p:cNvSpPr/>
            <p:nvPr/>
          </p:nvSpPr>
          <p:spPr>
            <a:xfrm flipV="1">
              <a:off x="5080384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0" name="직사각형 489"/>
            <p:cNvSpPr/>
            <p:nvPr/>
          </p:nvSpPr>
          <p:spPr>
            <a:xfrm flipV="1">
              <a:off x="4868075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1" name="직사각형 490"/>
            <p:cNvSpPr/>
            <p:nvPr/>
          </p:nvSpPr>
          <p:spPr>
            <a:xfrm flipV="1">
              <a:off x="5050408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2" name="직사각형 491"/>
            <p:cNvSpPr/>
            <p:nvPr/>
          </p:nvSpPr>
          <p:spPr>
            <a:xfrm flipV="1">
              <a:off x="5186744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3" name="직사각형 492"/>
            <p:cNvSpPr/>
            <p:nvPr/>
          </p:nvSpPr>
          <p:spPr>
            <a:xfrm flipV="1">
              <a:off x="5134650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4" name="직사각형 493"/>
            <p:cNvSpPr/>
            <p:nvPr/>
          </p:nvSpPr>
          <p:spPr>
            <a:xfrm flipV="1">
              <a:off x="5671208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5" name="직사각형 494"/>
            <p:cNvSpPr/>
            <p:nvPr/>
          </p:nvSpPr>
          <p:spPr>
            <a:xfrm flipV="1">
              <a:off x="5651259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6" name="직사각형 495"/>
            <p:cNvSpPr/>
            <p:nvPr/>
          </p:nvSpPr>
          <p:spPr>
            <a:xfrm flipV="1">
              <a:off x="5601334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7" name="직사각형 496"/>
            <p:cNvSpPr/>
            <p:nvPr/>
          </p:nvSpPr>
          <p:spPr>
            <a:xfrm flipV="1">
              <a:off x="4914487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8" name="직사각형 497"/>
            <p:cNvSpPr/>
            <p:nvPr/>
          </p:nvSpPr>
          <p:spPr>
            <a:xfrm flipV="1">
              <a:off x="4790349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9" name="직사각형 498"/>
            <p:cNvSpPr/>
            <p:nvPr/>
          </p:nvSpPr>
          <p:spPr>
            <a:xfrm flipV="1">
              <a:off x="4894538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0" name="직사각형 499"/>
            <p:cNvSpPr/>
            <p:nvPr/>
          </p:nvSpPr>
          <p:spPr>
            <a:xfrm flipV="1">
              <a:off x="5381172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1" name="직사각형 500"/>
            <p:cNvSpPr/>
            <p:nvPr/>
          </p:nvSpPr>
          <p:spPr>
            <a:xfrm flipV="1">
              <a:off x="5204938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2" name="직사각형 501"/>
            <p:cNvSpPr/>
            <p:nvPr/>
          </p:nvSpPr>
          <p:spPr>
            <a:xfrm flipH="1" flipV="1">
              <a:off x="5645161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3" name="직사각형 502"/>
            <p:cNvSpPr/>
            <p:nvPr/>
          </p:nvSpPr>
          <p:spPr>
            <a:xfrm flipH="1" flipV="1">
              <a:off x="5479366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4" name="직사각형 503"/>
            <p:cNvSpPr/>
            <p:nvPr/>
          </p:nvSpPr>
          <p:spPr>
            <a:xfrm flipH="1" flipV="1">
              <a:off x="5577457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5" name="직사각형 504"/>
            <p:cNvSpPr/>
            <p:nvPr/>
          </p:nvSpPr>
          <p:spPr>
            <a:xfrm flipH="1" flipV="1">
              <a:off x="5508824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6" name="직사각형 505"/>
            <p:cNvSpPr/>
            <p:nvPr/>
          </p:nvSpPr>
          <p:spPr>
            <a:xfrm flipH="1" flipV="1">
              <a:off x="5016611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7" name="직사각형 506"/>
            <p:cNvSpPr/>
            <p:nvPr/>
          </p:nvSpPr>
          <p:spPr>
            <a:xfrm flipH="1" flipV="1">
              <a:off x="5114701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8" name="직사각형 507"/>
            <p:cNvSpPr/>
            <p:nvPr/>
          </p:nvSpPr>
          <p:spPr>
            <a:xfrm flipH="1" flipV="1">
              <a:off x="5046069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9" name="직사각형 508"/>
            <p:cNvSpPr/>
            <p:nvPr/>
          </p:nvSpPr>
          <p:spPr>
            <a:xfrm flipH="1" flipV="1">
              <a:off x="5270987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0" name="직사각형 509"/>
            <p:cNvSpPr/>
            <p:nvPr/>
          </p:nvSpPr>
          <p:spPr>
            <a:xfrm flipH="1" flipV="1">
              <a:off x="5221702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1" name="직사각형 510"/>
            <p:cNvSpPr/>
            <p:nvPr/>
          </p:nvSpPr>
          <p:spPr>
            <a:xfrm flipH="1" flipV="1">
              <a:off x="5540970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2" name="직사각형 511"/>
            <p:cNvSpPr/>
            <p:nvPr/>
          </p:nvSpPr>
          <p:spPr>
            <a:xfrm flipH="1" flipV="1">
              <a:off x="5172896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3" name="직사각형 512"/>
            <p:cNvSpPr/>
            <p:nvPr/>
          </p:nvSpPr>
          <p:spPr>
            <a:xfrm flipH="1" flipV="1">
              <a:off x="5202354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" name="직사각형 513"/>
            <p:cNvSpPr/>
            <p:nvPr/>
          </p:nvSpPr>
          <p:spPr>
            <a:xfrm flipH="1" flipV="1">
              <a:off x="5377987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" name="직사각형 514"/>
            <p:cNvSpPr/>
            <p:nvPr/>
          </p:nvSpPr>
          <p:spPr>
            <a:xfrm flipH="1" flipV="1">
              <a:off x="4691843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6" name="직사각형 515"/>
            <p:cNvSpPr/>
            <p:nvPr/>
          </p:nvSpPr>
          <p:spPr>
            <a:xfrm flipH="1" flipV="1">
              <a:off x="4769985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7" name="직사각형 516"/>
            <p:cNvSpPr/>
            <p:nvPr/>
          </p:nvSpPr>
          <p:spPr>
            <a:xfrm flipH="1" flipV="1">
              <a:off x="4701352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8" name="직사각형 517"/>
            <p:cNvSpPr/>
            <p:nvPr/>
          </p:nvSpPr>
          <p:spPr>
            <a:xfrm flipH="1" flipV="1">
              <a:off x="4731330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9" name="직사각형 518"/>
            <p:cNvSpPr/>
            <p:nvPr/>
          </p:nvSpPr>
          <p:spPr>
            <a:xfrm flipV="1">
              <a:off x="4647088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0" name="직사각형 519"/>
            <p:cNvSpPr/>
            <p:nvPr/>
          </p:nvSpPr>
          <p:spPr>
            <a:xfrm flipH="1" flipV="1">
              <a:off x="4887199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1" name="직사각형 520"/>
            <p:cNvSpPr/>
            <p:nvPr/>
          </p:nvSpPr>
          <p:spPr>
            <a:xfrm flipH="1" flipV="1">
              <a:off x="4847902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2" name="직사각형 521"/>
            <p:cNvSpPr/>
            <p:nvPr/>
          </p:nvSpPr>
          <p:spPr>
            <a:xfrm flipH="1" flipV="1">
              <a:off x="4769759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3" name="직사각형 522"/>
            <p:cNvSpPr/>
            <p:nvPr/>
          </p:nvSpPr>
          <p:spPr>
            <a:xfrm flipH="1" flipV="1">
              <a:off x="4798617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4" name="직사각형 523"/>
            <p:cNvSpPr/>
            <p:nvPr/>
          </p:nvSpPr>
          <p:spPr>
            <a:xfrm flipV="1">
              <a:off x="4771225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5" name="직사각형 524"/>
            <p:cNvSpPr/>
            <p:nvPr/>
          </p:nvSpPr>
          <p:spPr>
            <a:xfrm flipV="1">
              <a:off x="4849369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6" name="직사각형 525"/>
            <p:cNvSpPr/>
            <p:nvPr/>
          </p:nvSpPr>
          <p:spPr>
            <a:xfrm flipV="1">
              <a:off x="4839858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7" name="직사각형 526"/>
            <p:cNvSpPr/>
            <p:nvPr/>
          </p:nvSpPr>
          <p:spPr>
            <a:xfrm flipV="1">
              <a:off x="4614940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8" name="직사각형 527"/>
            <p:cNvSpPr/>
            <p:nvPr/>
          </p:nvSpPr>
          <p:spPr>
            <a:xfrm flipV="1">
              <a:off x="4693083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9" name="직사각형 528"/>
            <p:cNvSpPr/>
            <p:nvPr/>
          </p:nvSpPr>
          <p:spPr>
            <a:xfrm flipV="1">
              <a:off x="4673735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0" name="직사각형 529"/>
            <p:cNvSpPr/>
            <p:nvPr/>
          </p:nvSpPr>
          <p:spPr>
            <a:xfrm flipV="1">
              <a:off x="4713032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1" name="직사각형 530"/>
            <p:cNvSpPr/>
            <p:nvPr/>
          </p:nvSpPr>
          <p:spPr>
            <a:xfrm flipV="1">
              <a:off x="4614940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2" name="직사각형 531"/>
            <p:cNvSpPr/>
            <p:nvPr/>
          </p:nvSpPr>
          <p:spPr>
            <a:xfrm flipV="1">
              <a:off x="4693083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3" name="직사각형 532"/>
            <p:cNvSpPr/>
            <p:nvPr/>
          </p:nvSpPr>
          <p:spPr>
            <a:xfrm flipH="1" flipV="1">
              <a:off x="4342787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4" name="직사각형 533"/>
            <p:cNvSpPr/>
            <p:nvPr/>
          </p:nvSpPr>
          <p:spPr>
            <a:xfrm flipH="1" flipV="1">
              <a:off x="4499072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5" name="직사각형 534"/>
            <p:cNvSpPr/>
            <p:nvPr/>
          </p:nvSpPr>
          <p:spPr>
            <a:xfrm flipH="1" flipV="1">
              <a:off x="4519020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6" name="직사각형 535"/>
            <p:cNvSpPr/>
            <p:nvPr/>
          </p:nvSpPr>
          <p:spPr>
            <a:xfrm flipH="1" flipV="1">
              <a:off x="4516850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7" name="직사각형 536"/>
            <p:cNvSpPr/>
            <p:nvPr/>
          </p:nvSpPr>
          <p:spPr>
            <a:xfrm flipH="1" flipV="1">
              <a:off x="4127068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8" name="직사각형 537"/>
            <p:cNvSpPr/>
            <p:nvPr/>
          </p:nvSpPr>
          <p:spPr>
            <a:xfrm flipH="1" flipV="1">
              <a:off x="4342371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9" name="직사각형 538"/>
            <p:cNvSpPr/>
            <p:nvPr/>
          </p:nvSpPr>
          <p:spPr>
            <a:xfrm flipH="1" flipV="1">
              <a:off x="4286164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0" name="직사각형 539"/>
            <p:cNvSpPr/>
            <p:nvPr/>
          </p:nvSpPr>
          <p:spPr>
            <a:xfrm flipH="1" flipV="1">
              <a:off x="4335673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1" name="직사각형 540"/>
            <p:cNvSpPr/>
            <p:nvPr/>
          </p:nvSpPr>
          <p:spPr>
            <a:xfrm flipV="1">
              <a:off x="4146086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2" name="직사각형 541"/>
            <p:cNvSpPr/>
            <p:nvPr/>
          </p:nvSpPr>
          <p:spPr>
            <a:xfrm flipV="1">
              <a:off x="4250276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3" name="직사각형 542"/>
            <p:cNvSpPr/>
            <p:nvPr/>
          </p:nvSpPr>
          <p:spPr>
            <a:xfrm flipV="1">
              <a:off x="4406562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4" name="직사각형 543"/>
            <p:cNvSpPr/>
            <p:nvPr/>
          </p:nvSpPr>
          <p:spPr>
            <a:xfrm flipV="1">
              <a:off x="4510751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5" name="직사각형 544"/>
            <p:cNvSpPr/>
            <p:nvPr/>
          </p:nvSpPr>
          <p:spPr>
            <a:xfrm flipV="1">
              <a:off x="4308470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6" name="직사각형 545"/>
            <p:cNvSpPr/>
            <p:nvPr/>
          </p:nvSpPr>
          <p:spPr>
            <a:xfrm flipV="1">
              <a:off x="4354466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7" name="직사각형 546"/>
            <p:cNvSpPr/>
            <p:nvPr/>
          </p:nvSpPr>
          <p:spPr>
            <a:xfrm flipV="1">
              <a:off x="4334517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8" name="직사각형 547"/>
            <p:cNvSpPr/>
            <p:nvPr/>
          </p:nvSpPr>
          <p:spPr>
            <a:xfrm flipV="1">
              <a:off x="4458656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9" name="직사각형 548"/>
            <p:cNvSpPr/>
            <p:nvPr/>
          </p:nvSpPr>
          <p:spPr>
            <a:xfrm flipV="1">
              <a:off x="4536798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0" name="직사각형 549"/>
            <p:cNvSpPr/>
            <p:nvPr/>
          </p:nvSpPr>
          <p:spPr>
            <a:xfrm flipV="1">
              <a:off x="4517450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1" name="직사각형 550"/>
            <p:cNvSpPr/>
            <p:nvPr/>
          </p:nvSpPr>
          <p:spPr>
            <a:xfrm flipV="1">
              <a:off x="5256618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2" name="직사각형 551"/>
            <p:cNvSpPr/>
            <p:nvPr/>
          </p:nvSpPr>
          <p:spPr>
            <a:xfrm flipV="1">
              <a:off x="5360807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3" name="직사각형 552"/>
            <p:cNvSpPr/>
            <p:nvPr/>
          </p:nvSpPr>
          <p:spPr>
            <a:xfrm flipV="1">
              <a:off x="5236669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4" name="직사각형 553"/>
            <p:cNvSpPr/>
            <p:nvPr/>
          </p:nvSpPr>
          <p:spPr>
            <a:xfrm flipV="1">
              <a:off x="5340860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5" name="직사각형 554"/>
            <p:cNvSpPr/>
            <p:nvPr/>
          </p:nvSpPr>
          <p:spPr>
            <a:xfrm flipV="1">
              <a:off x="5002242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6" name="직사각형 555"/>
            <p:cNvSpPr/>
            <p:nvPr/>
          </p:nvSpPr>
          <p:spPr>
            <a:xfrm flipV="1">
              <a:off x="5080384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7" name="직사각형 556"/>
            <p:cNvSpPr/>
            <p:nvPr/>
          </p:nvSpPr>
          <p:spPr>
            <a:xfrm flipV="1">
              <a:off x="5061036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8" name="직사각형 557"/>
            <p:cNvSpPr/>
            <p:nvPr/>
          </p:nvSpPr>
          <p:spPr>
            <a:xfrm flipV="1">
              <a:off x="5002242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9" name="직사각형 558"/>
            <p:cNvSpPr/>
            <p:nvPr/>
          </p:nvSpPr>
          <p:spPr>
            <a:xfrm flipV="1">
              <a:off x="5080384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0" name="직사각형 559"/>
            <p:cNvSpPr/>
            <p:nvPr/>
          </p:nvSpPr>
          <p:spPr>
            <a:xfrm flipV="1">
              <a:off x="5184575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1" name="직사각형 560"/>
            <p:cNvSpPr/>
            <p:nvPr/>
          </p:nvSpPr>
          <p:spPr>
            <a:xfrm flipV="1">
              <a:off x="5050408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2" name="직사각형 561"/>
            <p:cNvSpPr/>
            <p:nvPr/>
          </p:nvSpPr>
          <p:spPr>
            <a:xfrm flipV="1">
              <a:off x="5186744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3" name="직사각형 562"/>
            <p:cNvSpPr/>
            <p:nvPr/>
          </p:nvSpPr>
          <p:spPr>
            <a:xfrm flipV="1">
              <a:off x="5134650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4" name="직사각형 563"/>
            <p:cNvSpPr/>
            <p:nvPr/>
          </p:nvSpPr>
          <p:spPr>
            <a:xfrm flipV="1">
              <a:off x="5567019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5" name="직사각형 564"/>
            <p:cNvSpPr/>
            <p:nvPr/>
          </p:nvSpPr>
          <p:spPr>
            <a:xfrm flipV="1">
              <a:off x="5671208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6" name="직사각형 565"/>
            <p:cNvSpPr/>
            <p:nvPr/>
          </p:nvSpPr>
          <p:spPr>
            <a:xfrm flipV="1">
              <a:off x="5651259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7" name="직사각형 566"/>
            <p:cNvSpPr/>
            <p:nvPr/>
          </p:nvSpPr>
          <p:spPr>
            <a:xfrm flipV="1">
              <a:off x="5601334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8" name="직사각형 567"/>
            <p:cNvSpPr/>
            <p:nvPr/>
          </p:nvSpPr>
          <p:spPr>
            <a:xfrm flipV="1">
              <a:off x="4914487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9" name="직사각형 568"/>
            <p:cNvSpPr/>
            <p:nvPr/>
          </p:nvSpPr>
          <p:spPr>
            <a:xfrm flipV="1">
              <a:off x="4790349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0" name="직사각형 569"/>
            <p:cNvSpPr/>
            <p:nvPr/>
          </p:nvSpPr>
          <p:spPr>
            <a:xfrm flipV="1">
              <a:off x="4894538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1" name="직사각형 570"/>
            <p:cNvSpPr/>
            <p:nvPr/>
          </p:nvSpPr>
          <p:spPr>
            <a:xfrm flipV="1">
              <a:off x="5381172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2" name="직사각형 571"/>
            <p:cNvSpPr/>
            <p:nvPr/>
          </p:nvSpPr>
          <p:spPr>
            <a:xfrm flipV="1">
              <a:off x="5361223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3" name="직사각형 572"/>
            <p:cNvSpPr/>
            <p:nvPr/>
          </p:nvSpPr>
          <p:spPr>
            <a:xfrm flipV="1">
              <a:off x="5204938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4" name="직사각형 573"/>
            <p:cNvSpPr/>
            <p:nvPr/>
          </p:nvSpPr>
          <p:spPr>
            <a:xfrm>
              <a:off x="4136577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5" name="직사각형 574"/>
            <p:cNvSpPr/>
            <p:nvPr/>
          </p:nvSpPr>
          <p:spPr>
            <a:xfrm>
              <a:off x="4292862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6" name="직사각형 575"/>
            <p:cNvSpPr/>
            <p:nvPr/>
          </p:nvSpPr>
          <p:spPr>
            <a:xfrm>
              <a:off x="4397051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7" name="직사각형 576"/>
            <p:cNvSpPr/>
            <p:nvPr/>
          </p:nvSpPr>
          <p:spPr>
            <a:xfrm>
              <a:off x="4194770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8" name="직사각형 577"/>
            <p:cNvSpPr/>
            <p:nvPr/>
          </p:nvSpPr>
          <p:spPr>
            <a:xfrm>
              <a:off x="4272913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9" name="직사각형 578"/>
            <p:cNvSpPr/>
            <p:nvPr/>
          </p:nvSpPr>
          <p:spPr>
            <a:xfrm>
              <a:off x="4377103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0" name="직사각형 579"/>
            <p:cNvSpPr/>
            <p:nvPr/>
          </p:nvSpPr>
          <p:spPr>
            <a:xfrm>
              <a:off x="4859807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1" name="직사각형 580"/>
            <p:cNvSpPr/>
            <p:nvPr/>
          </p:nvSpPr>
          <p:spPr>
            <a:xfrm>
              <a:off x="4657526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2" name="직사각형 581"/>
            <p:cNvSpPr/>
            <p:nvPr/>
          </p:nvSpPr>
          <p:spPr>
            <a:xfrm>
              <a:off x="4735669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3" name="직사각형 582"/>
            <p:cNvSpPr/>
            <p:nvPr/>
          </p:nvSpPr>
          <p:spPr>
            <a:xfrm>
              <a:off x="4839858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4" name="직사각형 583"/>
            <p:cNvSpPr/>
            <p:nvPr/>
          </p:nvSpPr>
          <p:spPr>
            <a:xfrm>
              <a:off x="4501242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5" name="직사각형 584"/>
            <p:cNvSpPr/>
            <p:nvPr/>
          </p:nvSpPr>
          <p:spPr>
            <a:xfrm>
              <a:off x="4579384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6" name="직사각형 585"/>
            <p:cNvSpPr/>
            <p:nvPr/>
          </p:nvSpPr>
          <p:spPr>
            <a:xfrm>
              <a:off x="4560035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7" name="직사각형 586"/>
            <p:cNvSpPr/>
            <p:nvPr/>
          </p:nvSpPr>
          <p:spPr>
            <a:xfrm>
              <a:off x="4240766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8" name="직사각형 587"/>
            <p:cNvSpPr/>
            <p:nvPr/>
          </p:nvSpPr>
          <p:spPr>
            <a:xfrm>
              <a:off x="4220819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9" name="직사각형 588"/>
            <p:cNvSpPr/>
            <p:nvPr/>
          </p:nvSpPr>
          <p:spPr>
            <a:xfrm>
              <a:off x="4501242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0" name="직사각형 589"/>
            <p:cNvSpPr/>
            <p:nvPr/>
          </p:nvSpPr>
          <p:spPr>
            <a:xfrm>
              <a:off x="4344957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1" name="직사각형 590"/>
            <p:cNvSpPr/>
            <p:nvPr/>
          </p:nvSpPr>
          <p:spPr>
            <a:xfrm>
              <a:off x="4423099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2" name="직사각형 591"/>
            <p:cNvSpPr/>
            <p:nvPr/>
          </p:nvSpPr>
          <p:spPr>
            <a:xfrm>
              <a:off x="4403750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3" name="직사각형 592"/>
            <p:cNvSpPr/>
            <p:nvPr/>
          </p:nvSpPr>
          <p:spPr>
            <a:xfrm>
              <a:off x="5236669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4" name="직사각형 593"/>
            <p:cNvSpPr/>
            <p:nvPr/>
          </p:nvSpPr>
          <p:spPr>
            <a:xfrm>
              <a:off x="5340860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5" name="직사각형 594"/>
            <p:cNvSpPr/>
            <p:nvPr/>
          </p:nvSpPr>
          <p:spPr>
            <a:xfrm>
              <a:off x="5002242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6" name="직사각형 595"/>
            <p:cNvSpPr/>
            <p:nvPr/>
          </p:nvSpPr>
          <p:spPr>
            <a:xfrm>
              <a:off x="5080384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7" name="직사각형 596"/>
            <p:cNvSpPr/>
            <p:nvPr/>
          </p:nvSpPr>
          <p:spPr>
            <a:xfrm>
              <a:off x="5061036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8" name="직사각형 597"/>
            <p:cNvSpPr/>
            <p:nvPr/>
          </p:nvSpPr>
          <p:spPr>
            <a:xfrm>
              <a:off x="5204523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9" name="직사각형 598"/>
            <p:cNvSpPr/>
            <p:nvPr/>
          </p:nvSpPr>
          <p:spPr>
            <a:xfrm>
              <a:off x="5002242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0" name="직사각형 599"/>
            <p:cNvSpPr/>
            <p:nvPr/>
          </p:nvSpPr>
          <p:spPr>
            <a:xfrm>
              <a:off x="5080384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1" name="직사각형 600"/>
            <p:cNvSpPr/>
            <p:nvPr/>
          </p:nvSpPr>
          <p:spPr>
            <a:xfrm>
              <a:off x="5184575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2" name="직사각형 601"/>
            <p:cNvSpPr/>
            <p:nvPr/>
          </p:nvSpPr>
          <p:spPr>
            <a:xfrm>
              <a:off x="4868075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3" name="직사각형 602"/>
            <p:cNvSpPr/>
            <p:nvPr/>
          </p:nvSpPr>
          <p:spPr>
            <a:xfrm>
              <a:off x="5050408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4" name="직사각형 603"/>
            <p:cNvSpPr/>
            <p:nvPr/>
          </p:nvSpPr>
          <p:spPr>
            <a:xfrm>
              <a:off x="5134650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5" name="직사각형 604"/>
            <p:cNvSpPr/>
            <p:nvPr/>
          </p:nvSpPr>
          <p:spPr>
            <a:xfrm>
              <a:off x="5567019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6" name="직사각형 605"/>
            <p:cNvSpPr/>
            <p:nvPr/>
          </p:nvSpPr>
          <p:spPr>
            <a:xfrm>
              <a:off x="5671208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7" name="직사각형 606"/>
            <p:cNvSpPr/>
            <p:nvPr/>
          </p:nvSpPr>
          <p:spPr>
            <a:xfrm>
              <a:off x="5651259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8" name="직사각형 607"/>
            <p:cNvSpPr/>
            <p:nvPr/>
          </p:nvSpPr>
          <p:spPr>
            <a:xfrm>
              <a:off x="5601334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9" name="직사각형 608"/>
            <p:cNvSpPr/>
            <p:nvPr/>
          </p:nvSpPr>
          <p:spPr>
            <a:xfrm>
              <a:off x="4914487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0" name="직사각형 609"/>
            <p:cNvSpPr/>
            <p:nvPr/>
          </p:nvSpPr>
          <p:spPr>
            <a:xfrm>
              <a:off x="4790349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1" name="직사각형 610"/>
            <p:cNvSpPr/>
            <p:nvPr/>
          </p:nvSpPr>
          <p:spPr>
            <a:xfrm>
              <a:off x="4894538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2" name="직사각형 611"/>
            <p:cNvSpPr/>
            <p:nvPr/>
          </p:nvSpPr>
          <p:spPr>
            <a:xfrm>
              <a:off x="5361223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3" name="직사각형 612"/>
            <p:cNvSpPr/>
            <p:nvPr/>
          </p:nvSpPr>
          <p:spPr>
            <a:xfrm>
              <a:off x="5204938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4" name="직사각형 613"/>
            <p:cNvSpPr/>
            <p:nvPr/>
          </p:nvSpPr>
          <p:spPr>
            <a:xfrm flipH="1">
              <a:off x="5645161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5" name="직사각형 614"/>
            <p:cNvSpPr/>
            <p:nvPr/>
          </p:nvSpPr>
          <p:spPr>
            <a:xfrm flipH="1">
              <a:off x="5479366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6" name="직사각형 615"/>
            <p:cNvSpPr/>
            <p:nvPr/>
          </p:nvSpPr>
          <p:spPr>
            <a:xfrm flipH="1">
              <a:off x="5508824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7" name="직사각형 616"/>
            <p:cNvSpPr/>
            <p:nvPr/>
          </p:nvSpPr>
          <p:spPr>
            <a:xfrm flipH="1">
              <a:off x="5016611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8" name="직사각형 617"/>
            <p:cNvSpPr/>
            <p:nvPr/>
          </p:nvSpPr>
          <p:spPr>
            <a:xfrm flipH="1">
              <a:off x="5114701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9" name="직사각형 618"/>
            <p:cNvSpPr/>
            <p:nvPr/>
          </p:nvSpPr>
          <p:spPr>
            <a:xfrm flipH="1">
              <a:off x="5046069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0" name="직사각형 619"/>
            <p:cNvSpPr/>
            <p:nvPr/>
          </p:nvSpPr>
          <p:spPr>
            <a:xfrm flipH="1">
              <a:off x="4941879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1" name="직사각형 620"/>
            <p:cNvSpPr/>
            <p:nvPr/>
          </p:nvSpPr>
          <p:spPr>
            <a:xfrm flipH="1">
              <a:off x="5270987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2" name="직사각형 621"/>
            <p:cNvSpPr/>
            <p:nvPr/>
          </p:nvSpPr>
          <p:spPr>
            <a:xfrm flipH="1">
              <a:off x="5192843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3" name="직사각형 622"/>
            <p:cNvSpPr/>
            <p:nvPr/>
          </p:nvSpPr>
          <p:spPr>
            <a:xfrm flipH="1">
              <a:off x="5540970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4" name="직사각형 623"/>
            <p:cNvSpPr/>
            <p:nvPr/>
          </p:nvSpPr>
          <p:spPr>
            <a:xfrm flipH="1">
              <a:off x="5270987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5" name="직사각형 624"/>
            <p:cNvSpPr/>
            <p:nvPr/>
          </p:nvSpPr>
          <p:spPr>
            <a:xfrm flipH="1">
              <a:off x="5202354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6" name="직사각형 625"/>
            <p:cNvSpPr/>
            <p:nvPr/>
          </p:nvSpPr>
          <p:spPr>
            <a:xfrm flipH="1">
              <a:off x="5377987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7" name="직사각형 626"/>
            <p:cNvSpPr/>
            <p:nvPr/>
          </p:nvSpPr>
          <p:spPr>
            <a:xfrm flipH="1">
              <a:off x="4420929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8" name="직사각형 627"/>
            <p:cNvSpPr/>
            <p:nvPr/>
          </p:nvSpPr>
          <p:spPr>
            <a:xfrm flipH="1">
              <a:off x="4440878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9" name="직사각형 628"/>
            <p:cNvSpPr/>
            <p:nvPr/>
          </p:nvSpPr>
          <p:spPr>
            <a:xfrm flipH="1">
              <a:off x="4769985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0" name="직사각형 629"/>
            <p:cNvSpPr/>
            <p:nvPr/>
          </p:nvSpPr>
          <p:spPr>
            <a:xfrm flipH="1">
              <a:off x="4691843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1" name="직사각형 630"/>
            <p:cNvSpPr/>
            <p:nvPr/>
          </p:nvSpPr>
          <p:spPr>
            <a:xfrm flipH="1">
              <a:off x="4577214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2" name="직사각형 631"/>
            <p:cNvSpPr/>
            <p:nvPr/>
          </p:nvSpPr>
          <p:spPr>
            <a:xfrm flipH="1">
              <a:off x="4769985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3" name="직사각형 632"/>
            <p:cNvSpPr/>
            <p:nvPr/>
          </p:nvSpPr>
          <p:spPr>
            <a:xfrm flipH="1">
              <a:off x="4701352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4" name="직사각형 633"/>
            <p:cNvSpPr/>
            <p:nvPr/>
          </p:nvSpPr>
          <p:spPr>
            <a:xfrm flipH="1">
              <a:off x="4731330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5" name="직사각형 634"/>
            <p:cNvSpPr/>
            <p:nvPr/>
          </p:nvSpPr>
          <p:spPr>
            <a:xfrm flipH="1">
              <a:off x="4594993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6" name="직사각형 635"/>
            <p:cNvSpPr/>
            <p:nvPr/>
          </p:nvSpPr>
          <p:spPr>
            <a:xfrm flipH="1">
              <a:off x="4627139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7" name="직사각형 636"/>
            <p:cNvSpPr/>
            <p:nvPr/>
          </p:nvSpPr>
          <p:spPr>
            <a:xfrm>
              <a:off x="4647088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8" name="직사각형 637"/>
            <p:cNvSpPr/>
            <p:nvPr/>
          </p:nvSpPr>
          <p:spPr>
            <a:xfrm flipH="1">
              <a:off x="4205210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9" name="직사각형 638"/>
            <p:cNvSpPr/>
            <p:nvPr/>
          </p:nvSpPr>
          <p:spPr>
            <a:xfrm flipH="1">
              <a:off x="4130478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0" name="직사각형 639"/>
            <p:cNvSpPr/>
            <p:nvPr/>
          </p:nvSpPr>
          <p:spPr>
            <a:xfrm flipH="1">
              <a:off x="4180403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1" name="직사각형 640"/>
            <p:cNvSpPr/>
            <p:nvPr/>
          </p:nvSpPr>
          <p:spPr>
            <a:xfrm flipH="1">
              <a:off x="4867251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2" name="직사각형 641"/>
            <p:cNvSpPr/>
            <p:nvPr/>
          </p:nvSpPr>
          <p:spPr>
            <a:xfrm flipH="1">
              <a:off x="4887199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3" name="직사각형 642"/>
            <p:cNvSpPr/>
            <p:nvPr/>
          </p:nvSpPr>
          <p:spPr>
            <a:xfrm flipH="1">
              <a:off x="4420515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4" name="직사각형 643"/>
            <p:cNvSpPr/>
            <p:nvPr/>
          </p:nvSpPr>
          <p:spPr>
            <a:xfrm flipH="1">
              <a:off x="4576799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5" name="직사각형 644"/>
            <p:cNvSpPr/>
            <p:nvPr/>
          </p:nvSpPr>
          <p:spPr>
            <a:xfrm flipH="1">
              <a:off x="4805316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6" name="직사각형 645"/>
            <p:cNvSpPr/>
            <p:nvPr/>
          </p:nvSpPr>
          <p:spPr>
            <a:xfrm flipH="1">
              <a:off x="4929454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7" name="직사각형 646"/>
            <p:cNvSpPr/>
            <p:nvPr/>
          </p:nvSpPr>
          <p:spPr>
            <a:xfrm flipH="1">
              <a:off x="4961600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8" name="직사각형 647"/>
            <p:cNvSpPr/>
            <p:nvPr/>
          </p:nvSpPr>
          <p:spPr>
            <a:xfrm flipH="1">
              <a:off x="4847902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9" name="직사각형 648"/>
            <p:cNvSpPr/>
            <p:nvPr/>
          </p:nvSpPr>
          <p:spPr>
            <a:xfrm flipH="1">
              <a:off x="4769759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0" name="직사각형 649"/>
            <p:cNvSpPr/>
            <p:nvPr/>
          </p:nvSpPr>
          <p:spPr>
            <a:xfrm flipH="1">
              <a:off x="4798617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1" name="직사각형 650"/>
            <p:cNvSpPr/>
            <p:nvPr/>
          </p:nvSpPr>
          <p:spPr>
            <a:xfrm flipH="1">
              <a:off x="4344357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2" name="직사각형 651"/>
            <p:cNvSpPr/>
            <p:nvPr/>
          </p:nvSpPr>
          <p:spPr>
            <a:xfrm flipH="1">
              <a:off x="4364306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3" name="직사각형 652"/>
            <p:cNvSpPr/>
            <p:nvPr/>
          </p:nvSpPr>
          <p:spPr>
            <a:xfrm flipH="1">
              <a:off x="4326580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4" name="직사각형 653"/>
            <p:cNvSpPr/>
            <p:nvPr/>
          </p:nvSpPr>
          <p:spPr>
            <a:xfrm flipH="1">
              <a:off x="4322424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5" name="직사각형 654"/>
            <p:cNvSpPr/>
            <p:nvPr/>
          </p:nvSpPr>
          <p:spPr>
            <a:xfrm>
              <a:off x="4188672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6" name="직사각형 655"/>
            <p:cNvSpPr/>
            <p:nvPr/>
          </p:nvSpPr>
          <p:spPr>
            <a:xfrm>
              <a:off x="4344957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7" name="직사각형 656"/>
            <p:cNvSpPr/>
            <p:nvPr/>
          </p:nvSpPr>
          <p:spPr>
            <a:xfrm>
              <a:off x="4449146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8" name="직사각형 657"/>
            <p:cNvSpPr/>
            <p:nvPr/>
          </p:nvSpPr>
          <p:spPr>
            <a:xfrm>
              <a:off x="4246866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9" name="직사각형 658"/>
            <p:cNvSpPr/>
            <p:nvPr/>
          </p:nvSpPr>
          <p:spPr>
            <a:xfrm>
              <a:off x="4429199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0" name="직사각형 659"/>
            <p:cNvSpPr/>
            <p:nvPr/>
          </p:nvSpPr>
          <p:spPr>
            <a:xfrm>
              <a:off x="4859807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1" name="직사각형 660"/>
            <p:cNvSpPr/>
            <p:nvPr/>
          </p:nvSpPr>
          <p:spPr>
            <a:xfrm>
              <a:off x="4735669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2" name="직사각형 661"/>
            <p:cNvSpPr/>
            <p:nvPr/>
          </p:nvSpPr>
          <p:spPr>
            <a:xfrm>
              <a:off x="4553337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3" name="직사각형 662"/>
            <p:cNvSpPr/>
            <p:nvPr/>
          </p:nvSpPr>
          <p:spPr>
            <a:xfrm>
              <a:off x="4631479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4" name="직사각형 663"/>
            <p:cNvSpPr/>
            <p:nvPr/>
          </p:nvSpPr>
          <p:spPr>
            <a:xfrm>
              <a:off x="4612130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5" name="직사각형 664"/>
            <p:cNvSpPr/>
            <p:nvPr/>
          </p:nvSpPr>
          <p:spPr>
            <a:xfrm>
              <a:off x="4292862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6" name="직사각형 665"/>
            <p:cNvSpPr/>
            <p:nvPr/>
          </p:nvSpPr>
          <p:spPr>
            <a:xfrm>
              <a:off x="4599332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7" name="직사각형 666"/>
            <p:cNvSpPr/>
            <p:nvPr/>
          </p:nvSpPr>
          <p:spPr>
            <a:xfrm>
              <a:off x="4631479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8" name="직사각형 667"/>
            <p:cNvSpPr/>
            <p:nvPr/>
          </p:nvSpPr>
          <p:spPr>
            <a:xfrm>
              <a:off x="4397051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9" name="직사각형 668"/>
            <p:cNvSpPr/>
            <p:nvPr/>
          </p:nvSpPr>
          <p:spPr>
            <a:xfrm>
              <a:off x="4475193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0" name="직사각형 669"/>
            <p:cNvSpPr/>
            <p:nvPr/>
          </p:nvSpPr>
          <p:spPr>
            <a:xfrm>
              <a:off x="4455845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1" name="직사각형 670"/>
            <p:cNvSpPr/>
            <p:nvPr/>
          </p:nvSpPr>
          <p:spPr>
            <a:xfrm>
              <a:off x="5256618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2" name="직사각형 671"/>
            <p:cNvSpPr/>
            <p:nvPr/>
          </p:nvSpPr>
          <p:spPr>
            <a:xfrm>
              <a:off x="5360807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3" name="직사각형 672"/>
            <p:cNvSpPr/>
            <p:nvPr/>
          </p:nvSpPr>
          <p:spPr>
            <a:xfrm>
              <a:off x="5002242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4" name="직사각형 673"/>
            <p:cNvSpPr/>
            <p:nvPr/>
          </p:nvSpPr>
          <p:spPr>
            <a:xfrm>
              <a:off x="5080384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5" name="직사각형 674"/>
            <p:cNvSpPr/>
            <p:nvPr/>
          </p:nvSpPr>
          <p:spPr>
            <a:xfrm>
              <a:off x="5061036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6" name="직사각형 675"/>
            <p:cNvSpPr/>
            <p:nvPr/>
          </p:nvSpPr>
          <p:spPr>
            <a:xfrm>
              <a:off x="5204523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7" name="직사각형 676"/>
            <p:cNvSpPr/>
            <p:nvPr/>
          </p:nvSpPr>
          <p:spPr>
            <a:xfrm>
              <a:off x="5002242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8" name="직사각형 677"/>
            <p:cNvSpPr/>
            <p:nvPr/>
          </p:nvSpPr>
          <p:spPr>
            <a:xfrm>
              <a:off x="5080384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9" name="직사각형 678"/>
            <p:cNvSpPr/>
            <p:nvPr/>
          </p:nvSpPr>
          <p:spPr>
            <a:xfrm>
              <a:off x="5184575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0" name="직사각형 679"/>
            <p:cNvSpPr/>
            <p:nvPr/>
          </p:nvSpPr>
          <p:spPr>
            <a:xfrm>
              <a:off x="4868075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1" name="직사각형 680"/>
            <p:cNvSpPr/>
            <p:nvPr/>
          </p:nvSpPr>
          <p:spPr>
            <a:xfrm>
              <a:off x="5050408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2" name="직사각형 681"/>
            <p:cNvSpPr/>
            <p:nvPr/>
          </p:nvSpPr>
          <p:spPr>
            <a:xfrm>
              <a:off x="5134650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3" name="직사각형 682"/>
            <p:cNvSpPr/>
            <p:nvPr/>
          </p:nvSpPr>
          <p:spPr>
            <a:xfrm>
              <a:off x="5567019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4" name="직사각형 683"/>
            <p:cNvSpPr/>
            <p:nvPr/>
          </p:nvSpPr>
          <p:spPr>
            <a:xfrm>
              <a:off x="5671208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5" name="직사각형 684"/>
            <p:cNvSpPr/>
            <p:nvPr/>
          </p:nvSpPr>
          <p:spPr>
            <a:xfrm>
              <a:off x="5651259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6" name="직사각형 685"/>
            <p:cNvSpPr/>
            <p:nvPr/>
          </p:nvSpPr>
          <p:spPr>
            <a:xfrm>
              <a:off x="5601334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7" name="직사각형 686"/>
            <p:cNvSpPr/>
            <p:nvPr/>
          </p:nvSpPr>
          <p:spPr>
            <a:xfrm>
              <a:off x="4914487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8" name="직사각형 687"/>
            <p:cNvSpPr/>
            <p:nvPr/>
          </p:nvSpPr>
          <p:spPr>
            <a:xfrm>
              <a:off x="4790349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9" name="직사각형 688"/>
            <p:cNvSpPr/>
            <p:nvPr/>
          </p:nvSpPr>
          <p:spPr>
            <a:xfrm>
              <a:off x="4894538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0" name="직사각형 689"/>
            <p:cNvSpPr/>
            <p:nvPr/>
          </p:nvSpPr>
          <p:spPr>
            <a:xfrm>
              <a:off x="5381172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1" name="직사각형 690"/>
            <p:cNvSpPr/>
            <p:nvPr/>
          </p:nvSpPr>
          <p:spPr>
            <a:xfrm>
              <a:off x="5204938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2" name="직사각형 691"/>
            <p:cNvSpPr/>
            <p:nvPr/>
          </p:nvSpPr>
          <p:spPr>
            <a:xfrm flipH="1">
              <a:off x="5645161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3" name="직사각형 692"/>
            <p:cNvSpPr/>
            <p:nvPr/>
          </p:nvSpPr>
          <p:spPr>
            <a:xfrm flipH="1">
              <a:off x="5479366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4" name="직사각형 693"/>
            <p:cNvSpPr/>
            <p:nvPr/>
          </p:nvSpPr>
          <p:spPr>
            <a:xfrm flipH="1">
              <a:off x="5577457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5" name="직사각형 694"/>
            <p:cNvSpPr/>
            <p:nvPr/>
          </p:nvSpPr>
          <p:spPr>
            <a:xfrm flipH="1">
              <a:off x="5508824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6" name="직사각형 695"/>
            <p:cNvSpPr/>
            <p:nvPr/>
          </p:nvSpPr>
          <p:spPr>
            <a:xfrm flipH="1">
              <a:off x="5016611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7" name="직사각형 696"/>
            <p:cNvSpPr/>
            <p:nvPr/>
          </p:nvSpPr>
          <p:spPr>
            <a:xfrm flipH="1">
              <a:off x="5114701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8" name="직사각형 697"/>
            <p:cNvSpPr/>
            <p:nvPr/>
          </p:nvSpPr>
          <p:spPr>
            <a:xfrm flipH="1">
              <a:off x="5046069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9" name="직사각형 698"/>
            <p:cNvSpPr/>
            <p:nvPr/>
          </p:nvSpPr>
          <p:spPr>
            <a:xfrm flipH="1">
              <a:off x="4941879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0" name="직사각형 699"/>
            <p:cNvSpPr/>
            <p:nvPr/>
          </p:nvSpPr>
          <p:spPr>
            <a:xfrm flipH="1">
              <a:off x="5270987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1" name="직사각형 700"/>
            <p:cNvSpPr/>
            <p:nvPr/>
          </p:nvSpPr>
          <p:spPr>
            <a:xfrm flipH="1">
              <a:off x="5221702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2" name="직사각형 701"/>
            <p:cNvSpPr/>
            <p:nvPr/>
          </p:nvSpPr>
          <p:spPr>
            <a:xfrm flipH="1">
              <a:off x="5540970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3" name="직사각형 702"/>
            <p:cNvSpPr/>
            <p:nvPr/>
          </p:nvSpPr>
          <p:spPr>
            <a:xfrm flipH="1">
              <a:off x="5172896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4" name="직사각형 703"/>
            <p:cNvSpPr/>
            <p:nvPr/>
          </p:nvSpPr>
          <p:spPr>
            <a:xfrm flipH="1">
              <a:off x="5377987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5" name="직사각형 704"/>
            <p:cNvSpPr/>
            <p:nvPr/>
          </p:nvSpPr>
          <p:spPr>
            <a:xfrm flipH="1">
              <a:off x="4342787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6" name="직사각형 705"/>
            <p:cNvSpPr/>
            <p:nvPr/>
          </p:nvSpPr>
          <p:spPr>
            <a:xfrm flipH="1">
              <a:off x="4466925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7" name="직사각형 706"/>
            <p:cNvSpPr/>
            <p:nvPr/>
          </p:nvSpPr>
          <p:spPr>
            <a:xfrm flipH="1">
              <a:off x="4362736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8" name="직사각형 707"/>
            <p:cNvSpPr/>
            <p:nvPr/>
          </p:nvSpPr>
          <p:spPr>
            <a:xfrm flipH="1">
              <a:off x="4691843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9" name="직사각형 708"/>
            <p:cNvSpPr/>
            <p:nvPr/>
          </p:nvSpPr>
          <p:spPr>
            <a:xfrm flipH="1">
              <a:off x="4499072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0" name="직사각형 709"/>
            <p:cNvSpPr/>
            <p:nvPr/>
          </p:nvSpPr>
          <p:spPr>
            <a:xfrm flipH="1">
              <a:off x="4769985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1" name="직사각형 710"/>
            <p:cNvSpPr/>
            <p:nvPr/>
          </p:nvSpPr>
          <p:spPr>
            <a:xfrm flipH="1">
              <a:off x="4701352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2" name="직사각형 711"/>
            <p:cNvSpPr/>
            <p:nvPr/>
          </p:nvSpPr>
          <p:spPr>
            <a:xfrm flipH="1">
              <a:off x="4519020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3" name="직사각형 712"/>
            <p:cNvSpPr/>
            <p:nvPr/>
          </p:nvSpPr>
          <p:spPr>
            <a:xfrm flipH="1">
              <a:off x="4731330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4" name="직사각형 713"/>
            <p:cNvSpPr/>
            <p:nvPr/>
          </p:nvSpPr>
          <p:spPr>
            <a:xfrm flipH="1">
              <a:off x="4516850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5" name="직사각형 714"/>
            <p:cNvSpPr/>
            <p:nvPr/>
          </p:nvSpPr>
          <p:spPr>
            <a:xfrm flipH="1">
              <a:off x="4627139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6" name="직사각형 715"/>
            <p:cNvSpPr/>
            <p:nvPr/>
          </p:nvSpPr>
          <p:spPr>
            <a:xfrm>
              <a:off x="4647088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7" name="직사각형 716"/>
            <p:cNvSpPr/>
            <p:nvPr/>
          </p:nvSpPr>
          <p:spPr>
            <a:xfrm flipH="1">
              <a:off x="4887199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8" name="직사각형 717"/>
            <p:cNvSpPr/>
            <p:nvPr/>
          </p:nvSpPr>
          <p:spPr>
            <a:xfrm flipH="1">
              <a:off x="4342371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9" name="직사각형 718"/>
            <p:cNvSpPr/>
            <p:nvPr/>
          </p:nvSpPr>
          <p:spPr>
            <a:xfrm flipH="1">
              <a:off x="4847902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0" name="직사각형 719"/>
            <p:cNvSpPr/>
            <p:nvPr/>
          </p:nvSpPr>
          <p:spPr>
            <a:xfrm flipH="1">
              <a:off x="4769759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1" name="직사각형 720"/>
            <p:cNvSpPr/>
            <p:nvPr/>
          </p:nvSpPr>
          <p:spPr>
            <a:xfrm flipH="1">
              <a:off x="4798617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2" name="직사각형 721"/>
            <p:cNvSpPr/>
            <p:nvPr/>
          </p:nvSpPr>
          <p:spPr>
            <a:xfrm flipH="1">
              <a:off x="4266215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3" name="직사각형 722"/>
            <p:cNvSpPr/>
            <p:nvPr/>
          </p:nvSpPr>
          <p:spPr>
            <a:xfrm flipH="1">
              <a:off x="4286164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4" name="직사각형 723"/>
            <p:cNvSpPr/>
            <p:nvPr/>
          </p:nvSpPr>
          <p:spPr>
            <a:xfrm flipH="1">
              <a:off x="4248436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5" name="직사각형 724"/>
            <p:cNvSpPr/>
            <p:nvPr/>
          </p:nvSpPr>
          <p:spPr>
            <a:xfrm flipH="1">
              <a:off x="4335673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6" name="직사각형 725"/>
            <p:cNvSpPr/>
            <p:nvPr/>
          </p:nvSpPr>
          <p:spPr>
            <a:xfrm flipH="1">
              <a:off x="4244281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7" name="직사각형 726"/>
            <p:cNvSpPr/>
            <p:nvPr/>
          </p:nvSpPr>
          <p:spPr>
            <a:xfrm>
              <a:off x="4146086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8" name="직사각형 727"/>
            <p:cNvSpPr/>
            <p:nvPr/>
          </p:nvSpPr>
          <p:spPr>
            <a:xfrm>
              <a:off x="4250276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9" name="직사각형 728"/>
            <p:cNvSpPr/>
            <p:nvPr/>
          </p:nvSpPr>
          <p:spPr>
            <a:xfrm>
              <a:off x="4406562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0" name="직사각형 729"/>
            <p:cNvSpPr/>
            <p:nvPr/>
          </p:nvSpPr>
          <p:spPr>
            <a:xfrm>
              <a:off x="4510751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1" name="직사각형 730"/>
            <p:cNvSpPr/>
            <p:nvPr/>
          </p:nvSpPr>
          <p:spPr>
            <a:xfrm>
              <a:off x="4308470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2" name="직사각형 731"/>
            <p:cNvSpPr/>
            <p:nvPr/>
          </p:nvSpPr>
          <p:spPr>
            <a:xfrm>
              <a:off x="4771225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3" name="직사각형 732"/>
            <p:cNvSpPr/>
            <p:nvPr/>
          </p:nvSpPr>
          <p:spPr>
            <a:xfrm>
              <a:off x="4849369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4" name="직사각형 733"/>
            <p:cNvSpPr/>
            <p:nvPr/>
          </p:nvSpPr>
          <p:spPr>
            <a:xfrm>
              <a:off x="4839858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5" name="직사각형 734"/>
            <p:cNvSpPr/>
            <p:nvPr/>
          </p:nvSpPr>
          <p:spPr>
            <a:xfrm>
              <a:off x="4614940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6" name="직사각형 735"/>
            <p:cNvSpPr/>
            <p:nvPr/>
          </p:nvSpPr>
          <p:spPr>
            <a:xfrm>
              <a:off x="4693083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7" name="직사각형 736"/>
            <p:cNvSpPr/>
            <p:nvPr/>
          </p:nvSpPr>
          <p:spPr>
            <a:xfrm>
              <a:off x="4673735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8" name="직사각형 737"/>
            <p:cNvSpPr/>
            <p:nvPr/>
          </p:nvSpPr>
          <p:spPr>
            <a:xfrm>
              <a:off x="4354466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9" name="직사각형 738"/>
            <p:cNvSpPr/>
            <p:nvPr/>
          </p:nvSpPr>
          <p:spPr>
            <a:xfrm>
              <a:off x="4334517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0" name="직사각형 739"/>
            <p:cNvSpPr/>
            <p:nvPr/>
          </p:nvSpPr>
          <p:spPr>
            <a:xfrm>
              <a:off x="4713032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1" name="직사각형 740"/>
            <p:cNvSpPr/>
            <p:nvPr/>
          </p:nvSpPr>
          <p:spPr>
            <a:xfrm>
              <a:off x="4614940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2" name="직사각형 741"/>
            <p:cNvSpPr/>
            <p:nvPr/>
          </p:nvSpPr>
          <p:spPr>
            <a:xfrm>
              <a:off x="4693083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3" name="직사각형 742"/>
            <p:cNvSpPr/>
            <p:nvPr/>
          </p:nvSpPr>
          <p:spPr>
            <a:xfrm>
              <a:off x="4458656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4" name="직사각형 743"/>
            <p:cNvSpPr/>
            <p:nvPr/>
          </p:nvSpPr>
          <p:spPr>
            <a:xfrm>
              <a:off x="4536798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5" name="직사각형 744"/>
            <p:cNvSpPr/>
            <p:nvPr/>
          </p:nvSpPr>
          <p:spPr>
            <a:xfrm>
              <a:off x="4517450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6" name="직사각형 745"/>
            <p:cNvSpPr/>
            <p:nvPr/>
          </p:nvSpPr>
          <p:spPr>
            <a:xfrm>
              <a:off x="5256618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7" name="직사각형 746"/>
            <p:cNvSpPr/>
            <p:nvPr/>
          </p:nvSpPr>
          <p:spPr>
            <a:xfrm>
              <a:off x="5360807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8" name="직사각형 747"/>
            <p:cNvSpPr/>
            <p:nvPr/>
          </p:nvSpPr>
          <p:spPr>
            <a:xfrm>
              <a:off x="5236669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9" name="직사각형 748"/>
            <p:cNvSpPr/>
            <p:nvPr/>
          </p:nvSpPr>
          <p:spPr>
            <a:xfrm>
              <a:off x="5340860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0" name="직사각형 749"/>
            <p:cNvSpPr/>
            <p:nvPr/>
          </p:nvSpPr>
          <p:spPr>
            <a:xfrm>
              <a:off x="5002242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1" name="직사각형 750"/>
            <p:cNvSpPr/>
            <p:nvPr/>
          </p:nvSpPr>
          <p:spPr>
            <a:xfrm>
              <a:off x="5080384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2" name="직사각형 751"/>
            <p:cNvSpPr/>
            <p:nvPr/>
          </p:nvSpPr>
          <p:spPr>
            <a:xfrm>
              <a:off x="5061036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3" name="직사각형 752"/>
            <p:cNvSpPr/>
            <p:nvPr/>
          </p:nvSpPr>
          <p:spPr>
            <a:xfrm>
              <a:off x="5002242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4" name="직사각형 753"/>
            <p:cNvSpPr/>
            <p:nvPr/>
          </p:nvSpPr>
          <p:spPr>
            <a:xfrm>
              <a:off x="5080384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5" name="직사각형 754"/>
            <p:cNvSpPr/>
            <p:nvPr/>
          </p:nvSpPr>
          <p:spPr>
            <a:xfrm>
              <a:off x="5050408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6" name="직사각형 755"/>
            <p:cNvSpPr/>
            <p:nvPr/>
          </p:nvSpPr>
          <p:spPr>
            <a:xfrm>
              <a:off x="5186744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7" name="직사각형 756"/>
            <p:cNvSpPr/>
            <p:nvPr/>
          </p:nvSpPr>
          <p:spPr>
            <a:xfrm>
              <a:off x="5134650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8" name="직사각형 757"/>
            <p:cNvSpPr/>
            <p:nvPr/>
          </p:nvSpPr>
          <p:spPr>
            <a:xfrm>
              <a:off x="5567019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5671208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0" name="직사각형 759"/>
            <p:cNvSpPr/>
            <p:nvPr/>
          </p:nvSpPr>
          <p:spPr>
            <a:xfrm>
              <a:off x="5651259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1" name="직사각형 760"/>
            <p:cNvSpPr/>
            <p:nvPr/>
          </p:nvSpPr>
          <p:spPr>
            <a:xfrm>
              <a:off x="5601334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2" name="직사각형 761"/>
            <p:cNvSpPr/>
            <p:nvPr/>
          </p:nvSpPr>
          <p:spPr>
            <a:xfrm>
              <a:off x="4914487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3" name="직사각형 762"/>
            <p:cNvSpPr/>
            <p:nvPr/>
          </p:nvSpPr>
          <p:spPr>
            <a:xfrm>
              <a:off x="4790349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4" name="직사각형 763"/>
            <p:cNvSpPr/>
            <p:nvPr/>
          </p:nvSpPr>
          <p:spPr>
            <a:xfrm>
              <a:off x="4894538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5" name="직사각형 764"/>
            <p:cNvSpPr/>
            <p:nvPr/>
          </p:nvSpPr>
          <p:spPr>
            <a:xfrm>
              <a:off x="5381172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6" name="직사각형 765"/>
            <p:cNvSpPr/>
            <p:nvPr/>
          </p:nvSpPr>
          <p:spPr>
            <a:xfrm>
              <a:off x="5361223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7" name="직사각형 766"/>
            <p:cNvSpPr/>
            <p:nvPr/>
          </p:nvSpPr>
          <p:spPr>
            <a:xfrm>
              <a:off x="5204938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8" name="직사각형 767"/>
            <p:cNvSpPr/>
            <p:nvPr/>
          </p:nvSpPr>
          <p:spPr>
            <a:xfrm flipH="1">
              <a:off x="5621283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9" name="직사각형 768"/>
            <p:cNvSpPr/>
            <p:nvPr/>
          </p:nvSpPr>
          <p:spPr>
            <a:xfrm flipH="1">
              <a:off x="5650741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0" name="직사각형 769"/>
            <p:cNvSpPr/>
            <p:nvPr/>
          </p:nvSpPr>
          <p:spPr>
            <a:xfrm flipH="1">
              <a:off x="5158527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1" name="직사각형 770"/>
            <p:cNvSpPr/>
            <p:nvPr/>
          </p:nvSpPr>
          <p:spPr>
            <a:xfrm flipH="1">
              <a:off x="5083796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2" name="직사각형 771"/>
            <p:cNvSpPr/>
            <p:nvPr/>
          </p:nvSpPr>
          <p:spPr>
            <a:xfrm flipH="1">
              <a:off x="5412903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3" name="직사각형 772"/>
            <p:cNvSpPr/>
            <p:nvPr/>
          </p:nvSpPr>
          <p:spPr>
            <a:xfrm flipH="1">
              <a:off x="5682887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4" name="직사각형 773"/>
            <p:cNvSpPr/>
            <p:nvPr/>
          </p:nvSpPr>
          <p:spPr>
            <a:xfrm flipH="1">
              <a:off x="5314813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5" name="직사각형 774"/>
            <p:cNvSpPr/>
            <p:nvPr/>
          </p:nvSpPr>
          <p:spPr>
            <a:xfrm flipH="1">
              <a:off x="5412903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6" name="직사각형 775"/>
            <p:cNvSpPr/>
            <p:nvPr/>
          </p:nvSpPr>
          <p:spPr>
            <a:xfrm flipH="1">
              <a:off x="5344270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7" name="직사각형 776"/>
            <p:cNvSpPr/>
            <p:nvPr/>
          </p:nvSpPr>
          <p:spPr>
            <a:xfrm flipH="1">
              <a:off x="5519904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8" name="직사각형 777"/>
            <p:cNvSpPr/>
            <p:nvPr/>
          </p:nvSpPr>
          <p:spPr>
            <a:xfrm flipH="1">
              <a:off x="4510751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9" name="직사각형 778"/>
            <p:cNvSpPr/>
            <p:nvPr/>
          </p:nvSpPr>
          <p:spPr>
            <a:xfrm flipH="1">
              <a:off x="4813811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0" name="직사각형 779"/>
            <p:cNvSpPr/>
            <p:nvPr/>
          </p:nvSpPr>
          <p:spPr>
            <a:xfrm flipH="1">
              <a:off x="4562846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1" name="직사각형 780"/>
            <p:cNvSpPr/>
            <p:nvPr/>
          </p:nvSpPr>
          <p:spPr>
            <a:xfrm>
              <a:off x="4690914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2" name="직사각형 781"/>
            <p:cNvSpPr/>
            <p:nvPr/>
          </p:nvSpPr>
          <p:spPr>
            <a:xfrm flipH="1">
              <a:off x="4127068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3" name="직사각형 782"/>
            <p:cNvSpPr/>
            <p:nvPr/>
          </p:nvSpPr>
          <p:spPr>
            <a:xfrm flipH="1">
              <a:off x="5009167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4" name="직사각형 783"/>
            <p:cNvSpPr/>
            <p:nvPr/>
          </p:nvSpPr>
          <p:spPr>
            <a:xfrm flipH="1">
              <a:off x="5029116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5" name="직사각형 784"/>
            <p:cNvSpPr/>
            <p:nvPr/>
          </p:nvSpPr>
          <p:spPr>
            <a:xfrm flipH="1">
              <a:off x="5207707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6" name="직사각형 785"/>
            <p:cNvSpPr/>
            <p:nvPr/>
          </p:nvSpPr>
          <p:spPr>
            <a:xfrm flipH="1">
              <a:off x="5071371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7" name="직사각형 786"/>
            <p:cNvSpPr/>
            <p:nvPr/>
          </p:nvSpPr>
          <p:spPr>
            <a:xfrm flipH="1">
              <a:off x="4940534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788" name="아래쪽 화살표 787"/>
          <p:cNvSpPr/>
          <p:nvPr/>
        </p:nvSpPr>
        <p:spPr>
          <a:xfrm rot="5400000" flipV="1">
            <a:off x="6560116" y="4912862"/>
            <a:ext cx="259493" cy="347289"/>
          </a:xfrm>
          <a:prstGeom prst="downArrow">
            <a:avLst>
              <a:gd name="adj1" fmla="val 50000"/>
              <a:gd name="adj2" fmla="val 542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92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84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76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68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460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52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645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737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9" name="아래쪽 화살표 788"/>
          <p:cNvSpPr/>
          <p:nvPr/>
        </p:nvSpPr>
        <p:spPr>
          <a:xfrm rot="5400000" flipV="1">
            <a:off x="5047947" y="4912861"/>
            <a:ext cx="259493" cy="347290"/>
          </a:xfrm>
          <a:prstGeom prst="downArrow">
            <a:avLst>
              <a:gd name="adj1" fmla="val 50000"/>
              <a:gd name="adj2" fmla="val 542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92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84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76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68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460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52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645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737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90" name="TextBox 536"/>
          <p:cNvSpPr txBox="1"/>
          <p:nvPr/>
        </p:nvSpPr>
        <p:spPr bwMode="auto">
          <a:xfrm>
            <a:off x="7018790" y="5660830"/>
            <a:ext cx="1297326" cy="43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2400000"/>
            </a:lightRig>
          </a:scene3d>
          <a:sp3d>
            <a:bevelT w="38100" h="38100"/>
          </a:sp3d>
        </p:spPr>
        <p:txBody>
          <a:bodyPr wrap="square" lIns="91418" tIns="45708" rIns="91418" bIns="45708">
            <a:spAutoFit/>
            <a:sp3d prstMaterial="softEdge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84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76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68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6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5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45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37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defRPr/>
            </a:pPr>
            <a:r>
              <a:rPr lang="en-US" altLang="ko-KR" sz="1400" b="0" spc="-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Decode stimulus</a:t>
            </a:r>
            <a:br>
              <a:rPr lang="en-US" altLang="ko-KR" sz="1400" b="0" spc="-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en-US" altLang="ko-KR" sz="1400" b="0" spc="-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source/level</a:t>
            </a:r>
            <a:endParaRPr lang="en-US" altLang="ko-KR" sz="1400" b="0" spc="-100" dirty="0">
              <a:solidFill>
                <a:schemeClr val="tx2">
                  <a:lumMod val="60000"/>
                  <a:lumOff val="4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91" name="TextBox 537"/>
          <p:cNvSpPr txBox="1"/>
          <p:nvPr/>
        </p:nvSpPr>
        <p:spPr bwMode="auto">
          <a:xfrm>
            <a:off x="5346370" y="5514860"/>
            <a:ext cx="1227161" cy="81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2400000"/>
            </a:lightRig>
          </a:scene3d>
          <a:sp3d>
            <a:bevelT w="38100" h="38100"/>
          </a:sp3d>
        </p:spPr>
        <p:txBody>
          <a:bodyPr wrap="none" lIns="91418" tIns="45708" rIns="91418" bIns="45708">
            <a:spAutoFit/>
            <a:sp3d prstMaterial="softEdge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84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76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68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6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5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45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37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defRPr/>
            </a:pPr>
            <a:r>
              <a:rPr lang="en-US" altLang="ko-KR" sz="1400" b="0" spc="-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Record signals</a:t>
            </a:r>
          </a:p>
          <a:p>
            <a:pPr marL="0" indent="0" latinLnBrk="0">
              <a:defRPr/>
            </a:pPr>
            <a:r>
              <a:rPr lang="en-US" altLang="ko-KR" sz="1400" b="0" spc="-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from sensory</a:t>
            </a:r>
          </a:p>
          <a:p>
            <a:pPr marL="0" indent="0" latinLnBrk="0">
              <a:defRPr/>
            </a:pPr>
            <a:r>
              <a:rPr lang="en-US" altLang="ko-KR" sz="1400" b="0" spc="-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neural structure</a:t>
            </a:r>
            <a:endParaRPr lang="en-US" altLang="ko-KR" sz="1400" b="0" spc="-100" dirty="0">
              <a:solidFill>
                <a:schemeClr val="tx2">
                  <a:lumMod val="60000"/>
                  <a:lumOff val="4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792" name="그룹 791"/>
          <p:cNvGrpSpPr/>
          <p:nvPr/>
        </p:nvGrpSpPr>
        <p:grpSpPr>
          <a:xfrm>
            <a:off x="2347266" y="4779275"/>
            <a:ext cx="892287" cy="614426"/>
            <a:chOff x="4127068" y="2452363"/>
            <a:chExt cx="1572357" cy="472581"/>
          </a:xfrm>
        </p:grpSpPr>
        <p:sp>
          <p:nvSpPr>
            <p:cNvPr id="793" name="직사각형 792"/>
            <p:cNvSpPr/>
            <p:nvPr/>
          </p:nvSpPr>
          <p:spPr>
            <a:xfrm flipH="1" flipV="1">
              <a:off x="5645161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4" name="직사각형 793"/>
            <p:cNvSpPr/>
            <p:nvPr/>
          </p:nvSpPr>
          <p:spPr>
            <a:xfrm flipH="1" flipV="1">
              <a:off x="5479366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5" name="직사각형 794"/>
            <p:cNvSpPr/>
            <p:nvPr/>
          </p:nvSpPr>
          <p:spPr>
            <a:xfrm flipH="1" flipV="1">
              <a:off x="5577457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6" name="직사각형 795"/>
            <p:cNvSpPr/>
            <p:nvPr/>
          </p:nvSpPr>
          <p:spPr>
            <a:xfrm flipH="1" flipV="1">
              <a:off x="5016611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7" name="직사각형 796"/>
            <p:cNvSpPr/>
            <p:nvPr/>
          </p:nvSpPr>
          <p:spPr>
            <a:xfrm flipH="1" flipV="1">
              <a:off x="5114701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8" name="직사각형 797"/>
            <p:cNvSpPr/>
            <p:nvPr/>
          </p:nvSpPr>
          <p:spPr>
            <a:xfrm flipH="1" flipV="1">
              <a:off x="5046069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9" name="직사각형 798"/>
            <p:cNvSpPr/>
            <p:nvPr/>
          </p:nvSpPr>
          <p:spPr>
            <a:xfrm flipH="1" flipV="1">
              <a:off x="4941879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0" name="직사각형 799"/>
            <p:cNvSpPr/>
            <p:nvPr/>
          </p:nvSpPr>
          <p:spPr>
            <a:xfrm flipH="1" flipV="1">
              <a:off x="5270987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1" name="직사각형 800"/>
            <p:cNvSpPr/>
            <p:nvPr/>
          </p:nvSpPr>
          <p:spPr>
            <a:xfrm flipH="1" flipV="1">
              <a:off x="5192843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2" name="직사각형 801"/>
            <p:cNvSpPr/>
            <p:nvPr/>
          </p:nvSpPr>
          <p:spPr>
            <a:xfrm flipH="1" flipV="1">
              <a:off x="5270987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3" name="직사각형 802"/>
            <p:cNvSpPr/>
            <p:nvPr/>
          </p:nvSpPr>
          <p:spPr>
            <a:xfrm flipH="1" flipV="1">
              <a:off x="5202354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4" name="직사각형 803"/>
            <p:cNvSpPr/>
            <p:nvPr/>
          </p:nvSpPr>
          <p:spPr>
            <a:xfrm flipH="1" flipV="1">
              <a:off x="5377987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5" name="직사각형 804"/>
            <p:cNvSpPr/>
            <p:nvPr/>
          </p:nvSpPr>
          <p:spPr>
            <a:xfrm flipH="1" flipV="1">
              <a:off x="4769985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6" name="직사각형 805"/>
            <p:cNvSpPr/>
            <p:nvPr/>
          </p:nvSpPr>
          <p:spPr>
            <a:xfrm flipH="1" flipV="1">
              <a:off x="4769985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7" name="직사각형 806"/>
            <p:cNvSpPr/>
            <p:nvPr/>
          </p:nvSpPr>
          <p:spPr>
            <a:xfrm flipH="1" flipV="1">
              <a:off x="4701352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8" name="직사각형 807"/>
            <p:cNvSpPr/>
            <p:nvPr/>
          </p:nvSpPr>
          <p:spPr>
            <a:xfrm flipH="1" flipV="1">
              <a:off x="4731330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9" name="직사각형 808"/>
            <p:cNvSpPr/>
            <p:nvPr/>
          </p:nvSpPr>
          <p:spPr>
            <a:xfrm flipH="1" flipV="1">
              <a:off x="4594993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0" name="직사각형 809"/>
            <p:cNvSpPr/>
            <p:nvPr/>
          </p:nvSpPr>
          <p:spPr>
            <a:xfrm flipH="1" flipV="1">
              <a:off x="4627139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1" name="직사각형 810"/>
            <p:cNvSpPr/>
            <p:nvPr/>
          </p:nvSpPr>
          <p:spPr>
            <a:xfrm flipV="1">
              <a:off x="4647088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2" name="직사각형 811"/>
            <p:cNvSpPr/>
            <p:nvPr/>
          </p:nvSpPr>
          <p:spPr>
            <a:xfrm flipH="1" flipV="1">
              <a:off x="4130478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3" name="직사각형 812"/>
            <p:cNvSpPr/>
            <p:nvPr/>
          </p:nvSpPr>
          <p:spPr>
            <a:xfrm flipH="1" flipV="1">
              <a:off x="4180403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4" name="직사각형 813"/>
            <p:cNvSpPr/>
            <p:nvPr/>
          </p:nvSpPr>
          <p:spPr>
            <a:xfrm flipH="1" flipV="1">
              <a:off x="4867251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5" name="직사각형 814"/>
            <p:cNvSpPr/>
            <p:nvPr/>
          </p:nvSpPr>
          <p:spPr>
            <a:xfrm flipH="1" flipV="1">
              <a:off x="4887199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6" name="직사각형 815"/>
            <p:cNvSpPr/>
            <p:nvPr/>
          </p:nvSpPr>
          <p:spPr>
            <a:xfrm flipH="1" flipV="1">
              <a:off x="4420515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7" name="직사각형 816"/>
            <p:cNvSpPr/>
            <p:nvPr/>
          </p:nvSpPr>
          <p:spPr>
            <a:xfrm flipH="1" flipV="1">
              <a:off x="4576799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8" name="직사각형 817"/>
            <p:cNvSpPr/>
            <p:nvPr/>
          </p:nvSpPr>
          <p:spPr>
            <a:xfrm flipH="1" flipV="1">
              <a:off x="4805316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9" name="직사각형 818"/>
            <p:cNvSpPr/>
            <p:nvPr/>
          </p:nvSpPr>
          <p:spPr>
            <a:xfrm flipH="1" flipV="1">
              <a:off x="4929454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0" name="직사각형 819"/>
            <p:cNvSpPr/>
            <p:nvPr/>
          </p:nvSpPr>
          <p:spPr>
            <a:xfrm flipH="1" flipV="1">
              <a:off x="4961600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1" name="직사각형 820"/>
            <p:cNvSpPr/>
            <p:nvPr/>
          </p:nvSpPr>
          <p:spPr>
            <a:xfrm flipH="1" flipV="1">
              <a:off x="4847902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2" name="직사각형 821"/>
            <p:cNvSpPr/>
            <p:nvPr/>
          </p:nvSpPr>
          <p:spPr>
            <a:xfrm flipH="1" flipV="1">
              <a:off x="4769759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3" name="직사각형 822"/>
            <p:cNvSpPr/>
            <p:nvPr/>
          </p:nvSpPr>
          <p:spPr>
            <a:xfrm flipH="1" flipV="1">
              <a:off x="4364306" y="2807059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4" name="직사각형 823"/>
            <p:cNvSpPr/>
            <p:nvPr/>
          </p:nvSpPr>
          <p:spPr>
            <a:xfrm flipH="1" flipV="1">
              <a:off x="4322424" y="2807059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5" name="직사각형 824"/>
            <p:cNvSpPr/>
            <p:nvPr/>
          </p:nvSpPr>
          <p:spPr>
            <a:xfrm flipV="1">
              <a:off x="4269625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6" name="직사각형 825"/>
            <p:cNvSpPr/>
            <p:nvPr/>
          </p:nvSpPr>
          <p:spPr>
            <a:xfrm flipV="1">
              <a:off x="4425910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7" name="직사각형 826"/>
            <p:cNvSpPr/>
            <p:nvPr/>
          </p:nvSpPr>
          <p:spPr>
            <a:xfrm flipV="1">
              <a:off x="4530100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8" name="직사각형 827"/>
            <p:cNvSpPr/>
            <p:nvPr/>
          </p:nvSpPr>
          <p:spPr>
            <a:xfrm flipV="1">
              <a:off x="4405962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9" name="직사각형 828"/>
            <p:cNvSpPr/>
            <p:nvPr/>
          </p:nvSpPr>
          <p:spPr>
            <a:xfrm flipV="1">
              <a:off x="4755618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0" name="직사각형 829"/>
            <p:cNvSpPr/>
            <p:nvPr/>
          </p:nvSpPr>
          <p:spPr>
            <a:xfrm flipV="1">
              <a:off x="4735669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1" name="직사각형 830"/>
            <p:cNvSpPr/>
            <p:nvPr/>
          </p:nvSpPr>
          <p:spPr>
            <a:xfrm flipV="1">
              <a:off x="4839858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2" name="직사각형 831"/>
            <p:cNvSpPr/>
            <p:nvPr/>
          </p:nvSpPr>
          <p:spPr>
            <a:xfrm flipV="1">
              <a:off x="4693083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3" name="직사각형 832"/>
            <p:cNvSpPr/>
            <p:nvPr/>
          </p:nvSpPr>
          <p:spPr>
            <a:xfrm flipV="1">
              <a:off x="4373816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4" name="직사각형 833"/>
            <p:cNvSpPr/>
            <p:nvPr/>
          </p:nvSpPr>
          <p:spPr>
            <a:xfrm flipV="1">
              <a:off x="4353867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5" name="직사각형 834"/>
            <p:cNvSpPr/>
            <p:nvPr/>
          </p:nvSpPr>
          <p:spPr>
            <a:xfrm flipV="1">
              <a:off x="4634290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6" name="직사각형 835"/>
            <p:cNvSpPr/>
            <p:nvPr/>
          </p:nvSpPr>
          <p:spPr>
            <a:xfrm flipV="1">
              <a:off x="4556147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7" name="직사각형 836"/>
            <p:cNvSpPr/>
            <p:nvPr/>
          </p:nvSpPr>
          <p:spPr>
            <a:xfrm flipV="1">
              <a:off x="5250519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8" name="직사각형 837"/>
            <p:cNvSpPr/>
            <p:nvPr/>
          </p:nvSpPr>
          <p:spPr>
            <a:xfrm flipV="1">
              <a:off x="5230571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9" name="직사각형 838"/>
            <p:cNvSpPr/>
            <p:nvPr/>
          </p:nvSpPr>
          <p:spPr>
            <a:xfrm flipV="1">
              <a:off x="4891953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0" name="직사각형 839"/>
            <p:cNvSpPr/>
            <p:nvPr/>
          </p:nvSpPr>
          <p:spPr>
            <a:xfrm flipV="1">
              <a:off x="5613013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1" name="직사각형 840"/>
            <p:cNvSpPr/>
            <p:nvPr/>
          </p:nvSpPr>
          <p:spPr>
            <a:xfrm flipV="1">
              <a:off x="5456729" y="258651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2" name="직사각형 841"/>
            <p:cNvSpPr/>
            <p:nvPr/>
          </p:nvSpPr>
          <p:spPr>
            <a:xfrm flipV="1">
              <a:off x="5491045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3" name="직사각형 842"/>
            <p:cNvSpPr/>
            <p:nvPr/>
          </p:nvSpPr>
          <p:spPr>
            <a:xfrm flipV="1">
              <a:off x="4914487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4" name="직사각형 843"/>
            <p:cNvSpPr/>
            <p:nvPr/>
          </p:nvSpPr>
          <p:spPr>
            <a:xfrm flipV="1">
              <a:off x="5270882" y="258651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5" name="직사각형 844"/>
            <p:cNvSpPr/>
            <p:nvPr/>
          </p:nvSpPr>
          <p:spPr>
            <a:xfrm flipV="1">
              <a:off x="4188672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6" name="직사각형 845"/>
            <p:cNvSpPr/>
            <p:nvPr/>
          </p:nvSpPr>
          <p:spPr>
            <a:xfrm flipV="1">
              <a:off x="4344957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7" name="직사각형 846"/>
            <p:cNvSpPr/>
            <p:nvPr/>
          </p:nvSpPr>
          <p:spPr>
            <a:xfrm flipV="1">
              <a:off x="4449146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8" name="직사각형 847"/>
            <p:cNvSpPr/>
            <p:nvPr/>
          </p:nvSpPr>
          <p:spPr>
            <a:xfrm flipV="1">
              <a:off x="4246866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9" name="직사각형 848"/>
            <p:cNvSpPr/>
            <p:nvPr/>
          </p:nvSpPr>
          <p:spPr>
            <a:xfrm flipV="1">
              <a:off x="4429199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0" name="직사각형 849"/>
            <p:cNvSpPr/>
            <p:nvPr/>
          </p:nvSpPr>
          <p:spPr>
            <a:xfrm flipV="1">
              <a:off x="4859807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1" name="직사각형 850"/>
            <p:cNvSpPr/>
            <p:nvPr/>
          </p:nvSpPr>
          <p:spPr>
            <a:xfrm flipV="1">
              <a:off x="4735669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2" name="직사각형 851"/>
            <p:cNvSpPr/>
            <p:nvPr/>
          </p:nvSpPr>
          <p:spPr>
            <a:xfrm flipV="1">
              <a:off x="4553337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3" name="직사각형 852"/>
            <p:cNvSpPr/>
            <p:nvPr/>
          </p:nvSpPr>
          <p:spPr>
            <a:xfrm flipV="1">
              <a:off x="4631479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4" name="직사각형 853"/>
            <p:cNvSpPr/>
            <p:nvPr/>
          </p:nvSpPr>
          <p:spPr>
            <a:xfrm flipV="1">
              <a:off x="4612130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5" name="직사각형 854"/>
            <p:cNvSpPr/>
            <p:nvPr/>
          </p:nvSpPr>
          <p:spPr>
            <a:xfrm flipV="1">
              <a:off x="4292862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6" name="직사각형 855"/>
            <p:cNvSpPr/>
            <p:nvPr/>
          </p:nvSpPr>
          <p:spPr>
            <a:xfrm flipV="1">
              <a:off x="4599332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7" name="직사각형 856"/>
            <p:cNvSpPr/>
            <p:nvPr/>
          </p:nvSpPr>
          <p:spPr>
            <a:xfrm flipV="1">
              <a:off x="4631479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8" name="직사각형 857"/>
            <p:cNvSpPr/>
            <p:nvPr/>
          </p:nvSpPr>
          <p:spPr>
            <a:xfrm flipV="1">
              <a:off x="4397051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9" name="직사각형 858"/>
            <p:cNvSpPr/>
            <p:nvPr/>
          </p:nvSpPr>
          <p:spPr>
            <a:xfrm flipV="1">
              <a:off x="4475193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0" name="직사각형 859"/>
            <p:cNvSpPr/>
            <p:nvPr/>
          </p:nvSpPr>
          <p:spPr>
            <a:xfrm flipV="1">
              <a:off x="4455845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1" name="직사각형 860"/>
            <p:cNvSpPr/>
            <p:nvPr/>
          </p:nvSpPr>
          <p:spPr>
            <a:xfrm flipV="1">
              <a:off x="5256618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2" name="직사각형 861"/>
            <p:cNvSpPr/>
            <p:nvPr/>
          </p:nvSpPr>
          <p:spPr>
            <a:xfrm flipV="1">
              <a:off x="5236669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3" name="직사각형 862"/>
            <p:cNvSpPr/>
            <p:nvPr/>
          </p:nvSpPr>
          <p:spPr>
            <a:xfrm flipV="1">
              <a:off x="5002242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4" name="직사각형 863"/>
            <p:cNvSpPr/>
            <p:nvPr/>
          </p:nvSpPr>
          <p:spPr>
            <a:xfrm flipV="1">
              <a:off x="5080384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5" name="직사각형 864"/>
            <p:cNvSpPr/>
            <p:nvPr/>
          </p:nvSpPr>
          <p:spPr>
            <a:xfrm flipV="1">
              <a:off x="5204523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6" name="직사각형 865"/>
            <p:cNvSpPr/>
            <p:nvPr/>
          </p:nvSpPr>
          <p:spPr>
            <a:xfrm flipV="1">
              <a:off x="5002242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7" name="직사각형 866"/>
            <p:cNvSpPr/>
            <p:nvPr/>
          </p:nvSpPr>
          <p:spPr>
            <a:xfrm flipV="1">
              <a:off x="5080384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8" name="직사각형 867"/>
            <p:cNvSpPr/>
            <p:nvPr/>
          </p:nvSpPr>
          <p:spPr>
            <a:xfrm flipV="1">
              <a:off x="4868075" y="253517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9" name="직사각형 868"/>
            <p:cNvSpPr/>
            <p:nvPr/>
          </p:nvSpPr>
          <p:spPr>
            <a:xfrm flipV="1">
              <a:off x="5050408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0" name="직사각형 869"/>
            <p:cNvSpPr/>
            <p:nvPr/>
          </p:nvSpPr>
          <p:spPr>
            <a:xfrm flipV="1">
              <a:off x="5186744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1" name="직사각형 870"/>
            <p:cNvSpPr/>
            <p:nvPr/>
          </p:nvSpPr>
          <p:spPr>
            <a:xfrm flipV="1">
              <a:off x="5134650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2" name="직사각형 871"/>
            <p:cNvSpPr/>
            <p:nvPr/>
          </p:nvSpPr>
          <p:spPr>
            <a:xfrm flipV="1">
              <a:off x="5671208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3" name="직사각형 872"/>
            <p:cNvSpPr/>
            <p:nvPr/>
          </p:nvSpPr>
          <p:spPr>
            <a:xfrm flipV="1">
              <a:off x="5651259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4" name="직사각형 873"/>
            <p:cNvSpPr/>
            <p:nvPr/>
          </p:nvSpPr>
          <p:spPr>
            <a:xfrm flipV="1">
              <a:off x="5601334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5" name="직사각형 874"/>
            <p:cNvSpPr/>
            <p:nvPr/>
          </p:nvSpPr>
          <p:spPr>
            <a:xfrm flipV="1">
              <a:off x="4914487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6" name="직사각형 875"/>
            <p:cNvSpPr/>
            <p:nvPr/>
          </p:nvSpPr>
          <p:spPr>
            <a:xfrm flipV="1">
              <a:off x="4790349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7" name="직사각형 876"/>
            <p:cNvSpPr/>
            <p:nvPr/>
          </p:nvSpPr>
          <p:spPr>
            <a:xfrm flipV="1">
              <a:off x="4894538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8" name="직사각형 877"/>
            <p:cNvSpPr/>
            <p:nvPr/>
          </p:nvSpPr>
          <p:spPr>
            <a:xfrm flipV="1">
              <a:off x="5381172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9" name="직사각형 878"/>
            <p:cNvSpPr/>
            <p:nvPr/>
          </p:nvSpPr>
          <p:spPr>
            <a:xfrm flipV="1">
              <a:off x="5204938" y="253517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0" name="직사각형 879"/>
            <p:cNvSpPr/>
            <p:nvPr/>
          </p:nvSpPr>
          <p:spPr>
            <a:xfrm flipH="1" flipV="1">
              <a:off x="5645161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1" name="직사각형 880"/>
            <p:cNvSpPr/>
            <p:nvPr/>
          </p:nvSpPr>
          <p:spPr>
            <a:xfrm flipH="1" flipV="1">
              <a:off x="5479366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2" name="직사각형 881"/>
            <p:cNvSpPr/>
            <p:nvPr/>
          </p:nvSpPr>
          <p:spPr>
            <a:xfrm flipH="1" flipV="1">
              <a:off x="5577457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3" name="직사각형 882"/>
            <p:cNvSpPr/>
            <p:nvPr/>
          </p:nvSpPr>
          <p:spPr>
            <a:xfrm flipH="1" flipV="1">
              <a:off x="5508824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4" name="직사각형 883"/>
            <p:cNvSpPr/>
            <p:nvPr/>
          </p:nvSpPr>
          <p:spPr>
            <a:xfrm flipH="1" flipV="1">
              <a:off x="5016611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5" name="직사각형 884"/>
            <p:cNvSpPr/>
            <p:nvPr/>
          </p:nvSpPr>
          <p:spPr>
            <a:xfrm flipH="1" flipV="1">
              <a:off x="5114701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6" name="직사각형 885"/>
            <p:cNvSpPr/>
            <p:nvPr/>
          </p:nvSpPr>
          <p:spPr>
            <a:xfrm flipH="1" flipV="1">
              <a:off x="5046069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7" name="직사각형 886"/>
            <p:cNvSpPr/>
            <p:nvPr/>
          </p:nvSpPr>
          <p:spPr>
            <a:xfrm flipH="1" flipV="1">
              <a:off x="5270987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8" name="직사각형 887"/>
            <p:cNvSpPr/>
            <p:nvPr/>
          </p:nvSpPr>
          <p:spPr>
            <a:xfrm flipH="1" flipV="1">
              <a:off x="5221702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9" name="직사각형 888"/>
            <p:cNvSpPr/>
            <p:nvPr/>
          </p:nvSpPr>
          <p:spPr>
            <a:xfrm flipH="1" flipV="1">
              <a:off x="5540970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0" name="직사각형 889"/>
            <p:cNvSpPr/>
            <p:nvPr/>
          </p:nvSpPr>
          <p:spPr>
            <a:xfrm flipH="1" flipV="1">
              <a:off x="5172896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1" name="직사각형 890"/>
            <p:cNvSpPr/>
            <p:nvPr/>
          </p:nvSpPr>
          <p:spPr>
            <a:xfrm flipH="1" flipV="1">
              <a:off x="5202354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2" name="직사각형 891"/>
            <p:cNvSpPr/>
            <p:nvPr/>
          </p:nvSpPr>
          <p:spPr>
            <a:xfrm flipH="1" flipV="1">
              <a:off x="5377987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3" name="직사각형 892"/>
            <p:cNvSpPr/>
            <p:nvPr/>
          </p:nvSpPr>
          <p:spPr>
            <a:xfrm flipH="1" flipV="1">
              <a:off x="4691843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4" name="직사각형 893"/>
            <p:cNvSpPr/>
            <p:nvPr/>
          </p:nvSpPr>
          <p:spPr>
            <a:xfrm flipH="1" flipV="1">
              <a:off x="4769985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5" name="직사각형 894"/>
            <p:cNvSpPr/>
            <p:nvPr/>
          </p:nvSpPr>
          <p:spPr>
            <a:xfrm flipH="1" flipV="1">
              <a:off x="4701352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6" name="직사각형 895"/>
            <p:cNvSpPr/>
            <p:nvPr/>
          </p:nvSpPr>
          <p:spPr>
            <a:xfrm flipH="1" flipV="1">
              <a:off x="4731330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7" name="직사각형 896"/>
            <p:cNvSpPr/>
            <p:nvPr/>
          </p:nvSpPr>
          <p:spPr>
            <a:xfrm flipV="1">
              <a:off x="4647088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8" name="직사각형 897"/>
            <p:cNvSpPr/>
            <p:nvPr/>
          </p:nvSpPr>
          <p:spPr>
            <a:xfrm flipH="1" flipV="1">
              <a:off x="4887199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9" name="직사각형 898"/>
            <p:cNvSpPr/>
            <p:nvPr/>
          </p:nvSpPr>
          <p:spPr>
            <a:xfrm flipH="1" flipV="1">
              <a:off x="4847902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0" name="직사각형 899"/>
            <p:cNvSpPr/>
            <p:nvPr/>
          </p:nvSpPr>
          <p:spPr>
            <a:xfrm flipH="1" flipV="1">
              <a:off x="4769759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1" name="직사각형 900"/>
            <p:cNvSpPr/>
            <p:nvPr/>
          </p:nvSpPr>
          <p:spPr>
            <a:xfrm flipH="1" flipV="1">
              <a:off x="4798617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2" name="직사각형 901"/>
            <p:cNvSpPr/>
            <p:nvPr/>
          </p:nvSpPr>
          <p:spPr>
            <a:xfrm flipV="1">
              <a:off x="4771225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3" name="직사각형 902"/>
            <p:cNvSpPr/>
            <p:nvPr/>
          </p:nvSpPr>
          <p:spPr>
            <a:xfrm flipV="1">
              <a:off x="4849369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4" name="직사각형 903"/>
            <p:cNvSpPr/>
            <p:nvPr/>
          </p:nvSpPr>
          <p:spPr>
            <a:xfrm flipV="1">
              <a:off x="4839858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5" name="직사각형 904"/>
            <p:cNvSpPr/>
            <p:nvPr/>
          </p:nvSpPr>
          <p:spPr>
            <a:xfrm flipV="1">
              <a:off x="4614940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6" name="직사각형 905"/>
            <p:cNvSpPr/>
            <p:nvPr/>
          </p:nvSpPr>
          <p:spPr>
            <a:xfrm flipV="1">
              <a:off x="4693083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7" name="직사각형 906"/>
            <p:cNvSpPr/>
            <p:nvPr/>
          </p:nvSpPr>
          <p:spPr>
            <a:xfrm flipV="1">
              <a:off x="4673735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8" name="직사각형 907"/>
            <p:cNvSpPr/>
            <p:nvPr/>
          </p:nvSpPr>
          <p:spPr>
            <a:xfrm flipV="1">
              <a:off x="4713032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9" name="직사각형 908"/>
            <p:cNvSpPr/>
            <p:nvPr/>
          </p:nvSpPr>
          <p:spPr>
            <a:xfrm flipV="1">
              <a:off x="4614940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0" name="직사각형 909"/>
            <p:cNvSpPr/>
            <p:nvPr/>
          </p:nvSpPr>
          <p:spPr>
            <a:xfrm flipV="1">
              <a:off x="4693083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1" name="직사각형 910"/>
            <p:cNvSpPr/>
            <p:nvPr/>
          </p:nvSpPr>
          <p:spPr>
            <a:xfrm flipH="1" flipV="1">
              <a:off x="4342787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2" name="직사각형 911"/>
            <p:cNvSpPr/>
            <p:nvPr/>
          </p:nvSpPr>
          <p:spPr>
            <a:xfrm flipH="1" flipV="1">
              <a:off x="4499072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3" name="직사각형 912"/>
            <p:cNvSpPr/>
            <p:nvPr/>
          </p:nvSpPr>
          <p:spPr>
            <a:xfrm flipH="1" flipV="1">
              <a:off x="4519020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4" name="직사각형 913"/>
            <p:cNvSpPr/>
            <p:nvPr/>
          </p:nvSpPr>
          <p:spPr>
            <a:xfrm flipH="1" flipV="1">
              <a:off x="4516850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5" name="직사각형 914"/>
            <p:cNvSpPr/>
            <p:nvPr/>
          </p:nvSpPr>
          <p:spPr>
            <a:xfrm flipH="1" flipV="1">
              <a:off x="4127068" y="249377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6" name="직사각형 915"/>
            <p:cNvSpPr/>
            <p:nvPr/>
          </p:nvSpPr>
          <p:spPr>
            <a:xfrm flipH="1" flipV="1">
              <a:off x="4342371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7" name="직사각형 916"/>
            <p:cNvSpPr/>
            <p:nvPr/>
          </p:nvSpPr>
          <p:spPr>
            <a:xfrm flipH="1" flipV="1">
              <a:off x="4286164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8" name="직사각형 917"/>
            <p:cNvSpPr/>
            <p:nvPr/>
          </p:nvSpPr>
          <p:spPr>
            <a:xfrm flipH="1" flipV="1">
              <a:off x="4335673" y="249377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9" name="직사각형 918"/>
            <p:cNvSpPr/>
            <p:nvPr/>
          </p:nvSpPr>
          <p:spPr>
            <a:xfrm flipV="1">
              <a:off x="4146086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0" name="직사각형 919"/>
            <p:cNvSpPr/>
            <p:nvPr/>
          </p:nvSpPr>
          <p:spPr>
            <a:xfrm flipV="1">
              <a:off x="4250276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1" name="직사각형 920"/>
            <p:cNvSpPr/>
            <p:nvPr/>
          </p:nvSpPr>
          <p:spPr>
            <a:xfrm flipV="1">
              <a:off x="4406562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2" name="직사각형 921"/>
            <p:cNvSpPr/>
            <p:nvPr/>
          </p:nvSpPr>
          <p:spPr>
            <a:xfrm flipV="1">
              <a:off x="4510751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3" name="직사각형 922"/>
            <p:cNvSpPr/>
            <p:nvPr/>
          </p:nvSpPr>
          <p:spPr>
            <a:xfrm flipV="1">
              <a:off x="4308470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4" name="직사각형 923"/>
            <p:cNvSpPr/>
            <p:nvPr/>
          </p:nvSpPr>
          <p:spPr>
            <a:xfrm flipV="1">
              <a:off x="4354466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5" name="직사각형 924"/>
            <p:cNvSpPr/>
            <p:nvPr/>
          </p:nvSpPr>
          <p:spPr>
            <a:xfrm flipV="1">
              <a:off x="4334517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6" name="직사각형 925"/>
            <p:cNvSpPr/>
            <p:nvPr/>
          </p:nvSpPr>
          <p:spPr>
            <a:xfrm flipV="1">
              <a:off x="4458656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7" name="직사각형 926"/>
            <p:cNvSpPr/>
            <p:nvPr/>
          </p:nvSpPr>
          <p:spPr>
            <a:xfrm flipV="1">
              <a:off x="4536798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8" name="직사각형 927"/>
            <p:cNvSpPr/>
            <p:nvPr/>
          </p:nvSpPr>
          <p:spPr>
            <a:xfrm flipV="1">
              <a:off x="4517450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9" name="직사각형 928"/>
            <p:cNvSpPr/>
            <p:nvPr/>
          </p:nvSpPr>
          <p:spPr>
            <a:xfrm flipV="1">
              <a:off x="5256618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0" name="직사각형 929"/>
            <p:cNvSpPr/>
            <p:nvPr/>
          </p:nvSpPr>
          <p:spPr>
            <a:xfrm flipV="1">
              <a:off x="5360807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1" name="직사각형 930"/>
            <p:cNvSpPr/>
            <p:nvPr/>
          </p:nvSpPr>
          <p:spPr>
            <a:xfrm flipV="1">
              <a:off x="5236669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2" name="직사각형 931"/>
            <p:cNvSpPr/>
            <p:nvPr/>
          </p:nvSpPr>
          <p:spPr>
            <a:xfrm flipV="1">
              <a:off x="5340860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3" name="직사각형 932"/>
            <p:cNvSpPr/>
            <p:nvPr/>
          </p:nvSpPr>
          <p:spPr>
            <a:xfrm flipV="1">
              <a:off x="5002242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4" name="직사각형 933"/>
            <p:cNvSpPr/>
            <p:nvPr/>
          </p:nvSpPr>
          <p:spPr>
            <a:xfrm flipV="1">
              <a:off x="5080384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5" name="직사각형 934"/>
            <p:cNvSpPr/>
            <p:nvPr/>
          </p:nvSpPr>
          <p:spPr>
            <a:xfrm flipV="1">
              <a:off x="5061036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6" name="직사각형 935"/>
            <p:cNvSpPr/>
            <p:nvPr/>
          </p:nvSpPr>
          <p:spPr>
            <a:xfrm flipV="1">
              <a:off x="5002242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7" name="직사각형 936"/>
            <p:cNvSpPr/>
            <p:nvPr/>
          </p:nvSpPr>
          <p:spPr>
            <a:xfrm flipV="1">
              <a:off x="5080384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8" name="직사각형 937"/>
            <p:cNvSpPr/>
            <p:nvPr/>
          </p:nvSpPr>
          <p:spPr>
            <a:xfrm flipV="1">
              <a:off x="5184575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9" name="직사각형 938"/>
            <p:cNvSpPr/>
            <p:nvPr/>
          </p:nvSpPr>
          <p:spPr>
            <a:xfrm flipV="1">
              <a:off x="5050408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0" name="직사각형 939"/>
            <p:cNvSpPr/>
            <p:nvPr/>
          </p:nvSpPr>
          <p:spPr>
            <a:xfrm flipV="1">
              <a:off x="5186744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1" name="직사각형 940"/>
            <p:cNvSpPr/>
            <p:nvPr/>
          </p:nvSpPr>
          <p:spPr>
            <a:xfrm flipV="1">
              <a:off x="5134650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2" name="직사각형 941"/>
            <p:cNvSpPr/>
            <p:nvPr/>
          </p:nvSpPr>
          <p:spPr>
            <a:xfrm flipV="1">
              <a:off x="5567019" y="2452363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3" name="직사각형 942"/>
            <p:cNvSpPr/>
            <p:nvPr/>
          </p:nvSpPr>
          <p:spPr>
            <a:xfrm flipV="1">
              <a:off x="5671208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4" name="직사각형 943"/>
            <p:cNvSpPr/>
            <p:nvPr/>
          </p:nvSpPr>
          <p:spPr>
            <a:xfrm flipV="1">
              <a:off x="5651259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5" name="직사각형 944"/>
            <p:cNvSpPr/>
            <p:nvPr/>
          </p:nvSpPr>
          <p:spPr>
            <a:xfrm flipV="1">
              <a:off x="5601334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6" name="직사각형 945"/>
            <p:cNvSpPr/>
            <p:nvPr/>
          </p:nvSpPr>
          <p:spPr>
            <a:xfrm flipV="1">
              <a:off x="4914487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7" name="직사각형 946"/>
            <p:cNvSpPr/>
            <p:nvPr/>
          </p:nvSpPr>
          <p:spPr>
            <a:xfrm flipV="1">
              <a:off x="4790349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8" name="직사각형 947"/>
            <p:cNvSpPr/>
            <p:nvPr/>
          </p:nvSpPr>
          <p:spPr>
            <a:xfrm flipV="1">
              <a:off x="4894538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9" name="직사각형 948"/>
            <p:cNvSpPr/>
            <p:nvPr/>
          </p:nvSpPr>
          <p:spPr>
            <a:xfrm flipV="1">
              <a:off x="5381172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0" name="직사각형 949"/>
            <p:cNvSpPr/>
            <p:nvPr/>
          </p:nvSpPr>
          <p:spPr>
            <a:xfrm flipV="1">
              <a:off x="5361223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1" name="직사각형 950"/>
            <p:cNvSpPr/>
            <p:nvPr/>
          </p:nvSpPr>
          <p:spPr>
            <a:xfrm flipV="1">
              <a:off x="5204938" y="2452363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2" name="직사각형 951"/>
            <p:cNvSpPr/>
            <p:nvPr/>
          </p:nvSpPr>
          <p:spPr>
            <a:xfrm>
              <a:off x="4136577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3" name="직사각형 952"/>
            <p:cNvSpPr/>
            <p:nvPr/>
          </p:nvSpPr>
          <p:spPr>
            <a:xfrm>
              <a:off x="4292862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4" name="직사각형 953"/>
            <p:cNvSpPr/>
            <p:nvPr/>
          </p:nvSpPr>
          <p:spPr>
            <a:xfrm>
              <a:off x="4397051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5" name="직사각형 954"/>
            <p:cNvSpPr/>
            <p:nvPr/>
          </p:nvSpPr>
          <p:spPr>
            <a:xfrm>
              <a:off x="4194770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6" name="직사각형 955"/>
            <p:cNvSpPr/>
            <p:nvPr/>
          </p:nvSpPr>
          <p:spPr>
            <a:xfrm>
              <a:off x="4272913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7" name="직사각형 956"/>
            <p:cNvSpPr/>
            <p:nvPr/>
          </p:nvSpPr>
          <p:spPr>
            <a:xfrm>
              <a:off x="4377103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8" name="직사각형 957"/>
            <p:cNvSpPr/>
            <p:nvPr/>
          </p:nvSpPr>
          <p:spPr>
            <a:xfrm>
              <a:off x="4859807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9" name="직사각형 958"/>
            <p:cNvSpPr/>
            <p:nvPr/>
          </p:nvSpPr>
          <p:spPr>
            <a:xfrm>
              <a:off x="4657526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0" name="직사각형 959"/>
            <p:cNvSpPr/>
            <p:nvPr/>
          </p:nvSpPr>
          <p:spPr>
            <a:xfrm>
              <a:off x="4735669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1" name="직사각형 960"/>
            <p:cNvSpPr/>
            <p:nvPr/>
          </p:nvSpPr>
          <p:spPr>
            <a:xfrm>
              <a:off x="4839858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2" name="직사각형 961"/>
            <p:cNvSpPr/>
            <p:nvPr/>
          </p:nvSpPr>
          <p:spPr>
            <a:xfrm>
              <a:off x="4501242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3" name="직사각형 962"/>
            <p:cNvSpPr/>
            <p:nvPr/>
          </p:nvSpPr>
          <p:spPr>
            <a:xfrm>
              <a:off x="4579384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4" name="직사각형 963"/>
            <p:cNvSpPr/>
            <p:nvPr/>
          </p:nvSpPr>
          <p:spPr>
            <a:xfrm>
              <a:off x="4560035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5" name="직사각형 964"/>
            <p:cNvSpPr/>
            <p:nvPr/>
          </p:nvSpPr>
          <p:spPr>
            <a:xfrm>
              <a:off x="4240766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6" name="직사각형 965"/>
            <p:cNvSpPr/>
            <p:nvPr/>
          </p:nvSpPr>
          <p:spPr>
            <a:xfrm>
              <a:off x="4220819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7" name="직사각형 966"/>
            <p:cNvSpPr/>
            <p:nvPr/>
          </p:nvSpPr>
          <p:spPr>
            <a:xfrm>
              <a:off x="4501242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8" name="직사각형 967"/>
            <p:cNvSpPr/>
            <p:nvPr/>
          </p:nvSpPr>
          <p:spPr>
            <a:xfrm>
              <a:off x="4344957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9" name="직사각형 968"/>
            <p:cNvSpPr/>
            <p:nvPr/>
          </p:nvSpPr>
          <p:spPr>
            <a:xfrm>
              <a:off x="4423099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0" name="직사각형 969"/>
            <p:cNvSpPr/>
            <p:nvPr/>
          </p:nvSpPr>
          <p:spPr>
            <a:xfrm>
              <a:off x="4403750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1" name="직사각형 970"/>
            <p:cNvSpPr/>
            <p:nvPr/>
          </p:nvSpPr>
          <p:spPr>
            <a:xfrm>
              <a:off x="5236669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2" name="직사각형 971"/>
            <p:cNvSpPr/>
            <p:nvPr/>
          </p:nvSpPr>
          <p:spPr>
            <a:xfrm>
              <a:off x="5340860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3" name="직사각형 972"/>
            <p:cNvSpPr/>
            <p:nvPr/>
          </p:nvSpPr>
          <p:spPr>
            <a:xfrm>
              <a:off x="5002242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4" name="직사각형 973"/>
            <p:cNvSpPr/>
            <p:nvPr/>
          </p:nvSpPr>
          <p:spPr>
            <a:xfrm>
              <a:off x="5080384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5" name="직사각형 974"/>
            <p:cNvSpPr/>
            <p:nvPr/>
          </p:nvSpPr>
          <p:spPr>
            <a:xfrm>
              <a:off x="5061036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6" name="직사각형 975"/>
            <p:cNvSpPr/>
            <p:nvPr/>
          </p:nvSpPr>
          <p:spPr>
            <a:xfrm>
              <a:off x="5204523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7" name="직사각형 976"/>
            <p:cNvSpPr/>
            <p:nvPr/>
          </p:nvSpPr>
          <p:spPr>
            <a:xfrm>
              <a:off x="5002242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8" name="직사각형 977"/>
            <p:cNvSpPr/>
            <p:nvPr/>
          </p:nvSpPr>
          <p:spPr>
            <a:xfrm>
              <a:off x="5080384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9" name="직사각형 978"/>
            <p:cNvSpPr/>
            <p:nvPr/>
          </p:nvSpPr>
          <p:spPr>
            <a:xfrm>
              <a:off x="5184575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0" name="직사각형 979"/>
            <p:cNvSpPr/>
            <p:nvPr/>
          </p:nvSpPr>
          <p:spPr>
            <a:xfrm>
              <a:off x="4868075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1" name="직사각형 980"/>
            <p:cNvSpPr/>
            <p:nvPr/>
          </p:nvSpPr>
          <p:spPr>
            <a:xfrm>
              <a:off x="5050408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2" name="직사각형 981"/>
            <p:cNvSpPr/>
            <p:nvPr/>
          </p:nvSpPr>
          <p:spPr>
            <a:xfrm>
              <a:off x="5134650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3" name="직사각형 982"/>
            <p:cNvSpPr/>
            <p:nvPr/>
          </p:nvSpPr>
          <p:spPr>
            <a:xfrm>
              <a:off x="5567019" y="2853810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4" name="직사각형 983"/>
            <p:cNvSpPr/>
            <p:nvPr/>
          </p:nvSpPr>
          <p:spPr>
            <a:xfrm>
              <a:off x="5671208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5" name="직사각형 984"/>
            <p:cNvSpPr/>
            <p:nvPr/>
          </p:nvSpPr>
          <p:spPr>
            <a:xfrm>
              <a:off x="5651259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6" name="직사각형 985"/>
            <p:cNvSpPr/>
            <p:nvPr/>
          </p:nvSpPr>
          <p:spPr>
            <a:xfrm>
              <a:off x="5601334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7" name="직사각형 986"/>
            <p:cNvSpPr/>
            <p:nvPr/>
          </p:nvSpPr>
          <p:spPr>
            <a:xfrm>
              <a:off x="4914487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8" name="직사각형 987"/>
            <p:cNvSpPr/>
            <p:nvPr/>
          </p:nvSpPr>
          <p:spPr>
            <a:xfrm>
              <a:off x="4790349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9" name="직사각형 988"/>
            <p:cNvSpPr/>
            <p:nvPr/>
          </p:nvSpPr>
          <p:spPr>
            <a:xfrm>
              <a:off x="4894538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0" name="직사각형 989"/>
            <p:cNvSpPr/>
            <p:nvPr/>
          </p:nvSpPr>
          <p:spPr>
            <a:xfrm>
              <a:off x="5361223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1" name="직사각형 990"/>
            <p:cNvSpPr/>
            <p:nvPr/>
          </p:nvSpPr>
          <p:spPr>
            <a:xfrm>
              <a:off x="5204938" y="2853810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2" name="직사각형 991"/>
            <p:cNvSpPr/>
            <p:nvPr/>
          </p:nvSpPr>
          <p:spPr>
            <a:xfrm flipH="1">
              <a:off x="5645161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3" name="직사각형 992"/>
            <p:cNvSpPr/>
            <p:nvPr/>
          </p:nvSpPr>
          <p:spPr>
            <a:xfrm flipH="1">
              <a:off x="5479366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4" name="직사각형 993"/>
            <p:cNvSpPr/>
            <p:nvPr/>
          </p:nvSpPr>
          <p:spPr>
            <a:xfrm flipH="1">
              <a:off x="5508824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5" name="직사각형 994"/>
            <p:cNvSpPr/>
            <p:nvPr/>
          </p:nvSpPr>
          <p:spPr>
            <a:xfrm flipH="1">
              <a:off x="5016611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6" name="직사각형 995"/>
            <p:cNvSpPr/>
            <p:nvPr/>
          </p:nvSpPr>
          <p:spPr>
            <a:xfrm flipH="1">
              <a:off x="5114701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7" name="직사각형 996"/>
            <p:cNvSpPr/>
            <p:nvPr/>
          </p:nvSpPr>
          <p:spPr>
            <a:xfrm flipH="1">
              <a:off x="5046069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8" name="직사각형 997"/>
            <p:cNvSpPr/>
            <p:nvPr/>
          </p:nvSpPr>
          <p:spPr>
            <a:xfrm flipH="1">
              <a:off x="4941879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9" name="직사각형 998"/>
            <p:cNvSpPr/>
            <p:nvPr/>
          </p:nvSpPr>
          <p:spPr>
            <a:xfrm flipH="1">
              <a:off x="5270987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0" name="직사각형 999"/>
            <p:cNvSpPr/>
            <p:nvPr/>
          </p:nvSpPr>
          <p:spPr>
            <a:xfrm flipH="1">
              <a:off x="5192843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1" name="직사각형 1000"/>
            <p:cNvSpPr/>
            <p:nvPr/>
          </p:nvSpPr>
          <p:spPr>
            <a:xfrm flipH="1">
              <a:off x="5540970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2" name="직사각형 1001"/>
            <p:cNvSpPr/>
            <p:nvPr/>
          </p:nvSpPr>
          <p:spPr>
            <a:xfrm flipH="1">
              <a:off x="5270987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3" name="직사각형 1002"/>
            <p:cNvSpPr/>
            <p:nvPr/>
          </p:nvSpPr>
          <p:spPr>
            <a:xfrm flipH="1">
              <a:off x="5202354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4" name="직사각형 1003"/>
            <p:cNvSpPr/>
            <p:nvPr/>
          </p:nvSpPr>
          <p:spPr>
            <a:xfrm flipH="1">
              <a:off x="5377987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5" name="직사각형 1004"/>
            <p:cNvSpPr/>
            <p:nvPr/>
          </p:nvSpPr>
          <p:spPr>
            <a:xfrm flipH="1">
              <a:off x="4420929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6" name="직사각형 1005"/>
            <p:cNvSpPr/>
            <p:nvPr/>
          </p:nvSpPr>
          <p:spPr>
            <a:xfrm flipH="1">
              <a:off x="4440878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7" name="직사각형 1006"/>
            <p:cNvSpPr/>
            <p:nvPr/>
          </p:nvSpPr>
          <p:spPr>
            <a:xfrm flipH="1">
              <a:off x="4769985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8" name="직사각형 1007"/>
            <p:cNvSpPr/>
            <p:nvPr/>
          </p:nvSpPr>
          <p:spPr>
            <a:xfrm flipH="1">
              <a:off x="4691843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09" name="직사각형 1008"/>
            <p:cNvSpPr/>
            <p:nvPr/>
          </p:nvSpPr>
          <p:spPr>
            <a:xfrm flipH="1">
              <a:off x="4577214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0" name="직사각형 1009"/>
            <p:cNvSpPr/>
            <p:nvPr/>
          </p:nvSpPr>
          <p:spPr>
            <a:xfrm flipH="1">
              <a:off x="4769985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1" name="직사각형 1010"/>
            <p:cNvSpPr/>
            <p:nvPr/>
          </p:nvSpPr>
          <p:spPr>
            <a:xfrm flipH="1">
              <a:off x="4701352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2" name="직사각형 1011"/>
            <p:cNvSpPr/>
            <p:nvPr/>
          </p:nvSpPr>
          <p:spPr>
            <a:xfrm flipH="1">
              <a:off x="4731330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3" name="직사각형 1012"/>
            <p:cNvSpPr/>
            <p:nvPr/>
          </p:nvSpPr>
          <p:spPr>
            <a:xfrm flipH="1">
              <a:off x="4594993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4" name="직사각형 1013"/>
            <p:cNvSpPr/>
            <p:nvPr/>
          </p:nvSpPr>
          <p:spPr>
            <a:xfrm flipH="1">
              <a:off x="4627139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5" name="직사각형 1014"/>
            <p:cNvSpPr/>
            <p:nvPr/>
          </p:nvSpPr>
          <p:spPr>
            <a:xfrm>
              <a:off x="4647088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6" name="직사각형 1015"/>
            <p:cNvSpPr/>
            <p:nvPr/>
          </p:nvSpPr>
          <p:spPr>
            <a:xfrm flipH="1">
              <a:off x="4205210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7" name="직사각형 1016"/>
            <p:cNvSpPr/>
            <p:nvPr/>
          </p:nvSpPr>
          <p:spPr>
            <a:xfrm flipH="1">
              <a:off x="4130478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8" name="직사각형 1017"/>
            <p:cNvSpPr/>
            <p:nvPr/>
          </p:nvSpPr>
          <p:spPr>
            <a:xfrm flipH="1">
              <a:off x="4180403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19" name="직사각형 1018"/>
            <p:cNvSpPr/>
            <p:nvPr/>
          </p:nvSpPr>
          <p:spPr>
            <a:xfrm flipH="1">
              <a:off x="4867251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0" name="직사각형 1019"/>
            <p:cNvSpPr/>
            <p:nvPr/>
          </p:nvSpPr>
          <p:spPr>
            <a:xfrm flipH="1">
              <a:off x="4887199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1" name="직사각형 1020"/>
            <p:cNvSpPr/>
            <p:nvPr/>
          </p:nvSpPr>
          <p:spPr>
            <a:xfrm flipH="1">
              <a:off x="4420515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2" name="직사각형 1021"/>
            <p:cNvSpPr/>
            <p:nvPr/>
          </p:nvSpPr>
          <p:spPr>
            <a:xfrm flipH="1">
              <a:off x="4576799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3" name="직사각형 1022"/>
            <p:cNvSpPr/>
            <p:nvPr/>
          </p:nvSpPr>
          <p:spPr>
            <a:xfrm flipH="1">
              <a:off x="4805316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4" name="직사각형 1023"/>
            <p:cNvSpPr/>
            <p:nvPr/>
          </p:nvSpPr>
          <p:spPr>
            <a:xfrm flipH="1">
              <a:off x="4929454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5" name="직사각형 1024"/>
            <p:cNvSpPr/>
            <p:nvPr/>
          </p:nvSpPr>
          <p:spPr>
            <a:xfrm flipH="1">
              <a:off x="4961600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6" name="직사각형 1025"/>
            <p:cNvSpPr/>
            <p:nvPr/>
          </p:nvSpPr>
          <p:spPr>
            <a:xfrm flipH="1">
              <a:off x="4847902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7" name="직사각형 1026"/>
            <p:cNvSpPr/>
            <p:nvPr/>
          </p:nvSpPr>
          <p:spPr>
            <a:xfrm flipH="1">
              <a:off x="4769759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8" name="직사각형 1027"/>
            <p:cNvSpPr/>
            <p:nvPr/>
          </p:nvSpPr>
          <p:spPr>
            <a:xfrm flipH="1">
              <a:off x="4798617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9" name="직사각형 1028"/>
            <p:cNvSpPr/>
            <p:nvPr/>
          </p:nvSpPr>
          <p:spPr>
            <a:xfrm flipH="1">
              <a:off x="4344357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0" name="직사각형 1029"/>
            <p:cNvSpPr/>
            <p:nvPr/>
          </p:nvSpPr>
          <p:spPr>
            <a:xfrm flipH="1">
              <a:off x="4364306" y="2895216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1" name="직사각형 1030"/>
            <p:cNvSpPr/>
            <p:nvPr/>
          </p:nvSpPr>
          <p:spPr>
            <a:xfrm flipH="1">
              <a:off x="4326580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2" name="직사각형 1031"/>
            <p:cNvSpPr/>
            <p:nvPr/>
          </p:nvSpPr>
          <p:spPr>
            <a:xfrm flipH="1">
              <a:off x="4322424" y="2895216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3" name="직사각형 1032"/>
            <p:cNvSpPr/>
            <p:nvPr/>
          </p:nvSpPr>
          <p:spPr>
            <a:xfrm>
              <a:off x="4188672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4" name="직사각형 1033"/>
            <p:cNvSpPr/>
            <p:nvPr/>
          </p:nvSpPr>
          <p:spPr>
            <a:xfrm>
              <a:off x="4344957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5" name="직사각형 1034"/>
            <p:cNvSpPr/>
            <p:nvPr/>
          </p:nvSpPr>
          <p:spPr>
            <a:xfrm>
              <a:off x="4449146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6" name="직사각형 1035"/>
            <p:cNvSpPr/>
            <p:nvPr/>
          </p:nvSpPr>
          <p:spPr>
            <a:xfrm>
              <a:off x="4246866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7" name="직사각형 1036"/>
            <p:cNvSpPr/>
            <p:nvPr/>
          </p:nvSpPr>
          <p:spPr>
            <a:xfrm>
              <a:off x="4429199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8" name="직사각형 1037"/>
            <p:cNvSpPr/>
            <p:nvPr/>
          </p:nvSpPr>
          <p:spPr>
            <a:xfrm>
              <a:off x="4859807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39" name="직사각형 1038"/>
            <p:cNvSpPr/>
            <p:nvPr/>
          </p:nvSpPr>
          <p:spPr>
            <a:xfrm>
              <a:off x="4735669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0" name="직사각형 1039"/>
            <p:cNvSpPr/>
            <p:nvPr/>
          </p:nvSpPr>
          <p:spPr>
            <a:xfrm>
              <a:off x="4553337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1" name="직사각형 1040"/>
            <p:cNvSpPr/>
            <p:nvPr/>
          </p:nvSpPr>
          <p:spPr>
            <a:xfrm>
              <a:off x="4631479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2" name="직사각형 1041"/>
            <p:cNvSpPr/>
            <p:nvPr/>
          </p:nvSpPr>
          <p:spPr>
            <a:xfrm>
              <a:off x="4612130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3" name="직사각형 1042"/>
            <p:cNvSpPr/>
            <p:nvPr/>
          </p:nvSpPr>
          <p:spPr>
            <a:xfrm>
              <a:off x="4292862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4" name="직사각형 1043"/>
            <p:cNvSpPr/>
            <p:nvPr/>
          </p:nvSpPr>
          <p:spPr>
            <a:xfrm>
              <a:off x="4599332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5" name="직사각형 1044"/>
            <p:cNvSpPr/>
            <p:nvPr/>
          </p:nvSpPr>
          <p:spPr>
            <a:xfrm>
              <a:off x="4631479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6" name="직사각형 1045"/>
            <p:cNvSpPr/>
            <p:nvPr/>
          </p:nvSpPr>
          <p:spPr>
            <a:xfrm>
              <a:off x="4397051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7" name="직사각형 1046"/>
            <p:cNvSpPr/>
            <p:nvPr/>
          </p:nvSpPr>
          <p:spPr>
            <a:xfrm>
              <a:off x="4475193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8" name="직사각형 1047"/>
            <p:cNvSpPr/>
            <p:nvPr/>
          </p:nvSpPr>
          <p:spPr>
            <a:xfrm>
              <a:off x="4455845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9" name="직사각형 1048"/>
            <p:cNvSpPr/>
            <p:nvPr/>
          </p:nvSpPr>
          <p:spPr>
            <a:xfrm>
              <a:off x="5256618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0" name="직사각형 1049"/>
            <p:cNvSpPr/>
            <p:nvPr/>
          </p:nvSpPr>
          <p:spPr>
            <a:xfrm>
              <a:off x="5360807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1" name="직사각형 1050"/>
            <p:cNvSpPr/>
            <p:nvPr/>
          </p:nvSpPr>
          <p:spPr>
            <a:xfrm>
              <a:off x="5002242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2" name="직사각형 1051"/>
            <p:cNvSpPr/>
            <p:nvPr/>
          </p:nvSpPr>
          <p:spPr>
            <a:xfrm>
              <a:off x="5080384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3" name="직사각형 1052"/>
            <p:cNvSpPr/>
            <p:nvPr/>
          </p:nvSpPr>
          <p:spPr>
            <a:xfrm>
              <a:off x="5061036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4" name="직사각형 1053"/>
            <p:cNvSpPr/>
            <p:nvPr/>
          </p:nvSpPr>
          <p:spPr>
            <a:xfrm>
              <a:off x="5204523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5" name="직사각형 1054"/>
            <p:cNvSpPr/>
            <p:nvPr/>
          </p:nvSpPr>
          <p:spPr>
            <a:xfrm>
              <a:off x="5002242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6" name="직사각형 1055"/>
            <p:cNvSpPr/>
            <p:nvPr/>
          </p:nvSpPr>
          <p:spPr>
            <a:xfrm>
              <a:off x="5080384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7" name="직사각형 1056"/>
            <p:cNvSpPr/>
            <p:nvPr/>
          </p:nvSpPr>
          <p:spPr>
            <a:xfrm>
              <a:off x="5184575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8" name="직사각형 1057"/>
            <p:cNvSpPr/>
            <p:nvPr/>
          </p:nvSpPr>
          <p:spPr>
            <a:xfrm>
              <a:off x="4868075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9" name="직사각형 1058"/>
            <p:cNvSpPr/>
            <p:nvPr/>
          </p:nvSpPr>
          <p:spPr>
            <a:xfrm>
              <a:off x="5050408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0" name="직사각형 1059"/>
            <p:cNvSpPr/>
            <p:nvPr/>
          </p:nvSpPr>
          <p:spPr>
            <a:xfrm>
              <a:off x="5134650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1" name="직사각형 1060"/>
            <p:cNvSpPr/>
            <p:nvPr/>
          </p:nvSpPr>
          <p:spPr>
            <a:xfrm>
              <a:off x="5567019" y="2636912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2" name="직사각형 1061"/>
            <p:cNvSpPr/>
            <p:nvPr/>
          </p:nvSpPr>
          <p:spPr>
            <a:xfrm>
              <a:off x="5671208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3" name="직사각형 1062"/>
            <p:cNvSpPr/>
            <p:nvPr/>
          </p:nvSpPr>
          <p:spPr>
            <a:xfrm>
              <a:off x="5651259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4" name="직사각형 1063"/>
            <p:cNvSpPr/>
            <p:nvPr/>
          </p:nvSpPr>
          <p:spPr>
            <a:xfrm>
              <a:off x="5601334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5" name="직사각형 1064"/>
            <p:cNvSpPr/>
            <p:nvPr/>
          </p:nvSpPr>
          <p:spPr>
            <a:xfrm>
              <a:off x="4914487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6" name="직사각형 1065"/>
            <p:cNvSpPr/>
            <p:nvPr/>
          </p:nvSpPr>
          <p:spPr>
            <a:xfrm>
              <a:off x="4790349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7" name="직사각형 1066"/>
            <p:cNvSpPr/>
            <p:nvPr/>
          </p:nvSpPr>
          <p:spPr>
            <a:xfrm>
              <a:off x="4894538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8" name="직사각형 1067"/>
            <p:cNvSpPr/>
            <p:nvPr/>
          </p:nvSpPr>
          <p:spPr>
            <a:xfrm>
              <a:off x="5381172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9" name="직사각형 1068"/>
            <p:cNvSpPr/>
            <p:nvPr/>
          </p:nvSpPr>
          <p:spPr>
            <a:xfrm>
              <a:off x="5204938" y="2636912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0" name="직사각형 1069"/>
            <p:cNvSpPr/>
            <p:nvPr/>
          </p:nvSpPr>
          <p:spPr>
            <a:xfrm flipH="1">
              <a:off x="5645161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1" name="직사각형 1070"/>
            <p:cNvSpPr/>
            <p:nvPr/>
          </p:nvSpPr>
          <p:spPr>
            <a:xfrm flipH="1">
              <a:off x="5479366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2" name="직사각형 1071"/>
            <p:cNvSpPr/>
            <p:nvPr/>
          </p:nvSpPr>
          <p:spPr>
            <a:xfrm flipH="1">
              <a:off x="5577457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3" name="직사각형 1072"/>
            <p:cNvSpPr/>
            <p:nvPr/>
          </p:nvSpPr>
          <p:spPr>
            <a:xfrm flipH="1">
              <a:off x="5508824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4" name="직사각형 1073"/>
            <p:cNvSpPr/>
            <p:nvPr/>
          </p:nvSpPr>
          <p:spPr>
            <a:xfrm flipH="1">
              <a:off x="5016611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5" name="직사각형 1074"/>
            <p:cNvSpPr/>
            <p:nvPr/>
          </p:nvSpPr>
          <p:spPr>
            <a:xfrm flipH="1">
              <a:off x="5114701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6" name="직사각형 1075"/>
            <p:cNvSpPr/>
            <p:nvPr/>
          </p:nvSpPr>
          <p:spPr>
            <a:xfrm flipH="1">
              <a:off x="5046069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7" name="직사각형 1076"/>
            <p:cNvSpPr/>
            <p:nvPr/>
          </p:nvSpPr>
          <p:spPr>
            <a:xfrm flipH="1">
              <a:off x="4941879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8" name="직사각형 1077"/>
            <p:cNvSpPr/>
            <p:nvPr/>
          </p:nvSpPr>
          <p:spPr>
            <a:xfrm flipH="1">
              <a:off x="5270987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9" name="직사각형 1078"/>
            <p:cNvSpPr/>
            <p:nvPr/>
          </p:nvSpPr>
          <p:spPr>
            <a:xfrm flipH="1">
              <a:off x="5221702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0" name="직사각형 1079"/>
            <p:cNvSpPr/>
            <p:nvPr/>
          </p:nvSpPr>
          <p:spPr>
            <a:xfrm flipH="1">
              <a:off x="5540970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1" name="직사각형 1080"/>
            <p:cNvSpPr/>
            <p:nvPr/>
          </p:nvSpPr>
          <p:spPr>
            <a:xfrm flipH="1">
              <a:off x="5172896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2" name="직사각형 1081"/>
            <p:cNvSpPr/>
            <p:nvPr/>
          </p:nvSpPr>
          <p:spPr>
            <a:xfrm flipH="1">
              <a:off x="5377987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3" name="직사각형 1082"/>
            <p:cNvSpPr/>
            <p:nvPr/>
          </p:nvSpPr>
          <p:spPr>
            <a:xfrm flipH="1">
              <a:off x="4342787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4" name="직사각형 1083"/>
            <p:cNvSpPr/>
            <p:nvPr/>
          </p:nvSpPr>
          <p:spPr>
            <a:xfrm flipH="1">
              <a:off x="4466925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5" name="직사각형 1084"/>
            <p:cNvSpPr/>
            <p:nvPr/>
          </p:nvSpPr>
          <p:spPr>
            <a:xfrm flipH="1">
              <a:off x="4362736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6" name="직사각형 1085"/>
            <p:cNvSpPr/>
            <p:nvPr/>
          </p:nvSpPr>
          <p:spPr>
            <a:xfrm flipH="1">
              <a:off x="4691843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7" name="직사각형 1086"/>
            <p:cNvSpPr/>
            <p:nvPr/>
          </p:nvSpPr>
          <p:spPr>
            <a:xfrm flipH="1">
              <a:off x="4499072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8" name="직사각형 1087"/>
            <p:cNvSpPr/>
            <p:nvPr/>
          </p:nvSpPr>
          <p:spPr>
            <a:xfrm flipH="1">
              <a:off x="4769985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9" name="직사각형 1088"/>
            <p:cNvSpPr/>
            <p:nvPr/>
          </p:nvSpPr>
          <p:spPr>
            <a:xfrm flipH="1">
              <a:off x="4701352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0" name="직사각형 1089"/>
            <p:cNvSpPr/>
            <p:nvPr/>
          </p:nvSpPr>
          <p:spPr>
            <a:xfrm flipH="1">
              <a:off x="4519020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1" name="직사각형 1090"/>
            <p:cNvSpPr/>
            <p:nvPr/>
          </p:nvSpPr>
          <p:spPr>
            <a:xfrm flipH="1">
              <a:off x="4731330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2" name="직사각형 1091"/>
            <p:cNvSpPr/>
            <p:nvPr/>
          </p:nvSpPr>
          <p:spPr>
            <a:xfrm flipH="1">
              <a:off x="4516850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3" name="직사각형 1092"/>
            <p:cNvSpPr/>
            <p:nvPr/>
          </p:nvSpPr>
          <p:spPr>
            <a:xfrm flipH="1">
              <a:off x="4627139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4" name="직사각형 1093"/>
            <p:cNvSpPr/>
            <p:nvPr/>
          </p:nvSpPr>
          <p:spPr>
            <a:xfrm>
              <a:off x="4647088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5" name="직사각형 1094"/>
            <p:cNvSpPr/>
            <p:nvPr/>
          </p:nvSpPr>
          <p:spPr>
            <a:xfrm flipH="1">
              <a:off x="4887199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6" name="직사각형 1095"/>
            <p:cNvSpPr/>
            <p:nvPr/>
          </p:nvSpPr>
          <p:spPr>
            <a:xfrm flipH="1">
              <a:off x="4342371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7" name="직사각형 1096"/>
            <p:cNvSpPr/>
            <p:nvPr/>
          </p:nvSpPr>
          <p:spPr>
            <a:xfrm flipH="1">
              <a:off x="4847902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8" name="직사각형 1097"/>
            <p:cNvSpPr/>
            <p:nvPr/>
          </p:nvSpPr>
          <p:spPr>
            <a:xfrm flipH="1">
              <a:off x="4769759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9" name="직사각형 1098"/>
            <p:cNvSpPr/>
            <p:nvPr/>
          </p:nvSpPr>
          <p:spPr>
            <a:xfrm flipH="1">
              <a:off x="4798617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0" name="직사각형 1099"/>
            <p:cNvSpPr/>
            <p:nvPr/>
          </p:nvSpPr>
          <p:spPr>
            <a:xfrm flipH="1">
              <a:off x="4266215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1" name="직사각형 1100"/>
            <p:cNvSpPr/>
            <p:nvPr/>
          </p:nvSpPr>
          <p:spPr>
            <a:xfrm flipH="1">
              <a:off x="4286164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2" name="직사각형 1101"/>
            <p:cNvSpPr/>
            <p:nvPr/>
          </p:nvSpPr>
          <p:spPr>
            <a:xfrm flipH="1">
              <a:off x="4248436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3" name="직사각형 1102"/>
            <p:cNvSpPr/>
            <p:nvPr/>
          </p:nvSpPr>
          <p:spPr>
            <a:xfrm flipH="1">
              <a:off x="4335673" y="2678318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4" name="직사각형 1103"/>
            <p:cNvSpPr/>
            <p:nvPr/>
          </p:nvSpPr>
          <p:spPr>
            <a:xfrm flipH="1">
              <a:off x="4244281" y="2678318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5" name="직사각형 1104"/>
            <p:cNvSpPr/>
            <p:nvPr/>
          </p:nvSpPr>
          <p:spPr>
            <a:xfrm>
              <a:off x="4146086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6" name="직사각형 1105"/>
            <p:cNvSpPr/>
            <p:nvPr/>
          </p:nvSpPr>
          <p:spPr>
            <a:xfrm>
              <a:off x="4250276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7" name="직사각형 1106"/>
            <p:cNvSpPr/>
            <p:nvPr/>
          </p:nvSpPr>
          <p:spPr>
            <a:xfrm>
              <a:off x="4406562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8" name="직사각형 1107"/>
            <p:cNvSpPr/>
            <p:nvPr/>
          </p:nvSpPr>
          <p:spPr>
            <a:xfrm>
              <a:off x="4510751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9" name="직사각형 1108"/>
            <p:cNvSpPr/>
            <p:nvPr/>
          </p:nvSpPr>
          <p:spPr>
            <a:xfrm>
              <a:off x="4308470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0" name="직사각형 1109"/>
            <p:cNvSpPr/>
            <p:nvPr/>
          </p:nvSpPr>
          <p:spPr>
            <a:xfrm>
              <a:off x="4771225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1" name="직사각형 1110"/>
            <p:cNvSpPr/>
            <p:nvPr/>
          </p:nvSpPr>
          <p:spPr>
            <a:xfrm>
              <a:off x="4849369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2" name="직사각형 1111"/>
            <p:cNvSpPr/>
            <p:nvPr/>
          </p:nvSpPr>
          <p:spPr>
            <a:xfrm>
              <a:off x="4839858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3" name="직사각형 1112"/>
            <p:cNvSpPr/>
            <p:nvPr/>
          </p:nvSpPr>
          <p:spPr>
            <a:xfrm>
              <a:off x="4614940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4" name="직사각형 1113"/>
            <p:cNvSpPr/>
            <p:nvPr/>
          </p:nvSpPr>
          <p:spPr>
            <a:xfrm>
              <a:off x="4693083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5" name="직사각형 1114"/>
            <p:cNvSpPr/>
            <p:nvPr/>
          </p:nvSpPr>
          <p:spPr>
            <a:xfrm>
              <a:off x="4673735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6" name="직사각형 1115"/>
            <p:cNvSpPr/>
            <p:nvPr/>
          </p:nvSpPr>
          <p:spPr>
            <a:xfrm>
              <a:off x="4354466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7" name="직사각형 1116"/>
            <p:cNvSpPr/>
            <p:nvPr/>
          </p:nvSpPr>
          <p:spPr>
            <a:xfrm>
              <a:off x="4334517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8" name="직사각형 1117"/>
            <p:cNvSpPr/>
            <p:nvPr/>
          </p:nvSpPr>
          <p:spPr>
            <a:xfrm>
              <a:off x="4713032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9" name="직사각형 1118"/>
            <p:cNvSpPr/>
            <p:nvPr/>
          </p:nvSpPr>
          <p:spPr>
            <a:xfrm>
              <a:off x="4614940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0" name="직사각형 1119"/>
            <p:cNvSpPr/>
            <p:nvPr/>
          </p:nvSpPr>
          <p:spPr>
            <a:xfrm>
              <a:off x="4693083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1" name="직사각형 1120"/>
            <p:cNvSpPr/>
            <p:nvPr/>
          </p:nvSpPr>
          <p:spPr>
            <a:xfrm>
              <a:off x="4458656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2" name="직사각형 1121"/>
            <p:cNvSpPr/>
            <p:nvPr/>
          </p:nvSpPr>
          <p:spPr>
            <a:xfrm>
              <a:off x="4536798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3" name="직사각형 1122"/>
            <p:cNvSpPr/>
            <p:nvPr/>
          </p:nvSpPr>
          <p:spPr>
            <a:xfrm>
              <a:off x="4517450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4" name="직사각형 1123"/>
            <p:cNvSpPr/>
            <p:nvPr/>
          </p:nvSpPr>
          <p:spPr>
            <a:xfrm>
              <a:off x="5256618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5" name="직사각형 1124"/>
            <p:cNvSpPr/>
            <p:nvPr/>
          </p:nvSpPr>
          <p:spPr>
            <a:xfrm>
              <a:off x="5360807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6" name="직사각형 1125"/>
            <p:cNvSpPr/>
            <p:nvPr/>
          </p:nvSpPr>
          <p:spPr>
            <a:xfrm>
              <a:off x="5236669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7" name="직사각형 1126"/>
            <p:cNvSpPr/>
            <p:nvPr/>
          </p:nvSpPr>
          <p:spPr>
            <a:xfrm>
              <a:off x="5340860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8" name="직사각형 1127"/>
            <p:cNvSpPr/>
            <p:nvPr/>
          </p:nvSpPr>
          <p:spPr>
            <a:xfrm>
              <a:off x="5002242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9" name="직사각형 1128"/>
            <p:cNvSpPr/>
            <p:nvPr/>
          </p:nvSpPr>
          <p:spPr>
            <a:xfrm>
              <a:off x="5080384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0" name="직사각형 1129"/>
            <p:cNvSpPr/>
            <p:nvPr/>
          </p:nvSpPr>
          <p:spPr>
            <a:xfrm>
              <a:off x="5061036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1" name="직사각형 1130"/>
            <p:cNvSpPr/>
            <p:nvPr/>
          </p:nvSpPr>
          <p:spPr>
            <a:xfrm>
              <a:off x="5002242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2" name="직사각형 1131"/>
            <p:cNvSpPr/>
            <p:nvPr/>
          </p:nvSpPr>
          <p:spPr>
            <a:xfrm>
              <a:off x="5080384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3" name="직사각형 1132"/>
            <p:cNvSpPr/>
            <p:nvPr/>
          </p:nvSpPr>
          <p:spPr>
            <a:xfrm>
              <a:off x="5050408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4" name="직사각형 1133"/>
            <p:cNvSpPr/>
            <p:nvPr/>
          </p:nvSpPr>
          <p:spPr>
            <a:xfrm>
              <a:off x="5186744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5" name="직사각형 1134"/>
            <p:cNvSpPr/>
            <p:nvPr/>
          </p:nvSpPr>
          <p:spPr>
            <a:xfrm>
              <a:off x="5134650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6" name="직사각형 1135"/>
            <p:cNvSpPr/>
            <p:nvPr/>
          </p:nvSpPr>
          <p:spPr>
            <a:xfrm>
              <a:off x="5567019" y="2719724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7" name="직사각형 1136"/>
            <p:cNvSpPr/>
            <p:nvPr/>
          </p:nvSpPr>
          <p:spPr>
            <a:xfrm>
              <a:off x="5671208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8" name="직사각형 1137"/>
            <p:cNvSpPr/>
            <p:nvPr/>
          </p:nvSpPr>
          <p:spPr>
            <a:xfrm>
              <a:off x="5651259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9" name="직사각형 1138"/>
            <p:cNvSpPr/>
            <p:nvPr/>
          </p:nvSpPr>
          <p:spPr>
            <a:xfrm>
              <a:off x="5601334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40" name="직사각형 1139"/>
            <p:cNvSpPr/>
            <p:nvPr/>
          </p:nvSpPr>
          <p:spPr>
            <a:xfrm>
              <a:off x="4914487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41" name="직사각형 1140"/>
            <p:cNvSpPr/>
            <p:nvPr/>
          </p:nvSpPr>
          <p:spPr>
            <a:xfrm>
              <a:off x="4790349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42" name="직사각형 1141"/>
            <p:cNvSpPr/>
            <p:nvPr/>
          </p:nvSpPr>
          <p:spPr>
            <a:xfrm>
              <a:off x="4894538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43" name="직사각형 1142"/>
            <p:cNvSpPr/>
            <p:nvPr/>
          </p:nvSpPr>
          <p:spPr>
            <a:xfrm>
              <a:off x="5381172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44" name="직사각형 1143"/>
            <p:cNvSpPr/>
            <p:nvPr/>
          </p:nvSpPr>
          <p:spPr>
            <a:xfrm>
              <a:off x="5361223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45" name="직사각형 1144"/>
            <p:cNvSpPr/>
            <p:nvPr/>
          </p:nvSpPr>
          <p:spPr>
            <a:xfrm>
              <a:off x="5204938" y="2719724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46" name="직사각형 1145"/>
            <p:cNvSpPr/>
            <p:nvPr/>
          </p:nvSpPr>
          <p:spPr>
            <a:xfrm flipH="1">
              <a:off x="5621283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47" name="직사각형 1146"/>
            <p:cNvSpPr/>
            <p:nvPr/>
          </p:nvSpPr>
          <p:spPr>
            <a:xfrm flipH="1">
              <a:off x="5650741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48" name="직사각형 1147"/>
            <p:cNvSpPr/>
            <p:nvPr/>
          </p:nvSpPr>
          <p:spPr>
            <a:xfrm flipH="1">
              <a:off x="5158527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49" name="직사각형 1148"/>
            <p:cNvSpPr/>
            <p:nvPr/>
          </p:nvSpPr>
          <p:spPr>
            <a:xfrm flipH="1">
              <a:off x="5083796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0" name="직사각형 1149"/>
            <p:cNvSpPr/>
            <p:nvPr/>
          </p:nvSpPr>
          <p:spPr>
            <a:xfrm flipH="1">
              <a:off x="5412903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1" name="직사각형 1150"/>
            <p:cNvSpPr/>
            <p:nvPr/>
          </p:nvSpPr>
          <p:spPr>
            <a:xfrm flipH="1">
              <a:off x="5682887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2" name="직사각형 1151"/>
            <p:cNvSpPr/>
            <p:nvPr/>
          </p:nvSpPr>
          <p:spPr>
            <a:xfrm flipH="1">
              <a:off x="5314813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3" name="직사각형 1152"/>
            <p:cNvSpPr/>
            <p:nvPr/>
          </p:nvSpPr>
          <p:spPr>
            <a:xfrm flipH="1">
              <a:off x="5412903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4" name="직사각형 1153"/>
            <p:cNvSpPr/>
            <p:nvPr/>
          </p:nvSpPr>
          <p:spPr>
            <a:xfrm flipH="1">
              <a:off x="5344270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5" name="직사각형 1154"/>
            <p:cNvSpPr/>
            <p:nvPr/>
          </p:nvSpPr>
          <p:spPr>
            <a:xfrm flipH="1">
              <a:off x="5519904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6" name="직사각형 1155"/>
            <p:cNvSpPr/>
            <p:nvPr/>
          </p:nvSpPr>
          <p:spPr>
            <a:xfrm flipH="1">
              <a:off x="4510751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7" name="직사각형 1156"/>
            <p:cNvSpPr/>
            <p:nvPr/>
          </p:nvSpPr>
          <p:spPr>
            <a:xfrm flipH="1">
              <a:off x="4813811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8" name="직사각형 1157"/>
            <p:cNvSpPr/>
            <p:nvPr/>
          </p:nvSpPr>
          <p:spPr>
            <a:xfrm flipH="1">
              <a:off x="4562846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9" name="직사각형 1158"/>
            <p:cNvSpPr/>
            <p:nvPr/>
          </p:nvSpPr>
          <p:spPr>
            <a:xfrm>
              <a:off x="4690914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60" name="직사각형 1159"/>
            <p:cNvSpPr/>
            <p:nvPr/>
          </p:nvSpPr>
          <p:spPr>
            <a:xfrm flipH="1">
              <a:off x="4127068" y="2761131"/>
              <a:ext cx="26047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61" name="직사각형 1160"/>
            <p:cNvSpPr/>
            <p:nvPr/>
          </p:nvSpPr>
          <p:spPr>
            <a:xfrm flipH="1">
              <a:off x="5009167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62" name="직사각형 1161"/>
            <p:cNvSpPr/>
            <p:nvPr/>
          </p:nvSpPr>
          <p:spPr>
            <a:xfrm flipH="1">
              <a:off x="5029116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63" name="직사각형 1162"/>
            <p:cNvSpPr/>
            <p:nvPr/>
          </p:nvSpPr>
          <p:spPr>
            <a:xfrm flipH="1">
              <a:off x="5207707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64" name="직사각형 1163"/>
            <p:cNvSpPr/>
            <p:nvPr/>
          </p:nvSpPr>
          <p:spPr>
            <a:xfrm flipH="1">
              <a:off x="5071371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65" name="직사각형 1164"/>
            <p:cNvSpPr/>
            <p:nvPr/>
          </p:nvSpPr>
          <p:spPr>
            <a:xfrm flipH="1">
              <a:off x="4940534" y="2761131"/>
              <a:ext cx="16538" cy="29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66" name="아래쪽 화살표 1165"/>
          <p:cNvSpPr/>
          <p:nvPr/>
        </p:nvSpPr>
        <p:spPr>
          <a:xfrm rot="16200000" flipH="1" flipV="1">
            <a:off x="3391764" y="4912863"/>
            <a:ext cx="259493" cy="347289"/>
          </a:xfrm>
          <a:prstGeom prst="downArrow">
            <a:avLst>
              <a:gd name="adj1" fmla="val 50000"/>
              <a:gd name="adj2" fmla="val 542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92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84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76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68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460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52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645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737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67" name="아래쪽 화살표 1166"/>
          <p:cNvSpPr/>
          <p:nvPr/>
        </p:nvSpPr>
        <p:spPr>
          <a:xfrm rot="16200000" flipH="1" flipV="1">
            <a:off x="1879595" y="4912861"/>
            <a:ext cx="259493" cy="347290"/>
          </a:xfrm>
          <a:prstGeom prst="downArrow">
            <a:avLst>
              <a:gd name="adj1" fmla="val 50000"/>
              <a:gd name="adj2" fmla="val 542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92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84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76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68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460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52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645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737" algn="l" defTabSz="914184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68" name="TextBox 918"/>
          <p:cNvSpPr txBox="1"/>
          <p:nvPr/>
        </p:nvSpPr>
        <p:spPr bwMode="auto">
          <a:xfrm>
            <a:off x="2200753" y="5543421"/>
            <a:ext cx="1227161" cy="73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2400000"/>
            </a:lightRig>
          </a:scene3d>
          <a:sp3d>
            <a:bevelT w="38100" h="38100"/>
          </a:sp3d>
        </p:spPr>
        <p:txBody>
          <a:bodyPr wrap="none" lIns="91418" tIns="45708" rIns="91418" bIns="45708">
            <a:spAutoFit/>
            <a:sp3d prstMaterial="softEdge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84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76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68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6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5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45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37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defRPr/>
            </a:pPr>
            <a:r>
              <a:rPr lang="en-US" altLang="ko-KR" sz="1400" b="0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Record signals</a:t>
            </a:r>
          </a:p>
          <a:p>
            <a:pPr marL="0" indent="0" latinLnBrk="0">
              <a:defRPr/>
            </a:pPr>
            <a:r>
              <a:rPr lang="en-US" altLang="ko-KR" sz="1400" b="0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from </a:t>
            </a:r>
            <a:r>
              <a:rPr lang="en-US" altLang="ko-KR" sz="1400" b="0" spc="-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motor</a:t>
            </a:r>
            <a:endParaRPr lang="en-US" altLang="ko-KR" sz="1400" b="0" spc="-100" dirty="0">
              <a:solidFill>
                <a:schemeClr val="tx2">
                  <a:lumMod val="60000"/>
                  <a:lumOff val="4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 latinLnBrk="0">
              <a:defRPr/>
            </a:pPr>
            <a:r>
              <a:rPr lang="en-US" altLang="ko-KR" sz="1400" b="0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neural structure</a:t>
            </a:r>
          </a:p>
        </p:txBody>
      </p:sp>
      <p:grpSp>
        <p:nvGrpSpPr>
          <p:cNvPr id="1169" name="그룹 1168"/>
          <p:cNvGrpSpPr/>
          <p:nvPr/>
        </p:nvGrpSpPr>
        <p:grpSpPr>
          <a:xfrm>
            <a:off x="251520" y="4578910"/>
            <a:ext cx="1576325" cy="426287"/>
            <a:chOff x="5474304" y="1287420"/>
            <a:chExt cx="2483447" cy="671601"/>
          </a:xfrm>
        </p:grpSpPr>
        <p:pic>
          <p:nvPicPr>
            <p:cNvPr id="1170" name="Picture 2" descr="C:\Users\KJYOU\Desktop\hands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46606" b="57550"/>
            <a:stretch/>
          </p:blipFill>
          <p:spPr bwMode="auto">
            <a:xfrm>
              <a:off x="6622447" y="1336425"/>
              <a:ext cx="1335304" cy="622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1" name="Picture 2" descr="C:\Users\KJYOU\Desktop\hands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19" r="2927" b="57550"/>
            <a:stretch/>
          </p:blipFill>
          <p:spPr bwMode="auto">
            <a:xfrm>
              <a:off x="5474304" y="1287420"/>
              <a:ext cx="1155603" cy="638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2" name="TextBox 922"/>
          <p:cNvSpPr txBox="1"/>
          <p:nvPr/>
        </p:nvSpPr>
        <p:spPr bwMode="auto">
          <a:xfrm>
            <a:off x="251520" y="6001015"/>
            <a:ext cx="1408062" cy="2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2400000"/>
            </a:lightRig>
          </a:scene3d>
          <a:sp3d>
            <a:bevelT w="38100" h="38100"/>
          </a:sp3d>
        </p:spPr>
        <p:txBody>
          <a:bodyPr wrap="none" lIns="91418" tIns="45708" rIns="91418" bIns="45708">
            <a:spAutoFit/>
            <a:sp3d prstMaterial="softEdge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84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76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68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6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5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45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37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defRPr/>
            </a:pPr>
            <a:r>
              <a:rPr lang="en-US" altLang="ko-KR" sz="1400" b="0" spc="-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Decode motor intent</a:t>
            </a:r>
            <a:endParaRPr lang="en-US" altLang="ko-KR" sz="1400" b="0" spc="-100" dirty="0">
              <a:solidFill>
                <a:schemeClr val="tx2">
                  <a:lumMod val="60000"/>
                  <a:lumOff val="4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1173" name="그룹 1172"/>
          <p:cNvGrpSpPr/>
          <p:nvPr/>
        </p:nvGrpSpPr>
        <p:grpSpPr>
          <a:xfrm>
            <a:off x="705197" y="5172398"/>
            <a:ext cx="668986" cy="758232"/>
            <a:chOff x="4984086" y="4314907"/>
            <a:chExt cx="1069895" cy="1212626"/>
          </a:xfrm>
        </p:grpSpPr>
        <p:pic>
          <p:nvPicPr>
            <p:cNvPr id="1174" name="그림 117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135"/>
            <a:stretch/>
          </p:blipFill>
          <p:spPr>
            <a:xfrm rot="21021569">
              <a:off x="4984086" y="4395124"/>
              <a:ext cx="520847" cy="1132409"/>
            </a:xfrm>
            <a:prstGeom prst="rect">
              <a:avLst/>
            </a:prstGeom>
          </p:spPr>
        </p:pic>
        <p:sp>
          <p:nvSpPr>
            <p:cNvPr id="1175" name="자유형 1174"/>
            <p:cNvSpPr/>
            <p:nvPr/>
          </p:nvSpPr>
          <p:spPr>
            <a:xfrm>
              <a:off x="5095326" y="4639101"/>
              <a:ext cx="958655" cy="716611"/>
            </a:xfrm>
            <a:custGeom>
              <a:avLst/>
              <a:gdLst>
                <a:gd name="connsiteX0" fmla="*/ 0 w 966901"/>
                <a:gd name="connsiteY0" fmla="*/ 239880 h 771613"/>
                <a:gd name="connsiteX1" fmla="*/ 524655 w 966901"/>
                <a:gd name="connsiteY1" fmla="*/ 37 h 771613"/>
                <a:gd name="connsiteX2" fmla="*/ 966865 w 966901"/>
                <a:gd name="connsiteY2" fmla="*/ 254870 h 771613"/>
                <a:gd name="connsiteX3" fmla="*/ 502170 w 966901"/>
                <a:gd name="connsiteY3" fmla="*/ 472227 h 771613"/>
                <a:gd name="connsiteX4" fmla="*/ 659567 w 966901"/>
                <a:gd name="connsiteY4" fmla="*/ 764536 h 771613"/>
                <a:gd name="connsiteX5" fmla="*/ 914400 w 966901"/>
                <a:gd name="connsiteY5" fmla="*/ 667100 h 771613"/>
                <a:gd name="connsiteX6" fmla="*/ 921895 w 966901"/>
                <a:gd name="connsiteY6" fmla="*/ 509703 h 771613"/>
                <a:gd name="connsiteX7" fmla="*/ 809468 w 966901"/>
                <a:gd name="connsiteY7" fmla="*/ 434752 h 771613"/>
                <a:gd name="connsiteX8" fmla="*/ 637082 w 966901"/>
                <a:gd name="connsiteY8" fmla="*/ 479723 h 771613"/>
                <a:gd name="connsiteX0" fmla="*/ 0 w 931181"/>
                <a:gd name="connsiteY0" fmla="*/ 266052 h 771591"/>
                <a:gd name="connsiteX1" fmla="*/ 488936 w 931181"/>
                <a:gd name="connsiteY1" fmla="*/ 15 h 771591"/>
                <a:gd name="connsiteX2" fmla="*/ 931146 w 931181"/>
                <a:gd name="connsiteY2" fmla="*/ 254848 h 771591"/>
                <a:gd name="connsiteX3" fmla="*/ 466451 w 931181"/>
                <a:gd name="connsiteY3" fmla="*/ 472205 h 771591"/>
                <a:gd name="connsiteX4" fmla="*/ 623848 w 931181"/>
                <a:gd name="connsiteY4" fmla="*/ 764514 h 771591"/>
                <a:gd name="connsiteX5" fmla="*/ 878681 w 931181"/>
                <a:gd name="connsiteY5" fmla="*/ 667078 h 771591"/>
                <a:gd name="connsiteX6" fmla="*/ 886176 w 931181"/>
                <a:gd name="connsiteY6" fmla="*/ 509681 h 771591"/>
                <a:gd name="connsiteX7" fmla="*/ 773749 w 931181"/>
                <a:gd name="connsiteY7" fmla="*/ 434730 h 771591"/>
                <a:gd name="connsiteX8" fmla="*/ 601363 w 931181"/>
                <a:gd name="connsiteY8" fmla="*/ 479701 h 771591"/>
                <a:gd name="connsiteX0" fmla="*/ 0 w 931181"/>
                <a:gd name="connsiteY0" fmla="*/ 266052 h 771591"/>
                <a:gd name="connsiteX1" fmla="*/ 488936 w 931181"/>
                <a:gd name="connsiteY1" fmla="*/ 15 h 771591"/>
                <a:gd name="connsiteX2" fmla="*/ 931146 w 931181"/>
                <a:gd name="connsiteY2" fmla="*/ 254848 h 771591"/>
                <a:gd name="connsiteX3" fmla="*/ 466451 w 931181"/>
                <a:gd name="connsiteY3" fmla="*/ 472205 h 771591"/>
                <a:gd name="connsiteX4" fmla="*/ 623848 w 931181"/>
                <a:gd name="connsiteY4" fmla="*/ 764514 h 771591"/>
                <a:gd name="connsiteX5" fmla="*/ 878681 w 931181"/>
                <a:gd name="connsiteY5" fmla="*/ 667078 h 771591"/>
                <a:gd name="connsiteX6" fmla="*/ 886176 w 931181"/>
                <a:gd name="connsiteY6" fmla="*/ 509681 h 771591"/>
                <a:gd name="connsiteX7" fmla="*/ 773749 w 931181"/>
                <a:gd name="connsiteY7" fmla="*/ 434730 h 771591"/>
                <a:gd name="connsiteX8" fmla="*/ 601363 w 931181"/>
                <a:gd name="connsiteY8" fmla="*/ 479701 h 771591"/>
                <a:gd name="connsiteX0" fmla="*/ 0 w 931223"/>
                <a:gd name="connsiteY0" fmla="*/ 266052 h 771591"/>
                <a:gd name="connsiteX1" fmla="*/ 488936 w 931223"/>
                <a:gd name="connsiteY1" fmla="*/ 15 h 771591"/>
                <a:gd name="connsiteX2" fmla="*/ 931146 w 931223"/>
                <a:gd name="connsiteY2" fmla="*/ 254848 h 771591"/>
                <a:gd name="connsiteX3" fmla="*/ 466451 w 931223"/>
                <a:gd name="connsiteY3" fmla="*/ 472205 h 771591"/>
                <a:gd name="connsiteX4" fmla="*/ 623848 w 931223"/>
                <a:gd name="connsiteY4" fmla="*/ 764514 h 771591"/>
                <a:gd name="connsiteX5" fmla="*/ 878681 w 931223"/>
                <a:gd name="connsiteY5" fmla="*/ 667078 h 771591"/>
                <a:gd name="connsiteX6" fmla="*/ 886176 w 931223"/>
                <a:gd name="connsiteY6" fmla="*/ 509681 h 771591"/>
                <a:gd name="connsiteX7" fmla="*/ 773749 w 931223"/>
                <a:gd name="connsiteY7" fmla="*/ 434730 h 771591"/>
                <a:gd name="connsiteX8" fmla="*/ 601363 w 931223"/>
                <a:gd name="connsiteY8" fmla="*/ 479701 h 771591"/>
                <a:gd name="connsiteX0" fmla="*/ 0 w 932002"/>
                <a:gd name="connsiteY0" fmla="*/ 266064 h 771603"/>
                <a:gd name="connsiteX1" fmla="*/ 488936 w 932002"/>
                <a:gd name="connsiteY1" fmla="*/ 27 h 771603"/>
                <a:gd name="connsiteX2" fmla="*/ 931146 w 932002"/>
                <a:gd name="connsiteY2" fmla="*/ 254860 h 771603"/>
                <a:gd name="connsiteX3" fmla="*/ 466451 w 932002"/>
                <a:gd name="connsiteY3" fmla="*/ 472217 h 771603"/>
                <a:gd name="connsiteX4" fmla="*/ 623848 w 932002"/>
                <a:gd name="connsiteY4" fmla="*/ 764526 h 771603"/>
                <a:gd name="connsiteX5" fmla="*/ 878681 w 932002"/>
                <a:gd name="connsiteY5" fmla="*/ 667090 h 771603"/>
                <a:gd name="connsiteX6" fmla="*/ 886176 w 932002"/>
                <a:gd name="connsiteY6" fmla="*/ 509693 h 771603"/>
                <a:gd name="connsiteX7" fmla="*/ 773749 w 932002"/>
                <a:gd name="connsiteY7" fmla="*/ 434742 h 771603"/>
                <a:gd name="connsiteX8" fmla="*/ 601363 w 932002"/>
                <a:gd name="connsiteY8" fmla="*/ 479713 h 771603"/>
                <a:gd name="connsiteX0" fmla="*/ 0 w 941185"/>
                <a:gd name="connsiteY0" fmla="*/ 266067 h 771606"/>
                <a:gd name="connsiteX1" fmla="*/ 488936 w 941185"/>
                <a:gd name="connsiteY1" fmla="*/ 30 h 771606"/>
                <a:gd name="connsiteX2" fmla="*/ 931146 w 941185"/>
                <a:gd name="connsiteY2" fmla="*/ 254863 h 771606"/>
                <a:gd name="connsiteX3" fmla="*/ 466451 w 941185"/>
                <a:gd name="connsiteY3" fmla="*/ 472220 h 771606"/>
                <a:gd name="connsiteX4" fmla="*/ 623848 w 941185"/>
                <a:gd name="connsiteY4" fmla="*/ 764529 h 771606"/>
                <a:gd name="connsiteX5" fmla="*/ 878681 w 941185"/>
                <a:gd name="connsiteY5" fmla="*/ 667093 h 771606"/>
                <a:gd name="connsiteX6" fmla="*/ 886176 w 941185"/>
                <a:gd name="connsiteY6" fmla="*/ 509696 h 771606"/>
                <a:gd name="connsiteX7" fmla="*/ 773749 w 941185"/>
                <a:gd name="connsiteY7" fmla="*/ 434745 h 771606"/>
                <a:gd name="connsiteX8" fmla="*/ 601363 w 941185"/>
                <a:gd name="connsiteY8" fmla="*/ 479716 h 771606"/>
                <a:gd name="connsiteX0" fmla="*/ 0 w 931259"/>
                <a:gd name="connsiteY0" fmla="*/ 266051 h 774418"/>
                <a:gd name="connsiteX1" fmla="*/ 488936 w 931259"/>
                <a:gd name="connsiteY1" fmla="*/ 14 h 774418"/>
                <a:gd name="connsiteX2" fmla="*/ 931146 w 931259"/>
                <a:gd name="connsiteY2" fmla="*/ 254847 h 774418"/>
                <a:gd name="connsiteX3" fmla="*/ 461689 w 931259"/>
                <a:gd name="connsiteY3" fmla="*/ 422198 h 774418"/>
                <a:gd name="connsiteX4" fmla="*/ 623848 w 931259"/>
                <a:gd name="connsiteY4" fmla="*/ 764513 h 774418"/>
                <a:gd name="connsiteX5" fmla="*/ 878681 w 931259"/>
                <a:gd name="connsiteY5" fmla="*/ 667077 h 774418"/>
                <a:gd name="connsiteX6" fmla="*/ 886176 w 931259"/>
                <a:gd name="connsiteY6" fmla="*/ 509680 h 774418"/>
                <a:gd name="connsiteX7" fmla="*/ 773749 w 931259"/>
                <a:gd name="connsiteY7" fmla="*/ 434729 h 774418"/>
                <a:gd name="connsiteX8" fmla="*/ 601363 w 931259"/>
                <a:gd name="connsiteY8" fmla="*/ 479700 h 774418"/>
                <a:gd name="connsiteX0" fmla="*/ 0 w 931158"/>
                <a:gd name="connsiteY0" fmla="*/ 266059 h 774426"/>
                <a:gd name="connsiteX1" fmla="*/ 488936 w 931158"/>
                <a:gd name="connsiteY1" fmla="*/ 22 h 774426"/>
                <a:gd name="connsiteX2" fmla="*/ 931146 w 931158"/>
                <a:gd name="connsiteY2" fmla="*/ 254855 h 774426"/>
                <a:gd name="connsiteX3" fmla="*/ 461689 w 931158"/>
                <a:gd name="connsiteY3" fmla="*/ 422206 h 774426"/>
                <a:gd name="connsiteX4" fmla="*/ 623848 w 931158"/>
                <a:gd name="connsiteY4" fmla="*/ 764521 h 774426"/>
                <a:gd name="connsiteX5" fmla="*/ 878681 w 931158"/>
                <a:gd name="connsiteY5" fmla="*/ 667085 h 774426"/>
                <a:gd name="connsiteX6" fmla="*/ 886176 w 931158"/>
                <a:gd name="connsiteY6" fmla="*/ 509688 h 774426"/>
                <a:gd name="connsiteX7" fmla="*/ 773749 w 931158"/>
                <a:gd name="connsiteY7" fmla="*/ 434737 h 774426"/>
                <a:gd name="connsiteX8" fmla="*/ 601363 w 931158"/>
                <a:gd name="connsiteY8" fmla="*/ 479708 h 774426"/>
                <a:gd name="connsiteX0" fmla="*/ 0 w 951705"/>
                <a:gd name="connsiteY0" fmla="*/ 266059 h 774426"/>
                <a:gd name="connsiteX1" fmla="*/ 488936 w 951705"/>
                <a:gd name="connsiteY1" fmla="*/ 22 h 774426"/>
                <a:gd name="connsiteX2" fmla="*/ 931146 w 951705"/>
                <a:gd name="connsiteY2" fmla="*/ 254855 h 774426"/>
                <a:gd name="connsiteX3" fmla="*/ 461689 w 951705"/>
                <a:gd name="connsiteY3" fmla="*/ 422206 h 774426"/>
                <a:gd name="connsiteX4" fmla="*/ 623848 w 951705"/>
                <a:gd name="connsiteY4" fmla="*/ 764521 h 774426"/>
                <a:gd name="connsiteX5" fmla="*/ 878681 w 951705"/>
                <a:gd name="connsiteY5" fmla="*/ 667085 h 774426"/>
                <a:gd name="connsiteX6" fmla="*/ 886176 w 951705"/>
                <a:gd name="connsiteY6" fmla="*/ 509688 h 774426"/>
                <a:gd name="connsiteX7" fmla="*/ 773749 w 951705"/>
                <a:gd name="connsiteY7" fmla="*/ 434737 h 774426"/>
                <a:gd name="connsiteX8" fmla="*/ 601363 w 951705"/>
                <a:gd name="connsiteY8" fmla="*/ 479708 h 774426"/>
                <a:gd name="connsiteX0" fmla="*/ 0 w 951705"/>
                <a:gd name="connsiteY0" fmla="*/ 266059 h 735350"/>
                <a:gd name="connsiteX1" fmla="*/ 488936 w 951705"/>
                <a:gd name="connsiteY1" fmla="*/ 22 h 735350"/>
                <a:gd name="connsiteX2" fmla="*/ 931146 w 951705"/>
                <a:gd name="connsiteY2" fmla="*/ 254855 h 735350"/>
                <a:gd name="connsiteX3" fmla="*/ 461689 w 951705"/>
                <a:gd name="connsiteY3" fmla="*/ 422206 h 735350"/>
                <a:gd name="connsiteX4" fmla="*/ 635754 w 951705"/>
                <a:gd name="connsiteY4" fmla="*/ 721658 h 735350"/>
                <a:gd name="connsiteX5" fmla="*/ 878681 w 951705"/>
                <a:gd name="connsiteY5" fmla="*/ 667085 h 735350"/>
                <a:gd name="connsiteX6" fmla="*/ 886176 w 951705"/>
                <a:gd name="connsiteY6" fmla="*/ 509688 h 735350"/>
                <a:gd name="connsiteX7" fmla="*/ 773749 w 951705"/>
                <a:gd name="connsiteY7" fmla="*/ 434737 h 735350"/>
                <a:gd name="connsiteX8" fmla="*/ 601363 w 951705"/>
                <a:gd name="connsiteY8" fmla="*/ 479708 h 735350"/>
                <a:gd name="connsiteX0" fmla="*/ 0 w 951705"/>
                <a:gd name="connsiteY0" fmla="*/ 266059 h 765067"/>
                <a:gd name="connsiteX1" fmla="*/ 488936 w 951705"/>
                <a:gd name="connsiteY1" fmla="*/ 22 h 765067"/>
                <a:gd name="connsiteX2" fmla="*/ 931146 w 951705"/>
                <a:gd name="connsiteY2" fmla="*/ 254855 h 765067"/>
                <a:gd name="connsiteX3" fmla="*/ 461689 w 951705"/>
                <a:gd name="connsiteY3" fmla="*/ 422206 h 765067"/>
                <a:gd name="connsiteX4" fmla="*/ 635754 w 951705"/>
                <a:gd name="connsiteY4" fmla="*/ 721658 h 765067"/>
                <a:gd name="connsiteX5" fmla="*/ 878681 w 951705"/>
                <a:gd name="connsiteY5" fmla="*/ 667085 h 765067"/>
                <a:gd name="connsiteX6" fmla="*/ 886176 w 951705"/>
                <a:gd name="connsiteY6" fmla="*/ 509688 h 765067"/>
                <a:gd name="connsiteX7" fmla="*/ 773749 w 951705"/>
                <a:gd name="connsiteY7" fmla="*/ 434737 h 765067"/>
                <a:gd name="connsiteX8" fmla="*/ 601363 w 951705"/>
                <a:gd name="connsiteY8" fmla="*/ 479708 h 765067"/>
                <a:gd name="connsiteX0" fmla="*/ 0 w 951705"/>
                <a:gd name="connsiteY0" fmla="*/ 266059 h 723738"/>
                <a:gd name="connsiteX1" fmla="*/ 488936 w 951705"/>
                <a:gd name="connsiteY1" fmla="*/ 22 h 723738"/>
                <a:gd name="connsiteX2" fmla="*/ 931146 w 951705"/>
                <a:gd name="connsiteY2" fmla="*/ 254855 h 723738"/>
                <a:gd name="connsiteX3" fmla="*/ 461689 w 951705"/>
                <a:gd name="connsiteY3" fmla="*/ 422206 h 723738"/>
                <a:gd name="connsiteX4" fmla="*/ 635754 w 951705"/>
                <a:gd name="connsiteY4" fmla="*/ 721658 h 723738"/>
                <a:gd name="connsiteX5" fmla="*/ 642937 w 951705"/>
                <a:gd name="connsiteY5" fmla="*/ 552785 h 723738"/>
                <a:gd name="connsiteX6" fmla="*/ 886176 w 951705"/>
                <a:gd name="connsiteY6" fmla="*/ 509688 h 723738"/>
                <a:gd name="connsiteX7" fmla="*/ 773749 w 951705"/>
                <a:gd name="connsiteY7" fmla="*/ 434737 h 723738"/>
                <a:gd name="connsiteX8" fmla="*/ 601363 w 951705"/>
                <a:gd name="connsiteY8" fmla="*/ 479708 h 723738"/>
                <a:gd name="connsiteX0" fmla="*/ 0 w 951705"/>
                <a:gd name="connsiteY0" fmla="*/ 266059 h 724265"/>
                <a:gd name="connsiteX1" fmla="*/ 488936 w 951705"/>
                <a:gd name="connsiteY1" fmla="*/ 22 h 724265"/>
                <a:gd name="connsiteX2" fmla="*/ 931146 w 951705"/>
                <a:gd name="connsiteY2" fmla="*/ 254855 h 724265"/>
                <a:gd name="connsiteX3" fmla="*/ 461689 w 951705"/>
                <a:gd name="connsiteY3" fmla="*/ 422206 h 724265"/>
                <a:gd name="connsiteX4" fmla="*/ 635754 w 951705"/>
                <a:gd name="connsiteY4" fmla="*/ 721658 h 724265"/>
                <a:gd name="connsiteX5" fmla="*/ 642937 w 951705"/>
                <a:gd name="connsiteY5" fmla="*/ 552785 h 724265"/>
                <a:gd name="connsiteX6" fmla="*/ 886176 w 951705"/>
                <a:gd name="connsiteY6" fmla="*/ 509688 h 724265"/>
                <a:gd name="connsiteX7" fmla="*/ 773749 w 951705"/>
                <a:gd name="connsiteY7" fmla="*/ 434737 h 724265"/>
                <a:gd name="connsiteX8" fmla="*/ 601363 w 951705"/>
                <a:gd name="connsiteY8" fmla="*/ 479708 h 724265"/>
                <a:gd name="connsiteX0" fmla="*/ 0 w 951705"/>
                <a:gd name="connsiteY0" fmla="*/ 266059 h 724265"/>
                <a:gd name="connsiteX1" fmla="*/ 488936 w 951705"/>
                <a:gd name="connsiteY1" fmla="*/ 22 h 724265"/>
                <a:gd name="connsiteX2" fmla="*/ 931146 w 951705"/>
                <a:gd name="connsiteY2" fmla="*/ 254855 h 724265"/>
                <a:gd name="connsiteX3" fmla="*/ 461689 w 951705"/>
                <a:gd name="connsiteY3" fmla="*/ 422206 h 724265"/>
                <a:gd name="connsiteX4" fmla="*/ 635754 w 951705"/>
                <a:gd name="connsiteY4" fmla="*/ 721658 h 724265"/>
                <a:gd name="connsiteX5" fmla="*/ 642937 w 951705"/>
                <a:gd name="connsiteY5" fmla="*/ 552785 h 724265"/>
                <a:gd name="connsiteX6" fmla="*/ 886176 w 951705"/>
                <a:gd name="connsiteY6" fmla="*/ 509688 h 724265"/>
                <a:gd name="connsiteX7" fmla="*/ 773749 w 951705"/>
                <a:gd name="connsiteY7" fmla="*/ 434737 h 724265"/>
                <a:gd name="connsiteX0" fmla="*/ 0 w 951705"/>
                <a:gd name="connsiteY0" fmla="*/ 266059 h 723729"/>
                <a:gd name="connsiteX1" fmla="*/ 488936 w 951705"/>
                <a:gd name="connsiteY1" fmla="*/ 22 h 723729"/>
                <a:gd name="connsiteX2" fmla="*/ 931146 w 951705"/>
                <a:gd name="connsiteY2" fmla="*/ 254855 h 723729"/>
                <a:gd name="connsiteX3" fmla="*/ 461689 w 951705"/>
                <a:gd name="connsiteY3" fmla="*/ 422206 h 723729"/>
                <a:gd name="connsiteX4" fmla="*/ 635754 w 951705"/>
                <a:gd name="connsiteY4" fmla="*/ 721658 h 723729"/>
                <a:gd name="connsiteX5" fmla="*/ 642937 w 951705"/>
                <a:gd name="connsiteY5" fmla="*/ 552785 h 723729"/>
                <a:gd name="connsiteX6" fmla="*/ 871889 w 951705"/>
                <a:gd name="connsiteY6" fmla="*/ 514450 h 723729"/>
                <a:gd name="connsiteX7" fmla="*/ 773749 w 951705"/>
                <a:gd name="connsiteY7" fmla="*/ 434737 h 723729"/>
                <a:gd name="connsiteX0" fmla="*/ 0 w 951705"/>
                <a:gd name="connsiteY0" fmla="*/ 266059 h 723729"/>
                <a:gd name="connsiteX1" fmla="*/ 488936 w 951705"/>
                <a:gd name="connsiteY1" fmla="*/ 22 h 723729"/>
                <a:gd name="connsiteX2" fmla="*/ 931146 w 951705"/>
                <a:gd name="connsiteY2" fmla="*/ 254855 h 723729"/>
                <a:gd name="connsiteX3" fmla="*/ 461689 w 951705"/>
                <a:gd name="connsiteY3" fmla="*/ 422206 h 723729"/>
                <a:gd name="connsiteX4" fmla="*/ 635754 w 951705"/>
                <a:gd name="connsiteY4" fmla="*/ 721658 h 723729"/>
                <a:gd name="connsiteX5" fmla="*/ 642937 w 951705"/>
                <a:gd name="connsiteY5" fmla="*/ 552785 h 723729"/>
                <a:gd name="connsiteX6" fmla="*/ 871889 w 951705"/>
                <a:gd name="connsiteY6" fmla="*/ 514450 h 723729"/>
                <a:gd name="connsiteX7" fmla="*/ 773749 w 951705"/>
                <a:gd name="connsiteY7" fmla="*/ 434737 h 723729"/>
                <a:gd name="connsiteX0" fmla="*/ 0 w 951705"/>
                <a:gd name="connsiteY0" fmla="*/ 266059 h 723729"/>
                <a:gd name="connsiteX1" fmla="*/ 488936 w 951705"/>
                <a:gd name="connsiteY1" fmla="*/ 22 h 723729"/>
                <a:gd name="connsiteX2" fmla="*/ 931146 w 951705"/>
                <a:gd name="connsiteY2" fmla="*/ 254855 h 723729"/>
                <a:gd name="connsiteX3" fmla="*/ 461689 w 951705"/>
                <a:gd name="connsiteY3" fmla="*/ 422206 h 723729"/>
                <a:gd name="connsiteX4" fmla="*/ 635754 w 951705"/>
                <a:gd name="connsiteY4" fmla="*/ 721658 h 723729"/>
                <a:gd name="connsiteX5" fmla="*/ 642937 w 951705"/>
                <a:gd name="connsiteY5" fmla="*/ 552785 h 723729"/>
                <a:gd name="connsiteX6" fmla="*/ 871889 w 951705"/>
                <a:gd name="connsiteY6" fmla="*/ 514450 h 723729"/>
                <a:gd name="connsiteX7" fmla="*/ 773749 w 951705"/>
                <a:gd name="connsiteY7" fmla="*/ 434737 h 723729"/>
                <a:gd name="connsiteX0" fmla="*/ 0 w 696457"/>
                <a:gd name="connsiteY0" fmla="*/ 214189 h 724324"/>
                <a:gd name="connsiteX1" fmla="*/ 241598 w 696457"/>
                <a:gd name="connsiteY1" fmla="*/ 617 h 724324"/>
                <a:gd name="connsiteX2" fmla="*/ 683808 w 696457"/>
                <a:gd name="connsiteY2" fmla="*/ 255450 h 724324"/>
                <a:gd name="connsiteX3" fmla="*/ 214351 w 696457"/>
                <a:gd name="connsiteY3" fmla="*/ 422801 h 724324"/>
                <a:gd name="connsiteX4" fmla="*/ 388416 w 696457"/>
                <a:gd name="connsiteY4" fmla="*/ 722253 h 724324"/>
                <a:gd name="connsiteX5" fmla="*/ 395599 w 696457"/>
                <a:gd name="connsiteY5" fmla="*/ 553380 h 724324"/>
                <a:gd name="connsiteX6" fmla="*/ 624551 w 696457"/>
                <a:gd name="connsiteY6" fmla="*/ 515045 h 724324"/>
                <a:gd name="connsiteX7" fmla="*/ 526411 w 696457"/>
                <a:gd name="connsiteY7" fmla="*/ 435332 h 724324"/>
                <a:gd name="connsiteX0" fmla="*/ 0 w 686354"/>
                <a:gd name="connsiteY0" fmla="*/ 206780 h 716915"/>
                <a:gd name="connsiteX1" fmla="*/ 384005 w 686354"/>
                <a:gd name="connsiteY1" fmla="*/ 703 h 716915"/>
                <a:gd name="connsiteX2" fmla="*/ 683808 w 686354"/>
                <a:gd name="connsiteY2" fmla="*/ 248041 h 716915"/>
                <a:gd name="connsiteX3" fmla="*/ 214351 w 686354"/>
                <a:gd name="connsiteY3" fmla="*/ 415392 h 716915"/>
                <a:gd name="connsiteX4" fmla="*/ 388416 w 686354"/>
                <a:gd name="connsiteY4" fmla="*/ 714844 h 716915"/>
                <a:gd name="connsiteX5" fmla="*/ 395599 w 686354"/>
                <a:gd name="connsiteY5" fmla="*/ 545971 h 716915"/>
                <a:gd name="connsiteX6" fmla="*/ 624551 w 686354"/>
                <a:gd name="connsiteY6" fmla="*/ 507636 h 716915"/>
                <a:gd name="connsiteX7" fmla="*/ 526411 w 686354"/>
                <a:gd name="connsiteY7" fmla="*/ 427923 h 716915"/>
                <a:gd name="connsiteX0" fmla="*/ 0 w 693877"/>
                <a:gd name="connsiteY0" fmla="*/ 215503 h 725638"/>
                <a:gd name="connsiteX1" fmla="*/ 384005 w 693877"/>
                <a:gd name="connsiteY1" fmla="*/ 9426 h 725638"/>
                <a:gd name="connsiteX2" fmla="*/ 683808 w 693877"/>
                <a:gd name="connsiteY2" fmla="*/ 256764 h 725638"/>
                <a:gd name="connsiteX3" fmla="*/ 214351 w 693877"/>
                <a:gd name="connsiteY3" fmla="*/ 424115 h 725638"/>
                <a:gd name="connsiteX4" fmla="*/ 388416 w 693877"/>
                <a:gd name="connsiteY4" fmla="*/ 723567 h 725638"/>
                <a:gd name="connsiteX5" fmla="*/ 395599 w 693877"/>
                <a:gd name="connsiteY5" fmla="*/ 554694 h 725638"/>
                <a:gd name="connsiteX6" fmla="*/ 624551 w 693877"/>
                <a:gd name="connsiteY6" fmla="*/ 516359 h 725638"/>
                <a:gd name="connsiteX7" fmla="*/ 526411 w 693877"/>
                <a:gd name="connsiteY7" fmla="*/ 436646 h 725638"/>
                <a:gd name="connsiteX0" fmla="*/ 0 w 689253"/>
                <a:gd name="connsiteY0" fmla="*/ 210546 h 720681"/>
                <a:gd name="connsiteX1" fmla="*/ 384005 w 689253"/>
                <a:gd name="connsiteY1" fmla="*/ 4469 h 720681"/>
                <a:gd name="connsiteX2" fmla="*/ 683808 w 689253"/>
                <a:gd name="connsiteY2" fmla="*/ 251807 h 720681"/>
                <a:gd name="connsiteX3" fmla="*/ 214351 w 689253"/>
                <a:gd name="connsiteY3" fmla="*/ 419158 h 720681"/>
                <a:gd name="connsiteX4" fmla="*/ 388416 w 689253"/>
                <a:gd name="connsiteY4" fmla="*/ 718610 h 720681"/>
                <a:gd name="connsiteX5" fmla="*/ 395599 w 689253"/>
                <a:gd name="connsiteY5" fmla="*/ 549737 h 720681"/>
                <a:gd name="connsiteX6" fmla="*/ 624551 w 689253"/>
                <a:gd name="connsiteY6" fmla="*/ 511402 h 720681"/>
                <a:gd name="connsiteX7" fmla="*/ 526411 w 689253"/>
                <a:gd name="connsiteY7" fmla="*/ 431689 h 720681"/>
                <a:gd name="connsiteX0" fmla="*/ 0 w 728433"/>
                <a:gd name="connsiteY0" fmla="*/ 210546 h 720681"/>
                <a:gd name="connsiteX1" fmla="*/ 384005 w 728433"/>
                <a:gd name="connsiteY1" fmla="*/ 4469 h 720681"/>
                <a:gd name="connsiteX2" fmla="*/ 683808 w 728433"/>
                <a:gd name="connsiteY2" fmla="*/ 251807 h 720681"/>
                <a:gd name="connsiteX3" fmla="*/ 214351 w 728433"/>
                <a:gd name="connsiteY3" fmla="*/ 419158 h 720681"/>
                <a:gd name="connsiteX4" fmla="*/ 388416 w 728433"/>
                <a:gd name="connsiteY4" fmla="*/ 718610 h 720681"/>
                <a:gd name="connsiteX5" fmla="*/ 395599 w 728433"/>
                <a:gd name="connsiteY5" fmla="*/ 549737 h 720681"/>
                <a:gd name="connsiteX6" fmla="*/ 624551 w 728433"/>
                <a:gd name="connsiteY6" fmla="*/ 511402 h 720681"/>
                <a:gd name="connsiteX7" fmla="*/ 526411 w 728433"/>
                <a:gd name="connsiteY7" fmla="*/ 431689 h 720681"/>
                <a:gd name="connsiteX0" fmla="*/ 0 w 958655"/>
                <a:gd name="connsiteY0" fmla="*/ 303912 h 716611"/>
                <a:gd name="connsiteX1" fmla="*/ 623848 w 958655"/>
                <a:gd name="connsiteY1" fmla="*/ 399 h 716611"/>
                <a:gd name="connsiteX2" fmla="*/ 923651 w 958655"/>
                <a:gd name="connsiteY2" fmla="*/ 247737 h 716611"/>
                <a:gd name="connsiteX3" fmla="*/ 454194 w 958655"/>
                <a:gd name="connsiteY3" fmla="*/ 415088 h 716611"/>
                <a:gd name="connsiteX4" fmla="*/ 628259 w 958655"/>
                <a:gd name="connsiteY4" fmla="*/ 714540 h 716611"/>
                <a:gd name="connsiteX5" fmla="*/ 635442 w 958655"/>
                <a:gd name="connsiteY5" fmla="*/ 545667 h 716611"/>
                <a:gd name="connsiteX6" fmla="*/ 864394 w 958655"/>
                <a:gd name="connsiteY6" fmla="*/ 507332 h 716611"/>
                <a:gd name="connsiteX7" fmla="*/ 766254 w 958655"/>
                <a:gd name="connsiteY7" fmla="*/ 427619 h 71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655" h="716611">
                  <a:moveTo>
                    <a:pt x="0" y="303912"/>
                  </a:moveTo>
                  <a:cubicBezTo>
                    <a:pt x="86505" y="132734"/>
                    <a:pt x="469906" y="9761"/>
                    <a:pt x="623848" y="399"/>
                  </a:cubicBezTo>
                  <a:cubicBezTo>
                    <a:pt x="777790" y="-8963"/>
                    <a:pt x="1056858" y="148642"/>
                    <a:pt x="923651" y="247737"/>
                  </a:cubicBezTo>
                  <a:cubicBezTo>
                    <a:pt x="790444" y="346832"/>
                    <a:pt x="503426" y="337288"/>
                    <a:pt x="454194" y="415088"/>
                  </a:cubicBezTo>
                  <a:cubicBezTo>
                    <a:pt x="404962" y="492888"/>
                    <a:pt x="598051" y="692777"/>
                    <a:pt x="628259" y="714540"/>
                  </a:cubicBezTo>
                  <a:cubicBezTo>
                    <a:pt x="658467" y="736303"/>
                    <a:pt x="596086" y="580202"/>
                    <a:pt x="635442" y="545667"/>
                  </a:cubicBezTo>
                  <a:cubicBezTo>
                    <a:pt x="674798" y="511132"/>
                    <a:pt x="816398" y="543676"/>
                    <a:pt x="864394" y="507332"/>
                  </a:cubicBezTo>
                  <a:cubicBezTo>
                    <a:pt x="912390" y="470988"/>
                    <a:pt x="813723" y="432616"/>
                    <a:pt x="766254" y="427619"/>
                  </a:cubicBezTo>
                </a:path>
              </a:pathLst>
            </a:custGeom>
            <a:noFill/>
            <a:ln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headEnd type="triangle" w="med" len="med"/>
              <a:tailEnd type="triangle" w="med" len="med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extrusionH="57150" contourW="19050">
              <a:bevelT w="127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contourW="38100"/>
            </a:bodyPr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176" name="그림 117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0"/>
            <a:stretch/>
          </p:blipFill>
          <p:spPr>
            <a:xfrm rot="21021569">
              <a:off x="5489227" y="4314907"/>
              <a:ext cx="455054" cy="1132409"/>
            </a:xfrm>
            <a:prstGeom prst="rect">
              <a:avLst/>
            </a:prstGeom>
          </p:spPr>
        </p:pic>
      </p:grpSp>
      <p:sp>
        <p:nvSpPr>
          <p:cNvPr id="1177" name="TextBox 931"/>
          <p:cNvSpPr txBox="1"/>
          <p:nvPr/>
        </p:nvSpPr>
        <p:spPr>
          <a:xfrm>
            <a:off x="6984093" y="5182539"/>
            <a:ext cx="1321824" cy="34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84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76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68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6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5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45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37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ko-KR" sz="1050" b="1" dirty="0" smtClean="0">
                <a:ln w="18415" cmpd="sng">
                  <a:noFill/>
                  <a:prstDash val="solid"/>
                </a:ln>
                <a:solidFill>
                  <a:prstClr val="black"/>
                </a:solidFill>
                <a:latin typeface="Myriad Pro Light" pitchFamily="34" charset="0"/>
                <a:ea typeface="Arial Unicode MS" pitchFamily="50" charset="-127"/>
                <a:cs typeface="Arial Unicode MS" pitchFamily="50" charset="-127"/>
              </a:rPr>
              <a:t>olfaction, temperature , pressure…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latin typeface="Myriad Pro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78" name="TextBox 933"/>
          <p:cNvSpPr txBox="1"/>
          <p:nvPr/>
        </p:nvSpPr>
        <p:spPr>
          <a:xfrm>
            <a:off x="6876256" y="4570900"/>
            <a:ext cx="1269420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84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76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68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60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52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45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37" algn="l" defTabSz="914184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ko-KR" sz="1100" b="1" dirty="0" smtClean="0">
                <a:ln w="18415" cmpd="sng">
                  <a:noFill/>
                  <a:prstDash val="solid"/>
                </a:ln>
                <a:solidFill>
                  <a:prstClr val="black"/>
                </a:solidFill>
                <a:latin typeface="Myriad Pro Light" pitchFamily="34" charset="0"/>
                <a:ea typeface="Arial Unicode MS" pitchFamily="50" charset="-127"/>
                <a:cs typeface="Arial Unicode MS" pitchFamily="50" charset="-127"/>
              </a:rPr>
              <a:t>Environmental stimuli</a:t>
            </a:r>
            <a:endParaRPr lang="ko-KR" altLang="en-US" sz="1100" b="1" dirty="0">
              <a:ln w="18415" cmpd="sng">
                <a:noFill/>
                <a:prstDash val="solid"/>
              </a:ln>
              <a:solidFill>
                <a:prstClr val="black"/>
              </a:solidFill>
              <a:latin typeface="Myriad Pro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179" name="그룹 1178"/>
          <p:cNvGrpSpPr/>
          <p:nvPr/>
        </p:nvGrpSpPr>
        <p:grpSpPr>
          <a:xfrm>
            <a:off x="7083619" y="4884843"/>
            <a:ext cx="1122772" cy="221344"/>
            <a:chOff x="3672481" y="2160612"/>
            <a:chExt cx="752142" cy="398768"/>
          </a:xfrm>
        </p:grpSpPr>
        <p:grpSp>
          <p:nvGrpSpPr>
            <p:cNvPr id="1180" name="그룹 1179"/>
            <p:cNvGrpSpPr/>
            <p:nvPr/>
          </p:nvGrpSpPr>
          <p:grpSpPr>
            <a:xfrm>
              <a:off x="3672484" y="2160612"/>
              <a:ext cx="682538" cy="286814"/>
              <a:chOff x="3672481" y="2160612"/>
              <a:chExt cx="1365074" cy="286814"/>
            </a:xfrm>
          </p:grpSpPr>
          <p:sp>
            <p:nvSpPr>
              <p:cNvPr id="1183" name="자유형 1182"/>
              <p:cNvSpPr/>
              <p:nvPr/>
            </p:nvSpPr>
            <p:spPr>
              <a:xfrm>
                <a:off x="3672481" y="2160612"/>
                <a:ext cx="682537" cy="286814"/>
              </a:xfrm>
              <a:custGeom>
                <a:avLst/>
                <a:gdLst>
                  <a:gd name="connsiteX0" fmla="*/ 0 w 2415396"/>
                  <a:gd name="connsiteY0" fmla="*/ 586596 h 879894"/>
                  <a:gd name="connsiteX1" fmla="*/ 129396 w 2415396"/>
                  <a:gd name="connsiteY1" fmla="*/ 595223 h 879894"/>
                  <a:gd name="connsiteX2" fmla="*/ 224287 w 2415396"/>
                  <a:gd name="connsiteY2" fmla="*/ 612475 h 879894"/>
                  <a:gd name="connsiteX3" fmla="*/ 284672 w 2415396"/>
                  <a:gd name="connsiteY3" fmla="*/ 621102 h 879894"/>
                  <a:gd name="connsiteX4" fmla="*/ 327804 w 2415396"/>
                  <a:gd name="connsiteY4" fmla="*/ 629728 h 879894"/>
                  <a:gd name="connsiteX5" fmla="*/ 379562 w 2415396"/>
                  <a:gd name="connsiteY5" fmla="*/ 646981 h 879894"/>
                  <a:gd name="connsiteX6" fmla="*/ 431321 w 2415396"/>
                  <a:gd name="connsiteY6" fmla="*/ 681487 h 879894"/>
                  <a:gd name="connsiteX7" fmla="*/ 483079 w 2415396"/>
                  <a:gd name="connsiteY7" fmla="*/ 724619 h 879894"/>
                  <a:gd name="connsiteX8" fmla="*/ 508958 w 2415396"/>
                  <a:gd name="connsiteY8" fmla="*/ 750498 h 879894"/>
                  <a:gd name="connsiteX9" fmla="*/ 534838 w 2415396"/>
                  <a:gd name="connsiteY9" fmla="*/ 767751 h 879894"/>
                  <a:gd name="connsiteX10" fmla="*/ 577970 w 2415396"/>
                  <a:gd name="connsiteY10" fmla="*/ 810883 h 879894"/>
                  <a:gd name="connsiteX11" fmla="*/ 586596 w 2415396"/>
                  <a:gd name="connsiteY11" fmla="*/ 836762 h 879894"/>
                  <a:gd name="connsiteX12" fmla="*/ 612475 w 2415396"/>
                  <a:gd name="connsiteY12" fmla="*/ 854015 h 879894"/>
                  <a:gd name="connsiteX13" fmla="*/ 638355 w 2415396"/>
                  <a:gd name="connsiteY13" fmla="*/ 879894 h 879894"/>
                  <a:gd name="connsiteX14" fmla="*/ 698740 w 2415396"/>
                  <a:gd name="connsiteY14" fmla="*/ 862641 h 879894"/>
                  <a:gd name="connsiteX15" fmla="*/ 724619 w 2415396"/>
                  <a:gd name="connsiteY15" fmla="*/ 854015 h 879894"/>
                  <a:gd name="connsiteX16" fmla="*/ 741872 w 2415396"/>
                  <a:gd name="connsiteY16" fmla="*/ 802256 h 879894"/>
                  <a:gd name="connsiteX17" fmla="*/ 759124 w 2415396"/>
                  <a:gd name="connsiteY17" fmla="*/ 759124 h 879894"/>
                  <a:gd name="connsiteX18" fmla="*/ 767751 w 2415396"/>
                  <a:gd name="connsiteY18" fmla="*/ 215660 h 879894"/>
                  <a:gd name="connsiteX19" fmla="*/ 785004 w 2415396"/>
                  <a:gd name="connsiteY19" fmla="*/ 103517 h 879894"/>
                  <a:gd name="connsiteX20" fmla="*/ 802257 w 2415396"/>
                  <a:gd name="connsiteY20" fmla="*/ 77638 h 879894"/>
                  <a:gd name="connsiteX21" fmla="*/ 810883 w 2415396"/>
                  <a:gd name="connsiteY21" fmla="*/ 34506 h 879894"/>
                  <a:gd name="connsiteX22" fmla="*/ 819509 w 2415396"/>
                  <a:gd name="connsiteY22" fmla="*/ 8626 h 879894"/>
                  <a:gd name="connsiteX23" fmla="*/ 854015 w 2415396"/>
                  <a:gd name="connsiteY23" fmla="*/ 0 h 879894"/>
                  <a:gd name="connsiteX24" fmla="*/ 888521 w 2415396"/>
                  <a:gd name="connsiteY24" fmla="*/ 51758 h 879894"/>
                  <a:gd name="connsiteX25" fmla="*/ 897147 w 2415396"/>
                  <a:gd name="connsiteY25" fmla="*/ 86264 h 879894"/>
                  <a:gd name="connsiteX26" fmla="*/ 923026 w 2415396"/>
                  <a:gd name="connsiteY26" fmla="*/ 103517 h 879894"/>
                  <a:gd name="connsiteX27" fmla="*/ 948906 w 2415396"/>
                  <a:gd name="connsiteY27" fmla="*/ 155275 h 879894"/>
                  <a:gd name="connsiteX28" fmla="*/ 957532 w 2415396"/>
                  <a:gd name="connsiteY28" fmla="*/ 181155 h 879894"/>
                  <a:gd name="connsiteX29" fmla="*/ 992038 w 2415396"/>
                  <a:gd name="connsiteY29" fmla="*/ 232913 h 879894"/>
                  <a:gd name="connsiteX30" fmla="*/ 1026543 w 2415396"/>
                  <a:gd name="connsiteY30" fmla="*/ 276045 h 879894"/>
                  <a:gd name="connsiteX31" fmla="*/ 1086928 w 2415396"/>
                  <a:gd name="connsiteY31" fmla="*/ 319177 h 879894"/>
                  <a:gd name="connsiteX32" fmla="*/ 1130060 w 2415396"/>
                  <a:gd name="connsiteY32" fmla="*/ 362309 h 879894"/>
                  <a:gd name="connsiteX33" fmla="*/ 1121434 w 2415396"/>
                  <a:gd name="connsiteY33" fmla="*/ 388189 h 879894"/>
                  <a:gd name="connsiteX34" fmla="*/ 1155940 w 2415396"/>
                  <a:gd name="connsiteY34" fmla="*/ 465826 h 879894"/>
                  <a:gd name="connsiteX35" fmla="*/ 1173192 w 2415396"/>
                  <a:gd name="connsiteY35" fmla="*/ 491706 h 879894"/>
                  <a:gd name="connsiteX36" fmla="*/ 1181819 w 2415396"/>
                  <a:gd name="connsiteY36" fmla="*/ 517585 h 879894"/>
                  <a:gd name="connsiteX37" fmla="*/ 1216324 w 2415396"/>
                  <a:gd name="connsiteY37" fmla="*/ 569343 h 879894"/>
                  <a:gd name="connsiteX38" fmla="*/ 1233577 w 2415396"/>
                  <a:gd name="connsiteY38" fmla="*/ 595223 h 879894"/>
                  <a:gd name="connsiteX39" fmla="*/ 1285336 w 2415396"/>
                  <a:gd name="connsiteY39" fmla="*/ 629728 h 879894"/>
                  <a:gd name="connsiteX40" fmla="*/ 1311215 w 2415396"/>
                  <a:gd name="connsiteY40" fmla="*/ 646981 h 879894"/>
                  <a:gd name="connsiteX41" fmla="*/ 1371600 w 2415396"/>
                  <a:gd name="connsiteY41" fmla="*/ 621102 h 879894"/>
                  <a:gd name="connsiteX42" fmla="*/ 1423358 w 2415396"/>
                  <a:gd name="connsiteY42" fmla="*/ 586596 h 879894"/>
                  <a:gd name="connsiteX43" fmla="*/ 1492370 w 2415396"/>
                  <a:gd name="connsiteY43" fmla="*/ 595223 h 879894"/>
                  <a:gd name="connsiteX44" fmla="*/ 1518249 w 2415396"/>
                  <a:gd name="connsiteY44" fmla="*/ 612475 h 879894"/>
                  <a:gd name="connsiteX45" fmla="*/ 1552755 w 2415396"/>
                  <a:gd name="connsiteY45" fmla="*/ 621102 h 879894"/>
                  <a:gd name="connsiteX46" fmla="*/ 1595887 w 2415396"/>
                  <a:gd name="connsiteY46" fmla="*/ 698740 h 879894"/>
                  <a:gd name="connsiteX47" fmla="*/ 1621766 w 2415396"/>
                  <a:gd name="connsiteY47" fmla="*/ 715992 h 879894"/>
                  <a:gd name="connsiteX48" fmla="*/ 1664898 w 2415396"/>
                  <a:gd name="connsiteY48" fmla="*/ 707366 h 879894"/>
                  <a:gd name="connsiteX49" fmla="*/ 1690777 w 2415396"/>
                  <a:gd name="connsiteY49" fmla="*/ 698740 h 879894"/>
                  <a:gd name="connsiteX50" fmla="*/ 1708030 w 2415396"/>
                  <a:gd name="connsiteY50" fmla="*/ 672860 h 879894"/>
                  <a:gd name="connsiteX51" fmla="*/ 1785668 w 2415396"/>
                  <a:gd name="connsiteY51" fmla="*/ 638355 h 879894"/>
                  <a:gd name="connsiteX52" fmla="*/ 1811547 w 2415396"/>
                  <a:gd name="connsiteY52" fmla="*/ 629728 h 879894"/>
                  <a:gd name="connsiteX53" fmla="*/ 1880558 w 2415396"/>
                  <a:gd name="connsiteY53" fmla="*/ 638355 h 879894"/>
                  <a:gd name="connsiteX54" fmla="*/ 1992702 w 2415396"/>
                  <a:gd name="connsiteY54" fmla="*/ 621102 h 879894"/>
                  <a:gd name="connsiteX55" fmla="*/ 2001328 w 2415396"/>
                  <a:gd name="connsiteY55" fmla="*/ 595223 h 879894"/>
                  <a:gd name="connsiteX56" fmla="*/ 2027207 w 2415396"/>
                  <a:gd name="connsiteY56" fmla="*/ 586596 h 879894"/>
                  <a:gd name="connsiteX57" fmla="*/ 2078966 w 2415396"/>
                  <a:gd name="connsiteY57" fmla="*/ 560717 h 879894"/>
                  <a:gd name="connsiteX58" fmla="*/ 2130724 w 2415396"/>
                  <a:gd name="connsiteY58" fmla="*/ 577970 h 879894"/>
                  <a:gd name="connsiteX59" fmla="*/ 2156604 w 2415396"/>
                  <a:gd name="connsiteY59" fmla="*/ 586596 h 879894"/>
                  <a:gd name="connsiteX60" fmla="*/ 2415396 w 2415396"/>
                  <a:gd name="connsiteY60" fmla="*/ 595223 h 879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415396" h="879894">
                    <a:moveTo>
                      <a:pt x="0" y="586596"/>
                    </a:moveTo>
                    <a:cubicBezTo>
                      <a:pt x="43132" y="589472"/>
                      <a:pt x="86363" y="591125"/>
                      <a:pt x="129396" y="595223"/>
                    </a:cubicBezTo>
                    <a:cubicBezTo>
                      <a:pt x="162955" y="598419"/>
                      <a:pt x="191383" y="606991"/>
                      <a:pt x="224287" y="612475"/>
                    </a:cubicBezTo>
                    <a:cubicBezTo>
                      <a:pt x="244343" y="615818"/>
                      <a:pt x="264616" y="617759"/>
                      <a:pt x="284672" y="621102"/>
                    </a:cubicBezTo>
                    <a:cubicBezTo>
                      <a:pt x="299135" y="623512"/>
                      <a:pt x="313659" y="625870"/>
                      <a:pt x="327804" y="629728"/>
                    </a:cubicBezTo>
                    <a:cubicBezTo>
                      <a:pt x="345349" y="634513"/>
                      <a:pt x="379562" y="646981"/>
                      <a:pt x="379562" y="646981"/>
                    </a:cubicBezTo>
                    <a:cubicBezTo>
                      <a:pt x="396815" y="658483"/>
                      <a:pt x="418880" y="664899"/>
                      <a:pt x="431321" y="681487"/>
                    </a:cubicBezTo>
                    <a:cubicBezTo>
                      <a:pt x="462656" y="723266"/>
                      <a:pt x="443561" y="711445"/>
                      <a:pt x="483079" y="724619"/>
                    </a:cubicBezTo>
                    <a:cubicBezTo>
                      <a:pt x="491705" y="733245"/>
                      <a:pt x="499586" y="742688"/>
                      <a:pt x="508958" y="750498"/>
                    </a:cubicBezTo>
                    <a:cubicBezTo>
                      <a:pt x="516923" y="757135"/>
                      <a:pt x="527507" y="760420"/>
                      <a:pt x="534838" y="767751"/>
                    </a:cubicBezTo>
                    <a:cubicBezTo>
                      <a:pt x="592351" y="825263"/>
                      <a:pt x="508955" y="764872"/>
                      <a:pt x="577970" y="810883"/>
                    </a:cubicBezTo>
                    <a:cubicBezTo>
                      <a:pt x="580845" y="819509"/>
                      <a:pt x="580916" y="829662"/>
                      <a:pt x="586596" y="836762"/>
                    </a:cubicBezTo>
                    <a:cubicBezTo>
                      <a:pt x="593073" y="844858"/>
                      <a:pt x="604510" y="847378"/>
                      <a:pt x="612475" y="854015"/>
                    </a:cubicBezTo>
                    <a:cubicBezTo>
                      <a:pt x="621847" y="861825"/>
                      <a:pt x="629728" y="871268"/>
                      <a:pt x="638355" y="879894"/>
                    </a:cubicBezTo>
                    <a:lnTo>
                      <a:pt x="698740" y="862641"/>
                    </a:lnTo>
                    <a:cubicBezTo>
                      <a:pt x="707449" y="860028"/>
                      <a:pt x="719334" y="861414"/>
                      <a:pt x="724619" y="854015"/>
                    </a:cubicBezTo>
                    <a:cubicBezTo>
                      <a:pt x="735190" y="839216"/>
                      <a:pt x="736121" y="819509"/>
                      <a:pt x="741872" y="802256"/>
                    </a:cubicBezTo>
                    <a:cubicBezTo>
                      <a:pt x="746769" y="787566"/>
                      <a:pt x="753373" y="773501"/>
                      <a:pt x="759124" y="759124"/>
                    </a:cubicBezTo>
                    <a:cubicBezTo>
                      <a:pt x="762000" y="577969"/>
                      <a:pt x="762789" y="396770"/>
                      <a:pt x="767751" y="215660"/>
                    </a:cubicBezTo>
                    <a:cubicBezTo>
                      <a:pt x="768325" y="194714"/>
                      <a:pt x="770056" y="133411"/>
                      <a:pt x="785004" y="103517"/>
                    </a:cubicBezTo>
                    <a:cubicBezTo>
                      <a:pt x="789641" y="94244"/>
                      <a:pt x="796506" y="86264"/>
                      <a:pt x="802257" y="77638"/>
                    </a:cubicBezTo>
                    <a:cubicBezTo>
                      <a:pt x="805132" y="63261"/>
                      <a:pt x="807327" y="48730"/>
                      <a:pt x="810883" y="34506"/>
                    </a:cubicBezTo>
                    <a:cubicBezTo>
                      <a:pt x="813088" y="25684"/>
                      <a:pt x="812408" y="14307"/>
                      <a:pt x="819509" y="8626"/>
                    </a:cubicBezTo>
                    <a:cubicBezTo>
                      <a:pt x="828767" y="1220"/>
                      <a:pt x="842513" y="2875"/>
                      <a:pt x="854015" y="0"/>
                    </a:cubicBezTo>
                    <a:lnTo>
                      <a:pt x="888521" y="51758"/>
                    </a:lnTo>
                    <a:cubicBezTo>
                      <a:pt x="895098" y="61623"/>
                      <a:pt x="890571" y="76399"/>
                      <a:pt x="897147" y="86264"/>
                    </a:cubicBezTo>
                    <a:cubicBezTo>
                      <a:pt x="902898" y="94890"/>
                      <a:pt x="914400" y="97766"/>
                      <a:pt x="923026" y="103517"/>
                    </a:cubicBezTo>
                    <a:cubicBezTo>
                      <a:pt x="944714" y="168575"/>
                      <a:pt x="915456" y="88374"/>
                      <a:pt x="948906" y="155275"/>
                    </a:cubicBezTo>
                    <a:cubicBezTo>
                      <a:pt x="952973" y="163408"/>
                      <a:pt x="953116" y="173206"/>
                      <a:pt x="957532" y="181155"/>
                    </a:cubicBezTo>
                    <a:cubicBezTo>
                      <a:pt x="967602" y="199281"/>
                      <a:pt x="992038" y="232913"/>
                      <a:pt x="992038" y="232913"/>
                    </a:cubicBezTo>
                    <a:cubicBezTo>
                      <a:pt x="1006550" y="276449"/>
                      <a:pt x="990126" y="244830"/>
                      <a:pt x="1026543" y="276045"/>
                    </a:cubicBezTo>
                    <a:cubicBezTo>
                      <a:pt x="1078642" y="320702"/>
                      <a:pt x="1039377" y="303327"/>
                      <a:pt x="1086928" y="319177"/>
                    </a:cubicBezTo>
                    <a:cubicBezTo>
                      <a:pt x="1102024" y="329241"/>
                      <a:pt x="1126466" y="340744"/>
                      <a:pt x="1130060" y="362309"/>
                    </a:cubicBezTo>
                    <a:cubicBezTo>
                      <a:pt x="1131555" y="371278"/>
                      <a:pt x="1124309" y="379562"/>
                      <a:pt x="1121434" y="388189"/>
                    </a:cubicBezTo>
                    <a:cubicBezTo>
                      <a:pt x="1148775" y="429200"/>
                      <a:pt x="1135408" y="404232"/>
                      <a:pt x="1155940" y="465826"/>
                    </a:cubicBezTo>
                    <a:cubicBezTo>
                      <a:pt x="1159219" y="475662"/>
                      <a:pt x="1168555" y="482433"/>
                      <a:pt x="1173192" y="491706"/>
                    </a:cubicBezTo>
                    <a:cubicBezTo>
                      <a:pt x="1177258" y="499839"/>
                      <a:pt x="1177403" y="509636"/>
                      <a:pt x="1181819" y="517585"/>
                    </a:cubicBezTo>
                    <a:cubicBezTo>
                      <a:pt x="1191889" y="535711"/>
                      <a:pt x="1204822" y="552090"/>
                      <a:pt x="1216324" y="569343"/>
                    </a:cubicBezTo>
                    <a:lnTo>
                      <a:pt x="1233577" y="595223"/>
                    </a:lnTo>
                    <a:cubicBezTo>
                      <a:pt x="1245079" y="612476"/>
                      <a:pt x="1268083" y="618226"/>
                      <a:pt x="1285336" y="629728"/>
                    </a:cubicBezTo>
                    <a:lnTo>
                      <a:pt x="1311215" y="646981"/>
                    </a:lnTo>
                    <a:cubicBezTo>
                      <a:pt x="1337988" y="638057"/>
                      <a:pt x="1344951" y="637092"/>
                      <a:pt x="1371600" y="621102"/>
                    </a:cubicBezTo>
                    <a:cubicBezTo>
                      <a:pt x="1389380" y="610434"/>
                      <a:pt x="1423358" y="586596"/>
                      <a:pt x="1423358" y="586596"/>
                    </a:cubicBezTo>
                    <a:cubicBezTo>
                      <a:pt x="1446362" y="589472"/>
                      <a:pt x="1470004" y="589123"/>
                      <a:pt x="1492370" y="595223"/>
                    </a:cubicBezTo>
                    <a:cubicBezTo>
                      <a:pt x="1502372" y="597951"/>
                      <a:pt x="1508720" y="608391"/>
                      <a:pt x="1518249" y="612475"/>
                    </a:cubicBezTo>
                    <a:cubicBezTo>
                      <a:pt x="1529146" y="617145"/>
                      <a:pt x="1541253" y="618226"/>
                      <a:pt x="1552755" y="621102"/>
                    </a:cubicBezTo>
                    <a:cubicBezTo>
                      <a:pt x="1561744" y="648070"/>
                      <a:pt x="1570462" y="681790"/>
                      <a:pt x="1595887" y="698740"/>
                    </a:cubicBezTo>
                    <a:lnTo>
                      <a:pt x="1621766" y="715992"/>
                    </a:lnTo>
                    <a:cubicBezTo>
                      <a:pt x="1651954" y="761275"/>
                      <a:pt x="1625920" y="739848"/>
                      <a:pt x="1664898" y="707366"/>
                    </a:cubicBezTo>
                    <a:cubicBezTo>
                      <a:pt x="1671883" y="701545"/>
                      <a:pt x="1682151" y="701615"/>
                      <a:pt x="1690777" y="698740"/>
                    </a:cubicBezTo>
                    <a:cubicBezTo>
                      <a:pt x="1696528" y="690113"/>
                      <a:pt x="1700699" y="680191"/>
                      <a:pt x="1708030" y="672860"/>
                    </a:cubicBezTo>
                    <a:cubicBezTo>
                      <a:pt x="1728536" y="652353"/>
                      <a:pt x="1760041" y="646897"/>
                      <a:pt x="1785668" y="638355"/>
                    </a:cubicBezTo>
                    <a:lnTo>
                      <a:pt x="1811547" y="629728"/>
                    </a:lnTo>
                    <a:cubicBezTo>
                      <a:pt x="1834551" y="632604"/>
                      <a:pt x="1857375" y="638355"/>
                      <a:pt x="1880558" y="638355"/>
                    </a:cubicBezTo>
                    <a:cubicBezTo>
                      <a:pt x="1930232" y="638355"/>
                      <a:pt x="1951033" y="631519"/>
                      <a:pt x="1992702" y="621102"/>
                    </a:cubicBezTo>
                    <a:cubicBezTo>
                      <a:pt x="1995577" y="612476"/>
                      <a:pt x="1994898" y="601653"/>
                      <a:pt x="2001328" y="595223"/>
                    </a:cubicBezTo>
                    <a:cubicBezTo>
                      <a:pt x="2007758" y="588793"/>
                      <a:pt x="2019074" y="590663"/>
                      <a:pt x="2027207" y="586596"/>
                    </a:cubicBezTo>
                    <a:cubicBezTo>
                      <a:pt x="2094090" y="553154"/>
                      <a:pt x="2013926" y="582396"/>
                      <a:pt x="2078966" y="560717"/>
                    </a:cubicBezTo>
                    <a:lnTo>
                      <a:pt x="2130724" y="577970"/>
                    </a:lnTo>
                    <a:cubicBezTo>
                      <a:pt x="2139351" y="580846"/>
                      <a:pt x="2147516" y="586293"/>
                      <a:pt x="2156604" y="586596"/>
                    </a:cubicBezTo>
                    <a:lnTo>
                      <a:pt x="2415396" y="595223"/>
                    </a:lnTo>
                  </a:path>
                </a:pathLst>
              </a:custGeom>
              <a:noFill/>
              <a:ln w="6350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092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184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276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368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460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552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645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6737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81354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4" name="자유형 1183"/>
              <p:cNvSpPr/>
              <p:nvPr/>
            </p:nvSpPr>
            <p:spPr>
              <a:xfrm>
                <a:off x="4355018" y="2160612"/>
                <a:ext cx="682537" cy="286814"/>
              </a:xfrm>
              <a:custGeom>
                <a:avLst/>
                <a:gdLst>
                  <a:gd name="connsiteX0" fmla="*/ 0 w 2415396"/>
                  <a:gd name="connsiteY0" fmla="*/ 586596 h 879894"/>
                  <a:gd name="connsiteX1" fmla="*/ 129396 w 2415396"/>
                  <a:gd name="connsiteY1" fmla="*/ 595223 h 879894"/>
                  <a:gd name="connsiteX2" fmla="*/ 224287 w 2415396"/>
                  <a:gd name="connsiteY2" fmla="*/ 612475 h 879894"/>
                  <a:gd name="connsiteX3" fmla="*/ 284672 w 2415396"/>
                  <a:gd name="connsiteY3" fmla="*/ 621102 h 879894"/>
                  <a:gd name="connsiteX4" fmla="*/ 327804 w 2415396"/>
                  <a:gd name="connsiteY4" fmla="*/ 629728 h 879894"/>
                  <a:gd name="connsiteX5" fmla="*/ 379562 w 2415396"/>
                  <a:gd name="connsiteY5" fmla="*/ 646981 h 879894"/>
                  <a:gd name="connsiteX6" fmla="*/ 431321 w 2415396"/>
                  <a:gd name="connsiteY6" fmla="*/ 681487 h 879894"/>
                  <a:gd name="connsiteX7" fmla="*/ 483079 w 2415396"/>
                  <a:gd name="connsiteY7" fmla="*/ 724619 h 879894"/>
                  <a:gd name="connsiteX8" fmla="*/ 508958 w 2415396"/>
                  <a:gd name="connsiteY8" fmla="*/ 750498 h 879894"/>
                  <a:gd name="connsiteX9" fmla="*/ 534838 w 2415396"/>
                  <a:gd name="connsiteY9" fmla="*/ 767751 h 879894"/>
                  <a:gd name="connsiteX10" fmla="*/ 577970 w 2415396"/>
                  <a:gd name="connsiteY10" fmla="*/ 810883 h 879894"/>
                  <a:gd name="connsiteX11" fmla="*/ 586596 w 2415396"/>
                  <a:gd name="connsiteY11" fmla="*/ 836762 h 879894"/>
                  <a:gd name="connsiteX12" fmla="*/ 612475 w 2415396"/>
                  <a:gd name="connsiteY12" fmla="*/ 854015 h 879894"/>
                  <a:gd name="connsiteX13" fmla="*/ 638355 w 2415396"/>
                  <a:gd name="connsiteY13" fmla="*/ 879894 h 879894"/>
                  <a:gd name="connsiteX14" fmla="*/ 698740 w 2415396"/>
                  <a:gd name="connsiteY14" fmla="*/ 862641 h 879894"/>
                  <a:gd name="connsiteX15" fmla="*/ 724619 w 2415396"/>
                  <a:gd name="connsiteY15" fmla="*/ 854015 h 879894"/>
                  <a:gd name="connsiteX16" fmla="*/ 741872 w 2415396"/>
                  <a:gd name="connsiteY16" fmla="*/ 802256 h 879894"/>
                  <a:gd name="connsiteX17" fmla="*/ 759124 w 2415396"/>
                  <a:gd name="connsiteY17" fmla="*/ 759124 h 879894"/>
                  <a:gd name="connsiteX18" fmla="*/ 767751 w 2415396"/>
                  <a:gd name="connsiteY18" fmla="*/ 215660 h 879894"/>
                  <a:gd name="connsiteX19" fmla="*/ 785004 w 2415396"/>
                  <a:gd name="connsiteY19" fmla="*/ 103517 h 879894"/>
                  <a:gd name="connsiteX20" fmla="*/ 802257 w 2415396"/>
                  <a:gd name="connsiteY20" fmla="*/ 77638 h 879894"/>
                  <a:gd name="connsiteX21" fmla="*/ 810883 w 2415396"/>
                  <a:gd name="connsiteY21" fmla="*/ 34506 h 879894"/>
                  <a:gd name="connsiteX22" fmla="*/ 819509 w 2415396"/>
                  <a:gd name="connsiteY22" fmla="*/ 8626 h 879894"/>
                  <a:gd name="connsiteX23" fmla="*/ 854015 w 2415396"/>
                  <a:gd name="connsiteY23" fmla="*/ 0 h 879894"/>
                  <a:gd name="connsiteX24" fmla="*/ 888521 w 2415396"/>
                  <a:gd name="connsiteY24" fmla="*/ 51758 h 879894"/>
                  <a:gd name="connsiteX25" fmla="*/ 897147 w 2415396"/>
                  <a:gd name="connsiteY25" fmla="*/ 86264 h 879894"/>
                  <a:gd name="connsiteX26" fmla="*/ 923026 w 2415396"/>
                  <a:gd name="connsiteY26" fmla="*/ 103517 h 879894"/>
                  <a:gd name="connsiteX27" fmla="*/ 948906 w 2415396"/>
                  <a:gd name="connsiteY27" fmla="*/ 155275 h 879894"/>
                  <a:gd name="connsiteX28" fmla="*/ 957532 w 2415396"/>
                  <a:gd name="connsiteY28" fmla="*/ 181155 h 879894"/>
                  <a:gd name="connsiteX29" fmla="*/ 992038 w 2415396"/>
                  <a:gd name="connsiteY29" fmla="*/ 232913 h 879894"/>
                  <a:gd name="connsiteX30" fmla="*/ 1026543 w 2415396"/>
                  <a:gd name="connsiteY30" fmla="*/ 276045 h 879894"/>
                  <a:gd name="connsiteX31" fmla="*/ 1086928 w 2415396"/>
                  <a:gd name="connsiteY31" fmla="*/ 319177 h 879894"/>
                  <a:gd name="connsiteX32" fmla="*/ 1130060 w 2415396"/>
                  <a:gd name="connsiteY32" fmla="*/ 362309 h 879894"/>
                  <a:gd name="connsiteX33" fmla="*/ 1121434 w 2415396"/>
                  <a:gd name="connsiteY33" fmla="*/ 388189 h 879894"/>
                  <a:gd name="connsiteX34" fmla="*/ 1155940 w 2415396"/>
                  <a:gd name="connsiteY34" fmla="*/ 465826 h 879894"/>
                  <a:gd name="connsiteX35" fmla="*/ 1173192 w 2415396"/>
                  <a:gd name="connsiteY35" fmla="*/ 491706 h 879894"/>
                  <a:gd name="connsiteX36" fmla="*/ 1181819 w 2415396"/>
                  <a:gd name="connsiteY36" fmla="*/ 517585 h 879894"/>
                  <a:gd name="connsiteX37" fmla="*/ 1216324 w 2415396"/>
                  <a:gd name="connsiteY37" fmla="*/ 569343 h 879894"/>
                  <a:gd name="connsiteX38" fmla="*/ 1233577 w 2415396"/>
                  <a:gd name="connsiteY38" fmla="*/ 595223 h 879894"/>
                  <a:gd name="connsiteX39" fmla="*/ 1285336 w 2415396"/>
                  <a:gd name="connsiteY39" fmla="*/ 629728 h 879894"/>
                  <a:gd name="connsiteX40" fmla="*/ 1311215 w 2415396"/>
                  <a:gd name="connsiteY40" fmla="*/ 646981 h 879894"/>
                  <a:gd name="connsiteX41" fmla="*/ 1371600 w 2415396"/>
                  <a:gd name="connsiteY41" fmla="*/ 621102 h 879894"/>
                  <a:gd name="connsiteX42" fmla="*/ 1423358 w 2415396"/>
                  <a:gd name="connsiteY42" fmla="*/ 586596 h 879894"/>
                  <a:gd name="connsiteX43" fmla="*/ 1492370 w 2415396"/>
                  <a:gd name="connsiteY43" fmla="*/ 595223 h 879894"/>
                  <a:gd name="connsiteX44" fmla="*/ 1518249 w 2415396"/>
                  <a:gd name="connsiteY44" fmla="*/ 612475 h 879894"/>
                  <a:gd name="connsiteX45" fmla="*/ 1552755 w 2415396"/>
                  <a:gd name="connsiteY45" fmla="*/ 621102 h 879894"/>
                  <a:gd name="connsiteX46" fmla="*/ 1595887 w 2415396"/>
                  <a:gd name="connsiteY46" fmla="*/ 698740 h 879894"/>
                  <a:gd name="connsiteX47" fmla="*/ 1621766 w 2415396"/>
                  <a:gd name="connsiteY47" fmla="*/ 715992 h 879894"/>
                  <a:gd name="connsiteX48" fmla="*/ 1664898 w 2415396"/>
                  <a:gd name="connsiteY48" fmla="*/ 707366 h 879894"/>
                  <a:gd name="connsiteX49" fmla="*/ 1690777 w 2415396"/>
                  <a:gd name="connsiteY49" fmla="*/ 698740 h 879894"/>
                  <a:gd name="connsiteX50" fmla="*/ 1708030 w 2415396"/>
                  <a:gd name="connsiteY50" fmla="*/ 672860 h 879894"/>
                  <a:gd name="connsiteX51" fmla="*/ 1785668 w 2415396"/>
                  <a:gd name="connsiteY51" fmla="*/ 638355 h 879894"/>
                  <a:gd name="connsiteX52" fmla="*/ 1811547 w 2415396"/>
                  <a:gd name="connsiteY52" fmla="*/ 629728 h 879894"/>
                  <a:gd name="connsiteX53" fmla="*/ 1880558 w 2415396"/>
                  <a:gd name="connsiteY53" fmla="*/ 638355 h 879894"/>
                  <a:gd name="connsiteX54" fmla="*/ 1992702 w 2415396"/>
                  <a:gd name="connsiteY54" fmla="*/ 621102 h 879894"/>
                  <a:gd name="connsiteX55" fmla="*/ 2001328 w 2415396"/>
                  <a:gd name="connsiteY55" fmla="*/ 595223 h 879894"/>
                  <a:gd name="connsiteX56" fmla="*/ 2027207 w 2415396"/>
                  <a:gd name="connsiteY56" fmla="*/ 586596 h 879894"/>
                  <a:gd name="connsiteX57" fmla="*/ 2078966 w 2415396"/>
                  <a:gd name="connsiteY57" fmla="*/ 560717 h 879894"/>
                  <a:gd name="connsiteX58" fmla="*/ 2130724 w 2415396"/>
                  <a:gd name="connsiteY58" fmla="*/ 577970 h 879894"/>
                  <a:gd name="connsiteX59" fmla="*/ 2156604 w 2415396"/>
                  <a:gd name="connsiteY59" fmla="*/ 586596 h 879894"/>
                  <a:gd name="connsiteX60" fmla="*/ 2415396 w 2415396"/>
                  <a:gd name="connsiteY60" fmla="*/ 595223 h 879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415396" h="879894">
                    <a:moveTo>
                      <a:pt x="0" y="586596"/>
                    </a:moveTo>
                    <a:cubicBezTo>
                      <a:pt x="43132" y="589472"/>
                      <a:pt x="86363" y="591125"/>
                      <a:pt x="129396" y="595223"/>
                    </a:cubicBezTo>
                    <a:cubicBezTo>
                      <a:pt x="162955" y="598419"/>
                      <a:pt x="191383" y="606991"/>
                      <a:pt x="224287" y="612475"/>
                    </a:cubicBezTo>
                    <a:cubicBezTo>
                      <a:pt x="244343" y="615818"/>
                      <a:pt x="264616" y="617759"/>
                      <a:pt x="284672" y="621102"/>
                    </a:cubicBezTo>
                    <a:cubicBezTo>
                      <a:pt x="299135" y="623512"/>
                      <a:pt x="313659" y="625870"/>
                      <a:pt x="327804" y="629728"/>
                    </a:cubicBezTo>
                    <a:cubicBezTo>
                      <a:pt x="345349" y="634513"/>
                      <a:pt x="379562" y="646981"/>
                      <a:pt x="379562" y="646981"/>
                    </a:cubicBezTo>
                    <a:cubicBezTo>
                      <a:pt x="396815" y="658483"/>
                      <a:pt x="418880" y="664899"/>
                      <a:pt x="431321" y="681487"/>
                    </a:cubicBezTo>
                    <a:cubicBezTo>
                      <a:pt x="462656" y="723266"/>
                      <a:pt x="443561" y="711445"/>
                      <a:pt x="483079" y="724619"/>
                    </a:cubicBezTo>
                    <a:cubicBezTo>
                      <a:pt x="491705" y="733245"/>
                      <a:pt x="499586" y="742688"/>
                      <a:pt x="508958" y="750498"/>
                    </a:cubicBezTo>
                    <a:cubicBezTo>
                      <a:pt x="516923" y="757135"/>
                      <a:pt x="527507" y="760420"/>
                      <a:pt x="534838" y="767751"/>
                    </a:cubicBezTo>
                    <a:cubicBezTo>
                      <a:pt x="592351" y="825263"/>
                      <a:pt x="508955" y="764872"/>
                      <a:pt x="577970" y="810883"/>
                    </a:cubicBezTo>
                    <a:cubicBezTo>
                      <a:pt x="580845" y="819509"/>
                      <a:pt x="580916" y="829662"/>
                      <a:pt x="586596" y="836762"/>
                    </a:cubicBezTo>
                    <a:cubicBezTo>
                      <a:pt x="593073" y="844858"/>
                      <a:pt x="604510" y="847378"/>
                      <a:pt x="612475" y="854015"/>
                    </a:cubicBezTo>
                    <a:cubicBezTo>
                      <a:pt x="621847" y="861825"/>
                      <a:pt x="629728" y="871268"/>
                      <a:pt x="638355" y="879894"/>
                    </a:cubicBezTo>
                    <a:lnTo>
                      <a:pt x="698740" y="862641"/>
                    </a:lnTo>
                    <a:cubicBezTo>
                      <a:pt x="707449" y="860028"/>
                      <a:pt x="719334" y="861414"/>
                      <a:pt x="724619" y="854015"/>
                    </a:cubicBezTo>
                    <a:cubicBezTo>
                      <a:pt x="735190" y="839216"/>
                      <a:pt x="736121" y="819509"/>
                      <a:pt x="741872" y="802256"/>
                    </a:cubicBezTo>
                    <a:cubicBezTo>
                      <a:pt x="746769" y="787566"/>
                      <a:pt x="753373" y="773501"/>
                      <a:pt x="759124" y="759124"/>
                    </a:cubicBezTo>
                    <a:cubicBezTo>
                      <a:pt x="762000" y="577969"/>
                      <a:pt x="762789" y="396770"/>
                      <a:pt x="767751" y="215660"/>
                    </a:cubicBezTo>
                    <a:cubicBezTo>
                      <a:pt x="768325" y="194714"/>
                      <a:pt x="770056" y="133411"/>
                      <a:pt x="785004" y="103517"/>
                    </a:cubicBezTo>
                    <a:cubicBezTo>
                      <a:pt x="789641" y="94244"/>
                      <a:pt x="796506" y="86264"/>
                      <a:pt x="802257" y="77638"/>
                    </a:cubicBezTo>
                    <a:cubicBezTo>
                      <a:pt x="805132" y="63261"/>
                      <a:pt x="807327" y="48730"/>
                      <a:pt x="810883" y="34506"/>
                    </a:cubicBezTo>
                    <a:cubicBezTo>
                      <a:pt x="813088" y="25684"/>
                      <a:pt x="812408" y="14307"/>
                      <a:pt x="819509" y="8626"/>
                    </a:cubicBezTo>
                    <a:cubicBezTo>
                      <a:pt x="828767" y="1220"/>
                      <a:pt x="842513" y="2875"/>
                      <a:pt x="854015" y="0"/>
                    </a:cubicBezTo>
                    <a:lnTo>
                      <a:pt x="888521" y="51758"/>
                    </a:lnTo>
                    <a:cubicBezTo>
                      <a:pt x="895098" y="61623"/>
                      <a:pt x="890571" y="76399"/>
                      <a:pt x="897147" y="86264"/>
                    </a:cubicBezTo>
                    <a:cubicBezTo>
                      <a:pt x="902898" y="94890"/>
                      <a:pt x="914400" y="97766"/>
                      <a:pt x="923026" y="103517"/>
                    </a:cubicBezTo>
                    <a:cubicBezTo>
                      <a:pt x="944714" y="168575"/>
                      <a:pt x="915456" y="88374"/>
                      <a:pt x="948906" y="155275"/>
                    </a:cubicBezTo>
                    <a:cubicBezTo>
                      <a:pt x="952973" y="163408"/>
                      <a:pt x="953116" y="173206"/>
                      <a:pt x="957532" y="181155"/>
                    </a:cubicBezTo>
                    <a:cubicBezTo>
                      <a:pt x="967602" y="199281"/>
                      <a:pt x="992038" y="232913"/>
                      <a:pt x="992038" y="232913"/>
                    </a:cubicBezTo>
                    <a:cubicBezTo>
                      <a:pt x="1006550" y="276449"/>
                      <a:pt x="990126" y="244830"/>
                      <a:pt x="1026543" y="276045"/>
                    </a:cubicBezTo>
                    <a:cubicBezTo>
                      <a:pt x="1078642" y="320702"/>
                      <a:pt x="1039377" y="303327"/>
                      <a:pt x="1086928" y="319177"/>
                    </a:cubicBezTo>
                    <a:cubicBezTo>
                      <a:pt x="1102024" y="329241"/>
                      <a:pt x="1126466" y="340744"/>
                      <a:pt x="1130060" y="362309"/>
                    </a:cubicBezTo>
                    <a:cubicBezTo>
                      <a:pt x="1131555" y="371278"/>
                      <a:pt x="1124309" y="379562"/>
                      <a:pt x="1121434" y="388189"/>
                    </a:cubicBezTo>
                    <a:cubicBezTo>
                      <a:pt x="1148775" y="429200"/>
                      <a:pt x="1135408" y="404232"/>
                      <a:pt x="1155940" y="465826"/>
                    </a:cubicBezTo>
                    <a:cubicBezTo>
                      <a:pt x="1159219" y="475662"/>
                      <a:pt x="1168555" y="482433"/>
                      <a:pt x="1173192" y="491706"/>
                    </a:cubicBezTo>
                    <a:cubicBezTo>
                      <a:pt x="1177258" y="499839"/>
                      <a:pt x="1177403" y="509636"/>
                      <a:pt x="1181819" y="517585"/>
                    </a:cubicBezTo>
                    <a:cubicBezTo>
                      <a:pt x="1191889" y="535711"/>
                      <a:pt x="1204822" y="552090"/>
                      <a:pt x="1216324" y="569343"/>
                    </a:cubicBezTo>
                    <a:lnTo>
                      <a:pt x="1233577" y="595223"/>
                    </a:lnTo>
                    <a:cubicBezTo>
                      <a:pt x="1245079" y="612476"/>
                      <a:pt x="1268083" y="618226"/>
                      <a:pt x="1285336" y="629728"/>
                    </a:cubicBezTo>
                    <a:lnTo>
                      <a:pt x="1311215" y="646981"/>
                    </a:lnTo>
                    <a:cubicBezTo>
                      <a:pt x="1337988" y="638057"/>
                      <a:pt x="1344951" y="637092"/>
                      <a:pt x="1371600" y="621102"/>
                    </a:cubicBezTo>
                    <a:cubicBezTo>
                      <a:pt x="1389380" y="610434"/>
                      <a:pt x="1423358" y="586596"/>
                      <a:pt x="1423358" y="586596"/>
                    </a:cubicBezTo>
                    <a:cubicBezTo>
                      <a:pt x="1446362" y="589472"/>
                      <a:pt x="1470004" y="589123"/>
                      <a:pt x="1492370" y="595223"/>
                    </a:cubicBezTo>
                    <a:cubicBezTo>
                      <a:pt x="1502372" y="597951"/>
                      <a:pt x="1508720" y="608391"/>
                      <a:pt x="1518249" y="612475"/>
                    </a:cubicBezTo>
                    <a:cubicBezTo>
                      <a:pt x="1529146" y="617145"/>
                      <a:pt x="1541253" y="618226"/>
                      <a:pt x="1552755" y="621102"/>
                    </a:cubicBezTo>
                    <a:cubicBezTo>
                      <a:pt x="1561744" y="648070"/>
                      <a:pt x="1570462" y="681790"/>
                      <a:pt x="1595887" y="698740"/>
                    </a:cubicBezTo>
                    <a:lnTo>
                      <a:pt x="1621766" y="715992"/>
                    </a:lnTo>
                    <a:cubicBezTo>
                      <a:pt x="1651954" y="761275"/>
                      <a:pt x="1625920" y="739848"/>
                      <a:pt x="1664898" y="707366"/>
                    </a:cubicBezTo>
                    <a:cubicBezTo>
                      <a:pt x="1671883" y="701545"/>
                      <a:pt x="1682151" y="701615"/>
                      <a:pt x="1690777" y="698740"/>
                    </a:cubicBezTo>
                    <a:cubicBezTo>
                      <a:pt x="1696528" y="690113"/>
                      <a:pt x="1700699" y="680191"/>
                      <a:pt x="1708030" y="672860"/>
                    </a:cubicBezTo>
                    <a:cubicBezTo>
                      <a:pt x="1728536" y="652353"/>
                      <a:pt x="1760041" y="646897"/>
                      <a:pt x="1785668" y="638355"/>
                    </a:cubicBezTo>
                    <a:lnTo>
                      <a:pt x="1811547" y="629728"/>
                    </a:lnTo>
                    <a:cubicBezTo>
                      <a:pt x="1834551" y="632604"/>
                      <a:pt x="1857375" y="638355"/>
                      <a:pt x="1880558" y="638355"/>
                    </a:cubicBezTo>
                    <a:cubicBezTo>
                      <a:pt x="1930232" y="638355"/>
                      <a:pt x="1951033" y="631519"/>
                      <a:pt x="1992702" y="621102"/>
                    </a:cubicBezTo>
                    <a:cubicBezTo>
                      <a:pt x="1995577" y="612476"/>
                      <a:pt x="1994898" y="601653"/>
                      <a:pt x="2001328" y="595223"/>
                    </a:cubicBezTo>
                    <a:cubicBezTo>
                      <a:pt x="2007758" y="588793"/>
                      <a:pt x="2019074" y="590663"/>
                      <a:pt x="2027207" y="586596"/>
                    </a:cubicBezTo>
                    <a:cubicBezTo>
                      <a:pt x="2094090" y="553154"/>
                      <a:pt x="2013926" y="582396"/>
                      <a:pt x="2078966" y="560717"/>
                    </a:cubicBezTo>
                    <a:lnTo>
                      <a:pt x="2130724" y="577970"/>
                    </a:lnTo>
                    <a:cubicBezTo>
                      <a:pt x="2139351" y="580846"/>
                      <a:pt x="2147516" y="586293"/>
                      <a:pt x="2156604" y="586596"/>
                    </a:cubicBezTo>
                    <a:lnTo>
                      <a:pt x="2415396" y="595223"/>
                    </a:lnTo>
                  </a:path>
                </a:pathLst>
              </a:custGeom>
              <a:noFill/>
              <a:ln w="6350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092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184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276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368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460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552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645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6737" algn="l" defTabSz="914184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81354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81" name="자유형 1180"/>
            <p:cNvSpPr/>
            <p:nvPr/>
          </p:nvSpPr>
          <p:spPr>
            <a:xfrm>
              <a:off x="3695248" y="2284624"/>
              <a:ext cx="729375" cy="274756"/>
            </a:xfrm>
            <a:custGeom>
              <a:avLst/>
              <a:gdLst>
                <a:gd name="connsiteX0" fmla="*/ 0 w 2415396"/>
                <a:gd name="connsiteY0" fmla="*/ 586596 h 879894"/>
                <a:gd name="connsiteX1" fmla="*/ 129396 w 2415396"/>
                <a:gd name="connsiteY1" fmla="*/ 595223 h 879894"/>
                <a:gd name="connsiteX2" fmla="*/ 224287 w 2415396"/>
                <a:gd name="connsiteY2" fmla="*/ 612475 h 879894"/>
                <a:gd name="connsiteX3" fmla="*/ 284672 w 2415396"/>
                <a:gd name="connsiteY3" fmla="*/ 621102 h 879894"/>
                <a:gd name="connsiteX4" fmla="*/ 327804 w 2415396"/>
                <a:gd name="connsiteY4" fmla="*/ 629728 h 879894"/>
                <a:gd name="connsiteX5" fmla="*/ 379562 w 2415396"/>
                <a:gd name="connsiteY5" fmla="*/ 646981 h 879894"/>
                <a:gd name="connsiteX6" fmla="*/ 431321 w 2415396"/>
                <a:gd name="connsiteY6" fmla="*/ 681487 h 879894"/>
                <a:gd name="connsiteX7" fmla="*/ 483079 w 2415396"/>
                <a:gd name="connsiteY7" fmla="*/ 724619 h 879894"/>
                <a:gd name="connsiteX8" fmla="*/ 508958 w 2415396"/>
                <a:gd name="connsiteY8" fmla="*/ 750498 h 879894"/>
                <a:gd name="connsiteX9" fmla="*/ 534838 w 2415396"/>
                <a:gd name="connsiteY9" fmla="*/ 767751 h 879894"/>
                <a:gd name="connsiteX10" fmla="*/ 577970 w 2415396"/>
                <a:gd name="connsiteY10" fmla="*/ 810883 h 879894"/>
                <a:gd name="connsiteX11" fmla="*/ 586596 w 2415396"/>
                <a:gd name="connsiteY11" fmla="*/ 836762 h 879894"/>
                <a:gd name="connsiteX12" fmla="*/ 612475 w 2415396"/>
                <a:gd name="connsiteY12" fmla="*/ 854015 h 879894"/>
                <a:gd name="connsiteX13" fmla="*/ 638355 w 2415396"/>
                <a:gd name="connsiteY13" fmla="*/ 879894 h 879894"/>
                <a:gd name="connsiteX14" fmla="*/ 698740 w 2415396"/>
                <a:gd name="connsiteY14" fmla="*/ 862641 h 879894"/>
                <a:gd name="connsiteX15" fmla="*/ 724619 w 2415396"/>
                <a:gd name="connsiteY15" fmla="*/ 854015 h 879894"/>
                <a:gd name="connsiteX16" fmla="*/ 741872 w 2415396"/>
                <a:gd name="connsiteY16" fmla="*/ 802256 h 879894"/>
                <a:gd name="connsiteX17" fmla="*/ 759124 w 2415396"/>
                <a:gd name="connsiteY17" fmla="*/ 759124 h 879894"/>
                <a:gd name="connsiteX18" fmla="*/ 767751 w 2415396"/>
                <a:gd name="connsiteY18" fmla="*/ 215660 h 879894"/>
                <a:gd name="connsiteX19" fmla="*/ 785004 w 2415396"/>
                <a:gd name="connsiteY19" fmla="*/ 103517 h 879894"/>
                <a:gd name="connsiteX20" fmla="*/ 802257 w 2415396"/>
                <a:gd name="connsiteY20" fmla="*/ 77638 h 879894"/>
                <a:gd name="connsiteX21" fmla="*/ 810883 w 2415396"/>
                <a:gd name="connsiteY21" fmla="*/ 34506 h 879894"/>
                <a:gd name="connsiteX22" fmla="*/ 819509 w 2415396"/>
                <a:gd name="connsiteY22" fmla="*/ 8626 h 879894"/>
                <a:gd name="connsiteX23" fmla="*/ 854015 w 2415396"/>
                <a:gd name="connsiteY23" fmla="*/ 0 h 879894"/>
                <a:gd name="connsiteX24" fmla="*/ 888521 w 2415396"/>
                <a:gd name="connsiteY24" fmla="*/ 51758 h 879894"/>
                <a:gd name="connsiteX25" fmla="*/ 897147 w 2415396"/>
                <a:gd name="connsiteY25" fmla="*/ 86264 h 879894"/>
                <a:gd name="connsiteX26" fmla="*/ 923026 w 2415396"/>
                <a:gd name="connsiteY26" fmla="*/ 103517 h 879894"/>
                <a:gd name="connsiteX27" fmla="*/ 948906 w 2415396"/>
                <a:gd name="connsiteY27" fmla="*/ 155275 h 879894"/>
                <a:gd name="connsiteX28" fmla="*/ 957532 w 2415396"/>
                <a:gd name="connsiteY28" fmla="*/ 181155 h 879894"/>
                <a:gd name="connsiteX29" fmla="*/ 992038 w 2415396"/>
                <a:gd name="connsiteY29" fmla="*/ 232913 h 879894"/>
                <a:gd name="connsiteX30" fmla="*/ 1026543 w 2415396"/>
                <a:gd name="connsiteY30" fmla="*/ 276045 h 879894"/>
                <a:gd name="connsiteX31" fmla="*/ 1086928 w 2415396"/>
                <a:gd name="connsiteY31" fmla="*/ 319177 h 879894"/>
                <a:gd name="connsiteX32" fmla="*/ 1130060 w 2415396"/>
                <a:gd name="connsiteY32" fmla="*/ 362309 h 879894"/>
                <a:gd name="connsiteX33" fmla="*/ 1121434 w 2415396"/>
                <a:gd name="connsiteY33" fmla="*/ 388189 h 879894"/>
                <a:gd name="connsiteX34" fmla="*/ 1155940 w 2415396"/>
                <a:gd name="connsiteY34" fmla="*/ 465826 h 879894"/>
                <a:gd name="connsiteX35" fmla="*/ 1173192 w 2415396"/>
                <a:gd name="connsiteY35" fmla="*/ 491706 h 879894"/>
                <a:gd name="connsiteX36" fmla="*/ 1181819 w 2415396"/>
                <a:gd name="connsiteY36" fmla="*/ 517585 h 879894"/>
                <a:gd name="connsiteX37" fmla="*/ 1216324 w 2415396"/>
                <a:gd name="connsiteY37" fmla="*/ 569343 h 879894"/>
                <a:gd name="connsiteX38" fmla="*/ 1233577 w 2415396"/>
                <a:gd name="connsiteY38" fmla="*/ 595223 h 879894"/>
                <a:gd name="connsiteX39" fmla="*/ 1285336 w 2415396"/>
                <a:gd name="connsiteY39" fmla="*/ 629728 h 879894"/>
                <a:gd name="connsiteX40" fmla="*/ 1311215 w 2415396"/>
                <a:gd name="connsiteY40" fmla="*/ 646981 h 879894"/>
                <a:gd name="connsiteX41" fmla="*/ 1371600 w 2415396"/>
                <a:gd name="connsiteY41" fmla="*/ 621102 h 879894"/>
                <a:gd name="connsiteX42" fmla="*/ 1423358 w 2415396"/>
                <a:gd name="connsiteY42" fmla="*/ 586596 h 879894"/>
                <a:gd name="connsiteX43" fmla="*/ 1492370 w 2415396"/>
                <a:gd name="connsiteY43" fmla="*/ 595223 h 879894"/>
                <a:gd name="connsiteX44" fmla="*/ 1518249 w 2415396"/>
                <a:gd name="connsiteY44" fmla="*/ 612475 h 879894"/>
                <a:gd name="connsiteX45" fmla="*/ 1552755 w 2415396"/>
                <a:gd name="connsiteY45" fmla="*/ 621102 h 879894"/>
                <a:gd name="connsiteX46" fmla="*/ 1595887 w 2415396"/>
                <a:gd name="connsiteY46" fmla="*/ 698740 h 879894"/>
                <a:gd name="connsiteX47" fmla="*/ 1621766 w 2415396"/>
                <a:gd name="connsiteY47" fmla="*/ 715992 h 879894"/>
                <a:gd name="connsiteX48" fmla="*/ 1664898 w 2415396"/>
                <a:gd name="connsiteY48" fmla="*/ 707366 h 879894"/>
                <a:gd name="connsiteX49" fmla="*/ 1690777 w 2415396"/>
                <a:gd name="connsiteY49" fmla="*/ 698740 h 879894"/>
                <a:gd name="connsiteX50" fmla="*/ 1708030 w 2415396"/>
                <a:gd name="connsiteY50" fmla="*/ 672860 h 879894"/>
                <a:gd name="connsiteX51" fmla="*/ 1785668 w 2415396"/>
                <a:gd name="connsiteY51" fmla="*/ 638355 h 879894"/>
                <a:gd name="connsiteX52" fmla="*/ 1811547 w 2415396"/>
                <a:gd name="connsiteY52" fmla="*/ 629728 h 879894"/>
                <a:gd name="connsiteX53" fmla="*/ 1880558 w 2415396"/>
                <a:gd name="connsiteY53" fmla="*/ 638355 h 879894"/>
                <a:gd name="connsiteX54" fmla="*/ 1992702 w 2415396"/>
                <a:gd name="connsiteY54" fmla="*/ 621102 h 879894"/>
                <a:gd name="connsiteX55" fmla="*/ 2001328 w 2415396"/>
                <a:gd name="connsiteY55" fmla="*/ 595223 h 879894"/>
                <a:gd name="connsiteX56" fmla="*/ 2027207 w 2415396"/>
                <a:gd name="connsiteY56" fmla="*/ 586596 h 879894"/>
                <a:gd name="connsiteX57" fmla="*/ 2078966 w 2415396"/>
                <a:gd name="connsiteY57" fmla="*/ 560717 h 879894"/>
                <a:gd name="connsiteX58" fmla="*/ 2130724 w 2415396"/>
                <a:gd name="connsiteY58" fmla="*/ 577970 h 879894"/>
                <a:gd name="connsiteX59" fmla="*/ 2156604 w 2415396"/>
                <a:gd name="connsiteY59" fmla="*/ 586596 h 879894"/>
                <a:gd name="connsiteX60" fmla="*/ 2415396 w 2415396"/>
                <a:gd name="connsiteY60" fmla="*/ 595223 h 879894"/>
                <a:gd name="connsiteX0" fmla="*/ 0 w 4979714"/>
                <a:gd name="connsiteY0" fmla="*/ 586596 h 879894"/>
                <a:gd name="connsiteX1" fmla="*/ 129396 w 4979714"/>
                <a:gd name="connsiteY1" fmla="*/ 595223 h 879894"/>
                <a:gd name="connsiteX2" fmla="*/ 224287 w 4979714"/>
                <a:gd name="connsiteY2" fmla="*/ 612475 h 879894"/>
                <a:gd name="connsiteX3" fmla="*/ 284672 w 4979714"/>
                <a:gd name="connsiteY3" fmla="*/ 621102 h 879894"/>
                <a:gd name="connsiteX4" fmla="*/ 327804 w 4979714"/>
                <a:gd name="connsiteY4" fmla="*/ 629728 h 879894"/>
                <a:gd name="connsiteX5" fmla="*/ 379562 w 4979714"/>
                <a:gd name="connsiteY5" fmla="*/ 646981 h 879894"/>
                <a:gd name="connsiteX6" fmla="*/ 431321 w 4979714"/>
                <a:gd name="connsiteY6" fmla="*/ 681487 h 879894"/>
                <a:gd name="connsiteX7" fmla="*/ 483079 w 4979714"/>
                <a:gd name="connsiteY7" fmla="*/ 724619 h 879894"/>
                <a:gd name="connsiteX8" fmla="*/ 508958 w 4979714"/>
                <a:gd name="connsiteY8" fmla="*/ 750498 h 879894"/>
                <a:gd name="connsiteX9" fmla="*/ 534838 w 4979714"/>
                <a:gd name="connsiteY9" fmla="*/ 767751 h 879894"/>
                <a:gd name="connsiteX10" fmla="*/ 577970 w 4979714"/>
                <a:gd name="connsiteY10" fmla="*/ 810883 h 879894"/>
                <a:gd name="connsiteX11" fmla="*/ 586596 w 4979714"/>
                <a:gd name="connsiteY11" fmla="*/ 836762 h 879894"/>
                <a:gd name="connsiteX12" fmla="*/ 612475 w 4979714"/>
                <a:gd name="connsiteY12" fmla="*/ 854015 h 879894"/>
                <a:gd name="connsiteX13" fmla="*/ 638355 w 4979714"/>
                <a:gd name="connsiteY13" fmla="*/ 879894 h 879894"/>
                <a:gd name="connsiteX14" fmla="*/ 698740 w 4979714"/>
                <a:gd name="connsiteY14" fmla="*/ 862641 h 879894"/>
                <a:gd name="connsiteX15" fmla="*/ 724619 w 4979714"/>
                <a:gd name="connsiteY15" fmla="*/ 854015 h 879894"/>
                <a:gd name="connsiteX16" fmla="*/ 741872 w 4979714"/>
                <a:gd name="connsiteY16" fmla="*/ 802256 h 879894"/>
                <a:gd name="connsiteX17" fmla="*/ 759124 w 4979714"/>
                <a:gd name="connsiteY17" fmla="*/ 759124 h 879894"/>
                <a:gd name="connsiteX18" fmla="*/ 767751 w 4979714"/>
                <a:gd name="connsiteY18" fmla="*/ 215660 h 879894"/>
                <a:gd name="connsiteX19" fmla="*/ 785004 w 4979714"/>
                <a:gd name="connsiteY19" fmla="*/ 103517 h 879894"/>
                <a:gd name="connsiteX20" fmla="*/ 802257 w 4979714"/>
                <a:gd name="connsiteY20" fmla="*/ 77638 h 879894"/>
                <a:gd name="connsiteX21" fmla="*/ 810883 w 4979714"/>
                <a:gd name="connsiteY21" fmla="*/ 34506 h 879894"/>
                <a:gd name="connsiteX22" fmla="*/ 819509 w 4979714"/>
                <a:gd name="connsiteY22" fmla="*/ 8626 h 879894"/>
                <a:gd name="connsiteX23" fmla="*/ 854015 w 4979714"/>
                <a:gd name="connsiteY23" fmla="*/ 0 h 879894"/>
                <a:gd name="connsiteX24" fmla="*/ 888521 w 4979714"/>
                <a:gd name="connsiteY24" fmla="*/ 51758 h 879894"/>
                <a:gd name="connsiteX25" fmla="*/ 897147 w 4979714"/>
                <a:gd name="connsiteY25" fmla="*/ 86264 h 879894"/>
                <a:gd name="connsiteX26" fmla="*/ 923026 w 4979714"/>
                <a:gd name="connsiteY26" fmla="*/ 103517 h 879894"/>
                <a:gd name="connsiteX27" fmla="*/ 948906 w 4979714"/>
                <a:gd name="connsiteY27" fmla="*/ 155275 h 879894"/>
                <a:gd name="connsiteX28" fmla="*/ 957532 w 4979714"/>
                <a:gd name="connsiteY28" fmla="*/ 181155 h 879894"/>
                <a:gd name="connsiteX29" fmla="*/ 992038 w 4979714"/>
                <a:gd name="connsiteY29" fmla="*/ 232913 h 879894"/>
                <a:gd name="connsiteX30" fmla="*/ 1026543 w 4979714"/>
                <a:gd name="connsiteY30" fmla="*/ 276045 h 879894"/>
                <a:gd name="connsiteX31" fmla="*/ 1086928 w 4979714"/>
                <a:gd name="connsiteY31" fmla="*/ 319177 h 879894"/>
                <a:gd name="connsiteX32" fmla="*/ 1130060 w 4979714"/>
                <a:gd name="connsiteY32" fmla="*/ 362309 h 879894"/>
                <a:gd name="connsiteX33" fmla="*/ 1121434 w 4979714"/>
                <a:gd name="connsiteY33" fmla="*/ 388189 h 879894"/>
                <a:gd name="connsiteX34" fmla="*/ 1155940 w 4979714"/>
                <a:gd name="connsiteY34" fmla="*/ 465826 h 879894"/>
                <a:gd name="connsiteX35" fmla="*/ 1173192 w 4979714"/>
                <a:gd name="connsiteY35" fmla="*/ 491706 h 879894"/>
                <a:gd name="connsiteX36" fmla="*/ 1181819 w 4979714"/>
                <a:gd name="connsiteY36" fmla="*/ 517585 h 879894"/>
                <a:gd name="connsiteX37" fmla="*/ 1216324 w 4979714"/>
                <a:gd name="connsiteY37" fmla="*/ 569343 h 879894"/>
                <a:gd name="connsiteX38" fmla="*/ 1233577 w 4979714"/>
                <a:gd name="connsiteY38" fmla="*/ 595223 h 879894"/>
                <a:gd name="connsiteX39" fmla="*/ 1285336 w 4979714"/>
                <a:gd name="connsiteY39" fmla="*/ 629728 h 879894"/>
                <a:gd name="connsiteX40" fmla="*/ 1311215 w 4979714"/>
                <a:gd name="connsiteY40" fmla="*/ 646981 h 879894"/>
                <a:gd name="connsiteX41" fmla="*/ 1371600 w 4979714"/>
                <a:gd name="connsiteY41" fmla="*/ 621102 h 879894"/>
                <a:gd name="connsiteX42" fmla="*/ 1423358 w 4979714"/>
                <a:gd name="connsiteY42" fmla="*/ 586596 h 879894"/>
                <a:gd name="connsiteX43" fmla="*/ 1492370 w 4979714"/>
                <a:gd name="connsiteY43" fmla="*/ 595223 h 879894"/>
                <a:gd name="connsiteX44" fmla="*/ 1518249 w 4979714"/>
                <a:gd name="connsiteY44" fmla="*/ 612475 h 879894"/>
                <a:gd name="connsiteX45" fmla="*/ 1552755 w 4979714"/>
                <a:gd name="connsiteY45" fmla="*/ 621102 h 879894"/>
                <a:gd name="connsiteX46" fmla="*/ 1595887 w 4979714"/>
                <a:gd name="connsiteY46" fmla="*/ 698740 h 879894"/>
                <a:gd name="connsiteX47" fmla="*/ 1621766 w 4979714"/>
                <a:gd name="connsiteY47" fmla="*/ 715992 h 879894"/>
                <a:gd name="connsiteX48" fmla="*/ 1664898 w 4979714"/>
                <a:gd name="connsiteY48" fmla="*/ 707366 h 879894"/>
                <a:gd name="connsiteX49" fmla="*/ 1690777 w 4979714"/>
                <a:gd name="connsiteY49" fmla="*/ 698740 h 879894"/>
                <a:gd name="connsiteX50" fmla="*/ 1708030 w 4979714"/>
                <a:gd name="connsiteY50" fmla="*/ 672860 h 879894"/>
                <a:gd name="connsiteX51" fmla="*/ 1785668 w 4979714"/>
                <a:gd name="connsiteY51" fmla="*/ 638355 h 879894"/>
                <a:gd name="connsiteX52" fmla="*/ 1811547 w 4979714"/>
                <a:gd name="connsiteY52" fmla="*/ 629728 h 879894"/>
                <a:gd name="connsiteX53" fmla="*/ 1880558 w 4979714"/>
                <a:gd name="connsiteY53" fmla="*/ 638355 h 879894"/>
                <a:gd name="connsiteX54" fmla="*/ 1992702 w 4979714"/>
                <a:gd name="connsiteY54" fmla="*/ 621102 h 879894"/>
                <a:gd name="connsiteX55" fmla="*/ 2001328 w 4979714"/>
                <a:gd name="connsiteY55" fmla="*/ 595223 h 879894"/>
                <a:gd name="connsiteX56" fmla="*/ 2027207 w 4979714"/>
                <a:gd name="connsiteY56" fmla="*/ 586596 h 879894"/>
                <a:gd name="connsiteX57" fmla="*/ 2078966 w 4979714"/>
                <a:gd name="connsiteY57" fmla="*/ 560717 h 879894"/>
                <a:gd name="connsiteX58" fmla="*/ 2130724 w 4979714"/>
                <a:gd name="connsiteY58" fmla="*/ 577970 h 879894"/>
                <a:gd name="connsiteX59" fmla="*/ 2156604 w 4979714"/>
                <a:gd name="connsiteY59" fmla="*/ 586596 h 879894"/>
                <a:gd name="connsiteX60" fmla="*/ 4979714 w 4979714"/>
                <a:gd name="connsiteY60" fmla="*/ 568759 h 879894"/>
                <a:gd name="connsiteX0" fmla="*/ 0 w 4979714"/>
                <a:gd name="connsiteY0" fmla="*/ 586596 h 879894"/>
                <a:gd name="connsiteX1" fmla="*/ 129396 w 4979714"/>
                <a:gd name="connsiteY1" fmla="*/ 595223 h 879894"/>
                <a:gd name="connsiteX2" fmla="*/ 224287 w 4979714"/>
                <a:gd name="connsiteY2" fmla="*/ 612475 h 879894"/>
                <a:gd name="connsiteX3" fmla="*/ 284672 w 4979714"/>
                <a:gd name="connsiteY3" fmla="*/ 621102 h 879894"/>
                <a:gd name="connsiteX4" fmla="*/ 327804 w 4979714"/>
                <a:gd name="connsiteY4" fmla="*/ 629728 h 879894"/>
                <a:gd name="connsiteX5" fmla="*/ 379562 w 4979714"/>
                <a:gd name="connsiteY5" fmla="*/ 646981 h 879894"/>
                <a:gd name="connsiteX6" fmla="*/ 431321 w 4979714"/>
                <a:gd name="connsiteY6" fmla="*/ 681487 h 879894"/>
                <a:gd name="connsiteX7" fmla="*/ 483079 w 4979714"/>
                <a:gd name="connsiteY7" fmla="*/ 724619 h 879894"/>
                <a:gd name="connsiteX8" fmla="*/ 508958 w 4979714"/>
                <a:gd name="connsiteY8" fmla="*/ 750498 h 879894"/>
                <a:gd name="connsiteX9" fmla="*/ 534838 w 4979714"/>
                <a:gd name="connsiteY9" fmla="*/ 767751 h 879894"/>
                <a:gd name="connsiteX10" fmla="*/ 577970 w 4979714"/>
                <a:gd name="connsiteY10" fmla="*/ 810883 h 879894"/>
                <a:gd name="connsiteX11" fmla="*/ 586596 w 4979714"/>
                <a:gd name="connsiteY11" fmla="*/ 836762 h 879894"/>
                <a:gd name="connsiteX12" fmla="*/ 612475 w 4979714"/>
                <a:gd name="connsiteY12" fmla="*/ 854015 h 879894"/>
                <a:gd name="connsiteX13" fmla="*/ 638355 w 4979714"/>
                <a:gd name="connsiteY13" fmla="*/ 879894 h 879894"/>
                <a:gd name="connsiteX14" fmla="*/ 698740 w 4979714"/>
                <a:gd name="connsiteY14" fmla="*/ 862641 h 879894"/>
                <a:gd name="connsiteX15" fmla="*/ 724619 w 4979714"/>
                <a:gd name="connsiteY15" fmla="*/ 854015 h 879894"/>
                <a:gd name="connsiteX16" fmla="*/ 741872 w 4979714"/>
                <a:gd name="connsiteY16" fmla="*/ 802256 h 879894"/>
                <a:gd name="connsiteX17" fmla="*/ 759124 w 4979714"/>
                <a:gd name="connsiteY17" fmla="*/ 759124 h 879894"/>
                <a:gd name="connsiteX18" fmla="*/ 767751 w 4979714"/>
                <a:gd name="connsiteY18" fmla="*/ 215660 h 879894"/>
                <a:gd name="connsiteX19" fmla="*/ 785004 w 4979714"/>
                <a:gd name="connsiteY19" fmla="*/ 103517 h 879894"/>
                <a:gd name="connsiteX20" fmla="*/ 802257 w 4979714"/>
                <a:gd name="connsiteY20" fmla="*/ 77638 h 879894"/>
                <a:gd name="connsiteX21" fmla="*/ 810883 w 4979714"/>
                <a:gd name="connsiteY21" fmla="*/ 34506 h 879894"/>
                <a:gd name="connsiteX22" fmla="*/ 819509 w 4979714"/>
                <a:gd name="connsiteY22" fmla="*/ 8626 h 879894"/>
                <a:gd name="connsiteX23" fmla="*/ 854015 w 4979714"/>
                <a:gd name="connsiteY23" fmla="*/ 0 h 879894"/>
                <a:gd name="connsiteX24" fmla="*/ 888521 w 4979714"/>
                <a:gd name="connsiteY24" fmla="*/ 51758 h 879894"/>
                <a:gd name="connsiteX25" fmla="*/ 897147 w 4979714"/>
                <a:gd name="connsiteY25" fmla="*/ 86264 h 879894"/>
                <a:gd name="connsiteX26" fmla="*/ 923026 w 4979714"/>
                <a:gd name="connsiteY26" fmla="*/ 103517 h 879894"/>
                <a:gd name="connsiteX27" fmla="*/ 948906 w 4979714"/>
                <a:gd name="connsiteY27" fmla="*/ 155275 h 879894"/>
                <a:gd name="connsiteX28" fmla="*/ 957532 w 4979714"/>
                <a:gd name="connsiteY28" fmla="*/ 181155 h 879894"/>
                <a:gd name="connsiteX29" fmla="*/ 992038 w 4979714"/>
                <a:gd name="connsiteY29" fmla="*/ 232913 h 879894"/>
                <a:gd name="connsiteX30" fmla="*/ 1026543 w 4979714"/>
                <a:gd name="connsiteY30" fmla="*/ 276045 h 879894"/>
                <a:gd name="connsiteX31" fmla="*/ 1086928 w 4979714"/>
                <a:gd name="connsiteY31" fmla="*/ 319177 h 879894"/>
                <a:gd name="connsiteX32" fmla="*/ 1130060 w 4979714"/>
                <a:gd name="connsiteY32" fmla="*/ 362309 h 879894"/>
                <a:gd name="connsiteX33" fmla="*/ 1121434 w 4979714"/>
                <a:gd name="connsiteY33" fmla="*/ 388189 h 879894"/>
                <a:gd name="connsiteX34" fmla="*/ 1155940 w 4979714"/>
                <a:gd name="connsiteY34" fmla="*/ 465826 h 879894"/>
                <a:gd name="connsiteX35" fmla="*/ 1173192 w 4979714"/>
                <a:gd name="connsiteY35" fmla="*/ 491706 h 879894"/>
                <a:gd name="connsiteX36" fmla="*/ 1181819 w 4979714"/>
                <a:gd name="connsiteY36" fmla="*/ 517585 h 879894"/>
                <a:gd name="connsiteX37" fmla="*/ 1216324 w 4979714"/>
                <a:gd name="connsiteY37" fmla="*/ 569343 h 879894"/>
                <a:gd name="connsiteX38" fmla="*/ 1233577 w 4979714"/>
                <a:gd name="connsiteY38" fmla="*/ 595223 h 879894"/>
                <a:gd name="connsiteX39" fmla="*/ 1285336 w 4979714"/>
                <a:gd name="connsiteY39" fmla="*/ 629728 h 879894"/>
                <a:gd name="connsiteX40" fmla="*/ 1311215 w 4979714"/>
                <a:gd name="connsiteY40" fmla="*/ 646981 h 879894"/>
                <a:gd name="connsiteX41" fmla="*/ 1371600 w 4979714"/>
                <a:gd name="connsiteY41" fmla="*/ 621102 h 879894"/>
                <a:gd name="connsiteX42" fmla="*/ 1423358 w 4979714"/>
                <a:gd name="connsiteY42" fmla="*/ 586596 h 879894"/>
                <a:gd name="connsiteX43" fmla="*/ 1492370 w 4979714"/>
                <a:gd name="connsiteY43" fmla="*/ 595223 h 879894"/>
                <a:gd name="connsiteX44" fmla="*/ 1518249 w 4979714"/>
                <a:gd name="connsiteY44" fmla="*/ 612475 h 879894"/>
                <a:gd name="connsiteX45" fmla="*/ 1552755 w 4979714"/>
                <a:gd name="connsiteY45" fmla="*/ 621102 h 879894"/>
                <a:gd name="connsiteX46" fmla="*/ 1595887 w 4979714"/>
                <a:gd name="connsiteY46" fmla="*/ 698740 h 879894"/>
                <a:gd name="connsiteX47" fmla="*/ 1621766 w 4979714"/>
                <a:gd name="connsiteY47" fmla="*/ 715992 h 879894"/>
                <a:gd name="connsiteX48" fmla="*/ 1664898 w 4979714"/>
                <a:gd name="connsiteY48" fmla="*/ 707366 h 879894"/>
                <a:gd name="connsiteX49" fmla="*/ 1690777 w 4979714"/>
                <a:gd name="connsiteY49" fmla="*/ 698740 h 879894"/>
                <a:gd name="connsiteX50" fmla="*/ 1708030 w 4979714"/>
                <a:gd name="connsiteY50" fmla="*/ 672860 h 879894"/>
                <a:gd name="connsiteX51" fmla="*/ 1785668 w 4979714"/>
                <a:gd name="connsiteY51" fmla="*/ 638355 h 879894"/>
                <a:gd name="connsiteX52" fmla="*/ 1811547 w 4979714"/>
                <a:gd name="connsiteY52" fmla="*/ 629728 h 879894"/>
                <a:gd name="connsiteX53" fmla="*/ 1880558 w 4979714"/>
                <a:gd name="connsiteY53" fmla="*/ 638355 h 879894"/>
                <a:gd name="connsiteX54" fmla="*/ 1992702 w 4979714"/>
                <a:gd name="connsiteY54" fmla="*/ 621102 h 879894"/>
                <a:gd name="connsiteX55" fmla="*/ 2001328 w 4979714"/>
                <a:gd name="connsiteY55" fmla="*/ 595223 h 879894"/>
                <a:gd name="connsiteX56" fmla="*/ 2027207 w 4979714"/>
                <a:gd name="connsiteY56" fmla="*/ 586596 h 879894"/>
                <a:gd name="connsiteX57" fmla="*/ 2078966 w 4979714"/>
                <a:gd name="connsiteY57" fmla="*/ 560717 h 879894"/>
                <a:gd name="connsiteX58" fmla="*/ 2130724 w 4979714"/>
                <a:gd name="connsiteY58" fmla="*/ 577970 h 879894"/>
                <a:gd name="connsiteX59" fmla="*/ 3744041 w 4979714"/>
                <a:gd name="connsiteY59" fmla="*/ 507200 h 879894"/>
                <a:gd name="connsiteX60" fmla="*/ 4979714 w 4979714"/>
                <a:gd name="connsiteY60" fmla="*/ 568759 h 879894"/>
                <a:gd name="connsiteX0" fmla="*/ 0 w 4979714"/>
                <a:gd name="connsiteY0" fmla="*/ 586596 h 879894"/>
                <a:gd name="connsiteX1" fmla="*/ 129396 w 4979714"/>
                <a:gd name="connsiteY1" fmla="*/ 595223 h 879894"/>
                <a:gd name="connsiteX2" fmla="*/ 224287 w 4979714"/>
                <a:gd name="connsiteY2" fmla="*/ 612475 h 879894"/>
                <a:gd name="connsiteX3" fmla="*/ 284672 w 4979714"/>
                <a:gd name="connsiteY3" fmla="*/ 621102 h 879894"/>
                <a:gd name="connsiteX4" fmla="*/ 327804 w 4979714"/>
                <a:gd name="connsiteY4" fmla="*/ 629728 h 879894"/>
                <a:gd name="connsiteX5" fmla="*/ 379562 w 4979714"/>
                <a:gd name="connsiteY5" fmla="*/ 646981 h 879894"/>
                <a:gd name="connsiteX6" fmla="*/ 431321 w 4979714"/>
                <a:gd name="connsiteY6" fmla="*/ 681487 h 879894"/>
                <a:gd name="connsiteX7" fmla="*/ 483079 w 4979714"/>
                <a:gd name="connsiteY7" fmla="*/ 724619 h 879894"/>
                <a:gd name="connsiteX8" fmla="*/ 508958 w 4979714"/>
                <a:gd name="connsiteY8" fmla="*/ 750498 h 879894"/>
                <a:gd name="connsiteX9" fmla="*/ 534838 w 4979714"/>
                <a:gd name="connsiteY9" fmla="*/ 767751 h 879894"/>
                <a:gd name="connsiteX10" fmla="*/ 577970 w 4979714"/>
                <a:gd name="connsiteY10" fmla="*/ 810883 h 879894"/>
                <a:gd name="connsiteX11" fmla="*/ 586596 w 4979714"/>
                <a:gd name="connsiteY11" fmla="*/ 836762 h 879894"/>
                <a:gd name="connsiteX12" fmla="*/ 612475 w 4979714"/>
                <a:gd name="connsiteY12" fmla="*/ 854015 h 879894"/>
                <a:gd name="connsiteX13" fmla="*/ 638355 w 4979714"/>
                <a:gd name="connsiteY13" fmla="*/ 879894 h 879894"/>
                <a:gd name="connsiteX14" fmla="*/ 698740 w 4979714"/>
                <a:gd name="connsiteY14" fmla="*/ 862641 h 879894"/>
                <a:gd name="connsiteX15" fmla="*/ 724619 w 4979714"/>
                <a:gd name="connsiteY15" fmla="*/ 854015 h 879894"/>
                <a:gd name="connsiteX16" fmla="*/ 741872 w 4979714"/>
                <a:gd name="connsiteY16" fmla="*/ 802256 h 879894"/>
                <a:gd name="connsiteX17" fmla="*/ 759124 w 4979714"/>
                <a:gd name="connsiteY17" fmla="*/ 759124 h 879894"/>
                <a:gd name="connsiteX18" fmla="*/ 767751 w 4979714"/>
                <a:gd name="connsiteY18" fmla="*/ 215660 h 879894"/>
                <a:gd name="connsiteX19" fmla="*/ 785004 w 4979714"/>
                <a:gd name="connsiteY19" fmla="*/ 103517 h 879894"/>
                <a:gd name="connsiteX20" fmla="*/ 802257 w 4979714"/>
                <a:gd name="connsiteY20" fmla="*/ 77638 h 879894"/>
                <a:gd name="connsiteX21" fmla="*/ 810883 w 4979714"/>
                <a:gd name="connsiteY21" fmla="*/ 34506 h 879894"/>
                <a:gd name="connsiteX22" fmla="*/ 819509 w 4979714"/>
                <a:gd name="connsiteY22" fmla="*/ 8626 h 879894"/>
                <a:gd name="connsiteX23" fmla="*/ 854015 w 4979714"/>
                <a:gd name="connsiteY23" fmla="*/ 0 h 879894"/>
                <a:gd name="connsiteX24" fmla="*/ 888521 w 4979714"/>
                <a:gd name="connsiteY24" fmla="*/ 51758 h 879894"/>
                <a:gd name="connsiteX25" fmla="*/ 897147 w 4979714"/>
                <a:gd name="connsiteY25" fmla="*/ 86264 h 879894"/>
                <a:gd name="connsiteX26" fmla="*/ 923026 w 4979714"/>
                <a:gd name="connsiteY26" fmla="*/ 103517 h 879894"/>
                <a:gd name="connsiteX27" fmla="*/ 948906 w 4979714"/>
                <a:gd name="connsiteY27" fmla="*/ 155275 h 879894"/>
                <a:gd name="connsiteX28" fmla="*/ 957532 w 4979714"/>
                <a:gd name="connsiteY28" fmla="*/ 181155 h 879894"/>
                <a:gd name="connsiteX29" fmla="*/ 992038 w 4979714"/>
                <a:gd name="connsiteY29" fmla="*/ 232913 h 879894"/>
                <a:gd name="connsiteX30" fmla="*/ 1026543 w 4979714"/>
                <a:gd name="connsiteY30" fmla="*/ 276045 h 879894"/>
                <a:gd name="connsiteX31" fmla="*/ 1086928 w 4979714"/>
                <a:gd name="connsiteY31" fmla="*/ 319177 h 879894"/>
                <a:gd name="connsiteX32" fmla="*/ 1130060 w 4979714"/>
                <a:gd name="connsiteY32" fmla="*/ 362309 h 879894"/>
                <a:gd name="connsiteX33" fmla="*/ 1121434 w 4979714"/>
                <a:gd name="connsiteY33" fmla="*/ 388189 h 879894"/>
                <a:gd name="connsiteX34" fmla="*/ 1155940 w 4979714"/>
                <a:gd name="connsiteY34" fmla="*/ 465826 h 879894"/>
                <a:gd name="connsiteX35" fmla="*/ 1173192 w 4979714"/>
                <a:gd name="connsiteY35" fmla="*/ 491706 h 879894"/>
                <a:gd name="connsiteX36" fmla="*/ 1181819 w 4979714"/>
                <a:gd name="connsiteY36" fmla="*/ 517585 h 879894"/>
                <a:gd name="connsiteX37" fmla="*/ 1216324 w 4979714"/>
                <a:gd name="connsiteY37" fmla="*/ 569343 h 879894"/>
                <a:gd name="connsiteX38" fmla="*/ 1233577 w 4979714"/>
                <a:gd name="connsiteY38" fmla="*/ 595223 h 879894"/>
                <a:gd name="connsiteX39" fmla="*/ 1285336 w 4979714"/>
                <a:gd name="connsiteY39" fmla="*/ 629728 h 879894"/>
                <a:gd name="connsiteX40" fmla="*/ 1311215 w 4979714"/>
                <a:gd name="connsiteY40" fmla="*/ 646981 h 879894"/>
                <a:gd name="connsiteX41" fmla="*/ 1371600 w 4979714"/>
                <a:gd name="connsiteY41" fmla="*/ 621102 h 879894"/>
                <a:gd name="connsiteX42" fmla="*/ 1423358 w 4979714"/>
                <a:gd name="connsiteY42" fmla="*/ 586596 h 879894"/>
                <a:gd name="connsiteX43" fmla="*/ 1492370 w 4979714"/>
                <a:gd name="connsiteY43" fmla="*/ 595223 h 879894"/>
                <a:gd name="connsiteX44" fmla="*/ 1518249 w 4979714"/>
                <a:gd name="connsiteY44" fmla="*/ 612475 h 879894"/>
                <a:gd name="connsiteX45" fmla="*/ 1552755 w 4979714"/>
                <a:gd name="connsiteY45" fmla="*/ 621102 h 879894"/>
                <a:gd name="connsiteX46" fmla="*/ 1595887 w 4979714"/>
                <a:gd name="connsiteY46" fmla="*/ 698740 h 879894"/>
                <a:gd name="connsiteX47" fmla="*/ 1621766 w 4979714"/>
                <a:gd name="connsiteY47" fmla="*/ 715992 h 879894"/>
                <a:gd name="connsiteX48" fmla="*/ 1664898 w 4979714"/>
                <a:gd name="connsiteY48" fmla="*/ 707366 h 879894"/>
                <a:gd name="connsiteX49" fmla="*/ 1690777 w 4979714"/>
                <a:gd name="connsiteY49" fmla="*/ 698740 h 879894"/>
                <a:gd name="connsiteX50" fmla="*/ 1708030 w 4979714"/>
                <a:gd name="connsiteY50" fmla="*/ 672860 h 879894"/>
                <a:gd name="connsiteX51" fmla="*/ 1785668 w 4979714"/>
                <a:gd name="connsiteY51" fmla="*/ 638355 h 879894"/>
                <a:gd name="connsiteX52" fmla="*/ 1811547 w 4979714"/>
                <a:gd name="connsiteY52" fmla="*/ 629728 h 879894"/>
                <a:gd name="connsiteX53" fmla="*/ 1880558 w 4979714"/>
                <a:gd name="connsiteY53" fmla="*/ 638355 h 879894"/>
                <a:gd name="connsiteX54" fmla="*/ 1992702 w 4979714"/>
                <a:gd name="connsiteY54" fmla="*/ 621102 h 879894"/>
                <a:gd name="connsiteX55" fmla="*/ 2001328 w 4979714"/>
                <a:gd name="connsiteY55" fmla="*/ 595223 h 879894"/>
                <a:gd name="connsiteX56" fmla="*/ 2027207 w 4979714"/>
                <a:gd name="connsiteY56" fmla="*/ 586596 h 879894"/>
                <a:gd name="connsiteX57" fmla="*/ 2078966 w 4979714"/>
                <a:gd name="connsiteY57" fmla="*/ 560717 h 879894"/>
                <a:gd name="connsiteX58" fmla="*/ 3412876 w 4979714"/>
                <a:gd name="connsiteY58" fmla="*/ 683830 h 879894"/>
                <a:gd name="connsiteX59" fmla="*/ 3744041 w 4979714"/>
                <a:gd name="connsiteY59" fmla="*/ 507200 h 879894"/>
                <a:gd name="connsiteX60" fmla="*/ 4979714 w 4979714"/>
                <a:gd name="connsiteY60" fmla="*/ 568759 h 879894"/>
                <a:gd name="connsiteX0" fmla="*/ 0 w 4979714"/>
                <a:gd name="connsiteY0" fmla="*/ 586596 h 879894"/>
                <a:gd name="connsiteX1" fmla="*/ 129396 w 4979714"/>
                <a:gd name="connsiteY1" fmla="*/ 595223 h 879894"/>
                <a:gd name="connsiteX2" fmla="*/ 224287 w 4979714"/>
                <a:gd name="connsiteY2" fmla="*/ 612475 h 879894"/>
                <a:gd name="connsiteX3" fmla="*/ 284672 w 4979714"/>
                <a:gd name="connsiteY3" fmla="*/ 621102 h 879894"/>
                <a:gd name="connsiteX4" fmla="*/ 327804 w 4979714"/>
                <a:gd name="connsiteY4" fmla="*/ 629728 h 879894"/>
                <a:gd name="connsiteX5" fmla="*/ 379562 w 4979714"/>
                <a:gd name="connsiteY5" fmla="*/ 646981 h 879894"/>
                <a:gd name="connsiteX6" fmla="*/ 431321 w 4979714"/>
                <a:gd name="connsiteY6" fmla="*/ 681487 h 879894"/>
                <a:gd name="connsiteX7" fmla="*/ 483079 w 4979714"/>
                <a:gd name="connsiteY7" fmla="*/ 724619 h 879894"/>
                <a:gd name="connsiteX8" fmla="*/ 508958 w 4979714"/>
                <a:gd name="connsiteY8" fmla="*/ 750498 h 879894"/>
                <a:gd name="connsiteX9" fmla="*/ 534838 w 4979714"/>
                <a:gd name="connsiteY9" fmla="*/ 767751 h 879894"/>
                <a:gd name="connsiteX10" fmla="*/ 577970 w 4979714"/>
                <a:gd name="connsiteY10" fmla="*/ 810883 h 879894"/>
                <a:gd name="connsiteX11" fmla="*/ 586596 w 4979714"/>
                <a:gd name="connsiteY11" fmla="*/ 836762 h 879894"/>
                <a:gd name="connsiteX12" fmla="*/ 612475 w 4979714"/>
                <a:gd name="connsiteY12" fmla="*/ 854015 h 879894"/>
                <a:gd name="connsiteX13" fmla="*/ 638355 w 4979714"/>
                <a:gd name="connsiteY13" fmla="*/ 879894 h 879894"/>
                <a:gd name="connsiteX14" fmla="*/ 698740 w 4979714"/>
                <a:gd name="connsiteY14" fmla="*/ 862641 h 879894"/>
                <a:gd name="connsiteX15" fmla="*/ 724619 w 4979714"/>
                <a:gd name="connsiteY15" fmla="*/ 854015 h 879894"/>
                <a:gd name="connsiteX16" fmla="*/ 741872 w 4979714"/>
                <a:gd name="connsiteY16" fmla="*/ 802256 h 879894"/>
                <a:gd name="connsiteX17" fmla="*/ 759124 w 4979714"/>
                <a:gd name="connsiteY17" fmla="*/ 759124 h 879894"/>
                <a:gd name="connsiteX18" fmla="*/ 767751 w 4979714"/>
                <a:gd name="connsiteY18" fmla="*/ 215660 h 879894"/>
                <a:gd name="connsiteX19" fmla="*/ 785004 w 4979714"/>
                <a:gd name="connsiteY19" fmla="*/ 103517 h 879894"/>
                <a:gd name="connsiteX20" fmla="*/ 802257 w 4979714"/>
                <a:gd name="connsiteY20" fmla="*/ 77638 h 879894"/>
                <a:gd name="connsiteX21" fmla="*/ 810883 w 4979714"/>
                <a:gd name="connsiteY21" fmla="*/ 34506 h 879894"/>
                <a:gd name="connsiteX22" fmla="*/ 819509 w 4979714"/>
                <a:gd name="connsiteY22" fmla="*/ 8626 h 879894"/>
                <a:gd name="connsiteX23" fmla="*/ 854015 w 4979714"/>
                <a:gd name="connsiteY23" fmla="*/ 0 h 879894"/>
                <a:gd name="connsiteX24" fmla="*/ 888521 w 4979714"/>
                <a:gd name="connsiteY24" fmla="*/ 51758 h 879894"/>
                <a:gd name="connsiteX25" fmla="*/ 897147 w 4979714"/>
                <a:gd name="connsiteY25" fmla="*/ 86264 h 879894"/>
                <a:gd name="connsiteX26" fmla="*/ 923026 w 4979714"/>
                <a:gd name="connsiteY26" fmla="*/ 103517 h 879894"/>
                <a:gd name="connsiteX27" fmla="*/ 948906 w 4979714"/>
                <a:gd name="connsiteY27" fmla="*/ 155275 h 879894"/>
                <a:gd name="connsiteX28" fmla="*/ 957532 w 4979714"/>
                <a:gd name="connsiteY28" fmla="*/ 181155 h 879894"/>
                <a:gd name="connsiteX29" fmla="*/ 992038 w 4979714"/>
                <a:gd name="connsiteY29" fmla="*/ 232913 h 879894"/>
                <a:gd name="connsiteX30" fmla="*/ 1026543 w 4979714"/>
                <a:gd name="connsiteY30" fmla="*/ 276045 h 879894"/>
                <a:gd name="connsiteX31" fmla="*/ 1086928 w 4979714"/>
                <a:gd name="connsiteY31" fmla="*/ 319177 h 879894"/>
                <a:gd name="connsiteX32" fmla="*/ 1130060 w 4979714"/>
                <a:gd name="connsiteY32" fmla="*/ 362309 h 879894"/>
                <a:gd name="connsiteX33" fmla="*/ 1121434 w 4979714"/>
                <a:gd name="connsiteY33" fmla="*/ 388189 h 879894"/>
                <a:gd name="connsiteX34" fmla="*/ 1155940 w 4979714"/>
                <a:gd name="connsiteY34" fmla="*/ 465826 h 879894"/>
                <a:gd name="connsiteX35" fmla="*/ 1173192 w 4979714"/>
                <a:gd name="connsiteY35" fmla="*/ 491706 h 879894"/>
                <a:gd name="connsiteX36" fmla="*/ 1181819 w 4979714"/>
                <a:gd name="connsiteY36" fmla="*/ 517585 h 879894"/>
                <a:gd name="connsiteX37" fmla="*/ 1216324 w 4979714"/>
                <a:gd name="connsiteY37" fmla="*/ 569343 h 879894"/>
                <a:gd name="connsiteX38" fmla="*/ 1233577 w 4979714"/>
                <a:gd name="connsiteY38" fmla="*/ 595223 h 879894"/>
                <a:gd name="connsiteX39" fmla="*/ 1285336 w 4979714"/>
                <a:gd name="connsiteY39" fmla="*/ 629728 h 879894"/>
                <a:gd name="connsiteX40" fmla="*/ 1311215 w 4979714"/>
                <a:gd name="connsiteY40" fmla="*/ 646981 h 879894"/>
                <a:gd name="connsiteX41" fmla="*/ 1371600 w 4979714"/>
                <a:gd name="connsiteY41" fmla="*/ 621102 h 879894"/>
                <a:gd name="connsiteX42" fmla="*/ 1423358 w 4979714"/>
                <a:gd name="connsiteY42" fmla="*/ 586596 h 879894"/>
                <a:gd name="connsiteX43" fmla="*/ 1492370 w 4979714"/>
                <a:gd name="connsiteY43" fmla="*/ 595223 h 879894"/>
                <a:gd name="connsiteX44" fmla="*/ 1518249 w 4979714"/>
                <a:gd name="connsiteY44" fmla="*/ 612475 h 879894"/>
                <a:gd name="connsiteX45" fmla="*/ 1552755 w 4979714"/>
                <a:gd name="connsiteY45" fmla="*/ 621102 h 879894"/>
                <a:gd name="connsiteX46" fmla="*/ 1595887 w 4979714"/>
                <a:gd name="connsiteY46" fmla="*/ 698740 h 879894"/>
                <a:gd name="connsiteX47" fmla="*/ 1621766 w 4979714"/>
                <a:gd name="connsiteY47" fmla="*/ 715992 h 879894"/>
                <a:gd name="connsiteX48" fmla="*/ 1664898 w 4979714"/>
                <a:gd name="connsiteY48" fmla="*/ 707366 h 879894"/>
                <a:gd name="connsiteX49" fmla="*/ 1690777 w 4979714"/>
                <a:gd name="connsiteY49" fmla="*/ 698740 h 879894"/>
                <a:gd name="connsiteX50" fmla="*/ 1708030 w 4979714"/>
                <a:gd name="connsiteY50" fmla="*/ 672860 h 879894"/>
                <a:gd name="connsiteX51" fmla="*/ 1785668 w 4979714"/>
                <a:gd name="connsiteY51" fmla="*/ 638355 h 879894"/>
                <a:gd name="connsiteX52" fmla="*/ 1811547 w 4979714"/>
                <a:gd name="connsiteY52" fmla="*/ 629728 h 879894"/>
                <a:gd name="connsiteX53" fmla="*/ 1880558 w 4979714"/>
                <a:gd name="connsiteY53" fmla="*/ 638355 h 879894"/>
                <a:gd name="connsiteX54" fmla="*/ 1992702 w 4979714"/>
                <a:gd name="connsiteY54" fmla="*/ 621102 h 879894"/>
                <a:gd name="connsiteX55" fmla="*/ 2001328 w 4979714"/>
                <a:gd name="connsiteY55" fmla="*/ 595223 h 879894"/>
                <a:gd name="connsiteX56" fmla="*/ 2027207 w 4979714"/>
                <a:gd name="connsiteY56" fmla="*/ 586596 h 879894"/>
                <a:gd name="connsiteX57" fmla="*/ 2750574 w 4979714"/>
                <a:gd name="connsiteY57" fmla="*/ 560718 h 879894"/>
                <a:gd name="connsiteX58" fmla="*/ 3412876 w 4979714"/>
                <a:gd name="connsiteY58" fmla="*/ 683830 h 879894"/>
                <a:gd name="connsiteX59" fmla="*/ 3744041 w 4979714"/>
                <a:gd name="connsiteY59" fmla="*/ 507200 h 879894"/>
                <a:gd name="connsiteX60" fmla="*/ 4979714 w 4979714"/>
                <a:gd name="connsiteY60" fmla="*/ 568759 h 879894"/>
                <a:gd name="connsiteX0" fmla="*/ 0 w 4979714"/>
                <a:gd name="connsiteY0" fmla="*/ 586596 h 879894"/>
                <a:gd name="connsiteX1" fmla="*/ 129396 w 4979714"/>
                <a:gd name="connsiteY1" fmla="*/ 595223 h 879894"/>
                <a:gd name="connsiteX2" fmla="*/ 224287 w 4979714"/>
                <a:gd name="connsiteY2" fmla="*/ 612475 h 879894"/>
                <a:gd name="connsiteX3" fmla="*/ 284672 w 4979714"/>
                <a:gd name="connsiteY3" fmla="*/ 621102 h 879894"/>
                <a:gd name="connsiteX4" fmla="*/ 327804 w 4979714"/>
                <a:gd name="connsiteY4" fmla="*/ 629728 h 879894"/>
                <a:gd name="connsiteX5" fmla="*/ 379562 w 4979714"/>
                <a:gd name="connsiteY5" fmla="*/ 646981 h 879894"/>
                <a:gd name="connsiteX6" fmla="*/ 431321 w 4979714"/>
                <a:gd name="connsiteY6" fmla="*/ 681487 h 879894"/>
                <a:gd name="connsiteX7" fmla="*/ 483079 w 4979714"/>
                <a:gd name="connsiteY7" fmla="*/ 724619 h 879894"/>
                <a:gd name="connsiteX8" fmla="*/ 508958 w 4979714"/>
                <a:gd name="connsiteY8" fmla="*/ 750498 h 879894"/>
                <a:gd name="connsiteX9" fmla="*/ 534838 w 4979714"/>
                <a:gd name="connsiteY9" fmla="*/ 767751 h 879894"/>
                <a:gd name="connsiteX10" fmla="*/ 577970 w 4979714"/>
                <a:gd name="connsiteY10" fmla="*/ 810883 h 879894"/>
                <a:gd name="connsiteX11" fmla="*/ 586596 w 4979714"/>
                <a:gd name="connsiteY11" fmla="*/ 836762 h 879894"/>
                <a:gd name="connsiteX12" fmla="*/ 612475 w 4979714"/>
                <a:gd name="connsiteY12" fmla="*/ 854015 h 879894"/>
                <a:gd name="connsiteX13" fmla="*/ 638355 w 4979714"/>
                <a:gd name="connsiteY13" fmla="*/ 879894 h 879894"/>
                <a:gd name="connsiteX14" fmla="*/ 698740 w 4979714"/>
                <a:gd name="connsiteY14" fmla="*/ 862641 h 879894"/>
                <a:gd name="connsiteX15" fmla="*/ 724619 w 4979714"/>
                <a:gd name="connsiteY15" fmla="*/ 854015 h 879894"/>
                <a:gd name="connsiteX16" fmla="*/ 741872 w 4979714"/>
                <a:gd name="connsiteY16" fmla="*/ 802256 h 879894"/>
                <a:gd name="connsiteX17" fmla="*/ 759124 w 4979714"/>
                <a:gd name="connsiteY17" fmla="*/ 759124 h 879894"/>
                <a:gd name="connsiteX18" fmla="*/ 767751 w 4979714"/>
                <a:gd name="connsiteY18" fmla="*/ 215660 h 879894"/>
                <a:gd name="connsiteX19" fmla="*/ 785004 w 4979714"/>
                <a:gd name="connsiteY19" fmla="*/ 103517 h 879894"/>
                <a:gd name="connsiteX20" fmla="*/ 802257 w 4979714"/>
                <a:gd name="connsiteY20" fmla="*/ 77638 h 879894"/>
                <a:gd name="connsiteX21" fmla="*/ 819509 w 4979714"/>
                <a:gd name="connsiteY21" fmla="*/ 8626 h 879894"/>
                <a:gd name="connsiteX22" fmla="*/ 854015 w 4979714"/>
                <a:gd name="connsiteY22" fmla="*/ 0 h 879894"/>
                <a:gd name="connsiteX23" fmla="*/ 888521 w 4979714"/>
                <a:gd name="connsiteY23" fmla="*/ 51758 h 879894"/>
                <a:gd name="connsiteX24" fmla="*/ 897147 w 4979714"/>
                <a:gd name="connsiteY24" fmla="*/ 86264 h 879894"/>
                <a:gd name="connsiteX25" fmla="*/ 923026 w 4979714"/>
                <a:gd name="connsiteY25" fmla="*/ 103517 h 879894"/>
                <a:gd name="connsiteX26" fmla="*/ 948906 w 4979714"/>
                <a:gd name="connsiteY26" fmla="*/ 155275 h 879894"/>
                <a:gd name="connsiteX27" fmla="*/ 957532 w 4979714"/>
                <a:gd name="connsiteY27" fmla="*/ 181155 h 879894"/>
                <a:gd name="connsiteX28" fmla="*/ 992038 w 4979714"/>
                <a:gd name="connsiteY28" fmla="*/ 232913 h 879894"/>
                <a:gd name="connsiteX29" fmla="*/ 1026543 w 4979714"/>
                <a:gd name="connsiteY29" fmla="*/ 276045 h 879894"/>
                <a:gd name="connsiteX30" fmla="*/ 1086928 w 4979714"/>
                <a:gd name="connsiteY30" fmla="*/ 319177 h 879894"/>
                <a:gd name="connsiteX31" fmla="*/ 1130060 w 4979714"/>
                <a:gd name="connsiteY31" fmla="*/ 362309 h 879894"/>
                <a:gd name="connsiteX32" fmla="*/ 1121434 w 4979714"/>
                <a:gd name="connsiteY32" fmla="*/ 388189 h 879894"/>
                <a:gd name="connsiteX33" fmla="*/ 1155940 w 4979714"/>
                <a:gd name="connsiteY33" fmla="*/ 465826 h 879894"/>
                <a:gd name="connsiteX34" fmla="*/ 1173192 w 4979714"/>
                <a:gd name="connsiteY34" fmla="*/ 491706 h 879894"/>
                <a:gd name="connsiteX35" fmla="*/ 1181819 w 4979714"/>
                <a:gd name="connsiteY35" fmla="*/ 517585 h 879894"/>
                <a:gd name="connsiteX36" fmla="*/ 1216324 w 4979714"/>
                <a:gd name="connsiteY36" fmla="*/ 569343 h 879894"/>
                <a:gd name="connsiteX37" fmla="*/ 1233577 w 4979714"/>
                <a:gd name="connsiteY37" fmla="*/ 595223 h 879894"/>
                <a:gd name="connsiteX38" fmla="*/ 1285336 w 4979714"/>
                <a:gd name="connsiteY38" fmla="*/ 629728 h 879894"/>
                <a:gd name="connsiteX39" fmla="*/ 1311215 w 4979714"/>
                <a:gd name="connsiteY39" fmla="*/ 646981 h 879894"/>
                <a:gd name="connsiteX40" fmla="*/ 1371600 w 4979714"/>
                <a:gd name="connsiteY40" fmla="*/ 621102 h 879894"/>
                <a:gd name="connsiteX41" fmla="*/ 1423358 w 4979714"/>
                <a:gd name="connsiteY41" fmla="*/ 586596 h 879894"/>
                <a:gd name="connsiteX42" fmla="*/ 1492370 w 4979714"/>
                <a:gd name="connsiteY42" fmla="*/ 595223 h 879894"/>
                <a:gd name="connsiteX43" fmla="*/ 1518249 w 4979714"/>
                <a:gd name="connsiteY43" fmla="*/ 612475 h 879894"/>
                <a:gd name="connsiteX44" fmla="*/ 1552755 w 4979714"/>
                <a:gd name="connsiteY44" fmla="*/ 621102 h 879894"/>
                <a:gd name="connsiteX45" fmla="*/ 1595887 w 4979714"/>
                <a:gd name="connsiteY45" fmla="*/ 698740 h 879894"/>
                <a:gd name="connsiteX46" fmla="*/ 1621766 w 4979714"/>
                <a:gd name="connsiteY46" fmla="*/ 715992 h 879894"/>
                <a:gd name="connsiteX47" fmla="*/ 1664898 w 4979714"/>
                <a:gd name="connsiteY47" fmla="*/ 707366 h 879894"/>
                <a:gd name="connsiteX48" fmla="*/ 1690777 w 4979714"/>
                <a:gd name="connsiteY48" fmla="*/ 698740 h 879894"/>
                <a:gd name="connsiteX49" fmla="*/ 1708030 w 4979714"/>
                <a:gd name="connsiteY49" fmla="*/ 672860 h 879894"/>
                <a:gd name="connsiteX50" fmla="*/ 1785668 w 4979714"/>
                <a:gd name="connsiteY50" fmla="*/ 638355 h 879894"/>
                <a:gd name="connsiteX51" fmla="*/ 1811547 w 4979714"/>
                <a:gd name="connsiteY51" fmla="*/ 629728 h 879894"/>
                <a:gd name="connsiteX52" fmla="*/ 1880558 w 4979714"/>
                <a:gd name="connsiteY52" fmla="*/ 638355 h 879894"/>
                <a:gd name="connsiteX53" fmla="*/ 1992702 w 4979714"/>
                <a:gd name="connsiteY53" fmla="*/ 621102 h 879894"/>
                <a:gd name="connsiteX54" fmla="*/ 2001328 w 4979714"/>
                <a:gd name="connsiteY54" fmla="*/ 595223 h 879894"/>
                <a:gd name="connsiteX55" fmla="*/ 2027207 w 4979714"/>
                <a:gd name="connsiteY55" fmla="*/ 586596 h 879894"/>
                <a:gd name="connsiteX56" fmla="*/ 2750574 w 4979714"/>
                <a:gd name="connsiteY56" fmla="*/ 560718 h 879894"/>
                <a:gd name="connsiteX57" fmla="*/ 3412876 w 4979714"/>
                <a:gd name="connsiteY57" fmla="*/ 683830 h 879894"/>
                <a:gd name="connsiteX58" fmla="*/ 3744041 w 4979714"/>
                <a:gd name="connsiteY58" fmla="*/ 507200 h 879894"/>
                <a:gd name="connsiteX59" fmla="*/ 4979714 w 4979714"/>
                <a:gd name="connsiteY59" fmla="*/ 568759 h 879894"/>
                <a:gd name="connsiteX0" fmla="*/ 0 w 4979714"/>
                <a:gd name="connsiteY0" fmla="*/ 586596 h 879894"/>
                <a:gd name="connsiteX1" fmla="*/ 129396 w 4979714"/>
                <a:gd name="connsiteY1" fmla="*/ 595223 h 879894"/>
                <a:gd name="connsiteX2" fmla="*/ 224287 w 4979714"/>
                <a:gd name="connsiteY2" fmla="*/ 612475 h 879894"/>
                <a:gd name="connsiteX3" fmla="*/ 284672 w 4979714"/>
                <a:gd name="connsiteY3" fmla="*/ 621102 h 879894"/>
                <a:gd name="connsiteX4" fmla="*/ 327804 w 4979714"/>
                <a:gd name="connsiteY4" fmla="*/ 629728 h 879894"/>
                <a:gd name="connsiteX5" fmla="*/ 379562 w 4979714"/>
                <a:gd name="connsiteY5" fmla="*/ 646981 h 879894"/>
                <a:gd name="connsiteX6" fmla="*/ 431321 w 4979714"/>
                <a:gd name="connsiteY6" fmla="*/ 681487 h 879894"/>
                <a:gd name="connsiteX7" fmla="*/ 483079 w 4979714"/>
                <a:gd name="connsiteY7" fmla="*/ 724619 h 879894"/>
                <a:gd name="connsiteX8" fmla="*/ 508958 w 4979714"/>
                <a:gd name="connsiteY8" fmla="*/ 750498 h 879894"/>
                <a:gd name="connsiteX9" fmla="*/ 534838 w 4979714"/>
                <a:gd name="connsiteY9" fmla="*/ 767751 h 879894"/>
                <a:gd name="connsiteX10" fmla="*/ 577970 w 4979714"/>
                <a:gd name="connsiteY10" fmla="*/ 810883 h 879894"/>
                <a:gd name="connsiteX11" fmla="*/ 586596 w 4979714"/>
                <a:gd name="connsiteY11" fmla="*/ 836762 h 879894"/>
                <a:gd name="connsiteX12" fmla="*/ 612475 w 4979714"/>
                <a:gd name="connsiteY12" fmla="*/ 854015 h 879894"/>
                <a:gd name="connsiteX13" fmla="*/ 638355 w 4979714"/>
                <a:gd name="connsiteY13" fmla="*/ 879894 h 879894"/>
                <a:gd name="connsiteX14" fmla="*/ 698740 w 4979714"/>
                <a:gd name="connsiteY14" fmla="*/ 862641 h 879894"/>
                <a:gd name="connsiteX15" fmla="*/ 724619 w 4979714"/>
                <a:gd name="connsiteY15" fmla="*/ 854015 h 879894"/>
                <a:gd name="connsiteX16" fmla="*/ 741872 w 4979714"/>
                <a:gd name="connsiteY16" fmla="*/ 802256 h 879894"/>
                <a:gd name="connsiteX17" fmla="*/ 759124 w 4979714"/>
                <a:gd name="connsiteY17" fmla="*/ 759124 h 879894"/>
                <a:gd name="connsiteX18" fmla="*/ 767751 w 4979714"/>
                <a:gd name="connsiteY18" fmla="*/ 215660 h 879894"/>
                <a:gd name="connsiteX19" fmla="*/ 785004 w 4979714"/>
                <a:gd name="connsiteY19" fmla="*/ 103517 h 879894"/>
                <a:gd name="connsiteX20" fmla="*/ 802257 w 4979714"/>
                <a:gd name="connsiteY20" fmla="*/ 77638 h 879894"/>
                <a:gd name="connsiteX21" fmla="*/ 819509 w 4979714"/>
                <a:gd name="connsiteY21" fmla="*/ 8626 h 879894"/>
                <a:gd name="connsiteX22" fmla="*/ 854015 w 4979714"/>
                <a:gd name="connsiteY22" fmla="*/ 0 h 879894"/>
                <a:gd name="connsiteX23" fmla="*/ 897147 w 4979714"/>
                <a:gd name="connsiteY23" fmla="*/ 86264 h 879894"/>
                <a:gd name="connsiteX24" fmla="*/ 923026 w 4979714"/>
                <a:gd name="connsiteY24" fmla="*/ 103517 h 879894"/>
                <a:gd name="connsiteX25" fmla="*/ 948906 w 4979714"/>
                <a:gd name="connsiteY25" fmla="*/ 155275 h 879894"/>
                <a:gd name="connsiteX26" fmla="*/ 957532 w 4979714"/>
                <a:gd name="connsiteY26" fmla="*/ 181155 h 879894"/>
                <a:gd name="connsiteX27" fmla="*/ 992038 w 4979714"/>
                <a:gd name="connsiteY27" fmla="*/ 232913 h 879894"/>
                <a:gd name="connsiteX28" fmla="*/ 1026543 w 4979714"/>
                <a:gd name="connsiteY28" fmla="*/ 276045 h 879894"/>
                <a:gd name="connsiteX29" fmla="*/ 1086928 w 4979714"/>
                <a:gd name="connsiteY29" fmla="*/ 319177 h 879894"/>
                <a:gd name="connsiteX30" fmla="*/ 1130060 w 4979714"/>
                <a:gd name="connsiteY30" fmla="*/ 362309 h 879894"/>
                <a:gd name="connsiteX31" fmla="*/ 1121434 w 4979714"/>
                <a:gd name="connsiteY31" fmla="*/ 388189 h 879894"/>
                <a:gd name="connsiteX32" fmla="*/ 1155940 w 4979714"/>
                <a:gd name="connsiteY32" fmla="*/ 465826 h 879894"/>
                <a:gd name="connsiteX33" fmla="*/ 1173192 w 4979714"/>
                <a:gd name="connsiteY33" fmla="*/ 491706 h 879894"/>
                <a:gd name="connsiteX34" fmla="*/ 1181819 w 4979714"/>
                <a:gd name="connsiteY34" fmla="*/ 517585 h 879894"/>
                <a:gd name="connsiteX35" fmla="*/ 1216324 w 4979714"/>
                <a:gd name="connsiteY35" fmla="*/ 569343 h 879894"/>
                <a:gd name="connsiteX36" fmla="*/ 1233577 w 4979714"/>
                <a:gd name="connsiteY36" fmla="*/ 595223 h 879894"/>
                <a:gd name="connsiteX37" fmla="*/ 1285336 w 4979714"/>
                <a:gd name="connsiteY37" fmla="*/ 629728 h 879894"/>
                <a:gd name="connsiteX38" fmla="*/ 1311215 w 4979714"/>
                <a:gd name="connsiteY38" fmla="*/ 646981 h 879894"/>
                <a:gd name="connsiteX39" fmla="*/ 1371600 w 4979714"/>
                <a:gd name="connsiteY39" fmla="*/ 621102 h 879894"/>
                <a:gd name="connsiteX40" fmla="*/ 1423358 w 4979714"/>
                <a:gd name="connsiteY40" fmla="*/ 586596 h 879894"/>
                <a:gd name="connsiteX41" fmla="*/ 1492370 w 4979714"/>
                <a:gd name="connsiteY41" fmla="*/ 595223 h 879894"/>
                <a:gd name="connsiteX42" fmla="*/ 1518249 w 4979714"/>
                <a:gd name="connsiteY42" fmla="*/ 612475 h 879894"/>
                <a:gd name="connsiteX43" fmla="*/ 1552755 w 4979714"/>
                <a:gd name="connsiteY43" fmla="*/ 621102 h 879894"/>
                <a:gd name="connsiteX44" fmla="*/ 1595887 w 4979714"/>
                <a:gd name="connsiteY44" fmla="*/ 698740 h 879894"/>
                <a:gd name="connsiteX45" fmla="*/ 1621766 w 4979714"/>
                <a:gd name="connsiteY45" fmla="*/ 715992 h 879894"/>
                <a:gd name="connsiteX46" fmla="*/ 1664898 w 4979714"/>
                <a:gd name="connsiteY46" fmla="*/ 707366 h 879894"/>
                <a:gd name="connsiteX47" fmla="*/ 1690777 w 4979714"/>
                <a:gd name="connsiteY47" fmla="*/ 698740 h 879894"/>
                <a:gd name="connsiteX48" fmla="*/ 1708030 w 4979714"/>
                <a:gd name="connsiteY48" fmla="*/ 672860 h 879894"/>
                <a:gd name="connsiteX49" fmla="*/ 1785668 w 4979714"/>
                <a:gd name="connsiteY49" fmla="*/ 638355 h 879894"/>
                <a:gd name="connsiteX50" fmla="*/ 1811547 w 4979714"/>
                <a:gd name="connsiteY50" fmla="*/ 629728 h 879894"/>
                <a:gd name="connsiteX51" fmla="*/ 1880558 w 4979714"/>
                <a:gd name="connsiteY51" fmla="*/ 638355 h 879894"/>
                <a:gd name="connsiteX52" fmla="*/ 1992702 w 4979714"/>
                <a:gd name="connsiteY52" fmla="*/ 621102 h 879894"/>
                <a:gd name="connsiteX53" fmla="*/ 2001328 w 4979714"/>
                <a:gd name="connsiteY53" fmla="*/ 595223 h 879894"/>
                <a:gd name="connsiteX54" fmla="*/ 2027207 w 4979714"/>
                <a:gd name="connsiteY54" fmla="*/ 586596 h 879894"/>
                <a:gd name="connsiteX55" fmla="*/ 2750574 w 4979714"/>
                <a:gd name="connsiteY55" fmla="*/ 560718 h 879894"/>
                <a:gd name="connsiteX56" fmla="*/ 3412876 w 4979714"/>
                <a:gd name="connsiteY56" fmla="*/ 683830 h 879894"/>
                <a:gd name="connsiteX57" fmla="*/ 3744041 w 4979714"/>
                <a:gd name="connsiteY57" fmla="*/ 507200 h 879894"/>
                <a:gd name="connsiteX58" fmla="*/ 4979714 w 4979714"/>
                <a:gd name="connsiteY58" fmla="*/ 568759 h 879894"/>
                <a:gd name="connsiteX0" fmla="*/ 0 w 4979714"/>
                <a:gd name="connsiteY0" fmla="*/ 577998 h 871296"/>
                <a:gd name="connsiteX1" fmla="*/ 129396 w 4979714"/>
                <a:gd name="connsiteY1" fmla="*/ 586625 h 871296"/>
                <a:gd name="connsiteX2" fmla="*/ 224287 w 4979714"/>
                <a:gd name="connsiteY2" fmla="*/ 603877 h 871296"/>
                <a:gd name="connsiteX3" fmla="*/ 284672 w 4979714"/>
                <a:gd name="connsiteY3" fmla="*/ 612504 h 871296"/>
                <a:gd name="connsiteX4" fmla="*/ 327804 w 4979714"/>
                <a:gd name="connsiteY4" fmla="*/ 621130 h 871296"/>
                <a:gd name="connsiteX5" fmla="*/ 379562 w 4979714"/>
                <a:gd name="connsiteY5" fmla="*/ 638383 h 871296"/>
                <a:gd name="connsiteX6" fmla="*/ 431321 w 4979714"/>
                <a:gd name="connsiteY6" fmla="*/ 672889 h 871296"/>
                <a:gd name="connsiteX7" fmla="*/ 483079 w 4979714"/>
                <a:gd name="connsiteY7" fmla="*/ 716021 h 871296"/>
                <a:gd name="connsiteX8" fmla="*/ 508958 w 4979714"/>
                <a:gd name="connsiteY8" fmla="*/ 741900 h 871296"/>
                <a:gd name="connsiteX9" fmla="*/ 534838 w 4979714"/>
                <a:gd name="connsiteY9" fmla="*/ 759153 h 871296"/>
                <a:gd name="connsiteX10" fmla="*/ 577970 w 4979714"/>
                <a:gd name="connsiteY10" fmla="*/ 802285 h 871296"/>
                <a:gd name="connsiteX11" fmla="*/ 586596 w 4979714"/>
                <a:gd name="connsiteY11" fmla="*/ 828164 h 871296"/>
                <a:gd name="connsiteX12" fmla="*/ 612475 w 4979714"/>
                <a:gd name="connsiteY12" fmla="*/ 845417 h 871296"/>
                <a:gd name="connsiteX13" fmla="*/ 638355 w 4979714"/>
                <a:gd name="connsiteY13" fmla="*/ 871296 h 871296"/>
                <a:gd name="connsiteX14" fmla="*/ 698740 w 4979714"/>
                <a:gd name="connsiteY14" fmla="*/ 854043 h 871296"/>
                <a:gd name="connsiteX15" fmla="*/ 724619 w 4979714"/>
                <a:gd name="connsiteY15" fmla="*/ 845417 h 871296"/>
                <a:gd name="connsiteX16" fmla="*/ 741872 w 4979714"/>
                <a:gd name="connsiteY16" fmla="*/ 793658 h 871296"/>
                <a:gd name="connsiteX17" fmla="*/ 759124 w 4979714"/>
                <a:gd name="connsiteY17" fmla="*/ 750526 h 871296"/>
                <a:gd name="connsiteX18" fmla="*/ 767751 w 4979714"/>
                <a:gd name="connsiteY18" fmla="*/ 207062 h 871296"/>
                <a:gd name="connsiteX19" fmla="*/ 785004 w 4979714"/>
                <a:gd name="connsiteY19" fmla="*/ 94919 h 871296"/>
                <a:gd name="connsiteX20" fmla="*/ 802257 w 4979714"/>
                <a:gd name="connsiteY20" fmla="*/ 69040 h 871296"/>
                <a:gd name="connsiteX21" fmla="*/ 819509 w 4979714"/>
                <a:gd name="connsiteY21" fmla="*/ 28 h 871296"/>
                <a:gd name="connsiteX22" fmla="*/ 897147 w 4979714"/>
                <a:gd name="connsiteY22" fmla="*/ 77666 h 871296"/>
                <a:gd name="connsiteX23" fmla="*/ 923026 w 4979714"/>
                <a:gd name="connsiteY23" fmla="*/ 94919 h 871296"/>
                <a:gd name="connsiteX24" fmla="*/ 948906 w 4979714"/>
                <a:gd name="connsiteY24" fmla="*/ 146677 h 871296"/>
                <a:gd name="connsiteX25" fmla="*/ 957532 w 4979714"/>
                <a:gd name="connsiteY25" fmla="*/ 172557 h 871296"/>
                <a:gd name="connsiteX26" fmla="*/ 992038 w 4979714"/>
                <a:gd name="connsiteY26" fmla="*/ 224315 h 871296"/>
                <a:gd name="connsiteX27" fmla="*/ 1026543 w 4979714"/>
                <a:gd name="connsiteY27" fmla="*/ 267447 h 871296"/>
                <a:gd name="connsiteX28" fmla="*/ 1086928 w 4979714"/>
                <a:gd name="connsiteY28" fmla="*/ 310579 h 871296"/>
                <a:gd name="connsiteX29" fmla="*/ 1130060 w 4979714"/>
                <a:gd name="connsiteY29" fmla="*/ 353711 h 871296"/>
                <a:gd name="connsiteX30" fmla="*/ 1121434 w 4979714"/>
                <a:gd name="connsiteY30" fmla="*/ 379591 h 871296"/>
                <a:gd name="connsiteX31" fmla="*/ 1155940 w 4979714"/>
                <a:gd name="connsiteY31" fmla="*/ 457228 h 871296"/>
                <a:gd name="connsiteX32" fmla="*/ 1173192 w 4979714"/>
                <a:gd name="connsiteY32" fmla="*/ 483108 h 871296"/>
                <a:gd name="connsiteX33" fmla="*/ 1181819 w 4979714"/>
                <a:gd name="connsiteY33" fmla="*/ 508987 h 871296"/>
                <a:gd name="connsiteX34" fmla="*/ 1216324 w 4979714"/>
                <a:gd name="connsiteY34" fmla="*/ 560745 h 871296"/>
                <a:gd name="connsiteX35" fmla="*/ 1233577 w 4979714"/>
                <a:gd name="connsiteY35" fmla="*/ 586625 h 871296"/>
                <a:gd name="connsiteX36" fmla="*/ 1285336 w 4979714"/>
                <a:gd name="connsiteY36" fmla="*/ 621130 h 871296"/>
                <a:gd name="connsiteX37" fmla="*/ 1311215 w 4979714"/>
                <a:gd name="connsiteY37" fmla="*/ 638383 h 871296"/>
                <a:gd name="connsiteX38" fmla="*/ 1371600 w 4979714"/>
                <a:gd name="connsiteY38" fmla="*/ 612504 h 871296"/>
                <a:gd name="connsiteX39" fmla="*/ 1423358 w 4979714"/>
                <a:gd name="connsiteY39" fmla="*/ 577998 h 871296"/>
                <a:gd name="connsiteX40" fmla="*/ 1492370 w 4979714"/>
                <a:gd name="connsiteY40" fmla="*/ 586625 h 871296"/>
                <a:gd name="connsiteX41" fmla="*/ 1518249 w 4979714"/>
                <a:gd name="connsiteY41" fmla="*/ 603877 h 871296"/>
                <a:gd name="connsiteX42" fmla="*/ 1552755 w 4979714"/>
                <a:gd name="connsiteY42" fmla="*/ 612504 h 871296"/>
                <a:gd name="connsiteX43" fmla="*/ 1595887 w 4979714"/>
                <a:gd name="connsiteY43" fmla="*/ 690142 h 871296"/>
                <a:gd name="connsiteX44" fmla="*/ 1621766 w 4979714"/>
                <a:gd name="connsiteY44" fmla="*/ 707394 h 871296"/>
                <a:gd name="connsiteX45" fmla="*/ 1664898 w 4979714"/>
                <a:gd name="connsiteY45" fmla="*/ 698768 h 871296"/>
                <a:gd name="connsiteX46" fmla="*/ 1690777 w 4979714"/>
                <a:gd name="connsiteY46" fmla="*/ 690142 h 871296"/>
                <a:gd name="connsiteX47" fmla="*/ 1708030 w 4979714"/>
                <a:gd name="connsiteY47" fmla="*/ 664262 h 871296"/>
                <a:gd name="connsiteX48" fmla="*/ 1785668 w 4979714"/>
                <a:gd name="connsiteY48" fmla="*/ 629757 h 871296"/>
                <a:gd name="connsiteX49" fmla="*/ 1811547 w 4979714"/>
                <a:gd name="connsiteY49" fmla="*/ 621130 h 871296"/>
                <a:gd name="connsiteX50" fmla="*/ 1880558 w 4979714"/>
                <a:gd name="connsiteY50" fmla="*/ 629757 h 871296"/>
                <a:gd name="connsiteX51" fmla="*/ 1992702 w 4979714"/>
                <a:gd name="connsiteY51" fmla="*/ 612504 h 871296"/>
                <a:gd name="connsiteX52" fmla="*/ 2001328 w 4979714"/>
                <a:gd name="connsiteY52" fmla="*/ 586625 h 871296"/>
                <a:gd name="connsiteX53" fmla="*/ 2027207 w 4979714"/>
                <a:gd name="connsiteY53" fmla="*/ 577998 h 871296"/>
                <a:gd name="connsiteX54" fmla="*/ 2750574 w 4979714"/>
                <a:gd name="connsiteY54" fmla="*/ 552120 h 871296"/>
                <a:gd name="connsiteX55" fmla="*/ 3412876 w 4979714"/>
                <a:gd name="connsiteY55" fmla="*/ 675232 h 871296"/>
                <a:gd name="connsiteX56" fmla="*/ 3744041 w 4979714"/>
                <a:gd name="connsiteY56" fmla="*/ 498602 h 871296"/>
                <a:gd name="connsiteX57" fmla="*/ 4979714 w 4979714"/>
                <a:gd name="connsiteY57" fmla="*/ 560161 h 871296"/>
                <a:gd name="connsiteX0" fmla="*/ 0 w 4979714"/>
                <a:gd name="connsiteY0" fmla="*/ 509619 h 802917"/>
                <a:gd name="connsiteX1" fmla="*/ 129396 w 4979714"/>
                <a:gd name="connsiteY1" fmla="*/ 518246 h 802917"/>
                <a:gd name="connsiteX2" fmla="*/ 224287 w 4979714"/>
                <a:gd name="connsiteY2" fmla="*/ 535498 h 802917"/>
                <a:gd name="connsiteX3" fmla="*/ 284672 w 4979714"/>
                <a:gd name="connsiteY3" fmla="*/ 544125 h 802917"/>
                <a:gd name="connsiteX4" fmla="*/ 327804 w 4979714"/>
                <a:gd name="connsiteY4" fmla="*/ 552751 h 802917"/>
                <a:gd name="connsiteX5" fmla="*/ 379562 w 4979714"/>
                <a:gd name="connsiteY5" fmla="*/ 570004 h 802917"/>
                <a:gd name="connsiteX6" fmla="*/ 431321 w 4979714"/>
                <a:gd name="connsiteY6" fmla="*/ 604510 h 802917"/>
                <a:gd name="connsiteX7" fmla="*/ 483079 w 4979714"/>
                <a:gd name="connsiteY7" fmla="*/ 647642 h 802917"/>
                <a:gd name="connsiteX8" fmla="*/ 508958 w 4979714"/>
                <a:gd name="connsiteY8" fmla="*/ 673521 h 802917"/>
                <a:gd name="connsiteX9" fmla="*/ 534838 w 4979714"/>
                <a:gd name="connsiteY9" fmla="*/ 690774 h 802917"/>
                <a:gd name="connsiteX10" fmla="*/ 577970 w 4979714"/>
                <a:gd name="connsiteY10" fmla="*/ 733906 h 802917"/>
                <a:gd name="connsiteX11" fmla="*/ 586596 w 4979714"/>
                <a:gd name="connsiteY11" fmla="*/ 759785 h 802917"/>
                <a:gd name="connsiteX12" fmla="*/ 612475 w 4979714"/>
                <a:gd name="connsiteY12" fmla="*/ 777038 h 802917"/>
                <a:gd name="connsiteX13" fmla="*/ 638355 w 4979714"/>
                <a:gd name="connsiteY13" fmla="*/ 802917 h 802917"/>
                <a:gd name="connsiteX14" fmla="*/ 698740 w 4979714"/>
                <a:gd name="connsiteY14" fmla="*/ 785664 h 802917"/>
                <a:gd name="connsiteX15" fmla="*/ 724619 w 4979714"/>
                <a:gd name="connsiteY15" fmla="*/ 777038 h 802917"/>
                <a:gd name="connsiteX16" fmla="*/ 741872 w 4979714"/>
                <a:gd name="connsiteY16" fmla="*/ 725279 h 802917"/>
                <a:gd name="connsiteX17" fmla="*/ 759124 w 4979714"/>
                <a:gd name="connsiteY17" fmla="*/ 682147 h 802917"/>
                <a:gd name="connsiteX18" fmla="*/ 767751 w 4979714"/>
                <a:gd name="connsiteY18" fmla="*/ 138683 h 802917"/>
                <a:gd name="connsiteX19" fmla="*/ 785004 w 4979714"/>
                <a:gd name="connsiteY19" fmla="*/ 26540 h 802917"/>
                <a:gd name="connsiteX20" fmla="*/ 802257 w 4979714"/>
                <a:gd name="connsiteY20" fmla="*/ 661 h 802917"/>
                <a:gd name="connsiteX21" fmla="*/ 897147 w 4979714"/>
                <a:gd name="connsiteY21" fmla="*/ 9287 h 802917"/>
                <a:gd name="connsiteX22" fmla="*/ 923026 w 4979714"/>
                <a:gd name="connsiteY22" fmla="*/ 26540 h 802917"/>
                <a:gd name="connsiteX23" fmla="*/ 948906 w 4979714"/>
                <a:gd name="connsiteY23" fmla="*/ 78298 h 802917"/>
                <a:gd name="connsiteX24" fmla="*/ 957532 w 4979714"/>
                <a:gd name="connsiteY24" fmla="*/ 104178 h 802917"/>
                <a:gd name="connsiteX25" fmla="*/ 992038 w 4979714"/>
                <a:gd name="connsiteY25" fmla="*/ 155936 h 802917"/>
                <a:gd name="connsiteX26" fmla="*/ 1026543 w 4979714"/>
                <a:gd name="connsiteY26" fmla="*/ 199068 h 802917"/>
                <a:gd name="connsiteX27" fmla="*/ 1086928 w 4979714"/>
                <a:gd name="connsiteY27" fmla="*/ 242200 h 802917"/>
                <a:gd name="connsiteX28" fmla="*/ 1130060 w 4979714"/>
                <a:gd name="connsiteY28" fmla="*/ 285332 h 802917"/>
                <a:gd name="connsiteX29" fmla="*/ 1121434 w 4979714"/>
                <a:gd name="connsiteY29" fmla="*/ 311212 h 802917"/>
                <a:gd name="connsiteX30" fmla="*/ 1155940 w 4979714"/>
                <a:gd name="connsiteY30" fmla="*/ 388849 h 802917"/>
                <a:gd name="connsiteX31" fmla="*/ 1173192 w 4979714"/>
                <a:gd name="connsiteY31" fmla="*/ 414729 h 802917"/>
                <a:gd name="connsiteX32" fmla="*/ 1181819 w 4979714"/>
                <a:gd name="connsiteY32" fmla="*/ 440608 h 802917"/>
                <a:gd name="connsiteX33" fmla="*/ 1216324 w 4979714"/>
                <a:gd name="connsiteY33" fmla="*/ 492366 h 802917"/>
                <a:gd name="connsiteX34" fmla="*/ 1233577 w 4979714"/>
                <a:gd name="connsiteY34" fmla="*/ 518246 h 802917"/>
                <a:gd name="connsiteX35" fmla="*/ 1285336 w 4979714"/>
                <a:gd name="connsiteY35" fmla="*/ 552751 h 802917"/>
                <a:gd name="connsiteX36" fmla="*/ 1311215 w 4979714"/>
                <a:gd name="connsiteY36" fmla="*/ 570004 h 802917"/>
                <a:gd name="connsiteX37" fmla="*/ 1371600 w 4979714"/>
                <a:gd name="connsiteY37" fmla="*/ 544125 h 802917"/>
                <a:gd name="connsiteX38" fmla="*/ 1423358 w 4979714"/>
                <a:gd name="connsiteY38" fmla="*/ 509619 h 802917"/>
                <a:gd name="connsiteX39" fmla="*/ 1492370 w 4979714"/>
                <a:gd name="connsiteY39" fmla="*/ 518246 h 802917"/>
                <a:gd name="connsiteX40" fmla="*/ 1518249 w 4979714"/>
                <a:gd name="connsiteY40" fmla="*/ 535498 h 802917"/>
                <a:gd name="connsiteX41" fmla="*/ 1552755 w 4979714"/>
                <a:gd name="connsiteY41" fmla="*/ 544125 h 802917"/>
                <a:gd name="connsiteX42" fmla="*/ 1595887 w 4979714"/>
                <a:gd name="connsiteY42" fmla="*/ 621763 h 802917"/>
                <a:gd name="connsiteX43" fmla="*/ 1621766 w 4979714"/>
                <a:gd name="connsiteY43" fmla="*/ 639015 h 802917"/>
                <a:gd name="connsiteX44" fmla="*/ 1664898 w 4979714"/>
                <a:gd name="connsiteY44" fmla="*/ 630389 h 802917"/>
                <a:gd name="connsiteX45" fmla="*/ 1690777 w 4979714"/>
                <a:gd name="connsiteY45" fmla="*/ 621763 h 802917"/>
                <a:gd name="connsiteX46" fmla="*/ 1708030 w 4979714"/>
                <a:gd name="connsiteY46" fmla="*/ 595883 h 802917"/>
                <a:gd name="connsiteX47" fmla="*/ 1785668 w 4979714"/>
                <a:gd name="connsiteY47" fmla="*/ 561378 h 802917"/>
                <a:gd name="connsiteX48" fmla="*/ 1811547 w 4979714"/>
                <a:gd name="connsiteY48" fmla="*/ 552751 h 802917"/>
                <a:gd name="connsiteX49" fmla="*/ 1880558 w 4979714"/>
                <a:gd name="connsiteY49" fmla="*/ 561378 h 802917"/>
                <a:gd name="connsiteX50" fmla="*/ 1992702 w 4979714"/>
                <a:gd name="connsiteY50" fmla="*/ 544125 h 802917"/>
                <a:gd name="connsiteX51" fmla="*/ 2001328 w 4979714"/>
                <a:gd name="connsiteY51" fmla="*/ 518246 h 802917"/>
                <a:gd name="connsiteX52" fmla="*/ 2027207 w 4979714"/>
                <a:gd name="connsiteY52" fmla="*/ 509619 h 802917"/>
                <a:gd name="connsiteX53" fmla="*/ 2750574 w 4979714"/>
                <a:gd name="connsiteY53" fmla="*/ 483741 h 802917"/>
                <a:gd name="connsiteX54" fmla="*/ 3412876 w 4979714"/>
                <a:gd name="connsiteY54" fmla="*/ 606853 h 802917"/>
                <a:gd name="connsiteX55" fmla="*/ 3744041 w 4979714"/>
                <a:gd name="connsiteY55" fmla="*/ 430223 h 802917"/>
                <a:gd name="connsiteX56" fmla="*/ 4979714 w 4979714"/>
                <a:gd name="connsiteY56" fmla="*/ 491782 h 802917"/>
                <a:gd name="connsiteX0" fmla="*/ 0 w 4979714"/>
                <a:gd name="connsiteY0" fmla="*/ 500685 h 793983"/>
                <a:gd name="connsiteX1" fmla="*/ 129396 w 4979714"/>
                <a:gd name="connsiteY1" fmla="*/ 509312 h 793983"/>
                <a:gd name="connsiteX2" fmla="*/ 224287 w 4979714"/>
                <a:gd name="connsiteY2" fmla="*/ 526564 h 793983"/>
                <a:gd name="connsiteX3" fmla="*/ 284672 w 4979714"/>
                <a:gd name="connsiteY3" fmla="*/ 535191 h 793983"/>
                <a:gd name="connsiteX4" fmla="*/ 327804 w 4979714"/>
                <a:gd name="connsiteY4" fmla="*/ 543817 h 793983"/>
                <a:gd name="connsiteX5" fmla="*/ 379562 w 4979714"/>
                <a:gd name="connsiteY5" fmla="*/ 561070 h 793983"/>
                <a:gd name="connsiteX6" fmla="*/ 431321 w 4979714"/>
                <a:gd name="connsiteY6" fmla="*/ 595576 h 793983"/>
                <a:gd name="connsiteX7" fmla="*/ 483079 w 4979714"/>
                <a:gd name="connsiteY7" fmla="*/ 638708 h 793983"/>
                <a:gd name="connsiteX8" fmla="*/ 508958 w 4979714"/>
                <a:gd name="connsiteY8" fmla="*/ 664587 h 793983"/>
                <a:gd name="connsiteX9" fmla="*/ 534838 w 4979714"/>
                <a:gd name="connsiteY9" fmla="*/ 681840 h 793983"/>
                <a:gd name="connsiteX10" fmla="*/ 577970 w 4979714"/>
                <a:gd name="connsiteY10" fmla="*/ 724972 h 793983"/>
                <a:gd name="connsiteX11" fmla="*/ 586596 w 4979714"/>
                <a:gd name="connsiteY11" fmla="*/ 750851 h 793983"/>
                <a:gd name="connsiteX12" fmla="*/ 612475 w 4979714"/>
                <a:gd name="connsiteY12" fmla="*/ 768104 h 793983"/>
                <a:gd name="connsiteX13" fmla="*/ 638355 w 4979714"/>
                <a:gd name="connsiteY13" fmla="*/ 793983 h 793983"/>
                <a:gd name="connsiteX14" fmla="*/ 698740 w 4979714"/>
                <a:gd name="connsiteY14" fmla="*/ 776730 h 793983"/>
                <a:gd name="connsiteX15" fmla="*/ 724619 w 4979714"/>
                <a:gd name="connsiteY15" fmla="*/ 768104 h 793983"/>
                <a:gd name="connsiteX16" fmla="*/ 741872 w 4979714"/>
                <a:gd name="connsiteY16" fmla="*/ 716345 h 793983"/>
                <a:gd name="connsiteX17" fmla="*/ 759124 w 4979714"/>
                <a:gd name="connsiteY17" fmla="*/ 673213 h 793983"/>
                <a:gd name="connsiteX18" fmla="*/ 767751 w 4979714"/>
                <a:gd name="connsiteY18" fmla="*/ 129749 h 793983"/>
                <a:gd name="connsiteX19" fmla="*/ 785004 w 4979714"/>
                <a:gd name="connsiteY19" fmla="*/ 17606 h 793983"/>
                <a:gd name="connsiteX20" fmla="*/ 897147 w 4979714"/>
                <a:gd name="connsiteY20" fmla="*/ 353 h 793983"/>
                <a:gd name="connsiteX21" fmla="*/ 923026 w 4979714"/>
                <a:gd name="connsiteY21" fmla="*/ 17606 h 793983"/>
                <a:gd name="connsiteX22" fmla="*/ 948906 w 4979714"/>
                <a:gd name="connsiteY22" fmla="*/ 69364 h 793983"/>
                <a:gd name="connsiteX23" fmla="*/ 957532 w 4979714"/>
                <a:gd name="connsiteY23" fmla="*/ 95244 h 793983"/>
                <a:gd name="connsiteX24" fmla="*/ 992038 w 4979714"/>
                <a:gd name="connsiteY24" fmla="*/ 147002 h 793983"/>
                <a:gd name="connsiteX25" fmla="*/ 1026543 w 4979714"/>
                <a:gd name="connsiteY25" fmla="*/ 190134 h 793983"/>
                <a:gd name="connsiteX26" fmla="*/ 1086928 w 4979714"/>
                <a:gd name="connsiteY26" fmla="*/ 233266 h 793983"/>
                <a:gd name="connsiteX27" fmla="*/ 1130060 w 4979714"/>
                <a:gd name="connsiteY27" fmla="*/ 276398 h 793983"/>
                <a:gd name="connsiteX28" fmla="*/ 1121434 w 4979714"/>
                <a:gd name="connsiteY28" fmla="*/ 302278 h 793983"/>
                <a:gd name="connsiteX29" fmla="*/ 1155940 w 4979714"/>
                <a:gd name="connsiteY29" fmla="*/ 379915 h 793983"/>
                <a:gd name="connsiteX30" fmla="*/ 1173192 w 4979714"/>
                <a:gd name="connsiteY30" fmla="*/ 405795 h 793983"/>
                <a:gd name="connsiteX31" fmla="*/ 1181819 w 4979714"/>
                <a:gd name="connsiteY31" fmla="*/ 431674 h 793983"/>
                <a:gd name="connsiteX32" fmla="*/ 1216324 w 4979714"/>
                <a:gd name="connsiteY32" fmla="*/ 483432 h 793983"/>
                <a:gd name="connsiteX33" fmla="*/ 1233577 w 4979714"/>
                <a:gd name="connsiteY33" fmla="*/ 509312 h 793983"/>
                <a:gd name="connsiteX34" fmla="*/ 1285336 w 4979714"/>
                <a:gd name="connsiteY34" fmla="*/ 543817 h 793983"/>
                <a:gd name="connsiteX35" fmla="*/ 1311215 w 4979714"/>
                <a:gd name="connsiteY35" fmla="*/ 561070 h 793983"/>
                <a:gd name="connsiteX36" fmla="*/ 1371600 w 4979714"/>
                <a:gd name="connsiteY36" fmla="*/ 535191 h 793983"/>
                <a:gd name="connsiteX37" fmla="*/ 1423358 w 4979714"/>
                <a:gd name="connsiteY37" fmla="*/ 500685 h 793983"/>
                <a:gd name="connsiteX38" fmla="*/ 1492370 w 4979714"/>
                <a:gd name="connsiteY38" fmla="*/ 509312 h 793983"/>
                <a:gd name="connsiteX39" fmla="*/ 1518249 w 4979714"/>
                <a:gd name="connsiteY39" fmla="*/ 526564 h 793983"/>
                <a:gd name="connsiteX40" fmla="*/ 1552755 w 4979714"/>
                <a:gd name="connsiteY40" fmla="*/ 535191 h 793983"/>
                <a:gd name="connsiteX41" fmla="*/ 1595887 w 4979714"/>
                <a:gd name="connsiteY41" fmla="*/ 612829 h 793983"/>
                <a:gd name="connsiteX42" fmla="*/ 1621766 w 4979714"/>
                <a:gd name="connsiteY42" fmla="*/ 630081 h 793983"/>
                <a:gd name="connsiteX43" fmla="*/ 1664898 w 4979714"/>
                <a:gd name="connsiteY43" fmla="*/ 621455 h 793983"/>
                <a:gd name="connsiteX44" fmla="*/ 1690777 w 4979714"/>
                <a:gd name="connsiteY44" fmla="*/ 612829 h 793983"/>
                <a:gd name="connsiteX45" fmla="*/ 1708030 w 4979714"/>
                <a:gd name="connsiteY45" fmla="*/ 586949 h 793983"/>
                <a:gd name="connsiteX46" fmla="*/ 1785668 w 4979714"/>
                <a:gd name="connsiteY46" fmla="*/ 552444 h 793983"/>
                <a:gd name="connsiteX47" fmla="*/ 1811547 w 4979714"/>
                <a:gd name="connsiteY47" fmla="*/ 543817 h 793983"/>
                <a:gd name="connsiteX48" fmla="*/ 1880558 w 4979714"/>
                <a:gd name="connsiteY48" fmla="*/ 552444 h 793983"/>
                <a:gd name="connsiteX49" fmla="*/ 1992702 w 4979714"/>
                <a:gd name="connsiteY49" fmla="*/ 535191 h 793983"/>
                <a:gd name="connsiteX50" fmla="*/ 2001328 w 4979714"/>
                <a:gd name="connsiteY50" fmla="*/ 509312 h 793983"/>
                <a:gd name="connsiteX51" fmla="*/ 2027207 w 4979714"/>
                <a:gd name="connsiteY51" fmla="*/ 500685 h 793983"/>
                <a:gd name="connsiteX52" fmla="*/ 2750574 w 4979714"/>
                <a:gd name="connsiteY52" fmla="*/ 474807 h 793983"/>
                <a:gd name="connsiteX53" fmla="*/ 3412876 w 4979714"/>
                <a:gd name="connsiteY53" fmla="*/ 597919 h 793983"/>
                <a:gd name="connsiteX54" fmla="*/ 3744041 w 4979714"/>
                <a:gd name="connsiteY54" fmla="*/ 421289 h 793983"/>
                <a:gd name="connsiteX55" fmla="*/ 4979714 w 4979714"/>
                <a:gd name="connsiteY55" fmla="*/ 482848 h 793983"/>
                <a:gd name="connsiteX0" fmla="*/ 0 w 4979714"/>
                <a:gd name="connsiteY0" fmla="*/ 504498 h 797796"/>
                <a:gd name="connsiteX1" fmla="*/ 129396 w 4979714"/>
                <a:gd name="connsiteY1" fmla="*/ 513125 h 797796"/>
                <a:gd name="connsiteX2" fmla="*/ 224287 w 4979714"/>
                <a:gd name="connsiteY2" fmla="*/ 530377 h 797796"/>
                <a:gd name="connsiteX3" fmla="*/ 284672 w 4979714"/>
                <a:gd name="connsiteY3" fmla="*/ 539004 h 797796"/>
                <a:gd name="connsiteX4" fmla="*/ 327804 w 4979714"/>
                <a:gd name="connsiteY4" fmla="*/ 547630 h 797796"/>
                <a:gd name="connsiteX5" fmla="*/ 379562 w 4979714"/>
                <a:gd name="connsiteY5" fmla="*/ 564883 h 797796"/>
                <a:gd name="connsiteX6" fmla="*/ 431321 w 4979714"/>
                <a:gd name="connsiteY6" fmla="*/ 599389 h 797796"/>
                <a:gd name="connsiteX7" fmla="*/ 483079 w 4979714"/>
                <a:gd name="connsiteY7" fmla="*/ 642521 h 797796"/>
                <a:gd name="connsiteX8" fmla="*/ 508958 w 4979714"/>
                <a:gd name="connsiteY8" fmla="*/ 668400 h 797796"/>
                <a:gd name="connsiteX9" fmla="*/ 534838 w 4979714"/>
                <a:gd name="connsiteY9" fmla="*/ 685653 h 797796"/>
                <a:gd name="connsiteX10" fmla="*/ 577970 w 4979714"/>
                <a:gd name="connsiteY10" fmla="*/ 728785 h 797796"/>
                <a:gd name="connsiteX11" fmla="*/ 586596 w 4979714"/>
                <a:gd name="connsiteY11" fmla="*/ 754664 h 797796"/>
                <a:gd name="connsiteX12" fmla="*/ 612475 w 4979714"/>
                <a:gd name="connsiteY12" fmla="*/ 771917 h 797796"/>
                <a:gd name="connsiteX13" fmla="*/ 638355 w 4979714"/>
                <a:gd name="connsiteY13" fmla="*/ 797796 h 797796"/>
                <a:gd name="connsiteX14" fmla="*/ 698740 w 4979714"/>
                <a:gd name="connsiteY14" fmla="*/ 780543 h 797796"/>
                <a:gd name="connsiteX15" fmla="*/ 724619 w 4979714"/>
                <a:gd name="connsiteY15" fmla="*/ 771917 h 797796"/>
                <a:gd name="connsiteX16" fmla="*/ 741872 w 4979714"/>
                <a:gd name="connsiteY16" fmla="*/ 720158 h 797796"/>
                <a:gd name="connsiteX17" fmla="*/ 759124 w 4979714"/>
                <a:gd name="connsiteY17" fmla="*/ 677026 h 797796"/>
                <a:gd name="connsiteX18" fmla="*/ 767751 w 4979714"/>
                <a:gd name="connsiteY18" fmla="*/ 133562 h 797796"/>
                <a:gd name="connsiteX19" fmla="*/ 785004 w 4979714"/>
                <a:gd name="connsiteY19" fmla="*/ 21419 h 797796"/>
                <a:gd name="connsiteX20" fmla="*/ 897147 w 4979714"/>
                <a:gd name="connsiteY20" fmla="*/ 4166 h 797796"/>
                <a:gd name="connsiteX21" fmla="*/ 948906 w 4979714"/>
                <a:gd name="connsiteY21" fmla="*/ 73177 h 797796"/>
                <a:gd name="connsiteX22" fmla="*/ 957532 w 4979714"/>
                <a:gd name="connsiteY22" fmla="*/ 99057 h 797796"/>
                <a:gd name="connsiteX23" fmla="*/ 992038 w 4979714"/>
                <a:gd name="connsiteY23" fmla="*/ 150815 h 797796"/>
                <a:gd name="connsiteX24" fmla="*/ 1026543 w 4979714"/>
                <a:gd name="connsiteY24" fmla="*/ 193947 h 797796"/>
                <a:gd name="connsiteX25" fmla="*/ 1086928 w 4979714"/>
                <a:gd name="connsiteY25" fmla="*/ 237079 h 797796"/>
                <a:gd name="connsiteX26" fmla="*/ 1130060 w 4979714"/>
                <a:gd name="connsiteY26" fmla="*/ 280211 h 797796"/>
                <a:gd name="connsiteX27" fmla="*/ 1121434 w 4979714"/>
                <a:gd name="connsiteY27" fmla="*/ 306091 h 797796"/>
                <a:gd name="connsiteX28" fmla="*/ 1155940 w 4979714"/>
                <a:gd name="connsiteY28" fmla="*/ 383728 h 797796"/>
                <a:gd name="connsiteX29" fmla="*/ 1173192 w 4979714"/>
                <a:gd name="connsiteY29" fmla="*/ 409608 h 797796"/>
                <a:gd name="connsiteX30" fmla="*/ 1181819 w 4979714"/>
                <a:gd name="connsiteY30" fmla="*/ 435487 h 797796"/>
                <a:gd name="connsiteX31" fmla="*/ 1216324 w 4979714"/>
                <a:gd name="connsiteY31" fmla="*/ 487245 h 797796"/>
                <a:gd name="connsiteX32" fmla="*/ 1233577 w 4979714"/>
                <a:gd name="connsiteY32" fmla="*/ 513125 h 797796"/>
                <a:gd name="connsiteX33" fmla="*/ 1285336 w 4979714"/>
                <a:gd name="connsiteY33" fmla="*/ 547630 h 797796"/>
                <a:gd name="connsiteX34" fmla="*/ 1311215 w 4979714"/>
                <a:gd name="connsiteY34" fmla="*/ 564883 h 797796"/>
                <a:gd name="connsiteX35" fmla="*/ 1371600 w 4979714"/>
                <a:gd name="connsiteY35" fmla="*/ 539004 h 797796"/>
                <a:gd name="connsiteX36" fmla="*/ 1423358 w 4979714"/>
                <a:gd name="connsiteY36" fmla="*/ 504498 h 797796"/>
                <a:gd name="connsiteX37" fmla="*/ 1492370 w 4979714"/>
                <a:gd name="connsiteY37" fmla="*/ 513125 h 797796"/>
                <a:gd name="connsiteX38" fmla="*/ 1518249 w 4979714"/>
                <a:gd name="connsiteY38" fmla="*/ 530377 h 797796"/>
                <a:gd name="connsiteX39" fmla="*/ 1552755 w 4979714"/>
                <a:gd name="connsiteY39" fmla="*/ 539004 h 797796"/>
                <a:gd name="connsiteX40" fmla="*/ 1595887 w 4979714"/>
                <a:gd name="connsiteY40" fmla="*/ 616642 h 797796"/>
                <a:gd name="connsiteX41" fmla="*/ 1621766 w 4979714"/>
                <a:gd name="connsiteY41" fmla="*/ 633894 h 797796"/>
                <a:gd name="connsiteX42" fmla="*/ 1664898 w 4979714"/>
                <a:gd name="connsiteY42" fmla="*/ 625268 h 797796"/>
                <a:gd name="connsiteX43" fmla="*/ 1690777 w 4979714"/>
                <a:gd name="connsiteY43" fmla="*/ 616642 h 797796"/>
                <a:gd name="connsiteX44" fmla="*/ 1708030 w 4979714"/>
                <a:gd name="connsiteY44" fmla="*/ 590762 h 797796"/>
                <a:gd name="connsiteX45" fmla="*/ 1785668 w 4979714"/>
                <a:gd name="connsiteY45" fmla="*/ 556257 h 797796"/>
                <a:gd name="connsiteX46" fmla="*/ 1811547 w 4979714"/>
                <a:gd name="connsiteY46" fmla="*/ 547630 h 797796"/>
                <a:gd name="connsiteX47" fmla="*/ 1880558 w 4979714"/>
                <a:gd name="connsiteY47" fmla="*/ 556257 h 797796"/>
                <a:gd name="connsiteX48" fmla="*/ 1992702 w 4979714"/>
                <a:gd name="connsiteY48" fmla="*/ 539004 h 797796"/>
                <a:gd name="connsiteX49" fmla="*/ 2001328 w 4979714"/>
                <a:gd name="connsiteY49" fmla="*/ 513125 h 797796"/>
                <a:gd name="connsiteX50" fmla="*/ 2027207 w 4979714"/>
                <a:gd name="connsiteY50" fmla="*/ 504498 h 797796"/>
                <a:gd name="connsiteX51" fmla="*/ 2750574 w 4979714"/>
                <a:gd name="connsiteY51" fmla="*/ 478620 h 797796"/>
                <a:gd name="connsiteX52" fmla="*/ 3412876 w 4979714"/>
                <a:gd name="connsiteY52" fmla="*/ 601732 h 797796"/>
                <a:gd name="connsiteX53" fmla="*/ 3744041 w 4979714"/>
                <a:gd name="connsiteY53" fmla="*/ 425102 h 797796"/>
                <a:gd name="connsiteX54" fmla="*/ 4979714 w 4979714"/>
                <a:gd name="connsiteY54" fmla="*/ 486661 h 797796"/>
                <a:gd name="connsiteX0" fmla="*/ 0 w 4979714"/>
                <a:gd name="connsiteY0" fmla="*/ 504498 h 797796"/>
                <a:gd name="connsiteX1" fmla="*/ 129396 w 4979714"/>
                <a:gd name="connsiteY1" fmla="*/ 513125 h 797796"/>
                <a:gd name="connsiteX2" fmla="*/ 224287 w 4979714"/>
                <a:gd name="connsiteY2" fmla="*/ 530377 h 797796"/>
                <a:gd name="connsiteX3" fmla="*/ 284672 w 4979714"/>
                <a:gd name="connsiteY3" fmla="*/ 539004 h 797796"/>
                <a:gd name="connsiteX4" fmla="*/ 327804 w 4979714"/>
                <a:gd name="connsiteY4" fmla="*/ 547630 h 797796"/>
                <a:gd name="connsiteX5" fmla="*/ 379562 w 4979714"/>
                <a:gd name="connsiteY5" fmla="*/ 564883 h 797796"/>
                <a:gd name="connsiteX6" fmla="*/ 431321 w 4979714"/>
                <a:gd name="connsiteY6" fmla="*/ 599389 h 797796"/>
                <a:gd name="connsiteX7" fmla="*/ 483079 w 4979714"/>
                <a:gd name="connsiteY7" fmla="*/ 642521 h 797796"/>
                <a:gd name="connsiteX8" fmla="*/ 508958 w 4979714"/>
                <a:gd name="connsiteY8" fmla="*/ 668400 h 797796"/>
                <a:gd name="connsiteX9" fmla="*/ 534838 w 4979714"/>
                <a:gd name="connsiteY9" fmla="*/ 685653 h 797796"/>
                <a:gd name="connsiteX10" fmla="*/ 577970 w 4979714"/>
                <a:gd name="connsiteY10" fmla="*/ 728785 h 797796"/>
                <a:gd name="connsiteX11" fmla="*/ 586596 w 4979714"/>
                <a:gd name="connsiteY11" fmla="*/ 754664 h 797796"/>
                <a:gd name="connsiteX12" fmla="*/ 612475 w 4979714"/>
                <a:gd name="connsiteY12" fmla="*/ 771917 h 797796"/>
                <a:gd name="connsiteX13" fmla="*/ 638355 w 4979714"/>
                <a:gd name="connsiteY13" fmla="*/ 797796 h 797796"/>
                <a:gd name="connsiteX14" fmla="*/ 698740 w 4979714"/>
                <a:gd name="connsiteY14" fmla="*/ 780543 h 797796"/>
                <a:gd name="connsiteX15" fmla="*/ 724619 w 4979714"/>
                <a:gd name="connsiteY15" fmla="*/ 771917 h 797796"/>
                <a:gd name="connsiteX16" fmla="*/ 741872 w 4979714"/>
                <a:gd name="connsiteY16" fmla="*/ 720158 h 797796"/>
                <a:gd name="connsiteX17" fmla="*/ 759124 w 4979714"/>
                <a:gd name="connsiteY17" fmla="*/ 677026 h 797796"/>
                <a:gd name="connsiteX18" fmla="*/ 767751 w 4979714"/>
                <a:gd name="connsiteY18" fmla="*/ 133562 h 797796"/>
                <a:gd name="connsiteX19" fmla="*/ 785004 w 4979714"/>
                <a:gd name="connsiteY19" fmla="*/ 21419 h 797796"/>
                <a:gd name="connsiteX20" fmla="*/ 897147 w 4979714"/>
                <a:gd name="connsiteY20" fmla="*/ 4166 h 797796"/>
                <a:gd name="connsiteX21" fmla="*/ 948906 w 4979714"/>
                <a:gd name="connsiteY21" fmla="*/ 73177 h 797796"/>
                <a:gd name="connsiteX22" fmla="*/ 957532 w 4979714"/>
                <a:gd name="connsiteY22" fmla="*/ 99057 h 797796"/>
                <a:gd name="connsiteX23" fmla="*/ 992038 w 4979714"/>
                <a:gd name="connsiteY23" fmla="*/ 150815 h 797796"/>
                <a:gd name="connsiteX24" fmla="*/ 1026543 w 4979714"/>
                <a:gd name="connsiteY24" fmla="*/ 193947 h 797796"/>
                <a:gd name="connsiteX25" fmla="*/ 1086928 w 4979714"/>
                <a:gd name="connsiteY25" fmla="*/ 237079 h 797796"/>
                <a:gd name="connsiteX26" fmla="*/ 1130060 w 4979714"/>
                <a:gd name="connsiteY26" fmla="*/ 280211 h 797796"/>
                <a:gd name="connsiteX27" fmla="*/ 1121434 w 4979714"/>
                <a:gd name="connsiteY27" fmla="*/ 306091 h 797796"/>
                <a:gd name="connsiteX28" fmla="*/ 1155940 w 4979714"/>
                <a:gd name="connsiteY28" fmla="*/ 383728 h 797796"/>
                <a:gd name="connsiteX29" fmla="*/ 1173192 w 4979714"/>
                <a:gd name="connsiteY29" fmla="*/ 409608 h 797796"/>
                <a:gd name="connsiteX30" fmla="*/ 1181819 w 4979714"/>
                <a:gd name="connsiteY30" fmla="*/ 435487 h 797796"/>
                <a:gd name="connsiteX31" fmla="*/ 1216324 w 4979714"/>
                <a:gd name="connsiteY31" fmla="*/ 487245 h 797796"/>
                <a:gd name="connsiteX32" fmla="*/ 1233577 w 4979714"/>
                <a:gd name="connsiteY32" fmla="*/ 513125 h 797796"/>
                <a:gd name="connsiteX33" fmla="*/ 1285336 w 4979714"/>
                <a:gd name="connsiteY33" fmla="*/ 547630 h 797796"/>
                <a:gd name="connsiteX34" fmla="*/ 1311215 w 4979714"/>
                <a:gd name="connsiteY34" fmla="*/ 564883 h 797796"/>
                <a:gd name="connsiteX35" fmla="*/ 1371600 w 4979714"/>
                <a:gd name="connsiteY35" fmla="*/ 539004 h 797796"/>
                <a:gd name="connsiteX36" fmla="*/ 1423358 w 4979714"/>
                <a:gd name="connsiteY36" fmla="*/ 504498 h 797796"/>
                <a:gd name="connsiteX37" fmla="*/ 1492370 w 4979714"/>
                <a:gd name="connsiteY37" fmla="*/ 513125 h 797796"/>
                <a:gd name="connsiteX38" fmla="*/ 1518249 w 4979714"/>
                <a:gd name="connsiteY38" fmla="*/ 530377 h 797796"/>
                <a:gd name="connsiteX39" fmla="*/ 1552755 w 4979714"/>
                <a:gd name="connsiteY39" fmla="*/ 539004 h 797796"/>
                <a:gd name="connsiteX40" fmla="*/ 1595887 w 4979714"/>
                <a:gd name="connsiteY40" fmla="*/ 616642 h 797796"/>
                <a:gd name="connsiteX41" fmla="*/ 1621766 w 4979714"/>
                <a:gd name="connsiteY41" fmla="*/ 633894 h 797796"/>
                <a:gd name="connsiteX42" fmla="*/ 1664898 w 4979714"/>
                <a:gd name="connsiteY42" fmla="*/ 625268 h 797796"/>
                <a:gd name="connsiteX43" fmla="*/ 1690777 w 4979714"/>
                <a:gd name="connsiteY43" fmla="*/ 616642 h 797796"/>
                <a:gd name="connsiteX44" fmla="*/ 1708030 w 4979714"/>
                <a:gd name="connsiteY44" fmla="*/ 590762 h 797796"/>
                <a:gd name="connsiteX45" fmla="*/ 1785668 w 4979714"/>
                <a:gd name="connsiteY45" fmla="*/ 556257 h 797796"/>
                <a:gd name="connsiteX46" fmla="*/ 1811547 w 4979714"/>
                <a:gd name="connsiteY46" fmla="*/ 547630 h 797796"/>
                <a:gd name="connsiteX47" fmla="*/ 1880558 w 4979714"/>
                <a:gd name="connsiteY47" fmla="*/ 556257 h 797796"/>
                <a:gd name="connsiteX48" fmla="*/ 1992702 w 4979714"/>
                <a:gd name="connsiteY48" fmla="*/ 539004 h 797796"/>
                <a:gd name="connsiteX49" fmla="*/ 2001328 w 4979714"/>
                <a:gd name="connsiteY49" fmla="*/ 513125 h 797796"/>
                <a:gd name="connsiteX50" fmla="*/ 2027207 w 4979714"/>
                <a:gd name="connsiteY50" fmla="*/ 504498 h 797796"/>
                <a:gd name="connsiteX51" fmla="*/ 2750574 w 4979714"/>
                <a:gd name="connsiteY51" fmla="*/ 478620 h 797796"/>
                <a:gd name="connsiteX52" fmla="*/ 3412876 w 4979714"/>
                <a:gd name="connsiteY52" fmla="*/ 601732 h 797796"/>
                <a:gd name="connsiteX53" fmla="*/ 3744041 w 4979714"/>
                <a:gd name="connsiteY53" fmla="*/ 425102 h 797796"/>
                <a:gd name="connsiteX54" fmla="*/ 4979714 w 4979714"/>
                <a:gd name="connsiteY54" fmla="*/ 486661 h 797796"/>
                <a:gd name="connsiteX0" fmla="*/ 0 w 4979714"/>
                <a:gd name="connsiteY0" fmla="*/ 501411 h 794709"/>
                <a:gd name="connsiteX1" fmla="*/ 129396 w 4979714"/>
                <a:gd name="connsiteY1" fmla="*/ 510038 h 794709"/>
                <a:gd name="connsiteX2" fmla="*/ 224287 w 4979714"/>
                <a:gd name="connsiteY2" fmla="*/ 527290 h 794709"/>
                <a:gd name="connsiteX3" fmla="*/ 284672 w 4979714"/>
                <a:gd name="connsiteY3" fmla="*/ 535917 h 794709"/>
                <a:gd name="connsiteX4" fmla="*/ 327804 w 4979714"/>
                <a:gd name="connsiteY4" fmla="*/ 544543 h 794709"/>
                <a:gd name="connsiteX5" fmla="*/ 379562 w 4979714"/>
                <a:gd name="connsiteY5" fmla="*/ 561796 h 794709"/>
                <a:gd name="connsiteX6" fmla="*/ 431321 w 4979714"/>
                <a:gd name="connsiteY6" fmla="*/ 596302 h 794709"/>
                <a:gd name="connsiteX7" fmla="*/ 483079 w 4979714"/>
                <a:gd name="connsiteY7" fmla="*/ 639434 h 794709"/>
                <a:gd name="connsiteX8" fmla="*/ 508958 w 4979714"/>
                <a:gd name="connsiteY8" fmla="*/ 665313 h 794709"/>
                <a:gd name="connsiteX9" fmla="*/ 534838 w 4979714"/>
                <a:gd name="connsiteY9" fmla="*/ 682566 h 794709"/>
                <a:gd name="connsiteX10" fmla="*/ 577970 w 4979714"/>
                <a:gd name="connsiteY10" fmla="*/ 725698 h 794709"/>
                <a:gd name="connsiteX11" fmla="*/ 586596 w 4979714"/>
                <a:gd name="connsiteY11" fmla="*/ 751577 h 794709"/>
                <a:gd name="connsiteX12" fmla="*/ 612475 w 4979714"/>
                <a:gd name="connsiteY12" fmla="*/ 768830 h 794709"/>
                <a:gd name="connsiteX13" fmla="*/ 638355 w 4979714"/>
                <a:gd name="connsiteY13" fmla="*/ 794709 h 794709"/>
                <a:gd name="connsiteX14" fmla="*/ 698740 w 4979714"/>
                <a:gd name="connsiteY14" fmla="*/ 777456 h 794709"/>
                <a:gd name="connsiteX15" fmla="*/ 724619 w 4979714"/>
                <a:gd name="connsiteY15" fmla="*/ 768830 h 794709"/>
                <a:gd name="connsiteX16" fmla="*/ 741872 w 4979714"/>
                <a:gd name="connsiteY16" fmla="*/ 717071 h 794709"/>
                <a:gd name="connsiteX17" fmla="*/ 759124 w 4979714"/>
                <a:gd name="connsiteY17" fmla="*/ 673939 h 794709"/>
                <a:gd name="connsiteX18" fmla="*/ 767751 w 4979714"/>
                <a:gd name="connsiteY18" fmla="*/ 130475 h 794709"/>
                <a:gd name="connsiteX19" fmla="*/ 897147 w 4979714"/>
                <a:gd name="connsiteY19" fmla="*/ 1079 h 794709"/>
                <a:gd name="connsiteX20" fmla="*/ 948906 w 4979714"/>
                <a:gd name="connsiteY20" fmla="*/ 70090 h 794709"/>
                <a:gd name="connsiteX21" fmla="*/ 957532 w 4979714"/>
                <a:gd name="connsiteY21" fmla="*/ 95970 h 794709"/>
                <a:gd name="connsiteX22" fmla="*/ 992038 w 4979714"/>
                <a:gd name="connsiteY22" fmla="*/ 147728 h 794709"/>
                <a:gd name="connsiteX23" fmla="*/ 1026543 w 4979714"/>
                <a:gd name="connsiteY23" fmla="*/ 190860 h 794709"/>
                <a:gd name="connsiteX24" fmla="*/ 1086928 w 4979714"/>
                <a:gd name="connsiteY24" fmla="*/ 233992 h 794709"/>
                <a:gd name="connsiteX25" fmla="*/ 1130060 w 4979714"/>
                <a:gd name="connsiteY25" fmla="*/ 277124 h 794709"/>
                <a:gd name="connsiteX26" fmla="*/ 1121434 w 4979714"/>
                <a:gd name="connsiteY26" fmla="*/ 303004 h 794709"/>
                <a:gd name="connsiteX27" fmla="*/ 1155940 w 4979714"/>
                <a:gd name="connsiteY27" fmla="*/ 380641 h 794709"/>
                <a:gd name="connsiteX28" fmla="*/ 1173192 w 4979714"/>
                <a:gd name="connsiteY28" fmla="*/ 406521 h 794709"/>
                <a:gd name="connsiteX29" fmla="*/ 1181819 w 4979714"/>
                <a:gd name="connsiteY29" fmla="*/ 432400 h 794709"/>
                <a:gd name="connsiteX30" fmla="*/ 1216324 w 4979714"/>
                <a:gd name="connsiteY30" fmla="*/ 484158 h 794709"/>
                <a:gd name="connsiteX31" fmla="*/ 1233577 w 4979714"/>
                <a:gd name="connsiteY31" fmla="*/ 510038 h 794709"/>
                <a:gd name="connsiteX32" fmla="*/ 1285336 w 4979714"/>
                <a:gd name="connsiteY32" fmla="*/ 544543 h 794709"/>
                <a:gd name="connsiteX33" fmla="*/ 1311215 w 4979714"/>
                <a:gd name="connsiteY33" fmla="*/ 561796 h 794709"/>
                <a:gd name="connsiteX34" fmla="*/ 1371600 w 4979714"/>
                <a:gd name="connsiteY34" fmla="*/ 535917 h 794709"/>
                <a:gd name="connsiteX35" fmla="*/ 1423358 w 4979714"/>
                <a:gd name="connsiteY35" fmla="*/ 501411 h 794709"/>
                <a:gd name="connsiteX36" fmla="*/ 1492370 w 4979714"/>
                <a:gd name="connsiteY36" fmla="*/ 510038 h 794709"/>
                <a:gd name="connsiteX37" fmla="*/ 1518249 w 4979714"/>
                <a:gd name="connsiteY37" fmla="*/ 527290 h 794709"/>
                <a:gd name="connsiteX38" fmla="*/ 1552755 w 4979714"/>
                <a:gd name="connsiteY38" fmla="*/ 535917 h 794709"/>
                <a:gd name="connsiteX39" fmla="*/ 1595887 w 4979714"/>
                <a:gd name="connsiteY39" fmla="*/ 613555 h 794709"/>
                <a:gd name="connsiteX40" fmla="*/ 1621766 w 4979714"/>
                <a:gd name="connsiteY40" fmla="*/ 630807 h 794709"/>
                <a:gd name="connsiteX41" fmla="*/ 1664898 w 4979714"/>
                <a:gd name="connsiteY41" fmla="*/ 622181 h 794709"/>
                <a:gd name="connsiteX42" fmla="*/ 1690777 w 4979714"/>
                <a:gd name="connsiteY42" fmla="*/ 613555 h 794709"/>
                <a:gd name="connsiteX43" fmla="*/ 1708030 w 4979714"/>
                <a:gd name="connsiteY43" fmla="*/ 587675 h 794709"/>
                <a:gd name="connsiteX44" fmla="*/ 1785668 w 4979714"/>
                <a:gd name="connsiteY44" fmla="*/ 553170 h 794709"/>
                <a:gd name="connsiteX45" fmla="*/ 1811547 w 4979714"/>
                <a:gd name="connsiteY45" fmla="*/ 544543 h 794709"/>
                <a:gd name="connsiteX46" fmla="*/ 1880558 w 4979714"/>
                <a:gd name="connsiteY46" fmla="*/ 553170 h 794709"/>
                <a:gd name="connsiteX47" fmla="*/ 1992702 w 4979714"/>
                <a:gd name="connsiteY47" fmla="*/ 535917 h 794709"/>
                <a:gd name="connsiteX48" fmla="*/ 2001328 w 4979714"/>
                <a:gd name="connsiteY48" fmla="*/ 510038 h 794709"/>
                <a:gd name="connsiteX49" fmla="*/ 2027207 w 4979714"/>
                <a:gd name="connsiteY49" fmla="*/ 501411 h 794709"/>
                <a:gd name="connsiteX50" fmla="*/ 2750574 w 4979714"/>
                <a:gd name="connsiteY50" fmla="*/ 475533 h 794709"/>
                <a:gd name="connsiteX51" fmla="*/ 3412876 w 4979714"/>
                <a:gd name="connsiteY51" fmla="*/ 598645 h 794709"/>
                <a:gd name="connsiteX52" fmla="*/ 3744041 w 4979714"/>
                <a:gd name="connsiteY52" fmla="*/ 422015 h 794709"/>
                <a:gd name="connsiteX53" fmla="*/ 4979714 w 4979714"/>
                <a:gd name="connsiteY53" fmla="*/ 483574 h 794709"/>
                <a:gd name="connsiteX0" fmla="*/ 0 w 4979714"/>
                <a:gd name="connsiteY0" fmla="*/ 534251 h 827549"/>
                <a:gd name="connsiteX1" fmla="*/ 129396 w 4979714"/>
                <a:gd name="connsiteY1" fmla="*/ 542878 h 827549"/>
                <a:gd name="connsiteX2" fmla="*/ 224287 w 4979714"/>
                <a:gd name="connsiteY2" fmla="*/ 560130 h 827549"/>
                <a:gd name="connsiteX3" fmla="*/ 284672 w 4979714"/>
                <a:gd name="connsiteY3" fmla="*/ 568757 h 827549"/>
                <a:gd name="connsiteX4" fmla="*/ 327804 w 4979714"/>
                <a:gd name="connsiteY4" fmla="*/ 577383 h 827549"/>
                <a:gd name="connsiteX5" fmla="*/ 379562 w 4979714"/>
                <a:gd name="connsiteY5" fmla="*/ 594636 h 827549"/>
                <a:gd name="connsiteX6" fmla="*/ 431321 w 4979714"/>
                <a:gd name="connsiteY6" fmla="*/ 629142 h 827549"/>
                <a:gd name="connsiteX7" fmla="*/ 483079 w 4979714"/>
                <a:gd name="connsiteY7" fmla="*/ 672274 h 827549"/>
                <a:gd name="connsiteX8" fmla="*/ 508958 w 4979714"/>
                <a:gd name="connsiteY8" fmla="*/ 698153 h 827549"/>
                <a:gd name="connsiteX9" fmla="*/ 534838 w 4979714"/>
                <a:gd name="connsiteY9" fmla="*/ 715406 h 827549"/>
                <a:gd name="connsiteX10" fmla="*/ 577970 w 4979714"/>
                <a:gd name="connsiteY10" fmla="*/ 758538 h 827549"/>
                <a:gd name="connsiteX11" fmla="*/ 586596 w 4979714"/>
                <a:gd name="connsiteY11" fmla="*/ 784417 h 827549"/>
                <a:gd name="connsiteX12" fmla="*/ 612475 w 4979714"/>
                <a:gd name="connsiteY12" fmla="*/ 801670 h 827549"/>
                <a:gd name="connsiteX13" fmla="*/ 638355 w 4979714"/>
                <a:gd name="connsiteY13" fmla="*/ 827549 h 827549"/>
                <a:gd name="connsiteX14" fmla="*/ 698740 w 4979714"/>
                <a:gd name="connsiteY14" fmla="*/ 810296 h 827549"/>
                <a:gd name="connsiteX15" fmla="*/ 724619 w 4979714"/>
                <a:gd name="connsiteY15" fmla="*/ 801670 h 827549"/>
                <a:gd name="connsiteX16" fmla="*/ 741872 w 4979714"/>
                <a:gd name="connsiteY16" fmla="*/ 749911 h 827549"/>
                <a:gd name="connsiteX17" fmla="*/ 759124 w 4979714"/>
                <a:gd name="connsiteY17" fmla="*/ 706779 h 827549"/>
                <a:gd name="connsiteX18" fmla="*/ 897147 w 4979714"/>
                <a:gd name="connsiteY18" fmla="*/ 33919 h 827549"/>
                <a:gd name="connsiteX19" fmla="*/ 948906 w 4979714"/>
                <a:gd name="connsiteY19" fmla="*/ 102930 h 827549"/>
                <a:gd name="connsiteX20" fmla="*/ 957532 w 4979714"/>
                <a:gd name="connsiteY20" fmla="*/ 128810 h 827549"/>
                <a:gd name="connsiteX21" fmla="*/ 992038 w 4979714"/>
                <a:gd name="connsiteY21" fmla="*/ 180568 h 827549"/>
                <a:gd name="connsiteX22" fmla="*/ 1026543 w 4979714"/>
                <a:gd name="connsiteY22" fmla="*/ 223700 h 827549"/>
                <a:gd name="connsiteX23" fmla="*/ 1086928 w 4979714"/>
                <a:gd name="connsiteY23" fmla="*/ 266832 h 827549"/>
                <a:gd name="connsiteX24" fmla="*/ 1130060 w 4979714"/>
                <a:gd name="connsiteY24" fmla="*/ 309964 h 827549"/>
                <a:gd name="connsiteX25" fmla="*/ 1121434 w 4979714"/>
                <a:gd name="connsiteY25" fmla="*/ 335844 h 827549"/>
                <a:gd name="connsiteX26" fmla="*/ 1155940 w 4979714"/>
                <a:gd name="connsiteY26" fmla="*/ 413481 h 827549"/>
                <a:gd name="connsiteX27" fmla="*/ 1173192 w 4979714"/>
                <a:gd name="connsiteY27" fmla="*/ 439361 h 827549"/>
                <a:gd name="connsiteX28" fmla="*/ 1181819 w 4979714"/>
                <a:gd name="connsiteY28" fmla="*/ 465240 h 827549"/>
                <a:gd name="connsiteX29" fmla="*/ 1216324 w 4979714"/>
                <a:gd name="connsiteY29" fmla="*/ 516998 h 827549"/>
                <a:gd name="connsiteX30" fmla="*/ 1233577 w 4979714"/>
                <a:gd name="connsiteY30" fmla="*/ 542878 h 827549"/>
                <a:gd name="connsiteX31" fmla="*/ 1285336 w 4979714"/>
                <a:gd name="connsiteY31" fmla="*/ 577383 h 827549"/>
                <a:gd name="connsiteX32" fmla="*/ 1311215 w 4979714"/>
                <a:gd name="connsiteY32" fmla="*/ 594636 h 827549"/>
                <a:gd name="connsiteX33" fmla="*/ 1371600 w 4979714"/>
                <a:gd name="connsiteY33" fmla="*/ 568757 h 827549"/>
                <a:gd name="connsiteX34" fmla="*/ 1423358 w 4979714"/>
                <a:gd name="connsiteY34" fmla="*/ 534251 h 827549"/>
                <a:gd name="connsiteX35" fmla="*/ 1492370 w 4979714"/>
                <a:gd name="connsiteY35" fmla="*/ 542878 h 827549"/>
                <a:gd name="connsiteX36" fmla="*/ 1518249 w 4979714"/>
                <a:gd name="connsiteY36" fmla="*/ 560130 h 827549"/>
                <a:gd name="connsiteX37" fmla="*/ 1552755 w 4979714"/>
                <a:gd name="connsiteY37" fmla="*/ 568757 h 827549"/>
                <a:gd name="connsiteX38" fmla="*/ 1595887 w 4979714"/>
                <a:gd name="connsiteY38" fmla="*/ 646395 h 827549"/>
                <a:gd name="connsiteX39" fmla="*/ 1621766 w 4979714"/>
                <a:gd name="connsiteY39" fmla="*/ 663647 h 827549"/>
                <a:gd name="connsiteX40" fmla="*/ 1664898 w 4979714"/>
                <a:gd name="connsiteY40" fmla="*/ 655021 h 827549"/>
                <a:gd name="connsiteX41" fmla="*/ 1690777 w 4979714"/>
                <a:gd name="connsiteY41" fmla="*/ 646395 h 827549"/>
                <a:gd name="connsiteX42" fmla="*/ 1708030 w 4979714"/>
                <a:gd name="connsiteY42" fmla="*/ 620515 h 827549"/>
                <a:gd name="connsiteX43" fmla="*/ 1785668 w 4979714"/>
                <a:gd name="connsiteY43" fmla="*/ 586010 h 827549"/>
                <a:gd name="connsiteX44" fmla="*/ 1811547 w 4979714"/>
                <a:gd name="connsiteY44" fmla="*/ 577383 h 827549"/>
                <a:gd name="connsiteX45" fmla="*/ 1880558 w 4979714"/>
                <a:gd name="connsiteY45" fmla="*/ 586010 h 827549"/>
                <a:gd name="connsiteX46" fmla="*/ 1992702 w 4979714"/>
                <a:gd name="connsiteY46" fmla="*/ 568757 h 827549"/>
                <a:gd name="connsiteX47" fmla="*/ 2001328 w 4979714"/>
                <a:gd name="connsiteY47" fmla="*/ 542878 h 827549"/>
                <a:gd name="connsiteX48" fmla="*/ 2027207 w 4979714"/>
                <a:gd name="connsiteY48" fmla="*/ 534251 h 827549"/>
                <a:gd name="connsiteX49" fmla="*/ 2750574 w 4979714"/>
                <a:gd name="connsiteY49" fmla="*/ 508373 h 827549"/>
                <a:gd name="connsiteX50" fmla="*/ 3412876 w 4979714"/>
                <a:gd name="connsiteY50" fmla="*/ 631485 h 827549"/>
                <a:gd name="connsiteX51" fmla="*/ 3744041 w 4979714"/>
                <a:gd name="connsiteY51" fmla="*/ 454855 h 827549"/>
                <a:gd name="connsiteX52" fmla="*/ 4979714 w 4979714"/>
                <a:gd name="connsiteY52" fmla="*/ 516414 h 827549"/>
                <a:gd name="connsiteX0" fmla="*/ 0 w 4979714"/>
                <a:gd name="connsiteY0" fmla="*/ 469729 h 763027"/>
                <a:gd name="connsiteX1" fmla="*/ 129396 w 4979714"/>
                <a:gd name="connsiteY1" fmla="*/ 478356 h 763027"/>
                <a:gd name="connsiteX2" fmla="*/ 224287 w 4979714"/>
                <a:gd name="connsiteY2" fmla="*/ 495608 h 763027"/>
                <a:gd name="connsiteX3" fmla="*/ 284672 w 4979714"/>
                <a:gd name="connsiteY3" fmla="*/ 504235 h 763027"/>
                <a:gd name="connsiteX4" fmla="*/ 327804 w 4979714"/>
                <a:gd name="connsiteY4" fmla="*/ 512861 h 763027"/>
                <a:gd name="connsiteX5" fmla="*/ 379562 w 4979714"/>
                <a:gd name="connsiteY5" fmla="*/ 530114 h 763027"/>
                <a:gd name="connsiteX6" fmla="*/ 431321 w 4979714"/>
                <a:gd name="connsiteY6" fmla="*/ 564620 h 763027"/>
                <a:gd name="connsiteX7" fmla="*/ 483079 w 4979714"/>
                <a:gd name="connsiteY7" fmla="*/ 607752 h 763027"/>
                <a:gd name="connsiteX8" fmla="*/ 508958 w 4979714"/>
                <a:gd name="connsiteY8" fmla="*/ 633631 h 763027"/>
                <a:gd name="connsiteX9" fmla="*/ 534838 w 4979714"/>
                <a:gd name="connsiteY9" fmla="*/ 650884 h 763027"/>
                <a:gd name="connsiteX10" fmla="*/ 577970 w 4979714"/>
                <a:gd name="connsiteY10" fmla="*/ 694016 h 763027"/>
                <a:gd name="connsiteX11" fmla="*/ 586596 w 4979714"/>
                <a:gd name="connsiteY11" fmla="*/ 719895 h 763027"/>
                <a:gd name="connsiteX12" fmla="*/ 612475 w 4979714"/>
                <a:gd name="connsiteY12" fmla="*/ 737148 h 763027"/>
                <a:gd name="connsiteX13" fmla="*/ 638355 w 4979714"/>
                <a:gd name="connsiteY13" fmla="*/ 763027 h 763027"/>
                <a:gd name="connsiteX14" fmla="*/ 698740 w 4979714"/>
                <a:gd name="connsiteY14" fmla="*/ 745774 h 763027"/>
                <a:gd name="connsiteX15" fmla="*/ 724619 w 4979714"/>
                <a:gd name="connsiteY15" fmla="*/ 737148 h 763027"/>
                <a:gd name="connsiteX16" fmla="*/ 741872 w 4979714"/>
                <a:gd name="connsiteY16" fmla="*/ 685389 h 763027"/>
                <a:gd name="connsiteX17" fmla="*/ 759124 w 4979714"/>
                <a:gd name="connsiteY17" fmla="*/ 642257 h 763027"/>
                <a:gd name="connsiteX18" fmla="*/ 948906 w 4979714"/>
                <a:gd name="connsiteY18" fmla="*/ 38408 h 763027"/>
                <a:gd name="connsiteX19" fmla="*/ 957532 w 4979714"/>
                <a:gd name="connsiteY19" fmla="*/ 64288 h 763027"/>
                <a:gd name="connsiteX20" fmla="*/ 992038 w 4979714"/>
                <a:gd name="connsiteY20" fmla="*/ 116046 h 763027"/>
                <a:gd name="connsiteX21" fmla="*/ 1026543 w 4979714"/>
                <a:gd name="connsiteY21" fmla="*/ 159178 h 763027"/>
                <a:gd name="connsiteX22" fmla="*/ 1086928 w 4979714"/>
                <a:gd name="connsiteY22" fmla="*/ 202310 h 763027"/>
                <a:gd name="connsiteX23" fmla="*/ 1130060 w 4979714"/>
                <a:gd name="connsiteY23" fmla="*/ 245442 h 763027"/>
                <a:gd name="connsiteX24" fmla="*/ 1121434 w 4979714"/>
                <a:gd name="connsiteY24" fmla="*/ 271322 h 763027"/>
                <a:gd name="connsiteX25" fmla="*/ 1155940 w 4979714"/>
                <a:gd name="connsiteY25" fmla="*/ 348959 h 763027"/>
                <a:gd name="connsiteX26" fmla="*/ 1173192 w 4979714"/>
                <a:gd name="connsiteY26" fmla="*/ 374839 h 763027"/>
                <a:gd name="connsiteX27" fmla="*/ 1181819 w 4979714"/>
                <a:gd name="connsiteY27" fmla="*/ 400718 h 763027"/>
                <a:gd name="connsiteX28" fmla="*/ 1216324 w 4979714"/>
                <a:gd name="connsiteY28" fmla="*/ 452476 h 763027"/>
                <a:gd name="connsiteX29" fmla="*/ 1233577 w 4979714"/>
                <a:gd name="connsiteY29" fmla="*/ 478356 h 763027"/>
                <a:gd name="connsiteX30" fmla="*/ 1285336 w 4979714"/>
                <a:gd name="connsiteY30" fmla="*/ 512861 h 763027"/>
                <a:gd name="connsiteX31" fmla="*/ 1311215 w 4979714"/>
                <a:gd name="connsiteY31" fmla="*/ 530114 h 763027"/>
                <a:gd name="connsiteX32" fmla="*/ 1371600 w 4979714"/>
                <a:gd name="connsiteY32" fmla="*/ 504235 h 763027"/>
                <a:gd name="connsiteX33" fmla="*/ 1423358 w 4979714"/>
                <a:gd name="connsiteY33" fmla="*/ 469729 h 763027"/>
                <a:gd name="connsiteX34" fmla="*/ 1492370 w 4979714"/>
                <a:gd name="connsiteY34" fmla="*/ 478356 h 763027"/>
                <a:gd name="connsiteX35" fmla="*/ 1518249 w 4979714"/>
                <a:gd name="connsiteY35" fmla="*/ 495608 h 763027"/>
                <a:gd name="connsiteX36" fmla="*/ 1552755 w 4979714"/>
                <a:gd name="connsiteY36" fmla="*/ 504235 h 763027"/>
                <a:gd name="connsiteX37" fmla="*/ 1595887 w 4979714"/>
                <a:gd name="connsiteY37" fmla="*/ 581873 h 763027"/>
                <a:gd name="connsiteX38" fmla="*/ 1621766 w 4979714"/>
                <a:gd name="connsiteY38" fmla="*/ 599125 h 763027"/>
                <a:gd name="connsiteX39" fmla="*/ 1664898 w 4979714"/>
                <a:gd name="connsiteY39" fmla="*/ 590499 h 763027"/>
                <a:gd name="connsiteX40" fmla="*/ 1690777 w 4979714"/>
                <a:gd name="connsiteY40" fmla="*/ 581873 h 763027"/>
                <a:gd name="connsiteX41" fmla="*/ 1708030 w 4979714"/>
                <a:gd name="connsiteY41" fmla="*/ 555993 h 763027"/>
                <a:gd name="connsiteX42" fmla="*/ 1785668 w 4979714"/>
                <a:gd name="connsiteY42" fmla="*/ 521488 h 763027"/>
                <a:gd name="connsiteX43" fmla="*/ 1811547 w 4979714"/>
                <a:gd name="connsiteY43" fmla="*/ 512861 h 763027"/>
                <a:gd name="connsiteX44" fmla="*/ 1880558 w 4979714"/>
                <a:gd name="connsiteY44" fmla="*/ 521488 h 763027"/>
                <a:gd name="connsiteX45" fmla="*/ 1992702 w 4979714"/>
                <a:gd name="connsiteY45" fmla="*/ 504235 h 763027"/>
                <a:gd name="connsiteX46" fmla="*/ 2001328 w 4979714"/>
                <a:gd name="connsiteY46" fmla="*/ 478356 h 763027"/>
                <a:gd name="connsiteX47" fmla="*/ 2027207 w 4979714"/>
                <a:gd name="connsiteY47" fmla="*/ 469729 h 763027"/>
                <a:gd name="connsiteX48" fmla="*/ 2750574 w 4979714"/>
                <a:gd name="connsiteY48" fmla="*/ 443851 h 763027"/>
                <a:gd name="connsiteX49" fmla="*/ 3412876 w 4979714"/>
                <a:gd name="connsiteY49" fmla="*/ 566963 h 763027"/>
                <a:gd name="connsiteX50" fmla="*/ 3744041 w 4979714"/>
                <a:gd name="connsiteY50" fmla="*/ 390333 h 763027"/>
                <a:gd name="connsiteX51" fmla="*/ 4979714 w 4979714"/>
                <a:gd name="connsiteY51" fmla="*/ 451892 h 763027"/>
                <a:gd name="connsiteX0" fmla="*/ 0 w 4979714"/>
                <a:gd name="connsiteY0" fmla="*/ 459229 h 752527"/>
                <a:gd name="connsiteX1" fmla="*/ 129396 w 4979714"/>
                <a:gd name="connsiteY1" fmla="*/ 467856 h 752527"/>
                <a:gd name="connsiteX2" fmla="*/ 224287 w 4979714"/>
                <a:gd name="connsiteY2" fmla="*/ 485108 h 752527"/>
                <a:gd name="connsiteX3" fmla="*/ 284672 w 4979714"/>
                <a:gd name="connsiteY3" fmla="*/ 493735 h 752527"/>
                <a:gd name="connsiteX4" fmla="*/ 327804 w 4979714"/>
                <a:gd name="connsiteY4" fmla="*/ 502361 h 752527"/>
                <a:gd name="connsiteX5" fmla="*/ 379562 w 4979714"/>
                <a:gd name="connsiteY5" fmla="*/ 519614 h 752527"/>
                <a:gd name="connsiteX6" fmla="*/ 431321 w 4979714"/>
                <a:gd name="connsiteY6" fmla="*/ 554120 h 752527"/>
                <a:gd name="connsiteX7" fmla="*/ 483079 w 4979714"/>
                <a:gd name="connsiteY7" fmla="*/ 597252 h 752527"/>
                <a:gd name="connsiteX8" fmla="*/ 508958 w 4979714"/>
                <a:gd name="connsiteY8" fmla="*/ 623131 h 752527"/>
                <a:gd name="connsiteX9" fmla="*/ 534838 w 4979714"/>
                <a:gd name="connsiteY9" fmla="*/ 640384 h 752527"/>
                <a:gd name="connsiteX10" fmla="*/ 577970 w 4979714"/>
                <a:gd name="connsiteY10" fmla="*/ 683516 h 752527"/>
                <a:gd name="connsiteX11" fmla="*/ 586596 w 4979714"/>
                <a:gd name="connsiteY11" fmla="*/ 709395 h 752527"/>
                <a:gd name="connsiteX12" fmla="*/ 612475 w 4979714"/>
                <a:gd name="connsiteY12" fmla="*/ 726648 h 752527"/>
                <a:gd name="connsiteX13" fmla="*/ 638355 w 4979714"/>
                <a:gd name="connsiteY13" fmla="*/ 752527 h 752527"/>
                <a:gd name="connsiteX14" fmla="*/ 698740 w 4979714"/>
                <a:gd name="connsiteY14" fmla="*/ 735274 h 752527"/>
                <a:gd name="connsiteX15" fmla="*/ 724619 w 4979714"/>
                <a:gd name="connsiteY15" fmla="*/ 726648 h 752527"/>
                <a:gd name="connsiteX16" fmla="*/ 741872 w 4979714"/>
                <a:gd name="connsiteY16" fmla="*/ 674889 h 752527"/>
                <a:gd name="connsiteX17" fmla="*/ 759124 w 4979714"/>
                <a:gd name="connsiteY17" fmla="*/ 631757 h 752527"/>
                <a:gd name="connsiteX18" fmla="*/ 948906 w 4979714"/>
                <a:gd name="connsiteY18" fmla="*/ 27908 h 752527"/>
                <a:gd name="connsiteX19" fmla="*/ 992038 w 4979714"/>
                <a:gd name="connsiteY19" fmla="*/ 105546 h 752527"/>
                <a:gd name="connsiteX20" fmla="*/ 1026543 w 4979714"/>
                <a:gd name="connsiteY20" fmla="*/ 148678 h 752527"/>
                <a:gd name="connsiteX21" fmla="*/ 1086928 w 4979714"/>
                <a:gd name="connsiteY21" fmla="*/ 191810 h 752527"/>
                <a:gd name="connsiteX22" fmla="*/ 1130060 w 4979714"/>
                <a:gd name="connsiteY22" fmla="*/ 234942 h 752527"/>
                <a:gd name="connsiteX23" fmla="*/ 1121434 w 4979714"/>
                <a:gd name="connsiteY23" fmla="*/ 260822 h 752527"/>
                <a:gd name="connsiteX24" fmla="*/ 1155940 w 4979714"/>
                <a:gd name="connsiteY24" fmla="*/ 338459 h 752527"/>
                <a:gd name="connsiteX25" fmla="*/ 1173192 w 4979714"/>
                <a:gd name="connsiteY25" fmla="*/ 364339 h 752527"/>
                <a:gd name="connsiteX26" fmla="*/ 1181819 w 4979714"/>
                <a:gd name="connsiteY26" fmla="*/ 390218 h 752527"/>
                <a:gd name="connsiteX27" fmla="*/ 1216324 w 4979714"/>
                <a:gd name="connsiteY27" fmla="*/ 441976 h 752527"/>
                <a:gd name="connsiteX28" fmla="*/ 1233577 w 4979714"/>
                <a:gd name="connsiteY28" fmla="*/ 467856 h 752527"/>
                <a:gd name="connsiteX29" fmla="*/ 1285336 w 4979714"/>
                <a:gd name="connsiteY29" fmla="*/ 502361 h 752527"/>
                <a:gd name="connsiteX30" fmla="*/ 1311215 w 4979714"/>
                <a:gd name="connsiteY30" fmla="*/ 519614 h 752527"/>
                <a:gd name="connsiteX31" fmla="*/ 1371600 w 4979714"/>
                <a:gd name="connsiteY31" fmla="*/ 493735 h 752527"/>
                <a:gd name="connsiteX32" fmla="*/ 1423358 w 4979714"/>
                <a:gd name="connsiteY32" fmla="*/ 459229 h 752527"/>
                <a:gd name="connsiteX33" fmla="*/ 1492370 w 4979714"/>
                <a:gd name="connsiteY33" fmla="*/ 467856 h 752527"/>
                <a:gd name="connsiteX34" fmla="*/ 1518249 w 4979714"/>
                <a:gd name="connsiteY34" fmla="*/ 485108 h 752527"/>
                <a:gd name="connsiteX35" fmla="*/ 1552755 w 4979714"/>
                <a:gd name="connsiteY35" fmla="*/ 493735 h 752527"/>
                <a:gd name="connsiteX36" fmla="*/ 1595887 w 4979714"/>
                <a:gd name="connsiteY36" fmla="*/ 571373 h 752527"/>
                <a:gd name="connsiteX37" fmla="*/ 1621766 w 4979714"/>
                <a:gd name="connsiteY37" fmla="*/ 588625 h 752527"/>
                <a:gd name="connsiteX38" fmla="*/ 1664898 w 4979714"/>
                <a:gd name="connsiteY38" fmla="*/ 579999 h 752527"/>
                <a:gd name="connsiteX39" fmla="*/ 1690777 w 4979714"/>
                <a:gd name="connsiteY39" fmla="*/ 571373 h 752527"/>
                <a:gd name="connsiteX40" fmla="*/ 1708030 w 4979714"/>
                <a:gd name="connsiteY40" fmla="*/ 545493 h 752527"/>
                <a:gd name="connsiteX41" fmla="*/ 1785668 w 4979714"/>
                <a:gd name="connsiteY41" fmla="*/ 510988 h 752527"/>
                <a:gd name="connsiteX42" fmla="*/ 1811547 w 4979714"/>
                <a:gd name="connsiteY42" fmla="*/ 502361 h 752527"/>
                <a:gd name="connsiteX43" fmla="*/ 1880558 w 4979714"/>
                <a:gd name="connsiteY43" fmla="*/ 510988 h 752527"/>
                <a:gd name="connsiteX44" fmla="*/ 1992702 w 4979714"/>
                <a:gd name="connsiteY44" fmla="*/ 493735 h 752527"/>
                <a:gd name="connsiteX45" fmla="*/ 2001328 w 4979714"/>
                <a:gd name="connsiteY45" fmla="*/ 467856 h 752527"/>
                <a:gd name="connsiteX46" fmla="*/ 2027207 w 4979714"/>
                <a:gd name="connsiteY46" fmla="*/ 459229 h 752527"/>
                <a:gd name="connsiteX47" fmla="*/ 2750574 w 4979714"/>
                <a:gd name="connsiteY47" fmla="*/ 433351 h 752527"/>
                <a:gd name="connsiteX48" fmla="*/ 3412876 w 4979714"/>
                <a:gd name="connsiteY48" fmla="*/ 556463 h 752527"/>
                <a:gd name="connsiteX49" fmla="*/ 3744041 w 4979714"/>
                <a:gd name="connsiteY49" fmla="*/ 379833 h 752527"/>
                <a:gd name="connsiteX50" fmla="*/ 4979714 w 4979714"/>
                <a:gd name="connsiteY50" fmla="*/ 441392 h 752527"/>
                <a:gd name="connsiteX0" fmla="*/ 0 w 4979714"/>
                <a:gd name="connsiteY0" fmla="*/ 385807 h 679105"/>
                <a:gd name="connsiteX1" fmla="*/ 129396 w 4979714"/>
                <a:gd name="connsiteY1" fmla="*/ 394434 h 679105"/>
                <a:gd name="connsiteX2" fmla="*/ 224287 w 4979714"/>
                <a:gd name="connsiteY2" fmla="*/ 411686 h 679105"/>
                <a:gd name="connsiteX3" fmla="*/ 284672 w 4979714"/>
                <a:gd name="connsiteY3" fmla="*/ 420313 h 679105"/>
                <a:gd name="connsiteX4" fmla="*/ 327804 w 4979714"/>
                <a:gd name="connsiteY4" fmla="*/ 428939 h 679105"/>
                <a:gd name="connsiteX5" fmla="*/ 379562 w 4979714"/>
                <a:gd name="connsiteY5" fmla="*/ 446192 h 679105"/>
                <a:gd name="connsiteX6" fmla="*/ 431321 w 4979714"/>
                <a:gd name="connsiteY6" fmla="*/ 480698 h 679105"/>
                <a:gd name="connsiteX7" fmla="*/ 483079 w 4979714"/>
                <a:gd name="connsiteY7" fmla="*/ 523830 h 679105"/>
                <a:gd name="connsiteX8" fmla="*/ 508958 w 4979714"/>
                <a:gd name="connsiteY8" fmla="*/ 549709 h 679105"/>
                <a:gd name="connsiteX9" fmla="*/ 534838 w 4979714"/>
                <a:gd name="connsiteY9" fmla="*/ 566962 h 679105"/>
                <a:gd name="connsiteX10" fmla="*/ 577970 w 4979714"/>
                <a:gd name="connsiteY10" fmla="*/ 610094 h 679105"/>
                <a:gd name="connsiteX11" fmla="*/ 586596 w 4979714"/>
                <a:gd name="connsiteY11" fmla="*/ 635973 h 679105"/>
                <a:gd name="connsiteX12" fmla="*/ 612475 w 4979714"/>
                <a:gd name="connsiteY12" fmla="*/ 653226 h 679105"/>
                <a:gd name="connsiteX13" fmla="*/ 638355 w 4979714"/>
                <a:gd name="connsiteY13" fmla="*/ 679105 h 679105"/>
                <a:gd name="connsiteX14" fmla="*/ 698740 w 4979714"/>
                <a:gd name="connsiteY14" fmla="*/ 661852 h 679105"/>
                <a:gd name="connsiteX15" fmla="*/ 724619 w 4979714"/>
                <a:gd name="connsiteY15" fmla="*/ 653226 h 679105"/>
                <a:gd name="connsiteX16" fmla="*/ 741872 w 4979714"/>
                <a:gd name="connsiteY16" fmla="*/ 601467 h 679105"/>
                <a:gd name="connsiteX17" fmla="*/ 759124 w 4979714"/>
                <a:gd name="connsiteY17" fmla="*/ 558335 h 679105"/>
                <a:gd name="connsiteX18" fmla="*/ 992038 w 4979714"/>
                <a:gd name="connsiteY18" fmla="*/ 32124 h 679105"/>
                <a:gd name="connsiteX19" fmla="*/ 1026543 w 4979714"/>
                <a:gd name="connsiteY19" fmla="*/ 75256 h 679105"/>
                <a:gd name="connsiteX20" fmla="*/ 1086928 w 4979714"/>
                <a:gd name="connsiteY20" fmla="*/ 118388 h 679105"/>
                <a:gd name="connsiteX21" fmla="*/ 1130060 w 4979714"/>
                <a:gd name="connsiteY21" fmla="*/ 161520 h 679105"/>
                <a:gd name="connsiteX22" fmla="*/ 1121434 w 4979714"/>
                <a:gd name="connsiteY22" fmla="*/ 187400 h 679105"/>
                <a:gd name="connsiteX23" fmla="*/ 1155940 w 4979714"/>
                <a:gd name="connsiteY23" fmla="*/ 265037 h 679105"/>
                <a:gd name="connsiteX24" fmla="*/ 1173192 w 4979714"/>
                <a:gd name="connsiteY24" fmla="*/ 290917 h 679105"/>
                <a:gd name="connsiteX25" fmla="*/ 1181819 w 4979714"/>
                <a:gd name="connsiteY25" fmla="*/ 316796 h 679105"/>
                <a:gd name="connsiteX26" fmla="*/ 1216324 w 4979714"/>
                <a:gd name="connsiteY26" fmla="*/ 368554 h 679105"/>
                <a:gd name="connsiteX27" fmla="*/ 1233577 w 4979714"/>
                <a:gd name="connsiteY27" fmla="*/ 394434 h 679105"/>
                <a:gd name="connsiteX28" fmla="*/ 1285336 w 4979714"/>
                <a:gd name="connsiteY28" fmla="*/ 428939 h 679105"/>
                <a:gd name="connsiteX29" fmla="*/ 1311215 w 4979714"/>
                <a:gd name="connsiteY29" fmla="*/ 446192 h 679105"/>
                <a:gd name="connsiteX30" fmla="*/ 1371600 w 4979714"/>
                <a:gd name="connsiteY30" fmla="*/ 420313 h 679105"/>
                <a:gd name="connsiteX31" fmla="*/ 1423358 w 4979714"/>
                <a:gd name="connsiteY31" fmla="*/ 385807 h 679105"/>
                <a:gd name="connsiteX32" fmla="*/ 1492370 w 4979714"/>
                <a:gd name="connsiteY32" fmla="*/ 394434 h 679105"/>
                <a:gd name="connsiteX33" fmla="*/ 1518249 w 4979714"/>
                <a:gd name="connsiteY33" fmla="*/ 411686 h 679105"/>
                <a:gd name="connsiteX34" fmla="*/ 1552755 w 4979714"/>
                <a:gd name="connsiteY34" fmla="*/ 420313 h 679105"/>
                <a:gd name="connsiteX35" fmla="*/ 1595887 w 4979714"/>
                <a:gd name="connsiteY35" fmla="*/ 497951 h 679105"/>
                <a:gd name="connsiteX36" fmla="*/ 1621766 w 4979714"/>
                <a:gd name="connsiteY36" fmla="*/ 515203 h 679105"/>
                <a:gd name="connsiteX37" fmla="*/ 1664898 w 4979714"/>
                <a:gd name="connsiteY37" fmla="*/ 506577 h 679105"/>
                <a:gd name="connsiteX38" fmla="*/ 1690777 w 4979714"/>
                <a:gd name="connsiteY38" fmla="*/ 497951 h 679105"/>
                <a:gd name="connsiteX39" fmla="*/ 1708030 w 4979714"/>
                <a:gd name="connsiteY39" fmla="*/ 472071 h 679105"/>
                <a:gd name="connsiteX40" fmla="*/ 1785668 w 4979714"/>
                <a:gd name="connsiteY40" fmla="*/ 437566 h 679105"/>
                <a:gd name="connsiteX41" fmla="*/ 1811547 w 4979714"/>
                <a:gd name="connsiteY41" fmla="*/ 428939 h 679105"/>
                <a:gd name="connsiteX42" fmla="*/ 1880558 w 4979714"/>
                <a:gd name="connsiteY42" fmla="*/ 437566 h 679105"/>
                <a:gd name="connsiteX43" fmla="*/ 1992702 w 4979714"/>
                <a:gd name="connsiteY43" fmla="*/ 420313 h 679105"/>
                <a:gd name="connsiteX44" fmla="*/ 2001328 w 4979714"/>
                <a:gd name="connsiteY44" fmla="*/ 394434 h 679105"/>
                <a:gd name="connsiteX45" fmla="*/ 2027207 w 4979714"/>
                <a:gd name="connsiteY45" fmla="*/ 385807 h 679105"/>
                <a:gd name="connsiteX46" fmla="*/ 2750574 w 4979714"/>
                <a:gd name="connsiteY46" fmla="*/ 359929 h 679105"/>
                <a:gd name="connsiteX47" fmla="*/ 3412876 w 4979714"/>
                <a:gd name="connsiteY47" fmla="*/ 483041 h 679105"/>
                <a:gd name="connsiteX48" fmla="*/ 3744041 w 4979714"/>
                <a:gd name="connsiteY48" fmla="*/ 306411 h 679105"/>
                <a:gd name="connsiteX49" fmla="*/ 4979714 w 4979714"/>
                <a:gd name="connsiteY49" fmla="*/ 367970 h 67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979714" h="679105">
                  <a:moveTo>
                    <a:pt x="0" y="385807"/>
                  </a:moveTo>
                  <a:cubicBezTo>
                    <a:pt x="43132" y="388683"/>
                    <a:pt x="86363" y="390336"/>
                    <a:pt x="129396" y="394434"/>
                  </a:cubicBezTo>
                  <a:cubicBezTo>
                    <a:pt x="162955" y="397630"/>
                    <a:pt x="191383" y="406202"/>
                    <a:pt x="224287" y="411686"/>
                  </a:cubicBezTo>
                  <a:cubicBezTo>
                    <a:pt x="244343" y="415029"/>
                    <a:pt x="264616" y="416970"/>
                    <a:pt x="284672" y="420313"/>
                  </a:cubicBezTo>
                  <a:cubicBezTo>
                    <a:pt x="299135" y="422723"/>
                    <a:pt x="313659" y="425081"/>
                    <a:pt x="327804" y="428939"/>
                  </a:cubicBezTo>
                  <a:cubicBezTo>
                    <a:pt x="345349" y="433724"/>
                    <a:pt x="379562" y="446192"/>
                    <a:pt x="379562" y="446192"/>
                  </a:cubicBezTo>
                  <a:cubicBezTo>
                    <a:pt x="396815" y="457694"/>
                    <a:pt x="418880" y="464110"/>
                    <a:pt x="431321" y="480698"/>
                  </a:cubicBezTo>
                  <a:cubicBezTo>
                    <a:pt x="462656" y="522477"/>
                    <a:pt x="443561" y="510656"/>
                    <a:pt x="483079" y="523830"/>
                  </a:cubicBezTo>
                  <a:cubicBezTo>
                    <a:pt x="491705" y="532456"/>
                    <a:pt x="499586" y="541899"/>
                    <a:pt x="508958" y="549709"/>
                  </a:cubicBezTo>
                  <a:cubicBezTo>
                    <a:pt x="516923" y="556346"/>
                    <a:pt x="527507" y="559631"/>
                    <a:pt x="534838" y="566962"/>
                  </a:cubicBezTo>
                  <a:cubicBezTo>
                    <a:pt x="592351" y="624474"/>
                    <a:pt x="508955" y="564083"/>
                    <a:pt x="577970" y="610094"/>
                  </a:cubicBezTo>
                  <a:cubicBezTo>
                    <a:pt x="580845" y="618720"/>
                    <a:pt x="580916" y="628873"/>
                    <a:pt x="586596" y="635973"/>
                  </a:cubicBezTo>
                  <a:cubicBezTo>
                    <a:pt x="593073" y="644069"/>
                    <a:pt x="604510" y="646589"/>
                    <a:pt x="612475" y="653226"/>
                  </a:cubicBezTo>
                  <a:cubicBezTo>
                    <a:pt x="621847" y="661036"/>
                    <a:pt x="629728" y="670479"/>
                    <a:pt x="638355" y="679105"/>
                  </a:cubicBezTo>
                  <a:lnTo>
                    <a:pt x="698740" y="661852"/>
                  </a:lnTo>
                  <a:cubicBezTo>
                    <a:pt x="707449" y="659239"/>
                    <a:pt x="719334" y="660625"/>
                    <a:pt x="724619" y="653226"/>
                  </a:cubicBezTo>
                  <a:cubicBezTo>
                    <a:pt x="735190" y="638427"/>
                    <a:pt x="736121" y="618720"/>
                    <a:pt x="741872" y="601467"/>
                  </a:cubicBezTo>
                  <a:cubicBezTo>
                    <a:pt x="746769" y="586777"/>
                    <a:pt x="753373" y="572712"/>
                    <a:pt x="759124" y="558335"/>
                  </a:cubicBezTo>
                  <a:cubicBezTo>
                    <a:pt x="800818" y="463445"/>
                    <a:pt x="947468" y="112637"/>
                    <a:pt x="992038" y="32124"/>
                  </a:cubicBezTo>
                  <a:cubicBezTo>
                    <a:pt x="1036608" y="-48389"/>
                    <a:pt x="990126" y="44041"/>
                    <a:pt x="1026543" y="75256"/>
                  </a:cubicBezTo>
                  <a:cubicBezTo>
                    <a:pt x="1078642" y="119913"/>
                    <a:pt x="1039377" y="102538"/>
                    <a:pt x="1086928" y="118388"/>
                  </a:cubicBezTo>
                  <a:cubicBezTo>
                    <a:pt x="1102024" y="128452"/>
                    <a:pt x="1126466" y="139955"/>
                    <a:pt x="1130060" y="161520"/>
                  </a:cubicBezTo>
                  <a:cubicBezTo>
                    <a:pt x="1131555" y="170489"/>
                    <a:pt x="1124309" y="178773"/>
                    <a:pt x="1121434" y="187400"/>
                  </a:cubicBezTo>
                  <a:cubicBezTo>
                    <a:pt x="1148775" y="228411"/>
                    <a:pt x="1135408" y="203443"/>
                    <a:pt x="1155940" y="265037"/>
                  </a:cubicBezTo>
                  <a:cubicBezTo>
                    <a:pt x="1159219" y="274873"/>
                    <a:pt x="1168555" y="281644"/>
                    <a:pt x="1173192" y="290917"/>
                  </a:cubicBezTo>
                  <a:cubicBezTo>
                    <a:pt x="1177258" y="299050"/>
                    <a:pt x="1177403" y="308847"/>
                    <a:pt x="1181819" y="316796"/>
                  </a:cubicBezTo>
                  <a:cubicBezTo>
                    <a:pt x="1191889" y="334922"/>
                    <a:pt x="1204822" y="351301"/>
                    <a:pt x="1216324" y="368554"/>
                  </a:cubicBezTo>
                  <a:lnTo>
                    <a:pt x="1233577" y="394434"/>
                  </a:lnTo>
                  <a:cubicBezTo>
                    <a:pt x="1245079" y="411687"/>
                    <a:pt x="1268083" y="417437"/>
                    <a:pt x="1285336" y="428939"/>
                  </a:cubicBezTo>
                  <a:lnTo>
                    <a:pt x="1311215" y="446192"/>
                  </a:lnTo>
                  <a:cubicBezTo>
                    <a:pt x="1337988" y="437268"/>
                    <a:pt x="1344951" y="436303"/>
                    <a:pt x="1371600" y="420313"/>
                  </a:cubicBezTo>
                  <a:cubicBezTo>
                    <a:pt x="1389380" y="409645"/>
                    <a:pt x="1423358" y="385807"/>
                    <a:pt x="1423358" y="385807"/>
                  </a:cubicBezTo>
                  <a:cubicBezTo>
                    <a:pt x="1446362" y="388683"/>
                    <a:pt x="1470004" y="388334"/>
                    <a:pt x="1492370" y="394434"/>
                  </a:cubicBezTo>
                  <a:cubicBezTo>
                    <a:pt x="1502372" y="397162"/>
                    <a:pt x="1508720" y="407602"/>
                    <a:pt x="1518249" y="411686"/>
                  </a:cubicBezTo>
                  <a:cubicBezTo>
                    <a:pt x="1529146" y="416356"/>
                    <a:pt x="1541253" y="417437"/>
                    <a:pt x="1552755" y="420313"/>
                  </a:cubicBezTo>
                  <a:cubicBezTo>
                    <a:pt x="1561744" y="447281"/>
                    <a:pt x="1570462" y="481001"/>
                    <a:pt x="1595887" y="497951"/>
                  </a:cubicBezTo>
                  <a:lnTo>
                    <a:pt x="1621766" y="515203"/>
                  </a:lnTo>
                  <a:cubicBezTo>
                    <a:pt x="1651954" y="560486"/>
                    <a:pt x="1625920" y="539059"/>
                    <a:pt x="1664898" y="506577"/>
                  </a:cubicBezTo>
                  <a:cubicBezTo>
                    <a:pt x="1671883" y="500756"/>
                    <a:pt x="1682151" y="500826"/>
                    <a:pt x="1690777" y="497951"/>
                  </a:cubicBezTo>
                  <a:cubicBezTo>
                    <a:pt x="1696528" y="489324"/>
                    <a:pt x="1700699" y="479402"/>
                    <a:pt x="1708030" y="472071"/>
                  </a:cubicBezTo>
                  <a:cubicBezTo>
                    <a:pt x="1728536" y="451564"/>
                    <a:pt x="1760041" y="446108"/>
                    <a:pt x="1785668" y="437566"/>
                  </a:cubicBezTo>
                  <a:lnTo>
                    <a:pt x="1811547" y="428939"/>
                  </a:lnTo>
                  <a:cubicBezTo>
                    <a:pt x="1834551" y="431815"/>
                    <a:pt x="1857375" y="437566"/>
                    <a:pt x="1880558" y="437566"/>
                  </a:cubicBezTo>
                  <a:cubicBezTo>
                    <a:pt x="1930232" y="437566"/>
                    <a:pt x="1951033" y="430730"/>
                    <a:pt x="1992702" y="420313"/>
                  </a:cubicBezTo>
                  <a:cubicBezTo>
                    <a:pt x="1995577" y="411687"/>
                    <a:pt x="1994898" y="400864"/>
                    <a:pt x="2001328" y="394434"/>
                  </a:cubicBezTo>
                  <a:cubicBezTo>
                    <a:pt x="2007758" y="388004"/>
                    <a:pt x="1902333" y="391558"/>
                    <a:pt x="2027207" y="385807"/>
                  </a:cubicBezTo>
                  <a:cubicBezTo>
                    <a:pt x="2152081" y="380056"/>
                    <a:pt x="2685534" y="381608"/>
                    <a:pt x="2750574" y="359929"/>
                  </a:cubicBezTo>
                  <a:cubicBezTo>
                    <a:pt x="2767827" y="365680"/>
                    <a:pt x="3247298" y="491961"/>
                    <a:pt x="3412876" y="483041"/>
                  </a:cubicBezTo>
                  <a:cubicBezTo>
                    <a:pt x="3578454" y="474121"/>
                    <a:pt x="3482901" y="325589"/>
                    <a:pt x="3744041" y="306411"/>
                  </a:cubicBezTo>
                  <a:cubicBezTo>
                    <a:pt x="4005181" y="287233"/>
                    <a:pt x="4567823" y="347450"/>
                    <a:pt x="4979714" y="367970"/>
                  </a:cubicBezTo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1354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2" name="자유형 1181"/>
            <p:cNvSpPr/>
            <p:nvPr/>
          </p:nvSpPr>
          <p:spPr>
            <a:xfrm>
              <a:off x="3672481" y="2187119"/>
              <a:ext cx="729375" cy="125998"/>
            </a:xfrm>
            <a:custGeom>
              <a:avLst/>
              <a:gdLst>
                <a:gd name="connsiteX0" fmla="*/ 0 w 2415396"/>
                <a:gd name="connsiteY0" fmla="*/ 586596 h 879894"/>
                <a:gd name="connsiteX1" fmla="*/ 129396 w 2415396"/>
                <a:gd name="connsiteY1" fmla="*/ 595223 h 879894"/>
                <a:gd name="connsiteX2" fmla="*/ 224287 w 2415396"/>
                <a:gd name="connsiteY2" fmla="*/ 612475 h 879894"/>
                <a:gd name="connsiteX3" fmla="*/ 284672 w 2415396"/>
                <a:gd name="connsiteY3" fmla="*/ 621102 h 879894"/>
                <a:gd name="connsiteX4" fmla="*/ 327804 w 2415396"/>
                <a:gd name="connsiteY4" fmla="*/ 629728 h 879894"/>
                <a:gd name="connsiteX5" fmla="*/ 379562 w 2415396"/>
                <a:gd name="connsiteY5" fmla="*/ 646981 h 879894"/>
                <a:gd name="connsiteX6" fmla="*/ 431321 w 2415396"/>
                <a:gd name="connsiteY6" fmla="*/ 681487 h 879894"/>
                <a:gd name="connsiteX7" fmla="*/ 483079 w 2415396"/>
                <a:gd name="connsiteY7" fmla="*/ 724619 h 879894"/>
                <a:gd name="connsiteX8" fmla="*/ 508958 w 2415396"/>
                <a:gd name="connsiteY8" fmla="*/ 750498 h 879894"/>
                <a:gd name="connsiteX9" fmla="*/ 534838 w 2415396"/>
                <a:gd name="connsiteY9" fmla="*/ 767751 h 879894"/>
                <a:gd name="connsiteX10" fmla="*/ 577970 w 2415396"/>
                <a:gd name="connsiteY10" fmla="*/ 810883 h 879894"/>
                <a:gd name="connsiteX11" fmla="*/ 586596 w 2415396"/>
                <a:gd name="connsiteY11" fmla="*/ 836762 h 879894"/>
                <a:gd name="connsiteX12" fmla="*/ 612475 w 2415396"/>
                <a:gd name="connsiteY12" fmla="*/ 854015 h 879894"/>
                <a:gd name="connsiteX13" fmla="*/ 638355 w 2415396"/>
                <a:gd name="connsiteY13" fmla="*/ 879894 h 879894"/>
                <a:gd name="connsiteX14" fmla="*/ 698740 w 2415396"/>
                <a:gd name="connsiteY14" fmla="*/ 862641 h 879894"/>
                <a:gd name="connsiteX15" fmla="*/ 724619 w 2415396"/>
                <a:gd name="connsiteY15" fmla="*/ 854015 h 879894"/>
                <a:gd name="connsiteX16" fmla="*/ 741872 w 2415396"/>
                <a:gd name="connsiteY16" fmla="*/ 802256 h 879894"/>
                <a:gd name="connsiteX17" fmla="*/ 759124 w 2415396"/>
                <a:gd name="connsiteY17" fmla="*/ 759124 h 879894"/>
                <a:gd name="connsiteX18" fmla="*/ 767751 w 2415396"/>
                <a:gd name="connsiteY18" fmla="*/ 215660 h 879894"/>
                <a:gd name="connsiteX19" fmla="*/ 785004 w 2415396"/>
                <a:gd name="connsiteY19" fmla="*/ 103517 h 879894"/>
                <a:gd name="connsiteX20" fmla="*/ 802257 w 2415396"/>
                <a:gd name="connsiteY20" fmla="*/ 77638 h 879894"/>
                <a:gd name="connsiteX21" fmla="*/ 810883 w 2415396"/>
                <a:gd name="connsiteY21" fmla="*/ 34506 h 879894"/>
                <a:gd name="connsiteX22" fmla="*/ 819509 w 2415396"/>
                <a:gd name="connsiteY22" fmla="*/ 8626 h 879894"/>
                <a:gd name="connsiteX23" fmla="*/ 854015 w 2415396"/>
                <a:gd name="connsiteY23" fmla="*/ 0 h 879894"/>
                <a:gd name="connsiteX24" fmla="*/ 888521 w 2415396"/>
                <a:gd name="connsiteY24" fmla="*/ 51758 h 879894"/>
                <a:gd name="connsiteX25" fmla="*/ 897147 w 2415396"/>
                <a:gd name="connsiteY25" fmla="*/ 86264 h 879894"/>
                <a:gd name="connsiteX26" fmla="*/ 923026 w 2415396"/>
                <a:gd name="connsiteY26" fmla="*/ 103517 h 879894"/>
                <a:gd name="connsiteX27" fmla="*/ 948906 w 2415396"/>
                <a:gd name="connsiteY27" fmla="*/ 155275 h 879894"/>
                <a:gd name="connsiteX28" fmla="*/ 957532 w 2415396"/>
                <a:gd name="connsiteY28" fmla="*/ 181155 h 879894"/>
                <a:gd name="connsiteX29" fmla="*/ 992038 w 2415396"/>
                <a:gd name="connsiteY29" fmla="*/ 232913 h 879894"/>
                <a:gd name="connsiteX30" fmla="*/ 1026543 w 2415396"/>
                <a:gd name="connsiteY30" fmla="*/ 276045 h 879894"/>
                <a:gd name="connsiteX31" fmla="*/ 1086928 w 2415396"/>
                <a:gd name="connsiteY31" fmla="*/ 319177 h 879894"/>
                <a:gd name="connsiteX32" fmla="*/ 1130060 w 2415396"/>
                <a:gd name="connsiteY32" fmla="*/ 362309 h 879894"/>
                <a:gd name="connsiteX33" fmla="*/ 1121434 w 2415396"/>
                <a:gd name="connsiteY33" fmla="*/ 388189 h 879894"/>
                <a:gd name="connsiteX34" fmla="*/ 1155940 w 2415396"/>
                <a:gd name="connsiteY34" fmla="*/ 465826 h 879894"/>
                <a:gd name="connsiteX35" fmla="*/ 1173192 w 2415396"/>
                <a:gd name="connsiteY35" fmla="*/ 491706 h 879894"/>
                <a:gd name="connsiteX36" fmla="*/ 1181819 w 2415396"/>
                <a:gd name="connsiteY36" fmla="*/ 517585 h 879894"/>
                <a:gd name="connsiteX37" fmla="*/ 1216324 w 2415396"/>
                <a:gd name="connsiteY37" fmla="*/ 569343 h 879894"/>
                <a:gd name="connsiteX38" fmla="*/ 1233577 w 2415396"/>
                <a:gd name="connsiteY38" fmla="*/ 595223 h 879894"/>
                <a:gd name="connsiteX39" fmla="*/ 1285336 w 2415396"/>
                <a:gd name="connsiteY39" fmla="*/ 629728 h 879894"/>
                <a:gd name="connsiteX40" fmla="*/ 1311215 w 2415396"/>
                <a:gd name="connsiteY40" fmla="*/ 646981 h 879894"/>
                <a:gd name="connsiteX41" fmla="*/ 1371600 w 2415396"/>
                <a:gd name="connsiteY41" fmla="*/ 621102 h 879894"/>
                <a:gd name="connsiteX42" fmla="*/ 1423358 w 2415396"/>
                <a:gd name="connsiteY42" fmla="*/ 586596 h 879894"/>
                <a:gd name="connsiteX43" fmla="*/ 1492370 w 2415396"/>
                <a:gd name="connsiteY43" fmla="*/ 595223 h 879894"/>
                <a:gd name="connsiteX44" fmla="*/ 1518249 w 2415396"/>
                <a:gd name="connsiteY44" fmla="*/ 612475 h 879894"/>
                <a:gd name="connsiteX45" fmla="*/ 1552755 w 2415396"/>
                <a:gd name="connsiteY45" fmla="*/ 621102 h 879894"/>
                <a:gd name="connsiteX46" fmla="*/ 1595887 w 2415396"/>
                <a:gd name="connsiteY46" fmla="*/ 698740 h 879894"/>
                <a:gd name="connsiteX47" fmla="*/ 1621766 w 2415396"/>
                <a:gd name="connsiteY47" fmla="*/ 715992 h 879894"/>
                <a:gd name="connsiteX48" fmla="*/ 1664898 w 2415396"/>
                <a:gd name="connsiteY48" fmla="*/ 707366 h 879894"/>
                <a:gd name="connsiteX49" fmla="*/ 1690777 w 2415396"/>
                <a:gd name="connsiteY49" fmla="*/ 698740 h 879894"/>
                <a:gd name="connsiteX50" fmla="*/ 1708030 w 2415396"/>
                <a:gd name="connsiteY50" fmla="*/ 672860 h 879894"/>
                <a:gd name="connsiteX51" fmla="*/ 1785668 w 2415396"/>
                <a:gd name="connsiteY51" fmla="*/ 638355 h 879894"/>
                <a:gd name="connsiteX52" fmla="*/ 1811547 w 2415396"/>
                <a:gd name="connsiteY52" fmla="*/ 629728 h 879894"/>
                <a:gd name="connsiteX53" fmla="*/ 1880558 w 2415396"/>
                <a:gd name="connsiteY53" fmla="*/ 638355 h 879894"/>
                <a:gd name="connsiteX54" fmla="*/ 1992702 w 2415396"/>
                <a:gd name="connsiteY54" fmla="*/ 621102 h 879894"/>
                <a:gd name="connsiteX55" fmla="*/ 2001328 w 2415396"/>
                <a:gd name="connsiteY55" fmla="*/ 595223 h 879894"/>
                <a:gd name="connsiteX56" fmla="*/ 2027207 w 2415396"/>
                <a:gd name="connsiteY56" fmla="*/ 586596 h 879894"/>
                <a:gd name="connsiteX57" fmla="*/ 2078966 w 2415396"/>
                <a:gd name="connsiteY57" fmla="*/ 560717 h 879894"/>
                <a:gd name="connsiteX58" fmla="*/ 2130724 w 2415396"/>
                <a:gd name="connsiteY58" fmla="*/ 577970 h 879894"/>
                <a:gd name="connsiteX59" fmla="*/ 2156604 w 2415396"/>
                <a:gd name="connsiteY59" fmla="*/ 586596 h 879894"/>
                <a:gd name="connsiteX60" fmla="*/ 2415396 w 2415396"/>
                <a:gd name="connsiteY60" fmla="*/ 595223 h 879894"/>
                <a:gd name="connsiteX0" fmla="*/ 0 w 4979714"/>
                <a:gd name="connsiteY0" fmla="*/ 586596 h 879894"/>
                <a:gd name="connsiteX1" fmla="*/ 129396 w 4979714"/>
                <a:gd name="connsiteY1" fmla="*/ 595223 h 879894"/>
                <a:gd name="connsiteX2" fmla="*/ 224287 w 4979714"/>
                <a:gd name="connsiteY2" fmla="*/ 612475 h 879894"/>
                <a:gd name="connsiteX3" fmla="*/ 284672 w 4979714"/>
                <a:gd name="connsiteY3" fmla="*/ 621102 h 879894"/>
                <a:gd name="connsiteX4" fmla="*/ 327804 w 4979714"/>
                <a:gd name="connsiteY4" fmla="*/ 629728 h 879894"/>
                <a:gd name="connsiteX5" fmla="*/ 379562 w 4979714"/>
                <a:gd name="connsiteY5" fmla="*/ 646981 h 879894"/>
                <a:gd name="connsiteX6" fmla="*/ 431321 w 4979714"/>
                <a:gd name="connsiteY6" fmla="*/ 681487 h 879894"/>
                <a:gd name="connsiteX7" fmla="*/ 483079 w 4979714"/>
                <a:gd name="connsiteY7" fmla="*/ 724619 h 879894"/>
                <a:gd name="connsiteX8" fmla="*/ 508958 w 4979714"/>
                <a:gd name="connsiteY8" fmla="*/ 750498 h 879894"/>
                <a:gd name="connsiteX9" fmla="*/ 534838 w 4979714"/>
                <a:gd name="connsiteY9" fmla="*/ 767751 h 879894"/>
                <a:gd name="connsiteX10" fmla="*/ 577970 w 4979714"/>
                <a:gd name="connsiteY10" fmla="*/ 810883 h 879894"/>
                <a:gd name="connsiteX11" fmla="*/ 586596 w 4979714"/>
                <a:gd name="connsiteY11" fmla="*/ 836762 h 879894"/>
                <a:gd name="connsiteX12" fmla="*/ 612475 w 4979714"/>
                <a:gd name="connsiteY12" fmla="*/ 854015 h 879894"/>
                <a:gd name="connsiteX13" fmla="*/ 638355 w 4979714"/>
                <a:gd name="connsiteY13" fmla="*/ 879894 h 879894"/>
                <a:gd name="connsiteX14" fmla="*/ 698740 w 4979714"/>
                <a:gd name="connsiteY14" fmla="*/ 862641 h 879894"/>
                <a:gd name="connsiteX15" fmla="*/ 724619 w 4979714"/>
                <a:gd name="connsiteY15" fmla="*/ 854015 h 879894"/>
                <a:gd name="connsiteX16" fmla="*/ 741872 w 4979714"/>
                <a:gd name="connsiteY16" fmla="*/ 802256 h 879894"/>
                <a:gd name="connsiteX17" fmla="*/ 759124 w 4979714"/>
                <a:gd name="connsiteY17" fmla="*/ 759124 h 879894"/>
                <a:gd name="connsiteX18" fmla="*/ 767751 w 4979714"/>
                <a:gd name="connsiteY18" fmla="*/ 215660 h 879894"/>
                <a:gd name="connsiteX19" fmla="*/ 785004 w 4979714"/>
                <a:gd name="connsiteY19" fmla="*/ 103517 h 879894"/>
                <a:gd name="connsiteX20" fmla="*/ 802257 w 4979714"/>
                <a:gd name="connsiteY20" fmla="*/ 77638 h 879894"/>
                <a:gd name="connsiteX21" fmla="*/ 810883 w 4979714"/>
                <a:gd name="connsiteY21" fmla="*/ 34506 h 879894"/>
                <a:gd name="connsiteX22" fmla="*/ 819509 w 4979714"/>
                <a:gd name="connsiteY22" fmla="*/ 8626 h 879894"/>
                <a:gd name="connsiteX23" fmla="*/ 854015 w 4979714"/>
                <a:gd name="connsiteY23" fmla="*/ 0 h 879894"/>
                <a:gd name="connsiteX24" fmla="*/ 888521 w 4979714"/>
                <a:gd name="connsiteY24" fmla="*/ 51758 h 879894"/>
                <a:gd name="connsiteX25" fmla="*/ 897147 w 4979714"/>
                <a:gd name="connsiteY25" fmla="*/ 86264 h 879894"/>
                <a:gd name="connsiteX26" fmla="*/ 923026 w 4979714"/>
                <a:gd name="connsiteY26" fmla="*/ 103517 h 879894"/>
                <a:gd name="connsiteX27" fmla="*/ 948906 w 4979714"/>
                <a:gd name="connsiteY27" fmla="*/ 155275 h 879894"/>
                <a:gd name="connsiteX28" fmla="*/ 957532 w 4979714"/>
                <a:gd name="connsiteY28" fmla="*/ 181155 h 879894"/>
                <a:gd name="connsiteX29" fmla="*/ 992038 w 4979714"/>
                <a:gd name="connsiteY29" fmla="*/ 232913 h 879894"/>
                <a:gd name="connsiteX30" fmla="*/ 1026543 w 4979714"/>
                <a:gd name="connsiteY30" fmla="*/ 276045 h 879894"/>
                <a:gd name="connsiteX31" fmla="*/ 1086928 w 4979714"/>
                <a:gd name="connsiteY31" fmla="*/ 319177 h 879894"/>
                <a:gd name="connsiteX32" fmla="*/ 1130060 w 4979714"/>
                <a:gd name="connsiteY32" fmla="*/ 362309 h 879894"/>
                <a:gd name="connsiteX33" fmla="*/ 1121434 w 4979714"/>
                <a:gd name="connsiteY33" fmla="*/ 388189 h 879894"/>
                <a:gd name="connsiteX34" fmla="*/ 1155940 w 4979714"/>
                <a:gd name="connsiteY34" fmla="*/ 465826 h 879894"/>
                <a:gd name="connsiteX35" fmla="*/ 1173192 w 4979714"/>
                <a:gd name="connsiteY35" fmla="*/ 491706 h 879894"/>
                <a:gd name="connsiteX36" fmla="*/ 1181819 w 4979714"/>
                <a:gd name="connsiteY36" fmla="*/ 517585 h 879894"/>
                <a:gd name="connsiteX37" fmla="*/ 1216324 w 4979714"/>
                <a:gd name="connsiteY37" fmla="*/ 569343 h 879894"/>
                <a:gd name="connsiteX38" fmla="*/ 1233577 w 4979714"/>
                <a:gd name="connsiteY38" fmla="*/ 595223 h 879894"/>
                <a:gd name="connsiteX39" fmla="*/ 1285336 w 4979714"/>
                <a:gd name="connsiteY39" fmla="*/ 629728 h 879894"/>
                <a:gd name="connsiteX40" fmla="*/ 1311215 w 4979714"/>
                <a:gd name="connsiteY40" fmla="*/ 646981 h 879894"/>
                <a:gd name="connsiteX41" fmla="*/ 1371600 w 4979714"/>
                <a:gd name="connsiteY41" fmla="*/ 621102 h 879894"/>
                <a:gd name="connsiteX42" fmla="*/ 1423358 w 4979714"/>
                <a:gd name="connsiteY42" fmla="*/ 586596 h 879894"/>
                <a:gd name="connsiteX43" fmla="*/ 1492370 w 4979714"/>
                <a:gd name="connsiteY43" fmla="*/ 595223 h 879894"/>
                <a:gd name="connsiteX44" fmla="*/ 1518249 w 4979714"/>
                <a:gd name="connsiteY44" fmla="*/ 612475 h 879894"/>
                <a:gd name="connsiteX45" fmla="*/ 1552755 w 4979714"/>
                <a:gd name="connsiteY45" fmla="*/ 621102 h 879894"/>
                <a:gd name="connsiteX46" fmla="*/ 1595887 w 4979714"/>
                <a:gd name="connsiteY46" fmla="*/ 698740 h 879894"/>
                <a:gd name="connsiteX47" fmla="*/ 1621766 w 4979714"/>
                <a:gd name="connsiteY47" fmla="*/ 715992 h 879894"/>
                <a:gd name="connsiteX48" fmla="*/ 1664898 w 4979714"/>
                <a:gd name="connsiteY48" fmla="*/ 707366 h 879894"/>
                <a:gd name="connsiteX49" fmla="*/ 1690777 w 4979714"/>
                <a:gd name="connsiteY49" fmla="*/ 698740 h 879894"/>
                <a:gd name="connsiteX50" fmla="*/ 1708030 w 4979714"/>
                <a:gd name="connsiteY50" fmla="*/ 672860 h 879894"/>
                <a:gd name="connsiteX51" fmla="*/ 1785668 w 4979714"/>
                <a:gd name="connsiteY51" fmla="*/ 638355 h 879894"/>
                <a:gd name="connsiteX52" fmla="*/ 1811547 w 4979714"/>
                <a:gd name="connsiteY52" fmla="*/ 629728 h 879894"/>
                <a:gd name="connsiteX53" fmla="*/ 1880558 w 4979714"/>
                <a:gd name="connsiteY53" fmla="*/ 638355 h 879894"/>
                <a:gd name="connsiteX54" fmla="*/ 1992702 w 4979714"/>
                <a:gd name="connsiteY54" fmla="*/ 621102 h 879894"/>
                <a:gd name="connsiteX55" fmla="*/ 2001328 w 4979714"/>
                <a:gd name="connsiteY55" fmla="*/ 595223 h 879894"/>
                <a:gd name="connsiteX56" fmla="*/ 2027207 w 4979714"/>
                <a:gd name="connsiteY56" fmla="*/ 586596 h 879894"/>
                <a:gd name="connsiteX57" fmla="*/ 2078966 w 4979714"/>
                <a:gd name="connsiteY57" fmla="*/ 560717 h 879894"/>
                <a:gd name="connsiteX58" fmla="*/ 2130724 w 4979714"/>
                <a:gd name="connsiteY58" fmla="*/ 577970 h 879894"/>
                <a:gd name="connsiteX59" fmla="*/ 2156604 w 4979714"/>
                <a:gd name="connsiteY59" fmla="*/ 586596 h 879894"/>
                <a:gd name="connsiteX60" fmla="*/ 4979714 w 4979714"/>
                <a:gd name="connsiteY60" fmla="*/ 568759 h 879894"/>
                <a:gd name="connsiteX0" fmla="*/ 0 w 4979714"/>
                <a:gd name="connsiteY0" fmla="*/ 586596 h 879894"/>
                <a:gd name="connsiteX1" fmla="*/ 129396 w 4979714"/>
                <a:gd name="connsiteY1" fmla="*/ 595223 h 879894"/>
                <a:gd name="connsiteX2" fmla="*/ 224287 w 4979714"/>
                <a:gd name="connsiteY2" fmla="*/ 612475 h 879894"/>
                <a:gd name="connsiteX3" fmla="*/ 284672 w 4979714"/>
                <a:gd name="connsiteY3" fmla="*/ 621102 h 879894"/>
                <a:gd name="connsiteX4" fmla="*/ 327804 w 4979714"/>
                <a:gd name="connsiteY4" fmla="*/ 629728 h 879894"/>
                <a:gd name="connsiteX5" fmla="*/ 379562 w 4979714"/>
                <a:gd name="connsiteY5" fmla="*/ 646981 h 879894"/>
                <a:gd name="connsiteX6" fmla="*/ 431321 w 4979714"/>
                <a:gd name="connsiteY6" fmla="*/ 681487 h 879894"/>
                <a:gd name="connsiteX7" fmla="*/ 483079 w 4979714"/>
                <a:gd name="connsiteY7" fmla="*/ 724619 h 879894"/>
                <a:gd name="connsiteX8" fmla="*/ 508958 w 4979714"/>
                <a:gd name="connsiteY8" fmla="*/ 750498 h 879894"/>
                <a:gd name="connsiteX9" fmla="*/ 534838 w 4979714"/>
                <a:gd name="connsiteY9" fmla="*/ 767751 h 879894"/>
                <a:gd name="connsiteX10" fmla="*/ 577970 w 4979714"/>
                <a:gd name="connsiteY10" fmla="*/ 810883 h 879894"/>
                <a:gd name="connsiteX11" fmla="*/ 586596 w 4979714"/>
                <a:gd name="connsiteY11" fmla="*/ 836762 h 879894"/>
                <a:gd name="connsiteX12" fmla="*/ 612475 w 4979714"/>
                <a:gd name="connsiteY12" fmla="*/ 854015 h 879894"/>
                <a:gd name="connsiteX13" fmla="*/ 638355 w 4979714"/>
                <a:gd name="connsiteY13" fmla="*/ 879894 h 879894"/>
                <a:gd name="connsiteX14" fmla="*/ 698740 w 4979714"/>
                <a:gd name="connsiteY14" fmla="*/ 862641 h 879894"/>
                <a:gd name="connsiteX15" fmla="*/ 724619 w 4979714"/>
                <a:gd name="connsiteY15" fmla="*/ 854015 h 879894"/>
                <a:gd name="connsiteX16" fmla="*/ 741872 w 4979714"/>
                <a:gd name="connsiteY16" fmla="*/ 802256 h 879894"/>
                <a:gd name="connsiteX17" fmla="*/ 759124 w 4979714"/>
                <a:gd name="connsiteY17" fmla="*/ 759124 h 879894"/>
                <a:gd name="connsiteX18" fmla="*/ 767751 w 4979714"/>
                <a:gd name="connsiteY18" fmla="*/ 215660 h 879894"/>
                <a:gd name="connsiteX19" fmla="*/ 785004 w 4979714"/>
                <a:gd name="connsiteY19" fmla="*/ 103517 h 879894"/>
                <a:gd name="connsiteX20" fmla="*/ 802257 w 4979714"/>
                <a:gd name="connsiteY20" fmla="*/ 77638 h 879894"/>
                <a:gd name="connsiteX21" fmla="*/ 810883 w 4979714"/>
                <a:gd name="connsiteY21" fmla="*/ 34506 h 879894"/>
                <a:gd name="connsiteX22" fmla="*/ 819509 w 4979714"/>
                <a:gd name="connsiteY22" fmla="*/ 8626 h 879894"/>
                <a:gd name="connsiteX23" fmla="*/ 854015 w 4979714"/>
                <a:gd name="connsiteY23" fmla="*/ 0 h 879894"/>
                <a:gd name="connsiteX24" fmla="*/ 888521 w 4979714"/>
                <a:gd name="connsiteY24" fmla="*/ 51758 h 879894"/>
                <a:gd name="connsiteX25" fmla="*/ 897147 w 4979714"/>
                <a:gd name="connsiteY25" fmla="*/ 86264 h 879894"/>
                <a:gd name="connsiteX26" fmla="*/ 923026 w 4979714"/>
                <a:gd name="connsiteY26" fmla="*/ 103517 h 879894"/>
                <a:gd name="connsiteX27" fmla="*/ 948906 w 4979714"/>
                <a:gd name="connsiteY27" fmla="*/ 155275 h 879894"/>
                <a:gd name="connsiteX28" fmla="*/ 957532 w 4979714"/>
                <a:gd name="connsiteY28" fmla="*/ 181155 h 879894"/>
                <a:gd name="connsiteX29" fmla="*/ 992038 w 4979714"/>
                <a:gd name="connsiteY29" fmla="*/ 232913 h 879894"/>
                <a:gd name="connsiteX30" fmla="*/ 1026543 w 4979714"/>
                <a:gd name="connsiteY30" fmla="*/ 276045 h 879894"/>
                <a:gd name="connsiteX31" fmla="*/ 1086928 w 4979714"/>
                <a:gd name="connsiteY31" fmla="*/ 319177 h 879894"/>
                <a:gd name="connsiteX32" fmla="*/ 1130060 w 4979714"/>
                <a:gd name="connsiteY32" fmla="*/ 362309 h 879894"/>
                <a:gd name="connsiteX33" fmla="*/ 1121434 w 4979714"/>
                <a:gd name="connsiteY33" fmla="*/ 388189 h 879894"/>
                <a:gd name="connsiteX34" fmla="*/ 1155940 w 4979714"/>
                <a:gd name="connsiteY34" fmla="*/ 465826 h 879894"/>
                <a:gd name="connsiteX35" fmla="*/ 1173192 w 4979714"/>
                <a:gd name="connsiteY35" fmla="*/ 491706 h 879894"/>
                <a:gd name="connsiteX36" fmla="*/ 1181819 w 4979714"/>
                <a:gd name="connsiteY36" fmla="*/ 517585 h 879894"/>
                <a:gd name="connsiteX37" fmla="*/ 1216324 w 4979714"/>
                <a:gd name="connsiteY37" fmla="*/ 569343 h 879894"/>
                <a:gd name="connsiteX38" fmla="*/ 1233577 w 4979714"/>
                <a:gd name="connsiteY38" fmla="*/ 595223 h 879894"/>
                <a:gd name="connsiteX39" fmla="*/ 1285336 w 4979714"/>
                <a:gd name="connsiteY39" fmla="*/ 629728 h 879894"/>
                <a:gd name="connsiteX40" fmla="*/ 1311215 w 4979714"/>
                <a:gd name="connsiteY40" fmla="*/ 646981 h 879894"/>
                <a:gd name="connsiteX41" fmla="*/ 1371600 w 4979714"/>
                <a:gd name="connsiteY41" fmla="*/ 621102 h 879894"/>
                <a:gd name="connsiteX42" fmla="*/ 1423358 w 4979714"/>
                <a:gd name="connsiteY42" fmla="*/ 586596 h 879894"/>
                <a:gd name="connsiteX43" fmla="*/ 1492370 w 4979714"/>
                <a:gd name="connsiteY43" fmla="*/ 595223 h 879894"/>
                <a:gd name="connsiteX44" fmla="*/ 1518249 w 4979714"/>
                <a:gd name="connsiteY44" fmla="*/ 612475 h 879894"/>
                <a:gd name="connsiteX45" fmla="*/ 1552755 w 4979714"/>
                <a:gd name="connsiteY45" fmla="*/ 621102 h 879894"/>
                <a:gd name="connsiteX46" fmla="*/ 1595887 w 4979714"/>
                <a:gd name="connsiteY46" fmla="*/ 698740 h 879894"/>
                <a:gd name="connsiteX47" fmla="*/ 1621766 w 4979714"/>
                <a:gd name="connsiteY47" fmla="*/ 715992 h 879894"/>
                <a:gd name="connsiteX48" fmla="*/ 1664898 w 4979714"/>
                <a:gd name="connsiteY48" fmla="*/ 707366 h 879894"/>
                <a:gd name="connsiteX49" fmla="*/ 1690777 w 4979714"/>
                <a:gd name="connsiteY49" fmla="*/ 698740 h 879894"/>
                <a:gd name="connsiteX50" fmla="*/ 1708030 w 4979714"/>
                <a:gd name="connsiteY50" fmla="*/ 672860 h 879894"/>
                <a:gd name="connsiteX51" fmla="*/ 1785668 w 4979714"/>
                <a:gd name="connsiteY51" fmla="*/ 638355 h 879894"/>
                <a:gd name="connsiteX52" fmla="*/ 1811547 w 4979714"/>
                <a:gd name="connsiteY52" fmla="*/ 629728 h 879894"/>
                <a:gd name="connsiteX53" fmla="*/ 1880558 w 4979714"/>
                <a:gd name="connsiteY53" fmla="*/ 638355 h 879894"/>
                <a:gd name="connsiteX54" fmla="*/ 1992702 w 4979714"/>
                <a:gd name="connsiteY54" fmla="*/ 621102 h 879894"/>
                <a:gd name="connsiteX55" fmla="*/ 2001328 w 4979714"/>
                <a:gd name="connsiteY55" fmla="*/ 595223 h 879894"/>
                <a:gd name="connsiteX56" fmla="*/ 2027207 w 4979714"/>
                <a:gd name="connsiteY56" fmla="*/ 586596 h 879894"/>
                <a:gd name="connsiteX57" fmla="*/ 2078966 w 4979714"/>
                <a:gd name="connsiteY57" fmla="*/ 560717 h 879894"/>
                <a:gd name="connsiteX58" fmla="*/ 2130724 w 4979714"/>
                <a:gd name="connsiteY58" fmla="*/ 577970 h 879894"/>
                <a:gd name="connsiteX59" fmla="*/ 3744041 w 4979714"/>
                <a:gd name="connsiteY59" fmla="*/ 507200 h 879894"/>
                <a:gd name="connsiteX60" fmla="*/ 4979714 w 4979714"/>
                <a:gd name="connsiteY60" fmla="*/ 568759 h 879894"/>
                <a:gd name="connsiteX0" fmla="*/ 0 w 4979714"/>
                <a:gd name="connsiteY0" fmla="*/ 586596 h 879894"/>
                <a:gd name="connsiteX1" fmla="*/ 129396 w 4979714"/>
                <a:gd name="connsiteY1" fmla="*/ 595223 h 879894"/>
                <a:gd name="connsiteX2" fmla="*/ 224287 w 4979714"/>
                <a:gd name="connsiteY2" fmla="*/ 612475 h 879894"/>
                <a:gd name="connsiteX3" fmla="*/ 284672 w 4979714"/>
                <a:gd name="connsiteY3" fmla="*/ 621102 h 879894"/>
                <a:gd name="connsiteX4" fmla="*/ 327804 w 4979714"/>
                <a:gd name="connsiteY4" fmla="*/ 629728 h 879894"/>
                <a:gd name="connsiteX5" fmla="*/ 379562 w 4979714"/>
                <a:gd name="connsiteY5" fmla="*/ 646981 h 879894"/>
                <a:gd name="connsiteX6" fmla="*/ 431321 w 4979714"/>
                <a:gd name="connsiteY6" fmla="*/ 681487 h 879894"/>
                <a:gd name="connsiteX7" fmla="*/ 483079 w 4979714"/>
                <a:gd name="connsiteY7" fmla="*/ 724619 h 879894"/>
                <a:gd name="connsiteX8" fmla="*/ 508958 w 4979714"/>
                <a:gd name="connsiteY8" fmla="*/ 750498 h 879894"/>
                <a:gd name="connsiteX9" fmla="*/ 534838 w 4979714"/>
                <a:gd name="connsiteY9" fmla="*/ 767751 h 879894"/>
                <a:gd name="connsiteX10" fmla="*/ 577970 w 4979714"/>
                <a:gd name="connsiteY10" fmla="*/ 810883 h 879894"/>
                <a:gd name="connsiteX11" fmla="*/ 586596 w 4979714"/>
                <a:gd name="connsiteY11" fmla="*/ 836762 h 879894"/>
                <a:gd name="connsiteX12" fmla="*/ 612475 w 4979714"/>
                <a:gd name="connsiteY12" fmla="*/ 854015 h 879894"/>
                <a:gd name="connsiteX13" fmla="*/ 638355 w 4979714"/>
                <a:gd name="connsiteY13" fmla="*/ 879894 h 879894"/>
                <a:gd name="connsiteX14" fmla="*/ 698740 w 4979714"/>
                <a:gd name="connsiteY14" fmla="*/ 862641 h 879894"/>
                <a:gd name="connsiteX15" fmla="*/ 724619 w 4979714"/>
                <a:gd name="connsiteY15" fmla="*/ 854015 h 879894"/>
                <a:gd name="connsiteX16" fmla="*/ 741872 w 4979714"/>
                <a:gd name="connsiteY16" fmla="*/ 802256 h 879894"/>
                <a:gd name="connsiteX17" fmla="*/ 759124 w 4979714"/>
                <a:gd name="connsiteY17" fmla="*/ 759124 h 879894"/>
                <a:gd name="connsiteX18" fmla="*/ 767751 w 4979714"/>
                <a:gd name="connsiteY18" fmla="*/ 215660 h 879894"/>
                <a:gd name="connsiteX19" fmla="*/ 785004 w 4979714"/>
                <a:gd name="connsiteY19" fmla="*/ 103517 h 879894"/>
                <a:gd name="connsiteX20" fmla="*/ 802257 w 4979714"/>
                <a:gd name="connsiteY20" fmla="*/ 77638 h 879894"/>
                <a:gd name="connsiteX21" fmla="*/ 810883 w 4979714"/>
                <a:gd name="connsiteY21" fmla="*/ 34506 h 879894"/>
                <a:gd name="connsiteX22" fmla="*/ 819509 w 4979714"/>
                <a:gd name="connsiteY22" fmla="*/ 8626 h 879894"/>
                <a:gd name="connsiteX23" fmla="*/ 854015 w 4979714"/>
                <a:gd name="connsiteY23" fmla="*/ 0 h 879894"/>
                <a:gd name="connsiteX24" fmla="*/ 888521 w 4979714"/>
                <a:gd name="connsiteY24" fmla="*/ 51758 h 879894"/>
                <a:gd name="connsiteX25" fmla="*/ 897147 w 4979714"/>
                <a:gd name="connsiteY25" fmla="*/ 86264 h 879894"/>
                <a:gd name="connsiteX26" fmla="*/ 923026 w 4979714"/>
                <a:gd name="connsiteY26" fmla="*/ 103517 h 879894"/>
                <a:gd name="connsiteX27" fmla="*/ 948906 w 4979714"/>
                <a:gd name="connsiteY27" fmla="*/ 155275 h 879894"/>
                <a:gd name="connsiteX28" fmla="*/ 957532 w 4979714"/>
                <a:gd name="connsiteY28" fmla="*/ 181155 h 879894"/>
                <a:gd name="connsiteX29" fmla="*/ 992038 w 4979714"/>
                <a:gd name="connsiteY29" fmla="*/ 232913 h 879894"/>
                <a:gd name="connsiteX30" fmla="*/ 1026543 w 4979714"/>
                <a:gd name="connsiteY30" fmla="*/ 276045 h 879894"/>
                <a:gd name="connsiteX31" fmla="*/ 1086928 w 4979714"/>
                <a:gd name="connsiteY31" fmla="*/ 319177 h 879894"/>
                <a:gd name="connsiteX32" fmla="*/ 1130060 w 4979714"/>
                <a:gd name="connsiteY32" fmla="*/ 362309 h 879894"/>
                <a:gd name="connsiteX33" fmla="*/ 1121434 w 4979714"/>
                <a:gd name="connsiteY33" fmla="*/ 388189 h 879894"/>
                <a:gd name="connsiteX34" fmla="*/ 1155940 w 4979714"/>
                <a:gd name="connsiteY34" fmla="*/ 465826 h 879894"/>
                <a:gd name="connsiteX35" fmla="*/ 1173192 w 4979714"/>
                <a:gd name="connsiteY35" fmla="*/ 491706 h 879894"/>
                <a:gd name="connsiteX36" fmla="*/ 1181819 w 4979714"/>
                <a:gd name="connsiteY36" fmla="*/ 517585 h 879894"/>
                <a:gd name="connsiteX37" fmla="*/ 1216324 w 4979714"/>
                <a:gd name="connsiteY37" fmla="*/ 569343 h 879894"/>
                <a:gd name="connsiteX38" fmla="*/ 1233577 w 4979714"/>
                <a:gd name="connsiteY38" fmla="*/ 595223 h 879894"/>
                <a:gd name="connsiteX39" fmla="*/ 1285336 w 4979714"/>
                <a:gd name="connsiteY39" fmla="*/ 629728 h 879894"/>
                <a:gd name="connsiteX40" fmla="*/ 1311215 w 4979714"/>
                <a:gd name="connsiteY40" fmla="*/ 646981 h 879894"/>
                <a:gd name="connsiteX41" fmla="*/ 1371600 w 4979714"/>
                <a:gd name="connsiteY41" fmla="*/ 621102 h 879894"/>
                <a:gd name="connsiteX42" fmla="*/ 1423358 w 4979714"/>
                <a:gd name="connsiteY42" fmla="*/ 586596 h 879894"/>
                <a:gd name="connsiteX43" fmla="*/ 1492370 w 4979714"/>
                <a:gd name="connsiteY43" fmla="*/ 595223 h 879894"/>
                <a:gd name="connsiteX44" fmla="*/ 1518249 w 4979714"/>
                <a:gd name="connsiteY44" fmla="*/ 612475 h 879894"/>
                <a:gd name="connsiteX45" fmla="*/ 1552755 w 4979714"/>
                <a:gd name="connsiteY45" fmla="*/ 621102 h 879894"/>
                <a:gd name="connsiteX46" fmla="*/ 1595887 w 4979714"/>
                <a:gd name="connsiteY46" fmla="*/ 698740 h 879894"/>
                <a:gd name="connsiteX47" fmla="*/ 1621766 w 4979714"/>
                <a:gd name="connsiteY47" fmla="*/ 715992 h 879894"/>
                <a:gd name="connsiteX48" fmla="*/ 1664898 w 4979714"/>
                <a:gd name="connsiteY48" fmla="*/ 707366 h 879894"/>
                <a:gd name="connsiteX49" fmla="*/ 1690777 w 4979714"/>
                <a:gd name="connsiteY49" fmla="*/ 698740 h 879894"/>
                <a:gd name="connsiteX50" fmla="*/ 1708030 w 4979714"/>
                <a:gd name="connsiteY50" fmla="*/ 672860 h 879894"/>
                <a:gd name="connsiteX51" fmla="*/ 1785668 w 4979714"/>
                <a:gd name="connsiteY51" fmla="*/ 638355 h 879894"/>
                <a:gd name="connsiteX52" fmla="*/ 1811547 w 4979714"/>
                <a:gd name="connsiteY52" fmla="*/ 629728 h 879894"/>
                <a:gd name="connsiteX53" fmla="*/ 1880558 w 4979714"/>
                <a:gd name="connsiteY53" fmla="*/ 638355 h 879894"/>
                <a:gd name="connsiteX54" fmla="*/ 1992702 w 4979714"/>
                <a:gd name="connsiteY54" fmla="*/ 621102 h 879894"/>
                <a:gd name="connsiteX55" fmla="*/ 2001328 w 4979714"/>
                <a:gd name="connsiteY55" fmla="*/ 595223 h 879894"/>
                <a:gd name="connsiteX56" fmla="*/ 2027207 w 4979714"/>
                <a:gd name="connsiteY56" fmla="*/ 586596 h 879894"/>
                <a:gd name="connsiteX57" fmla="*/ 2078966 w 4979714"/>
                <a:gd name="connsiteY57" fmla="*/ 560717 h 879894"/>
                <a:gd name="connsiteX58" fmla="*/ 3412876 w 4979714"/>
                <a:gd name="connsiteY58" fmla="*/ 683830 h 879894"/>
                <a:gd name="connsiteX59" fmla="*/ 3744041 w 4979714"/>
                <a:gd name="connsiteY59" fmla="*/ 507200 h 879894"/>
                <a:gd name="connsiteX60" fmla="*/ 4979714 w 4979714"/>
                <a:gd name="connsiteY60" fmla="*/ 568759 h 879894"/>
                <a:gd name="connsiteX0" fmla="*/ 0 w 4979714"/>
                <a:gd name="connsiteY0" fmla="*/ 586596 h 879894"/>
                <a:gd name="connsiteX1" fmla="*/ 129396 w 4979714"/>
                <a:gd name="connsiteY1" fmla="*/ 595223 h 879894"/>
                <a:gd name="connsiteX2" fmla="*/ 224287 w 4979714"/>
                <a:gd name="connsiteY2" fmla="*/ 612475 h 879894"/>
                <a:gd name="connsiteX3" fmla="*/ 284672 w 4979714"/>
                <a:gd name="connsiteY3" fmla="*/ 621102 h 879894"/>
                <a:gd name="connsiteX4" fmla="*/ 327804 w 4979714"/>
                <a:gd name="connsiteY4" fmla="*/ 629728 h 879894"/>
                <a:gd name="connsiteX5" fmla="*/ 379562 w 4979714"/>
                <a:gd name="connsiteY5" fmla="*/ 646981 h 879894"/>
                <a:gd name="connsiteX6" fmla="*/ 431321 w 4979714"/>
                <a:gd name="connsiteY6" fmla="*/ 681487 h 879894"/>
                <a:gd name="connsiteX7" fmla="*/ 483079 w 4979714"/>
                <a:gd name="connsiteY7" fmla="*/ 724619 h 879894"/>
                <a:gd name="connsiteX8" fmla="*/ 508958 w 4979714"/>
                <a:gd name="connsiteY8" fmla="*/ 750498 h 879894"/>
                <a:gd name="connsiteX9" fmla="*/ 534838 w 4979714"/>
                <a:gd name="connsiteY9" fmla="*/ 767751 h 879894"/>
                <a:gd name="connsiteX10" fmla="*/ 577970 w 4979714"/>
                <a:gd name="connsiteY10" fmla="*/ 810883 h 879894"/>
                <a:gd name="connsiteX11" fmla="*/ 586596 w 4979714"/>
                <a:gd name="connsiteY11" fmla="*/ 836762 h 879894"/>
                <a:gd name="connsiteX12" fmla="*/ 612475 w 4979714"/>
                <a:gd name="connsiteY12" fmla="*/ 854015 h 879894"/>
                <a:gd name="connsiteX13" fmla="*/ 638355 w 4979714"/>
                <a:gd name="connsiteY13" fmla="*/ 879894 h 879894"/>
                <a:gd name="connsiteX14" fmla="*/ 698740 w 4979714"/>
                <a:gd name="connsiteY14" fmla="*/ 862641 h 879894"/>
                <a:gd name="connsiteX15" fmla="*/ 724619 w 4979714"/>
                <a:gd name="connsiteY15" fmla="*/ 854015 h 879894"/>
                <a:gd name="connsiteX16" fmla="*/ 741872 w 4979714"/>
                <a:gd name="connsiteY16" fmla="*/ 802256 h 879894"/>
                <a:gd name="connsiteX17" fmla="*/ 759124 w 4979714"/>
                <a:gd name="connsiteY17" fmla="*/ 759124 h 879894"/>
                <a:gd name="connsiteX18" fmla="*/ 767751 w 4979714"/>
                <a:gd name="connsiteY18" fmla="*/ 215660 h 879894"/>
                <a:gd name="connsiteX19" fmla="*/ 785004 w 4979714"/>
                <a:gd name="connsiteY19" fmla="*/ 103517 h 879894"/>
                <a:gd name="connsiteX20" fmla="*/ 802257 w 4979714"/>
                <a:gd name="connsiteY20" fmla="*/ 77638 h 879894"/>
                <a:gd name="connsiteX21" fmla="*/ 810883 w 4979714"/>
                <a:gd name="connsiteY21" fmla="*/ 34506 h 879894"/>
                <a:gd name="connsiteX22" fmla="*/ 819509 w 4979714"/>
                <a:gd name="connsiteY22" fmla="*/ 8626 h 879894"/>
                <a:gd name="connsiteX23" fmla="*/ 854015 w 4979714"/>
                <a:gd name="connsiteY23" fmla="*/ 0 h 879894"/>
                <a:gd name="connsiteX24" fmla="*/ 888521 w 4979714"/>
                <a:gd name="connsiteY24" fmla="*/ 51758 h 879894"/>
                <a:gd name="connsiteX25" fmla="*/ 897147 w 4979714"/>
                <a:gd name="connsiteY25" fmla="*/ 86264 h 879894"/>
                <a:gd name="connsiteX26" fmla="*/ 923026 w 4979714"/>
                <a:gd name="connsiteY26" fmla="*/ 103517 h 879894"/>
                <a:gd name="connsiteX27" fmla="*/ 948906 w 4979714"/>
                <a:gd name="connsiteY27" fmla="*/ 155275 h 879894"/>
                <a:gd name="connsiteX28" fmla="*/ 957532 w 4979714"/>
                <a:gd name="connsiteY28" fmla="*/ 181155 h 879894"/>
                <a:gd name="connsiteX29" fmla="*/ 992038 w 4979714"/>
                <a:gd name="connsiteY29" fmla="*/ 232913 h 879894"/>
                <a:gd name="connsiteX30" fmla="*/ 1026543 w 4979714"/>
                <a:gd name="connsiteY30" fmla="*/ 276045 h 879894"/>
                <a:gd name="connsiteX31" fmla="*/ 1086928 w 4979714"/>
                <a:gd name="connsiteY31" fmla="*/ 319177 h 879894"/>
                <a:gd name="connsiteX32" fmla="*/ 1130060 w 4979714"/>
                <a:gd name="connsiteY32" fmla="*/ 362309 h 879894"/>
                <a:gd name="connsiteX33" fmla="*/ 1121434 w 4979714"/>
                <a:gd name="connsiteY33" fmla="*/ 388189 h 879894"/>
                <a:gd name="connsiteX34" fmla="*/ 1155940 w 4979714"/>
                <a:gd name="connsiteY34" fmla="*/ 465826 h 879894"/>
                <a:gd name="connsiteX35" fmla="*/ 1173192 w 4979714"/>
                <a:gd name="connsiteY35" fmla="*/ 491706 h 879894"/>
                <a:gd name="connsiteX36" fmla="*/ 1181819 w 4979714"/>
                <a:gd name="connsiteY36" fmla="*/ 517585 h 879894"/>
                <a:gd name="connsiteX37" fmla="*/ 1216324 w 4979714"/>
                <a:gd name="connsiteY37" fmla="*/ 569343 h 879894"/>
                <a:gd name="connsiteX38" fmla="*/ 1233577 w 4979714"/>
                <a:gd name="connsiteY38" fmla="*/ 595223 h 879894"/>
                <a:gd name="connsiteX39" fmla="*/ 1285336 w 4979714"/>
                <a:gd name="connsiteY39" fmla="*/ 629728 h 879894"/>
                <a:gd name="connsiteX40" fmla="*/ 1311215 w 4979714"/>
                <a:gd name="connsiteY40" fmla="*/ 646981 h 879894"/>
                <a:gd name="connsiteX41" fmla="*/ 1371600 w 4979714"/>
                <a:gd name="connsiteY41" fmla="*/ 621102 h 879894"/>
                <a:gd name="connsiteX42" fmla="*/ 1423358 w 4979714"/>
                <a:gd name="connsiteY42" fmla="*/ 586596 h 879894"/>
                <a:gd name="connsiteX43" fmla="*/ 1492370 w 4979714"/>
                <a:gd name="connsiteY43" fmla="*/ 595223 h 879894"/>
                <a:gd name="connsiteX44" fmla="*/ 1518249 w 4979714"/>
                <a:gd name="connsiteY44" fmla="*/ 612475 h 879894"/>
                <a:gd name="connsiteX45" fmla="*/ 1552755 w 4979714"/>
                <a:gd name="connsiteY45" fmla="*/ 621102 h 879894"/>
                <a:gd name="connsiteX46" fmla="*/ 1595887 w 4979714"/>
                <a:gd name="connsiteY46" fmla="*/ 698740 h 879894"/>
                <a:gd name="connsiteX47" fmla="*/ 1621766 w 4979714"/>
                <a:gd name="connsiteY47" fmla="*/ 715992 h 879894"/>
                <a:gd name="connsiteX48" fmla="*/ 1664898 w 4979714"/>
                <a:gd name="connsiteY48" fmla="*/ 707366 h 879894"/>
                <a:gd name="connsiteX49" fmla="*/ 1690777 w 4979714"/>
                <a:gd name="connsiteY49" fmla="*/ 698740 h 879894"/>
                <a:gd name="connsiteX50" fmla="*/ 1708030 w 4979714"/>
                <a:gd name="connsiteY50" fmla="*/ 672860 h 879894"/>
                <a:gd name="connsiteX51" fmla="*/ 1785668 w 4979714"/>
                <a:gd name="connsiteY51" fmla="*/ 638355 h 879894"/>
                <a:gd name="connsiteX52" fmla="*/ 1811547 w 4979714"/>
                <a:gd name="connsiteY52" fmla="*/ 629728 h 879894"/>
                <a:gd name="connsiteX53" fmla="*/ 1880558 w 4979714"/>
                <a:gd name="connsiteY53" fmla="*/ 638355 h 879894"/>
                <a:gd name="connsiteX54" fmla="*/ 1992702 w 4979714"/>
                <a:gd name="connsiteY54" fmla="*/ 621102 h 879894"/>
                <a:gd name="connsiteX55" fmla="*/ 2001328 w 4979714"/>
                <a:gd name="connsiteY55" fmla="*/ 595223 h 879894"/>
                <a:gd name="connsiteX56" fmla="*/ 2027207 w 4979714"/>
                <a:gd name="connsiteY56" fmla="*/ 586596 h 879894"/>
                <a:gd name="connsiteX57" fmla="*/ 2750574 w 4979714"/>
                <a:gd name="connsiteY57" fmla="*/ 560718 h 879894"/>
                <a:gd name="connsiteX58" fmla="*/ 3412876 w 4979714"/>
                <a:gd name="connsiteY58" fmla="*/ 683830 h 879894"/>
                <a:gd name="connsiteX59" fmla="*/ 3744041 w 4979714"/>
                <a:gd name="connsiteY59" fmla="*/ 507200 h 879894"/>
                <a:gd name="connsiteX60" fmla="*/ 4979714 w 4979714"/>
                <a:gd name="connsiteY60" fmla="*/ 568759 h 879894"/>
                <a:gd name="connsiteX0" fmla="*/ 0 w 4979714"/>
                <a:gd name="connsiteY0" fmla="*/ 586596 h 879894"/>
                <a:gd name="connsiteX1" fmla="*/ 129396 w 4979714"/>
                <a:gd name="connsiteY1" fmla="*/ 595223 h 879894"/>
                <a:gd name="connsiteX2" fmla="*/ 224287 w 4979714"/>
                <a:gd name="connsiteY2" fmla="*/ 612475 h 879894"/>
                <a:gd name="connsiteX3" fmla="*/ 284672 w 4979714"/>
                <a:gd name="connsiteY3" fmla="*/ 621102 h 879894"/>
                <a:gd name="connsiteX4" fmla="*/ 327804 w 4979714"/>
                <a:gd name="connsiteY4" fmla="*/ 629728 h 879894"/>
                <a:gd name="connsiteX5" fmla="*/ 379562 w 4979714"/>
                <a:gd name="connsiteY5" fmla="*/ 646981 h 879894"/>
                <a:gd name="connsiteX6" fmla="*/ 431321 w 4979714"/>
                <a:gd name="connsiteY6" fmla="*/ 681487 h 879894"/>
                <a:gd name="connsiteX7" fmla="*/ 483079 w 4979714"/>
                <a:gd name="connsiteY7" fmla="*/ 724619 h 879894"/>
                <a:gd name="connsiteX8" fmla="*/ 508958 w 4979714"/>
                <a:gd name="connsiteY8" fmla="*/ 750498 h 879894"/>
                <a:gd name="connsiteX9" fmla="*/ 534838 w 4979714"/>
                <a:gd name="connsiteY9" fmla="*/ 767751 h 879894"/>
                <a:gd name="connsiteX10" fmla="*/ 577970 w 4979714"/>
                <a:gd name="connsiteY10" fmla="*/ 810883 h 879894"/>
                <a:gd name="connsiteX11" fmla="*/ 586596 w 4979714"/>
                <a:gd name="connsiteY11" fmla="*/ 836762 h 879894"/>
                <a:gd name="connsiteX12" fmla="*/ 612475 w 4979714"/>
                <a:gd name="connsiteY12" fmla="*/ 854015 h 879894"/>
                <a:gd name="connsiteX13" fmla="*/ 638355 w 4979714"/>
                <a:gd name="connsiteY13" fmla="*/ 879894 h 879894"/>
                <a:gd name="connsiteX14" fmla="*/ 698740 w 4979714"/>
                <a:gd name="connsiteY14" fmla="*/ 862641 h 879894"/>
                <a:gd name="connsiteX15" fmla="*/ 724619 w 4979714"/>
                <a:gd name="connsiteY15" fmla="*/ 854015 h 879894"/>
                <a:gd name="connsiteX16" fmla="*/ 741872 w 4979714"/>
                <a:gd name="connsiteY16" fmla="*/ 802256 h 879894"/>
                <a:gd name="connsiteX17" fmla="*/ 759124 w 4979714"/>
                <a:gd name="connsiteY17" fmla="*/ 759124 h 879894"/>
                <a:gd name="connsiteX18" fmla="*/ 767751 w 4979714"/>
                <a:gd name="connsiteY18" fmla="*/ 215660 h 879894"/>
                <a:gd name="connsiteX19" fmla="*/ 785004 w 4979714"/>
                <a:gd name="connsiteY19" fmla="*/ 103517 h 879894"/>
                <a:gd name="connsiteX20" fmla="*/ 802257 w 4979714"/>
                <a:gd name="connsiteY20" fmla="*/ 77638 h 879894"/>
                <a:gd name="connsiteX21" fmla="*/ 819509 w 4979714"/>
                <a:gd name="connsiteY21" fmla="*/ 8626 h 879894"/>
                <a:gd name="connsiteX22" fmla="*/ 854015 w 4979714"/>
                <a:gd name="connsiteY22" fmla="*/ 0 h 879894"/>
                <a:gd name="connsiteX23" fmla="*/ 888521 w 4979714"/>
                <a:gd name="connsiteY23" fmla="*/ 51758 h 879894"/>
                <a:gd name="connsiteX24" fmla="*/ 897147 w 4979714"/>
                <a:gd name="connsiteY24" fmla="*/ 86264 h 879894"/>
                <a:gd name="connsiteX25" fmla="*/ 923026 w 4979714"/>
                <a:gd name="connsiteY25" fmla="*/ 103517 h 879894"/>
                <a:gd name="connsiteX26" fmla="*/ 948906 w 4979714"/>
                <a:gd name="connsiteY26" fmla="*/ 155275 h 879894"/>
                <a:gd name="connsiteX27" fmla="*/ 957532 w 4979714"/>
                <a:gd name="connsiteY27" fmla="*/ 181155 h 879894"/>
                <a:gd name="connsiteX28" fmla="*/ 992038 w 4979714"/>
                <a:gd name="connsiteY28" fmla="*/ 232913 h 879894"/>
                <a:gd name="connsiteX29" fmla="*/ 1026543 w 4979714"/>
                <a:gd name="connsiteY29" fmla="*/ 276045 h 879894"/>
                <a:gd name="connsiteX30" fmla="*/ 1086928 w 4979714"/>
                <a:gd name="connsiteY30" fmla="*/ 319177 h 879894"/>
                <a:gd name="connsiteX31" fmla="*/ 1130060 w 4979714"/>
                <a:gd name="connsiteY31" fmla="*/ 362309 h 879894"/>
                <a:gd name="connsiteX32" fmla="*/ 1121434 w 4979714"/>
                <a:gd name="connsiteY32" fmla="*/ 388189 h 879894"/>
                <a:gd name="connsiteX33" fmla="*/ 1155940 w 4979714"/>
                <a:gd name="connsiteY33" fmla="*/ 465826 h 879894"/>
                <a:gd name="connsiteX34" fmla="*/ 1173192 w 4979714"/>
                <a:gd name="connsiteY34" fmla="*/ 491706 h 879894"/>
                <a:gd name="connsiteX35" fmla="*/ 1181819 w 4979714"/>
                <a:gd name="connsiteY35" fmla="*/ 517585 h 879894"/>
                <a:gd name="connsiteX36" fmla="*/ 1216324 w 4979714"/>
                <a:gd name="connsiteY36" fmla="*/ 569343 h 879894"/>
                <a:gd name="connsiteX37" fmla="*/ 1233577 w 4979714"/>
                <a:gd name="connsiteY37" fmla="*/ 595223 h 879894"/>
                <a:gd name="connsiteX38" fmla="*/ 1285336 w 4979714"/>
                <a:gd name="connsiteY38" fmla="*/ 629728 h 879894"/>
                <a:gd name="connsiteX39" fmla="*/ 1311215 w 4979714"/>
                <a:gd name="connsiteY39" fmla="*/ 646981 h 879894"/>
                <a:gd name="connsiteX40" fmla="*/ 1371600 w 4979714"/>
                <a:gd name="connsiteY40" fmla="*/ 621102 h 879894"/>
                <a:gd name="connsiteX41" fmla="*/ 1423358 w 4979714"/>
                <a:gd name="connsiteY41" fmla="*/ 586596 h 879894"/>
                <a:gd name="connsiteX42" fmla="*/ 1492370 w 4979714"/>
                <a:gd name="connsiteY42" fmla="*/ 595223 h 879894"/>
                <a:gd name="connsiteX43" fmla="*/ 1518249 w 4979714"/>
                <a:gd name="connsiteY43" fmla="*/ 612475 h 879894"/>
                <a:gd name="connsiteX44" fmla="*/ 1552755 w 4979714"/>
                <a:gd name="connsiteY44" fmla="*/ 621102 h 879894"/>
                <a:gd name="connsiteX45" fmla="*/ 1595887 w 4979714"/>
                <a:gd name="connsiteY45" fmla="*/ 698740 h 879894"/>
                <a:gd name="connsiteX46" fmla="*/ 1621766 w 4979714"/>
                <a:gd name="connsiteY46" fmla="*/ 715992 h 879894"/>
                <a:gd name="connsiteX47" fmla="*/ 1664898 w 4979714"/>
                <a:gd name="connsiteY47" fmla="*/ 707366 h 879894"/>
                <a:gd name="connsiteX48" fmla="*/ 1690777 w 4979714"/>
                <a:gd name="connsiteY48" fmla="*/ 698740 h 879894"/>
                <a:gd name="connsiteX49" fmla="*/ 1708030 w 4979714"/>
                <a:gd name="connsiteY49" fmla="*/ 672860 h 879894"/>
                <a:gd name="connsiteX50" fmla="*/ 1785668 w 4979714"/>
                <a:gd name="connsiteY50" fmla="*/ 638355 h 879894"/>
                <a:gd name="connsiteX51" fmla="*/ 1811547 w 4979714"/>
                <a:gd name="connsiteY51" fmla="*/ 629728 h 879894"/>
                <a:gd name="connsiteX52" fmla="*/ 1880558 w 4979714"/>
                <a:gd name="connsiteY52" fmla="*/ 638355 h 879894"/>
                <a:gd name="connsiteX53" fmla="*/ 1992702 w 4979714"/>
                <a:gd name="connsiteY53" fmla="*/ 621102 h 879894"/>
                <a:gd name="connsiteX54" fmla="*/ 2001328 w 4979714"/>
                <a:gd name="connsiteY54" fmla="*/ 595223 h 879894"/>
                <a:gd name="connsiteX55" fmla="*/ 2027207 w 4979714"/>
                <a:gd name="connsiteY55" fmla="*/ 586596 h 879894"/>
                <a:gd name="connsiteX56" fmla="*/ 2750574 w 4979714"/>
                <a:gd name="connsiteY56" fmla="*/ 560718 h 879894"/>
                <a:gd name="connsiteX57" fmla="*/ 3412876 w 4979714"/>
                <a:gd name="connsiteY57" fmla="*/ 683830 h 879894"/>
                <a:gd name="connsiteX58" fmla="*/ 3744041 w 4979714"/>
                <a:gd name="connsiteY58" fmla="*/ 507200 h 879894"/>
                <a:gd name="connsiteX59" fmla="*/ 4979714 w 4979714"/>
                <a:gd name="connsiteY59" fmla="*/ 568759 h 879894"/>
                <a:gd name="connsiteX0" fmla="*/ 0 w 4979714"/>
                <a:gd name="connsiteY0" fmla="*/ 586596 h 879894"/>
                <a:gd name="connsiteX1" fmla="*/ 129396 w 4979714"/>
                <a:gd name="connsiteY1" fmla="*/ 595223 h 879894"/>
                <a:gd name="connsiteX2" fmla="*/ 224287 w 4979714"/>
                <a:gd name="connsiteY2" fmla="*/ 612475 h 879894"/>
                <a:gd name="connsiteX3" fmla="*/ 284672 w 4979714"/>
                <a:gd name="connsiteY3" fmla="*/ 621102 h 879894"/>
                <a:gd name="connsiteX4" fmla="*/ 327804 w 4979714"/>
                <a:gd name="connsiteY4" fmla="*/ 629728 h 879894"/>
                <a:gd name="connsiteX5" fmla="*/ 379562 w 4979714"/>
                <a:gd name="connsiteY5" fmla="*/ 646981 h 879894"/>
                <a:gd name="connsiteX6" fmla="*/ 431321 w 4979714"/>
                <a:gd name="connsiteY6" fmla="*/ 681487 h 879894"/>
                <a:gd name="connsiteX7" fmla="*/ 483079 w 4979714"/>
                <a:gd name="connsiteY7" fmla="*/ 724619 h 879894"/>
                <a:gd name="connsiteX8" fmla="*/ 508958 w 4979714"/>
                <a:gd name="connsiteY8" fmla="*/ 750498 h 879894"/>
                <a:gd name="connsiteX9" fmla="*/ 534838 w 4979714"/>
                <a:gd name="connsiteY9" fmla="*/ 767751 h 879894"/>
                <a:gd name="connsiteX10" fmla="*/ 577970 w 4979714"/>
                <a:gd name="connsiteY10" fmla="*/ 810883 h 879894"/>
                <a:gd name="connsiteX11" fmla="*/ 586596 w 4979714"/>
                <a:gd name="connsiteY11" fmla="*/ 836762 h 879894"/>
                <a:gd name="connsiteX12" fmla="*/ 612475 w 4979714"/>
                <a:gd name="connsiteY12" fmla="*/ 854015 h 879894"/>
                <a:gd name="connsiteX13" fmla="*/ 638355 w 4979714"/>
                <a:gd name="connsiteY13" fmla="*/ 879894 h 879894"/>
                <a:gd name="connsiteX14" fmla="*/ 698740 w 4979714"/>
                <a:gd name="connsiteY14" fmla="*/ 862641 h 879894"/>
                <a:gd name="connsiteX15" fmla="*/ 724619 w 4979714"/>
                <a:gd name="connsiteY15" fmla="*/ 854015 h 879894"/>
                <a:gd name="connsiteX16" fmla="*/ 741872 w 4979714"/>
                <a:gd name="connsiteY16" fmla="*/ 802256 h 879894"/>
                <a:gd name="connsiteX17" fmla="*/ 759124 w 4979714"/>
                <a:gd name="connsiteY17" fmla="*/ 759124 h 879894"/>
                <a:gd name="connsiteX18" fmla="*/ 767751 w 4979714"/>
                <a:gd name="connsiteY18" fmla="*/ 215660 h 879894"/>
                <a:gd name="connsiteX19" fmla="*/ 785004 w 4979714"/>
                <a:gd name="connsiteY19" fmla="*/ 103517 h 879894"/>
                <a:gd name="connsiteX20" fmla="*/ 802257 w 4979714"/>
                <a:gd name="connsiteY20" fmla="*/ 77638 h 879894"/>
                <a:gd name="connsiteX21" fmla="*/ 819509 w 4979714"/>
                <a:gd name="connsiteY21" fmla="*/ 8626 h 879894"/>
                <a:gd name="connsiteX22" fmla="*/ 854015 w 4979714"/>
                <a:gd name="connsiteY22" fmla="*/ 0 h 879894"/>
                <a:gd name="connsiteX23" fmla="*/ 897147 w 4979714"/>
                <a:gd name="connsiteY23" fmla="*/ 86264 h 879894"/>
                <a:gd name="connsiteX24" fmla="*/ 923026 w 4979714"/>
                <a:gd name="connsiteY24" fmla="*/ 103517 h 879894"/>
                <a:gd name="connsiteX25" fmla="*/ 948906 w 4979714"/>
                <a:gd name="connsiteY25" fmla="*/ 155275 h 879894"/>
                <a:gd name="connsiteX26" fmla="*/ 957532 w 4979714"/>
                <a:gd name="connsiteY26" fmla="*/ 181155 h 879894"/>
                <a:gd name="connsiteX27" fmla="*/ 992038 w 4979714"/>
                <a:gd name="connsiteY27" fmla="*/ 232913 h 879894"/>
                <a:gd name="connsiteX28" fmla="*/ 1026543 w 4979714"/>
                <a:gd name="connsiteY28" fmla="*/ 276045 h 879894"/>
                <a:gd name="connsiteX29" fmla="*/ 1086928 w 4979714"/>
                <a:gd name="connsiteY29" fmla="*/ 319177 h 879894"/>
                <a:gd name="connsiteX30" fmla="*/ 1130060 w 4979714"/>
                <a:gd name="connsiteY30" fmla="*/ 362309 h 879894"/>
                <a:gd name="connsiteX31" fmla="*/ 1121434 w 4979714"/>
                <a:gd name="connsiteY31" fmla="*/ 388189 h 879894"/>
                <a:gd name="connsiteX32" fmla="*/ 1155940 w 4979714"/>
                <a:gd name="connsiteY32" fmla="*/ 465826 h 879894"/>
                <a:gd name="connsiteX33" fmla="*/ 1173192 w 4979714"/>
                <a:gd name="connsiteY33" fmla="*/ 491706 h 879894"/>
                <a:gd name="connsiteX34" fmla="*/ 1181819 w 4979714"/>
                <a:gd name="connsiteY34" fmla="*/ 517585 h 879894"/>
                <a:gd name="connsiteX35" fmla="*/ 1216324 w 4979714"/>
                <a:gd name="connsiteY35" fmla="*/ 569343 h 879894"/>
                <a:gd name="connsiteX36" fmla="*/ 1233577 w 4979714"/>
                <a:gd name="connsiteY36" fmla="*/ 595223 h 879894"/>
                <a:gd name="connsiteX37" fmla="*/ 1285336 w 4979714"/>
                <a:gd name="connsiteY37" fmla="*/ 629728 h 879894"/>
                <a:gd name="connsiteX38" fmla="*/ 1311215 w 4979714"/>
                <a:gd name="connsiteY38" fmla="*/ 646981 h 879894"/>
                <a:gd name="connsiteX39" fmla="*/ 1371600 w 4979714"/>
                <a:gd name="connsiteY39" fmla="*/ 621102 h 879894"/>
                <a:gd name="connsiteX40" fmla="*/ 1423358 w 4979714"/>
                <a:gd name="connsiteY40" fmla="*/ 586596 h 879894"/>
                <a:gd name="connsiteX41" fmla="*/ 1492370 w 4979714"/>
                <a:gd name="connsiteY41" fmla="*/ 595223 h 879894"/>
                <a:gd name="connsiteX42" fmla="*/ 1518249 w 4979714"/>
                <a:gd name="connsiteY42" fmla="*/ 612475 h 879894"/>
                <a:gd name="connsiteX43" fmla="*/ 1552755 w 4979714"/>
                <a:gd name="connsiteY43" fmla="*/ 621102 h 879894"/>
                <a:gd name="connsiteX44" fmla="*/ 1595887 w 4979714"/>
                <a:gd name="connsiteY44" fmla="*/ 698740 h 879894"/>
                <a:gd name="connsiteX45" fmla="*/ 1621766 w 4979714"/>
                <a:gd name="connsiteY45" fmla="*/ 715992 h 879894"/>
                <a:gd name="connsiteX46" fmla="*/ 1664898 w 4979714"/>
                <a:gd name="connsiteY46" fmla="*/ 707366 h 879894"/>
                <a:gd name="connsiteX47" fmla="*/ 1690777 w 4979714"/>
                <a:gd name="connsiteY47" fmla="*/ 698740 h 879894"/>
                <a:gd name="connsiteX48" fmla="*/ 1708030 w 4979714"/>
                <a:gd name="connsiteY48" fmla="*/ 672860 h 879894"/>
                <a:gd name="connsiteX49" fmla="*/ 1785668 w 4979714"/>
                <a:gd name="connsiteY49" fmla="*/ 638355 h 879894"/>
                <a:gd name="connsiteX50" fmla="*/ 1811547 w 4979714"/>
                <a:gd name="connsiteY50" fmla="*/ 629728 h 879894"/>
                <a:gd name="connsiteX51" fmla="*/ 1880558 w 4979714"/>
                <a:gd name="connsiteY51" fmla="*/ 638355 h 879894"/>
                <a:gd name="connsiteX52" fmla="*/ 1992702 w 4979714"/>
                <a:gd name="connsiteY52" fmla="*/ 621102 h 879894"/>
                <a:gd name="connsiteX53" fmla="*/ 2001328 w 4979714"/>
                <a:gd name="connsiteY53" fmla="*/ 595223 h 879894"/>
                <a:gd name="connsiteX54" fmla="*/ 2027207 w 4979714"/>
                <a:gd name="connsiteY54" fmla="*/ 586596 h 879894"/>
                <a:gd name="connsiteX55" fmla="*/ 2750574 w 4979714"/>
                <a:gd name="connsiteY55" fmla="*/ 560718 h 879894"/>
                <a:gd name="connsiteX56" fmla="*/ 3412876 w 4979714"/>
                <a:gd name="connsiteY56" fmla="*/ 683830 h 879894"/>
                <a:gd name="connsiteX57" fmla="*/ 3744041 w 4979714"/>
                <a:gd name="connsiteY57" fmla="*/ 507200 h 879894"/>
                <a:gd name="connsiteX58" fmla="*/ 4979714 w 4979714"/>
                <a:gd name="connsiteY58" fmla="*/ 568759 h 879894"/>
                <a:gd name="connsiteX0" fmla="*/ 0 w 4979714"/>
                <a:gd name="connsiteY0" fmla="*/ 577998 h 871296"/>
                <a:gd name="connsiteX1" fmla="*/ 129396 w 4979714"/>
                <a:gd name="connsiteY1" fmla="*/ 586625 h 871296"/>
                <a:gd name="connsiteX2" fmla="*/ 224287 w 4979714"/>
                <a:gd name="connsiteY2" fmla="*/ 603877 h 871296"/>
                <a:gd name="connsiteX3" fmla="*/ 284672 w 4979714"/>
                <a:gd name="connsiteY3" fmla="*/ 612504 h 871296"/>
                <a:gd name="connsiteX4" fmla="*/ 327804 w 4979714"/>
                <a:gd name="connsiteY4" fmla="*/ 621130 h 871296"/>
                <a:gd name="connsiteX5" fmla="*/ 379562 w 4979714"/>
                <a:gd name="connsiteY5" fmla="*/ 638383 h 871296"/>
                <a:gd name="connsiteX6" fmla="*/ 431321 w 4979714"/>
                <a:gd name="connsiteY6" fmla="*/ 672889 h 871296"/>
                <a:gd name="connsiteX7" fmla="*/ 483079 w 4979714"/>
                <a:gd name="connsiteY7" fmla="*/ 716021 h 871296"/>
                <a:gd name="connsiteX8" fmla="*/ 508958 w 4979714"/>
                <a:gd name="connsiteY8" fmla="*/ 741900 h 871296"/>
                <a:gd name="connsiteX9" fmla="*/ 534838 w 4979714"/>
                <a:gd name="connsiteY9" fmla="*/ 759153 h 871296"/>
                <a:gd name="connsiteX10" fmla="*/ 577970 w 4979714"/>
                <a:gd name="connsiteY10" fmla="*/ 802285 h 871296"/>
                <a:gd name="connsiteX11" fmla="*/ 586596 w 4979714"/>
                <a:gd name="connsiteY11" fmla="*/ 828164 h 871296"/>
                <a:gd name="connsiteX12" fmla="*/ 612475 w 4979714"/>
                <a:gd name="connsiteY12" fmla="*/ 845417 h 871296"/>
                <a:gd name="connsiteX13" fmla="*/ 638355 w 4979714"/>
                <a:gd name="connsiteY13" fmla="*/ 871296 h 871296"/>
                <a:gd name="connsiteX14" fmla="*/ 698740 w 4979714"/>
                <a:gd name="connsiteY14" fmla="*/ 854043 h 871296"/>
                <a:gd name="connsiteX15" fmla="*/ 724619 w 4979714"/>
                <a:gd name="connsiteY15" fmla="*/ 845417 h 871296"/>
                <a:gd name="connsiteX16" fmla="*/ 741872 w 4979714"/>
                <a:gd name="connsiteY16" fmla="*/ 793658 h 871296"/>
                <a:gd name="connsiteX17" fmla="*/ 759124 w 4979714"/>
                <a:gd name="connsiteY17" fmla="*/ 750526 h 871296"/>
                <a:gd name="connsiteX18" fmla="*/ 767751 w 4979714"/>
                <a:gd name="connsiteY18" fmla="*/ 207062 h 871296"/>
                <a:gd name="connsiteX19" fmla="*/ 785004 w 4979714"/>
                <a:gd name="connsiteY19" fmla="*/ 94919 h 871296"/>
                <a:gd name="connsiteX20" fmla="*/ 802257 w 4979714"/>
                <a:gd name="connsiteY20" fmla="*/ 69040 h 871296"/>
                <a:gd name="connsiteX21" fmla="*/ 819509 w 4979714"/>
                <a:gd name="connsiteY21" fmla="*/ 28 h 871296"/>
                <a:gd name="connsiteX22" fmla="*/ 897147 w 4979714"/>
                <a:gd name="connsiteY22" fmla="*/ 77666 h 871296"/>
                <a:gd name="connsiteX23" fmla="*/ 923026 w 4979714"/>
                <a:gd name="connsiteY23" fmla="*/ 94919 h 871296"/>
                <a:gd name="connsiteX24" fmla="*/ 948906 w 4979714"/>
                <a:gd name="connsiteY24" fmla="*/ 146677 h 871296"/>
                <a:gd name="connsiteX25" fmla="*/ 957532 w 4979714"/>
                <a:gd name="connsiteY25" fmla="*/ 172557 h 871296"/>
                <a:gd name="connsiteX26" fmla="*/ 992038 w 4979714"/>
                <a:gd name="connsiteY26" fmla="*/ 224315 h 871296"/>
                <a:gd name="connsiteX27" fmla="*/ 1026543 w 4979714"/>
                <a:gd name="connsiteY27" fmla="*/ 267447 h 871296"/>
                <a:gd name="connsiteX28" fmla="*/ 1086928 w 4979714"/>
                <a:gd name="connsiteY28" fmla="*/ 310579 h 871296"/>
                <a:gd name="connsiteX29" fmla="*/ 1130060 w 4979714"/>
                <a:gd name="connsiteY29" fmla="*/ 353711 h 871296"/>
                <a:gd name="connsiteX30" fmla="*/ 1121434 w 4979714"/>
                <a:gd name="connsiteY30" fmla="*/ 379591 h 871296"/>
                <a:gd name="connsiteX31" fmla="*/ 1155940 w 4979714"/>
                <a:gd name="connsiteY31" fmla="*/ 457228 h 871296"/>
                <a:gd name="connsiteX32" fmla="*/ 1173192 w 4979714"/>
                <a:gd name="connsiteY32" fmla="*/ 483108 h 871296"/>
                <a:gd name="connsiteX33" fmla="*/ 1181819 w 4979714"/>
                <a:gd name="connsiteY33" fmla="*/ 508987 h 871296"/>
                <a:gd name="connsiteX34" fmla="*/ 1216324 w 4979714"/>
                <a:gd name="connsiteY34" fmla="*/ 560745 h 871296"/>
                <a:gd name="connsiteX35" fmla="*/ 1233577 w 4979714"/>
                <a:gd name="connsiteY35" fmla="*/ 586625 h 871296"/>
                <a:gd name="connsiteX36" fmla="*/ 1285336 w 4979714"/>
                <a:gd name="connsiteY36" fmla="*/ 621130 h 871296"/>
                <a:gd name="connsiteX37" fmla="*/ 1311215 w 4979714"/>
                <a:gd name="connsiteY37" fmla="*/ 638383 h 871296"/>
                <a:gd name="connsiteX38" fmla="*/ 1371600 w 4979714"/>
                <a:gd name="connsiteY38" fmla="*/ 612504 h 871296"/>
                <a:gd name="connsiteX39" fmla="*/ 1423358 w 4979714"/>
                <a:gd name="connsiteY39" fmla="*/ 577998 h 871296"/>
                <a:gd name="connsiteX40" fmla="*/ 1492370 w 4979714"/>
                <a:gd name="connsiteY40" fmla="*/ 586625 h 871296"/>
                <a:gd name="connsiteX41" fmla="*/ 1518249 w 4979714"/>
                <a:gd name="connsiteY41" fmla="*/ 603877 h 871296"/>
                <a:gd name="connsiteX42" fmla="*/ 1552755 w 4979714"/>
                <a:gd name="connsiteY42" fmla="*/ 612504 h 871296"/>
                <a:gd name="connsiteX43" fmla="*/ 1595887 w 4979714"/>
                <a:gd name="connsiteY43" fmla="*/ 690142 h 871296"/>
                <a:gd name="connsiteX44" fmla="*/ 1621766 w 4979714"/>
                <a:gd name="connsiteY44" fmla="*/ 707394 h 871296"/>
                <a:gd name="connsiteX45" fmla="*/ 1664898 w 4979714"/>
                <a:gd name="connsiteY45" fmla="*/ 698768 h 871296"/>
                <a:gd name="connsiteX46" fmla="*/ 1690777 w 4979714"/>
                <a:gd name="connsiteY46" fmla="*/ 690142 h 871296"/>
                <a:gd name="connsiteX47" fmla="*/ 1708030 w 4979714"/>
                <a:gd name="connsiteY47" fmla="*/ 664262 h 871296"/>
                <a:gd name="connsiteX48" fmla="*/ 1785668 w 4979714"/>
                <a:gd name="connsiteY48" fmla="*/ 629757 h 871296"/>
                <a:gd name="connsiteX49" fmla="*/ 1811547 w 4979714"/>
                <a:gd name="connsiteY49" fmla="*/ 621130 h 871296"/>
                <a:gd name="connsiteX50" fmla="*/ 1880558 w 4979714"/>
                <a:gd name="connsiteY50" fmla="*/ 629757 h 871296"/>
                <a:gd name="connsiteX51" fmla="*/ 1992702 w 4979714"/>
                <a:gd name="connsiteY51" fmla="*/ 612504 h 871296"/>
                <a:gd name="connsiteX52" fmla="*/ 2001328 w 4979714"/>
                <a:gd name="connsiteY52" fmla="*/ 586625 h 871296"/>
                <a:gd name="connsiteX53" fmla="*/ 2027207 w 4979714"/>
                <a:gd name="connsiteY53" fmla="*/ 577998 h 871296"/>
                <a:gd name="connsiteX54" fmla="*/ 2750574 w 4979714"/>
                <a:gd name="connsiteY54" fmla="*/ 552120 h 871296"/>
                <a:gd name="connsiteX55" fmla="*/ 3412876 w 4979714"/>
                <a:gd name="connsiteY55" fmla="*/ 675232 h 871296"/>
                <a:gd name="connsiteX56" fmla="*/ 3744041 w 4979714"/>
                <a:gd name="connsiteY56" fmla="*/ 498602 h 871296"/>
                <a:gd name="connsiteX57" fmla="*/ 4979714 w 4979714"/>
                <a:gd name="connsiteY57" fmla="*/ 560161 h 871296"/>
                <a:gd name="connsiteX0" fmla="*/ 0 w 4979714"/>
                <a:gd name="connsiteY0" fmla="*/ 509619 h 802917"/>
                <a:gd name="connsiteX1" fmla="*/ 129396 w 4979714"/>
                <a:gd name="connsiteY1" fmla="*/ 518246 h 802917"/>
                <a:gd name="connsiteX2" fmla="*/ 224287 w 4979714"/>
                <a:gd name="connsiteY2" fmla="*/ 535498 h 802917"/>
                <a:gd name="connsiteX3" fmla="*/ 284672 w 4979714"/>
                <a:gd name="connsiteY3" fmla="*/ 544125 h 802917"/>
                <a:gd name="connsiteX4" fmla="*/ 327804 w 4979714"/>
                <a:gd name="connsiteY4" fmla="*/ 552751 h 802917"/>
                <a:gd name="connsiteX5" fmla="*/ 379562 w 4979714"/>
                <a:gd name="connsiteY5" fmla="*/ 570004 h 802917"/>
                <a:gd name="connsiteX6" fmla="*/ 431321 w 4979714"/>
                <a:gd name="connsiteY6" fmla="*/ 604510 h 802917"/>
                <a:gd name="connsiteX7" fmla="*/ 483079 w 4979714"/>
                <a:gd name="connsiteY7" fmla="*/ 647642 h 802917"/>
                <a:gd name="connsiteX8" fmla="*/ 508958 w 4979714"/>
                <a:gd name="connsiteY8" fmla="*/ 673521 h 802917"/>
                <a:gd name="connsiteX9" fmla="*/ 534838 w 4979714"/>
                <a:gd name="connsiteY9" fmla="*/ 690774 h 802917"/>
                <a:gd name="connsiteX10" fmla="*/ 577970 w 4979714"/>
                <a:gd name="connsiteY10" fmla="*/ 733906 h 802917"/>
                <a:gd name="connsiteX11" fmla="*/ 586596 w 4979714"/>
                <a:gd name="connsiteY11" fmla="*/ 759785 h 802917"/>
                <a:gd name="connsiteX12" fmla="*/ 612475 w 4979714"/>
                <a:gd name="connsiteY12" fmla="*/ 777038 h 802917"/>
                <a:gd name="connsiteX13" fmla="*/ 638355 w 4979714"/>
                <a:gd name="connsiteY13" fmla="*/ 802917 h 802917"/>
                <a:gd name="connsiteX14" fmla="*/ 698740 w 4979714"/>
                <a:gd name="connsiteY14" fmla="*/ 785664 h 802917"/>
                <a:gd name="connsiteX15" fmla="*/ 724619 w 4979714"/>
                <a:gd name="connsiteY15" fmla="*/ 777038 h 802917"/>
                <a:gd name="connsiteX16" fmla="*/ 741872 w 4979714"/>
                <a:gd name="connsiteY16" fmla="*/ 725279 h 802917"/>
                <a:gd name="connsiteX17" fmla="*/ 759124 w 4979714"/>
                <a:gd name="connsiteY17" fmla="*/ 682147 h 802917"/>
                <a:gd name="connsiteX18" fmla="*/ 767751 w 4979714"/>
                <a:gd name="connsiteY18" fmla="*/ 138683 h 802917"/>
                <a:gd name="connsiteX19" fmla="*/ 785004 w 4979714"/>
                <a:gd name="connsiteY19" fmla="*/ 26540 h 802917"/>
                <a:gd name="connsiteX20" fmla="*/ 802257 w 4979714"/>
                <a:gd name="connsiteY20" fmla="*/ 661 h 802917"/>
                <a:gd name="connsiteX21" fmla="*/ 897147 w 4979714"/>
                <a:gd name="connsiteY21" fmla="*/ 9287 h 802917"/>
                <a:gd name="connsiteX22" fmla="*/ 923026 w 4979714"/>
                <a:gd name="connsiteY22" fmla="*/ 26540 h 802917"/>
                <a:gd name="connsiteX23" fmla="*/ 948906 w 4979714"/>
                <a:gd name="connsiteY23" fmla="*/ 78298 h 802917"/>
                <a:gd name="connsiteX24" fmla="*/ 957532 w 4979714"/>
                <a:gd name="connsiteY24" fmla="*/ 104178 h 802917"/>
                <a:gd name="connsiteX25" fmla="*/ 992038 w 4979714"/>
                <a:gd name="connsiteY25" fmla="*/ 155936 h 802917"/>
                <a:gd name="connsiteX26" fmla="*/ 1026543 w 4979714"/>
                <a:gd name="connsiteY26" fmla="*/ 199068 h 802917"/>
                <a:gd name="connsiteX27" fmla="*/ 1086928 w 4979714"/>
                <a:gd name="connsiteY27" fmla="*/ 242200 h 802917"/>
                <a:gd name="connsiteX28" fmla="*/ 1130060 w 4979714"/>
                <a:gd name="connsiteY28" fmla="*/ 285332 h 802917"/>
                <a:gd name="connsiteX29" fmla="*/ 1121434 w 4979714"/>
                <a:gd name="connsiteY29" fmla="*/ 311212 h 802917"/>
                <a:gd name="connsiteX30" fmla="*/ 1155940 w 4979714"/>
                <a:gd name="connsiteY30" fmla="*/ 388849 h 802917"/>
                <a:gd name="connsiteX31" fmla="*/ 1173192 w 4979714"/>
                <a:gd name="connsiteY31" fmla="*/ 414729 h 802917"/>
                <a:gd name="connsiteX32" fmla="*/ 1181819 w 4979714"/>
                <a:gd name="connsiteY32" fmla="*/ 440608 h 802917"/>
                <a:gd name="connsiteX33" fmla="*/ 1216324 w 4979714"/>
                <a:gd name="connsiteY33" fmla="*/ 492366 h 802917"/>
                <a:gd name="connsiteX34" fmla="*/ 1233577 w 4979714"/>
                <a:gd name="connsiteY34" fmla="*/ 518246 h 802917"/>
                <a:gd name="connsiteX35" fmla="*/ 1285336 w 4979714"/>
                <a:gd name="connsiteY35" fmla="*/ 552751 h 802917"/>
                <a:gd name="connsiteX36" fmla="*/ 1311215 w 4979714"/>
                <a:gd name="connsiteY36" fmla="*/ 570004 h 802917"/>
                <a:gd name="connsiteX37" fmla="*/ 1371600 w 4979714"/>
                <a:gd name="connsiteY37" fmla="*/ 544125 h 802917"/>
                <a:gd name="connsiteX38" fmla="*/ 1423358 w 4979714"/>
                <a:gd name="connsiteY38" fmla="*/ 509619 h 802917"/>
                <a:gd name="connsiteX39" fmla="*/ 1492370 w 4979714"/>
                <a:gd name="connsiteY39" fmla="*/ 518246 h 802917"/>
                <a:gd name="connsiteX40" fmla="*/ 1518249 w 4979714"/>
                <a:gd name="connsiteY40" fmla="*/ 535498 h 802917"/>
                <a:gd name="connsiteX41" fmla="*/ 1552755 w 4979714"/>
                <a:gd name="connsiteY41" fmla="*/ 544125 h 802917"/>
                <a:gd name="connsiteX42" fmla="*/ 1595887 w 4979714"/>
                <a:gd name="connsiteY42" fmla="*/ 621763 h 802917"/>
                <a:gd name="connsiteX43" fmla="*/ 1621766 w 4979714"/>
                <a:gd name="connsiteY43" fmla="*/ 639015 h 802917"/>
                <a:gd name="connsiteX44" fmla="*/ 1664898 w 4979714"/>
                <a:gd name="connsiteY44" fmla="*/ 630389 h 802917"/>
                <a:gd name="connsiteX45" fmla="*/ 1690777 w 4979714"/>
                <a:gd name="connsiteY45" fmla="*/ 621763 h 802917"/>
                <a:gd name="connsiteX46" fmla="*/ 1708030 w 4979714"/>
                <a:gd name="connsiteY46" fmla="*/ 595883 h 802917"/>
                <a:gd name="connsiteX47" fmla="*/ 1785668 w 4979714"/>
                <a:gd name="connsiteY47" fmla="*/ 561378 h 802917"/>
                <a:gd name="connsiteX48" fmla="*/ 1811547 w 4979714"/>
                <a:gd name="connsiteY48" fmla="*/ 552751 h 802917"/>
                <a:gd name="connsiteX49" fmla="*/ 1880558 w 4979714"/>
                <a:gd name="connsiteY49" fmla="*/ 561378 h 802917"/>
                <a:gd name="connsiteX50" fmla="*/ 1992702 w 4979714"/>
                <a:gd name="connsiteY50" fmla="*/ 544125 h 802917"/>
                <a:gd name="connsiteX51" fmla="*/ 2001328 w 4979714"/>
                <a:gd name="connsiteY51" fmla="*/ 518246 h 802917"/>
                <a:gd name="connsiteX52" fmla="*/ 2027207 w 4979714"/>
                <a:gd name="connsiteY52" fmla="*/ 509619 h 802917"/>
                <a:gd name="connsiteX53" fmla="*/ 2750574 w 4979714"/>
                <a:gd name="connsiteY53" fmla="*/ 483741 h 802917"/>
                <a:gd name="connsiteX54" fmla="*/ 3412876 w 4979714"/>
                <a:gd name="connsiteY54" fmla="*/ 606853 h 802917"/>
                <a:gd name="connsiteX55" fmla="*/ 3744041 w 4979714"/>
                <a:gd name="connsiteY55" fmla="*/ 430223 h 802917"/>
                <a:gd name="connsiteX56" fmla="*/ 4979714 w 4979714"/>
                <a:gd name="connsiteY56" fmla="*/ 491782 h 802917"/>
                <a:gd name="connsiteX0" fmla="*/ 0 w 4979714"/>
                <a:gd name="connsiteY0" fmla="*/ 500685 h 793983"/>
                <a:gd name="connsiteX1" fmla="*/ 129396 w 4979714"/>
                <a:gd name="connsiteY1" fmla="*/ 509312 h 793983"/>
                <a:gd name="connsiteX2" fmla="*/ 224287 w 4979714"/>
                <a:gd name="connsiteY2" fmla="*/ 526564 h 793983"/>
                <a:gd name="connsiteX3" fmla="*/ 284672 w 4979714"/>
                <a:gd name="connsiteY3" fmla="*/ 535191 h 793983"/>
                <a:gd name="connsiteX4" fmla="*/ 327804 w 4979714"/>
                <a:gd name="connsiteY4" fmla="*/ 543817 h 793983"/>
                <a:gd name="connsiteX5" fmla="*/ 379562 w 4979714"/>
                <a:gd name="connsiteY5" fmla="*/ 561070 h 793983"/>
                <a:gd name="connsiteX6" fmla="*/ 431321 w 4979714"/>
                <a:gd name="connsiteY6" fmla="*/ 595576 h 793983"/>
                <a:gd name="connsiteX7" fmla="*/ 483079 w 4979714"/>
                <a:gd name="connsiteY7" fmla="*/ 638708 h 793983"/>
                <a:gd name="connsiteX8" fmla="*/ 508958 w 4979714"/>
                <a:gd name="connsiteY8" fmla="*/ 664587 h 793983"/>
                <a:gd name="connsiteX9" fmla="*/ 534838 w 4979714"/>
                <a:gd name="connsiteY9" fmla="*/ 681840 h 793983"/>
                <a:gd name="connsiteX10" fmla="*/ 577970 w 4979714"/>
                <a:gd name="connsiteY10" fmla="*/ 724972 h 793983"/>
                <a:gd name="connsiteX11" fmla="*/ 586596 w 4979714"/>
                <a:gd name="connsiteY11" fmla="*/ 750851 h 793983"/>
                <a:gd name="connsiteX12" fmla="*/ 612475 w 4979714"/>
                <a:gd name="connsiteY12" fmla="*/ 768104 h 793983"/>
                <a:gd name="connsiteX13" fmla="*/ 638355 w 4979714"/>
                <a:gd name="connsiteY13" fmla="*/ 793983 h 793983"/>
                <a:gd name="connsiteX14" fmla="*/ 698740 w 4979714"/>
                <a:gd name="connsiteY14" fmla="*/ 776730 h 793983"/>
                <a:gd name="connsiteX15" fmla="*/ 724619 w 4979714"/>
                <a:gd name="connsiteY15" fmla="*/ 768104 h 793983"/>
                <a:gd name="connsiteX16" fmla="*/ 741872 w 4979714"/>
                <a:gd name="connsiteY16" fmla="*/ 716345 h 793983"/>
                <a:gd name="connsiteX17" fmla="*/ 759124 w 4979714"/>
                <a:gd name="connsiteY17" fmla="*/ 673213 h 793983"/>
                <a:gd name="connsiteX18" fmla="*/ 767751 w 4979714"/>
                <a:gd name="connsiteY18" fmla="*/ 129749 h 793983"/>
                <a:gd name="connsiteX19" fmla="*/ 785004 w 4979714"/>
                <a:gd name="connsiteY19" fmla="*/ 17606 h 793983"/>
                <a:gd name="connsiteX20" fmla="*/ 897147 w 4979714"/>
                <a:gd name="connsiteY20" fmla="*/ 353 h 793983"/>
                <a:gd name="connsiteX21" fmla="*/ 923026 w 4979714"/>
                <a:gd name="connsiteY21" fmla="*/ 17606 h 793983"/>
                <a:gd name="connsiteX22" fmla="*/ 948906 w 4979714"/>
                <a:gd name="connsiteY22" fmla="*/ 69364 h 793983"/>
                <a:gd name="connsiteX23" fmla="*/ 957532 w 4979714"/>
                <a:gd name="connsiteY23" fmla="*/ 95244 h 793983"/>
                <a:gd name="connsiteX24" fmla="*/ 992038 w 4979714"/>
                <a:gd name="connsiteY24" fmla="*/ 147002 h 793983"/>
                <a:gd name="connsiteX25" fmla="*/ 1026543 w 4979714"/>
                <a:gd name="connsiteY25" fmla="*/ 190134 h 793983"/>
                <a:gd name="connsiteX26" fmla="*/ 1086928 w 4979714"/>
                <a:gd name="connsiteY26" fmla="*/ 233266 h 793983"/>
                <a:gd name="connsiteX27" fmla="*/ 1130060 w 4979714"/>
                <a:gd name="connsiteY27" fmla="*/ 276398 h 793983"/>
                <a:gd name="connsiteX28" fmla="*/ 1121434 w 4979714"/>
                <a:gd name="connsiteY28" fmla="*/ 302278 h 793983"/>
                <a:gd name="connsiteX29" fmla="*/ 1155940 w 4979714"/>
                <a:gd name="connsiteY29" fmla="*/ 379915 h 793983"/>
                <a:gd name="connsiteX30" fmla="*/ 1173192 w 4979714"/>
                <a:gd name="connsiteY30" fmla="*/ 405795 h 793983"/>
                <a:gd name="connsiteX31" fmla="*/ 1181819 w 4979714"/>
                <a:gd name="connsiteY31" fmla="*/ 431674 h 793983"/>
                <a:gd name="connsiteX32" fmla="*/ 1216324 w 4979714"/>
                <a:gd name="connsiteY32" fmla="*/ 483432 h 793983"/>
                <a:gd name="connsiteX33" fmla="*/ 1233577 w 4979714"/>
                <a:gd name="connsiteY33" fmla="*/ 509312 h 793983"/>
                <a:gd name="connsiteX34" fmla="*/ 1285336 w 4979714"/>
                <a:gd name="connsiteY34" fmla="*/ 543817 h 793983"/>
                <a:gd name="connsiteX35" fmla="*/ 1311215 w 4979714"/>
                <a:gd name="connsiteY35" fmla="*/ 561070 h 793983"/>
                <a:gd name="connsiteX36" fmla="*/ 1371600 w 4979714"/>
                <a:gd name="connsiteY36" fmla="*/ 535191 h 793983"/>
                <a:gd name="connsiteX37" fmla="*/ 1423358 w 4979714"/>
                <a:gd name="connsiteY37" fmla="*/ 500685 h 793983"/>
                <a:gd name="connsiteX38" fmla="*/ 1492370 w 4979714"/>
                <a:gd name="connsiteY38" fmla="*/ 509312 h 793983"/>
                <a:gd name="connsiteX39" fmla="*/ 1518249 w 4979714"/>
                <a:gd name="connsiteY39" fmla="*/ 526564 h 793983"/>
                <a:gd name="connsiteX40" fmla="*/ 1552755 w 4979714"/>
                <a:gd name="connsiteY40" fmla="*/ 535191 h 793983"/>
                <a:gd name="connsiteX41" fmla="*/ 1595887 w 4979714"/>
                <a:gd name="connsiteY41" fmla="*/ 612829 h 793983"/>
                <a:gd name="connsiteX42" fmla="*/ 1621766 w 4979714"/>
                <a:gd name="connsiteY42" fmla="*/ 630081 h 793983"/>
                <a:gd name="connsiteX43" fmla="*/ 1664898 w 4979714"/>
                <a:gd name="connsiteY43" fmla="*/ 621455 h 793983"/>
                <a:gd name="connsiteX44" fmla="*/ 1690777 w 4979714"/>
                <a:gd name="connsiteY44" fmla="*/ 612829 h 793983"/>
                <a:gd name="connsiteX45" fmla="*/ 1708030 w 4979714"/>
                <a:gd name="connsiteY45" fmla="*/ 586949 h 793983"/>
                <a:gd name="connsiteX46" fmla="*/ 1785668 w 4979714"/>
                <a:gd name="connsiteY46" fmla="*/ 552444 h 793983"/>
                <a:gd name="connsiteX47" fmla="*/ 1811547 w 4979714"/>
                <a:gd name="connsiteY47" fmla="*/ 543817 h 793983"/>
                <a:gd name="connsiteX48" fmla="*/ 1880558 w 4979714"/>
                <a:gd name="connsiteY48" fmla="*/ 552444 h 793983"/>
                <a:gd name="connsiteX49" fmla="*/ 1992702 w 4979714"/>
                <a:gd name="connsiteY49" fmla="*/ 535191 h 793983"/>
                <a:gd name="connsiteX50" fmla="*/ 2001328 w 4979714"/>
                <a:gd name="connsiteY50" fmla="*/ 509312 h 793983"/>
                <a:gd name="connsiteX51" fmla="*/ 2027207 w 4979714"/>
                <a:gd name="connsiteY51" fmla="*/ 500685 h 793983"/>
                <a:gd name="connsiteX52" fmla="*/ 2750574 w 4979714"/>
                <a:gd name="connsiteY52" fmla="*/ 474807 h 793983"/>
                <a:gd name="connsiteX53" fmla="*/ 3412876 w 4979714"/>
                <a:gd name="connsiteY53" fmla="*/ 597919 h 793983"/>
                <a:gd name="connsiteX54" fmla="*/ 3744041 w 4979714"/>
                <a:gd name="connsiteY54" fmla="*/ 421289 h 793983"/>
                <a:gd name="connsiteX55" fmla="*/ 4979714 w 4979714"/>
                <a:gd name="connsiteY55" fmla="*/ 482848 h 793983"/>
                <a:gd name="connsiteX0" fmla="*/ 0 w 4979714"/>
                <a:gd name="connsiteY0" fmla="*/ 504498 h 797796"/>
                <a:gd name="connsiteX1" fmla="*/ 129396 w 4979714"/>
                <a:gd name="connsiteY1" fmla="*/ 513125 h 797796"/>
                <a:gd name="connsiteX2" fmla="*/ 224287 w 4979714"/>
                <a:gd name="connsiteY2" fmla="*/ 530377 h 797796"/>
                <a:gd name="connsiteX3" fmla="*/ 284672 w 4979714"/>
                <a:gd name="connsiteY3" fmla="*/ 539004 h 797796"/>
                <a:gd name="connsiteX4" fmla="*/ 327804 w 4979714"/>
                <a:gd name="connsiteY4" fmla="*/ 547630 h 797796"/>
                <a:gd name="connsiteX5" fmla="*/ 379562 w 4979714"/>
                <a:gd name="connsiteY5" fmla="*/ 564883 h 797796"/>
                <a:gd name="connsiteX6" fmla="*/ 431321 w 4979714"/>
                <a:gd name="connsiteY6" fmla="*/ 599389 h 797796"/>
                <a:gd name="connsiteX7" fmla="*/ 483079 w 4979714"/>
                <a:gd name="connsiteY7" fmla="*/ 642521 h 797796"/>
                <a:gd name="connsiteX8" fmla="*/ 508958 w 4979714"/>
                <a:gd name="connsiteY8" fmla="*/ 668400 h 797796"/>
                <a:gd name="connsiteX9" fmla="*/ 534838 w 4979714"/>
                <a:gd name="connsiteY9" fmla="*/ 685653 h 797796"/>
                <a:gd name="connsiteX10" fmla="*/ 577970 w 4979714"/>
                <a:gd name="connsiteY10" fmla="*/ 728785 h 797796"/>
                <a:gd name="connsiteX11" fmla="*/ 586596 w 4979714"/>
                <a:gd name="connsiteY11" fmla="*/ 754664 h 797796"/>
                <a:gd name="connsiteX12" fmla="*/ 612475 w 4979714"/>
                <a:gd name="connsiteY12" fmla="*/ 771917 h 797796"/>
                <a:gd name="connsiteX13" fmla="*/ 638355 w 4979714"/>
                <a:gd name="connsiteY13" fmla="*/ 797796 h 797796"/>
                <a:gd name="connsiteX14" fmla="*/ 698740 w 4979714"/>
                <a:gd name="connsiteY14" fmla="*/ 780543 h 797796"/>
                <a:gd name="connsiteX15" fmla="*/ 724619 w 4979714"/>
                <a:gd name="connsiteY15" fmla="*/ 771917 h 797796"/>
                <a:gd name="connsiteX16" fmla="*/ 741872 w 4979714"/>
                <a:gd name="connsiteY16" fmla="*/ 720158 h 797796"/>
                <a:gd name="connsiteX17" fmla="*/ 759124 w 4979714"/>
                <a:gd name="connsiteY17" fmla="*/ 677026 h 797796"/>
                <a:gd name="connsiteX18" fmla="*/ 767751 w 4979714"/>
                <a:gd name="connsiteY18" fmla="*/ 133562 h 797796"/>
                <a:gd name="connsiteX19" fmla="*/ 785004 w 4979714"/>
                <a:gd name="connsiteY19" fmla="*/ 21419 h 797796"/>
                <a:gd name="connsiteX20" fmla="*/ 897147 w 4979714"/>
                <a:gd name="connsiteY20" fmla="*/ 4166 h 797796"/>
                <a:gd name="connsiteX21" fmla="*/ 948906 w 4979714"/>
                <a:gd name="connsiteY21" fmla="*/ 73177 h 797796"/>
                <a:gd name="connsiteX22" fmla="*/ 957532 w 4979714"/>
                <a:gd name="connsiteY22" fmla="*/ 99057 h 797796"/>
                <a:gd name="connsiteX23" fmla="*/ 992038 w 4979714"/>
                <a:gd name="connsiteY23" fmla="*/ 150815 h 797796"/>
                <a:gd name="connsiteX24" fmla="*/ 1026543 w 4979714"/>
                <a:gd name="connsiteY24" fmla="*/ 193947 h 797796"/>
                <a:gd name="connsiteX25" fmla="*/ 1086928 w 4979714"/>
                <a:gd name="connsiteY25" fmla="*/ 237079 h 797796"/>
                <a:gd name="connsiteX26" fmla="*/ 1130060 w 4979714"/>
                <a:gd name="connsiteY26" fmla="*/ 280211 h 797796"/>
                <a:gd name="connsiteX27" fmla="*/ 1121434 w 4979714"/>
                <a:gd name="connsiteY27" fmla="*/ 306091 h 797796"/>
                <a:gd name="connsiteX28" fmla="*/ 1155940 w 4979714"/>
                <a:gd name="connsiteY28" fmla="*/ 383728 h 797796"/>
                <a:gd name="connsiteX29" fmla="*/ 1173192 w 4979714"/>
                <a:gd name="connsiteY29" fmla="*/ 409608 h 797796"/>
                <a:gd name="connsiteX30" fmla="*/ 1181819 w 4979714"/>
                <a:gd name="connsiteY30" fmla="*/ 435487 h 797796"/>
                <a:gd name="connsiteX31" fmla="*/ 1216324 w 4979714"/>
                <a:gd name="connsiteY31" fmla="*/ 487245 h 797796"/>
                <a:gd name="connsiteX32" fmla="*/ 1233577 w 4979714"/>
                <a:gd name="connsiteY32" fmla="*/ 513125 h 797796"/>
                <a:gd name="connsiteX33" fmla="*/ 1285336 w 4979714"/>
                <a:gd name="connsiteY33" fmla="*/ 547630 h 797796"/>
                <a:gd name="connsiteX34" fmla="*/ 1311215 w 4979714"/>
                <a:gd name="connsiteY34" fmla="*/ 564883 h 797796"/>
                <a:gd name="connsiteX35" fmla="*/ 1371600 w 4979714"/>
                <a:gd name="connsiteY35" fmla="*/ 539004 h 797796"/>
                <a:gd name="connsiteX36" fmla="*/ 1423358 w 4979714"/>
                <a:gd name="connsiteY36" fmla="*/ 504498 h 797796"/>
                <a:gd name="connsiteX37" fmla="*/ 1492370 w 4979714"/>
                <a:gd name="connsiteY37" fmla="*/ 513125 h 797796"/>
                <a:gd name="connsiteX38" fmla="*/ 1518249 w 4979714"/>
                <a:gd name="connsiteY38" fmla="*/ 530377 h 797796"/>
                <a:gd name="connsiteX39" fmla="*/ 1552755 w 4979714"/>
                <a:gd name="connsiteY39" fmla="*/ 539004 h 797796"/>
                <a:gd name="connsiteX40" fmla="*/ 1595887 w 4979714"/>
                <a:gd name="connsiteY40" fmla="*/ 616642 h 797796"/>
                <a:gd name="connsiteX41" fmla="*/ 1621766 w 4979714"/>
                <a:gd name="connsiteY41" fmla="*/ 633894 h 797796"/>
                <a:gd name="connsiteX42" fmla="*/ 1664898 w 4979714"/>
                <a:gd name="connsiteY42" fmla="*/ 625268 h 797796"/>
                <a:gd name="connsiteX43" fmla="*/ 1690777 w 4979714"/>
                <a:gd name="connsiteY43" fmla="*/ 616642 h 797796"/>
                <a:gd name="connsiteX44" fmla="*/ 1708030 w 4979714"/>
                <a:gd name="connsiteY44" fmla="*/ 590762 h 797796"/>
                <a:gd name="connsiteX45" fmla="*/ 1785668 w 4979714"/>
                <a:gd name="connsiteY45" fmla="*/ 556257 h 797796"/>
                <a:gd name="connsiteX46" fmla="*/ 1811547 w 4979714"/>
                <a:gd name="connsiteY46" fmla="*/ 547630 h 797796"/>
                <a:gd name="connsiteX47" fmla="*/ 1880558 w 4979714"/>
                <a:gd name="connsiteY47" fmla="*/ 556257 h 797796"/>
                <a:gd name="connsiteX48" fmla="*/ 1992702 w 4979714"/>
                <a:gd name="connsiteY48" fmla="*/ 539004 h 797796"/>
                <a:gd name="connsiteX49" fmla="*/ 2001328 w 4979714"/>
                <a:gd name="connsiteY49" fmla="*/ 513125 h 797796"/>
                <a:gd name="connsiteX50" fmla="*/ 2027207 w 4979714"/>
                <a:gd name="connsiteY50" fmla="*/ 504498 h 797796"/>
                <a:gd name="connsiteX51" fmla="*/ 2750574 w 4979714"/>
                <a:gd name="connsiteY51" fmla="*/ 478620 h 797796"/>
                <a:gd name="connsiteX52" fmla="*/ 3412876 w 4979714"/>
                <a:gd name="connsiteY52" fmla="*/ 601732 h 797796"/>
                <a:gd name="connsiteX53" fmla="*/ 3744041 w 4979714"/>
                <a:gd name="connsiteY53" fmla="*/ 425102 h 797796"/>
                <a:gd name="connsiteX54" fmla="*/ 4979714 w 4979714"/>
                <a:gd name="connsiteY54" fmla="*/ 486661 h 797796"/>
                <a:gd name="connsiteX0" fmla="*/ 0 w 4979714"/>
                <a:gd name="connsiteY0" fmla="*/ 504498 h 797796"/>
                <a:gd name="connsiteX1" fmla="*/ 129396 w 4979714"/>
                <a:gd name="connsiteY1" fmla="*/ 513125 h 797796"/>
                <a:gd name="connsiteX2" fmla="*/ 224287 w 4979714"/>
                <a:gd name="connsiteY2" fmla="*/ 530377 h 797796"/>
                <a:gd name="connsiteX3" fmla="*/ 284672 w 4979714"/>
                <a:gd name="connsiteY3" fmla="*/ 539004 h 797796"/>
                <a:gd name="connsiteX4" fmla="*/ 327804 w 4979714"/>
                <a:gd name="connsiteY4" fmla="*/ 547630 h 797796"/>
                <a:gd name="connsiteX5" fmla="*/ 379562 w 4979714"/>
                <a:gd name="connsiteY5" fmla="*/ 564883 h 797796"/>
                <a:gd name="connsiteX6" fmla="*/ 431321 w 4979714"/>
                <a:gd name="connsiteY6" fmla="*/ 599389 h 797796"/>
                <a:gd name="connsiteX7" fmla="*/ 483079 w 4979714"/>
                <a:gd name="connsiteY7" fmla="*/ 642521 h 797796"/>
                <a:gd name="connsiteX8" fmla="*/ 508958 w 4979714"/>
                <a:gd name="connsiteY8" fmla="*/ 668400 h 797796"/>
                <a:gd name="connsiteX9" fmla="*/ 534838 w 4979714"/>
                <a:gd name="connsiteY9" fmla="*/ 685653 h 797796"/>
                <a:gd name="connsiteX10" fmla="*/ 577970 w 4979714"/>
                <a:gd name="connsiteY10" fmla="*/ 728785 h 797796"/>
                <a:gd name="connsiteX11" fmla="*/ 586596 w 4979714"/>
                <a:gd name="connsiteY11" fmla="*/ 754664 h 797796"/>
                <a:gd name="connsiteX12" fmla="*/ 612475 w 4979714"/>
                <a:gd name="connsiteY12" fmla="*/ 771917 h 797796"/>
                <a:gd name="connsiteX13" fmla="*/ 638355 w 4979714"/>
                <a:gd name="connsiteY13" fmla="*/ 797796 h 797796"/>
                <a:gd name="connsiteX14" fmla="*/ 698740 w 4979714"/>
                <a:gd name="connsiteY14" fmla="*/ 780543 h 797796"/>
                <a:gd name="connsiteX15" fmla="*/ 724619 w 4979714"/>
                <a:gd name="connsiteY15" fmla="*/ 771917 h 797796"/>
                <a:gd name="connsiteX16" fmla="*/ 741872 w 4979714"/>
                <a:gd name="connsiteY16" fmla="*/ 720158 h 797796"/>
                <a:gd name="connsiteX17" fmla="*/ 759124 w 4979714"/>
                <a:gd name="connsiteY17" fmla="*/ 677026 h 797796"/>
                <a:gd name="connsiteX18" fmla="*/ 767751 w 4979714"/>
                <a:gd name="connsiteY18" fmla="*/ 133562 h 797796"/>
                <a:gd name="connsiteX19" fmla="*/ 785004 w 4979714"/>
                <a:gd name="connsiteY19" fmla="*/ 21419 h 797796"/>
                <a:gd name="connsiteX20" fmla="*/ 897147 w 4979714"/>
                <a:gd name="connsiteY20" fmla="*/ 4166 h 797796"/>
                <a:gd name="connsiteX21" fmla="*/ 948906 w 4979714"/>
                <a:gd name="connsiteY21" fmla="*/ 73177 h 797796"/>
                <a:gd name="connsiteX22" fmla="*/ 957532 w 4979714"/>
                <a:gd name="connsiteY22" fmla="*/ 99057 h 797796"/>
                <a:gd name="connsiteX23" fmla="*/ 992038 w 4979714"/>
                <a:gd name="connsiteY23" fmla="*/ 150815 h 797796"/>
                <a:gd name="connsiteX24" fmla="*/ 1026543 w 4979714"/>
                <a:gd name="connsiteY24" fmla="*/ 193947 h 797796"/>
                <a:gd name="connsiteX25" fmla="*/ 1086928 w 4979714"/>
                <a:gd name="connsiteY25" fmla="*/ 237079 h 797796"/>
                <a:gd name="connsiteX26" fmla="*/ 1130060 w 4979714"/>
                <a:gd name="connsiteY26" fmla="*/ 280211 h 797796"/>
                <a:gd name="connsiteX27" fmla="*/ 1121434 w 4979714"/>
                <a:gd name="connsiteY27" fmla="*/ 306091 h 797796"/>
                <a:gd name="connsiteX28" fmla="*/ 1155940 w 4979714"/>
                <a:gd name="connsiteY28" fmla="*/ 383728 h 797796"/>
                <a:gd name="connsiteX29" fmla="*/ 1173192 w 4979714"/>
                <a:gd name="connsiteY29" fmla="*/ 409608 h 797796"/>
                <a:gd name="connsiteX30" fmla="*/ 1181819 w 4979714"/>
                <a:gd name="connsiteY30" fmla="*/ 435487 h 797796"/>
                <a:gd name="connsiteX31" fmla="*/ 1216324 w 4979714"/>
                <a:gd name="connsiteY31" fmla="*/ 487245 h 797796"/>
                <a:gd name="connsiteX32" fmla="*/ 1233577 w 4979714"/>
                <a:gd name="connsiteY32" fmla="*/ 513125 h 797796"/>
                <a:gd name="connsiteX33" fmla="*/ 1285336 w 4979714"/>
                <a:gd name="connsiteY33" fmla="*/ 547630 h 797796"/>
                <a:gd name="connsiteX34" fmla="*/ 1311215 w 4979714"/>
                <a:gd name="connsiteY34" fmla="*/ 564883 h 797796"/>
                <a:gd name="connsiteX35" fmla="*/ 1371600 w 4979714"/>
                <a:gd name="connsiteY35" fmla="*/ 539004 h 797796"/>
                <a:gd name="connsiteX36" fmla="*/ 1423358 w 4979714"/>
                <a:gd name="connsiteY36" fmla="*/ 504498 h 797796"/>
                <a:gd name="connsiteX37" fmla="*/ 1492370 w 4979714"/>
                <a:gd name="connsiteY37" fmla="*/ 513125 h 797796"/>
                <a:gd name="connsiteX38" fmla="*/ 1518249 w 4979714"/>
                <a:gd name="connsiteY38" fmla="*/ 530377 h 797796"/>
                <a:gd name="connsiteX39" fmla="*/ 1552755 w 4979714"/>
                <a:gd name="connsiteY39" fmla="*/ 539004 h 797796"/>
                <a:gd name="connsiteX40" fmla="*/ 1595887 w 4979714"/>
                <a:gd name="connsiteY40" fmla="*/ 616642 h 797796"/>
                <a:gd name="connsiteX41" fmla="*/ 1621766 w 4979714"/>
                <a:gd name="connsiteY41" fmla="*/ 633894 h 797796"/>
                <a:gd name="connsiteX42" fmla="*/ 1664898 w 4979714"/>
                <a:gd name="connsiteY42" fmla="*/ 625268 h 797796"/>
                <a:gd name="connsiteX43" fmla="*/ 1690777 w 4979714"/>
                <a:gd name="connsiteY43" fmla="*/ 616642 h 797796"/>
                <a:gd name="connsiteX44" fmla="*/ 1708030 w 4979714"/>
                <a:gd name="connsiteY44" fmla="*/ 590762 h 797796"/>
                <a:gd name="connsiteX45" fmla="*/ 1785668 w 4979714"/>
                <a:gd name="connsiteY45" fmla="*/ 556257 h 797796"/>
                <a:gd name="connsiteX46" fmla="*/ 1811547 w 4979714"/>
                <a:gd name="connsiteY46" fmla="*/ 547630 h 797796"/>
                <a:gd name="connsiteX47" fmla="*/ 1880558 w 4979714"/>
                <a:gd name="connsiteY47" fmla="*/ 556257 h 797796"/>
                <a:gd name="connsiteX48" fmla="*/ 1992702 w 4979714"/>
                <a:gd name="connsiteY48" fmla="*/ 539004 h 797796"/>
                <a:gd name="connsiteX49" fmla="*/ 2001328 w 4979714"/>
                <a:gd name="connsiteY49" fmla="*/ 513125 h 797796"/>
                <a:gd name="connsiteX50" fmla="*/ 2027207 w 4979714"/>
                <a:gd name="connsiteY50" fmla="*/ 504498 h 797796"/>
                <a:gd name="connsiteX51" fmla="*/ 2750574 w 4979714"/>
                <a:gd name="connsiteY51" fmla="*/ 478620 h 797796"/>
                <a:gd name="connsiteX52" fmla="*/ 3412876 w 4979714"/>
                <a:gd name="connsiteY52" fmla="*/ 601732 h 797796"/>
                <a:gd name="connsiteX53" fmla="*/ 3744041 w 4979714"/>
                <a:gd name="connsiteY53" fmla="*/ 425102 h 797796"/>
                <a:gd name="connsiteX54" fmla="*/ 4979714 w 4979714"/>
                <a:gd name="connsiteY54" fmla="*/ 486661 h 797796"/>
                <a:gd name="connsiteX0" fmla="*/ 0 w 4979714"/>
                <a:gd name="connsiteY0" fmla="*/ 501411 h 794709"/>
                <a:gd name="connsiteX1" fmla="*/ 129396 w 4979714"/>
                <a:gd name="connsiteY1" fmla="*/ 510038 h 794709"/>
                <a:gd name="connsiteX2" fmla="*/ 224287 w 4979714"/>
                <a:gd name="connsiteY2" fmla="*/ 527290 h 794709"/>
                <a:gd name="connsiteX3" fmla="*/ 284672 w 4979714"/>
                <a:gd name="connsiteY3" fmla="*/ 535917 h 794709"/>
                <a:gd name="connsiteX4" fmla="*/ 327804 w 4979714"/>
                <a:gd name="connsiteY4" fmla="*/ 544543 h 794709"/>
                <a:gd name="connsiteX5" fmla="*/ 379562 w 4979714"/>
                <a:gd name="connsiteY5" fmla="*/ 561796 h 794709"/>
                <a:gd name="connsiteX6" fmla="*/ 431321 w 4979714"/>
                <a:gd name="connsiteY6" fmla="*/ 596302 h 794709"/>
                <a:gd name="connsiteX7" fmla="*/ 483079 w 4979714"/>
                <a:gd name="connsiteY7" fmla="*/ 639434 h 794709"/>
                <a:gd name="connsiteX8" fmla="*/ 508958 w 4979714"/>
                <a:gd name="connsiteY8" fmla="*/ 665313 h 794709"/>
                <a:gd name="connsiteX9" fmla="*/ 534838 w 4979714"/>
                <a:gd name="connsiteY9" fmla="*/ 682566 h 794709"/>
                <a:gd name="connsiteX10" fmla="*/ 577970 w 4979714"/>
                <a:gd name="connsiteY10" fmla="*/ 725698 h 794709"/>
                <a:gd name="connsiteX11" fmla="*/ 586596 w 4979714"/>
                <a:gd name="connsiteY11" fmla="*/ 751577 h 794709"/>
                <a:gd name="connsiteX12" fmla="*/ 612475 w 4979714"/>
                <a:gd name="connsiteY12" fmla="*/ 768830 h 794709"/>
                <a:gd name="connsiteX13" fmla="*/ 638355 w 4979714"/>
                <a:gd name="connsiteY13" fmla="*/ 794709 h 794709"/>
                <a:gd name="connsiteX14" fmla="*/ 698740 w 4979714"/>
                <a:gd name="connsiteY14" fmla="*/ 777456 h 794709"/>
                <a:gd name="connsiteX15" fmla="*/ 724619 w 4979714"/>
                <a:gd name="connsiteY15" fmla="*/ 768830 h 794709"/>
                <a:gd name="connsiteX16" fmla="*/ 741872 w 4979714"/>
                <a:gd name="connsiteY16" fmla="*/ 717071 h 794709"/>
                <a:gd name="connsiteX17" fmla="*/ 759124 w 4979714"/>
                <a:gd name="connsiteY17" fmla="*/ 673939 h 794709"/>
                <a:gd name="connsiteX18" fmla="*/ 767751 w 4979714"/>
                <a:gd name="connsiteY18" fmla="*/ 130475 h 794709"/>
                <a:gd name="connsiteX19" fmla="*/ 897147 w 4979714"/>
                <a:gd name="connsiteY19" fmla="*/ 1079 h 794709"/>
                <a:gd name="connsiteX20" fmla="*/ 948906 w 4979714"/>
                <a:gd name="connsiteY20" fmla="*/ 70090 h 794709"/>
                <a:gd name="connsiteX21" fmla="*/ 957532 w 4979714"/>
                <a:gd name="connsiteY21" fmla="*/ 95970 h 794709"/>
                <a:gd name="connsiteX22" fmla="*/ 992038 w 4979714"/>
                <a:gd name="connsiteY22" fmla="*/ 147728 h 794709"/>
                <a:gd name="connsiteX23" fmla="*/ 1026543 w 4979714"/>
                <a:gd name="connsiteY23" fmla="*/ 190860 h 794709"/>
                <a:gd name="connsiteX24" fmla="*/ 1086928 w 4979714"/>
                <a:gd name="connsiteY24" fmla="*/ 233992 h 794709"/>
                <a:gd name="connsiteX25" fmla="*/ 1130060 w 4979714"/>
                <a:gd name="connsiteY25" fmla="*/ 277124 h 794709"/>
                <a:gd name="connsiteX26" fmla="*/ 1121434 w 4979714"/>
                <a:gd name="connsiteY26" fmla="*/ 303004 h 794709"/>
                <a:gd name="connsiteX27" fmla="*/ 1155940 w 4979714"/>
                <a:gd name="connsiteY27" fmla="*/ 380641 h 794709"/>
                <a:gd name="connsiteX28" fmla="*/ 1173192 w 4979714"/>
                <a:gd name="connsiteY28" fmla="*/ 406521 h 794709"/>
                <a:gd name="connsiteX29" fmla="*/ 1181819 w 4979714"/>
                <a:gd name="connsiteY29" fmla="*/ 432400 h 794709"/>
                <a:gd name="connsiteX30" fmla="*/ 1216324 w 4979714"/>
                <a:gd name="connsiteY30" fmla="*/ 484158 h 794709"/>
                <a:gd name="connsiteX31" fmla="*/ 1233577 w 4979714"/>
                <a:gd name="connsiteY31" fmla="*/ 510038 h 794709"/>
                <a:gd name="connsiteX32" fmla="*/ 1285336 w 4979714"/>
                <a:gd name="connsiteY32" fmla="*/ 544543 h 794709"/>
                <a:gd name="connsiteX33" fmla="*/ 1311215 w 4979714"/>
                <a:gd name="connsiteY33" fmla="*/ 561796 h 794709"/>
                <a:gd name="connsiteX34" fmla="*/ 1371600 w 4979714"/>
                <a:gd name="connsiteY34" fmla="*/ 535917 h 794709"/>
                <a:gd name="connsiteX35" fmla="*/ 1423358 w 4979714"/>
                <a:gd name="connsiteY35" fmla="*/ 501411 h 794709"/>
                <a:gd name="connsiteX36" fmla="*/ 1492370 w 4979714"/>
                <a:gd name="connsiteY36" fmla="*/ 510038 h 794709"/>
                <a:gd name="connsiteX37" fmla="*/ 1518249 w 4979714"/>
                <a:gd name="connsiteY37" fmla="*/ 527290 h 794709"/>
                <a:gd name="connsiteX38" fmla="*/ 1552755 w 4979714"/>
                <a:gd name="connsiteY38" fmla="*/ 535917 h 794709"/>
                <a:gd name="connsiteX39" fmla="*/ 1595887 w 4979714"/>
                <a:gd name="connsiteY39" fmla="*/ 613555 h 794709"/>
                <a:gd name="connsiteX40" fmla="*/ 1621766 w 4979714"/>
                <a:gd name="connsiteY40" fmla="*/ 630807 h 794709"/>
                <a:gd name="connsiteX41" fmla="*/ 1664898 w 4979714"/>
                <a:gd name="connsiteY41" fmla="*/ 622181 h 794709"/>
                <a:gd name="connsiteX42" fmla="*/ 1690777 w 4979714"/>
                <a:gd name="connsiteY42" fmla="*/ 613555 h 794709"/>
                <a:gd name="connsiteX43" fmla="*/ 1708030 w 4979714"/>
                <a:gd name="connsiteY43" fmla="*/ 587675 h 794709"/>
                <a:gd name="connsiteX44" fmla="*/ 1785668 w 4979714"/>
                <a:gd name="connsiteY44" fmla="*/ 553170 h 794709"/>
                <a:gd name="connsiteX45" fmla="*/ 1811547 w 4979714"/>
                <a:gd name="connsiteY45" fmla="*/ 544543 h 794709"/>
                <a:gd name="connsiteX46" fmla="*/ 1880558 w 4979714"/>
                <a:gd name="connsiteY46" fmla="*/ 553170 h 794709"/>
                <a:gd name="connsiteX47" fmla="*/ 1992702 w 4979714"/>
                <a:gd name="connsiteY47" fmla="*/ 535917 h 794709"/>
                <a:gd name="connsiteX48" fmla="*/ 2001328 w 4979714"/>
                <a:gd name="connsiteY48" fmla="*/ 510038 h 794709"/>
                <a:gd name="connsiteX49" fmla="*/ 2027207 w 4979714"/>
                <a:gd name="connsiteY49" fmla="*/ 501411 h 794709"/>
                <a:gd name="connsiteX50" fmla="*/ 2750574 w 4979714"/>
                <a:gd name="connsiteY50" fmla="*/ 475533 h 794709"/>
                <a:gd name="connsiteX51" fmla="*/ 3412876 w 4979714"/>
                <a:gd name="connsiteY51" fmla="*/ 598645 h 794709"/>
                <a:gd name="connsiteX52" fmla="*/ 3744041 w 4979714"/>
                <a:gd name="connsiteY52" fmla="*/ 422015 h 794709"/>
                <a:gd name="connsiteX53" fmla="*/ 4979714 w 4979714"/>
                <a:gd name="connsiteY53" fmla="*/ 483574 h 794709"/>
                <a:gd name="connsiteX0" fmla="*/ 0 w 4979714"/>
                <a:gd name="connsiteY0" fmla="*/ 534251 h 827549"/>
                <a:gd name="connsiteX1" fmla="*/ 129396 w 4979714"/>
                <a:gd name="connsiteY1" fmla="*/ 542878 h 827549"/>
                <a:gd name="connsiteX2" fmla="*/ 224287 w 4979714"/>
                <a:gd name="connsiteY2" fmla="*/ 560130 h 827549"/>
                <a:gd name="connsiteX3" fmla="*/ 284672 w 4979714"/>
                <a:gd name="connsiteY3" fmla="*/ 568757 h 827549"/>
                <a:gd name="connsiteX4" fmla="*/ 327804 w 4979714"/>
                <a:gd name="connsiteY4" fmla="*/ 577383 h 827549"/>
                <a:gd name="connsiteX5" fmla="*/ 379562 w 4979714"/>
                <a:gd name="connsiteY5" fmla="*/ 594636 h 827549"/>
                <a:gd name="connsiteX6" fmla="*/ 431321 w 4979714"/>
                <a:gd name="connsiteY6" fmla="*/ 629142 h 827549"/>
                <a:gd name="connsiteX7" fmla="*/ 483079 w 4979714"/>
                <a:gd name="connsiteY7" fmla="*/ 672274 h 827549"/>
                <a:gd name="connsiteX8" fmla="*/ 508958 w 4979714"/>
                <a:gd name="connsiteY8" fmla="*/ 698153 h 827549"/>
                <a:gd name="connsiteX9" fmla="*/ 534838 w 4979714"/>
                <a:gd name="connsiteY9" fmla="*/ 715406 h 827549"/>
                <a:gd name="connsiteX10" fmla="*/ 577970 w 4979714"/>
                <a:gd name="connsiteY10" fmla="*/ 758538 h 827549"/>
                <a:gd name="connsiteX11" fmla="*/ 586596 w 4979714"/>
                <a:gd name="connsiteY11" fmla="*/ 784417 h 827549"/>
                <a:gd name="connsiteX12" fmla="*/ 612475 w 4979714"/>
                <a:gd name="connsiteY12" fmla="*/ 801670 h 827549"/>
                <a:gd name="connsiteX13" fmla="*/ 638355 w 4979714"/>
                <a:gd name="connsiteY13" fmla="*/ 827549 h 827549"/>
                <a:gd name="connsiteX14" fmla="*/ 698740 w 4979714"/>
                <a:gd name="connsiteY14" fmla="*/ 810296 h 827549"/>
                <a:gd name="connsiteX15" fmla="*/ 724619 w 4979714"/>
                <a:gd name="connsiteY15" fmla="*/ 801670 h 827549"/>
                <a:gd name="connsiteX16" fmla="*/ 741872 w 4979714"/>
                <a:gd name="connsiteY16" fmla="*/ 749911 h 827549"/>
                <a:gd name="connsiteX17" fmla="*/ 759124 w 4979714"/>
                <a:gd name="connsiteY17" fmla="*/ 706779 h 827549"/>
                <a:gd name="connsiteX18" fmla="*/ 897147 w 4979714"/>
                <a:gd name="connsiteY18" fmla="*/ 33919 h 827549"/>
                <a:gd name="connsiteX19" fmla="*/ 948906 w 4979714"/>
                <a:gd name="connsiteY19" fmla="*/ 102930 h 827549"/>
                <a:gd name="connsiteX20" fmla="*/ 957532 w 4979714"/>
                <a:gd name="connsiteY20" fmla="*/ 128810 h 827549"/>
                <a:gd name="connsiteX21" fmla="*/ 992038 w 4979714"/>
                <a:gd name="connsiteY21" fmla="*/ 180568 h 827549"/>
                <a:gd name="connsiteX22" fmla="*/ 1026543 w 4979714"/>
                <a:gd name="connsiteY22" fmla="*/ 223700 h 827549"/>
                <a:gd name="connsiteX23" fmla="*/ 1086928 w 4979714"/>
                <a:gd name="connsiteY23" fmla="*/ 266832 h 827549"/>
                <a:gd name="connsiteX24" fmla="*/ 1130060 w 4979714"/>
                <a:gd name="connsiteY24" fmla="*/ 309964 h 827549"/>
                <a:gd name="connsiteX25" fmla="*/ 1121434 w 4979714"/>
                <a:gd name="connsiteY25" fmla="*/ 335844 h 827549"/>
                <a:gd name="connsiteX26" fmla="*/ 1155940 w 4979714"/>
                <a:gd name="connsiteY26" fmla="*/ 413481 h 827549"/>
                <a:gd name="connsiteX27" fmla="*/ 1173192 w 4979714"/>
                <a:gd name="connsiteY27" fmla="*/ 439361 h 827549"/>
                <a:gd name="connsiteX28" fmla="*/ 1181819 w 4979714"/>
                <a:gd name="connsiteY28" fmla="*/ 465240 h 827549"/>
                <a:gd name="connsiteX29" fmla="*/ 1216324 w 4979714"/>
                <a:gd name="connsiteY29" fmla="*/ 516998 h 827549"/>
                <a:gd name="connsiteX30" fmla="*/ 1233577 w 4979714"/>
                <a:gd name="connsiteY30" fmla="*/ 542878 h 827549"/>
                <a:gd name="connsiteX31" fmla="*/ 1285336 w 4979714"/>
                <a:gd name="connsiteY31" fmla="*/ 577383 h 827549"/>
                <a:gd name="connsiteX32" fmla="*/ 1311215 w 4979714"/>
                <a:gd name="connsiteY32" fmla="*/ 594636 h 827549"/>
                <a:gd name="connsiteX33" fmla="*/ 1371600 w 4979714"/>
                <a:gd name="connsiteY33" fmla="*/ 568757 h 827549"/>
                <a:gd name="connsiteX34" fmla="*/ 1423358 w 4979714"/>
                <a:gd name="connsiteY34" fmla="*/ 534251 h 827549"/>
                <a:gd name="connsiteX35" fmla="*/ 1492370 w 4979714"/>
                <a:gd name="connsiteY35" fmla="*/ 542878 h 827549"/>
                <a:gd name="connsiteX36" fmla="*/ 1518249 w 4979714"/>
                <a:gd name="connsiteY36" fmla="*/ 560130 h 827549"/>
                <a:gd name="connsiteX37" fmla="*/ 1552755 w 4979714"/>
                <a:gd name="connsiteY37" fmla="*/ 568757 h 827549"/>
                <a:gd name="connsiteX38" fmla="*/ 1595887 w 4979714"/>
                <a:gd name="connsiteY38" fmla="*/ 646395 h 827549"/>
                <a:gd name="connsiteX39" fmla="*/ 1621766 w 4979714"/>
                <a:gd name="connsiteY39" fmla="*/ 663647 h 827549"/>
                <a:gd name="connsiteX40" fmla="*/ 1664898 w 4979714"/>
                <a:gd name="connsiteY40" fmla="*/ 655021 h 827549"/>
                <a:gd name="connsiteX41" fmla="*/ 1690777 w 4979714"/>
                <a:gd name="connsiteY41" fmla="*/ 646395 h 827549"/>
                <a:gd name="connsiteX42" fmla="*/ 1708030 w 4979714"/>
                <a:gd name="connsiteY42" fmla="*/ 620515 h 827549"/>
                <a:gd name="connsiteX43" fmla="*/ 1785668 w 4979714"/>
                <a:gd name="connsiteY43" fmla="*/ 586010 h 827549"/>
                <a:gd name="connsiteX44" fmla="*/ 1811547 w 4979714"/>
                <a:gd name="connsiteY44" fmla="*/ 577383 h 827549"/>
                <a:gd name="connsiteX45" fmla="*/ 1880558 w 4979714"/>
                <a:gd name="connsiteY45" fmla="*/ 586010 h 827549"/>
                <a:gd name="connsiteX46" fmla="*/ 1992702 w 4979714"/>
                <a:gd name="connsiteY46" fmla="*/ 568757 h 827549"/>
                <a:gd name="connsiteX47" fmla="*/ 2001328 w 4979714"/>
                <a:gd name="connsiteY47" fmla="*/ 542878 h 827549"/>
                <a:gd name="connsiteX48" fmla="*/ 2027207 w 4979714"/>
                <a:gd name="connsiteY48" fmla="*/ 534251 h 827549"/>
                <a:gd name="connsiteX49" fmla="*/ 2750574 w 4979714"/>
                <a:gd name="connsiteY49" fmla="*/ 508373 h 827549"/>
                <a:gd name="connsiteX50" fmla="*/ 3412876 w 4979714"/>
                <a:gd name="connsiteY50" fmla="*/ 631485 h 827549"/>
                <a:gd name="connsiteX51" fmla="*/ 3744041 w 4979714"/>
                <a:gd name="connsiteY51" fmla="*/ 454855 h 827549"/>
                <a:gd name="connsiteX52" fmla="*/ 4979714 w 4979714"/>
                <a:gd name="connsiteY52" fmla="*/ 516414 h 827549"/>
                <a:gd name="connsiteX0" fmla="*/ 0 w 4979714"/>
                <a:gd name="connsiteY0" fmla="*/ 469729 h 763027"/>
                <a:gd name="connsiteX1" fmla="*/ 129396 w 4979714"/>
                <a:gd name="connsiteY1" fmla="*/ 478356 h 763027"/>
                <a:gd name="connsiteX2" fmla="*/ 224287 w 4979714"/>
                <a:gd name="connsiteY2" fmla="*/ 495608 h 763027"/>
                <a:gd name="connsiteX3" fmla="*/ 284672 w 4979714"/>
                <a:gd name="connsiteY3" fmla="*/ 504235 h 763027"/>
                <a:gd name="connsiteX4" fmla="*/ 327804 w 4979714"/>
                <a:gd name="connsiteY4" fmla="*/ 512861 h 763027"/>
                <a:gd name="connsiteX5" fmla="*/ 379562 w 4979714"/>
                <a:gd name="connsiteY5" fmla="*/ 530114 h 763027"/>
                <a:gd name="connsiteX6" fmla="*/ 431321 w 4979714"/>
                <a:gd name="connsiteY6" fmla="*/ 564620 h 763027"/>
                <a:gd name="connsiteX7" fmla="*/ 483079 w 4979714"/>
                <a:gd name="connsiteY7" fmla="*/ 607752 h 763027"/>
                <a:gd name="connsiteX8" fmla="*/ 508958 w 4979714"/>
                <a:gd name="connsiteY8" fmla="*/ 633631 h 763027"/>
                <a:gd name="connsiteX9" fmla="*/ 534838 w 4979714"/>
                <a:gd name="connsiteY9" fmla="*/ 650884 h 763027"/>
                <a:gd name="connsiteX10" fmla="*/ 577970 w 4979714"/>
                <a:gd name="connsiteY10" fmla="*/ 694016 h 763027"/>
                <a:gd name="connsiteX11" fmla="*/ 586596 w 4979714"/>
                <a:gd name="connsiteY11" fmla="*/ 719895 h 763027"/>
                <a:gd name="connsiteX12" fmla="*/ 612475 w 4979714"/>
                <a:gd name="connsiteY12" fmla="*/ 737148 h 763027"/>
                <a:gd name="connsiteX13" fmla="*/ 638355 w 4979714"/>
                <a:gd name="connsiteY13" fmla="*/ 763027 h 763027"/>
                <a:gd name="connsiteX14" fmla="*/ 698740 w 4979714"/>
                <a:gd name="connsiteY14" fmla="*/ 745774 h 763027"/>
                <a:gd name="connsiteX15" fmla="*/ 724619 w 4979714"/>
                <a:gd name="connsiteY15" fmla="*/ 737148 h 763027"/>
                <a:gd name="connsiteX16" fmla="*/ 741872 w 4979714"/>
                <a:gd name="connsiteY16" fmla="*/ 685389 h 763027"/>
                <a:gd name="connsiteX17" fmla="*/ 759124 w 4979714"/>
                <a:gd name="connsiteY17" fmla="*/ 642257 h 763027"/>
                <a:gd name="connsiteX18" fmla="*/ 948906 w 4979714"/>
                <a:gd name="connsiteY18" fmla="*/ 38408 h 763027"/>
                <a:gd name="connsiteX19" fmla="*/ 957532 w 4979714"/>
                <a:gd name="connsiteY19" fmla="*/ 64288 h 763027"/>
                <a:gd name="connsiteX20" fmla="*/ 992038 w 4979714"/>
                <a:gd name="connsiteY20" fmla="*/ 116046 h 763027"/>
                <a:gd name="connsiteX21" fmla="*/ 1026543 w 4979714"/>
                <a:gd name="connsiteY21" fmla="*/ 159178 h 763027"/>
                <a:gd name="connsiteX22" fmla="*/ 1086928 w 4979714"/>
                <a:gd name="connsiteY22" fmla="*/ 202310 h 763027"/>
                <a:gd name="connsiteX23" fmla="*/ 1130060 w 4979714"/>
                <a:gd name="connsiteY23" fmla="*/ 245442 h 763027"/>
                <a:gd name="connsiteX24" fmla="*/ 1121434 w 4979714"/>
                <a:gd name="connsiteY24" fmla="*/ 271322 h 763027"/>
                <a:gd name="connsiteX25" fmla="*/ 1155940 w 4979714"/>
                <a:gd name="connsiteY25" fmla="*/ 348959 h 763027"/>
                <a:gd name="connsiteX26" fmla="*/ 1173192 w 4979714"/>
                <a:gd name="connsiteY26" fmla="*/ 374839 h 763027"/>
                <a:gd name="connsiteX27" fmla="*/ 1181819 w 4979714"/>
                <a:gd name="connsiteY27" fmla="*/ 400718 h 763027"/>
                <a:gd name="connsiteX28" fmla="*/ 1216324 w 4979714"/>
                <a:gd name="connsiteY28" fmla="*/ 452476 h 763027"/>
                <a:gd name="connsiteX29" fmla="*/ 1233577 w 4979714"/>
                <a:gd name="connsiteY29" fmla="*/ 478356 h 763027"/>
                <a:gd name="connsiteX30" fmla="*/ 1285336 w 4979714"/>
                <a:gd name="connsiteY30" fmla="*/ 512861 h 763027"/>
                <a:gd name="connsiteX31" fmla="*/ 1311215 w 4979714"/>
                <a:gd name="connsiteY31" fmla="*/ 530114 h 763027"/>
                <a:gd name="connsiteX32" fmla="*/ 1371600 w 4979714"/>
                <a:gd name="connsiteY32" fmla="*/ 504235 h 763027"/>
                <a:gd name="connsiteX33" fmla="*/ 1423358 w 4979714"/>
                <a:gd name="connsiteY33" fmla="*/ 469729 h 763027"/>
                <a:gd name="connsiteX34" fmla="*/ 1492370 w 4979714"/>
                <a:gd name="connsiteY34" fmla="*/ 478356 h 763027"/>
                <a:gd name="connsiteX35" fmla="*/ 1518249 w 4979714"/>
                <a:gd name="connsiteY35" fmla="*/ 495608 h 763027"/>
                <a:gd name="connsiteX36" fmla="*/ 1552755 w 4979714"/>
                <a:gd name="connsiteY36" fmla="*/ 504235 h 763027"/>
                <a:gd name="connsiteX37" fmla="*/ 1595887 w 4979714"/>
                <a:gd name="connsiteY37" fmla="*/ 581873 h 763027"/>
                <a:gd name="connsiteX38" fmla="*/ 1621766 w 4979714"/>
                <a:gd name="connsiteY38" fmla="*/ 599125 h 763027"/>
                <a:gd name="connsiteX39" fmla="*/ 1664898 w 4979714"/>
                <a:gd name="connsiteY39" fmla="*/ 590499 h 763027"/>
                <a:gd name="connsiteX40" fmla="*/ 1690777 w 4979714"/>
                <a:gd name="connsiteY40" fmla="*/ 581873 h 763027"/>
                <a:gd name="connsiteX41" fmla="*/ 1708030 w 4979714"/>
                <a:gd name="connsiteY41" fmla="*/ 555993 h 763027"/>
                <a:gd name="connsiteX42" fmla="*/ 1785668 w 4979714"/>
                <a:gd name="connsiteY42" fmla="*/ 521488 h 763027"/>
                <a:gd name="connsiteX43" fmla="*/ 1811547 w 4979714"/>
                <a:gd name="connsiteY43" fmla="*/ 512861 h 763027"/>
                <a:gd name="connsiteX44" fmla="*/ 1880558 w 4979714"/>
                <a:gd name="connsiteY44" fmla="*/ 521488 h 763027"/>
                <a:gd name="connsiteX45" fmla="*/ 1992702 w 4979714"/>
                <a:gd name="connsiteY45" fmla="*/ 504235 h 763027"/>
                <a:gd name="connsiteX46" fmla="*/ 2001328 w 4979714"/>
                <a:gd name="connsiteY46" fmla="*/ 478356 h 763027"/>
                <a:gd name="connsiteX47" fmla="*/ 2027207 w 4979714"/>
                <a:gd name="connsiteY47" fmla="*/ 469729 h 763027"/>
                <a:gd name="connsiteX48" fmla="*/ 2750574 w 4979714"/>
                <a:gd name="connsiteY48" fmla="*/ 443851 h 763027"/>
                <a:gd name="connsiteX49" fmla="*/ 3412876 w 4979714"/>
                <a:gd name="connsiteY49" fmla="*/ 566963 h 763027"/>
                <a:gd name="connsiteX50" fmla="*/ 3744041 w 4979714"/>
                <a:gd name="connsiteY50" fmla="*/ 390333 h 763027"/>
                <a:gd name="connsiteX51" fmla="*/ 4979714 w 4979714"/>
                <a:gd name="connsiteY51" fmla="*/ 451892 h 763027"/>
                <a:gd name="connsiteX0" fmla="*/ 0 w 4979714"/>
                <a:gd name="connsiteY0" fmla="*/ 459229 h 752527"/>
                <a:gd name="connsiteX1" fmla="*/ 129396 w 4979714"/>
                <a:gd name="connsiteY1" fmla="*/ 467856 h 752527"/>
                <a:gd name="connsiteX2" fmla="*/ 224287 w 4979714"/>
                <a:gd name="connsiteY2" fmla="*/ 485108 h 752527"/>
                <a:gd name="connsiteX3" fmla="*/ 284672 w 4979714"/>
                <a:gd name="connsiteY3" fmla="*/ 493735 h 752527"/>
                <a:gd name="connsiteX4" fmla="*/ 327804 w 4979714"/>
                <a:gd name="connsiteY4" fmla="*/ 502361 h 752527"/>
                <a:gd name="connsiteX5" fmla="*/ 379562 w 4979714"/>
                <a:gd name="connsiteY5" fmla="*/ 519614 h 752527"/>
                <a:gd name="connsiteX6" fmla="*/ 431321 w 4979714"/>
                <a:gd name="connsiteY6" fmla="*/ 554120 h 752527"/>
                <a:gd name="connsiteX7" fmla="*/ 483079 w 4979714"/>
                <a:gd name="connsiteY7" fmla="*/ 597252 h 752527"/>
                <a:gd name="connsiteX8" fmla="*/ 508958 w 4979714"/>
                <a:gd name="connsiteY8" fmla="*/ 623131 h 752527"/>
                <a:gd name="connsiteX9" fmla="*/ 534838 w 4979714"/>
                <a:gd name="connsiteY9" fmla="*/ 640384 h 752527"/>
                <a:gd name="connsiteX10" fmla="*/ 577970 w 4979714"/>
                <a:gd name="connsiteY10" fmla="*/ 683516 h 752527"/>
                <a:gd name="connsiteX11" fmla="*/ 586596 w 4979714"/>
                <a:gd name="connsiteY11" fmla="*/ 709395 h 752527"/>
                <a:gd name="connsiteX12" fmla="*/ 612475 w 4979714"/>
                <a:gd name="connsiteY12" fmla="*/ 726648 h 752527"/>
                <a:gd name="connsiteX13" fmla="*/ 638355 w 4979714"/>
                <a:gd name="connsiteY13" fmla="*/ 752527 h 752527"/>
                <a:gd name="connsiteX14" fmla="*/ 698740 w 4979714"/>
                <a:gd name="connsiteY14" fmla="*/ 735274 h 752527"/>
                <a:gd name="connsiteX15" fmla="*/ 724619 w 4979714"/>
                <a:gd name="connsiteY15" fmla="*/ 726648 h 752527"/>
                <a:gd name="connsiteX16" fmla="*/ 741872 w 4979714"/>
                <a:gd name="connsiteY16" fmla="*/ 674889 h 752527"/>
                <a:gd name="connsiteX17" fmla="*/ 759124 w 4979714"/>
                <a:gd name="connsiteY17" fmla="*/ 631757 h 752527"/>
                <a:gd name="connsiteX18" fmla="*/ 948906 w 4979714"/>
                <a:gd name="connsiteY18" fmla="*/ 27908 h 752527"/>
                <a:gd name="connsiteX19" fmla="*/ 992038 w 4979714"/>
                <a:gd name="connsiteY19" fmla="*/ 105546 h 752527"/>
                <a:gd name="connsiteX20" fmla="*/ 1026543 w 4979714"/>
                <a:gd name="connsiteY20" fmla="*/ 148678 h 752527"/>
                <a:gd name="connsiteX21" fmla="*/ 1086928 w 4979714"/>
                <a:gd name="connsiteY21" fmla="*/ 191810 h 752527"/>
                <a:gd name="connsiteX22" fmla="*/ 1130060 w 4979714"/>
                <a:gd name="connsiteY22" fmla="*/ 234942 h 752527"/>
                <a:gd name="connsiteX23" fmla="*/ 1121434 w 4979714"/>
                <a:gd name="connsiteY23" fmla="*/ 260822 h 752527"/>
                <a:gd name="connsiteX24" fmla="*/ 1155940 w 4979714"/>
                <a:gd name="connsiteY24" fmla="*/ 338459 h 752527"/>
                <a:gd name="connsiteX25" fmla="*/ 1173192 w 4979714"/>
                <a:gd name="connsiteY25" fmla="*/ 364339 h 752527"/>
                <a:gd name="connsiteX26" fmla="*/ 1181819 w 4979714"/>
                <a:gd name="connsiteY26" fmla="*/ 390218 h 752527"/>
                <a:gd name="connsiteX27" fmla="*/ 1216324 w 4979714"/>
                <a:gd name="connsiteY27" fmla="*/ 441976 h 752527"/>
                <a:gd name="connsiteX28" fmla="*/ 1233577 w 4979714"/>
                <a:gd name="connsiteY28" fmla="*/ 467856 h 752527"/>
                <a:gd name="connsiteX29" fmla="*/ 1285336 w 4979714"/>
                <a:gd name="connsiteY29" fmla="*/ 502361 h 752527"/>
                <a:gd name="connsiteX30" fmla="*/ 1311215 w 4979714"/>
                <a:gd name="connsiteY30" fmla="*/ 519614 h 752527"/>
                <a:gd name="connsiteX31" fmla="*/ 1371600 w 4979714"/>
                <a:gd name="connsiteY31" fmla="*/ 493735 h 752527"/>
                <a:gd name="connsiteX32" fmla="*/ 1423358 w 4979714"/>
                <a:gd name="connsiteY32" fmla="*/ 459229 h 752527"/>
                <a:gd name="connsiteX33" fmla="*/ 1492370 w 4979714"/>
                <a:gd name="connsiteY33" fmla="*/ 467856 h 752527"/>
                <a:gd name="connsiteX34" fmla="*/ 1518249 w 4979714"/>
                <a:gd name="connsiteY34" fmla="*/ 485108 h 752527"/>
                <a:gd name="connsiteX35" fmla="*/ 1552755 w 4979714"/>
                <a:gd name="connsiteY35" fmla="*/ 493735 h 752527"/>
                <a:gd name="connsiteX36" fmla="*/ 1595887 w 4979714"/>
                <a:gd name="connsiteY36" fmla="*/ 571373 h 752527"/>
                <a:gd name="connsiteX37" fmla="*/ 1621766 w 4979714"/>
                <a:gd name="connsiteY37" fmla="*/ 588625 h 752527"/>
                <a:gd name="connsiteX38" fmla="*/ 1664898 w 4979714"/>
                <a:gd name="connsiteY38" fmla="*/ 579999 h 752527"/>
                <a:gd name="connsiteX39" fmla="*/ 1690777 w 4979714"/>
                <a:gd name="connsiteY39" fmla="*/ 571373 h 752527"/>
                <a:gd name="connsiteX40" fmla="*/ 1708030 w 4979714"/>
                <a:gd name="connsiteY40" fmla="*/ 545493 h 752527"/>
                <a:gd name="connsiteX41" fmla="*/ 1785668 w 4979714"/>
                <a:gd name="connsiteY41" fmla="*/ 510988 h 752527"/>
                <a:gd name="connsiteX42" fmla="*/ 1811547 w 4979714"/>
                <a:gd name="connsiteY42" fmla="*/ 502361 h 752527"/>
                <a:gd name="connsiteX43" fmla="*/ 1880558 w 4979714"/>
                <a:gd name="connsiteY43" fmla="*/ 510988 h 752527"/>
                <a:gd name="connsiteX44" fmla="*/ 1992702 w 4979714"/>
                <a:gd name="connsiteY44" fmla="*/ 493735 h 752527"/>
                <a:gd name="connsiteX45" fmla="*/ 2001328 w 4979714"/>
                <a:gd name="connsiteY45" fmla="*/ 467856 h 752527"/>
                <a:gd name="connsiteX46" fmla="*/ 2027207 w 4979714"/>
                <a:gd name="connsiteY46" fmla="*/ 459229 h 752527"/>
                <a:gd name="connsiteX47" fmla="*/ 2750574 w 4979714"/>
                <a:gd name="connsiteY47" fmla="*/ 433351 h 752527"/>
                <a:gd name="connsiteX48" fmla="*/ 3412876 w 4979714"/>
                <a:gd name="connsiteY48" fmla="*/ 556463 h 752527"/>
                <a:gd name="connsiteX49" fmla="*/ 3744041 w 4979714"/>
                <a:gd name="connsiteY49" fmla="*/ 379833 h 752527"/>
                <a:gd name="connsiteX50" fmla="*/ 4979714 w 4979714"/>
                <a:gd name="connsiteY50" fmla="*/ 441392 h 752527"/>
                <a:gd name="connsiteX0" fmla="*/ 0 w 4979714"/>
                <a:gd name="connsiteY0" fmla="*/ 385807 h 679105"/>
                <a:gd name="connsiteX1" fmla="*/ 129396 w 4979714"/>
                <a:gd name="connsiteY1" fmla="*/ 394434 h 679105"/>
                <a:gd name="connsiteX2" fmla="*/ 224287 w 4979714"/>
                <a:gd name="connsiteY2" fmla="*/ 411686 h 679105"/>
                <a:gd name="connsiteX3" fmla="*/ 284672 w 4979714"/>
                <a:gd name="connsiteY3" fmla="*/ 420313 h 679105"/>
                <a:gd name="connsiteX4" fmla="*/ 327804 w 4979714"/>
                <a:gd name="connsiteY4" fmla="*/ 428939 h 679105"/>
                <a:gd name="connsiteX5" fmla="*/ 379562 w 4979714"/>
                <a:gd name="connsiteY5" fmla="*/ 446192 h 679105"/>
                <a:gd name="connsiteX6" fmla="*/ 431321 w 4979714"/>
                <a:gd name="connsiteY6" fmla="*/ 480698 h 679105"/>
                <a:gd name="connsiteX7" fmla="*/ 483079 w 4979714"/>
                <a:gd name="connsiteY7" fmla="*/ 523830 h 679105"/>
                <a:gd name="connsiteX8" fmla="*/ 508958 w 4979714"/>
                <a:gd name="connsiteY8" fmla="*/ 549709 h 679105"/>
                <a:gd name="connsiteX9" fmla="*/ 534838 w 4979714"/>
                <a:gd name="connsiteY9" fmla="*/ 566962 h 679105"/>
                <a:gd name="connsiteX10" fmla="*/ 577970 w 4979714"/>
                <a:gd name="connsiteY10" fmla="*/ 610094 h 679105"/>
                <a:gd name="connsiteX11" fmla="*/ 586596 w 4979714"/>
                <a:gd name="connsiteY11" fmla="*/ 635973 h 679105"/>
                <a:gd name="connsiteX12" fmla="*/ 612475 w 4979714"/>
                <a:gd name="connsiteY12" fmla="*/ 653226 h 679105"/>
                <a:gd name="connsiteX13" fmla="*/ 638355 w 4979714"/>
                <a:gd name="connsiteY13" fmla="*/ 679105 h 679105"/>
                <a:gd name="connsiteX14" fmla="*/ 698740 w 4979714"/>
                <a:gd name="connsiteY14" fmla="*/ 661852 h 679105"/>
                <a:gd name="connsiteX15" fmla="*/ 724619 w 4979714"/>
                <a:gd name="connsiteY15" fmla="*/ 653226 h 679105"/>
                <a:gd name="connsiteX16" fmla="*/ 741872 w 4979714"/>
                <a:gd name="connsiteY16" fmla="*/ 601467 h 679105"/>
                <a:gd name="connsiteX17" fmla="*/ 759124 w 4979714"/>
                <a:gd name="connsiteY17" fmla="*/ 558335 h 679105"/>
                <a:gd name="connsiteX18" fmla="*/ 992038 w 4979714"/>
                <a:gd name="connsiteY18" fmla="*/ 32124 h 679105"/>
                <a:gd name="connsiteX19" fmla="*/ 1026543 w 4979714"/>
                <a:gd name="connsiteY19" fmla="*/ 75256 h 679105"/>
                <a:gd name="connsiteX20" fmla="*/ 1086928 w 4979714"/>
                <a:gd name="connsiteY20" fmla="*/ 118388 h 679105"/>
                <a:gd name="connsiteX21" fmla="*/ 1130060 w 4979714"/>
                <a:gd name="connsiteY21" fmla="*/ 161520 h 679105"/>
                <a:gd name="connsiteX22" fmla="*/ 1121434 w 4979714"/>
                <a:gd name="connsiteY22" fmla="*/ 187400 h 679105"/>
                <a:gd name="connsiteX23" fmla="*/ 1155940 w 4979714"/>
                <a:gd name="connsiteY23" fmla="*/ 265037 h 679105"/>
                <a:gd name="connsiteX24" fmla="*/ 1173192 w 4979714"/>
                <a:gd name="connsiteY24" fmla="*/ 290917 h 679105"/>
                <a:gd name="connsiteX25" fmla="*/ 1181819 w 4979714"/>
                <a:gd name="connsiteY25" fmla="*/ 316796 h 679105"/>
                <a:gd name="connsiteX26" fmla="*/ 1216324 w 4979714"/>
                <a:gd name="connsiteY26" fmla="*/ 368554 h 679105"/>
                <a:gd name="connsiteX27" fmla="*/ 1233577 w 4979714"/>
                <a:gd name="connsiteY27" fmla="*/ 394434 h 679105"/>
                <a:gd name="connsiteX28" fmla="*/ 1285336 w 4979714"/>
                <a:gd name="connsiteY28" fmla="*/ 428939 h 679105"/>
                <a:gd name="connsiteX29" fmla="*/ 1311215 w 4979714"/>
                <a:gd name="connsiteY29" fmla="*/ 446192 h 679105"/>
                <a:gd name="connsiteX30" fmla="*/ 1371600 w 4979714"/>
                <a:gd name="connsiteY30" fmla="*/ 420313 h 679105"/>
                <a:gd name="connsiteX31" fmla="*/ 1423358 w 4979714"/>
                <a:gd name="connsiteY31" fmla="*/ 385807 h 679105"/>
                <a:gd name="connsiteX32" fmla="*/ 1492370 w 4979714"/>
                <a:gd name="connsiteY32" fmla="*/ 394434 h 679105"/>
                <a:gd name="connsiteX33" fmla="*/ 1518249 w 4979714"/>
                <a:gd name="connsiteY33" fmla="*/ 411686 h 679105"/>
                <a:gd name="connsiteX34" fmla="*/ 1552755 w 4979714"/>
                <a:gd name="connsiteY34" fmla="*/ 420313 h 679105"/>
                <a:gd name="connsiteX35" fmla="*/ 1595887 w 4979714"/>
                <a:gd name="connsiteY35" fmla="*/ 497951 h 679105"/>
                <a:gd name="connsiteX36" fmla="*/ 1621766 w 4979714"/>
                <a:gd name="connsiteY36" fmla="*/ 515203 h 679105"/>
                <a:gd name="connsiteX37" fmla="*/ 1664898 w 4979714"/>
                <a:gd name="connsiteY37" fmla="*/ 506577 h 679105"/>
                <a:gd name="connsiteX38" fmla="*/ 1690777 w 4979714"/>
                <a:gd name="connsiteY38" fmla="*/ 497951 h 679105"/>
                <a:gd name="connsiteX39" fmla="*/ 1708030 w 4979714"/>
                <a:gd name="connsiteY39" fmla="*/ 472071 h 679105"/>
                <a:gd name="connsiteX40" fmla="*/ 1785668 w 4979714"/>
                <a:gd name="connsiteY40" fmla="*/ 437566 h 679105"/>
                <a:gd name="connsiteX41" fmla="*/ 1811547 w 4979714"/>
                <a:gd name="connsiteY41" fmla="*/ 428939 h 679105"/>
                <a:gd name="connsiteX42" fmla="*/ 1880558 w 4979714"/>
                <a:gd name="connsiteY42" fmla="*/ 437566 h 679105"/>
                <a:gd name="connsiteX43" fmla="*/ 1992702 w 4979714"/>
                <a:gd name="connsiteY43" fmla="*/ 420313 h 679105"/>
                <a:gd name="connsiteX44" fmla="*/ 2001328 w 4979714"/>
                <a:gd name="connsiteY44" fmla="*/ 394434 h 679105"/>
                <a:gd name="connsiteX45" fmla="*/ 2027207 w 4979714"/>
                <a:gd name="connsiteY45" fmla="*/ 385807 h 679105"/>
                <a:gd name="connsiteX46" fmla="*/ 2750574 w 4979714"/>
                <a:gd name="connsiteY46" fmla="*/ 359929 h 679105"/>
                <a:gd name="connsiteX47" fmla="*/ 3412876 w 4979714"/>
                <a:gd name="connsiteY47" fmla="*/ 483041 h 679105"/>
                <a:gd name="connsiteX48" fmla="*/ 3744041 w 4979714"/>
                <a:gd name="connsiteY48" fmla="*/ 306411 h 679105"/>
                <a:gd name="connsiteX49" fmla="*/ 4979714 w 4979714"/>
                <a:gd name="connsiteY49" fmla="*/ 367970 h 67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979714" h="679105">
                  <a:moveTo>
                    <a:pt x="0" y="385807"/>
                  </a:moveTo>
                  <a:cubicBezTo>
                    <a:pt x="43132" y="388683"/>
                    <a:pt x="86363" y="390336"/>
                    <a:pt x="129396" y="394434"/>
                  </a:cubicBezTo>
                  <a:cubicBezTo>
                    <a:pt x="162955" y="397630"/>
                    <a:pt x="191383" y="406202"/>
                    <a:pt x="224287" y="411686"/>
                  </a:cubicBezTo>
                  <a:cubicBezTo>
                    <a:pt x="244343" y="415029"/>
                    <a:pt x="264616" y="416970"/>
                    <a:pt x="284672" y="420313"/>
                  </a:cubicBezTo>
                  <a:cubicBezTo>
                    <a:pt x="299135" y="422723"/>
                    <a:pt x="313659" y="425081"/>
                    <a:pt x="327804" y="428939"/>
                  </a:cubicBezTo>
                  <a:cubicBezTo>
                    <a:pt x="345349" y="433724"/>
                    <a:pt x="379562" y="446192"/>
                    <a:pt x="379562" y="446192"/>
                  </a:cubicBezTo>
                  <a:cubicBezTo>
                    <a:pt x="396815" y="457694"/>
                    <a:pt x="418880" y="464110"/>
                    <a:pt x="431321" y="480698"/>
                  </a:cubicBezTo>
                  <a:cubicBezTo>
                    <a:pt x="462656" y="522477"/>
                    <a:pt x="443561" y="510656"/>
                    <a:pt x="483079" y="523830"/>
                  </a:cubicBezTo>
                  <a:cubicBezTo>
                    <a:pt x="491705" y="532456"/>
                    <a:pt x="499586" y="541899"/>
                    <a:pt x="508958" y="549709"/>
                  </a:cubicBezTo>
                  <a:cubicBezTo>
                    <a:pt x="516923" y="556346"/>
                    <a:pt x="527507" y="559631"/>
                    <a:pt x="534838" y="566962"/>
                  </a:cubicBezTo>
                  <a:cubicBezTo>
                    <a:pt x="592351" y="624474"/>
                    <a:pt x="508955" y="564083"/>
                    <a:pt x="577970" y="610094"/>
                  </a:cubicBezTo>
                  <a:cubicBezTo>
                    <a:pt x="580845" y="618720"/>
                    <a:pt x="580916" y="628873"/>
                    <a:pt x="586596" y="635973"/>
                  </a:cubicBezTo>
                  <a:cubicBezTo>
                    <a:pt x="593073" y="644069"/>
                    <a:pt x="604510" y="646589"/>
                    <a:pt x="612475" y="653226"/>
                  </a:cubicBezTo>
                  <a:cubicBezTo>
                    <a:pt x="621847" y="661036"/>
                    <a:pt x="629728" y="670479"/>
                    <a:pt x="638355" y="679105"/>
                  </a:cubicBezTo>
                  <a:lnTo>
                    <a:pt x="698740" y="661852"/>
                  </a:lnTo>
                  <a:cubicBezTo>
                    <a:pt x="707449" y="659239"/>
                    <a:pt x="719334" y="660625"/>
                    <a:pt x="724619" y="653226"/>
                  </a:cubicBezTo>
                  <a:cubicBezTo>
                    <a:pt x="735190" y="638427"/>
                    <a:pt x="736121" y="618720"/>
                    <a:pt x="741872" y="601467"/>
                  </a:cubicBezTo>
                  <a:cubicBezTo>
                    <a:pt x="746769" y="586777"/>
                    <a:pt x="753373" y="572712"/>
                    <a:pt x="759124" y="558335"/>
                  </a:cubicBezTo>
                  <a:cubicBezTo>
                    <a:pt x="800818" y="463445"/>
                    <a:pt x="947468" y="112637"/>
                    <a:pt x="992038" y="32124"/>
                  </a:cubicBezTo>
                  <a:cubicBezTo>
                    <a:pt x="1036608" y="-48389"/>
                    <a:pt x="990126" y="44041"/>
                    <a:pt x="1026543" y="75256"/>
                  </a:cubicBezTo>
                  <a:cubicBezTo>
                    <a:pt x="1078642" y="119913"/>
                    <a:pt x="1039377" y="102538"/>
                    <a:pt x="1086928" y="118388"/>
                  </a:cubicBezTo>
                  <a:cubicBezTo>
                    <a:pt x="1102024" y="128452"/>
                    <a:pt x="1126466" y="139955"/>
                    <a:pt x="1130060" y="161520"/>
                  </a:cubicBezTo>
                  <a:cubicBezTo>
                    <a:pt x="1131555" y="170489"/>
                    <a:pt x="1124309" y="178773"/>
                    <a:pt x="1121434" y="187400"/>
                  </a:cubicBezTo>
                  <a:cubicBezTo>
                    <a:pt x="1148775" y="228411"/>
                    <a:pt x="1135408" y="203443"/>
                    <a:pt x="1155940" y="265037"/>
                  </a:cubicBezTo>
                  <a:cubicBezTo>
                    <a:pt x="1159219" y="274873"/>
                    <a:pt x="1168555" y="281644"/>
                    <a:pt x="1173192" y="290917"/>
                  </a:cubicBezTo>
                  <a:cubicBezTo>
                    <a:pt x="1177258" y="299050"/>
                    <a:pt x="1177403" y="308847"/>
                    <a:pt x="1181819" y="316796"/>
                  </a:cubicBezTo>
                  <a:cubicBezTo>
                    <a:pt x="1191889" y="334922"/>
                    <a:pt x="1204822" y="351301"/>
                    <a:pt x="1216324" y="368554"/>
                  </a:cubicBezTo>
                  <a:lnTo>
                    <a:pt x="1233577" y="394434"/>
                  </a:lnTo>
                  <a:cubicBezTo>
                    <a:pt x="1245079" y="411687"/>
                    <a:pt x="1268083" y="417437"/>
                    <a:pt x="1285336" y="428939"/>
                  </a:cubicBezTo>
                  <a:lnTo>
                    <a:pt x="1311215" y="446192"/>
                  </a:lnTo>
                  <a:cubicBezTo>
                    <a:pt x="1337988" y="437268"/>
                    <a:pt x="1344951" y="436303"/>
                    <a:pt x="1371600" y="420313"/>
                  </a:cubicBezTo>
                  <a:cubicBezTo>
                    <a:pt x="1389380" y="409645"/>
                    <a:pt x="1423358" y="385807"/>
                    <a:pt x="1423358" y="385807"/>
                  </a:cubicBezTo>
                  <a:cubicBezTo>
                    <a:pt x="1446362" y="388683"/>
                    <a:pt x="1470004" y="388334"/>
                    <a:pt x="1492370" y="394434"/>
                  </a:cubicBezTo>
                  <a:cubicBezTo>
                    <a:pt x="1502372" y="397162"/>
                    <a:pt x="1508720" y="407602"/>
                    <a:pt x="1518249" y="411686"/>
                  </a:cubicBezTo>
                  <a:cubicBezTo>
                    <a:pt x="1529146" y="416356"/>
                    <a:pt x="1541253" y="417437"/>
                    <a:pt x="1552755" y="420313"/>
                  </a:cubicBezTo>
                  <a:cubicBezTo>
                    <a:pt x="1561744" y="447281"/>
                    <a:pt x="1570462" y="481001"/>
                    <a:pt x="1595887" y="497951"/>
                  </a:cubicBezTo>
                  <a:lnTo>
                    <a:pt x="1621766" y="515203"/>
                  </a:lnTo>
                  <a:cubicBezTo>
                    <a:pt x="1651954" y="560486"/>
                    <a:pt x="1625920" y="539059"/>
                    <a:pt x="1664898" y="506577"/>
                  </a:cubicBezTo>
                  <a:cubicBezTo>
                    <a:pt x="1671883" y="500756"/>
                    <a:pt x="1682151" y="500826"/>
                    <a:pt x="1690777" y="497951"/>
                  </a:cubicBezTo>
                  <a:cubicBezTo>
                    <a:pt x="1696528" y="489324"/>
                    <a:pt x="1700699" y="479402"/>
                    <a:pt x="1708030" y="472071"/>
                  </a:cubicBezTo>
                  <a:cubicBezTo>
                    <a:pt x="1728536" y="451564"/>
                    <a:pt x="1760041" y="446108"/>
                    <a:pt x="1785668" y="437566"/>
                  </a:cubicBezTo>
                  <a:lnTo>
                    <a:pt x="1811547" y="428939"/>
                  </a:lnTo>
                  <a:cubicBezTo>
                    <a:pt x="1834551" y="431815"/>
                    <a:pt x="1857375" y="437566"/>
                    <a:pt x="1880558" y="437566"/>
                  </a:cubicBezTo>
                  <a:cubicBezTo>
                    <a:pt x="1930232" y="437566"/>
                    <a:pt x="1951033" y="430730"/>
                    <a:pt x="1992702" y="420313"/>
                  </a:cubicBezTo>
                  <a:cubicBezTo>
                    <a:pt x="1995577" y="411687"/>
                    <a:pt x="1994898" y="400864"/>
                    <a:pt x="2001328" y="394434"/>
                  </a:cubicBezTo>
                  <a:cubicBezTo>
                    <a:pt x="2007758" y="388004"/>
                    <a:pt x="1902333" y="391558"/>
                    <a:pt x="2027207" y="385807"/>
                  </a:cubicBezTo>
                  <a:cubicBezTo>
                    <a:pt x="2152081" y="380056"/>
                    <a:pt x="2685534" y="381608"/>
                    <a:pt x="2750574" y="359929"/>
                  </a:cubicBezTo>
                  <a:cubicBezTo>
                    <a:pt x="2767827" y="365680"/>
                    <a:pt x="3247298" y="491961"/>
                    <a:pt x="3412876" y="483041"/>
                  </a:cubicBezTo>
                  <a:cubicBezTo>
                    <a:pt x="3578454" y="474121"/>
                    <a:pt x="3482901" y="325589"/>
                    <a:pt x="3744041" y="306411"/>
                  </a:cubicBezTo>
                  <a:cubicBezTo>
                    <a:pt x="4005181" y="287233"/>
                    <a:pt x="4567823" y="347450"/>
                    <a:pt x="4979714" y="367970"/>
                  </a:cubicBezTo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2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84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76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68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60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52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45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37" algn="l" defTabSz="914184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1354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85" name="그룹 1184"/>
          <p:cNvGrpSpPr/>
          <p:nvPr/>
        </p:nvGrpSpPr>
        <p:grpSpPr>
          <a:xfrm>
            <a:off x="223527" y="4341957"/>
            <a:ext cx="4114967" cy="2039371"/>
            <a:chOff x="223527" y="1659617"/>
            <a:chExt cx="4114967" cy="2039371"/>
          </a:xfrm>
        </p:grpSpPr>
        <p:sp>
          <p:nvSpPr>
            <p:cNvPr id="1186" name="직사각형 1185"/>
            <p:cNvSpPr/>
            <p:nvPr/>
          </p:nvSpPr>
          <p:spPr>
            <a:xfrm>
              <a:off x="223527" y="1854155"/>
              <a:ext cx="4114967" cy="1844833"/>
            </a:xfrm>
            <a:prstGeom prst="rect">
              <a:avLst/>
            </a:prstGeom>
            <a:ln w="19050">
              <a:solidFill>
                <a:schemeClr val="accent4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dirty="0" smtClean="0"/>
            </a:p>
          </p:txBody>
        </p:sp>
        <p:sp>
          <p:nvSpPr>
            <p:cNvPr id="1187" name="TextBox 1186"/>
            <p:cNvSpPr txBox="1"/>
            <p:nvPr/>
          </p:nvSpPr>
          <p:spPr>
            <a:xfrm>
              <a:off x="2051720" y="1659617"/>
              <a:ext cx="2031189" cy="338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Motion decoding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49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2384" y="3623120"/>
            <a:ext cx="7416000" cy="71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Among the motion decoding, decoding finger is developed for safe and convenient life</a:t>
            </a:r>
          </a:p>
          <a:p>
            <a:r>
              <a:rPr lang="en-US" altLang="ko-KR" sz="2000" dirty="0" smtClean="0"/>
              <a:t>In previous research, to estimate multi-finger motion, it is necessary </a:t>
            </a:r>
            <a:r>
              <a:rPr lang="en-US" altLang="ko-KR" sz="2000" b="1" dirty="0" smtClean="0"/>
              <a:t>to model various finger combinations</a:t>
            </a:r>
          </a:p>
          <a:p>
            <a:r>
              <a:rPr lang="en-US" altLang="ko-KR" sz="2000" dirty="0" smtClean="0"/>
              <a:t>Need decoding technology that does not require the training process of multi-finger motion</a:t>
            </a:r>
          </a:p>
          <a:p>
            <a:r>
              <a:rPr lang="en-US" altLang="ko-KR" sz="2000" dirty="0" smtClean="0"/>
              <a:t> Thus, we proposed </a:t>
            </a:r>
            <a:r>
              <a:rPr lang="en-US" altLang="ko-KR" sz="2000" b="1" dirty="0" smtClean="0"/>
              <a:t>the novel decoding method </a:t>
            </a:r>
            <a:r>
              <a:rPr lang="en-US" altLang="ko-KR" sz="2000" dirty="0" smtClean="0"/>
              <a:t>that estimates multi-finger motions </a:t>
            </a:r>
            <a:r>
              <a:rPr lang="en-US" altLang="ko-KR" sz="2000" dirty="0"/>
              <a:t>requiring </a:t>
            </a:r>
            <a:r>
              <a:rPr lang="en-US" altLang="ko-KR" sz="2000" b="1" dirty="0"/>
              <a:t>only single finger motion </a:t>
            </a:r>
            <a:r>
              <a:rPr lang="en-US" altLang="ko-KR" sz="2000" b="1" dirty="0" smtClean="0"/>
              <a:t>data</a:t>
            </a:r>
            <a:endParaRPr lang="en-US" altLang="ko-KR" sz="2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14556" y="4515546"/>
            <a:ext cx="7411654" cy="723179"/>
            <a:chOff x="614556" y="2243636"/>
            <a:chExt cx="7411654" cy="1058807"/>
          </a:xfrm>
        </p:grpSpPr>
        <p:sp>
          <p:nvSpPr>
            <p:cNvPr id="9" name="자유형 8"/>
            <p:cNvSpPr/>
            <p:nvPr/>
          </p:nvSpPr>
          <p:spPr>
            <a:xfrm>
              <a:off x="614556" y="2243636"/>
              <a:ext cx="2647019" cy="1058807"/>
            </a:xfrm>
            <a:custGeom>
              <a:avLst/>
              <a:gdLst>
                <a:gd name="connsiteX0" fmla="*/ 0 w 2647019"/>
                <a:gd name="connsiteY0" fmla="*/ 0 h 1058807"/>
                <a:gd name="connsiteX1" fmla="*/ 2117616 w 2647019"/>
                <a:gd name="connsiteY1" fmla="*/ 0 h 1058807"/>
                <a:gd name="connsiteX2" fmla="*/ 2647019 w 2647019"/>
                <a:gd name="connsiteY2" fmla="*/ 529404 h 1058807"/>
                <a:gd name="connsiteX3" fmla="*/ 2117616 w 2647019"/>
                <a:gd name="connsiteY3" fmla="*/ 1058807 h 1058807"/>
                <a:gd name="connsiteX4" fmla="*/ 0 w 2647019"/>
                <a:gd name="connsiteY4" fmla="*/ 1058807 h 1058807"/>
                <a:gd name="connsiteX5" fmla="*/ 529404 w 2647019"/>
                <a:gd name="connsiteY5" fmla="*/ 529404 h 1058807"/>
                <a:gd name="connsiteX6" fmla="*/ 0 w 2647019"/>
                <a:gd name="connsiteY6" fmla="*/ 0 h 105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7019" h="1058807">
                  <a:moveTo>
                    <a:pt x="0" y="0"/>
                  </a:moveTo>
                  <a:lnTo>
                    <a:pt x="2117616" y="0"/>
                  </a:lnTo>
                  <a:lnTo>
                    <a:pt x="2647019" y="529404"/>
                  </a:lnTo>
                  <a:lnTo>
                    <a:pt x="2117616" y="1058807"/>
                  </a:lnTo>
                  <a:lnTo>
                    <a:pt x="0" y="1058807"/>
                  </a:lnTo>
                  <a:lnTo>
                    <a:pt x="529404" y="52940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413" tIns="24003" rIns="553406" bIns="24003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800" b="1" kern="1200" dirty="0" smtClean="0"/>
                <a:t>Motion intention</a:t>
              </a:r>
              <a:endParaRPr lang="ko-KR" altLang="en-US" sz="1800" b="1" kern="1200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996874" y="2243636"/>
              <a:ext cx="2647019" cy="1058807"/>
            </a:xfrm>
            <a:custGeom>
              <a:avLst/>
              <a:gdLst>
                <a:gd name="connsiteX0" fmla="*/ 0 w 2647019"/>
                <a:gd name="connsiteY0" fmla="*/ 0 h 1058807"/>
                <a:gd name="connsiteX1" fmla="*/ 2117616 w 2647019"/>
                <a:gd name="connsiteY1" fmla="*/ 0 h 1058807"/>
                <a:gd name="connsiteX2" fmla="*/ 2647019 w 2647019"/>
                <a:gd name="connsiteY2" fmla="*/ 529404 h 1058807"/>
                <a:gd name="connsiteX3" fmla="*/ 2117616 w 2647019"/>
                <a:gd name="connsiteY3" fmla="*/ 1058807 h 1058807"/>
                <a:gd name="connsiteX4" fmla="*/ 0 w 2647019"/>
                <a:gd name="connsiteY4" fmla="*/ 1058807 h 1058807"/>
                <a:gd name="connsiteX5" fmla="*/ 529404 w 2647019"/>
                <a:gd name="connsiteY5" fmla="*/ 529404 h 1058807"/>
                <a:gd name="connsiteX6" fmla="*/ 0 w 2647019"/>
                <a:gd name="connsiteY6" fmla="*/ 0 h 105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7019" h="1058807">
                  <a:moveTo>
                    <a:pt x="0" y="0"/>
                  </a:moveTo>
                  <a:lnTo>
                    <a:pt x="2117616" y="0"/>
                  </a:lnTo>
                  <a:lnTo>
                    <a:pt x="2647019" y="529404"/>
                  </a:lnTo>
                  <a:lnTo>
                    <a:pt x="2117616" y="1058807"/>
                  </a:lnTo>
                  <a:lnTo>
                    <a:pt x="0" y="1058807"/>
                  </a:lnTo>
                  <a:lnTo>
                    <a:pt x="529404" y="529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50000"/>
                <a:hueOff val="285397"/>
                <a:satOff val="-18030"/>
                <a:lumOff val="31140"/>
                <a:alphaOff val="0"/>
              </a:schemeClr>
            </a:fillRef>
            <a:effectRef idx="2">
              <a:schemeClr val="accent4">
                <a:shade val="50000"/>
                <a:hueOff val="285397"/>
                <a:satOff val="-18030"/>
                <a:lumOff val="3114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413" tIns="24003" rIns="553406" bIns="24003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800" b="1" kern="1200" dirty="0" smtClean="0"/>
                <a:t>Training process</a:t>
              </a:r>
              <a:endParaRPr lang="ko-KR" altLang="en-US" sz="1800" b="1" kern="1200" dirty="0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5379191" y="2243636"/>
              <a:ext cx="2647019" cy="1058807"/>
            </a:xfrm>
            <a:custGeom>
              <a:avLst/>
              <a:gdLst>
                <a:gd name="connsiteX0" fmla="*/ 0 w 2647019"/>
                <a:gd name="connsiteY0" fmla="*/ 0 h 1058807"/>
                <a:gd name="connsiteX1" fmla="*/ 2117616 w 2647019"/>
                <a:gd name="connsiteY1" fmla="*/ 0 h 1058807"/>
                <a:gd name="connsiteX2" fmla="*/ 2647019 w 2647019"/>
                <a:gd name="connsiteY2" fmla="*/ 529404 h 1058807"/>
                <a:gd name="connsiteX3" fmla="*/ 2117616 w 2647019"/>
                <a:gd name="connsiteY3" fmla="*/ 1058807 h 1058807"/>
                <a:gd name="connsiteX4" fmla="*/ 0 w 2647019"/>
                <a:gd name="connsiteY4" fmla="*/ 1058807 h 1058807"/>
                <a:gd name="connsiteX5" fmla="*/ 529404 w 2647019"/>
                <a:gd name="connsiteY5" fmla="*/ 529404 h 1058807"/>
                <a:gd name="connsiteX6" fmla="*/ 0 w 2647019"/>
                <a:gd name="connsiteY6" fmla="*/ 0 h 105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7019" h="1058807">
                  <a:moveTo>
                    <a:pt x="0" y="0"/>
                  </a:moveTo>
                  <a:lnTo>
                    <a:pt x="2117616" y="0"/>
                  </a:lnTo>
                  <a:lnTo>
                    <a:pt x="2647019" y="529404"/>
                  </a:lnTo>
                  <a:lnTo>
                    <a:pt x="2117616" y="1058807"/>
                  </a:lnTo>
                  <a:lnTo>
                    <a:pt x="0" y="1058807"/>
                  </a:lnTo>
                  <a:lnTo>
                    <a:pt x="529404" y="529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50000"/>
                <a:hueOff val="285397"/>
                <a:satOff val="-18030"/>
                <a:lumOff val="31140"/>
                <a:alphaOff val="0"/>
              </a:schemeClr>
            </a:fillRef>
            <a:effectRef idx="2">
              <a:schemeClr val="accent4">
                <a:shade val="50000"/>
                <a:hueOff val="285397"/>
                <a:satOff val="-18030"/>
                <a:lumOff val="3114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1413" tIns="24003" rIns="553406" bIns="24003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800" b="1" kern="1200" dirty="0" smtClean="0"/>
                <a:t>Control</a:t>
              </a:r>
              <a:endParaRPr lang="ko-KR" altLang="en-US" sz="1800" b="1" kern="1200" dirty="0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97261"/>
              </p:ext>
            </p:extLst>
          </p:nvPr>
        </p:nvGraphicFramePr>
        <p:xfrm>
          <a:off x="2104678" y="5464274"/>
          <a:ext cx="4214564" cy="115824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406252"/>
                <a:gridCol w="280831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Conventional</a:t>
                      </a:r>
                      <a:r>
                        <a:rPr lang="en-US" altLang="ko-KR" sz="1600" baseline="0" dirty="0" smtClean="0"/>
                        <a:t> method</a:t>
                      </a:r>
                      <a:endParaRPr lang="ko-KR" altLang="en-US" sz="16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Proposed</a:t>
                      </a:r>
                      <a:r>
                        <a:rPr lang="en-US" altLang="ko-KR" sz="1600" baseline="0" dirty="0" smtClean="0"/>
                        <a:t> method</a:t>
                      </a:r>
                      <a:endParaRPr lang="ko-KR" altLang="en-US" sz="16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57" name="Picture 1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935" l="447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 bwMode="auto">
          <a:xfrm>
            <a:off x="1181650" y="5464274"/>
            <a:ext cx="711196" cy="111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349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17" t="162" r="7913"/>
          <a:stretch/>
        </p:blipFill>
        <p:spPr bwMode="auto">
          <a:xfrm>
            <a:off x="4941252" y="6062454"/>
            <a:ext cx="38506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10" y="5526840"/>
            <a:ext cx="367128" cy="45796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9167" l="7216" r="969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45" y="5528732"/>
            <a:ext cx="367128" cy="45418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48" y="5526840"/>
            <a:ext cx="367128" cy="457964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752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50" y="5497804"/>
            <a:ext cx="412169" cy="55413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918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30" y="5501861"/>
            <a:ext cx="408007" cy="5079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114156" y="5518958"/>
                <a:ext cx="60249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156" y="5518958"/>
                <a:ext cx="6024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그림 64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89" y="6075230"/>
            <a:ext cx="391351" cy="503760"/>
          </a:xfrm>
          <a:prstGeom prst="rect">
            <a:avLst/>
          </a:prstGeom>
        </p:spPr>
      </p:pic>
      <p:pic>
        <p:nvPicPr>
          <p:cNvPr id="66" name="Picture 1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935" l="447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 bwMode="auto">
          <a:xfrm>
            <a:off x="6516216" y="5445224"/>
            <a:ext cx="711196" cy="111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8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Collection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2000"/>
            <a:ext cx="7620000" cy="491601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Experimental Protocol</a:t>
            </a:r>
          </a:p>
          <a:p>
            <a:pPr lvl="1">
              <a:buClr>
                <a:schemeClr val="accent4"/>
              </a:buClr>
            </a:pPr>
            <a:r>
              <a:rPr lang="en-US" altLang="ko-KR" sz="1800" dirty="0" smtClean="0"/>
              <a:t>Subject: </a:t>
            </a:r>
            <a:r>
              <a:rPr lang="en-US" altLang="ko-KR" sz="1800" dirty="0"/>
              <a:t>A male rhesus monkey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(training to perform visually cued individuated finger motions)</a:t>
            </a:r>
          </a:p>
          <a:p>
            <a:pPr lvl="1">
              <a:buClr>
                <a:schemeClr val="accent4"/>
              </a:buClr>
            </a:pPr>
            <a:r>
              <a:rPr lang="en-US" altLang="ko-KR" sz="1800" dirty="0"/>
              <a:t>Recording area: 115 task-related neurons in primary motor cortex (M1)</a:t>
            </a:r>
          </a:p>
          <a:p>
            <a:pPr lvl="1">
              <a:buClr>
                <a:schemeClr val="accent4"/>
              </a:buClr>
            </a:pPr>
            <a:r>
              <a:rPr lang="en-US" altLang="ko-KR" sz="1800" dirty="0" smtClean="0"/>
              <a:t>Motion </a:t>
            </a:r>
            <a:r>
              <a:rPr lang="en-US" altLang="ko-KR" sz="1800" dirty="0" smtClean="0"/>
              <a:t>(total of 16 motions)</a:t>
            </a:r>
            <a:br>
              <a:rPr lang="en-US" altLang="ko-KR" sz="1800" dirty="0" smtClean="0"/>
            </a:br>
            <a:r>
              <a:rPr lang="en-US" altLang="ko-KR" sz="1800" dirty="0" smtClean="0"/>
              <a:t>: 10 single finger motions, 6 multi-finger motions</a:t>
            </a:r>
            <a:br>
              <a:rPr lang="en-US" altLang="ko-KR" sz="1800" dirty="0" smtClean="0"/>
            </a:br>
            <a:r>
              <a:rPr lang="en-US" altLang="ko-KR" sz="1800" dirty="0" smtClean="0"/>
              <a:t> (flexion and extension of the right five fingers)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6" y="3933056"/>
            <a:ext cx="2740872" cy="252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5796136" y="4132641"/>
            <a:ext cx="2215106" cy="2301441"/>
            <a:chOff x="3419872" y="1772816"/>
            <a:chExt cx="2436617" cy="2330248"/>
          </a:xfrm>
        </p:grpSpPr>
        <p:sp>
          <p:nvSpPr>
            <p:cNvPr id="19" name="직사각형 18"/>
            <p:cNvSpPr/>
            <p:nvPr/>
          </p:nvSpPr>
          <p:spPr>
            <a:xfrm>
              <a:off x="3491880" y="1772816"/>
              <a:ext cx="2304256" cy="2260190"/>
            </a:xfrm>
            <a:prstGeom prst="rect">
              <a:avLst/>
            </a:prstGeom>
            <a:no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 descr="finger movements KLS edited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80" t="7380"/>
            <a:stretch/>
          </p:blipFill>
          <p:spPr bwMode="auto">
            <a:xfrm>
              <a:off x="4211960" y="1916832"/>
              <a:ext cx="992737" cy="1398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419872" y="3261665"/>
              <a:ext cx="2436617" cy="841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↑ Motion e.g.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2f : flexion of 2</a:t>
              </a:r>
              <a:r>
                <a:rPr lang="en-US" altLang="ko-KR" sz="1200" baseline="30000" dirty="0" smtClean="0"/>
                <a:t>nd</a:t>
              </a:r>
              <a:r>
                <a:rPr lang="en-US" altLang="ko-KR" sz="1200" dirty="0" smtClean="0"/>
                <a:t> finger</a:t>
              </a:r>
            </a:p>
            <a:p>
              <a:r>
                <a:rPr lang="en-US" altLang="ko-KR" sz="1200" dirty="0" smtClean="0"/>
                <a:t>       2+3e: extension of 2</a:t>
              </a:r>
              <a:r>
                <a:rPr lang="en-US" altLang="ko-KR" sz="1200" baseline="30000" dirty="0" smtClean="0"/>
                <a:t>nd</a:t>
              </a:r>
              <a:r>
                <a:rPr lang="en-US" altLang="ko-KR" sz="1200" dirty="0" smtClean="0"/>
                <a:t>  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                 and 3</a:t>
              </a:r>
              <a:r>
                <a:rPr lang="en-US" altLang="ko-KR" sz="1200" baseline="30000" dirty="0" smtClean="0"/>
                <a:t>rd</a:t>
              </a:r>
              <a:r>
                <a:rPr lang="en-US" altLang="ko-KR" sz="1200" dirty="0" smtClean="0"/>
                <a:t> finger</a:t>
              </a:r>
              <a:endParaRPr lang="ko-KR" altLang="en-US" sz="1200" dirty="0"/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995265"/>
            <a:ext cx="2160240" cy="232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6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Collection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Neural Activations of Finger motions</a:t>
            </a:r>
          </a:p>
          <a:p>
            <a:pPr lvl="1">
              <a:buClr>
                <a:schemeClr val="accent4"/>
              </a:buClr>
            </a:pPr>
            <a:r>
              <a:rPr lang="en-US" altLang="ko-KR" sz="1800" dirty="0" smtClean="0"/>
              <a:t>Using </a:t>
            </a:r>
            <a:r>
              <a:rPr lang="en-US" altLang="ko-KR" sz="1800" dirty="0" err="1" smtClean="0"/>
              <a:t>Peri</a:t>
            </a:r>
            <a:r>
              <a:rPr lang="en-US" altLang="ko-KR" sz="1800" dirty="0" smtClean="0"/>
              <a:t>-event time histogram (PETH) to identify neural activity in each motions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The neurons responsive to single finger motions are also participating in corresponding multi-finger motions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642521" y="2937747"/>
            <a:ext cx="7673895" cy="1111569"/>
            <a:chOff x="414992" y="2875787"/>
            <a:chExt cx="7673895" cy="111156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2" y="2875787"/>
              <a:ext cx="7673895" cy="1106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385982" y="2972178"/>
              <a:ext cx="792088" cy="101517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303027" y="2972178"/>
              <a:ext cx="792088" cy="101517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036294" y="2972178"/>
              <a:ext cx="792088" cy="101517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42521" y="4184733"/>
            <a:ext cx="7673895" cy="1106427"/>
            <a:chOff x="395536" y="4122773"/>
            <a:chExt cx="7673895" cy="1106427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122773"/>
              <a:ext cx="7673895" cy="1106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1546947" y="4292312"/>
              <a:ext cx="792088" cy="936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194002" y="4292312"/>
              <a:ext cx="792088" cy="936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109521" y="4292312"/>
              <a:ext cx="792088" cy="936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02969" y="2338546"/>
            <a:ext cx="43854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Recording interval</a:t>
            </a:r>
          </a:p>
          <a:p>
            <a:r>
              <a:rPr lang="en-US" altLang="ko-KR" sz="1400" dirty="0" smtClean="0"/>
              <a:t>Base(0.0s to 0.7s), Onset(0.7s to 1.4s), After(1.4s to 2.0s)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24" y="5292830"/>
            <a:ext cx="897584" cy="24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1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correlation (1)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514116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Using </a:t>
                </a:r>
                <a:r>
                  <a:rPr lang="en-US" altLang="ko-KR" sz="2000" dirty="0"/>
                  <a:t>Pearson’s correlation coefficient </a:t>
                </a:r>
                <a:r>
                  <a:rPr lang="en-US" altLang="ko-KR" sz="2000" dirty="0" smtClean="0"/>
                  <a:t> to quantitatively analyze the neural correlation</a:t>
                </a:r>
              </a:p>
              <a:p>
                <a:pPr lvl="1">
                  <a:buClr>
                    <a:schemeClr val="accent4"/>
                  </a:buClr>
                </a:pPr>
                <a:r>
                  <a:rPr lang="en-US" altLang="ko-KR" sz="1800" dirty="0" smtClean="0"/>
                  <a:t>When PETH of motion m is vector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>Pearson’s correlation coefficient :</a:t>
                </a:r>
                <a:r>
                  <a:rPr lang="en-US" altLang="ko-KR" sz="1400" dirty="0" smtClean="0"/>
                  <a:t/>
                </a:r>
                <a:br>
                  <a:rPr lang="en-US" altLang="ko-KR" sz="1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400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/>
                                          </a:rPr>
                                          <m:t>𝑷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/>
                                          </a:rPr>
                                          <m:t>𝑷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14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400" b="1" i="1">
                                                <a:latin typeface="Cambria Math"/>
                                              </a:rPr>
                                              <m:t>𝑷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14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400" b="1" i="1">
                                                <a:latin typeface="Cambria Math"/>
                                              </a:rPr>
                                              <m:t>𝑷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114300" indent="0">
                  <a:buNone/>
                </a:pPr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pPr marL="114300" indent="0">
                  <a:buNone/>
                </a:pPr>
                <a:r>
                  <a:rPr lang="en-US" altLang="ko-KR" sz="2000" dirty="0"/>
                  <a:t/>
                </a:r>
                <a:br>
                  <a:rPr lang="en-US" altLang="ko-KR" sz="2000" dirty="0"/>
                </a:b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endParaRPr lang="en-US" altLang="ko-KR" sz="2000" dirty="0"/>
              </a:p>
              <a:p>
                <a:r>
                  <a:rPr lang="en-US" altLang="ko-KR" sz="2000" dirty="0" smtClean="0"/>
                  <a:t>Some neurons are not responsive to certain finger motions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5141168"/>
              </a:xfrm>
              <a:blipFill rotWithShape="1">
                <a:blip r:embed="rId3"/>
                <a:stretch>
                  <a:fillRect t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11960" y="3876008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Neuron-averaged correlation of all 115 neurons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Each </a:t>
            </a:r>
            <a:r>
              <a:rPr lang="en-US" altLang="ko-KR" dirty="0" smtClean="0"/>
              <a:t>circle </a:t>
            </a:r>
            <a:r>
              <a:rPr lang="en-US" altLang="ko-KR" dirty="0"/>
              <a:t>represents the </a:t>
            </a:r>
            <a:r>
              <a:rPr lang="en-US" altLang="ko-KR" dirty="0" smtClean="0"/>
              <a:t>correlation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The size of </a:t>
            </a:r>
            <a:r>
              <a:rPr lang="en-US" altLang="ko-KR" dirty="0"/>
              <a:t>circle is proportional to the correlation </a:t>
            </a:r>
            <a:r>
              <a:rPr lang="en-US" altLang="ko-KR" dirty="0" smtClean="0"/>
              <a:t>coefficient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Relevance can be verified, but the </a:t>
            </a:r>
            <a:r>
              <a:rPr lang="en-US" altLang="ko-KR" dirty="0" smtClean="0"/>
              <a:t>correlation coefficient value </a:t>
            </a:r>
            <a:r>
              <a:rPr lang="en-US" altLang="ko-KR" dirty="0"/>
              <a:t>is </a:t>
            </a:r>
            <a:r>
              <a:rPr lang="en-US" altLang="ko-KR" dirty="0" smtClean="0"/>
              <a:t>small</a:t>
            </a:r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62053"/>
            <a:ext cx="3392789" cy="225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8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correlation 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Collecting the high responding neurons</a:t>
            </a:r>
          </a:p>
          <a:p>
            <a:endParaRPr lang="en-US" altLang="ko-KR" sz="2000" dirty="0"/>
          </a:p>
          <a:p>
            <a:pPr marL="114300" indent="0">
              <a:buNone/>
            </a:pP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114300" indent="0">
              <a:buNone/>
            </a:pP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/>
          </a:p>
          <a:p>
            <a:r>
              <a:rPr lang="en-US" altLang="ko-KR" sz="2000" dirty="0" smtClean="0"/>
              <a:t>The Pearson’s correlation coefficient for the physically related motion pairs are greater than others </a:t>
            </a:r>
          </a:p>
          <a:p>
            <a:pPr lvl="1">
              <a:buClr>
                <a:schemeClr val="accent4"/>
              </a:buClr>
            </a:pPr>
            <a:r>
              <a:rPr lang="en-US" altLang="ko-KR" sz="1800" dirty="0" smtClean="0"/>
              <a:t>e.g</a:t>
            </a:r>
            <a:r>
              <a:rPr lang="en-US" altLang="ko-KR" sz="1800" dirty="0"/>
              <a:t>. ‘1+2f’ multi-finger motion has the </a:t>
            </a:r>
            <a:r>
              <a:rPr lang="en-US" altLang="ko-KR" sz="1800" dirty="0" smtClean="0"/>
              <a:t>greatest </a:t>
            </a:r>
            <a:r>
              <a:rPr lang="en-US" altLang="ko-KR" sz="1800" dirty="0"/>
              <a:t>correlation coefficient with </a:t>
            </a:r>
            <a:r>
              <a:rPr lang="en-US" altLang="ko-KR" sz="1800" dirty="0" smtClean="0"/>
              <a:t>‘1f’ and the second greatest value with ‘2f’</a:t>
            </a:r>
            <a:endParaRPr lang="en-US" altLang="ko-KR" sz="1800" dirty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3717032"/>
            <a:ext cx="3548632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Neuron-averaged </a:t>
            </a:r>
            <a:r>
              <a:rPr lang="en-US" altLang="ko-KR" dirty="0"/>
              <a:t>correlation of </a:t>
            </a:r>
            <a:r>
              <a:rPr lang="en-US" altLang="ko-KR" dirty="0" smtClean="0"/>
              <a:t>high responding 10 neurons 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3732068" cy="24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0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 neural decoding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Maximum Likelihood (ML)</a:t>
                </a:r>
              </a:p>
              <a:p>
                <a:pPr lvl="1">
                  <a:buClr>
                    <a:schemeClr val="accent4"/>
                  </a:buClr>
                </a:pPr>
                <a:r>
                  <a:rPr lang="en-US" altLang="ko-KR" sz="1800" dirty="0"/>
                  <a:t>The method of maximum likelihood corresponds to many well-known estimation methods in statistics</a:t>
                </a:r>
                <a:endParaRPr lang="en-US" altLang="ko-KR" sz="1800" dirty="0" smtClean="0"/>
              </a:p>
              <a:p>
                <a:pPr lvl="1">
                  <a:lnSpc>
                    <a:spcPct val="150000"/>
                  </a:lnSpc>
                  <a:buClr>
                    <a:schemeClr val="accent4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18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altLang="ko-KR" sz="1800" b="0" dirty="0" smtClean="0"/>
                  <a:t/>
                </a:r>
                <a:br>
                  <a:rPr lang="en-US" altLang="ko-KR" sz="1800" b="0" dirty="0" smtClean="0"/>
                </a:br>
                <a:r>
                  <a:rPr lang="en-US" altLang="ko-KR" sz="18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nary>
                              <m:naryPr>
                                <m:chr m:val="∏"/>
                                <m:ctrlPr>
                                  <a:rPr lang="en-US" altLang="ko-KR" sz="18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8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US" altLang="ko-KR" sz="1800" dirty="0" smtClean="0"/>
                  <a:t> </a:t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>    (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ko-KR" sz="1800" dirty="0" smtClean="0"/>
                  <a:t>: motion,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sz="1800" dirty="0" smtClean="0"/>
                  <a:t>: number of neurons,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: feature)</a:t>
                </a:r>
              </a:p>
              <a:p>
                <a:r>
                  <a:rPr lang="en-US" altLang="ko-KR" dirty="0" smtClean="0"/>
                  <a:t>Flow chart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9DB2-5C58-4F25-A34F-DBA68ED9B3AF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순서도: 데이터 4"/>
              <p:cNvSpPr/>
              <p:nvPr/>
            </p:nvSpPr>
            <p:spPr>
              <a:xfrm>
                <a:off x="7027577" y="5230099"/>
                <a:ext cx="1341797" cy="335687"/>
              </a:xfrm>
              <a:prstGeom prst="flowChartInputOutp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altLang="ko-KR" sz="14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순서도: 데이터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77" y="5230099"/>
                <a:ext cx="1341797" cy="335687"/>
              </a:xfrm>
              <a:prstGeom prst="flowChartInputOutpu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순서도: 데이터 5"/>
              <p:cNvSpPr/>
              <p:nvPr/>
            </p:nvSpPr>
            <p:spPr>
              <a:xfrm>
                <a:off x="323528" y="5036288"/>
                <a:ext cx="1784358" cy="624960"/>
              </a:xfrm>
              <a:prstGeom prst="flowChartInputOutp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Feature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400" dirty="0" smtClean="0"/>
              </a:p>
              <a:p>
                <a:pPr algn="ctr"/>
                <a:r>
                  <a:rPr lang="en-US" altLang="ko-KR" sz="1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𝑛</m:t>
                    </m:r>
                    <m:r>
                      <a:rPr lang="en-US" altLang="ko-KR" sz="1400" b="0" i="1" smtClean="0">
                        <a:latin typeface="Cambria Math"/>
                      </a:rPr>
                      <m:t>=1~</m:t>
                    </m:r>
                    <m:r>
                      <a:rPr lang="en-US" altLang="ko-KR" sz="1400" b="0" i="1" smtClean="0">
                        <a:latin typeface="Cambria Math"/>
                      </a:rPr>
                      <m:t>𝑁</m:t>
                    </m:r>
                    <m:r>
                      <a:rPr lang="en-US" altLang="ko-KR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1400" dirty="0" smtClean="0"/>
              </a:p>
            </p:txBody>
          </p:sp>
        </mc:Choice>
        <mc:Fallback xmlns="">
          <p:sp>
            <p:nvSpPr>
              <p:cNvPr id="6" name="순서도: 데이터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036288"/>
                <a:ext cx="1784358" cy="624960"/>
              </a:xfrm>
              <a:prstGeom prst="flowChartInputOutput">
                <a:avLst/>
              </a:prstGeom>
              <a:blipFill rotWithShape="1">
                <a:blip r:embed="rId5"/>
                <a:stretch>
                  <a:fillRect b="-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6813773" y="5393586"/>
            <a:ext cx="348321" cy="41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수행의 시작/종료 7"/>
          <p:cNvSpPr/>
          <p:nvPr/>
        </p:nvSpPr>
        <p:spPr>
          <a:xfrm>
            <a:off x="913994" y="4367700"/>
            <a:ext cx="633670" cy="169168"/>
          </a:xfrm>
          <a:prstGeom prst="flowChartTermina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start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8" idx="2"/>
            <a:endCxn id="6" idx="1"/>
          </p:cNvCxnSpPr>
          <p:nvPr/>
        </p:nvCxnSpPr>
        <p:spPr>
          <a:xfrm flipH="1">
            <a:off x="1215707" y="4536868"/>
            <a:ext cx="15122" cy="4994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668344" y="5576195"/>
            <a:ext cx="0" cy="4641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/>
          <p:cNvSpPr/>
          <p:nvPr/>
        </p:nvSpPr>
        <p:spPr>
          <a:xfrm>
            <a:off x="7317829" y="6049102"/>
            <a:ext cx="720080" cy="188210"/>
          </a:xfrm>
          <a:prstGeom prst="flowChartTermina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end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339752" y="4653136"/>
            <a:ext cx="360040" cy="1656184"/>
            <a:chOff x="2483768" y="3429000"/>
            <a:chExt cx="360040" cy="1440160"/>
          </a:xfrm>
        </p:grpSpPr>
        <p:grpSp>
          <p:nvGrpSpPr>
            <p:cNvPr id="13" name="그룹 12"/>
            <p:cNvGrpSpPr/>
            <p:nvPr/>
          </p:nvGrpSpPr>
          <p:grpSpPr>
            <a:xfrm>
              <a:off x="2483768" y="3429000"/>
              <a:ext cx="360040" cy="1440160"/>
              <a:chOff x="2483768" y="3429000"/>
              <a:chExt cx="360040" cy="1440160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483768" y="3429000"/>
                <a:ext cx="0" cy="1440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>
                <a:off x="2483768" y="4869160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화살표 연결선 13"/>
            <p:cNvCxnSpPr/>
            <p:nvPr/>
          </p:nvCxnSpPr>
          <p:spPr>
            <a:xfrm>
              <a:off x="2483768" y="3429000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2699792" y="4375390"/>
                <a:ext cx="1152128" cy="38518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ko-KR" sz="1400" b="0" i="1" smtClean="0">
                              <a:latin typeface="Cambria Math"/>
                            </a:rPr>
                            <m:t>𝑝</m:t>
                          </m:r>
                        </m:fName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=1)</m:t>
                          </m:r>
                        </m:e>
                      </m:fun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375390"/>
                <a:ext cx="1152128" cy="3851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2699792" y="4941168"/>
                <a:ext cx="1152128" cy="38518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ko-KR" sz="1400" b="0" i="1" smtClean="0">
                              <a:latin typeface="Cambria Math"/>
                            </a:rPr>
                            <m:t>𝑝</m:t>
                          </m:r>
                        </m:fName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=2)</m:t>
                          </m:r>
                        </m:e>
                      </m:fun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941168"/>
                <a:ext cx="1152128" cy="38518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/>
          <p:nvPr/>
        </p:nvCxnSpPr>
        <p:spPr>
          <a:xfrm>
            <a:off x="2339752" y="5133762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2699792" y="6068147"/>
                <a:ext cx="1152128" cy="38518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ko-KR" sz="1400" b="0" i="1" smtClean="0">
                              <a:latin typeface="Cambria Math"/>
                            </a:rPr>
                            <m:t>𝑝</m:t>
                          </m:r>
                        </m:fName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=6)</m:t>
                          </m:r>
                        </m:e>
                      </m:fun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068147"/>
                <a:ext cx="1152128" cy="38518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87824" y="5481228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81228"/>
                <a:ext cx="504056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 flipV="1">
            <a:off x="3851920" y="4576610"/>
            <a:ext cx="2520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851920" y="5142388"/>
            <a:ext cx="2520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851920" y="6269367"/>
            <a:ext cx="2520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103920" y="4584768"/>
            <a:ext cx="0" cy="168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" idx="5"/>
          </p:cNvCxnSpPr>
          <p:nvPr/>
        </p:nvCxnSpPr>
        <p:spPr>
          <a:xfrm>
            <a:off x="1929450" y="5348768"/>
            <a:ext cx="4103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103920" y="5390933"/>
            <a:ext cx="252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4346451" y="4889993"/>
            <a:ext cx="2487549" cy="1015176"/>
            <a:chOff x="4283968" y="4981051"/>
            <a:chExt cx="2487549" cy="1015176"/>
          </a:xfrm>
        </p:grpSpPr>
        <p:sp>
          <p:nvSpPr>
            <p:cNvPr id="29" name="순서도: 판단 28"/>
            <p:cNvSpPr/>
            <p:nvPr/>
          </p:nvSpPr>
          <p:spPr>
            <a:xfrm>
              <a:off x="4283968" y="4981051"/>
              <a:ext cx="2487549" cy="1015176"/>
            </a:xfrm>
            <a:prstGeom prst="flowChartDecisi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4516440" y="5292582"/>
              <a:ext cx="2143792" cy="474582"/>
              <a:chOff x="4391729" y="5292582"/>
              <a:chExt cx="2143792" cy="47458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5113115" y="5490165"/>
                <a:ext cx="3949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endParaRPr lang="ko-KR" altLang="en-US" sz="1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91729" y="5292582"/>
                    <a:ext cx="21437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6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sz="1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ko-KR" sz="16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oMath>
                      </m:oMathPara>
                    </a14:m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1729" y="5292582"/>
                    <a:ext cx="2143792" cy="33855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04046" y="2803836"/>
                <a:ext cx="3312367" cy="6045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sz="1600" dirty="0" smtClean="0"/>
                  <a:t>Assumption</a:t>
                </a:r>
                <a:br>
                  <a:rPr lang="en-US" altLang="ko-KR" sz="16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(</m:t>
                    </m:r>
                    <m:r>
                      <a:rPr lang="en-US" altLang="ko-KR" sz="1600" b="0" i="1" smtClean="0">
                        <a:latin typeface="Cambria Math"/>
                      </a:rPr>
                      <m:t>𝑚</m:t>
                    </m:r>
                    <m:r>
                      <a:rPr lang="en-US" altLang="ko-K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(</m:t>
                    </m:r>
                    <m:r>
                      <a:rPr lang="en-US" altLang="ko-KR" sz="1600" b="0" i="1" smtClean="0">
                        <a:latin typeface="Cambria Math"/>
                      </a:rPr>
                      <m:t>𝑚</m:t>
                    </m:r>
                    <m:r>
                      <a:rPr lang="en-US" altLang="ko-K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are independent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46" y="2803836"/>
                <a:ext cx="3312367" cy="604589"/>
              </a:xfrm>
              <a:prstGeom prst="rect">
                <a:avLst/>
              </a:prstGeom>
              <a:blipFill rotWithShape="1">
                <a:blip r:embed="rId14"/>
                <a:stretch>
                  <a:fillRect l="-367" t="-1980" r="-183" b="-89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63146" y="2842178"/>
                <a:ext cx="4045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ko-KR" altLang="en-US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146" y="2842178"/>
                <a:ext cx="404598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853815" y="3284984"/>
                <a:ext cx="4045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ko-KR" altLang="en-US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815" y="3284984"/>
                <a:ext cx="404598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4283968" y="2834214"/>
            <a:ext cx="288032" cy="522778"/>
            <a:chOff x="3131840" y="1844824"/>
            <a:chExt cx="288032" cy="432048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3203848" y="1844824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419872" y="1844824"/>
              <a:ext cx="0" cy="43204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3131840" y="2276872"/>
              <a:ext cx="288032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/>
          <p:cNvCxnSpPr/>
          <p:nvPr/>
        </p:nvCxnSpPr>
        <p:spPr>
          <a:xfrm>
            <a:off x="4572000" y="3123912"/>
            <a:ext cx="21602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 w="190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8890</TotalTime>
  <Words>954</Words>
  <Application>Microsoft Office PowerPoint</Application>
  <PresentationFormat>화면 슬라이드 쇼(4:3)</PresentationFormat>
  <Paragraphs>223</Paragraphs>
  <Slides>17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근접</vt:lpstr>
      <vt:lpstr>Multi-finger Motion Inference Using M1 Neural Decoding</vt:lpstr>
      <vt:lpstr>CONTENTS</vt:lpstr>
      <vt:lpstr>Introduction (1)</vt:lpstr>
      <vt:lpstr>Introduction (2)</vt:lpstr>
      <vt:lpstr>Data Collection (1)</vt:lpstr>
      <vt:lpstr>Data Collection (2)</vt:lpstr>
      <vt:lpstr>Neural correlation (1) </vt:lpstr>
      <vt:lpstr>Neural correlation (2) </vt:lpstr>
      <vt:lpstr>ML neural decoding</vt:lpstr>
      <vt:lpstr>Stochastic Modeling</vt:lpstr>
      <vt:lpstr>Semi-blind Decoding (1)</vt:lpstr>
      <vt:lpstr>Semi-blind Decoding (2)</vt:lpstr>
      <vt:lpstr>Estimated Models</vt:lpstr>
      <vt:lpstr>Decoding Accuracy (1)</vt:lpstr>
      <vt:lpstr>Decoding Accuracy (2)</vt:lpstr>
      <vt:lpstr>Conclusion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Multi-finger Motion Inference Using M1 Neural Decoding</dc:title>
  <dc:creator>chy22</dc:creator>
  <cp:lastModifiedBy>chy22</cp:lastModifiedBy>
  <cp:revision>141</cp:revision>
  <cp:lastPrinted>2018-01-05T01:33:19Z</cp:lastPrinted>
  <dcterms:created xsi:type="dcterms:W3CDTF">2017-12-22T05:42:28Z</dcterms:created>
  <dcterms:modified xsi:type="dcterms:W3CDTF">2018-01-08T13:04:26Z</dcterms:modified>
</cp:coreProperties>
</file>