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2"/>
  </p:notesMasterIdLst>
  <p:handoutMasterIdLst>
    <p:handoutMasterId r:id="rId13"/>
  </p:handoutMasterIdLst>
  <p:sldIdLst>
    <p:sldId id="256" r:id="rId2"/>
    <p:sldId id="278" r:id="rId3"/>
    <p:sldId id="279" r:id="rId4"/>
    <p:sldId id="274" r:id="rId5"/>
    <p:sldId id="275" r:id="rId6"/>
    <p:sldId id="272" r:id="rId7"/>
    <p:sldId id="273" r:id="rId8"/>
    <p:sldId id="277" r:id="rId9"/>
    <p:sldId id="276" r:id="rId10"/>
    <p:sldId id="268" r:id="rId11"/>
  </p:sldIdLst>
  <p:sldSz cx="9144000" cy="5143500" type="screen16x9"/>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433" autoAdjust="0"/>
  </p:normalViewPr>
  <p:slideViewPr>
    <p:cSldViewPr snapToGrid="0" showGuides="1">
      <p:cViewPr varScale="1">
        <p:scale>
          <a:sx n="150" d="100"/>
          <a:sy n="150" d="100"/>
        </p:scale>
        <p:origin x="108" y="61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6" d="100"/>
          <a:sy n="116" d="100"/>
        </p:scale>
        <p:origin x="-3906"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13.07.2022</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‹Nr.›</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13.07.2022</a:t>
            </a:fld>
            <a:endParaRPr 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‹Nr.›</a:t>
            </a:fld>
            <a:endParaRPr lang="de-DE"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Tree>
    <p:extLst>
      <p:ext uri="{BB962C8B-B14F-4D97-AF65-F5344CB8AC3E}">
        <p14:creationId xmlns:p14="http://schemas.microsoft.com/office/powerpoint/2010/main" val="682068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287339" y="1263600"/>
            <a:ext cx="4119561" cy="2699147"/>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Bildplatzhalter 7"/>
          <p:cNvSpPr>
            <a:spLocks noGrp="1"/>
          </p:cNvSpPr>
          <p:nvPr>
            <p:ph type="pic" sz="quarter" idx="15"/>
          </p:nvPr>
        </p:nvSpPr>
        <p:spPr>
          <a:xfrm>
            <a:off x="4476750" y="1264444"/>
            <a:ext cx="4379913" cy="2698303"/>
          </a:xfrm>
          <a:prstGeom prst="rect">
            <a:avLst/>
          </a:prstGeom>
        </p:spPr>
        <p:txBody>
          <a:bodyPr/>
          <a:lstStyle/>
          <a:p>
            <a:r>
              <a:rPr lang="en-US"/>
              <a:t>Click icon to add picture</a:t>
            </a:r>
            <a:endParaRPr lang="de-DE"/>
          </a:p>
        </p:txBody>
      </p:sp>
    </p:spTree>
    <p:extLst>
      <p:ext uri="{BB962C8B-B14F-4D97-AF65-F5344CB8AC3E}">
        <p14:creationId xmlns:p14="http://schemas.microsoft.com/office/powerpoint/2010/main" val="356083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287339" y="4019550"/>
            <a:ext cx="8559667" cy="374650"/>
          </a:xfrm>
          <a:prstGeom prst="rect">
            <a:avLst/>
          </a:prstGeom>
        </p:spPr>
        <p:txBody>
          <a:bodyPr>
            <a:normAutofit/>
          </a:bodyPr>
          <a:lstStyle>
            <a:lvl1pPr marL="0" indent="0" algn="r">
              <a:buNone/>
              <a:defRPr sz="900"/>
            </a:lvl1pPr>
          </a:lstStyle>
          <a:p>
            <a:pPr lvl="0"/>
            <a:r>
              <a:rPr lang="de-DE" dirty="0"/>
              <a:t>Bildtitel oder ggf. Beschreibung</a:t>
            </a:r>
          </a:p>
        </p:txBody>
      </p:sp>
      <p:sp>
        <p:nvSpPr>
          <p:cNvPr id="6" name="Bildplatzhalter 5"/>
          <p:cNvSpPr>
            <a:spLocks noGrp="1"/>
          </p:cNvSpPr>
          <p:nvPr>
            <p:ph type="pic" sz="quarter" idx="14"/>
          </p:nvPr>
        </p:nvSpPr>
        <p:spPr>
          <a:xfrm>
            <a:off x="287339" y="864394"/>
            <a:ext cx="8569325" cy="3045619"/>
          </a:xfrm>
          <a:prstGeom prst="rect">
            <a:avLst/>
          </a:prstGeom>
        </p:spPr>
        <p:txBody>
          <a:bodyPr/>
          <a:lstStyle/>
          <a:p>
            <a:r>
              <a:rPr lang="en-US"/>
              <a:t>Click icon to add picture</a:t>
            </a:r>
            <a:endParaRPr lang="de-DE"/>
          </a:p>
        </p:txBody>
      </p:sp>
    </p:spTree>
    <p:extLst>
      <p:ext uri="{BB962C8B-B14F-4D97-AF65-F5344CB8AC3E}">
        <p14:creationId xmlns:p14="http://schemas.microsoft.com/office/powerpoint/2010/main" val="20306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12"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287339" y="1263600"/>
            <a:ext cx="8569325" cy="2724150"/>
          </a:xfrm>
          <a:prstGeom prst="rect">
            <a:avLst/>
          </a:prstGeom>
        </p:spPr>
        <p:txBody>
          <a:bodyPr lIns="0" tIns="0" rIns="0" bIns="0"/>
          <a:lstStyle/>
          <a:p>
            <a:r>
              <a:rPr lang="en-US"/>
              <a:t>Click icon to add chart</a:t>
            </a:r>
            <a:endParaRPr lang="de-DE"/>
          </a:p>
        </p:txBody>
      </p:sp>
    </p:spTree>
    <p:extLst>
      <p:ext uri="{BB962C8B-B14F-4D97-AF65-F5344CB8AC3E}">
        <p14:creationId xmlns:p14="http://schemas.microsoft.com/office/powerpoint/2010/main" val="682848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t>Vielen Dank</a:t>
            </a:r>
            <a:br>
              <a:rPr lang="de-DE" dirty="0"/>
            </a:br>
            <a:r>
              <a:rPr lang="de-DE" dirty="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497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t>Vielen Dank</a:t>
            </a:r>
            <a:br>
              <a:rPr lang="de-DE" dirty="0"/>
            </a:br>
            <a:r>
              <a:rPr lang="de-DE" dirty="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2" name="Bildplatzhalter 3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98" b="31098"/>
          <a:stretch/>
        </p:blipFill>
        <p:spPr>
          <a:xfrm>
            <a:off x="0" y="0"/>
            <a:ext cx="9144000" cy="1727597"/>
          </a:xfrm>
          <a:prstGeom prst="rect">
            <a:avLst/>
          </a:prstGeom>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53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1/3_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1727597"/>
          </a:xfrm>
          <a:prstGeom prst="rect">
            <a:avLst/>
          </a:prstGeom>
        </p:spPr>
        <p:txBody>
          <a:bodyPr/>
          <a:lstStyle/>
          <a:p>
            <a:r>
              <a:rPr lang="en-US"/>
              <a:t>Click icon to add picture</a:t>
            </a:r>
            <a:endParaRPr lang="de-DE"/>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47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2/3 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3401616"/>
          </a:xfrm>
          <a:prstGeom prst="rect">
            <a:avLst/>
          </a:prstGeom>
        </p:spPr>
        <p:txBody>
          <a:bodyPr/>
          <a:lstStyle/>
          <a:p>
            <a:r>
              <a:rPr lang="en-US"/>
              <a:t>Click icon to add picture</a:t>
            </a:r>
            <a:endParaRPr lang="de-DE"/>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318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2"/>
          <p:cNvSpPr>
            <a:spLocks noGrp="1"/>
          </p:cNvSpPr>
          <p:nvPr>
            <p:ph type="subTitle" idx="1"/>
          </p:nvPr>
        </p:nvSpPr>
        <p:spPr>
          <a:xfrm>
            <a:off x="288000" y="2397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0" name="Gerader Verbinder 9"/>
          <p:cNvCxnSpPr/>
          <p:nvPr userDrawn="1"/>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497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288000" y="864000"/>
            <a:ext cx="8568000" cy="189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9" y="1263601"/>
            <a:ext cx="8569325" cy="2813447"/>
          </a:xfrm>
          <a:prstGeom prst="rect">
            <a:avLst/>
          </a:prstGeom>
        </p:spPr>
        <p:txBody>
          <a:bodyPr lIns="0" tIns="0" rIns="0" bIns="0"/>
          <a:lstStyle>
            <a:lvl1pPr marL="0" indent="0">
              <a:buFontTx/>
              <a:buNone/>
              <a:defRPr/>
            </a:lvl1pPr>
          </a:lstStyle>
          <a:p>
            <a:pPr lvl="0"/>
            <a:r>
              <a:rPr lang="en-US"/>
              <a:t>Click to edit Master text styles</a:t>
            </a:r>
          </a:p>
        </p:txBody>
      </p:sp>
      <p:sp>
        <p:nvSpPr>
          <p:cNvPr id="9" name="Textfeld 8"/>
          <p:cNvSpPr txBox="1"/>
          <p:nvPr userDrawn="1"/>
        </p:nvSpPr>
        <p:spPr>
          <a:xfrm>
            <a:off x="-2246811" y="379810"/>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10" name="Textfeld 9"/>
          <p:cNvSpPr txBox="1"/>
          <p:nvPr userDrawn="1"/>
        </p:nvSpPr>
        <p:spPr>
          <a:xfrm>
            <a:off x="9231087" y="379809"/>
            <a:ext cx="2067423" cy="5016758"/>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30120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123951" y="4670823"/>
            <a:ext cx="4685537" cy="472678"/>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dirty="0"/>
              <a:t>Robust Registration |  Harsha Yogeshappa |  Lehrstuhl für Bildverarbeitung  |  13.07.2022</a:t>
            </a:r>
          </a:p>
          <a:p>
            <a:pPr fontAlgn="auto">
              <a:spcBef>
                <a:spcPts val="0"/>
              </a:spcBef>
              <a:spcAft>
                <a:spcPts val="0"/>
              </a:spcAft>
              <a:defRPr/>
            </a:pPr>
            <a:endParaRPr lang="de-DE" dirty="0"/>
          </a:p>
        </p:txBody>
      </p:sp>
      <p:sp>
        <p:nvSpPr>
          <p:cNvPr id="10" name="Footer Placeholder 4"/>
          <p:cNvSpPr>
            <a:spLocks noGrp="1"/>
          </p:cNvSpPr>
          <p:nvPr>
            <p:ph type="ftr" sz="quarter" idx="3"/>
          </p:nvPr>
        </p:nvSpPr>
        <p:spPr>
          <a:xfrm>
            <a:off x="287339" y="4670823"/>
            <a:ext cx="731837" cy="297656"/>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287339" y="610791"/>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5" r:id="rId1"/>
    <p:sldLayoutId id="2147483771" r:id="rId2"/>
    <p:sldLayoutId id="2147483766" r:id="rId3"/>
    <p:sldLayoutId id="2147483767" r:id="rId4"/>
    <p:sldLayoutId id="2147483772" r:id="rId5"/>
    <p:sldLayoutId id="2147483768" r:id="rId6"/>
    <p:sldLayoutId id="2147483769" r:id="rId7"/>
    <p:sldLayoutId id="2147483752" r:id="rId8"/>
    <p:sldLayoutId id="2147483753" r:id="rId9"/>
    <p:sldLayoutId id="2147483759" r:id="rId10"/>
    <p:sldLayoutId id="2147483760" r:id="rId11"/>
    <p:sldLayoutId id="2147483761" r:id="rId12"/>
    <p:sldLayoutId id="2147483770" r:id="rId13"/>
    <p:sldLayoutId id="2147483785" r:id="rId14"/>
    <p:sldLayoutId id="2147483786" r:id="rId15"/>
    <p:sldLayoutId id="2147483787" r:id="rId16"/>
    <p:sldLayoutId id="2147483788" r:id="rId17"/>
  </p:sldLayoutIdLst>
  <p:hf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Robust Registration </a:t>
            </a:r>
            <a:r>
              <a:rPr lang="de-DE" dirty="0" err="1"/>
              <a:t>to</a:t>
            </a:r>
            <a:r>
              <a:rPr lang="de-DE" dirty="0"/>
              <a:t> a </a:t>
            </a:r>
            <a:r>
              <a:rPr lang="de-DE" dirty="0" err="1"/>
              <a:t>template</a:t>
            </a:r>
            <a:r>
              <a:rPr lang="de-DE" dirty="0"/>
              <a:t> </a:t>
            </a:r>
            <a:r>
              <a:rPr lang="de-DE" dirty="0" err="1"/>
              <a:t>brain</a:t>
            </a:r>
            <a:r>
              <a:rPr lang="de-DE" dirty="0"/>
              <a:t> </a:t>
            </a:r>
            <a:r>
              <a:rPr lang="de-DE" dirty="0" err="1"/>
              <a:t>for</a:t>
            </a:r>
            <a:r>
              <a:rPr lang="de-DE" dirty="0"/>
              <a:t> </a:t>
            </a:r>
            <a:r>
              <a:rPr lang="de-DE" dirty="0" err="1"/>
              <a:t>the</a:t>
            </a:r>
            <a:r>
              <a:rPr lang="de-DE" dirty="0"/>
              <a:t> Drosophila </a:t>
            </a:r>
            <a:r>
              <a:rPr lang="de-DE" dirty="0" err="1"/>
              <a:t>larva</a:t>
            </a:r>
            <a:endParaRPr lang="de-DE" dirty="0"/>
          </a:p>
        </p:txBody>
      </p:sp>
      <p:sp>
        <p:nvSpPr>
          <p:cNvPr id="3" name="Untertitel 2"/>
          <p:cNvSpPr>
            <a:spLocks noGrp="1"/>
          </p:cNvSpPr>
          <p:nvPr>
            <p:ph type="subTitle" idx="1"/>
          </p:nvPr>
        </p:nvSpPr>
        <p:spPr>
          <a:xfrm>
            <a:off x="287339" y="2849850"/>
            <a:ext cx="8568000" cy="1241822"/>
          </a:xfrm>
        </p:spPr>
        <p:txBody>
          <a:bodyPr/>
          <a:lstStyle/>
          <a:p>
            <a:r>
              <a:rPr lang="de-DE" dirty="0"/>
              <a:t>Learning </a:t>
            </a:r>
            <a:r>
              <a:rPr lang="de-DE" dirty="0" err="1"/>
              <a:t>based</a:t>
            </a:r>
            <a:r>
              <a:rPr lang="de-DE" dirty="0"/>
              <a:t> </a:t>
            </a:r>
            <a:r>
              <a:rPr lang="de-DE" dirty="0" err="1"/>
              <a:t>approach</a:t>
            </a:r>
            <a:r>
              <a:rPr lang="de-DE" dirty="0"/>
              <a:t> – </a:t>
            </a:r>
            <a:r>
              <a:rPr lang="de-DE" dirty="0" err="1"/>
              <a:t>Voxelmorph</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endParaRPr lang="de-DE" dirty="0"/>
          </a:p>
        </p:txBody>
      </p:sp>
      <p:sp>
        <p:nvSpPr>
          <p:cNvPr id="4" name="Textplatzhalter 3"/>
          <p:cNvSpPr>
            <a:spLocks noGrp="1"/>
          </p:cNvSpPr>
          <p:nvPr>
            <p:ph type="body" sz="quarter" idx="1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9508E-3EFE-4CAD-8E9F-A8CEB46D521C}"/>
              </a:ext>
            </a:extLst>
          </p:cNvPr>
          <p:cNvSpPr>
            <a:spLocks noGrp="1"/>
          </p:cNvSpPr>
          <p:nvPr>
            <p:ph type="title"/>
          </p:nvPr>
        </p:nvSpPr>
        <p:spPr/>
        <p:txBody>
          <a:bodyPr/>
          <a:lstStyle/>
          <a:p>
            <a:r>
              <a:rPr lang="de-DE" dirty="0"/>
              <a:t>Contents</a:t>
            </a:r>
          </a:p>
        </p:txBody>
      </p:sp>
      <p:sp>
        <p:nvSpPr>
          <p:cNvPr id="3" name="Textplatzhalter 2">
            <a:extLst>
              <a:ext uri="{FF2B5EF4-FFF2-40B4-BE49-F238E27FC236}">
                <a16:creationId xmlns:a16="http://schemas.microsoft.com/office/drawing/2014/main" id="{74E7056D-51B3-4263-AFA2-97FFB201F0A8}"/>
              </a:ext>
            </a:extLst>
          </p:cNvPr>
          <p:cNvSpPr>
            <a:spLocks noGrp="1"/>
          </p:cNvSpPr>
          <p:nvPr>
            <p:ph type="body" sz="quarter" idx="11"/>
          </p:nvPr>
        </p:nvSpPr>
        <p:spPr/>
        <p:txBody>
          <a:bodyPr/>
          <a:lstStyle/>
          <a:p>
            <a:endParaRPr lang="de-DE" dirty="0"/>
          </a:p>
        </p:txBody>
      </p:sp>
      <p:sp>
        <p:nvSpPr>
          <p:cNvPr id="4" name="Fußzeilenplatzhalter 3">
            <a:extLst>
              <a:ext uri="{FF2B5EF4-FFF2-40B4-BE49-F238E27FC236}">
                <a16:creationId xmlns:a16="http://schemas.microsoft.com/office/drawing/2014/main" id="{204448D5-C971-4189-A999-09DBC35861DC}"/>
              </a:ext>
            </a:extLst>
          </p:cNvPr>
          <p:cNvSpPr>
            <a:spLocks noGrp="1"/>
          </p:cNvSpPr>
          <p:nvPr>
            <p:ph type="ftr" sz="quarter" idx="12"/>
          </p:nvPr>
        </p:nvSpPr>
        <p:spPr/>
        <p:txBody>
          <a:bodyPr/>
          <a:lstStyle/>
          <a:p>
            <a:pPr>
              <a:defRPr/>
            </a:pPr>
            <a:r>
              <a:rPr lang="de-DE" dirty="0"/>
              <a:t>2 / 9</a:t>
            </a:r>
          </a:p>
        </p:txBody>
      </p:sp>
      <p:sp>
        <p:nvSpPr>
          <p:cNvPr id="5" name="Textplatzhalter 4">
            <a:extLst>
              <a:ext uri="{FF2B5EF4-FFF2-40B4-BE49-F238E27FC236}">
                <a16:creationId xmlns:a16="http://schemas.microsoft.com/office/drawing/2014/main" id="{96C11E1E-C43E-48AD-9EB2-23C0C6FD78AA}"/>
              </a:ext>
            </a:extLst>
          </p:cNvPr>
          <p:cNvSpPr>
            <a:spLocks noGrp="1"/>
          </p:cNvSpPr>
          <p:nvPr>
            <p:ph type="body" sz="quarter" idx="13"/>
          </p:nvPr>
        </p:nvSpPr>
        <p:spPr/>
        <p:txBody>
          <a:bodyPr/>
          <a:lstStyle/>
          <a:p>
            <a:pPr marL="342900" indent="-342900">
              <a:buFont typeface="+mj-lt"/>
              <a:buAutoNum type="arabicPeriod"/>
            </a:pPr>
            <a:r>
              <a:rPr lang="de-DE" dirty="0"/>
              <a:t>Registration Setup.</a:t>
            </a:r>
          </a:p>
          <a:p>
            <a:pPr marL="342900" indent="-342900">
              <a:buFont typeface="+mj-lt"/>
              <a:buAutoNum type="arabicPeriod"/>
            </a:pPr>
            <a:r>
              <a:rPr lang="de-DE" dirty="0"/>
              <a:t>Registration </a:t>
            </a:r>
            <a:r>
              <a:rPr lang="de-DE" dirty="0" err="1"/>
              <a:t>result</a:t>
            </a:r>
            <a:r>
              <a:rPr lang="de-DE" dirty="0"/>
              <a:t> </a:t>
            </a:r>
            <a:r>
              <a:rPr lang="de-DE" dirty="0" err="1"/>
              <a:t>with</a:t>
            </a:r>
            <a:r>
              <a:rPr lang="de-DE" dirty="0"/>
              <a:t> </a:t>
            </a:r>
            <a:r>
              <a:rPr lang="de-DE" dirty="0" err="1"/>
              <a:t>Voxelmorph</a:t>
            </a:r>
            <a:r>
              <a:rPr lang="de-DE" dirty="0"/>
              <a:t>.</a:t>
            </a:r>
          </a:p>
          <a:p>
            <a:pPr marL="342900" indent="-342900">
              <a:buFont typeface="+mj-lt"/>
              <a:buAutoNum type="arabicPeriod"/>
            </a:pPr>
            <a:r>
              <a:rPr lang="de-DE" dirty="0"/>
              <a:t>Registration </a:t>
            </a:r>
            <a:r>
              <a:rPr lang="de-DE" dirty="0" err="1"/>
              <a:t>result</a:t>
            </a:r>
            <a:r>
              <a:rPr lang="de-DE" dirty="0"/>
              <a:t> </a:t>
            </a:r>
            <a:r>
              <a:rPr lang="de-DE" dirty="0" err="1"/>
              <a:t>with</a:t>
            </a:r>
            <a:r>
              <a:rPr lang="de-DE" dirty="0"/>
              <a:t> </a:t>
            </a:r>
            <a:r>
              <a:rPr lang="de-DE" dirty="0" err="1"/>
              <a:t>Larvalign</a:t>
            </a:r>
            <a:r>
              <a:rPr lang="de-DE" dirty="0"/>
              <a:t>.</a:t>
            </a:r>
          </a:p>
          <a:p>
            <a:pPr marL="342900" indent="-342900">
              <a:buFont typeface="+mj-lt"/>
              <a:buAutoNum type="arabicPeriod"/>
            </a:pPr>
            <a:r>
              <a:rPr lang="de-DE" dirty="0" err="1"/>
              <a:t>Conclusion</a:t>
            </a:r>
            <a:r>
              <a:rPr lang="de-DE" dirty="0"/>
              <a:t>.</a:t>
            </a:r>
          </a:p>
          <a:p>
            <a:pPr marL="558900" lvl="1" indent="-342900"/>
            <a:r>
              <a:rPr lang="de-DE" dirty="0" err="1"/>
              <a:t>Comparison</a:t>
            </a:r>
            <a:r>
              <a:rPr lang="de-DE" dirty="0"/>
              <a:t> </a:t>
            </a:r>
            <a:r>
              <a:rPr lang="de-DE" dirty="0" err="1"/>
              <a:t>between</a:t>
            </a:r>
            <a:r>
              <a:rPr lang="de-DE" dirty="0"/>
              <a:t> </a:t>
            </a:r>
            <a:r>
              <a:rPr lang="de-DE" dirty="0" err="1"/>
              <a:t>Larvalign</a:t>
            </a:r>
            <a:r>
              <a:rPr lang="de-DE" dirty="0"/>
              <a:t> and </a:t>
            </a:r>
            <a:r>
              <a:rPr lang="de-DE" dirty="0" err="1"/>
              <a:t>Voxelmorph</a:t>
            </a:r>
            <a:r>
              <a:rPr lang="de-DE" dirty="0"/>
              <a:t>.</a:t>
            </a:r>
          </a:p>
        </p:txBody>
      </p:sp>
    </p:spTree>
    <p:extLst>
      <p:ext uri="{BB962C8B-B14F-4D97-AF65-F5344CB8AC3E}">
        <p14:creationId xmlns:p14="http://schemas.microsoft.com/office/powerpoint/2010/main" val="147450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93E20-26C9-4B72-8DD5-C1AAA87421B2}"/>
              </a:ext>
            </a:extLst>
          </p:cNvPr>
          <p:cNvSpPr>
            <a:spLocks noGrp="1"/>
          </p:cNvSpPr>
          <p:nvPr>
            <p:ph type="title"/>
          </p:nvPr>
        </p:nvSpPr>
        <p:spPr/>
        <p:txBody>
          <a:bodyPr/>
          <a:lstStyle/>
          <a:p>
            <a:r>
              <a:rPr lang="de-DE" dirty="0"/>
              <a:t>Registration Setup</a:t>
            </a:r>
          </a:p>
        </p:txBody>
      </p:sp>
      <p:sp>
        <p:nvSpPr>
          <p:cNvPr id="3" name="Textplatzhalter 2">
            <a:extLst>
              <a:ext uri="{FF2B5EF4-FFF2-40B4-BE49-F238E27FC236}">
                <a16:creationId xmlns:a16="http://schemas.microsoft.com/office/drawing/2014/main" id="{1A3AB252-C908-4D25-9F9A-09F559E0E2C4}"/>
              </a:ext>
            </a:extLst>
          </p:cNvPr>
          <p:cNvSpPr>
            <a:spLocks noGrp="1"/>
          </p:cNvSpPr>
          <p:nvPr>
            <p:ph type="body" sz="quarter" idx="11"/>
          </p:nvPr>
        </p:nvSpPr>
        <p:spPr/>
        <p:txBody>
          <a:bodyPr/>
          <a:lstStyle/>
          <a:p>
            <a:endParaRPr lang="de-DE"/>
          </a:p>
        </p:txBody>
      </p:sp>
      <p:sp>
        <p:nvSpPr>
          <p:cNvPr id="4" name="Fußzeilenplatzhalter 3">
            <a:extLst>
              <a:ext uri="{FF2B5EF4-FFF2-40B4-BE49-F238E27FC236}">
                <a16:creationId xmlns:a16="http://schemas.microsoft.com/office/drawing/2014/main" id="{AE0DCA24-C666-4F0B-94A8-777D8333D953}"/>
              </a:ext>
            </a:extLst>
          </p:cNvPr>
          <p:cNvSpPr>
            <a:spLocks noGrp="1"/>
          </p:cNvSpPr>
          <p:nvPr>
            <p:ph type="ftr" sz="quarter" idx="12"/>
          </p:nvPr>
        </p:nvSpPr>
        <p:spPr/>
        <p:txBody>
          <a:bodyPr/>
          <a:lstStyle/>
          <a:p>
            <a:pPr>
              <a:defRPr/>
            </a:pPr>
            <a:r>
              <a:rPr lang="de-DE" dirty="0"/>
              <a:t>3 / 9</a:t>
            </a:r>
          </a:p>
        </p:txBody>
      </p:sp>
      <p:sp>
        <p:nvSpPr>
          <p:cNvPr id="5" name="Textplatzhalter 4">
            <a:extLst>
              <a:ext uri="{FF2B5EF4-FFF2-40B4-BE49-F238E27FC236}">
                <a16:creationId xmlns:a16="http://schemas.microsoft.com/office/drawing/2014/main" id="{DFFCF33A-2F80-4EDE-8350-E00B21645DE8}"/>
              </a:ext>
            </a:extLst>
          </p:cNvPr>
          <p:cNvSpPr>
            <a:spLocks noGrp="1"/>
          </p:cNvSpPr>
          <p:nvPr>
            <p:ph type="body" sz="quarter" idx="14"/>
          </p:nvPr>
        </p:nvSpPr>
        <p:spPr/>
        <p:txBody>
          <a:bodyPr/>
          <a:lstStyle/>
          <a:p>
            <a:pPr lvl="1"/>
            <a:r>
              <a:rPr lang="de-DE" dirty="0" err="1"/>
              <a:t>Full-scale</a:t>
            </a:r>
            <a:r>
              <a:rPr lang="de-DE" dirty="0"/>
              <a:t> </a:t>
            </a:r>
            <a:r>
              <a:rPr lang="de-DE" dirty="0" err="1"/>
              <a:t>version</a:t>
            </a:r>
            <a:r>
              <a:rPr lang="de-DE" dirty="0"/>
              <a:t>: </a:t>
            </a:r>
          </a:p>
          <a:p>
            <a:pPr lvl="2"/>
            <a:r>
              <a:rPr lang="de-DE" dirty="0"/>
              <a:t>993 x 1449 x 99 (w x h x d).</a:t>
            </a:r>
          </a:p>
          <a:p>
            <a:pPr lvl="1"/>
            <a:r>
              <a:rPr lang="de-DE" dirty="0" err="1"/>
              <a:t>Downsampled</a:t>
            </a:r>
            <a:r>
              <a:rPr lang="de-DE" dirty="0"/>
              <a:t> </a:t>
            </a:r>
            <a:r>
              <a:rPr lang="de-DE" dirty="0" err="1"/>
              <a:t>version</a:t>
            </a:r>
            <a:r>
              <a:rPr lang="de-DE" dirty="0"/>
              <a:t>: </a:t>
            </a:r>
          </a:p>
          <a:p>
            <a:pPr lvl="2"/>
            <a:r>
              <a:rPr lang="de-DE" dirty="0"/>
              <a:t>256 x 512 x 64 (w x h x d).</a:t>
            </a:r>
          </a:p>
        </p:txBody>
      </p:sp>
      <p:pic>
        <p:nvPicPr>
          <p:cNvPr id="8" name="Bildplatzhalter 7">
            <a:extLst>
              <a:ext uri="{FF2B5EF4-FFF2-40B4-BE49-F238E27FC236}">
                <a16:creationId xmlns:a16="http://schemas.microsoft.com/office/drawing/2014/main" id="{65D2A526-7623-4CA9-96AC-9663257072DD}"/>
              </a:ext>
            </a:extLst>
          </p:cNvPr>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92" r="92"/>
          <a:stretch>
            <a:fillRect/>
          </a:stretch>
        </p:blipFill>
        <p:spPr/>
      </p:pic>
    </p:spTree>
    <p:extLst>
      <p:ext uri="{BB962C8B-B14F-4D97-AF65-F5344CB8AC3E}">
        <p14:creationId xmlns:p14="http://schemas.microsoft.com/office/powerpoint/2010/main" val="405772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3F34A-48EC-48D1-AED4-8489EBFC9E43}"/>
              </a:ext>
            </a:extLst>
          </p:cNvPr>
          <p:cNvSpPr>
            <a:spLocks noGrp="1"/>
          </p:cNvSpPr>
          <p:nvPr>
            <p:ph type="title"/>
          </p:nvPr>
        </p:nvSpPr>
        <p:spPr/>
        <p:txBody>
          <a:bodyPr/>
          <a:lstStyle/>
          <a:p>
            <a:r>
              <a:rPr lang="de-DE" dirty="0"/>
              <a:t>Registration </a:t>
            </a:r>
            <a:r>
              <a:rPr lang="de-DE" dirty="0" err="1"/>
              <a:t>result</a:t>
            </a:r>
            <a:r>
              <a:rPr lang="de-DE" dirty="0"/>
              <a:t> </a:t>
            </a:r>
            <a:r>
              <a:rPr lang="de-DE" dirty="0" err="1"/>
              <a:t>with</a:t>
            </a:r>
            <a:r>
              <a:rPr lang="de-DE" dirty="0"/>
              <a:t> </a:t>
            </a:r>
            <a:r>
              <a:rPr lang="de-DE" dirty="0" err="1"/>
              <a:t>Voxelmorph</a:t>
            </a:r>
            <a:r>
              <a:rPr lang="de-DE" dirty="0"/>
              <a:t> (1/3)</a:t>
            </a:r>
          </a:p>
        </p:txBody>
      </p:sp>
      <p:sp>
        <p:nvSpPr>
          <p:cNvPr id="3" name="Fußzeilenplatzhalter 2">
            <a:extLst>
              <a:ext uri="{FF2B5EF4-FFF2-40B4-BE49-F238E27FC236}">
                <a16:creationId xmlns:a16="http://schemas.microsoft.com/office/drawing/2014/main" id="{90C2CA9A-D7A1-4D69-AF9B-CE4891CFC5AF}"/>
              </a:ext>
            </a:extLst>
          </p:cNvPr>
          <p:cNvSpPr>
            <a:spLocks noGrp="1"/>
          </p:cNvSpPr>
          <p:nvPr>
            <p:ph type="ftr" sz="quarter" idx="10"/>
          </p:nvPr>
        </p:nvSpPr>
        <p:spPr/>
        <p:txBody>
          <a:bodyPr/>
          <a:lstStyle/>
          <a:p>
            <a:pPr>
              <a:defRPr/>
            </a:pPr>
            <a:r>
              <a:rPr lang="de-DE" dirty="0"/>
              <a:t>4 / 9</a:t>
            </a:r>
          </a:p>
        </p:txBody>
      </p:sp>
      <p:sp>
        <p:nvSpPr>
          <p:cNvPr id="4" name="Textplatzhalter 3">
            <a:extLst>
              <a:ext uri="{FF2B5EF4-FFF2-40B4-BE49-F238E27FC236}">
                <a16:creationId xmlns:a16="http://schemas.microsoft.com/office/drawing/2014/main" id="{12B2E86F-33E2-4B10-962A-1A8D8DDB443D}"/>
              </a:ext>
            </a:extLst>
          </p:cNvPr>
          <p:cNvSpPr>
            <a:spLocks noGrp="1"/>
          </p:cNvSpPr>
          <p:nvPr>
            <p:ph type="body" sz="quarter" idx="13"/>
          </p:nvPr>
        </p:nvSpPr>
        <p:spPr/>
        <p:txBody>
          <a:bodyPr/>
          <a:lstStyle/>
          <a:p>
            <a:pPr algn="ctr"/>
            <a:r>
              <a:rPr lang="de-DE" dirty="0"/>
              <a:t>„Fixed“ </a:t>
            </a:r>
            <a:r>
              <a:rPr lang="de-DE" dirty="0" err="1"/>
              <a:t>image</a:t>
            </a:r>
            <a:r>
              <a:rPr lang="de-DE" dirty="0"/>
              <a:t> (</a:t>
            </a:r>
            <a:r>
              <a:rPr lang="de-DE" dirty="0" err="1"/>
              <a:t>atlas</a:t>
            </a:r>
            <a:r>
              <a:rPr lang="de-DE" dirty="0"/>
              <a:t>/</a:t>
            </a:r>
            <a:r>
              <a:rPr lang="de-DE" dirty="0" err="1"/>
              <a:t>template</a:t>
            </a:r>
            <a:r>
              <a:rPr lang="de-DE" dirty="0"/>
              <a:t>/</a:t>
            </a:r>
            <a:r>
              <a:rPr lang="de-DE" dirty="0" err="1"/>
              <a:t>target</a:t>
            </a:r>
            <a:r>
              <a:rPr lang="de-DE" dirty="0"/>
              <a:t>) on </a:t>
            </a:r>
            <a:r>
              <a:rPr lang="de-DE" dirty="0" err="1"/>
              <a:t>the</a:t>
            </a:r>
            <a:r>
              <a:rPr lang="de-DE" dirty="0"/>
              <a:t> </a:t>
            </a:r>
            <a:r>
              <a:rPr lang="de-DE" dirty="0" err="1"/>
              <a:t>left</a:t>
            </a:r>
            <a:r>
              <a:rPr lang="de-DE" dirty="0"/>
              <a:t> </a:t>
            </a:r>
            <a:r>
              <a:rPr lang="de-DE" dirty="0" err="1"/>
              <a:t>hand</a:t>
            </a:r>
            <a:r>
              <a:rPr lang="de-DE" dirty="0"/>
              <a:t> </a:t>
            </a:r>
            <a:r>
              <a:rPr lang="de-DE" dirty="0" err="1"/>
              <a:t>side</a:t>
            </a:r>
            <a:r>
              <a:rPr lang="de-DE" dirty="0"/>
              <a:t> and „</a:t>
            </a:r>
            <a:r>
              <a:rPr lang="de-DE" dirty="0" err="1"/>
              <a:t>moving</a:t>
            </a:r>
            <a:r>
              <a:rPr lang="de-DE" dirty="0"/>
              <a:t>“ </a:t>
            </a:r>
            <a:r>
              <a:rPr lang="de-DE" dirty="0" err="1"/>
              <a:t>image</a:t>
            </a:r>
            <a:r>
              <a:rPr lang="de-DE" dirty="0"/>
              <a:t> (</a:t>
            </a:r>
            <a:r>
              <a:rPr lang="de-DE" dirty="0" err="1"/>
              <a:t>subject</a:t>
            </a:r>
            <a:r>
              <a:rPr lang="de-DE" dirty="0"/>
              <a:t>) on </a:t>
            </a:r>
            <a:r>
              <a:rPr lang="de-DE" dirty="0" err="1"/>
              <a:t>the</a:t>
            </a:r>
            <a:r>
              <a:rPr lang="de-DE" dirty="0"/>
              <a:t> </a:t>
            </a:r>
            <a:r>
              <a:rPr lang="de-DE" dirty="0" err="1"/>
              <a:t>right</a:t>
            </a:r>
            <a:r>
              <a:rPr lang="de-DE" dirty="0"/>
              <a:t> </a:t>
            </a:r>
            <a:r>
              <a:rPr lang="de-DE" dirty="0" err="1"/>
              <a:t>hand</a:t>
            </a:r>
            <a:r>
              <a:rPr lang="de-DE" dirty="0"/>
              <a:t> </a:t>
            </a:r>
            <a:r>
              <a:rPr lang="de-DE" dirty="0" err="1"/>
              <a:t>side</a:t>
            </a:r>
            <a:r>
              <a:rPr lang="de-DE" dirty="0"/>
              <a:t>.</a:t>
            </a:r>
          </a:p>
        </p:txBody>
      </p:sp>
      <p:pic>
        <p:nvPicPr>
          <p:cNvPr id="7" name="Bildplatzhalter 6">
            <a:extLst>
              <a:ext uri="{FF2B5EF4-FFF2-40B4-BE49-F238E27FC236}">
                <a16:creationId xmlns:a16="http://schemas.microsoft.com/office/drawing/2014/main" id="{002E4DB5-EE05-49FA-9824-BE048A555A9D}"/>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33301" t="119" r="-33488" b="3468"/>
          <a:stretch/>
        </p:blipFill>
        <p:spPr>
          <a:xfrm>
            <a:off x="287339" y="864394"/>
            <a:ext cx="8569325" cy="3045619"/>
          </a:xfrm>
        </p:spPr>
      </p:pic>
    </p:spTree>
    <p:extLst>
      <p:ext uri="{BB962C8B-B14F-4D97-AF65-F5344CB8AC3E}">
        <p14:creationId xmlns:p14="http://schemas.microsoft.com/office/powerpoint/2010/main" val="110498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3F34A-48EC-48D1-AED4-8489EBFC9E43}"/>
              </a:ext>
            </a:extLst>
          </p:cNvPr>
          <p:cNvSpPr>
            <a:spLocks noGrp="1"/>
          </p:cNvSpPr>
          <p:nvPr>
            <p:ph type="title"/>
          </p:nvPr>
        </p:nvSpPr>
        <p:spPr/>
        <p:txBody>
          <a:bodyPr/>
          <a:lstStyle/>
          <a:p>
            <a:r>
              <a:rPr lang="de-DE" dirty="0"/>
              <a:t>Registration </a:t>
            </a:r>
            <a:r>
              <a:rPr lang="de-DE" dirty="0" err="1"/>
              <a:t>result</a:t>
            </a:r>
            <a:r>
              <a:rPr lang="de-DE" dirty="0"/>
              <a:t> </a:t>
            </a:r>
            <a:r>
              <a:rPr lang="de-DE" dirty="0" err="1"/>
              <a:t>with</a:t>
            </a:r>
            <a:r>
              <a:rPr lang="de-DE" dirty="0"/>
              <a:t> </a:t>
            </a:r>
            <a:r>
              <a:rPr lang="de-DE" dirty="0" err="1"/>
              <a:t>Voxelmorph</a:t>
            </a:r>
            <a:r>
              <a:rPr lang="de-DE" dirty="0"/>
              <a:t> (2/3)</a:t>
            </a:r>
          </a:p>
        </p:txBody>
      </p:sp>
      <p:sp>
        <p:nvSpPr>
          <p:cNvPr id="3" name="Fußzeilenplatzhalter 2">
            <a:extLst>
              <a:ext uri="{FF2B5EF4-FFF2-40B4-BE49-F238E27FC236}">
                <a16:creationId xmlns:a16="http://schemas.microsoft.com/office/drawing/2014/main" id="{90C2CA9A-D7A1-4D69-AF9B-CE4891CFC5AF}"/>
              </a:ext>
            </a:extLst>
          </p:cNvPr>
          <p:cNvSpPr>
            <a:spLocks noGrp="1"/>
          </p:cNvSpPr>
          <p:nvPr>
            <p:ph type="ftr" sz="quarter" idx="10"/>
          </p:nvPr>
        </p:nvSpPr>
        <p:spPr/>
        <p:txBody>
          <a:bodyPr/>
          <a:lstStyle/>
          <a:p>
            <a:pPr>
              <a:defRPr/>
            </a:pPr>
            <a:r>
              <a:rPr lang="de-DE" dirty="0"/>
              <a:t>5 / 9</a:t>
            </a:r>
          </a:p>
        </p:txBody>
      </p:sp>
      <p:sp>
        <p:nvSpPr>
          <p:cNvPr id="4" name="Textplatzhalter 3">
            <a:extLst>
              <a:ext uri="{FF2B5EF4-FFF2-40B4-BE49-F238E27FC236}">
                <a16:creationId xmlns:a16="http://schemas.microsoft.com/office/drawing/2014/main" id="{12B2E86F-33E2-4B10-962A-1A8D8DDB443D}"/>
              </a:ext>
            </a:extLst>
          </p:cNvPr>
          <p:cNvSpPr>
            <a:spLocks noGrp="1"/>
          </p:cNvSpPr>
          <p:nvPr>
            <p:ph type="body" sz="quarter" idx="13"/>
          </p:nvPr>
        </p:nvSpPr>
        <p:spPr/>
        <p:txBody>
          <a:bodyPr/>
          <a:lstStyle/>
          <a:p>
            <a:pPr algn="ctr"/>
            <a:r>
              <a:rPr lang="de-DE" dirty="0"/>
              <a:t>„Fixed“ </a:t>
            </a:r>
            <a:r>
              <a:rPr lang="de-DE" dirty="0" err="1"/>
              <a:t>image</a:t>
            </a:r>
            <a:r>
              <a:rPr lang="de-DE" dirty="0"/>
              <a:t> (</a:t>
            </a:r>
            <a:r>
              <a:rPr lang="de-DE" dirty="0" err="1"/>
              <a:t>atlas</a:t>
            </a:r>
            <a:r>
              <a:rPr lang="de-DE" dirty="0"/>
              <a:t>/</a:t>
            </a:r>
            <a:r>
              <a:rPr lang="de-DE" dirty="0" err="1"/>
              <a:t>template</a:t>
            </a:r>
            <a:r>
              <a:rPr lang="de-DE" dirty="0"/>
              <a:t>/</a:t>
            </a:r>
            <a:r>
              <a:rPr lang="de-DE" dirty="0" err="1"/>
              <a:t>target</a:t>
            </a:r>
            <a:r>
              <a:rPr lang="de-DE" dirty="0"/>
              <a:t>) on </a:t>
            </a:r>
            <a:r>
              <a:rPr lang="de-DE" dirty="0" err="1"/>
              <a:t>the</a:t>
            </a:r>
            <a:r>
              <a:rPr lang="de-DE" dirty="0"/>
              <a:t> </a:t>
            </a:r>
            <a:r>
              <a:rPr lang="de-DE" dirty="0" err="1"/>
              <a:t>left</a:t>
            </a:r>
            <a:r>
              <a:rPr lang="de-DE" dirty="0"/>
              <a:t> </a:t>
            </a:r>
            <a:r>
              <a:rPr lang="de-DE" dirty="0" err="1"/>
              <a:t>hand</a:t>
            </a:r>
            <a:r>
              <a:rPr lang="de-DE" dirty="0"/>
              <a:t> </a:t>
            </a:r>
            <a:r>
              <a:rPr lang="de-DE" dirty="0" err="1"/>
              <a:t>side</a:t>
            </a:r>
            <a:r>
              <a:rPr lang="de-DE" dirty="0"/>
              <a:t> and „registered“ </a:t>
            </a:r>
            <a:r>
              <a:rPr lang="de-DE" dirty="0" err="1"/>
              <a:t>image</a:t>
            </a:r>
            <a:r>
              <a:rPr lang="de-DE" dirty="0"/>
              <a:t> (</a:t>
            </a:r>
            <a:r>
              <a:rPr lang="de-DE" dirty="0" err="1"/>
              <a:t>moved</a:t>
            </a:r>
            <a:r>
              <a:rPr lang="de-DE" dirty="0"/>
              <a:t>) on </a:t>
            </a:r>
            <a:r>
              <a:rPr lang="de-DE" dirty="0" err="1"/>
              <a:t>the</a:t>
            </a:r>
            <a:r>
              <a:rPr lang="de-DE" dirty="0"/>
              <a:t> </a:t>
            </a:r>
            <a:r>
              <a:rPr lang="de-DE" dirty="0" err="1"/>
              <a:t>right</a:t>
            </a:r>
            <a:r>
              <a:rPr lang="de-DE" dirty="0"/>
              <a:t> </a:t>
            </a:r>
            <a:r>
              <a:rPr lang="de-DE" dirty="0" err="1"/>
              <a:t>hand</a:t>
            </a:r>
            <a:r>
              <a:rPr lang="de-DE" dirty="0"/>
              <a:t> </a:t>
            </a:r>
            <a:r>
              <a:rPr lang="de-DE" dirty="0" err="1"/>
              <a:t>side</a:t>
            </a:r>
            <a:r>
              <a:rPr lang="de-DE" dirty="0"/>
              <a:t>.</a:t>
            </a:r>
          </a:p>
        </p:txBody>
      </p:sp>
      <p:pic>
        <p:nvPicPr>
          <p:cNvPr id="7" name="Bildplatzhalter 6">
            <a:extLst>
              <a:ext uri="{FF2B5EF4-FFF2-40B4-BE49-F238E27FC236}">
                <a16:creationId xmlns:a16="http://schemas.microsoft.com/office/drawing/2014/main" id="{D6D0D659-4B83-4C71-819F-455A7D7230AF}"/>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33311" t="105" r="-33498" b="3468"/>
          <a:stretch/>
        </p:blipFill>
        <p:spPr>
          <a:xfrm>
            <a:off x="287339" y="864394"/>
            <a:ext cx="8569325" cy="3045619"/>
          </a:xfrm>
        </p:spPr>
      </p:pic>
    </p:spTree>
    <p:extLst>
      <p:ext uri="{BB962C8B-B14F-4D97-AF65-F5344CB8AC3E}">
        <p14:creationId xmlns:p14="http://schemas.microsoft.com/office/powerpoint/2010/main" val="239671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E6973-E18A-4F09-99F7-047FCE42DF9D}"/>
              </a:ext>
            </a:extLst>
          </p:cNvPr>
          <p:cNvSpPr>
            <a:spLocks noGrp="1"/>
          </p:cNvSpPr>
          <p:nvPr>
            <p:ph type="title"/>
          </p:nvPr>
        </p:nvSpPr>
        <p:spPr/>
        <p:txBody>
          <a:bodyPr/>
          <a:lstStyle/>
          <a:p>
            <a:r>
              <a:rPr lang="de-DE" dirty="0"/>
              <a:t>Registration </a:t>
            </a:r>
            <a:r>
              <a:rPr lang="de-DE" dirty="0" err="1"/>
              <a:t>result</a:t>
            </a:r>
            <a:r>
              <a:rPr lang="de-DE" dirty="0"/>
              <a:t> </a:t>
            </a:r>
            <a:r>
              <a:rPr lang="de-DE" dirty="0" err="1"/>
              <a:t>with</a:t>
            </a:r>
            <a:r>
              <a:rPr lang="de-DE" dirty="0"/>
              <a:t> </a:t>
            </a:r>
            <a:r>
              <a:rPr lang="de-DE" dirty="0" err="1"/>
              <a:t>Voxelmorph</a:t>
            </a:r>
            <a:r>
              <a:rPr lang="de-DE" dirty="0"/>
              <a:t> (3/3)</a:t>
            </a:r>
          </a:p>
        </p:txBody>
      </p:sp>
      <p:sp>
        <p:nvSpPr>
          <p:cNvPr id="3" name="Fußzeilenplatzhalter 2">
            <a:extLst>
              <a:ext uri="{FF2B5EF4-FFF2-40B4-BE49-F238E27FC236}">
                <a16:creationId xmlns:a16="http://schemas.microsoft.com/office/drawing/2014/main" id="{6A3C96CC-B0CA-431C-970B-201651A8DDB5}"/>
              </a:ext>
            </a:extLst>
          </p:cNvPr>
          <p:cNvSpPr>
            <a:spLocks noGrp="1"/>
          </p:cNvSpPr>
          <p:nvPr>
            <p:ph type="ftr" sz="quarter" idx="10"/>
          </p:nvPr>
        </p:nvSpPr>
        <p:spPr/>
        <p:txBody>
          <a:bodyPr/>
          <a:lstStyle/>
          <a:p>
            <a:pPr>
              <a:defRPr/>
            </a:pPr>
            <a:r>
              <a:rPr lang="de-DE" dirty="0"/>
              <a:t>6 / 9</a:t>
            </a:r>
          </a:p>
        </p:txBody>
      </p:sp>
      <p:sp>
        <p:nvSpPr>
          <p:cNvPr id="4" name="Textplatzhalter 3">
            <a:extLst>
              <a:ext uri="{FF2B5EF4-FFF2-40B4-BE49-F238E27FC236}">
                <a16:creationId xmlns:a16="http://schemas.microsoft.com/office/drawing/2014/main" id="{7BB7CDA6-88B8-4A97-AACC-7B1B05273820}"/>
              </a:ext>
            </a:extLst>
          </p:cNvPr>
          <p:cNvSpPr>
            <a:spLocks noGrp="1"/>
          </p:cNvSpPr>
          <p:nvPr>
            <p:ph type="body" sz="quarter" idx="13"/>
          </p:nvPr>
        </p:nvSpPr>
        <p:spPr/>
        <p:txBody>
          <a:bodyPr/>
          <a:lstStyle/>
          <a:p>
            <a:pPr algn="ctr"/>
            <a:r>
              <a:rPr lang="de-DE" dirty="0"/>
              <a:t>„Moving“ </a:t>
            </a:r>
            <a:r>
              <a:rPr lang="de-DE" dirty="0" err="1"/>
              <a:t>image</a:t>
            </a:r>
            <a:r>
              <a:rPr lang="de-DE" dirty="0"/>
              <a:t> on </a:t>
            </a:r>
            <a:r>
              <a:rPr lang="de-DE" dirty="0" err="1"/>
              <a:t>the</a:t>
            </a:r>
            <a:r>
              <a:rPr lang="de-DE" dirty="0"/>
              <a:t> </a:t>
            </a:r>
            <a:r>
              <a:rPr lang="de-DE" dirty="0" err="1"/>
              <a:t>left</a:t>
            </a:r>
            <a:r>
              <a:rPr lang="de-DE" dirty="0"/>
              <a:t> </a:t>
            </a:r>
            <a:r>
              <a:rPr lang="de-DE" dirty="0" err="1"/>
              <a:t>hand</a:t>
            </a:r>
            <a:r>
              <a:rPr lang="de-DE" dirty="0"/>
              <a:t> </a:t>
            </a:r>
            <a:r>
              <a:rPr lang="de-DE" dirty="0" err="1"/>
              <a:t>side</a:t>
            </a:r>
            <a:r>
              <a:rPr lang="de-DE" dirty="0"/>
              <a:t>, „</a:t>
            </a:r>
            <a:r>
              <a:rPr lang="de-DE" dirty="0" err="1"/>
              <a:t>fixed</a:t>
            </a:r>
            <a:r>
              <a:rPr lang="de-DE" dirty="0"/>
              <a:t>“ </a:t>
            </a:r>
            <a:r>
              <a:rPr lang="de-DE" dirty="0" err="1"/>
              <a:t>image</a:t>
            </a:r>
            <a:r>
              <a:rPr lang="de-DE" dirty="0"/>
              <a:t> at </a:t>
            </a:r>
            <a:r>
              <a:rPr lang="de-DE" dirty="0" err="1"/>
              <a:t>the</a:t>
            </a:r>
            <a:r>
              <a:rPr lang="de-DE" dirty="0"/>
              <a:t> </a:t>
            </a:r>
            <a:r>
              <a:rPr lang="de-DE" dirty="0" err="1"/>
              <a:t>center</a:t>
            </a:r>
            <a:r>
              <a:rPr lang="de-DE" dirty="0"/>
              <a:t>, and „</a:t>
            </a:r>
            <a:r>
              <a:rPr lang="de-DE" dirty="0" err="1"/>
              <a:t>moved</a:t>
            </a:r>
            <a:r>
              <a:rPr lang="de-DE" dirty="0"/>
              <a:t>“ </a:t>
            </a:r>
            <a:r>
              <a:rPr lang="de-DE" dirty="0" err="1"/>
              <a:t>image</a:t>
            </a:r>
            <a:r>
              <a:rPr lang="de-DE" dirty="0"/>
              <a:t> on </a:t>
            </a:r>
            <a:r>
              <a:rPr lang="de-DE" dirty="0" err="1"/>
              <a:t>the</a:t>
            </a:r>
            <a:r>
              <a:rPr lang="de-DE" dirty="0"/>
              <a:t> </a:t>
            </a:r>
            <a:r>
              <a:rPr lang="de-DE" dirty="0" err="1"/>
              <a:t>right</a:t>
            </a:r>
            <a:r>
              <a:rPr lang="de-DE" dirty="0"/>
              <a:t> </a:t>
            </a:r>
            <a:r>
              <a:rPr lang="de-DE" dirty="0" err="1"/>
              <a:t>hand</a:t>
            </a:r>
            <a:r>
              <a:rPr lang="de-DE" dirty="0"/>
              <a:t> </a:t>
            </a:r>
            <a:r>
              <a:rPr lang="de-DE" dirty="0" err="1"/>
              <a:t>side</a:t>
            </a:r>
            <a:r>
              <a:rPr lang="de-DE" dirty="0"/>
              <a:t>.</a:t>
            </a:r>
          </a:p>
          <a:p>
            <a:pPr algn="ctr"/>
            <a:r>
              <a:rPr lang="de-DE" dirty="0"/>
              <a:t>„</a:t>
            </a:r>
            <a:r>
              <a:rPr lang="de-DE" dirty="0" err="1"/>
              <a:t>Voxelmorph</a:t>
            </a:r>
            <a:r>
              <a:rPr lang="de-DE" dirty="0"/>
              <a:t>“</a:t>
            </a:r>
          </a:p>
        </p:txBody>
      </p:sp>
      <p:pic>
        <p:nvPicPr>
          <p:cNvPr id="13" name="Bildplatzhalter 12">
            <a:extLst>
              <a:ext uri="{FF2B5EF4-FFF2-40B4-BE49-F238E27FC236}">
                <a16:creationId xmlns:a16="http://schemas.microsoft.com/office/drawing/2014/main" id="{B24E554B-24BF-4FA5-8CB6-644F793DF241}"/>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19479" t="6800" r="-19634" b="12784"/>
          <a:stretch/>
        </p:blipFill>
        <p:spPr>
          <a:xfrm>
            <a:off x="287339" y="864394"/>
            <a:ext cx="8569325" cy="3045619"/>
          </a:xfrm>
        </p:spPr>
      </p:pic>
    </p:spTree>
    <p:extLst>
      <p:ext uri="{BB962C8B-B14F-4D97-AF65-F5344CB8AC3E}">
        <p14:creationId xmlns:p14="http://schemas.microsoft.com/office/powerpoint/2010/main" val="115479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E6973-E18A-4F09-99F7-047FCE42DF9D}"/>
              </a:ext>
            </a:extLst>
          </p:cNvPr>
          <p:cNvSpPr>
            <a:spLocks noGrp="1"/>
          </p:cNvSpPr>
          <p:nvPr>
            <p:ph type="title"/>
          </p:nvPr>
        </p:nvSpPr>
        <p:spPr/>
        <p:txBody>
          <a:bodyPr/>
          <a:lstStyle/>
          <a:p>
            <a:r>
              <a:rPr lang="de-DE" dirty="0"/>
              <a:t>Registration </a:t>
            </a:r>
            <a:r>
              <a:rPr lang="de-DE" dirty="0" err="1"/>
              <a:t>result</a:t>
            </a:r>
            <a:r>
              <a:rPr lang="de-DE" dirty="0"/>
              <a:t> </a:t>
            </a:r>
            <a:r>
              <a:rPr lang="de-DE" dirty="0" err="1"/>
              <a:t>with</a:t>
            </a:r>
            <a:r>
              <a:rPr lang="de-DE" dirty="0"/>
              <a:t> </a:t>
            </a:r>
            <a:r>
              <a:rPr lang="de-DE" dirty="0" err="1"/>
              <a:t>Larvalign</a:t>
            </a:r>
            <a:endParaRPr lang="de-DE" dirty="0"/>
          </a:p>
        </p:txBody>
      </p:sp>
      <p:sp>
        <p:nvSpPr>
          <p:cNvPr id="3" name="Fußzeilenplatzhalter 2">
            <a:extLst>
              <a:ext uri="{FF2B5EF4-FFF2-40B4-BE49-F238E27FC236}">
                <a16:creationId xmlns:a16="http://schemas.microsoft.com/office/drawing/2014/main" id="{6A3C96CC-B0CA-431C-970B-201651A8DDB5}"/>
              </a:ext>
            </a:extLst>
          </p:cNvPr>
          <p:cNvSpPr>
            <a:spLocks noGrp="1"/>
          </p:cNvSpPr>
          <p:nvPr>
            <p:ph type="ftr" sz="quarter" idx="10"/>
          </p:nvPr>
        </p:nvSpPr>
        <p:spPr/>
        <p:txBody>
          <a:bodyPr/>
          <a:lstStyle/>
          <a:p>
            <a:pPr>
              <a:defRPr/>
            </a:pPr>
            <a:r>
              <a:rPr lang="de-DE" dirty="0"/>
              <a:t>7 / 9</a:t>
            </a:r>
          </a:p>
        </p:txBody>
      </p:sp>
      <p:sp>
        <p:nvSpPr>
          <p:cNvPr id="4" name="Textplatzhalter 3">
            <a:extLst>
              <a:ext uri="{FF2B5EF4-FFF2-40B4-BE49-F238E27FC236}">
                <a16:creationId xmlns:a16="http://schemas.microsoft.com/office/drawing/2014/main" id="{7BB7CDA6-88B8-4A97-AACC-7B1B05273820}"/>
              </a:ext>
            </a:extLst>
          </p:cNvPr>
          <p:cNvSpPr>
            <a:spLocks noGrp="1"/>
          </p:cNvSpPr>
          <p:nvPr>
            <p:ph type="body" sz="quarter" idx="13"/>
          </p:nvPr>
        </p:nvSpPr>
        <p:spPr/>
        <p:txBody>
          <a:bodyPr/>
          <a:lstStyle/>
          <a:p>
            <a:pPr algn="ctr"/>
            <a:r>
              <a:rPr lang="de-DE" dirty="0"/>
              <a:t>„Moving“ </a:t>
            </a:r>
            <a:r>
              <a:rPr lang="de-DE" dirty="0" err="1"/>
              <a:t>image</a:t>
            </a:r>
            <a:r>
              <a:rPr lang="de-DE" dirty="0"/>
              <a:t> on </a:t>
            </a:r>
            <a:r>
              <a:rPr lang="de-DE" dirty="0" err="1"/>
              <a:t>the</a:t>
            </a:r>
            <a:r>
              <a:rPr lang="de-DE" dirty="0"/>
              <a:t> </a:t>
            </a:r>
            <a:r>
              <a:rPr lang="de-DE" dirty="0" err="1"/>
              <a:t>left</a:t>
            </a:r>
            <a:r>
              <a:rPr lang="de-DE" dirty="0"/>
              <a:t> </a:t>
            </a:r>
            <a:r>
              <a:rPr lang="de-DE" dirty="0" err="1"/>
              <a:t>hand</a:t>
            </a:r>
            <a:r>
              <a:rPr lang="de-DE" dirty="0"/>
              <a:t> </a:t>
            </a:r>
            <a:r>
              <a:rPr lang="de-DE" dirty="0" err="1"/>
              <a:t>side</a:t>
            </a:r>
            <a:r>
              <a:rPr lang="de-DE" dirty="0"/>
              <a:t>, „</a:t>
            </a:r>
            <a:r>
              <a:rPr lang="de-DE" dirty="0" err="1"/>
              <a:t>fixed</a:t>
            </a:r>
            <a:r>
              <a:rPr lang="de-DE" dirty="0"/>
              <a:t>“ </a:t>
            </a:r>
            <a:r>
              <a:rPr lang="de-DE" dirty="0" err="1"/>
              <a:t>image</a:t>
            </a:r>
            <a:r>
              <a:rPr lang="de-DE" dirty="0"/>
              <a:t> at </a:t>
            </a:r>
            <a:r>
              <a:rPr lang="de-DE" dirty="0" err="1"/>
              <a:t>the</a:t>
            </a:r>
            <a:r>
              <a:rPr lang="de-DE" dirty="0"/>
              <a:t> </a:t>
            </a:r>
            <a:r>
              <a:rPr lang="de-DE" dirty="0" err="1"/>
              <a:t>center</a:t>
            </a:r>
            <a:r>
              <a:rPr lang="de-DE" dirty="0"/>
              <a:t>, and „</a:t>
            </a:r>
            <a:r>
              <a:rPr lang="de-DE" dirty="0" err="1"/>
              <a:t>moved</a:t>
            </a:r>
            <a:r>
              <a:rPr lang="de-DE" dirty="0"/>
              <a:t>“ </a:t>
            </a:r>
            <a:r>
              <a:rPr lang="de-DE" dirty="0" err="1"/>
              <a:t>image</a:t>
            </a:r>
            <a:r>
              <a:rPr lang="de-DE" dirty="0"/>
              <a:t> on </a:t>
            </a:r>
            <a:r>
              <a:rPr lang="de-DE" dirty="0" err="1"/>
              <a:t>the</a:t>
            </a:r>
            <a:r>
              <a:rPr lang="de-DE" dirty="0"/>
              <a:t> </a:t>
            </a:r>
            <a:r>
              <a:rPr lang="de-DE" dirty="0" err="1"/>
              <a:t>right</a:t>
            </a:r>
            <a:r>
              <a:rPr lang="de-DE" dirty="0"/>
              <a:t> </a:t>
            </a:r>
            <a:r>
              <a:rPr lang="de-DE" dirty="0" err="1"/>
              <a:t>hand</a:t>
            </a:r>
            <a:r>
              <a:rPr lang="de-DE" dirty="0"/>
              <a:t> </a:t>
            </a:r>
            <a:r>
              <a:rPr lang="de-DE" dirty="0" err="1"/>
              <a:t>side</a:t>
            </a:r>
            <a:r>
              <a:rPr lang="de-DE" dirty="0"/>
              <a:t>.</a:t>
            </a:r>
          </a:p>
          <a:p>
            <a:pPr algn="ctr"/>
            <a:r>
              <a:rPr lang="de-DE" dirty="0"/>
              <a:t>„</a:t>
            </a:r>
            <a:r>
              <a:rPr lang="de-DE" dirty="0" err="1"/>
              <a:t>Larvalign</a:t>
            </a:r>
            <a:r>
              <a:rPr lang="de-DE" dirty="0"/>
              <a:t>“</a:t>
            </a:r>
          </a:p>
        </p:txBody>
      </p:sp>
      <p:pic>
        <p:nvPicPr>
          <p:cNvPr id="8" name="Bildplatzhalter 7">
            <a:extLst>
              <a:ext uri="{FF2B5EF4-FFF2-40B4-BE49-F238E27FC236}">
                <a16:creationId xmlns:a16="http://schemas.microsoft.com/office/drawing/2014/main" id="{6F7202FA-BBA8-403F-A6A1-AF008DE0349B}"/>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19480" t="6797" r="-19635" b="12785"/>
          <a:stretch/>
        </p:blipFill>
        <p:spPr>
          <a:xfrm>
            <a:off x="287339" y="864394"/>
            <a:ext cx="8569325" cy="3045619"/>
          </a:xfrm>
        </p:spPr>
      </p:pic>
    </p:spTree>
    <p:extLst>
      <p:ext uri="{BB962C8B-B14F-4D97-AF65-F5344CB8AC3E}">
        <p14:creationId xmlns:p14="http://schemas.microsoft.com/office/powerpoint/2010/main" val="249227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23E72-5D25-4A7B-8D64-83B7FC8CD3B9}"/>
              </a:ext>
            </a:extLst>
          </p:cNvPr>
          <p:cNvSpPr>
            <a:spLocks noGrp="1"/>
          </p:cNvSpPr>
          <p:nvPr>
            <p:ph type="title"/>
          </p:nvPr>
        </p:nvSpPr>
        <p:spPr/>
        <p:txBody>
          <a:bodyPr/>
          <a:lstStyle/>
          <a:p>
            <a:r>
              <a:rPr lang="de-DE" dirty="0" err="1"/>
              <a:t>Comparison</a:t>
            </a:r>
            <a:r>
              <a:rPr lang="de-DE" dirty="0"/>
              <a:t> </a:t>
            </a:r>
            <a:r>
              <a:rPr lang="de-DE" dirty="0" err="1"/>
              <a:t>between</a:t>
            </a:r>
            <a:r>
              <a:rPr lang="de-DE" dirty="0"/>
              <a:t> </a:t>
            </a:r>
            <a:r>
              <a:rPr lang="de-DE" dirty="0" err="1"/>
              <a:t>Larvalign</a:t>
            </a:r>
            <a:r>
              <a:rPr lang="de-DE" dirty="0"/>
              <a:t> and </a:t>
            </a:r>
            <a:r>
              <a:rPr lang="de-DE" dirty="0" err="1"/>
              <a:t>Voxelmorph</a:t>
            </a:r>
            <a:endParaRPr lang="de-DE" dirty="0"/>
          </a:p>
        </p:txBody>
      </p:sp>
      <p:sp>
        <p:nvSpPr>
          <p:cNvPr id="3" name="Fußzeilenplatzhalter 2">
            <a:extLst>
              <a:ext uri="{FF2B5EF4-FFF2-40B4-BE49-F238E27FC236}">
                <a16:creationId xmlns:a16="http://schemas.microsoft.com/office/drawing/2014/main" id="{19873262-D8BC-470B-9789-786A737FCC6F}"/>
              </a:ext>
            </a:extLst>
          </p:cNvPr>
          <p:cNvSpPr>
            <a:spLocks noGrp="1"/>
          </p:cNvSpPr>
          <p:nvPr>
            <p:ph type="ftr" sz="quarter" idx="10"/>
          </p:nvPr>
        </p:nvSpPr>
        <p:spPr/>
        <p:txBody>
          <a:bodyPr/>
          <a:lstStyle/>
          <a:p>
            <a:pPr>
              <a:defRPr/>
            </a:pPr>
            <a:endParaRPr lang="de-DE"/>
          </a:p>
        </p:txBody>
      </p:sp>
      <p:sp>
        <p:nvSpPr>
          <p:cNvPr id="4" name="Textplatzhalter 3">
            <a:extLst>
              <a:ext uri="{FF2B5EF4-FFF2-40B4-BE49-F238E27FC236}">
                <a16:creationId xmlns:a16="http://schemas.microsoft.com/office/drawing/2014/main" id="{84430BF5-B7B1-4218-A043-942503FFADE9}"/>
              </a:ext>
            </a:extLst>
          </p:cNvPr>
          <p:cNvSpPr>
            <a:spLocks noGrp="1"/>
          </p:cNvSpPr>
          <p:nvPr>
            <p:ph type="body" sz="quarter" idx="13"/>
          </p:nvPr>
        </p:nvSpPr>
        <p:spPr/>
        <p:txBody>
          <a:bodyPr/>
          <a:lstStyle/>
          <a:p>
            <a:pPr algn="ctr"/>
            <a:r>
              <a:rPr lang="de-DE" dirty="0"/>
              <a:t>Composite </a:t>
            </a:r>
            <a:r>
              <a:rPr lang="de-DE" dirty="0" err="1"/>
              <a:t>image</a:t>
            </a:r>
            <a:r>
              <a:rPr lang="de-DE" dirty="0"/>
              <a:t> </a:t>
            </a:r>
            <a:r>
              <a:rPr lang="de-DE" dirty="0" err="1"/>
              <a:t>for</a:t>
            </a:r>
            <a:r>
              <a:rPr lang="de-DE" dirty="0"/>
              <a:t> </a:t>
            </a:r>
            <a:r>
              <a:rPr lang="de-DE" dirty="0" err="1"/>
              <a:t>larvalign</a:t>
            </a:r>
            <a:r>
              <a:rPr lang="de-DE" dirty="0"/>
              <a:t> on </a:t>
            </a:r>
            <a:r>
              <a:rPr lang="de-DE" dirty="0" err="1"/>
              <a:t>the</a:t>
            </a:r>
            <a:r>
              <a:rPr lang="de-DE" dirty="0"/>
              <a:t> </a:t>
            </a:r>
            <a:r>
              <a:rPr lang="de-DE" dirty="0" err="1"/>
              <a:t>left</a:t>
            </a:r>
            <a:r>
              <a:rPr lang="de-DE" dirty="0"/>
              <a:t> </a:t>
            </a:r>
            <a:r>
              <a:rPr lang="de-DE" dirty="0" err="1"/>
              <a:t>hand</a:t>
            </a:r>
            <a:r>
              <a:rPr lang="de-DE" dirty="0"/>
              <a:t> </a:t>
            </a:r>
            <a:r>
              <a:rPr lang="de-DE" dirty="0" err="1"/>
              <a:t>side</a:t>
            </a:r>
            <a:r>
              <a:rPr lang="de-DE" dirty="0"/>
              <a:t> and </a:t>
            </a:r>
            <a:r>
              <a:rPr lang="de-DE" dirty="0" err="1"/>
              <a:t>composite</a:t>
            </a:r>
            <a:r>
              <a:rPr lang="de-DE" dirty="0"/>
              <a:t> </a:t>
            </a:r>
            <a:r>
              <a:rPr lang="de-DE" dirty="0" err="1"/>
              <a:t>image</a:t>
            </a:r>
            <a:r>
              <a:rPr lang="de-DE" dirty="0"/>
              <a:t> </a:t>
            </a:r>
            <a:r>
              <a:rPr lang="de-DE" dirty="0" err="1"/>
              <a:t>for</a:t>
            </a:r>
            <a:r>
              <a:rPr lang="de-DE" dirty="0"/>
              <a:t> </a:t>
            </a:r>
            <a:r>
              <a:rPr lang="de-DE" dirty="0" err="1"/>
              <a:t>voxelmorph</a:t>
            </a:r>
            <a:r>
              <a:rPr lang="de-DE" dirty="0"/>
              <a:t> on </a:t>
            </a:r>
            <a:r>
              <a:rPr lang="de-DE" dirty="0" err="1"/>
              <a:t>the</a:t>
            </a:r>
            <a:r>
              <a:rPr lang="de-DE" dirty="0"/>
              <a:t> </a:t>
            </a:r>
            <a:r>
              <a:rPr lang="de-DE" dirty="0" err="1"/>
              <a:t>right</a:t>
            </a:r>
            <a:r>
              <a:rPr lang="de-DE" dirty="0"/>
              <a:t> </a:t>
            </a:r>
            <a:r>
              <a:rPr lang="de-DE" dirty="0" err="1"/>
              <a:t>hand</a:t>
            </a:r>
            <a:r>
              <a:rPr lang="de-DE" dirty="0"/>
              <a:t> </a:t>
            </a:r>
            <a:r>
              <a:rPr lang="de-DE" dirty="0" err="1"/>
              <a:t>side</a:t>
            </a:r>
            <a:r>
              <a:rPr lang="de-DE" dirty="0"/>
              <a:t>.</a:t>
            </a:r>
          </a:p>
        </p:txBody>
      </p:sp>
      <p:pic>
        <p:nvPicPr>
          <p:cNvPr id="11" name="Bildplatzhalter 10">
            <a:extLst>
              <a:ext uri="{FF2B5EF4-FFF2-40B4-BE49-F238E27FC236}">
                <a16:creationId xmlns:a16="http://schemas.microsoft.com/office/drawing/2014/main" id="{B43558D0-609C-47D8-AD71-66BB6C717DC1}"/>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26597" t="3351" r="-26768" b="7993"/>
          <a:stretch/>
        </p:blipFill>
        <p:spPr>
          <a:xfrm>
            <a:off x="287339" y="864394"/>
            <a:ext cx="8569325" cy="3045619"/>
          </a:xfrm>
        </p:spPr>
      </p:pic>
    </p:spTree>
    <p:extLst>
      <p:ext uri="{BB962C8B-B14F-4D97-AF65-F5344CB8AC3E}">
        <p14:creationId xmlns:p14="http://schemas.microsoft.com/office/powerpoint/2010/main" val="227684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04594-7387-416F-8622-D00E4267108D}"/>
              </a:ext>
            </a:extLst>
          </p:cNvPr>
          <p:cNvSpPr>
            <a:spLocks noGrp="1"/>
          </p:cNvSpPr>
          <p:nvPr>
            <p:ph type="title"/>
          </p:nvPr>
        </p:nvSpPr>
        <p:spPr/>
        <p:txBody>
          <a:bodyPr/>
          <a:lstStyle/>
          <a:p>
            <a:r>
              <a:rPr lang="de-DE" dirty="0" err="1"/>
              <a:t>Comparison</a:t>
            </a:r>
            <a:r>
              <a:rPr lang="de-DE" dirty="0"/>
              <a:t> </a:t>
            </a:r>
            <a:r>
              <a:rPr lang="de-DE" dirty="0" err="1"/>
              <a:t>between</a:t>
            </a:r>
            <a:r>
              <a:rPr lang="de-DE" dirty="0"/>
              <a:t> </a:t>
            </a:r>
            <a:r>
              <a:rPr lang="de-DE" dirty="0" err="1"/>
              <a:t>Larvalign</a:t>
            </a:r>
            <a:r>
              <a:rPr lang="de-DE" dirty="0"/>
              <a:t> and </a:t>
            </a:r>
            <a:r>
              <a:rPr lang="de-DE" dirty="0" err="1"/>
              <a:t>Voxelmorph</a:t>
            </a:r>
            <a:endParaRPr lang="de-DE" dirty="0"/>
          </a:p>
        </p:txBody>
      </p:sp>
      <p:sp>
        <p:nvSpPr>
          <p:cNvPr id="3" name="Textplatzhalter 2">
            <a:extLst>
              <a:ext uri="{FF2B5EF4-FFF2-40B4-BE49-F238E27FC236}">
                <a16:creationId xmlns:a16="http://schemas.microsoft.com/office/drawing/2014/main" id="{6A681BD9-420C-43DB-8681-DFC6FCED4B5B}"/>
              </a:ext>
            </a:extLst>
          </p:cNvPr>
          <p:cNvSpPr>
            <a:spLocks noGrp="1"/>
          </p:cNvSpPr>
          <p:nvPr>
            <p:ph type="body" sz="quarter" idx="11"/>
          </p:nvPr>
        </p:nvSpPr>
        <p:spPr/>
        <p:txBody>
          <a:bodyPr/>
          <a:lstStyle/>
          <a:p>
            <a:r>
              <a:rPr lang="de-DE" dirty="0"/>
              <a:t>Time </a:t>
            </a:r>
            <a:r>
              <a:rPr lang="de-DE" dirty="0" err="1"/>
              <a:t>for</a:t>
            </a:r>
            <a:r>
              <a:rPr lang="de-DE" dirty="0"/>
              <a:t> </a:t>
            </a:r>
            <a:r>
              <a:rPr lang="de-DE" dirty="0" err="1"/>
              <a:t>registration</a:t>
            </a:r>
            <a:endParaRPr lang="de-DE" dirty="0"/>
          </a:p>
        </p:txBody>
      </p:sp>
      <p:sp>
        <p:nvSpPr>
          <p:cNvPr id="4" name="Fußzeilenplatzhalter 3">
            <a:extLst>
              <a:ext uri="{FF2B5EF4-FFF2-40B4-BE49-F238E27FC236}">
                <a16:creationId xmlns:a16="http://schemas.microsoft.com/office/drawing/2014/main" id="{A0720B38-7CE3-4E82-9166-06D8075DB298}"/>
              </a:ext>
            </a:extLst>
          </p:cNvPr>
          <p:cNvSpPr>
            <a:spLocks noGrp="1"/>
          </p:cNvSpPr>
          <p:nvPr>
            <p:ph type="ftr" sz="quarter" idx="12"/>
          </p:nvPr>
        </p:nvSpPr>
        <p:spPr/>
        <p:txBody>
          <a:bodyPr/>
          <a:lstStyle/>
          <a:p>
            <a:pPr>
              <a:defRPr/>
            </a:pPr>
            <a:r>
              <a:rPr lang="de-DE" dirty="0"/>
              <a:t>8 / 9</a:t>
            </a:r>
          </a:p>
        </p:txBody>
      </p:sp>
      <p:sp>
        <p:nvSpPr>
          <p:cNvPr id="5" name="Textplatzhalter 4">
            <a:extLst>
              <a:ext uri="{FF2B5EF4-FFF2-40B4-BE49-F238E27FC236}">
                <a16:creationId xmlns:a16="http://schemas.microsoft.com/office/drawing/2014/main" id="{D809C099-C487-4B4F-ABBE-A0615218119C}"/>
              </a:ext>
            </a:extLst>
          </p:cNvPr>
          <p:cNvSpPr>
            <a:spLocks noGrp="1"/>
          </p:cNvSpPr>
          <p:nvPr>
            <p:ph type="body" sz="quarter" idx="14"/>
          </p:nvPr>
        </p:nvSpPr>
        <p:spPr/>
        <p:txBody>
          <a:bodyPr/>
          <a:lstStyle/>
          <a:p>
            <a:r>
              <a:rPr lang="de-DE" sz="1200" dirty="0"/>
              <a:t>CPU </a:t>
            </a:r>
            <a:r>
              <a:rPr lang="de-DE" sz="1200" dirty="0" err="1"/>
              <a:t>Configuration</a:t>
            </a:r>
            <a:r>
              <a:rPr lang="de-DE" sz="1200" dirty="0"/>
              <a:t>:</a:t>
            </a:r>
          </a:p>
          <a:p>
            <a:pPr lvl="1"/>
            <a:r>
              <a:rPr lang="it-IT" sz="1200" dirty="0"/>
              <a:t>AMD </a:t>
            </a:r>
            <a:r>
              <a:rPr lang="it-IT" sz="1200" dirty="0" err="1"/>
              <a:t>Ryzen</a:t>
            </a:r>
            <a:r>
              <a:rPr lang="it-IT" sz="1200" dirty="0"/>
              <a:t> 9 5950X 16-Core Processor, 4.00 GHz.</a:t>
            </a:r>
          </a:p>
          <a:p>
            <a:pPr lvl="1"/>
            <a:r>
              <a:rPr lang="de-DE" sz="1200" dirty="0"/>
              <a:t>128 GB RAM</a:t>
            </a:r>
          </a:p>
          <a:p>
            <a:r>
              <a:rPr lang="de-DE" sz="1200" dirty="0"/>
              <a:t>GPU </a:t>
            </a:r>
            <a:r>
              <a:rPr lang="de-DE" sz="1200" dirty="0" err="1"/>
              <a:t>Configuration</a:t>
            </a:r>
            <a:r>
              <a:rPr lang="de-DE" sz="1200" dirty="0"/>
              <a:t>:</a:t>
            </a:r>
          </a:p>
          <a:p>
            <a:pPr lvl="1"/>
            <a:r>
              <a:rPr lang="de-DE" sz="1200" dirty="0"/>
              <a:t>NVIDIA RTX A5000</a:t>
            </a:r>
          </a:p>
          <a:p>
            <a:pPr lvl="1"/>
            <a:r>
              <a:rPr lang="de-DE" sz="1200" dirty="0"/>
              <a:t>24 GB </a:t>
            </a:r>
            <a:r>
              <a:rPr lang="de-DE" sz="1200" dirty="0" err="1"/>
              <a:t>Dedicated</a:t>
            </a:r>
            <a:r>
              <a:rPr lang="de-DE" sz="1200" dirty="0"/>
              <a:t> GPU </a:t>
            </a:r>
            <a:r>
              <a:rPr lang="de-DE" sz="1200" dirty="0" err="1"/>
              <a:t>memory</a:t>
            </a:r>
            <a:r>
              <a:rPr lang="de-DE" sz="1200" dirty="0"/>
              <a:t>.</a:t>
            </a:r>
          </a:p>
          <a:p>
            <a:r>
              <a:rPr lang="de-DE" sz="1400" dirty="0"/>
              <a:t>Registration </a:t>
            </a:r>
            <a:r>
              <a:rPr lang="de-DE" sz="1400" dirty="0" err="1"/>
              <a:t>settings</a:t>
            </a:r>
            <a:r>
              <a:rPr lang="de-DE" sz="1400" dirty="0"/>
              <a:t>:</a:t>
            </a:r>
          </a:p>
          <a:p>
            <a:pPr lvl="1"/>
            <a:r>
              <a:rPr lang="de-DE" sz="1200" dirty="0"/>
              <a:t>Single </a:t>
            </a:r>
            <a:r>
              <a:rPr lang="de-DE" sz="1200" dirty="0" err="1"/>
              <a:t>channel</a:t>
            </a:r>
            <a:r>
              <a:rPr lang="de-DE" sz="1200" dirty="0"/>
              <a:t> </a:t>
            </a:r>
            <a:r>
              <a:rPr lang="de-DE" sz="1200" dirty="0" err="1"/>
              <a:t>registration</a:t>
            </a:r>
            <a:r>
              <a:rPr lang="de-DE" sz="1200" dirty="0"/>
              <a:t> (NP Channel).</a:t>
            </a:r>
          </a:p>
          <a:p>
            <a:pPr lvl="1"/>
            <a:r>
              <a:rPr lang="de-DE" sz="1200" dirty="0" err="1"/>
              <a:t>Downsampled</a:t>
            </a:r>
            <a:r>
              <a:rPr lang="de-DE" sz="1200" dirty="0"/>
              <a:t> </a:t>
            </a:r>
            <a:r>
              <a:rPr lang="de-DE" sz="1200" dirty="0" err="1"/>
              <a:t>version</a:t>
            </a:r>
            <a:r>
              <a:rPr lang="de-DE" sz="1200" dirty="0"/>
              <a:t>: 256 x 512 x 64 (w x h x d).</a:t>
            </a:r>
          </a:p>
          <a:p>
            <a:pPr lvl="1"/>
            <a:r>
              <a:rPr lang="de-DE" sz="1200" dirty="0" err="1"/>
              <a:t>Full-scale</a:t>
            </a:r>
            <a:r>
              <a:rPr lang="de-DE" sz="1200" dirty="0"/>
              <a:t> </a:t>
            </a:r>
            <a:r>
              <a:rPr lang="de-DE" sz="1200" dirty="0" err="1"/>
              <a:t>version</a:t>
            </a:r>
            <a:r>
              <a:rPr lang="de-DE" sz="1200" dirty="0"/>
              <a:t>: 993 x 1449 x 99 (w x h x d).</a:t>
            </a:r>
          </a:p>
          <a:p>
            <a:pPr marL="216100" lvl="1" indent="0">
              <a:buNone/>
            </a:pPr>
            <a:endParaRPr lang="de-DE" sz="1200" dirty="0"/>
          </a:p>
          <a:p>
            <a:pPr marL="216100" lvl="1" indent="0">
              <a:buNone/>
            </a:pPr>
            <a:endParaRPr lang="de-DE" sz="1200" dirty="0"/>
          </a:p>
        </p:txBody>
      </p:sp>
      <p:pic>
        <p:nvPicPr>
          <p:cNvPr id="17" name="Grafik 16">
            <a:extLst>
              <a:ext uri="{FF2B5EF4-FFF2-40B4-BE49-F238E27FC236}">
                <a16:creationId xmlns:a16="http://schemas.microsoft.com/office/drawing/2014/main" id="{7F0F0367-1CB6-419F-AD1B-64E066A5A37D}"/>
              </a:ext>
            </a:extLst>
          </p:cNvPr>
          <p:cNvPicPr>
            <a:picLocks noChangeAspect="1"/>
          </p:cNvPicPr>
          <p:nvPr/>
        </p:nvPicPr>
        <p:blipFill>
          <a:blip r:embed="rId2"/>
          <a:stretch>
            <a:fillRect/>
          </a:stretch>
        </p:blipFill>
        <p:spPr>
          <a:xfrm>
            <a:off x="287337" y="3172062"/>
            <a:ext cx="2495898" cy="790685"/>
          </a:xfrm>
          <a:prstGeom prst="rect">
            <a:avLst/>
          </a:prstGeom>
        </p:spPr>
      </p:pic>
      <p:pic>
        <p:nvPicPr>
          <p:cNvPr id="21" name="Bildplatzhalter 20">
            <a:extLst>
              <a:ext uri="{FF2B5EF4-FFF2-40B4-BE49-F238E27FC236}">
                <a16:creationId xmlns:a16="http://schemas.microsoft.com/office/drawing/2014/main" id="{8BB008E6-1336-4C4D-9CFC-8FC27E3C2060}"/>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92" r="92"/>
          <a:stretch>
            <a:fillRect/>
          </a:stretch>
        </p:blipFill>
        <p:spPr/>
      </p:pic>
    </p:spTree>
    <p:extLst>
      <p:ext uri="{BB962C8B-B14F-4D97-AF65-F5344CB8AC3E}">
        <p14:creationId xmlns:p14="http://schemas.microsoft.com/office/powerpoint/2010/main" val="139190430"/>
      </p:ext>
    </p:extLst>
  </p:cSld>
  <p:clrMapOvr>
    <a:masterClrMapping/>
  </p:clrMapOvr>
</p:sld>
</file>

<file path=ppt/theme/theme1.xml><?xml version="1.0" encoding="utf-8"?>
<a:theme xmlns:a="http://schemas.openxmlformats.org/drawingml/2006/main" name="LfB-Vorlage 2014-12-17">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fB-Präsentation Format 16-9 (RWTH 2015-10).potx" id="{A12725A7-D4D6-4E29-8F86-1513F829AE75}" vid="{1C2135AA-280E-4507-8A71-2A097A257A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
  <TotalTime>0</TotalTime>
  <Words>340</Words>
  <Application>Microsoft Office PowerPoint</Application>
  <PresentationFormat>Bildschirmpräsentation (16:9)</PresentationFormat>
  <Paragraphs>44</Paragraphs>
  <Slides>10</Slides>
  <Notes>1</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Symbol</vt:lpstr>
      <vt:lpstr>Wingdings</vt:lpstr>
      <vt:lpstr>LfB-Vorlage 2014-12-17</vt:lpstr>
      <vt:lpstr>Robust Registration to a template brain for the Drosophila larva</vt:lpstr>
      <vt:lpstr>Contents</vt:lpstr>
      <vt:lpstr>Registration Setup</vt:lpstr>
      <vt:lpstr>Registration result with Voxelmorph (1/3)</vt:lpstr>
      <vt:lpstr>Registration result with Voxelmorph (2/3)</vt:lpstr>
      <vt:lpstr>Registration result with Voxelmorph (3/3)</vt:lpstr>
      <vt:lpstr>Registration result with Larvalign</vt:lpstr>
      <vt:lpstr>Comparison between Larvalign and Voxelmorph</vt:lpstr>
      <vt:lpstr>Comparison between Larvalign and Voxelmorph</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Registration to a template brain for the Drosophila larva.</dc:title>
  <dc:creator>Harsha Yogeshappa</dc:creator>
  <cp:lastModifiedBy>Harsha Yogeshappa</cp:lastModifiedBy>
  <cp:revision>18</cp:revision>
  <cp:lastPrinted>2022-07-13T12:03:11Z</cp:lastPrinted>
  <dcterms:created xsi:type="dcterms:W3CDTF">2022-07-13T09:52:05Z</dcterms:created>
  <dcterms:modified xsi:type="dcterms:W3CDTF">2022-07-13T12:03:41Z</dcterms:modified>
</cp:coreProperties>
</file>