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A81D-BB0B-1A77-3687-9E9726024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8618C-BF13-3C1D-66CB-A3A03FED4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11740-891A-D663-CF4B-ED558A3F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A5AF-99D8-4214-850A-EC47F23E86DF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51E51-6EEB-8669-F49E-C04CF6E5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D2D60-B6AF-BFA8-9C2E-CC32445FF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050B-ACAD-4EB1-9325-814D098FF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63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0C4A-4013-732F-DA33-00DE14FF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1F9D9-0473-A276-34EA-AE2372EEF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AB9BB-46D7-F1B9-DF56-ACDA6DE3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A5AF-99D8-4214-850A-EC47F23E86DF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08937-3759-A08E-C01A-6EB27028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A4273-A8EE-0475-F4CE-3860C096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050B-ACAD-4EB1-9325-814D098FF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9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A983D6-D27E-924C-7D35-194FD2C8C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A7A32-292D-AD4B-AAC5-08C032063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234B5-3C5A-16B9-18B0-FF35D69E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A5AF-99D8-4214-850A-EC47F23E86DF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42089-385B-2B6E-2430-DB405EF6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F068E-F5F7-33F6-E2F3-ABC9B1B8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050B-ACAD-4EB1-9325-814D098FF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45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3652-6342-D52B-4360-B45CA28E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19F85-D9CC-8E83-4AC0-67D063500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79E77-9AEA-4A14-7EA9-D13363D7B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A5AF-99D8-4214-850A-EC47F23E86DF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A3AF4-6526-C9DC-F081-8B26C36F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5A280-3552-1DD8-4719-C1395FD4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050B-ACAD-4EB1-9325-814D098FF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63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B1FEB-CE87-EDA5-766A-FD290568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BF92E-18C9-04AE-6025-8E595D762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E3D01-47D0-9FBB-12C1-A149CB64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A5AF-99D8-4214-850A-EC47F23E86DF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8844E-5E29-81CE-8B7F-7249C6D3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EF693-CB81-9724-4E3F-F698F928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050B-ACAD-4EB1-9325-814D098FF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20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99B80-AF6F-DEA4-F497-CE865E88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7BBE1-7272-7C8E-82EA-8D2F0CEDB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3E8B7-83B6-AEE1-47D1-41AF1DB27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5FD1A-BAA0-EDB2-2514-0CF4BD4AA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A5AF-99D8-4214-850A-EC47F23E86DF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7E5A4-62F2-89CD-71CD-F14907F6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BC8ED-6401-F837-1FB0-47FCDC78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050B-ACAD-4EB1-9325-814D098FF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70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3902F-6167-275B-9715-2180D4D6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06509-12D3-37DA-3E48-4BA39318E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FCFFB-1BD1-DB73-3CEA-6FD6A37D3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120FF8-2B4D-1FB5-27A8-1CEF0E474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8AA1F-E08D-3186-19C4-1CAB616DF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A738A-A3A0-65BF-CB3F-0D9259AA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A5AF-99D8-4214-850A-EC47F23E86DF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22E45E-E9F9-DB1E-1896-6C7B1D77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D26CB-E228-4AD4-1C21-BD436580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050B-ACAD-4EB1-9325-814D098FF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27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819E-2A96-E843-1D62-47C1A182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2244A4-6891-9191-62F8-3DED540A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A5AF-99D8-4214-850A-EC47F23E86DF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AD211-7308-061C-CE24-8580E9BD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63DA3-A585-DDA7-914F-7FF43849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050B-ACAD-4EB1-9325-814D098FF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1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20D6D-A93C-695B-023B-DECF80EB3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A5AF-99D8-4214-850A-EC47F23E86DF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96994-C2B8-DE82-B41E-6FF96B2D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91DE8-68A3-437C-1F45-37B21CA5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050B-ACAD-4EB1-9325-814D098FF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48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CE39-CF9F-D1CA-B16B-E461FD48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F4AC7-2493-3140-B255-7144C3F22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92707-0ADC-6A84-361B-DF9B2934F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7D536-13C9-12FB-2F27-D3CF73A2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A5AF-99D8-4214-850A-EC47F23E86DF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1C5DC-4B96-CD0B-468E-D221C149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8715E-2AD6-D04A-2B4B-35F8A671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050B-ACAD-4EB1-9325-814D098FF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84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AD365-E01B-B730-A5AA-B7B0F411B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A233EC-CE1B-82E7-C6E4-E1B580F07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06E45-0591-583A-16FF-2EFD6698E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663DD-BB61-5DA9-8770-E7E60834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A5AF-99D8-4214-850A-EC47F23E86DF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AC5AE-7D27-3375-7B1D-1917E2ADE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B5BFC-C9CE-3D35-F37D-79429969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050B-ACAD-4EB1-9325-814D098FF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82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1B2AED-00D4-5D2F-B49C-D241D2D9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C5426-7D77-E907-5278-B01ABF870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24E16-3B66-CC95-3A8C-F33B0A135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5A5AF-99D8-4214-850A-EC47F23E86DF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71C6A-96C1-C758-34A6-F7151CB65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CE6E0-E175-A8BD-6B73-34AC7B07C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9050B-ACAD-4EB1-9325-814D098FF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63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069D-DFA0-EA78-E439-38CBC36785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D7628-620A-AE4F-0CEE-5A136AF2B0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07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5F17766-CECB-57F8-BF4D-73A30B0BE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349" y="252827"/>
            <a:ext cx="7478169" cy="326753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D1D1D3-7352-1AC9-6742-20C7A453BB53}"/>
              </a:ext>
            </a:extLst>
          </p:cNvPr>
          <p:cNvCxnSpPr>
            <a:cxnSpLocks/>
          </p:cNvCxnSpPr>
          <p:nvPr/>
        </p:nvCxnSpPr>
        <p:spPr>
          <a:xfrm flipH="1">
            <a:off x="6464267" y="2245409"/>
            <a:ext cx="131266" cy="0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E9BF812-FC86-41C0-FF76-7FA563C26FB3}"/>
              </a:ext>
            </a:extLst>
          </p:cNvPr>
          <p:cNvSpPr/>
          <p:nvPr/>
        </p:nvSpPr>
        <p:spPr>
          <a:xfrm>
            <a:off x="2093382" y="3520358"/>
            <a:ext cx="7478169" cy="264943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Graphic 21" descr="Document with solid fill">
            <a:extLst>
              <a:ext uri="{FF2B5EF4-FFF2-40B4-BE49-F238E27FC236}">
                <a16:creationId xmlns:a16="http://schemas.microsoft.com/office/drawing/2014/main" id="{7C67AE2F-2EC1-24A5-532B-E64A5C250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02677" y="4720457"/>
            <a:ext cx="914400" cy="914400"/>
          </a:xfrm>
          <a:prstGeom prst="rect">
            <a:avLst/>
          </a:prstGeom>
        </p:spPr>
      </p:pic>
      <p:pic>
        <p:nvPicPr>
          <p:cNvPr id="23" name="Graphic 22" descr="Document with solid fill">
            <a:extLst>
              <a:ext uri="{FF2B5EF4-FFF2-40B4-BE49-F238E27FC236}">
                <a16:creationId xmlns:a16="http://schemas.microsoft.com/office/drawing/2014/main" id="{8F5FF0CE-6C41-B1C8-AD97-632A4944C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25515" y="4720457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1C1D9FA-3814-C930-9B93-AA735EAA3B01}"/>
              </a:ext>
            </a:extLst>
          </p:cNvPr>
          <p:cNvSpPr txBox="1"/>
          <p:nvPr/>
        </p:nvSpPr>
        <p:spPr>
          <a:xfrm>
            <a:off x="2377550" y="3609759"/>
            <a:ext cx="3718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/>
                </a:solidFill>
              </a:rPr>
              <a:t>Auxiliary Information (Optional)</a:t>
            </a:r>
            <a:endParaRPr lang="en-IN" sz="2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BFEAF90-D13E-EFB4-524E-065CA9DB4F21}"/>
                  </a:ext>
                </a:extLst>
              </p:cNvPr>
              <p:cNvSpPr txBox="1"/>
              <p:nvPr/>
            </p:nvSpPr>
            <p:spPr>
              <a:xfrm>
                <a:off x="2323267" y="4143518"/>
                <a:ext cx="1205235" cy="479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latin typeface="+mj-lt"/>
                  </a:rPr>
                  <a:t>Fixed Image Landmarks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sz="1200" dirty="0">
                    <a:latin typeface="+mj-lt"/>
                  </a:rPr>
                  <a:t>)</a:t>
                </a:r>
                <a:endParaRPr lang="en-IN" sz="1200" dirty="0">
                  <a:latin typeface="+mj-lt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BFEAF90-D13E-EFB4-524E-065CA9DB4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267" y="4143518"/>
                <a:ext cx="1205235" cy="479234"/>
              </a:xfrm>
              <a:prstGeom prst="rect">
                <a:avLst/>
              </a:prstGeom>
              <a:blipFill>
                <a:blip r:embed="rId5"/>
                <a:stretch>
                  <a:fillRect t="-1282" b="-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BB25558-9E3A-28F8-B279-962ED8DCEBD2}"/>
                  </a:ext>
                </a:extLst>
              </p:cNvPr>
              <p:cNvSpPr txBox="1"/>
              <p:nvPr/>
            </p:nvSpPr>
            <p:spPr>
              <a:xfrm>
                <a:off x="3680097" y="4139710"/>
                <a:ext cx="12052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latin typeface="+mj-lt"/>
                  </a:rPr>
                  <a:t>Moving Image Landmarks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DE" sz="1200" dirty="0">
                    <a:latin typeface="+mj-lt"/>
                  </a:rPr>
                  <a:t>)</a:t>
                </a:r>
                <a:endParaRPr lang="en-IN" sz="1200" dirty="0">
                  <a:latin typeface="+mj-lt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BB25558-9E3A-28F8-B279-962ED8DCE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097" y="4139710"/>
                <a:ext cx="1205235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Graphic 27" descr="Badge Follow with solid fill">
            <a:extLst>
              <a:ext uri="{FF2B5EF4-FFF2-40B4-BE49-F238E27FC236}">
                <a16:creationId xmlns:a16="http://schemas.microsoft.com/office/drawing/2014/main" id="{503B277B-A759-1DEF-4B7D-AA6B3E925A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5999" y="4720457"/>
            <a:ext cx="914400" cy="9144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B38199-6193-8DA6-6FD0-69DA14B42E98}"/>
              </a:ext>
            </a:extLst>
          </p:cNvPr>
          <p:cNvCxnSpPr>
            <a:cxnSpLocks/>
          </p:cNvCxnSpPr>
          <p:nvPr/>
        </p:nvCxnSpPr>
        <p:spPr>
          <a:xfrm>
            <a:off x="6550026" y="2246000"/>
            <a:ext cx="0" cy="24744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EA5240E-46B3-ABDA-D0C6-62AEC7765970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4739915" y="5177657"/>
            <a:ext cx="13560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B447A3F-B5C9-8141-0D13-C8C34BF25290}"/>
              </a:ext>
            </a:extLst>
          </p:cNvPr>
          <p:cNvCxnSpPr>
            <a:cxnSpLocks/>
          </p:cNvCxnSpPr>
          <p:nvPr/>
        </p:nvCxnSpPr>
        <p:spPr>
          <a:xfrm>
            <a:off x="7010399" y="5177657"/>
            <a:ext cx="7281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Document with solid fill">
            <a:extLst>
              <a:ext uri="{FF2B5EF4-FFF2-40B4-BE49-F238E27FC236}">
                <a16:creationId xmlns:a16="http://schemas.microsoft.com/office/drawing/2014/main" id="{C9F559C1-DF9D-A7E9-C038-ECD92D0A4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8533" y="4720457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43203A2-E806-FECD-E882-DC79F39CD8D6}"/>
                  </a:ext>
                </a:extLst>
              </p:cNvPr>
              <p:cNvSpPr txBox="1"/>
              <p:nvPr/>
            </p:nvSpPr>
            <p:spPr>
              <a:xfrm>
                <a:off x="7580553" y="4136285"/>
                <a:ext cx="12052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latin typeface="+mj-lt"/>
                  </a:rPr>
                  <a:t>Moved Image Landmarks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DE" sz="1200" dirty="0">
                    <a:latin typeface="+mj-lt"/>
                  </a:rPr>
                  <a:t>)</a:t>
                </a:r>
                <a:endParaRPr lang="en-IN" sz="1200" dirty="0">
                  <a:latin typeface="+mj-lt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43203A2-E806-FECD-E882-DC79F39CD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553" y="4136285"/>
                <a:ext cx="1205235" cy="461665"/>
              </a:xfrm>
              <a:prstGeom prst="rect">
                <a:avLst/>
              </a:prstGeom>
              <a:blipFill>
                <a:blip r:embed="rId9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32C843F-1E28-93C5-4ECE-5905245D2AD5}"/>
              </a:ext>
            </a:extLst>
          </p:cNvPr>
          <p:cNvCxnSpPr>
            <a:cxnSpLocks/>
            <a:endCxn id="22" idx="2"/>
          </p:cNvCxnSpPr>
          <p:nvPr/>
        </p:nvCxnSpPr>
        <p:spPr>
          <a:xfrm rot="10800000">
            <a:off x="2959877" y="5634857"/>
            <a:ext cx="1780038" cy="24947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8284C44-F2D3-A016-0734-2993CB2DBA23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6215933" y="5634857"/>
            <a:ext cx="1979800" cy="25794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FD6F152-FF3A-0523-5098-058CAF701F3E}"/>
                  </a:ext>
                </a:extLst>
              </p:cNvPr>
              <p:cNvSpPr txBox="1"/>
              <p:nvPr/>
            </p:nvSpPr>
            <p:spPr>
              <a:xfrm>
                <a:off x="4727502" y="5724845"/>
                <a:ext cx="1488431" cy="344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50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1500" i="1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𝑙𝑑𝑚</m:t>
                          </m:r>
                        </m:sub>
                      </m:sSub>
                      <m:r>
                        <a:rPr lang="en-US" sz="1500" i="1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sz="1500" i="1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500" i="1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500" i="1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IN" sz="1500" i="1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500" i="1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500" i="1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1500" i="1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1500" i="1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500" dirty="0">
                  <a:solidFill>
                    <a:srgbClr val="FF99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FD6F152-FF3A-0523-5098-058CAF701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502" y="5724845"/>
                <a:ext cx="1488431" cy="344966"/>
              </a:xfrm>
              <a:prstGeom prst="rect">
                <a:avLst/>
              </a:prstGeom>
              <a:blipFill>
                <a:blip r:embed="rId10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9A082CC-8C43-A0E1-5574-E3CFEFB4C510}"/>
              </a:ext>
            </a:extLst>
          </p:cNvPr>
          <p:cNvSpPr txBox="1"/>
          <p:nvPr/>
        </p:nvSpPr>
        <p:spPr>
          <a:xfrm>
            <a:off x="6595532" y="3715352"/>
            <a:ext cx="530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-ϕ</a:t>
            </a:r>
            <a:endParaRPr lang="en-IN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068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33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 Yogeshappa</dc:creator>
  <cp:lastModifiedBy>Harsha Yogeshappa</cp:lastModifiedBy>
  <cp:revision>4</cp:revision>
  <dcterms:created xsi:type="dcterms:W3CDTF">2022-10-09T14:50:07Z</dcterms:created>
  <dcterms:modified xsi:type="dcterms:W3CDTF">2022-10-12T09:38:55Z</dcterms:modified>
</cp:coreProperties>
</file>