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4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8511-7D65-44C3-8307-B69DC68ABF8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DE35-089F-4F27-9F6B-0BD818B29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4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77078" y="378547"/>
            <a:ext cx="7429167" cy="3808674"/>
            <a:chOff x="1375576" y="1022603"/>
            <a:chExt cx="7429167" cy="3808674"/>
          </a:xfrm>
        </p:grpSpPr>
        <p:grpSp>
          <p:nvGrpSpPr>
            <p:cNvPr id="18" name="그룹 17"/>
            <p:cNvGrpSpPr/>
            <p:nvPr/>
          </p:nvGrpSpPr>
          <p:grpSpPr>
            <a:xfrm>
              <a:off x="1375576" y="1022603"/>
              <a:ext cx="7429167" cy="3808674"/>
              <a:chOff x="453225" y="275180"/>
              <a:chExt cx="7429167" cy="3808674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53225" y="275180"/>
                <a:ext cx="7429167" cy="3808674"/>
                <a:chOff x="453225" y="275180"/>
                <a:chExt cx="7429167" cy="3808674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53225" y="275180"/>
                  <a:ext cx="6909684" cy="3808674"/>
                  <a:chOff x="461176" y="353294"/>
                  <a:chExt cx="6909684" cy="3808674"/>
                </a:xfrm>
              </p:grpSpPr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61176" y="353294"/>
                    <a:ext cx="6909684" cy="3808674"/>
                  </a:xfrm>
                  <a:prstGeom prst="rect">
                    <a:avLst/>
                  </a:prstGeom>
                  <a:solidFill>
                    <a:srgbClr val="21212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425180" y="1221064"/>
                    <a:ext cx="3696216" cy="1171739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직선 화살표 연결선 5"/>
                  <p:cNvCxnSpPr/>
                  <p:nvPr/>
                </p:nvCxnSpPr>
                <p:spPr>
                  <a:xfrm flipH="1">
                    <a:off x="2132086" y="1725433"/>
                    <a:ext cx="1022688" cy="795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3146823" y="1376484"/>
                  <a:ext cx="473556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bg1"/>
                      </a:solidFill>
                    </a:rPr>
                    <a:t>1) Enter http://localhost:8080</a:t>
                  </a:r>
                </a:p>
                <a:p>
                  <a:r>
                    <a:rPr lang="ko-KR" altLang="en-US" sz="1600" dirty="0" smtClean="0">
                      <a:solidFill>
                        <a:schemeClr val="bg1"/>
                      </a:solidFill>
                    </a:rPr>
                    <a:t>🙂 </a:t>
                  </a:r>
                  <a:r>
                    <a:rPr lang="en-US" altLang="ko-KR" sz="1600" dirty="0" smtClean="0">
                      <a:solidFill>
                        <a:schemeClr val="bg1"/>
                      </a:solidFill>
                    </a:rPr>
                    <a:t>Server responds with ‘restFront.html’</a:t>
                  </a:r>
                  <a:endParaRPr lang="ko-KR" altLang="en-US" sz="16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2604283">
                <a:off x="2157733" y="1577725"/>
                <a:ext cx="955492" cy="1085395"/>
              </a:xfrm>
              <a:prstGeom prst="arc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47936" y="2891941"/>
              <a:ext cx="4735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2) ‘restFront.html’ need these files.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</a:rPr>
                <a:t>Client requests them to server</a:t>
              </a:r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921" y="3815442"/>
              <a:ext cx="473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🙁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Server doesn’t respond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→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blank page</a:t>
              </a:r>
              <a:endParaRPr lang="ko-KR" alt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657432" y="3699681"/>
            <a:ext cx="8323120" cy="3030471"/>
            <a:chOff x="278849" y="3695659"/>
            <a:chExt cx="8323120" cy="3030471"/>
          </a:xfrm>
        </p:grpSpPr>
        <p:sp>
          <p:nvSpPr>
            <p:cNvPr id="41" name="직사각형 40"/>
            <p:cNvSpPr/>
            <p:nvPr/>
          </p:nvSpPr>
          <p:spPr>
            <a:xfrm>
              <a:off x="278849" y="3695659"/>
              <a:ext cx="8323120" cy="3030471"/>
            </a:xfrm>
            <a:prstGeom prst="rect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51861" y="3927720"/>
              <a:ext cx="8030000" cy="2516988"/>
              <a:chOff x="729603" y="4052565"/>
              <a:chExt cx="8030000" cy="251698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603" y="5210895"/>
                <a:ext cx="3048425" cy="952633"/>
              </a:xfrm>
              <a:prstGeom prst="rect">
                <a:avLst/>
              </a:prstGeom>
              <a:solidFill>
                <a:srgbClr val="21212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6174" y="4940551"/>
                <a:ext cx="3553321" cy="1629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4" name="직선 화살표 연결선 23"/>
              <p:cNvCxnSpPr/>
              <p:nvPr/>
            </p:nvCxnSpPr>
            <p:spPr>
              <a:xfrm flipV="1">
                <a:off x="4042120" y="5651304"/>
                <a:ext cx="638490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/>
              <p:cNvSpPr/>
              <p:nvPr/>
            </p:nvSpPr>
            <p:spPr>
              <a:xfrm>
                <a:off x="7362908" y="5335325"/>
                <a:ext cx="206734" cy="22263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71084" y="4052565"/>
                <a:ext cx="37885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restFront.html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&lt;form&gt; redirects to ‘/’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when submit button is clicked</a:t>
                </a:r>
              </a:p>
              <a:p>
                <a:r>
                  <a:rPr lang="en-US" altLang="ko-KR" sz="1600" dirty="0" smtClean="0">
                    <a:solidFill>
                      <a:srgbClr val="FF0000"/>
                    </a:solidFill>
                  </a:rPr>
                  <a:t>(= restFront.js is not working!)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40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8" y="95211"/>
            <a:ext cx="7259063" cy="2876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3" y="3061251"/>
            <a:ext cx="6601486" cy="3639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6773" y="4881098"/>
            <a:ext cx="42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 rebase --interactive 'b563e486^‘</a:t>
            </a:r>
          </a:p>
          <a:p>
            <a:r>
              <a:rPr lang="en-US" altLang="ko-KR" dirty="0" smtClean="0"/>
              <a:t>(rebase to commit ‘before’ b563e486)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303520" y="1264258"/>
            <a:ext cx="2409245" cy="15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12765" y="956994"/>
            <a:ext cx="270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want to change 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essage of this 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9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8" y="191625"/>
            <a:ext cx="10497558" cy="31717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8" y="3893007"/>
            <a:ext cx="5439534" cy="1552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723" y="3481530"/>
            <a:ext cx="2343477" cy="2476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8" y="6170219"/>
            <a:ext cx="11364911" cy="54300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3184585" y="2647784"/>
            <a:ext cx="1864492" cy="1077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186489" y="4198289"/>
            <a:ext cx="1786805" cy="32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147273" y="5356483"/>
            <a:ext cx="819106" cy="705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Hyuncheol</dc:creator>
  <cp:lastModifiedBy>Park Hyuncheol</cp:lastModifiedBy>
  <cp:revision>9</cp:revision>
  <dcterms:created xsi:type="dcterms:W3CDTF">2022-01-14T01:26:41Z</dcterms:created>
  <dcterms:modified xsi:type="dcterms:W3CDTF">2022-01-14T12:45:37Z</dcterms:modified>
</cp:coreProperties>
</file>