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1" r:id="rId1"/>
  </p:sldMasterIdLst>
  <p:sldIdLst>
    <p:sldId id="256" r:id="rId2"/>
    <p:sldId id="257" r:id="rId3"/>
    <p:sldId id="261" r:id="rId4"/>
    <p:sldId id="281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78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389"/>
    <p:restoredTop sz="98995"/>
  </p:normalViewPr>
  <p:slideViewPr>
    <p:cSldViewPr>
      <p:cViewPr varScale="1">
        <p:scale>
          <a:sx n="100" d="100"/>
          <a:sy n="100" d="100"/>
        </p:scale>
        <p:origin x="-216" y="-84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40A130E-E3B8-4EBE-931F-81B26B8448AA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/>
            <a:fld id="{CA348888-F454-4AD2-BA62-3AF29D9807C0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6FEC12-A4C9-4837-AF94-AD867782C04C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7F84A3-4F29-4053-ACFD-1BAF2D3F140C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953836A-82A3-4C8B-9D31-CD724F3673ED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D2EBAF6-36D0-4DD8-B695-D4C1B37E35D6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0728D28-603B-4EFC-80F8-17E5E9107035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27A1F4E-0809-4239-8034-C38E431DAF92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E0DA496-7307-4E8B-88DE-CB97B48BAB6F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/>
            <a:fld id="{58721E90-850C-410B-8B89-8394F580CFDA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9FCF197-7F1E-43A4-B5A0-C0DD4E7947C2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22D86A-5F52-4165-8473-F1B836277586}" type="datetime1">
              <a:rPr lang="ko-KR" altLang="en-US"/>
              <a:pPr/>
              <a:t>2010-12-01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hyperlink" Target="https://github.com/hy31n/javaFinalProject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685800" y="2132856"/>
            <a:ext cx="7772400" cy="1470025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lvl="0">
              <a:spcBef>
                <a:spcPts val="500"/>
              </a:spcBef>
              <a:spcAft>
                <a:spcPts val="500"/>
              </a:spcAft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에스코어 드림 2 ExtraLight"/>
                <a:ea typeface="에스코어 드림 2 ExtraLight"/>
              </a:rPr>
              <a:t>자바응용프로그램</a:t>
            </a:r>
            <a:br>
              <a:rPr lang="ko-KR" altLang="en-US" b="1">
                <a:solidFill>
                  <a:schemeClr val="tx1"/>
                </a:solidFill>
                <a:ea typeface="에스코어 드림 2 ExtraLight"/>
              </a:rPr>
            </a:br>
            <a:r>
              <a:rPr lang="ko-KR" altLang="en-US" b="1">
                <a:solidFill>
                  <a:schemeClr val="tx1"/>
                </a:solidFill>
                <a:latin typeface="에스코어 드림 2 ExtraLight"/>
                <a:ea typeface="에스코어 드림 2 ExtraLight"/>
              </a:rPr>
              <a:t>게임 프로젝트</a:t>
            </a:r>
            <a:endParaRPr lang="ko-KR" altLang="en-US" b="1">
              <a:solidFill>
                <a:schemeClr val="tx1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07604" y="3861048"/>
            <a:ext cx="6728792" cy="175260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3000">
                <a:latin typeface="에스코어 드림 2 ExtraLight"/>
                <a:ea typeface="에스코어 드림 2 ExtraLight"/>
              </a:rPr>
              <a:t>2021863067</a:t>
            </a:r>
            <a:r>
              <a:rPr lang="ko-KR" altLang="en-US" sz="3000">
                <a:latin typeface="에스코어 드림 2 ExtraLight"/>
                <a:ea typeface="에스코어 드림 2 ExtraLight"/>
              </a:rPr>
              <a:t> 소프트웨어학과 정혜인</a:t>
            </a:r>
            <a:endParaRPr lang="ko-KR" altLang="en-US" sz="3000">
              <a:latin typeface="에스코어 드림 2 ExtraLight"/>
              <a:ea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코드 리뷰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317" y="1484784"/>
            <a:ext cx="8489365" cy="2880320"/>
          </a:xfrm>
          <a:prstGeom prst="rect">
            <a:avLst/>
          </a:prstGeom>
          <a:ln w="635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코드 리뷰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308" y="1489996"/>
            <a:ext cx="8563384" cy="4171251"/>
          </a:xfrm>
          <a:prstGeom prst="rect">
            <a:avLst/>
          </a:prstGeom>
          <a:ln w="635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코드 리뷰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096" y="1556792"/>
            <a:ext cx="8593808" cy="3231203"/>
          </a:xfrm>
          <a:prstGeom prst="rect">
            <a:avLst/>
          </a:prstGeom>
          <a:ln w="635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코드 리뷰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793" y="1988840"/>
            <a:ext cx="8600414" cy="1570075"/>
          </a:xfrm>
          <a:prstGeom prst="rect">
            <a:avLst/>
          </a:prstGeom>
          <a:ln w="635">
            <a:solidFill>
              <a:schemeClr val="dk1"/>
            </a:solidFill>
          </a:ln>
        </p:spPr>
      </p:pic>
      <p:sp>
        <p:nvSpPr>
          <p:cNvPr id="23" name=""/>
          <p:cNvSpPr txBox="1"/>
          <p:nvPr/>
        </p:nvSpPr>
        <p:spPr>
          <a:xfrm>
            <a:off x="216027" y="1484784"/>
            <a:ext cx="1872208" cy="4438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2300" b="1">
                <a:latin typeface="에스코어 드림 2 ExtraLight"/>
                <a:ea typeface="에스코어 드림 2 ExtraLight"/>
              </a:rPr>
              <a:t>Main</a:t>
            </a:r>
            <a:endParaRPr lang="en-US" altLang="ko-KR" sz="2300" b="1">
              <a:latin typeface="에스코어 드림 2 ExtraLight"/>
              <a:ea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게임 실행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22" name="">
            <a:hlinkClick r:id="rId2"/>
          </p:cNvPr>
          <p:cNvSpPr txBox="1"/>
          <p:nvPr/>
        </p:nvSpPr>
        <p:spPr>
          <a:xfrm>
            <a:off x="611560" y="1772816"/>
            <a:ext cx="4464496" cy="43507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2300">
                <a:latin typeface="에스코어 드림 2 ExtraLight"/>
                <a:ea typeface="에스코어 드림 2 ExtraLight"/>
                <a:hlinkClick r:id="rId2"/>
              </a:rPr>
              <a:t>github</a:t>
            </a:r>
            <a:endParaRPr lang="ko-KR" altLang="en-US" sz="2300">
              <a:latin typeface="에스코어 드림 2 ExtraLight"/>
              <a:ea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0" y="2693987"/>
            <a:ext cx="91440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에스코어 드림 2 ExtraLight"/>
                <a:ea typeface="에스코어 드림 2 ExtraLight"/>
              </a:rPr>
              <a:t>감사합니다</a:t>
            </a:r>
            <a:endParaRPr lang="ko-KR" altLang="en-US">
              <a:latin typeface="에스코어 드림 2 ExtraLight"/>
              <a:ea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effectLst/>
                <a:latin typeface="에스코어 드림 2 ExtraLight"/>
                <a:ea typeface="에스코어 드림 2 ExtraLight"/>
              </a:rPr>
              <a:t>목차</a:t>
            </a:r>
            <a:endParaRPr lang="ko-KR" altLang="en-US" b="1">
              <a:effectLst/>
              <a:latin typeface="에스코어 드림 2 ExtraLight"/>
              <a:ea typeface="에스코어 드림 2 ExtraLigh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에스코어 드림 2 ExtraLight"/>
                <a:ea typeface="에스코어 드림 2 ExtraLight"/>
              </a:rPr>
              <a:t>게임 기획 및 설명</a:t>
            </a:r>
            <a:endParaRPr lang="ko-KR" altLang="en-US">
              <a:latin typeface="에스코어 드림 2 ExtraLight"/>
              <a:ea typeface="에스코어 드림 2 ExtraLight"/>
            </a:endParaRPr>
          </a:p>
          <a:p>
            <a:pPr lvl="0">
              <a:defRPr lang="ko-KR" altLang="en-US"/>
            </a:pPr>
            <a:r>
              <a:rPr lang="ko-KR" altLang="en-US">
                <a:latin typeface="에스코어 드림 2 ExtraLight"/>
                <a:ea typeface="에스코어 드림 2 ExtraLight"/>
              </a:rPr>
              <a:t>코드 리뷰</a:t>
            </a:r>
            <a:endParaRPr lang="ko-KR" altLang="en-US">
              <a:latin typeface="에스코어 드림 2 ExtraLight"/>
              <a:ea typeface="에스코어 드림 2 ExtraLight"/>
            </a:endParaRPr>
          </a:p>
          <a:p>
            <a:pPr lvl="0">
              <a:defRPr lang="ko-KR" altLang="en-US"/>
            </a:pPr>
            <a:r>
              <a:rPr lang="ko-KR" altLang="en-US">
                <a:latin typeface="에스코어 드림 2 ExtraLight"/>
                <a:ea typeface="에스코어 드림 2 ExtraLight"/>
              </a:rPr>
              <a:t>게임 실행</a:t>
            </a:r>
            <a:endParaRPr lang="ko-KR" altLang="en-US">
              <a:latin typeface="에스코어 드림 2 ExtraLight"/>
              <a:ea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게임 기획 및 설명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049" y="2355107"/>
            <a:ext cx="5213697" cy="2946100"/>
          </a:xfrm>
          <a:prstGeom prst="rect">
            <a:avLst/>
          </a:prstGeom>
          <a:ln w="635">
            <a:solidFill>
              <a:schemeClr val="dk1"/>
            </a:solidFill>
          </a:ln>
          <a:effectLst/>
        </p:spPr>
      </p:pic>
      <p:sp>
        <p:nvSpPr>
          <p:cNvPr id="10" name=""/>
          <p:cNvSpPr txBox="1"/>
          <p:nvPr/>
        </p:nvSpPr>
        <p:spPr>
          <a:xfrm>
            <a:off x="5724128" y="2333620"/>
            <a:ext cx="3384376" cy="167144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 sz="2500" b="1">
                <a:solidFill>
                  <a:schemeClr val="tx1"/>
                </a:solidFill>
                <a:latin typeface="에스코어 드림 2 ExtraLight"/>
                <a:ea typeface="에스코어 드림 2 ExtraLight"/>
              </a:rPr>
              <a:t>게임 소개</a:t>
            </a:r>
            <a:endParaRPr lang="ko-KR" altLang="en-US" sz="2500" b="1">
              <a:solidFill>
                <a:schemeClr val="tx1"/>
              </a:solidFill>
              <a:latin typeface="에스코어 드림 2 ExtraLight"/>
              <a:ea typeface="에스코어 드림 2 ExtraLight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>
                <a:solidFill>
                  <a:schemeClr val="tx1"/>
                </a:solidFill>
                <a:latin typeface="에스코어 드림 2 ExtraLight"/>
                <a:ea typeface="에스코어 드림 2 ExtraLight"/>
              </a:rPr>
              <a:t>나를 쫓아오는 교수님을 피해서</a:t>
            </a:r>
            <a:endParaRPr lang="ko-KR" altLang="en-US">
              <a:solidFill>
                <a:schemeClr val="tx1"/>
              </a:solidFill>
              <a:latin typeface="에스코어 드림 2 ExtraLight"/>
              <a:ea typeface="에스코어 드림 2 ExtraLight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>
                <a:solidFill>
                  <a:schemeClr val="tx1"/>
                </a:solidFill>
                <a:latin typeface="에스코어 드림 2 ExtraLight"/>
                <a:ea typeface="에스코어 드림 2 ExtraLight"/>
              </a:rPr>
              <a:t>랜덤으로 생성되는 </a:t>
            </a:r>
            <a:r>
              <a:rPr lang="en-US" altLang="ko-KR">
                <a:solidFill>
                  <a:schemeClr val="tx1"/>
                </a:solidFill>
                <a:latin typeface="에스코어 드림 2 ExtraLight"/>
                <a:ea typeface="에스코어 드림 2 ExtraLight"/>
              </a:rPr>
              <a:t>A</a:t>
            </a:r>
            <a:r>
              <a:rPr lang="ko-KR" altLang="en-US">
                <a:solidFill>
                  <a:schemeClr val="tx1"/>
                </a:solidFill>
                <a:latin typeface="에스코어 드림 2 ExtraLight"/>
                <a:ea typeface="에스코어 드림 2 ExtraLight"/>
              </a:rPr>
              <a:t>에 닿으면</a:t>
            </a:r>
            <a:endParaRPr lang="ko-KR" altLang="en-US">
              <a:solidFill>
                <a:schemeClr val="tx1"/>
              </a:solidFill>
              <a:latin typeface="에스코어 드림 2 ExtraLight"/>
              <a:ea typeface="에스코어 드림 2 ExtraLight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>
                <a:solidFill>
                  <a:schemeClr val="tx1"/>
                </a:solidFill>
                <a:latin typeface="에스코어 드림 2 ExtraLight"/>
                <a:ea typeface="에스코어 드림 2 ExtraLight"/>
              </a:rPr>
              <a:t>점수를 얻는 게임</a:t>
            </a:r>
            <a:endParaRPr lang="ko-KR" altLang="en-US">
              <a:solidFill>
                <a:schemeClr val="tx1"/>
              </a:solidFill>
              <a:latin typeface="에스코어 드림 2 ExtraLight"/>
              <a:ea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게임 기획 및 설명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17293" y="1412776"/>
            <a:ext cx="2808312" cy="109991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ko-KR" altLang="en-US" sz="2000" b="1">
                <a:solidFill>
                  <a:schemeClr val="dk1"/>
                </a:solidFill>
                <a:latin typeface="에스코어 드림 2 ExtraLight"/>
                <a:ea typeface="에스코어 드림 2 ExtraLight"/>
              </a:rPr>
              <a:t>클래스 다이어그램</a:t>
            </a:r>
            <a:endParaRPr lang="ko-KR" altLang="en-US" sz="2000" b="1">
              <a:solidFill>
                <a:schemeClr val="dk1"/>
              </a:solidFill>
              <a:latin typeface="에스코어 드림 2 ExtraLight"/>
              <a:ea typeface="에스코어 드림 2 ExtraLight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>
                <a:solidFill>
                  <a:schemeClr val="dk1"/>
                </a:solidFill>
                <a:latin typeface="에스코어 드림 2 ExtraLight"/>
                <a:ea typeface="에스코어 드림 2 ExtraLight"/>
              </a:rPr>
              <a:t>JFrame</a:t>
            </a:r>
            <a:r>
              <a:rPr lang="ko-KR" altLang="en-US">
                <a:solidFill>
                  <a:schemeClr val="dk1"/>
                </a:solidFill>
                <a:latin typeface="에스코어 드림 2 ExtraLight"/>
                <a:ea typeface="에스코어 드림 2 ExtraLight"/>
              </a:rPr>
              <a:t>을 상속받는</a:t>
            </a:r>
            <a:endParaRPr lang="ko-KR" altLang="en-US">
              <a:solidFill>
                <a:schemeClr val="dk1"/>
              </a:solidFill>
              <a:latin typeface="에스코어 드림 2 ExtraLight"/>
              <a:ea typeface="에스코어 드림 2 ExtraLight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>
                <a:solidFill>
                  <a:schemeClr val="dk1"/>
                </a:solidFill>
                <a:latin typeface="에스코어 드림 2 ExtraLight"/>
                <a:ea typeface="에스코어 드림 2 ExtraLight"/>
              </a:rPr>
              <a:t>AGradeGame</a:t>
            </a:r>
            <a:r>
              <a:rPr lang="ko-KR" altLang="en-US">
                <a:solidFill>
                  <a:schemeClr val="dk1"/>
                </a:solidFill>
                <a:latin typeface="에스코어 드림 2 ExtraLight"/>
                <a:ea typeface="에스코어 드림 2 ExtraLight"/>
              </a:rPr>
              <a:t> 클래스</a:t>
            </a:r>
            <a:endParaRPr lang="ko-KR" altLang="en-US">
              <a:solidFill>
                <a:schemeClr val="dk1"/>
              </a:solidFill>
              <a:latin typeface="에스코어 드림 2 ExtraLight"/>
              <a:ea typeface="에스코어 드림 2 ExtraLight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5528" y="1391393"/>
            <a:ext cx="5060607" cy="5133950"/>
          </a:xfrm>
          <a:prstGeom prst="rect">
            <a:avLst/>
          </a:prstGeom>
          <a:ln w="635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코드 리뷰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300192" y="2924944"/>
            <a:ext cx="2592288" cy="3592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캐릭터 </a:t>
            </a:r>
            <a:r>
              <a:rPr lang="en-US" altLang="ko-KR"/>
              <a:t>image</a:t>
            </a:r>
            <a:r>
              <a:rPr lang="ko-KR" altLang="en-US"/>
              <a:t> 불러오기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6372200" y="4077072"/>
            <a:ext cx="2592288" cy="36005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변수 선언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049" y="1980247"/>
            <a:ext cx="5652120" cy="3929014"/>
          </a:xfrm>
          <a:prstGeom prst="rect">
            <a:avLst/>
          </a:prstGeom>
          <a:ln w="635">
            <a:solidFill>
              <a:schemeClr val="dk1"/>
            </a:solidFill>
          </a:ln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0192" y="2052256"/>
            <a:ext cx="762000" cy="762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4288" y="2052256"/>
            <a:ext cx="762000" cy="76200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86464" y="1998249"/>
            <a:ext cx="76200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코드 리뷰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772" y="1556792"/>
            <a:ext cx="8676456" cy="1583957"/>
          </a:xfrm>
          <a:prstGeom prst="rect">
            <a:avLst/>
          </a:prstGeom>
          <a:ln w="635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코드 리뷰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049" y="1268760"/>
            <a:ext cx="5803308" cy="5400600"/>
          </a:xfrm>
          <a:prstGeom prst="rect">
            <a:avLst/>
          </a:prstGeom>
          <a:ln w="635">
            <a:solidFill>
              <a:schemeClr val="dk1"/>
            </a:solidFill>
          </a:ln>
        </p:spPr>
      </p:pic>
      <p:sp>
        <p:nvSpPr>
          <p:cNvPr id="21" name=""/>
          <p:cNvSpPr txBox="1"/>
          <p:nvPr/>
        </p:nvSpPr>
        <p:spPr>
          <a:xfrm>
            <a:off x="6588224" y="1628800"/>
            <a:ext cx="1944216" cy="6529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KeyPressed</a:t>
            </a:r>
            <a:endParaRPr lang="en-US" altLang="ko-KR"/>
          </a:p>
          <a:p>
            <a:pPr>
              <a:defRPr/>
            </a:pPr>
            <a:r>
              <a:rPr lang="ko-KR" altLang="en-US" sz="1700"/>
              <a:t>키를 누를 때</a:t>
            </a:r>
            <a:endParaRPr lang="ko-KR" altLang="en-US" sz="1700"/>
          </a:p>
        </p:txBody>
      </p:sp>
      <p:sp>
        <p:nvSpPr>
          <p:cNvPr id="22" name=""/>
          <p:cNvSpPr txBox="1"/>
          <p:nvPr/>
        </p:nvSpPr>
        <p:spPr>
          <a:xfrm>
            <a:off x="6588823" y="4005064"/>
            <a:ext cx="2483769" cy="6507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KeyReleased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키를 누르지 않을 때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코드 리뷰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776" y="1556792"/>
            <a:ext cx="8604448" cy="3646495"/>
          </a:xfrm>
          <a:prstGeom prst="rect">
            <a:avLst/>
          </a:prstGeom>
          <a:ln w="635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b="1">
                <a:latin typeface="에스코어 드림 2 ExtraLight"/>
                <a:ea typeface="에스코어 드림 2 ExtraLight"/>
              </a:rPr>
              <a:t>코드 리뷰</a:t>
            </a:r>
            <a:endParaRPr lang="ko-KR" altLang="en-US" b="1">
              <a:latin typeface="에스코어 드림 2 ExtraLight"/>
              <a:ea typeface="에스코어 드림 2 ExtraLight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1784" y="1628800"/>
            <a:ext cx="8460432" cy="2212083"/>
          </a:xfrm>
          <a:prstGeom prst="rect">
            <a:avLst/>
          </a:prstGeom>
          <a:ln w="635">
            <a:solidFill>
              <a:schemeClr val="dk1"/>
            </a:solidFill>
          </a:ln>
        </p:spPr>
      </p:pic>
      <p:sp>
        <p:nvSpPr>
          <p:cNvPr id="19" name=""/>
          <p:cNvSpPr txBox="1"/>
          <p:nvPr/>
        </p:nvSpPr>
        <p:spPr>
          <a:xfrm>
            <a:off x="539552" y="4221088"/>
            <a:ext cx="6552728" cy="7585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57040" indent="-257040">
              <a:spcBef>
                <a:spcPts val="500"/>
              </a:spcBef>
              <a:spcAft>
                <a:spcPts val="500"/>
              </a:spcAft>
              <a:buFont typeface="Arial"/>
              <a:buChar char="•"/>
              <a:defRPr/>
            </a:pPr>
            <a:r>
              <a:rPr lang="en-US" altLang="ko-KR">
                <a:solidFill>
                  <a:schemeClr val="tx1"/>
                </a:solidFill>
              </a:rPr>
              <a:t>player</a:t>
            </a:r>
            <a:r>
              <a:rPr lang="ko-KR" altLang="en-US">
                <a:solidFill>
                  <a:schemeClr val="tx1"/>
                </a:solidFill>
              </a:rPr>
              <a:t>를 화면 가운데에 위치시킨다</a:t>
            </a:r>
            <a:endParaRPr lang="en-US" altLang="ko-KR">
              <a:solidFill>
                <a:schemeClr val="tx1"/>
              </a:solidFill>
            </a:endParaRPr>
          </a:p>
          <a:p>
            <a:pPr marL="257040" indent="-257040">
              <a:spcBef>
                <a:spcPts val="500"/>
              </a:spcBef>
              <a:spcAft>
                <a:spcPts val="500"/>
              </a:spcAft>
              <a:buFont typeface="Arial"/>
              <a:buChar char="•"/>
              <a:defRPr/>
            </a:pPr>
            <a:r>
              <a:rPr lang="en-US" altLang="ko-KR">
                <a:solidFill>
                  <a:schemeClr val="tx1"/>
                </a:solidFill>
              </a:rPr>
              <a:t>aScore</a:t>
            </a:r>
            <a:r>
              <a:rPr lang="ko-KR" altLang="en-US">
                <a:solidFill>
                  <a:schemeClr val="tx1"/>
                </a:solidFill>
              </a:rPr>
              <a:t>가 랜덤 좌표를 가진다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Hancom Inc.</ep:Company>
  <ep:Words>76</ep:Words>
  <ep:PresentationFormat/>
  <ep:Paragraphs>36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자바응용프로그램 게임 프로젝트</vt:lpstr>
      <vt:lpstr>목차</vt:lpstr>
      <vt:lpstr>게임 기획 및 설명</vt:lpstr>
      <vt:lpstr>게임 기획 및 설명</vt:lpstr>
      <vt:lpstr>코드 리뷰</vt:lpstr>
      <vt:lpstr>코드 리뷰</vt:lpstr>
      <vt:lpstr>코드 리뷰</vt:lpstr>
      <vt:lpstr>코드 리뷰</vt:lpstr>
      <vt:lpstr>코드 리뷰</vt:lpstr>
      <vt:lpstr>코드 리뷰</vt:lpstr>
      <vt:lpstr>코드 리뷰</vt:lpstr>
      <vt:lpstr>코드 리뷰</vt:lpstr>
      <vt:lpstr>코드 리뷰</vt:lpstr>
      <vt:lpstr>게임 실행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2009-08-14T08:26:40.000</dcterms:created>
  <dc:creator>Hancom Inc.</dc:creator>
  <cp:lastModifiedBy>HYEIN</cp:lastModifiedBy>
  <dcterms:modified xsi:type="dcterms:W3CDTF">2022-12-14T13:04:25.686</dcterms:modified>
  <cp:revision>73</cp:revision>
  <dc:title>한글과컴퓨터 테마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