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0974388" cy="8231188"/>
  <p:notesSz cx="6858000" cy="9144000"/>
  <p:defaultTextStyle>
    <a:defPPr>
      <a:defRPr lang="en-US"/>
    </a:defPPr>
    <a:lvl1pPr marL="0" algn="l" defTabSz="10972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01" algn="l" defTabSz="10972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00" algn="l" defTabSz="10972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800" algn="l" defTabSz="10972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401" algn="l" defTabSz="10972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001" algn="l" defTabSz="10972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601" algn="l" defTabSz="10972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201" algn="l" defTabSz="10972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8801" algn="l" defTabSz="10972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04" autoAdjust="0"/>
  </p:normalViewPr>
  <p:slideViewPr>
    <p:cSldViewPr>
      <p:cViewPr varScale="1">
        <p:scale>
          <a:sx n="64" d="100"/>
          <a:sy n="64" d="100"/>
        </p:scale>
        <p:origin x="-624" y="-67"/>
      </p:cViewPr>
      <p:guideLst>
        <p:guide orient="horz" pos="2593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4056-F272-48D2-B243-9374A463009C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0F96-4278-4500-B24B-8409FA267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76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01" algn="l" defTabSz="1097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00" algn="l" defTabSz="1097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800" algn="l" defTabSz="1097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401" algn="l" defTabSz="1097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001" algn="l" defTabSz="1097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601" algn="l" defTabSz="1097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201" algn="l" defTabSz="1097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8801" algn="l" defTabSz="1097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0F96-4278-4500-B24B-8409FA2670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6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079" y="2557005"/>
            <a:ext cx="9328230" cy="1764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159" y="4664340"/>
            <a:ext cx="7682072" cy="21035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1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5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6431" y="329631"/>
            <a:ext cx="2469237" cy="70231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720" y="329631"/>
            <a:ext cx="7224805" cy="70231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0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01" y="5289302"/>
            <a:ext cx="9328230" cy="163480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01" y="3488730"/>
            <a:ext cx="9328230" cy="180057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0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8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4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0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6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2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88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720" y="1920611"/>
            <a:ext cx="4847021" cy="543220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647" y="1920611"/>
            <a:ext cx="4847021" cy="543220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20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720" y="1842491"/>
            <a:ext cx="4848927" cy="76786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01" indent="0">
              <a:buNone/>
              <a:defRPr sz="2400" b="1"/>
            </a:lvl2pPr>
            <a:lvl3pPr marL="1097200" indent="0">
              <a:buNone/>
              <a:defRPr sz="2200" b="1"/>
            </a:lvl3pPr>
            <a:lvl4pPr marL="1645800" indent="0">
              <a:buNone/>
              <a:defRPr sz="1900" b="1"/>
            </a:lvl4pPr>
            <a:lvl5pPr marL="2194401" indent="0">
              <a:buNone/>
              <a:defRPr sz="1900" b="1"/>
            </a:lvl5pPr>
            <a:lvl6pPr marL="2743001" indent="0">
              <a:buNone/>
              <a:defRPr sz="1900" b="1"/>
            </a:lvl6pPr>
            <a:lvl7pPr marL="3291601" indent="0">
              <a:buNone/>
              <a:defRPr sz="1900" b="1"/>
            </a:lvl7pPr>
            <a:lvl8pPr marL="3840201" indent="0">
              <a:buNone/>
              <a:defRPr sz="1900" b="1"/>
            </a:lvl8pPr>
            <a:lvl9pPr marL="4388801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20" y="2610353"/>
            <a:ext cx="4848927" cy="47424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838" y="1842491"/>
            <a:ext cx="4850832" cy="76786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01" indent="0">
              <a:buNone/>
              <a:defRPr sz="2400" b="1"/>
            </a:lvl2pPr>
            <a:lvl3pPr marL="1097200" indent="0">
              <a:buNone/>
              <a:defRPr sz="2200" b="1"/>
            </a:lvl3pPr>
            <a:lvl4pPr marL="1645800" indent="0">
              <a:buNone/>
              <a:defRPr sz="1900" b="1"/>
            </a:lvl4pPr>
            <a:lvl5pPr marL="2194401" indent="0">
              <a:buNone/>
              <a:defRPr sz="1900" b="1"/>
            </a:lvl5pPr>
            <a:lvl6pPr marL="2743001" indent="0">
              <a:buNone/>
              <a:defRPr sz="1900" b="1"/>
            </a:lvl6pPr>
            <a:lvl7pPr marL="3291601" indent="0">
              <a:buNone/>
              <a:defRPr sz="1900" b="1"/>
            </a:lvl7pPr>
            <a:lvl8pPr marL="3840201" indent="0">
              <a:buNone/>
              <a:defRPr sz="1900" b="1"/>
            </a:lvl8pPr>
            <a:lvl9pPr marL="4388801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838" y="2610353"/>
            <a:ext cx="4850832" cy="47424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7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8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21" y="327724"/>
            <a:ext cx="3610498" cy="139472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81" y="327725"/>
            <a:ext cx="6134988" cy="7025091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21" y="1722454"/>
            <a:ext cx="3610498" cy="5630362"/>
          </a:xfrm>
        </p:spPr>
        <p:txBody>
          <a:bodyPr/>
          <a:lstStyle>
            <a:lvl1pPr marL="0" indent="0">
              <a:buNone/>
              <a:defRPr sz="1700"/>
            </a:lvl1pPr>
            <a:lvl2pPr marL="548601" indent="0">
              <a:buNone/>
              <a:defRPr sz="1400"/>
            </a:lvl2pPr>
            <a:lvl3pPr marL="1097200" indent="0">
              <a:buNone/>
              <a:defRPr sz="1200"/>
            </a:lvl3pPr>
            <a:lvl4pPr marL="1645800" indent="0">
              <a:buNone/>
              <a:defRPr sz="1100"/>
            </a:lvl4pPr>
            <a:lvl5pPr marL="2194401" indent="0">
              <a:buNone/>
              <a:defRPr sz="1100"/>
            </a:lvl5pPr>
            <a:lvl6pPr marL="2743001" indent="0">
              <a:buNone/>
              <a:defRPr sz="1100"/>
            </a:lvl6pPr>
            <a:lvl7pPr marL="3291601" indent="0">
              <a:buNone/>
              <a:defRPr sz="1100"/>
            </a:lvl7pPr>
            <a:lvl8pPr marL="3840201" indent="0">
              <a:buNone/>
              <a:defRPr sz="1100"/>
            </a:lvl8pPr>
            <a:lvl9pPr marL="4388801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6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058" y="5761832"/>
            <a:ext cx="6584633" cy="68021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1058" y="735473"/>
            <a:ext cx="6584633" cy="4938713"/>
          </a:xfrm>
        </p:spPr>
        <p:txBody>
          <a:bodyPr/>
          <a:lstStyle>
            <a:lvl1pPr marL="0" indent="0">
              <a:buNone/>
              <a:defRPr sz="3800"/>
            </a:lvl1pPr>
            <a:lvl2pPr marL="548601" indent="0">
              <a:buNone/>
              <a:defRPr sz="3400"/>
            </a:lvl2pPr>
            <a:lvl3pPr marL="1097200" indent="0">
              <a:buNone/>
              <a:defRPr sz="2900"/>
            </a:lvl3pPr>
            <a:lvl4pPr marL="1645800" indent="0">
              <a:buNone/>
              <a:defRPr sz="2400"/>
            </a:lvl4pPr>
            <a:lvl5pPr marL="2194401" indent="0">
              <a:buNone/>
              <a:defRPr sz="2400"/>
            </a:lvl5pPr>
            <a:lvl6pPr marL="2743001" indent="0">
              <a:buNone/>
              <a:defRPr sz="2400"/>
            </a:lvl6pPr>
            <a:lvl7pPr marL="3291601" indent="0">
              <a:buNone/>
              <a:defRPr sz="2400"/>
            </a:lvl7pPr>
            <a:lvl8pPr marL="3840201" indent="0">
              <a:buNone/>
              <a:defRPr sz="2400"/>
            </a:lvl8pPr>
            <a:lvl9pPr marL="4388801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058" y="6442048"/>
            <a:ext cx="6584633" cy="966021"/>
          </a:xfrm>
        </p:spPr>
        <p:txBody>
          <a:bodyPr/>
          <a:lstStyle>
            <a:lvl1pPr marL="0" indent="0">
              <a:buNone/>
              <a:defRPr sz="1700"/>
            </a:lvl1pPr>
            <a:lvl2pPr marL="548601" indent="0">
              <a:buNone/>
              <a:defRPr sz="1400"/>
            </a:lvl2pPr>
            <a:lvl3pPr marL="1097200" indent="0">
              <a:buNone/>
              <a:defRPr sz="1200"/>
            </a:lvl3pPr>
            <a:lvl4pPr marL="1645800" indent="0">
              <a:buNone/>
              <a:defRPr sz="1100"/>
            </a:lvl4pPr>
            <a:lvl5pPr marL="2194401" indent="0">
              <a:buNone/>
              <a:defRPr sz="1100"/>
            </a:lvl5pPr>
            <a:lvl6pPr marL="2743001" indent="0">
              <a:buNone/>
              <a:defRPr sz="1100"/>
            </a:lvl6pPr>
            <a:lvl7pPr marL="3291601" indent="0">
              <a:buNone/>
              <a:defRPr sz="1100"/>
            </a:lvl7pPr>
            <a:lvl8pPr marL="3840201" indent="0">
              <a:buNone/>
              <a:defRPr sz="1100"/>
            </a:lvl8pPr>
            <a:lvl9pPr marL="4388801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4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720" y="329629"/>
            <a:ext cx="9876949" cy="1371865"/>
          </a:xfrm>
          <a:prstGeom prst="rect">
            <a:avLst/>
          </a:prstGeom>
        </p:spPr>
        <p:txBody>
          <a:bodyPr vert="horz" lIns="109720" tIns="54860" rIns="109720" bIns="54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720" y="1920611"/>
            <a:ext cx="9876949" cy="5432204"/>
          </a:xfrm>
          <a:prstGeom prst="rect">
            <a:avLst/>
          </a:prstGeom>
        </p:spPr>
        <p:txBody>
          <a:bodyPr vert="horz" lIns="109720" tIns="54860" rIns="109720" bIns="54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719" y="7629092"/>
            <a:ext cx="2560691" cy="438235"/>
          </a:xfrm>
          <a:prstGeom prst="rect">
            <a:avLst/>
          </a:prstGeom>
        </p:spPr>
        <p:txBody>
          <a:bodyPr vert="horz" lIns="109720" tIns="54860" rIns="109720" bIns="5486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52D4-F71A-4941-9327-8E71F32E3D66}" type="datetimeFigureOut">
              <a:rPr lang="en-GB" smtClean="0"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584" y="7629092"/>
            <a:ext cx="3475223" cy="438235"/>
          </a:xfrm>
          <a:prstGeom prst="rect">
            <a:avLst/>
          </a:prstGeom>
        </p:spPr>
        <p:txBody>
          <a:bodyPr vert="horz" lIns="109720" tIns="54860" rIns="109720" bIns="5486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4978" y="7629092"/>
            <a:ext cx="2560691" cy="438235"/>
          </a:xfrm>
          <a:prstGeom prst="rect">
            <a:avLst/>
          </a:prstGeom>
        </p:spPr>
        <p:txBody>
          <a:bodyPr vert="horz" lIns="109720" tIns="54860" rIns="109720" bIns="5486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44CA-898B-4930-98BF-3FC80B1DB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1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0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49" indent="-411449" algn="l" defTabSz="109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475" indent="-342875" algn="l" defTabSz="1097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99" indent="-274300" algn="l" defTabSz="109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00" indent="-274300" algn="l" defTabSz="1097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701" indent="-274300" algn="l" defTabSz="1097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300" indent="-274300" algn="l" defTabSz="109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00" indent="-274300" algn="l" defTabSz="109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01" indent="-274300" algn="l" defTabSz="109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01" indent="-274300" algn="l" defTabSz="109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1" algn="l" defTabSz="10972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00" algn="l" defTabSz="10972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00" algn="l" defTabSz="10972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01" algn="l" defTabSz="10972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01" algn="l" defTabSz="10972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01" algn="l" defTabSz="10972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01" algn="l" defTabSz="10972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01" algn="l" defTabSz="10972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1" y="1211961"/>
            <a:ext cx="3666419" cy="66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27"/>
          <p:cNvGrpSpPr/>
          <p:nvPr/>
        </p:nvGrpSpPr>
        <p:grpSpPr>
          <a:xfrm>
            <a:off x="2" y="128833"/>
            <a:ext cx="10905679" cy="8343146"/>
            <a:chOff x="0" y="107340"/>
            <a:chExt cx="9086751" cy="6951280"/>
          </a:xfrm>
        </p:grpSpPr>
        <p:cxnSp>
          <p:nvCxnSpPr>
            <p:cNvPr id="32" name="Straight Arrow Connector 31"/>
            <p:cNvCxnSpPr>
              <a:stCxn id="146" idx="6"/>
              <a:endCxn id="17" idx="2"/>
            </p:cNvCxnSpPr>
            <p:nvPr/>
          </p:nvCxnSpPr>
          <p:spPr>
            <a:xfrm>
              <a:off x="2232248" y="2256352"/>
              <a:ext cx="3393404" cy="135266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053627" y="694437"/>
              <a:ext cx="1014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Infection</a:t>
              </a:r>
            </a:p>
            <a:p>
              <a:endParaRPr lang="en-GB" dirty="0"/>
            </a:p>
          </p:txBody>
        </p:sp>
        <p:cxnSp>
          <p:nvCxnSpPr>
            <p:cNvPr id="81" name="Curved Connector 80"/>
            <p:cNvCxnSpPr>
              <a:stCxn id="17" idx="2"/>
              <a:endCxn id="76" idx="2"/>
            </p:cNvCxnSpPr>
            <p:nvPr/>
          </p:nvCxnSpPr>
          <p:spPr>
            <a:xfrm rot="10800000">
              <a:off x="3560786" y="1340768"/>
              <a:ext cx="2064866" cy="2268252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8" idx="2"/>
            </p:cNvCxnSpPr>
            <p:nvPr/>
          </p:nvCxnSpPr>
          <p:spPr>
            <a:xfrm>
              <a:off x="2079128" y="3140968"/>
              <a:ext cx="3546524" cy="126014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5458866" y="964056"/>
              <a:ext cx="3361606" cy="3833096"/>
              <a:chOff x="4860032" y="1124744"/>
              <a:chExt cx="3361606" cy="383309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255165" y="4581128"/>
                <a:ext cx="126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Age group1</a:t>
                </a:r>
                <a:endParaRPr lang="en-GB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660232" y="4588508"/>
                <a:ext cx="126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Age group2</a:t>
                </a:r>
                <a:endParaRPr lang="en-GB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4860032" y="1124744"/>
                <a:ext cx="3361606" cy="3833096"/>
              </a:xfrm>
              <a:prstGeom prst="roundRect">
                <a:avLst/>
              </a:prstGeom>
              <a:solidFill>
                <a:schemeClr val="bg1"/>
              </a:soli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5530874" y="1412776"/>
                <a:ext cx="2016224" cy="3024336"/>
                <a:chOff x="5530874" y="1412776"/>
                <a:chExt cx="2016224" cy="3024336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5530874" y="1412776"/>
                  <a:ext cx="648072" cy="648072"/>
                </a:xfrm>
                <a:prstGeom prst="ellipse">
                  <a:avLst/>
                </a:prstGeom>
                <a:solidFill>
                  <a:srgbClr val="F3DEDB"/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530874" y="2204864"/>
                  <a:ext cx="648072" cy="648072"/>
                </a:xfrm>
                <a:prstGeom prst="ellipse">
                  <a:avLst/>
                </a:prstGeom>
                <a:solidFill>
                  <a:srgbClr val="F3DEDB"/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530874" y="2996952"/>
                  <a:ext cx="648072" cy="648072"/>
                </a:xfrm>
                <a:prstGeom prst="ellipse">
                  <a:avLst/>
                </a:prstGeom>
                <a:solidFill>
                  <a:srgbClr val="F3DEDB"/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530874" y="3789040"/>
                  <a:ext cx="648072" cy="648072"/>
                </a:xfrm>
                <a:prstGeom prst="ellipse">
                  <a:avLst/>
                </a:prstGeom>
                <a:solidFill>
                  <a:srgbClr val="F3DEDB"/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899026" y="1412776"/>
                  <a:ext cx="648072" cy="648072"/>
                </a:xfrm>
                <a:prstGeom prst="ellipse">
                  <a:avLst/>
                </a:prstGeom>
                <a:solidFill>
                  <a:srgbClr val="F3DEDB"/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6899026" y="2204864"/>
                  <a:ext cx="648072" cy="648072"/>
                </a:xfrm>
                <a:prstGeom prst="ellipse">
                  <a:avLst/>
                </a:prstGeom>
                <a:solidFill>
                  <a:srgbClr val="F3DEDB"/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899026" y="2996952"/>
                  <a:ext cx="648072" cy="648072"/>
                </a:xfrm>
                <a:prstGeom prst="ellipse">
                  <a:avLst/>
                </a:prstGeom>
                <a:solidFill>
                  <a:srgbClr val="F3DEDB"/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99026" y="3789040"/>
                  <a:ext cx="648072" cy="648072"/>
                </a:xfrm>
                <a:prstGeom prst="ellipse">
                  <a:avLst/>
                </a:prstGeom>
                <a:solidFill>
                  <a:srgbClr val="F3DEDB"/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30" name="Straight Arrow Connector 29"/>
            <p:cNvCxnSpPr>
              <a:endCxn id="16" idx="2"/>
            </p:cNvCxnSpPr>
            <p:nvPr/>
          </p:nvCxnSpPr>
          <p:spPr>
            <a:xfrm>
              <a:off x="2079128" y="1576124"/>
              <a:ext cx="3546524" cy="124080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954810" y="1484784"/>
              <a:ext cx="3361606" cy="3833096"/>
              <a:chOff x="4860032" y="1196752"/>
              <a:chExt cx="3361606" cy="383309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860032" y="1196752"/>
                <a:ext cx="3361606" cy="3833096"/>
              </a:xfrm>
              <a:prstGeom prst="roundRect">
                <a:avLst/>
              </a:prstGeom>
              <a:solidFill>
                <a:schemeClr val="bg1">
                  <a:alpha val="94000"/>
                </a:schemeClr>
              </a:soli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5530874" y="1412776"/>
                <a:ext cx="2016224" cy="3024336"/>
                <a:chOff x="5530874" y="1412776"/>
                <a:chExt cx="2016224" cy="3024336"/>
              </a:xfrm>
              <a:solidFill>
                <a:schemeClr val="bg1">
                  <a:alpha val="94000"/>
                </a:schemeClr>
              </a:solidFill>
            </p:grpSpPr>
            <p:sp>
              <p:nvSpPr>
                <p:cNvPr id="5" name="Oval 4"/>
                <p:cNvSpPr/>
                <p:nvPr/>
              </p:nvSpPr>
              <p:spPr>
                <a:xfrm>
                  <a:off x="5530874" y="1412776"/>
                  <a:ext cx="648072" cy="64807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530874" y="2204864"/>
                  <a:ext cx="648072" cy="64807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530874" y="2996952"/>
                  <a:ext cx="648072" cy="64807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530874" y="3789040"/>
                  <a:ext cx="648072" cy="64807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899026" y="1412776"/>
                  <a:ext cx="648072" cy="64807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899026" y="2204864"/>
                  <a:ext cx="648072" cy="64807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899026" y="2996952"/>
                  <a:ext cx="648072" cy="64807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899026" y="3789040"/>
                  <a:ext cx="648072" cy="64807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400" baseline="-250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5255165" y="4581128"/>
                <a:ext cx="1261051" cy="369332"/>
              </a:xfrm>
              <a:prstGeom prst="rect">
                <a:avLst/>
              </a:prstGeom>
              <a:solidFill>
                <a:schemeClr val="bg1">
                  <a:alpha val="94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Age group1</a:t>
                </a:r>
                <a:endParaRPr lang="en-GB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660232" y="4588508"/>
                <a:ext cx="1261051" cy="369332"/>
              </a:xfrm>
              <a:prstGeom prst="rect">
                <a:avLst/>
              </a:prstGeom>
              <a:solidFill>
                <a:schemeClr val="bg1">
                  <a:alpha val="94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Age group2</a:t>
                </a:r>
                <a:endParaRPr lang="en-GB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023632" y="6011996"/>
              <a:ext cx="1836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Immune boosting</a:t>
              </a:r>
              <a:endParaRPr lang="en-GB" dirty="0"/>
            </a:p>
          </p:txBody>
        </p:sp>
        <p:cxnSp>
          <p:nvCxnSpPr>
            <p:cNvPr id="83" name="Curved Connector 82"/>
            <p:cNvCxnSpPr>
              <a:stCxn id="18" idx="2"/>
              <a:endCxn id="76" idx="2"/>
            </p:cNvCxnSpPr>
            <p:nvPr/>
          </p:nvCxnSpPr>
          <p:spPr>
            <a:xfrm rot="10800000">
              <a:off x="3560786" y="1340768"/>
              <a:ext cx="2064866" cy="3060340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35" idx="2"/>
              <a:endCxn id="76" idx="2"/>
            </p:cNvCxnSpPr>
            <p:nvPr/>
          </p:nvCxnSpPr>
          <p:spPr>
            <a:xfrm rot="10800000">
              <a:off x="3560786" y="1340768"/>
              <a:ext cx="3433018" cy="684076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36" idx="2"/>
              <a:endCxn id="76" idx="2"/>
            </p:cNvCxnSpPr>
            <p:nvPr/>
          </p:nvCxnSpPr>
          <p:spPr>
            <a:xfrm rot="10800000">
              <a:off x="3560786" y="1340768"/>
              <a:ext cx="3433018" cy="1476164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37" idx="2"/>
              <a:endCxn id="76" idx="2"/>
            </p:cNvCxnSpPr>
            <p:nvPr/>
          </p:nvCxnSpPr>
          <p:spPr>
            <a:xfrm rot="10800000">
              <a:off x="3560786" y="1340768"/>
              <a:ext cx="3433018" cy="2268252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38" idx="2"/>
              <a:endCxn id="76" idx="2"/>
            </p:cNvCxnSpPr>
            <p:nvPr/>
          </p:nvCxnSpPr>
          <p:spPr>
            <a:xfrm rot="10800000">
              <a:off x="3560786" y="1340768"/>
              <a:ext cx="3433018" cy="3060340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6" idx="2"/>
              <a:endCxn id="76" idx="2"/>
            </p:cNvCxnSpPr>
            <p:nvPr/>
          </p:nvCxnSpPr>
          <p:spPr>
            <a:xfrm rot="10800000">
              <a:off x="3560786" y="1340768"/>
              <a:ext cx="2064866" cy="1476164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186407" y="5531986"/>
              <a:ext cx="1008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r>
                <a:rPr lang="en-GB" baseline="30000" dirty="0" smtClean="0"/>
                <a:t>st</a:t>
              </a:r>
              <a:r>
                <a:rPr lang="en-GB" dirty="0" smtClean="0"/>
                <a:t> Strain</a:t>
              </a:r>
              <a:endParaRPr lang="en-GB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28384" y="5157192"/>
              <a:ext cx="1058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</a:t>
              </a:r>
              <a:r>
                <a:rPr lang="en-GB" baseline="30000" dirty="0" smtClean="0"/>
                <a:t>nd</a:t>
              </a:r>
              <a:r>
                <a:rPr lang="en-GB" dirty="0" smtClean="0"/>
                <a:t> Strain</a:t>
              </a:r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0" y="3300468"/>
              <a:ext cx="1036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Antibody</a:t>
              </a:r>
            </a:p>
            <a:p>
              <a:r>
                <a:rPr lang="en-GB" dirty="0" smtClean="0"/>
                <a:t>decay</a:t>
              </a:r>
              <a:endParaRPr lang="en-GB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77686" y="107340"/>
              <a:ext cx="126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Age group1</a:t>
              </a:r>
              <a:endParaRPr lang="en-GB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196728" y="420148"/>
              <a:ext cx="1467568" cy="6393228"/>
            </a:xfrm>
            <a:prstGeom prst="round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/>
            <p:cNvSpPr/>
            <p:nvPr/>
          </p:nvSpPr>
          <p:spPr>
            <a:xfrm>
              <a:off x="1584176" y="456152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(&lt;1:10)</a:t>
              </a:r>
            </a:p>
          </p:txBody>
        </p:sp>
        <p:sp>
          <p:nvSpPr>
            <p:cNvPr id="145" name="Oval 144"/>
            <p:cNvSpPr/>
            <p:nvPr/>
          </p:nvSpPr>
          <p:spPr>
            <a:xfrm>
              <a:off x="1584176" y="1212236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(1:10)</a:t>
              </a:r>
            </a:p>
          </p:txBody>
        </p:sp>
        <p:sp>
          <p:nvSpPr>
            <p:cNvPr id="146" name="Oval 145"/>
            <p:cNvSpPr/>
            <p:nvPr/>
          </p:nvSpPr>
          <p:spPr>
            <a:xfrm>
              <a:off x="1584176" y="1932316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(1:20)</a:t>
              </a:r>
            </a:p>
          </p:txBody>
        </p:sp>
        <p:sp>
          <p:nvSpPr>
            <p:cNvPr id="147" name="Oval 146"/>
            <p:cNvSpPr/>
            <p:nvPr/>
          </p:nvSpPr>
          <p:spPr>
            <a:xfrm>
              <a:off x="1584176" y="2652396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(1:40)</a:t>
              </a:r>
            </a:p>
          </p:txBody>
        </p:sp>
        <p:cxnSp>
          <p:nvCxnSpPr>
            <p:cNvPr id="148" name="Straight Arrow Connector 147"/>
            <p:cNvCxnSpPr>
              <a:stCxn id="147" idx="0"/>
              <a:endCxn id="146" idx="4"/>
            </p:cNvCxnSpPr>
            <p:nvPr/>
          </p:nvCxnSpPr>
          <p:spPr>
            <a:xfrm flipV="1">
              <a:off x="1908212" y="2580388"/>
              <a:ext cx="0" cy="72008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6" idx="0"/>
              <a:endCxn id="145" idx="4"/>
            </p:cNvCxnSpPr>
            <p:nvPr/>
          </p:nvCxnSpPr>
          <p:spPr>
            <a:xfrm flipV="1">
              <a:off x="1908212" y="1860308"/>
              <a:ext cx="0" cy="72008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45" idx="0"/>
              <a:endCxn id="144" idx="4"/>
            </p:cNvCxnSpPr>
            <p:nvPr/>
          </p:nvCxnSpPr>
          <p:spPr>
            <a:xfrm flipV="1">
              <a:off x="1908212" y="1104224"/>
              <a:ext cx="0" cy="10801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4" idx="0"/>
              <a:endCxn id="147" idx="4"/>
            </p:cNvCxnSpPr>
            <p:nvPr/>
          </p:nvCxnSpPr>
          <p:spPr>
            <a:xfrm flipV="1">
              <a:off x="1908212" y="3300468"/>
              <a:ext cx="0" cy="432048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4" idx="6"/>
              <a:endCxn id="5" idx="2"/>
            </p:cNvCxnSpPr>
            <p:nvPr/>
          </p:nvCxnSpPr>
          <p:spPr>
            <a:xfrm>
              <a:off x="2232248" y="780188"/>
              <a:ext cx="3393404" cy="1244656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21727" y="5086925"/>
              <a:ext cx="1165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Immune</a:t>
              </a:r>
            </a:p>
            <a:p>
              <a:r>
                <a:rPr lang="en-GB" dirty="0" smtClean="0"/>
                <a:t>protection</a:t>
              </a:r>
              <a:endParaRPr lang="en-GB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496" y="1619508"/>
              <a:ext cx="125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Susceptible</a:t>
              </a:r>
              <a:endParaRPr lang="en-GB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895" y="6309320"/>
              <a:ext cx="530225" cy="74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1584176" y="3732516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5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(1:80)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84176" y="4452596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6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(1:160)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584176" y="5172676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(1:80)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584176" y="5892756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8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(1:160)</a:t>
              </a:r>
            </a:p>
          </p:txBody>
        </p:sp>
        <p:cxnSp>
          <p:nvCxnSpPr>
            <p:cNvPr id="61" name="Straight Arrow Connector 60"/>
            <p:cNvCxnSpPr>
              <a:stCxn id="56" idx="0"/>
              <a:endCxn id="55" idx="4"/>
            </p:cNvCxnSpPr>
            <p:nvPr/>
          </p:nvCxnSpPr>
          <p:spPr>
            <a:xfrm flipV="1">
              <a:off x="1908212" y="5820748"/>
              <a:ext cx="0" cy="72008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5" idx="0"/>
              <a:endCxn id="15" idx="4"/>
            </p:cNvCxnSpPr>
            <p:nvPr/>
          </p:nvCxnSpPr>
          <p:spPr>
            <a:xfrm flipV="1">
              <a:off x="1908212" y="5100668"/>
              <a:ext cx="0" cy="72008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5" idx="0"/>
              <a:endCxn id="14" idx="4"/>
            </p:cNvCxnSpPr>
            <p:nvPr/>
          </p:nvCxnSpPr>
          <p:spPr>
            <a:xfrm flipV="1">
              <a:off x="1908212" y="4380588"/>
              <a:ext cx="0" cy="72008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Rounded Rectangle 1024"/>
            <p:cNvSpPr/>
            <p:nvPr/>
          </p:nvSpPr>
          <p:spPr>
            <a:xfrm>
              <a:off x="1291545" y="3609021"/>
              <a:ext cx="1247192" cy="32043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/>
            <p:cNvCxnSpPr>
              <a:stCxn id="5" idx="2"/>
              <a:endCxn id="14" idx="6"/>
            </p:cNvCxnSpPr>
            <p:nvPr/>
          </p:nvCxnSpPr>
          <p:spPr>
            <a:xfrm flipH="1">
              <a:off x="2232248" y="2024844"/>
              <a:ext cx="3393404" cy="20317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2"/>
              <a:endCxn id="15" idx="6"/>
            </p:cNvCxnSpPr>
            <p:nvPr/>
          </p:nvCxnSpPr>
          <p:spPr>
            <a:xfrm flipH="1">
              <a:off x="2232248" y="2816932"/>
              <a:ext cx="3393404" cy="19597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2"/>
              <a:endCxn id="55" idx="6"/>
            </p:cNvCxnSpPr>
            <p:nvPr/>
          </p:nvCxnSpPr>
          <p:spPr>
            <a:xfrm flipH="1">
              <a:off x="2232248" y="3609020"/>
              <a:ext cx="3393404" cy="18876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8" idx="2"/>
              <a:endCxn id="56" idx="6"/>
            </p:cNvCxnSpPr>
            <p:nvPr/>
          </p:nvCxnSpPr>
          <p:spPr>
            <a:xfrm flipH="1">
              <a:off x="2232248" y="4401108"/>
              <a:ext cx="3393404" cy="18156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1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4571" y="399264"/>
            <a:ext cx="3144090" cy="3802756"/>
            <a:chOff x="1520256" y="332656"/>
            <a:chExt cx="2619696" cy="3168352"/>
          </a:xfrm>
        </p:grpSpPr>
        <p:sp>
          <p:nvSpPr>
            <p:cNvPr id="5" name="Rounded Rectangle 4"/>
            <p:cNvSpPr/>
            <p:nvPr/>
          </p:nvSpPr>
          <p:spPr>
            <a:xfrm>
              <a:off x="1520256" y="332656"/>
              <a:ext cx="2619696" cy="3168352"/>
            </a:xfrm>
            <a:prstGeom prst="round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907704" y="404664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(&lt;1:10)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07704" y="1196752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(1:10)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907704" y="1988840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(1:20)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907704" y="2780928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(1:40)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2231740" y="2636912"/>
              <a:ext cx="0" cy="14401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7" idx="4"/>
            </p:cNvCxnSpPr>
            <p:nvPr/>
          </p:nvCxnSpPr>
          <p:spPr>
            <a:xfrm flipV="1">
              <a:off x="2231740" y="1844824"/>
              <a:ext cx="0" cy="14401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  <a:endCxn id="6" idx="4"/>
            </p:cNvCxnSpPr>
            <p:nvPr/>
          </p:nvCxnSpPr>
          <p:spPr>
            <a:xfrm flipV="1">
              <a:off x="2231740" y="1052736"/>
              <a:ext cx="0" cy="14401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059832" y="404664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(&lt;1:10)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059832" y="1196752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(1:10)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059832" y="1988840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(1:20)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59832" y="2780928"/>
              <a:ext cx="648072" cy="64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</a:t>
              </a:r>
              <a:r>
                <a:rPr lang="en-GB" sz="1400" baseline="-25000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GB" sz="1200" spc="-180" dirty="0">
                  <a:solidFill>
                    <a:schemeClr val="tx1"/>
                  </a:solidFill>
                </a:rPr>
                <a:t>(1:40)</a:t>
              </a:r>
            </a:p>
          </p:txBody>
        </p:sp>
        <p:cxnSp>
          <p:nvCxnSpPr>
            <p:cNvPr id="17" name="Straight Arrow Connector 16"/>
            <p:cNvCxnSpPr>
              <a:stCxn id="16" idx="0"/>
              <a:endCxn id="15" idx="4"/>
            </p:cNvCxnSpPr>
            <p:nvPr/>
          </p:nvCxnSpPr>
          <p:spPr>
            <a:xfrm flipV="1">
              <a:off x="3383868" y="2636912"/>
              <a:ext cx="0" cy="14401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0"/>
              <a:endCxn id="14" idx="4"/>
            </p:cNvCxnSpPr>
            <p:nvPr/>
          </p:nvCxnSpPr>
          <p:spPr>
            <a:xfrm flipV="1">
              <a:off x="3383868" y="1844824"/>
              <a:ext cx="0" cy="14401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0"/>
              <a:endCxn id="13" idx="4"/>
            </p:cNvCxnSpPr>
            <p:nvPr/>
          </p:nvCxnSpPr>
          <p:spPr>
            <a:xfrm flipV="1">
              <a:off x="3383868" y="1052736"/>
              <a:ext cx="0" cy="14401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>
            <a:stCxn id="38" idx="0"/>
          </p:cNvCxnSpPr>
          <p:nvPr/>
        </p:nvCxnSpPr>
        <p:spPr>
          <a:xfrm flipV="1">
            <a:off x="2678476" y="4255581"/>
            <a:ext cx="0" cy="25927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89577" y="4514858"/>
            <a:ext cx="777799" cy="777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60" rIns="109720" bIns="5486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(1:80)</a:t>
            </a:r>
          </a:p>
        </p:txBody>
      </p:sp>
      <p:sp>
        <p:nvSpPr>
          <p:cNvPr id="39" name="Oval 38"/>
          <p:cNvSpPr/>
          <p:nvPr/>
        </p:nvSpPr>
        <p:spPr>
          <a:xfrm>
            <a:off x="2289577" y="5465547"/>
            <a:ext cx="777799" cy="777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60" rIns="109720" bIns="5486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(1:160)</a:t>
            </a:r>
          </a:p>
        </p:txBody>
      </p:sp>
      <p:sp>
        <p:nvSpPr>
          <p:cNvPr id="40" name="Oval 39"/>
          <p:cNvSpPr/>
          <p:nvPr/>
        </p:nvSpPr>
        <p:spPr>
          <a:xfrm>
            <a:off x="2289577" y="6416236"/>
            <a:ext cx="777799" cy="777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60" rIns="109720" bIns="5486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(1:80)</a:t>
            </a:r>
          </a:p>
        </p:txBody>
      </p:sp>
      <p:sp>
        <p:nvSpPr>
          <p:cNvPr id="41" name="Oval 40"/>
          <p:cNvSpPr/>
          <p:nvPr/>
        </p:nvSpPr>
        <p:spPr>
          <a:xfrm>
            <a:off x="2289577" y="7366925"/>
            <a:ext cx="777799" cy="777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60" rIns="109720" bIns="5486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(1:160)</a:t>
            </a:r>
          </a:p>
        </p:txBody>
      </p:sp>
      <p:cxnSp>
        <p:nvCxnSpPr>
          <p:cNvPr id="42" name="Straight Arrow Connector 41"/>
          <p:cNvCxnSpPr>
            <a:stCxn id="41" idx="0"/>
            <a:endCxn id="40" idx="4"/>
          </p:cNvCxnSpPr>
          <p:nvPr/>
        </p:nvCxnSpPr>
        <p:spPr>
          <a:xfrm flipV="1">
            <a:off x="2678476" y="7194072"/>
            <a:ext cx="0" cy="17285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9" idx="4"/>
          </p:cNvCxnSpPr>
          <p:nvPr/>
        </p:nvCxnSpPr>
        <p:spPr>
          <a:xfrm flipV="1">
            <a:off x="2678476" y="6243383"/>
            <a:ext cx="0" cy="17285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0"/>
            <a:endCxn id="38" idx="4"/>
          </p:cNvCxnSpPr>
          <p:nvPr/>
        </p:nvCxnSpPr>
        <p:spPr>
          <a:xfrm flipV="1">
            <a:off x="2678476" y="5292694"/>
            <a:ext cx="0" cy="17285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824571" y="4461299"/>
            <a:ext cx="3144090" cy="3802756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60" rIns="109720" bIns="54860"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672330" y="4514858"/>
            <a:ext cx="777799" cy="777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60" rIns="109720" bIns="5486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(1:80)</a:t>
            </a:r>
          </a:p>
        </p:txBody>
      </p:sp>
      <p:sp>
        <p:nvSpPr>
          <p:cNvPr id="48" name="Oval 47"/>
          <p:cNvSpPr/>
          <p:nvPr/>
        </p:nvSpPr>
        <p:spPr>
          <a:xfrm>
            <a:off x="3672330" y="5465547"/>
            <a:ext cx="777799" cy="777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60" rIns="109720" bIns="5486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(1:160)</a:t>
            </a:r>
          </a:p>
        </p:txBody>
      </p:sp>
      <p:sp>
        <p:nvSpPr>
          <p:cNvPr id="49" name="Oval 48"/>
          <p:cNvSpPr/>
          <p:nvPr/>
        </p:nvSpPr>
        <p:spPr>
          <a:xfrm>
            <a:off x="3672330" y="6416236"/>
            <a:ext cx="777799" cy="777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60" rIns="109720" bIns="5486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(1:80)</a:t>
            </a:r>
          </a:p>
        </p:txBody>
      </p:sp>
      <p:sp>
        <p:nvSpPr>
          <p:cNvPr id="50" name="Oval 49"/>
          <p:cNvSpPr/>
          <p:nvPr/>
        </p:nvSpPr>
        <p:spPr>
          <a:xfrm>
            <a:off x="3672330" y="7366925"/>
            <a:ext cx="777799" cy="777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60" rIns="109720" bIns="5486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(1:160)</a:t>
            </a:r>
          </a:p>
        </p:txBody>
      </p:sp>
      <p:cxnSp>
        <p:nvCxnSpPr>
          <p:cNvPr id="51" name="Straight Arrow Connector 50"/>
          <p:cNvCxnSpPr>
            <a:stCxn id="50" idx="0"/>
            <a:endCxn id="49" idx="4"/>
          </p:cNvCxnSpPr>
          <p:nvPr/>
        </p:nvCxnSpPr>
        <p:spPr>
          <a:xfrm flipV="1">
            <a:off x="4061229" y="7194072"/>
            <a:ext cx="0" cy="17285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48" idx="4"/>
          </p:cNvCxnSpPr>
          <p:nvPr/>
        </p:nvCxnSpPr>
        <p:spPr>
          <a:xfrm flipV="1">
            <a:off x="4061229" y="6243383"/>
            <a:ext cx="0" cy="17285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0"/>
            <a:endCxn id="47" idx="4"/>
          </p:cNvCxnSpPr>
          <p:nvPr/>
        </p:nvCxnSpPr>
        <p:spPr>
          <a:xfrm flipV="1">
            <a:off x="4061229" y="5292694"/>
            <a:ext cx="0" cy="17285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0"/>
          </p:cNvCxnSpPr>
          <p:nvPr/>
        </p:nvCxnSpPr>
        <p:spPr>
          <a:xfrm flipV="1">
            <a:off x="4061229" y="4255581"/>
            <a:ext cx="0" cy="25927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861585" y="2297150"/>
            <a:ext cx="802646" cy="7792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4861585" y="3350756"/>
            <a:ext cx="802646" cy="7792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</a:t>
            </a:r>
            <a:r>
              <a:rPr lang="en-GB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865508" y="4425619"/>
            <a:ext cx="802646" cy="7792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</a:t>
            </a:r>
            <a:r>
              <a:rPr lang="en-GB" sz="1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2452336" y="2297151"/>
            <a:ext cx="802646" cy="7792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sz="1000" spc="-180" dirty="0">
                <a:solidFill>
                  <a:schemeClr val="tx1"/>
                </a:solidFill>
              </a:rPr>
              <a:t>(&lt;1:10)</a:t>
            </a:r>
          </a:p>
        </p:txBody>
      </p:sp>
      <p:sp>
        <p:nvSpPr>
          <p:cNvPr id="11" name="Oval 10"/>
          <p:cNvSpPr/>
          <p:nvPr/>
        </p:nvSpPr>
        <p:spPr>
          <a:xfrm>
            <a:off x="2452336" y="3350756"/>
            <a:ext cx="802646" cy="7792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(1:10)</a:t>
            </a:r>
          </a:p>
        </p:txBody>
      </p:sp>
      <p:sp>
        <p:nvSpPr>
          <p:cNvPr id="12" name="Oval 11"/>
          <p:cNvSpPr/>
          <p:nvPr/>
        </p:nvSpPr>
        <p:spPr>
          <a:xfrm>
            <a:off x="2452336" y="4425619"/>
            <a:ext cx="802646" cy="7792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GB" sz="1400" baseline="-250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(1:20)</a:t>
            </a:r>
          </a:p>
        </p:txBody>
      </p:sp>
      <p:sp>
        <p:nvSpPr>
          <p:cNvPr id="13" name="Oval 12"/>
          <p:cNvSpPr/>
          <p:nvPr/>
        </p:nvSpPr>
        <p:spPr>
          <a:xfrm>
            <a:off x="7308300" y="3350757"/>
            <a:ext cx="802646" cy="779290"/>
          </a:xfrm>
          <a:prstGeom prst="ellipse">
            <a:avLst/>
          </a:prstGeom>
          <a:solidFill>
            <a:srgbClr val="FF0000">
              <a:alpha val="7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</a:t>
            </a:r>
            <a:r>
              <a:rPr lang="en-GB" sz="1400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(1:10)</a:t>
            </a:r>
          </a:p>
        </p:txBody>
      </p:sp>
      <p:sp>
        <p:nvSpPr>
          <p:cNvPr id="14" name="Oval 13"/>
          <p:cNvSpPr/>
          <p:nvPr/>
        </p:nvSpPr>
        <p:spPr>
          <a:xfrm>
            <a:off x="7308300" y="4425620"/>
            <a:ext cx="802646" cy="779290"/>
          </a:xfrm>
          <a:prstGeom prst="ellipse">
            <a:avLst/>
          </a:prstGeom>
          <a:solidFill>
            <a:srgbClr val="FF0000">
              <a:alpha val="7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</a:t>
            </a:r>
            <a:r>
              <a:rPr lang="en-GB" sz="1400" baseline="-250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200" spc="-180" dirty="0">
                <a:solidFill>
                  <a:schemeClr val="tx1"/>
                </a:solidFill>
              </a:rPr>
              <a:t>(1:20)</a:t>
            </a:r>
          </a:p>
        </p:txBody>
      </p:sp>
      <p:cxnSp>
        <p:nvCxnSpPr>
          <p:cNvPr id="15" name="Straight Arrow Connector 14"/>
          <p:cNvCxnSpPr>
            <a:stCxn id="9" idx="6"/>
          </p:cNvCxnSpPr>
          <p:nvPr/>
        </p:nvCxnSpPr>
        <p:spPr>
          <a:xfrm>
            <a:off x="5668155" y="4815265"/>
            <a:ext cx="84958" cy="38964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349" y="5371947"/>
            <a:ext cx="142621" cy="38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98" y="5371947"/>
            <a:ext cx="142621" cy="38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13" y="5357602"/>
            <a:ext cx="142621" cy="38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5664231" y="2690703"/>
            <a:ext cx="86920" cy="38573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</p:cNvCxnSpPr>
          <p:nvPr/>
        </p:nvCxnSpPr>
        <p:spPr>
          <a:xfrm>
            <a:off x="5664231" y="3740402"/>
            <a:ext cx="86920" cy="389644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65508" y="5823769"/>
            <a:ext cx="802646" cy="7792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</a:t>
            </a:r>
            <a:r>
              <a:rPr lang="en-GB" sz="1400" baseline="-25000" dirty="0" err="1">
                <a:solidFill>
                  <a:schemeClr val="tx1"/>
                </a:solidFill>
              </a:rPr>
              <a:t>k</a:t>
            </a:r>
            <a:endParaRPr lang="en-GB" sz="1400" baseline="-25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52336" y="5823769"/>
            <a:ext cx="802646" cy="7792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S</a:t>
            </a:r>
            <a:r>
              <a:rPr lang="en-GB" sz="1400" baseline="-25000" dirty="0" err="1">
                <a:solidFill>
                  <a:schemeClr val="tx1"/>
                </a:solidFill>
              </a:rPr>
              <a:t>k</a:t>
            </a:r>
            <a:endParaRPr lang="en-GB" sz="1400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08300" y="5823770"/>
            <a:ext cx="802646" cy="779290"/>
          </a:xfrm>
          <a:prstGeom prst="ellipse">
            <a:avLst/>
          </a:prstGeom>
          <a:solidFill>
            <a:srgbClr val="FF0000">
              <a:alpha val="7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R</a:t>
            </a:r>
            <a:r>
              <a:rPr lang="en-GB" sz="1400" baseline="-25000" dirty="0" err="1">
                <a:solidFill>
                  <a:schemeClr val="tx1"/>
                </a:solidFill>
              </a:rPr>
              <a:t>k</a:t>
            </a:r>
            <a:endParaRPr lang="en-GB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7166948" y="5823770"/>
            <a:ext cx="141351" cy="38964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7" idx="2"/>
          </p:cNvCxnSpPr>
          <p:nvPr/>
        </p:nvCxnSpPr>
        <p:spPr>
          <a:xfrm flipV="1">
            <a:off x="3254982" y="2686796"/>
            <a:ext cx="1606603" cy="1"/>
          </a:xfrm>
          <a:prstGeom prst="straightConnector1">
            <a:avLst/>
          </a:prstGeom>
          <a:ln w="793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8" idx="2"/>
          </p:cNvCxnSpPr>
          <p:nvPr/>
        </p:nvCxnSpPr>
        <p:spPr>
          <a:xfrm>
            <a:off x="3254982" y="3740402"/>
            <a:ext cx="1606603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9" idx="2"/>
          </p:cNvCxnSpPr>
          <p:nvPr/>
        </p:nvCxnSpPr>
        <p:spPr>
          <a:xfrm>
            <a:off x="3254982" y="4815265"/>
            <a:ext cx="1610526" cy="0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5400000">
            <a:off x="5274169" y="2769457"/>
            <a:ext cx="14943" cy="4855964"/>
          </a:xfrm>
          <a:prstGeom prst="bentConnector3">
            <a:avLst>
              <a:gd name="adj1" fmla="val 1115787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274169" y="4167605"/>
            <a:ext cx="14943" cy="4855964"/>
          </a:xfrm>
          <a:prstGeom prst="bentConnector3">
            <a:avLst>
              <a:gd name="adj1" fmla="val 1249118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3" idx="2"/>
          </p:cNvCxnSpPr>
          <p:nvPr/>
        </p:nvCxnSpPr>
        <p:spPr>
          <a:xfrm>
            <a:off x="5664231" y="2686796"/>
            <a:ext cx="1644069" cy="10536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6"/>
            <a:endCxn id="14" idx="2"/>
          </p:cNvCxnSpPr>
          <p:nvPr/>
        </p:nvCxnSpPr>
        <p:spPr>
          <a:xfrm>
            <a:off x="5664231" y="2686796"/>
            <a:ext cx="1644069" cy="212847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14" idx="2"/>
          </p:cNvCxnSpPr>
          <p:nvPr/>
        </p:nvCxnSpPr>
        <p:spPr>
          <a:xfrm>
            <a:off x="5664231" y="3740402"/>
            <a:ext cx="1644069" cy="1074864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87657" y="4198013"/>
            <a:ext cx="782615" cy="132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5255436" y="1690892"/>
            <a:ext cx="14943" cy="4855964"/>
          </a:xfrm>
          <a:prstGeom prst="bentConnector3">
            <a:avLst>
              <a:gd name="adj1" fmla="val 1119299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3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59" name="Group 58"/>
          <p:cNvGrpSpPr/>
          <p:nvPr/>
        </p:nvGrpSpPr>
        <p:grpSpPr>
          <a:xfrm>
            <a:off x="2452338" y="2236084"/>
            <a:ext cx="5660808" cy="4969234"/>
            <a:chOff x="2043318" y="1863043"/>
            <a:chExt cx="4716657" cy="4140230"/>
          </a:xfrm>
        </p:grpSpPr>
        <p:sp>
          <p:nvSpPr>
            <p:cNvPr id="7" name="Oval 6"/>
            <p:cNvSpPr/>
            <p:nvPr/>
          </p:nvSpPr>
          <p:spPr>
            <a:xfrm>
              <a:off x="4050735" y="1913922"/>
              <a:ext cx="668775" cy="6492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 smtClean="0">
                  <a:solidFill>
                    <a:schemeClr val="tx1"/>
                  </a:solidFill>
                </a:rPr>
                <a:t>I</a:t>
              </a:r>
              <a:r>
                <a:rPr lang="en-GB" sz="170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050735" y="2791758"/>
              <a:ext cx="668775" cy="6492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 smtClean="0">
                  <a:solidFill>
                    <a:schemeClr val="tx1"/>
                  </a:solidFill>
                </a:rPr>
                <a:t>I</a:t>
              </a:r>
              <a:r>
                <a:rPr lang="en-GB" sz="17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54004" y="4005064"/>
              <a:ext cx="668775" cy="6492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>
                  <a:solidFill>
                    <a:schemeClr val="tx1"/>
                  </a:solidFill>
                </a:rPr>
                <a:t>I</a:t>
              </a:r>
              <a:r>
                <a:rPr lang="en-GB" sz="17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043318" y="1913923"/>
              <a:ext cx="668775" cy="6492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 smtClean="0">
                  <a:solidFill>
                    <a:schemeClr val="tx1"/>
                  </a:solidFill>
                </a:rPr>
                <a:t>S</a:t>
              </a:r>
              <a:r>
                <a:rPr lang="en-GB" sz="1700" baseline="-250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GB" sz="1300" spc="-180" dirty="0">
                  <a:solidFill>
                    <a:schemeClr val="tx1"/>
                  </a:solidFill>
                </a:rPr>
                <a:t>(&lt;1:10)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043318" y="2791758"/>
              <a:ext cx="668775" cy="6492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 smtClean="0">
                  <a:solidFill>
                    <a:schemeClr val="tx1"/>
                  </a:solidFill>
                </a:rPr>
                <a:t>S</a:t>
              </a:r>
              <a:r>
                <a:rPr lang="en-GB" sz="17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GB" sz="1300" spc="-180" dirty="0">
                  <a:solidFill>
                    <a:schemeClr val="tx1"/>
                  </a:solidFill>
                </a:rPr>
                <a:t>(1:10)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043318" y="4005064"/>
              <a:ext cx="668775" cy="6492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>
                  <a:solidFill>
                    <a:schemeClr val="tx1"/>
                  </a:solidFill>
                </a:rPr>
                <a:t>S</a:t>
              </a:r>
              <a:r>
                <a:rPr lang="en-GB" sz="17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091200" y="2791759"/>
              <a:ext cx="668775" cy="649283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 smtClean="0">
                  <a:solidFill>
                    <a:schemeClr val="tx1"/>
                  </a:solidFill>
                </a:rPr>
                <a:t>R</a:t>
              </a:r>
              <a:r>
                <a:rPr lang="en-GB" sz="17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GB" sz="1300" spc="-180" dirty="0">
                  <a:solidFill>
                    <a:schemeClr val="tx1"/>
                  </a:solidFill>
                </a:rPr>
                <a:t>(1:10)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089369" y="4005065"/>
              <a:ext cx="668775" cy="649283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 err="1">
                  <a:solidFill>
                    <a:schemeClr val="tx1"/>
                  </a:solidFill>
                </a:rPr>
                <a:t>R</a:t>
              </a:r>
              <a:r>
                <a:rPr lang="en-GB" sz="1700" baseline="-25000" dirty="0" err="1">
                  <a:solidFill>
                    <a:schemeClr val="tx1"/>
                  </a:solidFill>
                </a:rPr>
                <a:t>i</a:t>
              </a:r>
              <a:endParaRPr lang="en-GB" sz="17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9" idx="6"/>
            </p:cNvCxnSpPr>
            <p:nvPr/>
          </p:nvCxnSpPr>
          <p:spPr>
            <a:xfrm>
              <a:off x="4722779" y="4329706"/>
              <a:ext cx="70788" cy="324642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89" y="4834486"/>
              <a:ext cx="118833" cy="32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706" y="4834486"/>
              <a:ext cx="118833" cy="32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340" y="4822534"/>
              <a:ext cx="118833" cy="32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4719510" y="2241820"/>
              <a:ext cx="72423" cy="321385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6"/>
            </p:cNvCxnSpPr>
            <p:nvPr/>
          </p:nvCxnSpPr>
          <p:spPr>
            <a:xfrm>
              <a:off x="4719510" y="3116400"/>
              <a:ext cx="72423" cy="324641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054004" y="5169964"/>
              <a:ext cx="668775" cy="6492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 err="1">
                  <a:solidFill>
                    <a:schemeClr val="tx1"/>
                  </a:solidFill>
                </a:rPr>
                <a:t>I</a:t>
              </a:r>
              <a:r>
                <a:rPr lang="en-GB" sz="1700" baseline="-25000" dirty="0" err="1">
                  <a:solidFill>
                    <a:schemeClr val="tx1"/>
                  </a:solidFill>
                </a:rPr>
                <a:t>k</a:t>
              </a:r>
              <a:endParaRPr lang="en-GB" sz="17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043318" y="5169964"/>
              <a:ext cx="668775" cy="6492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 err="1">
                  <a:solidFill>
                    <a:schemeClr val="tx1"/>
                  </a:solidFill>
                </a:rPr>
                <a:t>S</a:t>
              </a:r>
              <a:r>
                <a:rPr lang="en-GB" sz="1700" baseline="-25000" dirty="0" err="1">
                  <a:solidFill>
                    <a:schemeClr val="tx1"/>
                  </a:solidFill>
                </a:rPr>
                <a:t>k</a:t>
              </a:r>
              <a:endParaRPr lang="en-GB" sz="17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089369" y="5169965"/>
              <a:ext cx="668775" cy="649283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 err="1">
                  <a:solidFill>
                    <a:schemeClr val="tx1"/>
                  </a:solidFill>
                </a:rPr>
                <a:t>R</a:t>
              </a:r>
              <a:r>
                <a:rPr lang="en-GB" sz="1700" baseline="-25000" dirty="0" err="1">
                  <a:solidFill>
                    <a:schemeClr val="tx1"/>
                  </a:solidFill>
                </a:rPr>
                <a:t>k</a:t>
              </a:r>
              <a:endParaRPr lang="en-GB" sz="17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2"/>
            </p:cNvCxnSpPr>
            <p:nvPr/>
          </p:nvCxnSpPr>
          <p:spPr>
            <a:xfrm>
              <a:off x="5971593" y="5169965"/>
              <a:ext cx="117776" cy="324642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6"/>
              <a:endCxn id="7" idx="2"/>
            </p:cNvCxnSpPr>
            <p:nvPr/>
          </p:nvCxnSpPr>
          <p:spPr>
            <a:xfrm flipV="1">
              <a:off x="2712093" y="2238564"/>
              <a:ext cx="1338642" cy="1"/>
            </a:xfrm>
            <a:prstGeom prst="straightConnector1">
              <a:avLst/>
            </a:prstGeom>
            <a:ln w="793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6"/>
              <a:endCxn id="8" idx="2"/>
            </p:cNvCxnSpPr>
            <p:nvPr/>
          </p:nvCxnSpPr>
          <p:spPr>
            <a:xfrm>
              <a:off x="2712093" y="3116400"/>
              <a:ext cx="1338642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6"/>
              <a:endCxn id="9" idx="2"/>
            </p:cNvCxnSpPr>
            <p:nvPr/>
          </p:nvCxnSpPr>
          <p:spPr>
            <a:xfrm>
              <a:off x="2712093" y="4329706"/>
              <a:ext cx="1341911" cy="0"/>
            </a:xfrm>
            <a:prstGeom prst="straightConnector1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rot="5400000">
              <a:off x="4394506" y="2625098"/>
              <a:ext cx="12450" cy="4046051"/>
            </a:xfrm>
            <a:prstGeom prst="bentConnector3">
              <a:avLst>
                <a:gd name="adj1" fmla="val 1382859"/>
              </a:avLst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>
              <a:off x="4394506" y="3789997"/>
              <a:ext cx="12450" cy="4046051"/>
            </a:xfrm>
            <a:prstGeom prst="bentConnector3">
              <a:avLst>
                <a:gd name="adj1" fmla="val 1249118"/>
              </a:avLst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6"/>
              <a:endCxn id="13" idx="2"/>
            </p:cNvCxnSpPr>
            <p:nvPr/>
          </p:nvCxnSpPr>
          <p:spPr>
            <a:xfrm>
              <a:off x="4719510" y="2238564"/>
              <a:ext cx="1371690" cy="877837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6"/>
              <a:endCxn id="14" idx="2"/>
            </p:cNvCxnSpPr>
            <p:nvPr/>
          </p:nvCxnSpPr>
          <p:spPr>
            <a:xfrm>
              <a:off x="4719510" y="2238564"/>
              <a:ext cx="1369859" cy="2091143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6"/>
              <a:endCxn id="14" idx="2"/>
            </p:cNvCxnSpPr>
            <p:nvPr/>
          </p:nvCxnSpPr>
          <p:spPr>
            <a:xfrm>
              <a:off x="4719510" y="3116400"/>
              <a:ext cx="1369859" cy="1213307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38957" y="3606593"/>
              <a:ext cx="652085" cy="110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Elbow Connector 33"/>
            <p:cNvCxnSpPr>
              <a:stCxn id="13" idx="4"/>
              <a:endCxn id="11" idx="4"/>
            </p:cNvCxnSpPr>
            <p:nvPr/>
          </p:nvCxnSpPr>
          <p:spPr>
            <a:xfrm rot="5400000" flipH="1">
              <a:off x="4401646" y="1417101"/>
              <a:ext cx="1" cy="4047882"/>
            </a:xfrm>
            <a:prstGeom prst="bentConnector3">
              <a:avLst>
                <a:gd name="adj1" fmla="val -22860000000"/>
              </a:avLst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915816" y="1863043"/>
                  <a:ext cx="560222" cy="2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  <m:d>
                          <m:dPr>
                            <m:ctrlPr>
                              <a:rPr lang="en-GB" sz="1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GB" sz="1400" i="1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1863043"/>
                  <a:ext cx="560222" cy="2564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15816" y="2802414"/>
                  <a:ext cx="560222" cy="2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  <m:d>
                          <m:dPr>
                            <m:ctrlPr>
                              <a:rPr lang="en-GB" sz="1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GB" sz="1400" i="1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2802414"/>
                  <a:ext cx="560222" cy="2564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15816" y="4034792"/>
                  <a:ext cx="528914" cy="2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/>
                            <a:ea typeface="Cambria Math"/>
                          </a:rPr>
                          <m:t>𝜌</m:t>
                        </m:r>
                        <m:d>
                          <m:dPr>
                            <m:ctrlPr>
                              <a:rPr lang="en-GB" sz="1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GB" sz="1400" i="1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4034792"/>
                  <a:ext cx="528914" cy="2564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190646" y="5682734"/>
                  <a:ext cx="354800" cy="3205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900" i="1">
                            <a:latin typeface="Cambria Math"/>
                            <a:ea typeface="Cambria Math"/>
                          </a:rPr>
                          <m:t>𝑤</m:t>
                        </m:r>
                      </m:oMath>
                    </m:oMathPara>
                  </a14:m>
                  <a:endParaRPr lang="en-GB" sz="19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646" y="5682734"/>
                  <a:ext cx="354800" cy="32053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682358"/>
              <a:ext cx="118833" cy="32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169" y="3682358"/>
              <a:ext cx="118833" cy="32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3682358"/>
              <a:ext cx="118833" cy="32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90646" y="4458598"/>
                  <a:ext cx="354800" cy="3205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900" i="1">
                            <a:latin typeface="Cambria Math"/>
                            <a:ea typeface="Cambria Math"/>
                          </a:rPr>
                          <m:t>𝑤</m:t>
                        </m:r>
                      </m:oMath>
                    </m:oMathPara>
                  </a14:m>
                  <a:endParaRPr lang="en-GB" sz="19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646" y="4458598"/>
                  <a:ext cx="354800" cy="32053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22" idx="6"/>
              <a:endCxn id="21" idx="2"/>
            </p:cNvCxnSpPr>
            <p:nvPr/>
          </p:nvCxnSpPr>
          <p:spPr>
            <a:xfrm>
              <a:off x="2712093" y="5494606"/>
              <a:ext cx="1341911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915816" y="5240233"/>
                  <a:ext cx="376918" cy="2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/>
                          </a:rPr>
                          <m:t>~0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5240233"/>
                  <a:ext cx="376918" cy="2564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364088" y="2436153"/>
                  <a:ext cx="614556" cy="252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14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14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r>
                              <a:rPr lang="en-GB" sz="1400" b="0" i="1" baseline="-25000" smtClean="0">
                                <a:latin typeface="Cambria Math"/>
                                <a:ea typeface="Cambria Math"/>
                              </a:rPr>
                              <m:t>01</m:t>
                            </m:r>
                          </m:num>
                          <m:den>
                            <m:r>
                              <a:rPr lang="en-GB" sz="1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GB" sz="1400" i="1" baseline="-2500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den>
                        </m:f>
                      </m:oMath>
                    </m:oMathPara>
                  </a14:m>
                  <a:endParaRPr lang="en-GB" sz="1400" baseline="-250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2436153"/>
                  <a:ext cx="614556" cy="25231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95918" r="-35537" b="-1632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356532" y="3084225"/>
                  <a:ext cx="596604" cy="252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14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14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r>
                              <a:rPr lang="en-GB" sz="1400" b="0" i="1" baseline="-25000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GB" sz="1400" b="0" i="1" baseline="-2500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GB" sz="1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GB" sz="1400" i="1" baseline="-2500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den>
                        </m:f>
                      </m:oMath>
                    </m:oMathPara>
                  </a14:m>
                  <a:endParaRPr lang="en-GB" sz="1400" baseline="-25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532" y="3084225"/>
                  <a:ext cx="596604" cy="25231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94000" r="-36752" b="-15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708460" y="4293096"/>
                  <a:ext cx="575715" cy="252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1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14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r>
                              <a:rPr lang="en-GB" sz="1400" i="1" baseline="-25000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num>
                          <m:den>
                            <m:r>
                              <a:rPr lang="en-GB" sz="1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GB" sz="1400" i="1" baseline="-2500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den>
                        </m:f>
                      </m:oMath>
                    </m:oMathPara>
                  </a14:m>
                  <a:endParaRPr lang="en-GB" sz="1400" baseline="-250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460" y="4293096"/>
                  <a:ext cx="575715" cy="25231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85" t="-94000" r="-38053" b="-15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3944363" y="6506815"/>
            <a:ext cx="211949" cy="210074"/>
            <a:chOff x="3944363" y="6506815"/>
            <a:chExt cx="211949" cy="210074"/>
          </a:xfrm>
        </p:grpSpPr>
        <p:sp>
          <p:nvSpPr>
            <p:cNvPr id="65" name="Rectangle 64"/>
            <p:cNvSpPr/>
            <p:nvPr/>
          </p:nvSpPr>
          <p:spPr>
            <a:xfrm>
              <a:off x="3996234" y="6522065"/>
              <a:ext cx="108208" cy="194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944363" y="6506815"/>
              <a:ext cx="211949" cy="160341"/>
              <a:chOff x="1331640" y="5785200"/>
              <a:chExt cx="176599" cy="13359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H="1">
                <a:off x="1403649" y="5785229"/>
                <a:ext cx="104590" cy="133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1331640" y="5785200"/>
                <a:ext cx="104590" cy="133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64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2452336" y="4425619"/>
            <a:ext cx="5627146" cy="779291"/>
            <a:chOff x="2452336" y="4425619"/>
            <a:chExt cx="5627146" cy="779291"/>
          </a:xfrm>
        </p:grpSpPr>
        <p:sp>
          <p:nvSpPr>
            <p:cNvPr id="4" name="Oval 3"/>
            <p:cNvSpPr/>
            <p:nvPr/>
          </p:nvSpPr>
          <p:spPr>
            <a:xfrm>
              <a:off x="4865508" y="4425619"/>
              <a:ext cx="802646" cy="7792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I</a:t>
              </a:r>
              <a:endParaRPr lang="en-GB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52336" y="4425619"/>
              <a:ext cx="802646" cy="7792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</a:t>
              </a:r>
              <a:endParaRPr lang="en-GB" sz="1400" baseline="-250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spc="-180" dirty="0" smtClean="0">
                  <a:solidFill>
                    <a:schemeClr val="tx1"/>
                  </a:solidFill>
                </a:rPr>
                <a:t>(&lt;1:40</a:t>
              </a:r>
              <a:r>
                <a:rPr lang="en-GB" sz="1200" spc="-18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276836" y="4425620"/>
              <a:ext cx="802646" cy="779290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</a:t>
              </a:r>
              <a:endParaRPr lang="en-GB" sz="1400" baseline="-250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spc="-180" dirty="0" smtClean="0">
                  <a:solidFill>
                    <a:schemeClr val="tx1"/>
                  </a:solidFill>
                </a:rPr>
                <a:t>(&gt;1:40</a:t>
              </a:r>
              <a:r>
                <a:rPr lang="en-GB" sz="1200" spc="-18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54982" y="4815265"/>
              <a:ext cx="1610526" cy="0"/>
            </a:xfrm>
            <a:prstGeom prst="straightConnector1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68154" y="4815265"/>
              <a:ext cx="1610526" cy="0"/>
            </a:xfrm>
            <a:prstGeom prst="straightConnector1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31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62723" y="2058015"/>
            <a:ext cx="6248942" cy="4115157"/>
            <a:chOff x="2362723" y="2058015"/>
            <a:chExt cx="6248942" cy="41151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723" y="2058015"/>
              <a:ext cx="6248942" cy="411515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3763077" y="5633712"/>
              <a:ext cx="211949" cy="210074"/>
              <a:chOff x="3944363" y="6506815"/>
              <a:chExt cx="211949" cy="21007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/>
          <p:cNvGrpSpPr/>
          <p:nvPr/>
        </p:nvGrpSpPr>
        <p:grpSpPr>
          <a:xfrm>
            <a:off x="1886794" y="6635874"/>
            <a:ext cx="211949" cy="210074"/>
            <a:chOff x="3944363" y="6506815"/>
            <a:chExt cx="211949" cy="210074"/>
          </a:xfrm>
        </p:grpSpPr>
        <p:sp>
          <p:nvSpPr>
            <p:cNvPr id="15" name="Rectangle 14"/>
            <p:cNvSpPr/>
            <p:nvPr/>
          </p:nvSpPr>
          <p:spPr>
            <a:xfrm>
              <a:off x="3996234" y="6522065"/>
              <a:ext cx="108208" cy="194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44363" y="6506815"/>
              <a:ext cx="211949" cy="160341"/>
              <a:chOff x="1331640" y="5785200"/>
              <a:chExt cx="176599" cy="133592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1403649" y="5785229"/>
                <a:ext cx="104590" cy="133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331640" y="5785200"/>
                <a:ext cx="104590" cy="133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049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180677" y="0"/>
            <a:ext cx="6613034" cy="8231188"/>
            <a:chOff x="2180677" y="0"/>
            <a:chExt cx="6613034" cy="82311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677" y="0"/>
              <a:ext cx="6613034" cy="823118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3304156" y="1578989"/>
              <a:ext cx="94806" cy="160341"/>
              <a:chOff x="3944363" y="6506815"/>
              <a:chExt cx="211949" cy="21007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>
            <a:xfrm>
              <a:off x="3304156" y="7267621"/>
              <a:ext cx="94806" cy="160341"/>
              <a:chOff x="3944363" y="6506815"/>
              <a:chExt cx="211949" cy="21007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/>
            <p:cNvGrpSpPr/>
            <p:nvPr/>
          </p:nvGrpSpPr>
          <p:grpSpPr>
            <a:xfrm>
              <a:off x="3304156" y="4403626"/>
              <a:ext cx="94806" cy="160341"/>
              <a:chOff x="3944363" y="6506815"/>
              <a:chExt cx="211949" cy="21007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3304156" y="5843786"/>
              <a:ext cx="94806" cy="160341"/>
              <a:chOff x="3944363" y="6506815"/>
              <a:chExt cx="211949" cy="21007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25"/>
            <p:cNvGrpSpPr/>
            <p:nvPr/>
          </p:nvGrpSpPr>
          <p:grpSpPr>
            <a:xfrm>
              <a:off x="3304156" y="3019149"/>
              <a:ext cx="94806" cy="160341"/>
              <a:chOff x="3944363" y="6506815"/>
              <a:chExt cx="211949" cy="21007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6184476" y="1578989"/>
              <a:ext cx="94806" cy="160341"/>
              <a:chOff x="3944363" y="6506815"/>
              <a:chExt cx="211949" cy="21007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/>
            <p:cNvGrpSpPr/>
            <p:nvPr/>
          </p:nvGrpSpPr>
          <p:grpSpPr>
            <a:xfrm>
              <a:off x="6184476" y="7267621"/>
              <a:ext cx="94806" cy="160341"/>
              <a:chOff x="3944363" y="6506815"/>
              <a:chExt cx="211949" cy="21007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6184476" y="4403626"/>
              <a:ext cx="94806" cy="160341"/>
              <a:chOff x="3944363" y="6506815"/>
              <a:chExt cx="211949" cy="21007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/>
            <p:cNvGrpSpPr/>
            <p:nvPr/>
          </p:nvGrpSpPr>
          <p:grpSpPr>
            <a:xfrm>
              <a:off x="6184476" y="5843786"/>
              <a:ext cx="94806" cy="160341"/>
              <a:chOff x="3944363" y="6506815"/>
              <a:chExt cx="211949" cy="21007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6184476" y="3019149"/>
              <a:ext cx="94806" cy="160341"/>
              <a:chOff x="3944363" y="6506815"/>
              <a:chExt cx="211949" cy="21007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996234" y="6522065"/>
                <a:ext cx="108208" cy="194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944363" y="6506815"/>
                <a:ext cx="211949" cy="160341"/>
                <a:chOff x="1331640" y="5785200"/>
                <a:chExt cx="176599" cy="133592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1403649" y="5785229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1331640" y="5785200"/>
                  <a:ext cx="104590" cy="13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5517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227</Words>
  <Application>Microsoft Office PowerPoint</Application>
  <PresentationFormat>Custom</PresentationFormat>
  <Paragraphs>123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Hsiang-Yu Yuan</dc:creator>
  <cp:lastModifiedBy>Hsiang-Yu Yuan</cp:lastModifiedBy>
  <cp:revision>24</cp:revision>
  <dcterms:created xsi:type="dcterms:W3CDTF">2014-02-03T21:28:45Z</dcterms:created>
  <dcterms:modified xsi:type="dcterms:W3CDTF">2015-10-04T18:56:49Z</dcterms:modified>
</cp:coreProperties>
</file>