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4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FE79-8579-4D57-AE9C-C7ACAF99596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FFC9-B9A6-47B2-9998-10D9AEA2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1C2230-B91D-48F0-A311-5FF818170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04677"/>
              </p:ext>
            </p:extLst>
          </p:nvPr>
        </p:nvGraphicFramePr>
        <p:xfrm>
          <a:off x="1408338" y="1804998"/>
          <a:ext cx="5229226" cy="62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869">
                  <a:extLst>
                    <a:ext uri="{9D8B030D-6E8A-4147-A177-3AD203B41FA5}">
                      <a16:colId xmlns:a16="http://schemas.microsoft.com/office/drawing/2014/main" val="2211467594"/>
                    </a:ext>
                  </a:extLst>
                </a:gridCol>
                <a:gridCol w="3347357">
                  <a:extLst>
                    <a:ext uri="{9D8B030D-6E8A-4147-A177-3AD203B41FA5}">
                      <a16:colId xmlns:a16="http://schemas.microsoft.com/office/drawing/2014/main" val="387861132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739409"/>
                  </a:ext>
                </a:extLst>
              </a:tr>
              <a:tr h="59694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6059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9D5E36-EA44-4644-849B-A77899FD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0312"/>
              </p:ext>
            </p:extLst>
          </p:nvPr>
        </p:nvGraphicFramePr>
        <p:xfrm>
          <a:off x="1804308" y="2996290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10AE57-6CB4-4B6F-A927-BDC3C1650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37518"/>
              </p:ext>
            </p:extLst>
          </p:nvPr>
        </p:nvGraphicFramePr>
        <p:xfrm>
          <a:off x="1804307" y="4588325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23E1A60-013D-4446-9741-AF403772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50222"/>
              </p:ext>
            </p:extLst>
          </p:nvPr>
        </p:nvGraphicFramePr>
        <p:xfrm>
          <a:off x="1804306" y="6180360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9362E4-2460-44FA-BA19-3045DECCBE89}"/>
              </a:ext>
            </a:extLst>
          </p:cNvPr>
          <p:cNvSpPr txBox="1"/>
          <p:nvPr/>
        </p:nvSpPr>
        <p:spPr>
          <a:xfrm>
            <a:off x="34697" y="3325889"/>
            <a:ext cx="10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Member();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1EE14-056F-474E-B923-F419B4F1B908}"/>
              </a:ext>
            </a:extLst>
          </p:cNvPr>
          <p:cNvSpPr txBox="1"/>
          <p:nvPr/>
        </p:nvSpPr>
        <p:spPr>
          <a:xfrm>
            <a:off x="34696" y="4917924"/>
            <a:ext cx="131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Member(“Amy”);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40B10-FB1F-4C97-9990-8AC1716D943B}"/>
              </a:ext>
            </a:extLst>
          </p:cNvPr>
          <p:cNvSpPr txBox="1"/>
          <p:nvPr/>
        </p:nvSpPr>
        <p:spPr>
          <a:xfrm>
            <a:off x="34696" y="6509959"/>
            <a:ext cx="15083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Member(“Amy”, 23);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E519DE-17B6-44E8-A385-D806775F6B3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036865" y="3449000"/>
            <a:ext cx="76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26326C-8786-4B27-AA9C-B96C82012FA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347108" y="504103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EEA9E8-882F-483E-AC22-7D2C856F0D32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543050" y="6633070"/>
            <a:ext cx="26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5EE9D4-C1AB-4716-8C38-404D9553C1AD}"/>
              </a:ext>
            </a:extLst>
          </p:cNvPr>
          <p:cNvSpPr txBox="1"/>
          <p:nvPr/>
        </p:nvSpPr>
        <p:spPr>
          <a:xfrm>
            <a:off x="3465738" y="3172000"/>
            <a:ext cx="3106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(“Member()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7FF231-726B-42C7-91D6-E9C31B39992E}"/>
              </a:ext>
            </a:extLst>
          </p:cNvPr>
          <p:cNvSpPr txBox="1"/>
          <p:nvPr/>
        </p:nvSpPr>
        <p:spPr>
          <a:xfrm>
            <a:off x="3424919" y="4533202"/>
            <a:ext cx="3106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Member(String name)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(“Member(String)”</a:t>
            </a:r>
            <a:br>
              <a:rPr lang="en-US" altLang="ko-KR" sz="1000" dirty="0"/>
            </a:br>
            <a:r>
              <a:rPr lang="en-US" altLang="ko-KR" sz="1000" dirty="0"/>
              <a:t>		+ “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 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(name);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827F7-EE3A-4D03-B7D3-EC16E4B851B7}"/>
              </a:ext>
            </a:extLst>
          </p:cNvPr>
          <p:cNvSpPr txBox="1"/>
          <p:nvPr/>
        </p:nvSpPr>
        <p:spPr>
          <a:xfrm>
            <a:off x="3424919" y="6125236"/>
            <a:ext cx="3106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(“Member(String, int)”</a:t>
            </a:r>
            <a:br>
              <a:rPr lang="en-US" altLang="ko-KR" sz="1000" dirty="0"/>
            </a:br>
            <a:r>
              <a:rPr lang="en-US" altLang="ko-KR" sz="1000" dirty="0"/>
              <a:t>		+ “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 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(name + “ : “ + age);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FFA6A6-A10C-46D5-87AB-4C3A9DE78296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3028951" y="3448999"/>
            <a:ext cx="436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2BF4B55-F8B9-4838-ABC9-D14FEE7D05A9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028950" y="5041034"/>
            <a:ext cx="395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6BE7D6-1010-44AE-BBEC-F16E5CA19CD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028949" y="6633068"/>
            <a:ext cx="3959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DE3C52-3653-492C-9B33-2AE7C9CDCF67}"/>
              </a:ext>
            </a:extLst>
          </p:cNvPr>
          <p:cNvSpPr txBox="1"/>
          <p:nvPr/>
        </p:nvSpPr>
        <p:spPr>
          <a:xfrm>
            <a:off x="861333" y="373214"/>
            <a:ext cx="512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</a:rPr>
              <a:t>Member.java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00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1C2230-B91D-48F0-A311-5FF8181700E2}"/>
              </a:ext>
            </a:extLst>
          </p:cNvPr>
          <p:cNvGraphicFramePr>
            <a:graphicFrameLocks noGrp="1"/>
          </p:cNvGraphicFramePr>
          <p:nvPr/>
        </p:nvGraphicFramePr>
        <p:xfrm>
          <a:off x="1408338" y="1804998"/>
          <a:ext cx="5229226" cy="62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869">
                  <a:extLst>
                    <a:ext uri="{9D8B030D-6E8A-4147-A177-3AD203B41FA5}">
                      <a16:colId xmlns:a16="http://schemas.microsoft.com/office/drawing/2014/main" val="2211467594"/>
                    </a:ext>
                  </a:extLst>
                </a:gridCol>
                <a:gridCol w="3347357">
                  <a:extLst>
                    <a:ext uri="{9D8B030D-6E8A-4147-A177-3AD203B41FA5}">
                      <a16:colId xmlns:a16="http://schemas.microsoft.com/office/drawing/2014/main" val="387861132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739409"/>
                  </a:ext>
                </a:extLst>
              </a:tr>
              <a:tr h="59694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6059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9D5E36-EA44-4644-849B-A77899FD596E}"/>
              </a:ext>
            </a:extLst>
          </p:cNvPr>
          <p:cNvGraphicFramePr>
            <a:graphicFrameLocks noGrp="1"/>
          </p:cNvGraphicFramePr>
          <p:nvPr/>
        </p:nvGraphicFramePr>
        <p:xfrm>
          <a:off x="1804308" y="2996290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10AE57-6CB4-4B6F-A927-BDC3C16502A6}"/>
              </a:ext>
            </a:extLst>
          </p:cNvPr>
          <p:cNvGraphicFramePr>
            <a:graphicFrameLocks noGrp="1"/>
          </p:cNvGraphicFramePr>
          <p:nvPr/>
        </p:nvGraphicFramePr>
        <p:xfrm>
          <a:off x="1804307" y="4588325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23E1A60-013D-4446-9741-AF4037722212}"/>
              </a:ext>
            </a:extLst>
          </p:cNvPr>
          <p:cNvGraphicFramePr>
            <a:graphicFrameLocks noGrp="1"/>
          </p:cNvGraphicFramePr>
          <p:nvPr/>
        </p:nvGraphicFramePr>
        <p:xfrm>
          <a:off x="1804306" y="6180360"/>
          <a:ext cx="1224643" cy="9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4233914766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7111"/>
                  </a:ext>
                </a:extLst>
              </a:tr>
              <a:tr h="60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 : null</a:t>
                      </a:r>
                    </a:p>
                    <a:p>
                      <a:pPr algn="l" latinLnBrk="1"/>
                      <a:r>
                        <a:rPr lang="en-US" altLang="ko-KR" dirty="0"/>
                        <a:t>age : 0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56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9362E4-2460-44FA-BA19-3045DECCBE89}"/>
              </a:ext>
            </a:extLst>
          </p:cNvPr>
          <p:cNvSpPr txBox="1"/>
          <p:nvPr/>
        </p:nvSpPr>
        <p:spPr>
          <a:xfrm>
            <a:off x="34697" y="3325889"/>
            <a:ext cx="10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Member();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1EE14-056F-474E-B923-F419B4F1B908}"/>
              </a:ext>
            </a:extLst>
          </p:cNvPr>
          <p:cNvSpPr txBox="1"/>
          <p:nvPr/>
        </p:nvSpPr>
        <p:spPr>
          <a:xfrm>
            <a:off x="34696" y="4917924"/>
            <a:ext cx="131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Member(“Amy”);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40B10-FB1F-4C97-9990-8AC1716D943B}"/>
              </a:ext>
            </a:extLst>
          </p:cNvPr>
          <p:cNvSpPr txBox="1"/>
          <p:nvPr/>
        </p:nvSpPr>
        <p:spPr>
          <a:xfrm>
            <a:off x="34696" y="6509959"/>
            <a:ext cx="15083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Member(“Amy”, 23);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E519DE-17B6-44E8-A385-D806775F6B3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036865" y="3449000"/>
            <a:ext cx="76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26326C-8786-4B27-AA9C-B96C82012FA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347108" y="504103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EEA9E8-882F-483E-AC22-7D2C856F0D32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543050" y="6633070"/>
            <a:ext cx="26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5EE9D4-C1AB-4716-8C38-404D9553C1AD}"/>
              </a:ext>
            </a:extLst>
          </p:cNvPr>
          <p:cNvSpPr txBox="1"/>
          <p:nvPr/>
        </p:nvSpPr>
        <p:spPr>
          <a:xfrm>
            <a:off x="3465738" y="3172000"/>
            <a:ext cx="3106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(“Member()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7FF231-726B-42C7-91D6-E9C31B39992E}"/>
              </a:ext>
            </a:extLst>
          </p:cNvPr>
          <p:cNvSpPr txBox="1"/>
          <p:nvPr/>
        </p:nvSpPr>
        <p:spPr>
          <a:xfrm>
            <a:off x="3424919" y="4533202"/>
            <a:ext cx="3106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Member(String name)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(“Member(String)”</a:t>
            </a:r>
            <a:br>
              <a:rPr lang="en-US" altLang="ko-KR" sz="1000" dirty="0"/>
            </a:br>
            <a:r>
              <a:rPr lang="en-US" altLang="ko-KR" sz="1000" dirty="0"/>
              <a:t>		+ “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 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(name);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827F7-EE3A-4D03-B7D3-EC16E4B851B7}"/>
              </a:ext>
            </a:extLst>
          </p:cNvPr>
          <p:cNvSpPr txBox="1"/>
          <p:nvPr/>
        </p:nvSpPr>
        <p:spPr>
          <a:xfrm>
            <a:off x="3424919" y="6125236"/>
            <a:ext cx="3106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Member()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(“Member(String, int)”</a:t>
            </a:r>
            <a:br>
              <a:rPr lang="en-US" altLang="ko-KR" sz="1000" dirty="0"/>
            </a:br>
            <a:r>
              <a:rPr lang="en-US" altLang="ko-KR" sz="1000" dirty="0"/>
              <a:t>		+ “</a:t>
            </a:r>
            <a:r>
              <a:rPr lang="ko-KR" altLang="en-US" sz="1000" dirty="0"/>
              <a:t>생성자 호출</a:t>
            </a:r>
            <a:r>
              <a:rPr lang="en-US" altLang="ko-KR" sz="1000" dirty="0"/>
              <a:t>“ 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(name + “ : “ + age);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FFA6A6-A10C-46D5-87AB-4C3A9DE78296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3028951" y="3448999"/>
            <a:ext cx="436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2BF4B55-F8B9-4838-ABC9-D14FEE7D05A9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028950" y="5041034"/>
            <a:ext cx="395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6BE7D6-1010-44AE-BBEC-F16E5CA19CD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028949" y="6633068"/>
            <a:ext cx="3959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DE3C52-3653-492C-9B33-2AE7C9CDCF67}"/>
              </a:ext>
            </a:extLst>
          </p:cNvPr>
          <p:cNvSpPr txBox="1"/>
          <p:nvPr/>
        </p:nvSpPr>
        <p:spPr>
          <a:xfrm>
            <a:off x="861333" y="373214"/>
            <a:ext cx="512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</a:rPr>
              <a:t>ThisTest.java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88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274</Words>
  <Application>Microsoft Office PowerPoint</Application>
  <PresentationFormat>A4 용지(210x297mm)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우희</dc:creator>
  <cp:lastModifiedBy>권 우희</cp:lastModifiedBy>
  <cp:revision>3</cp:revision>
  <dcterms:created xsi:type="dcterms:W3CDTF">2021-03-29T14:32:53Z</dcterms:created>
  <dcterms:modified xsi:type="dcterms:W3CDTF">2021-03-29T15:00:58Z</dcterms:modified>
</cp:coreProperties>
</file>