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3838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02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788" y="2356703"/>
            <a:ext cx="8826262" cy="5013407"/>
          </a:xfrm>
        </p:spPr>
        <p:txBody>
          <a:bodyPr anchor="b"/>
          <a:lstStyle>
            <a:lvl1pPr algn="ctr">
              <a:defRPr sz="68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980" y="7563446"/>
            <a:ext cx="7787879" cy="3476717"/>
          </a:xfrm>
        </p:spPr>
        <p:txBody>
          <a:bodyPr/>
          <a:lstStyle>
            <a:lvl1pPr marL="0" indent="0" algn="ctr">
              <a:buNone/>
              <a:defRPr sz="2725"/>
            </a:lvl1pPr>
            <a:lvl2pPr marL="519196" indent="0" algn="ctr">
              <a:buNone/>
              <a:defRPr sz="2271"/>
            </a:lvl2pPr>
            <a:lvl3pPr marL="1038393" indent="0" algn="ctr">
              <a:buNone/>
              <a:defRPr sz="2044"/>
            </a:lvl3pPr>
            <a:lvl4pPr marL="1557589" indent="0" algn="ctr">
              <a:buNone/>
              <a:defRPr sz="1817"/>
            </a:lvl4pPr>
            <a:lvl5pPr marL="2076785" indent="0" algn="ctr">
              <a:buNone/>
              <a:defRPr sz="1817"/>
            </a:lvl5pPr>
            <a:lvl6pPr marL="2595982" indent="0" algn="ctr">
              <a:buNone/>
              <a:defRPr sz="1817"/>
            </a:lvl6pPr>
            <a:lvl7pPr marL="3115178" indent="0" algn="ctr">
              <a:buNone/>
              <a:defRPr sz="1817"/>
            </a:lvl7pPr>
            <a:lvl8pPr marL="3634374" indent="0" algn="ctr">
              <a:buNone/>
              <a:defRPr sz="1817"/>
            </a:lvl8pPr>
            <a:lvl9pPr marL="4153571" indent="0" algn="ctr">
              <a:buNone/>
              <a:defRPr sz="18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5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0935" y="766678"/>
            <a:ext cx="2239015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890" y="766678"/>
            <a:ext cx="6587247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6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81" y="3590057"/>
            <a:ext cx="8956060" cy="5990088"/>
          </a:xfrm>
        </p:spPr>
        <p:txBody>
          <a:bodyPr anchor="b"/>
          <a:lstStyle>
            <a:lvl1pPr>
              <a:defRPr sz="68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81" y="9636813"/>
            <a:ext cx="8956060" cy="3150046"/>
          </a:xfrm>
        </p:spPr>
        <p:txBody>
          <a:bodyPr/>
          <a:lstStyle>
            <a:lvl1pPr marL="0" indent="0">
              <a:buNone/>
              <a:defRPr sz="2725">
                <a:solidFill>
                  <a:schemeClr val="tx1"/>
                </a:solidFill>
              </a:defRPr>
            </a:lvl1pPr>
            <a:lvl2pPr marL="519196" indent="0">
              <a:buNone/>
              <a:defRPr sz="2271">
                <a:solidFill>
                  <a:schemeClr val="tx1">
                    <a:tint val="75000"/>
                  </a:schemeClr>
                </a:solidFill>
              </a:defRPr>
            </a:lvl2pPr>
            <a:lvl3pPr marL="1038393" indent="0">
              <a:buNone/>
              <a:defRPr sz="2044">
                <a:solidFill>
                  <a:schemeClr val="tx1">
                    <a:tint val="75000"/>
                  </a:schemeClr>
                </a:solidFill>
              </a:defRPr>
            </a:lvl3pPr>
            <a:lvl4pPr marL="1557589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4pPr>
            <a:lvl5pPr marL="2076785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5pPr>
            <a:lvl6pPr marL="2595982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6pPr>
            <a:lvl7pPr marL="3115178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7pPr>
            <a:lvl8pPr marL="3634374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8pPr>
            <a:lvl9pPr marL="4153571" indent="0">
              <a:buNone/>
              <a:defRPr sz="18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9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889" y="3833390"/>
            <a:ext cx="4413131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6818" y="3833390"/>
            <a:ext cx="4413131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3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41" y="766681"/>
            <a:ext cx="8956060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242" y="3530053"/>
            <a:ext cx="4392850" cy="1730025"/>
          </a:xfrm>
        </p:spPr>
        <p:txBody>
          <a:bodyPr anchor="b"/>
          <a:lstStyle>
            <a:lvl1pPr marL="0" indent="0">
              <a:buNone/>
              <a:defRPr sz="2725" b="1"/>
            </a:lvl1pPr>
            <a:lvl2pPr marL="519196" indent="0">
              <a:buNone/>
              <a:defRPr sz="2271" b="1"/>
            </a:lvl2pPr>
            <a:lvl3pPr marL="1038393" indent="0">
              <a:buNone/>
              <a:defRPr sz="2044" b="1"/>
            </a:lvl3pPr>
            <a:lvl4pPr marL="1557589" indent="0">
              <a:buNone/>
              <a:defRPr sz="1817" b="1"/>
            </a:lvl4pPr>
            <a:lvl5pPr marL="2076785" indent="0">
              <a:buNone/>
              <a:defRPr sz="1817" b="1"/>
            </a:lvl5pPr>
            <a:lvl6pPr marL="2595982" indent="0">
              <a:buNone/>
              <a:defRPr sz="1817" b="1"/>
            </a:lvl6pPr>
            <a:lvl7pPr marL="3115178" indent="0">
              <a:buNone/>
              <a:defRPr sz="1817" b="1"/>
            </a:lvl7pPr>
            <a:lvl8pPr marL="3634374" indent="0">
              <a:buNone/>
              <a:defRPr sz="1817" b="1"/>
            </a:lvl8pPr>
            <a:lvl9pPr marL="4153571" indent="0">
              <a:buNone/>
              <a:defRPr sz="18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242" y="5260078"/>
            <a:ext cx="4392850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6818" y="3530053"/>
            <a:ext cx="4414484" cy="1730025"/>
          </a:xfrm>
        </p:spPr>
        <p:txBody>
          <a:bodyPr anchor="b"/>
          <a:lstStyle>
            <a:lvl1pPr marL="0" indent="0">
              <a:buNone/>
              <a:defRPr sz="2725" b="1"/>
            </a:lvl1pPr>
            <a:lvl2pPr marL="519196" indent="0">
              <a:buNone/>
              <a:defRPr sz="2271" b="1"/>
            </a:lvl2pPr>
            <a:lvl3pPr marL="1038393" indent="0">
              <a:buNone/>
              <a:defRPr sz="2044" b="1"/>
            </a:lvl3pPr>
            <a:lvl4pPr marL="1557589" indent="0">
              <a:buNone/>
              <a:defRPr sz="1817" b="1"/>
            </a:lvl4pPr>
            <a:lvl5pPr marL="2076785" indent="0">
              <a:buNone/>
              <a:defRPr sz="1817" b="1"/>
            </a:lvl5pPr>
            <a:lvl6pPr marL="2595982" indent="0">
              <a:buNone/>
              <a:defRPr sz="1817" b="1"/>
            </a:lvl6pPr>
            <a:lvl7pPr marL="3115178" indent="0">
              <a:buNone/>
              <a:defRPr sz="1817" b="1"/>
            </a:lvl7pPr>
            <a:lvl8pPr marL="3634374" indent="0">
              <a:buNone/>
              <a:defRPr sz="1817" b="1"/>
            </a:lvl8pPr>
            <a:lvl9pPr marL="4153571" indent="0">
              <a:buNone/>
              <a:defRPr sz="18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6818" y="5260078"/>
            <a:ext cx="4414484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0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2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1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41" y="960014"/>
            <a:ext cx="3349058" cy="3360050"/>
          </a:xfrm>
        </p:spPr>
        <p:txBody>
          <a:bodyPr anchor="b"/>
          <a:lstStyle>
            <a:lvl1pPr>
              <a:defRPr sz="36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484" y="2073367"/>
            <a:ext cx="5256818" cy="10233485"/>
          </a:xfrm>
        </p:spPr>
        <p:txBody>
          <a:bodyPr/>
          <a:lstStyle>
            <a:lvl1pPr>
              <a:defRPr sz="3634"/>
            </a:lvl1pPr>
            <a:lvl2pPr>
              <a:defRPr sz="3180"/>
            </a:lvl2pPr>
            <a:lvl3pPr>
              <a:defRPr sz="2725"/>
            </a:lvl3pPr>
            <a:lvl4pPr>
              <a:defRPr sz="2271"/>
            </a:lvl4pPr>
            <a:lvl5pPr>
              <a:defRPr sz="2271"/>
            </a:lvl5pPr>
            <a:lvl6pPr>
              <a:defRPr sz="2271"/>
            </a:lvl6pPr>
            <a:lvl7pPr>
              <a:defRPr sz="2271"/>
            </a:lvl7pPr>
            <a:lvl8pPr>
              <a:defRPr sz="2271"/>
            </a:lvl8pPr>
            <a:lvl9pPr>
              <a:defRPr sz="227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241" y="4320064"/>
            <a:ext cx="3349058" cy="8003453"/>
          </a:xfrm>
        </p:spPr>
        <p:txBody>
          <a:bodyPr/>
          <a:lstStyle>
            <a:lvl1pPr marL="0" indent="0">
              <a:buNone/>
              <a:defRPr sz="1817"/>
            </a:lvl1pPr>
            <a:lvl2pPr marL="519196" indent="0">
              <a:buNone/>
              <a:defRPr sz="1590"/>
            </a:lvl2pPr>
            <a:lvl3pPr marL="1038393" indent="0">
              <a:buNone/>
              <a:defRPr sz="1363"/>
            </a:lvl3pPr>
            <a:lvl4pPr marL="1557589" indent="0">
              <a:buNone/>
              <a:defRPr sz="1136"/>
            </a:lvl4pPr>
            <a:lvl5pPr marL="2076785" indent="0">
              <a:buNone/>
              <a:defRPr sz="1136"/>
            </a:lvl5pPr>
            <a:lvl6pPr marL="2595982" indent="0">
              <a:buNone/>
              <a:defRPr sz="1136"/>
            </a:lvl6pPr>
            <a:lvl7pPr marL="3115178" indent="0">
              <a:buNone/>
              <a:defRPr sz="1136"/>
            </a:lvl7pPr>
            <a:lvl8pPr marL="3634374" indent="0">
              <a:buNone/>
              <a:defRPr sz="1136"/>
            </a:lvl8pPr>
            <a:lvl9pPr marL="4153571" indent="0">
              <a:buNone/>
              <a:defRPr sz="113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5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41" y="960014"/>
            <a:ext cx="3349058" cy="3360050"/>
          </a:xfrm>
        </p:spPr>
        <p:txBody>
          <a:bodyPr anchor="b"/>
          <a:lstStyle>
            <a:lvl1pPr>
              <a:defRPr sz="36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4484" y="2073367"/>
            <a:ext cx="5256818" cy="10233485"/>
          </a:xfrm>
        </p:spPr>
        <p:txBody>
          <a:bodyPr anchor="t"/>
          <a:lstStyle>
            <a:lvl1pPr marL="0" indent="0">
              <a:buNone/>
              <a:defRPr sz="3634"/>
            </a:lvl1pPr>
            <a:lvl2pPr marL="519196" indent="0">
              <a:buNone/>
              <a:defRPr sz="3180"/>
            </a:lvl2pPr>
            <a:lvl3pPr marL="1038393" indent="0">
              <a:buNone/>
              <a:defRPr sz="2725"/>
            </a:lvl3pPr>
            <a:lvl4pPr marL="1557589" indent="0">
              <a:buNone/>
              <a:defRPr sz="2271"/>
            </a:lvl4pPr>
            <a:lvl5pPr marL="2076785" indent="0">
              <a:buNone/>
              <a:defRPr sz="2271"/>
            </a:lvl5pPr>
            <a:lvl6pPr marL="2595982" indent="0">
              <a:buNone/>
              <a:defRPr sz="2271"/>
            </a:lvl6pPr>
            <a:lvl7pPr marL="3115178" indent="0">
              <a:buNone/>
              <a:defRPr sz="2271"/>
            </a:lvl7pPr>
            <a:lvl8pPr marL="3634374" indent="0">
              <a:buNone/>
              <a:defRPr sz="2271"/>
            </a:lvl8pPr>
            <a:lvl9pPr marL="4153571" indent="0">
              <a:buNone/>
              <a:defRPr sz="227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241" y="4320064"/>
            <a:ext cx="3349058" cy="8003453"/>
          </a:xfrm>
        </p:spPr>
        <p:txBody>
          <a:bodyPr/>
          <a:lstStyle>
            <a:lvl1pPr marL="0" indent="0">
              <a:buNone/>
              <a:defRPr sz="1817"/>
            </a:lvl1pPr>
            <a:lvl2pPr marL="519196" indent="0">
              <a:buNone/>
              <a:defRPr sz="1590"/>
            </a:lvl2pPr>
            <a:lvl3pPr marL="1038393" indent="0">
              <a:buNone/>
              <a:defRPr sz="1363"/>
            </a:lvl3pPr>
            <a:lvl4pPr marL="1557589" indent="0">
              <a:buNone/>
              <a:defRPr sz="1136"/>
            </a:lvl4pPr>
            <a:lvl5pPr marL="2076785" indent="0">
              <a:buNone/>
              <a:defRPr sz="1136"/>
            </a:lvl5pPr>
            <a:lvl6pPr marL="2595982" indent="0">
              <a:buNone/>
              <a:defRPr sz="1136"/>
            </a:lvl6pPr>
            <a:lvl7pPr marL="3115178" indent="0">
              <a:buNone/>
              <a:defRPr sz="1136"/>
            </a:lvl7pPr>
            <a:lvl8pPr marL="3634374" indent="0">
              <a:buNone/>
              <a:defRPr sz="1136"/>
            </a:lvl8pPr>
            <a:lvl9pPr marL="4153571" indent="0">
              <a:buNone/>
              <a:defRPr sz="113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1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889" y="766681"/>
            <a:ext cx="895606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889" y="3833390"/>
            <a:ext cx="895606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889" y="13346867"/>
            <a:ext cx="233636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3C05-895D-481F-BDDC-07E084ACF9E2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9647" y="13346867"/>
            <a:ext cx="350454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3585" y="13346867"/>
            <a:ext cx="233636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5322-C834-49C7-A1B8-FBA5DDC28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3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8393" rtl="0" eaLnBrk="1" latinLnBrk="1" hangingPunct="1">
        <a:lnSpc>
          <a:spcPct val="90000"/>
        </a:lnSpc>
        <a:spcBef>
          <a:spcPct val="0"/>
        </a:spcBef>
        <a:buNone/>
        <a:defRPr sz="4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598" indent="-259598" algn="l" defTabSz="1038393" rtl="0" eaLnBrk="1" latinLnBrk="1" hangingPunct="1">
        <a:lnSpc>
          <a:spcPct val="90000"/>
        </a:lnSpc>
        <a:spcBef>
          <a:spcPts val="1136"/>
        </a:spcBef>
        <a:buFont typeface="Arial" panose="020B0604020202020204" pitchFamily="34" charset="0"/>
        <a:buChar char="•"/>
        <a:defRPr sz="3180" kern="1200">
          <a:solidFill>
            <a:schemeClr val="tx1"/>
          </a:solidFill>
          <a:latin typeface="+mn-lt"/>
          <a:ea typeface="+mn-ea"/>
          <a:cs typeface="+mn-cs"/>
        </a:defRPr>
      </a:lvl1pPr>
      <a:lvl2pPr marL="778794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2pPr>
      <a:lvl3pPr marL="1297991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271" kern="1200">
          <a:solidFill>
            <a:schemeClr val="tx1"/>
          </a:solidFill>
          <a:latin typeface="+mn-lt"/>
          <a:ea typeface="+mn-ea"/>
          <a:cs typeface="+mn-cs"/>
        </a:defRPr>
      </a:lvl3pPr>
      <a:lvl4pPr marL="1817187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4pPr>
      <a:lvl5pPr marL="2336383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5pPr>
      <a:lvl6pPr marL="2855580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6pPr>
      <a:lvl7pPr marL="3374776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7pPr>
      <a:lvl8pPr marL="3893972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8pPr>
      <a:lvl9pPr marL="4413169" indent="-259598" algn="l" defTabSz="1038393" rtl="0" eaLnBrk="1" latinLnBrk="1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1pPr>
      <a:lvl2pPr marL="519196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1038393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3pPr>
      <a:lvl4pPr marL="1557589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4pPr>
      <a:lvl5pPr marL="2076785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5pPr>
      <a:lvl6pPr marL="2595982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6pPr>
      <a:lvl7pPr marL="3115178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7pPr>
      <a:lvl8pPr marL="3634374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8pPr>
      <a:lvl9pPr marL="4153571" algn="l" defTabSz="1038393" rtl="0" eaLnBrk="1" latinLnBrk="1" hangingPunct="1">
        <a:defRPr sz="2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AD1CCBDB-E7A6-45BB-AAD1-2E8BB938E6D9}"/>
              </a:ext>
            </a:extLst>
          </p:cNvPr>
          <p:cNvGrpSpPr/>
          <p:nvPr/>
        </p:nvGrpSpPr>
        <p:grpSpPr>
          <a:xfrm>
            <a:off x="451906" y="698325"/>
            <a:ext cx="9773661" cy="9365996"/>
            <a:chOff x="451906" y="698325"/>
            <a:chExt cx="9773661" cy="936599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6B4D32C-7A5A-47EF-9934-F5B01E7E846B}"/>
                </a:ext>
              </a:extLst>
            </p:cNvPr>
            <p:cNvGrpSpPr/>
            <p:nvPr/>
          </p:nvGrpSpPr>
          <p:grpSpPr>
            <a:xfrm>
              <a:off x="3723274" y="2528923"/>
              <a:ext cx="2937290" cy="2389512"/>
              <a:chOff x="5031475" y="120465"/>
              <a:chExt cx="3621206" cy="294588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6A4792-0DB2-4D9E-9B09-E0B4688B857E}"/>
                  </a:ext>
                </a:extLst>
              </p:cNvPr>
              <p:cNvSpPr txBox="1"/>
              <p:nvPr/>
            </p:nvSpPr>
            <p:spPr>
              <a:xfrm>
                <a:off x="5031475" y="120465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+VehicleCommon: abstract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DF59F8-421E-493B-BFC2-51590F45B97F}"/>
                  </a:ext>
                </a:extLst>
              </p:cNvPr>
              <p:cNvSpPr txBox="1"/>
              <p:nvPr/>
            </p:nvSpPr>
            <p:spPr>
              <a:xfrm>
                <a:off x="5031475" y="490116"/>
                <a:ext cx="3621206" cy="25762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#color :String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#gearType : String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#cntDoor : int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#pos : double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+control(pos): void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+controlLF(degree) : void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controlRF(degree) : void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+controlLB(degree) :void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+controlRB(degree): void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+stop(): void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D6AE9FF-3E8C-42C3-9DA8-7AC64B3C26DF}"/>
                </a:ext>
              </a:extLst>
            </p:cNvPr>
            <p:cNvGrpSpPr/>
            <p:nvPr/>
          </p:nvGrpSpPr>
          <p:grpSpPr>
            <a:xfrm>
              <a:off x="3723274" y="737470"/>
              <a:ext cx="2937290" cy="766414"/>
              <a:chOff x="5031475" y="286602"/>
              <a:chExt cx="3621206" cy="9448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0E693-4595-4A26-BAB4-5D45208961AE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VehicleControl: interface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C5107-9028-4D25-B76C-A10A697E4026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+control(pos) : void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+stop() : void</a:t>
                </a: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BDEF385-5989-4729-BFAD-13AA66EBA217}"/>
                </a:ext>
              </a:extLst>
            </p:cNvPr>
            <p:cNvCxnSpPr>
              <a:stCxn id="5" idx="0"/>
              <a:endCxn id="10" idx="2"/>
            </p:cNvCxnSpPr>
            <p:nvPr/>
          </p:nvCxnSpPr>
          <p:spPr>
            <a:xfrm flipV="1">
              <a:off x="5191919" y="1503884"/>
              <a:ext cx="0" cy="10250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00CA6D6-4236-4C02-A3F0-B220EB79ADB5}"/>
                </a:ext>
              </a:extLst>
            </p:cNvPr>
            <p:cNvGrpSpPr/>
            <p:nvPr/>
          </p:nvGrpSpPr>
          <p:grpSpPr>
            <a:xfrm>
              <a:off x="3723274" y="5107998"/>
              <a:ext cx="2937290" cy="1765086"/>
              <a:chOff x="5031475" y="286602"/>
              <a:chExt cx="3621206" cy="217606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6ECBAC-C266-41DA-97D2-D4BC25762D3A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+Vehicle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6BAB02-4C0E-4657-BC71-7BBF086E4A11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1837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#inUse : int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+Vehicle()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+Vehicle(color,gearType,cntDoor)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+toString()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+equals(object)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+hashCode()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+compare(o1,o2)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AA877E-1A34-4944-8715-F643499F571A}"/>
                </a:ext>
              </a:extLst>
            </p:cNvPr>
            <p:cNvGrpSpPr/>
            <p:nvPr/>
          </p:nvGrpSpPr>
          <p:grpSpPr>
            <a:xfrm>
              <a:off x="451906" y="9098171"/>
              <a:ext cx="2937290" cy="966150"/>
              <a:chOff x="5031475" y="286602"/>
              <a:chExt cx="3621206" cy="1191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99B7BB-E0AB-4D3C-AF1B-70C63D39A3CC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+Car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E0007-6107-40CA-B76F-2AD2EA06311B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852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+Car()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+Car(color,gearType,cntDoor)</a:t>
                </a:r>
              </a:p>
              <a:p>
                <a:pPr algn="ctr"/>
                <a:endParaRPr lang="en-US" altLang="ko-KR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5B8DDD-6E8C-41BC-A991-A8F7D2CB1174}"/>
                </a:ext>
              </a:extLst>
            </p:cNvPr>
            <p:cNvCxnSpPr>
              <a:cxnSpLocks/>
              <a:stCxn id="14" idx="0"/>
              <a:endCxn id="6" idx="2"/>
            </p:cNvCxnSpPr>
            <p:nvPr/>
          </p:nvCxnSpPr>
          <p:spPr>
            <a:xfrm flipV="1">
              <a:off x="5191919" y="4918435"/>
              <a:ext cx="0" cy="189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1A7A20D-2A36-44CE-983D-80F19FE5943E}"/>
                </a:ext>
              </a:extLst>
            </p:cNvPr>
            <p:cNvGrpSpPr/>
            <p:nvPr/>
          </p:nvGrpSpPr>
          <p:grpSpPr>
            <a:xfrm>
              <a:off x="451906" y="7261131"/>
              <a:ext cx="2937290" cy="766414"/>
              <a:chOff x="5031475" y="286602"/>
              <a:chExt cx="3621206" cy="94486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7ABC49-24C4-403A-81AA-F9244B9A005E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+Ground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FD53B7-FB40-4856-A4AA-9678582CB3CB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+Ground()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+Ground(color,gearType,cntDoor)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BB251EC-0D7D-476B-A27A-DA8329CEE401}"/>
                </a:ext>
              </a:extLst>
            </p:cNvPr>
            <p:cNvGrpSpPr/>
            <p:nvPr/>
          </p:nvGrpSpPr>
          <p:grpSpPr>
            <a:xfrm>
              <a:off x="3764459" y="7261131"/>
              <a:ext cx="2937290" cy="766414"/>
              <a:chOff x="5031475" y="286602"/>
              <a:chExt cx="3621206" cy="94486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164755-5294-4E13-9FFD-1620E3D971B0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+Marine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ABDCA9-2F38-4762-A5E1-A371FA99B77B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+Marine()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+Marine(color,gearType,cntDoor)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E6AA4EC-A6E1-486B-B7C4-2713411A9579}"/>
                </a:ext>
              </a:extLst>
            </p:cNvPr>
            <p:cNvGrpSpPr/>
            <p:nvPr/>
          </p:nvGrpSpPr>
          <p:grpSpPr>
            <a:xfrm>
              <a:off x="7077012" y="7261131"/>
              <a:ext cx="2937290" cy="766414"/>
              <a:chOff x="5031475" y="286602"/>
              <a:chExt cx="3621206" cy="94486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A5C944-98B4-40E9-8918-50EE50466DF6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81C986-C69F-4A7B-8C9D-809C0A6CFDF6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+Air(color,gearType,cntDoor)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79B9A4-97E0-4639-8FE3-95FCE1D6C5A3}"/>
                </a:ext>
              </a:extLst>
            </p:cNvPr>
            <p:cNvGrpSpPr/>
            <p:nvPr/>
          </p:nvGrpSpPr>
          <p:grpSpPr>
            <a:xfrm>
              <a:off x="3764459" y="9098171"/>
              <a:ext cx="2937290" cy="766414"/>
              <a:chOff x="5031475" y="286602"/>
              <a:chExt cx="3621206" cy="94486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0D0D40-5E06-431B-9CED-FBECBE526D2D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+ATV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EC0922-6C2E-4E2B-AC52-171B5A9F1F00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+ATV()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+ATV(color,gearType,cntDoor)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7D4D121-ADB7-40A4-A476-6CED198C483B}"/>
                </a:ext>
              </a:extLst>
            </p:cNvPr>
            <p:cNvGrpSpPr/>
            <p:nvPr/>
          </p:nvGrpSpPr>
          <p:grpSpPr>
            <a:xfrm>
              <a:off x="7077012" y="9098171"/>
              <a:ext cx="2937290" cy="766414"/>
              <a:chOff x="5031475" y="286602"/>
              <a:chExt cx="3621206" cy="94486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5298B66-9A75-42D8-B9EC-3F66D1320B06}"/>
                  </a:ext>
                </a:extLst>
              </p:cNvPr>
              <p:cNvSpPr txBox="1"/>
              <p:nvPr/>
            </p:nvSpPr>
            <p:spPr>
              <a:xfrm>
                <a:off x="5031475" y="286602"/>
                <a:ext cx="3621206" cy="36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+Airplane</a:t>
                </a:r>
                <a:endParaRPr lang="ko-KR" altLang="en-US" sz="1298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7DE8FF-CF05-4499-B085-B55DA1234E96}"/>
                  </a:ext>
                </a:extLst>
              </p:cNvPr>
              <p:cNvSpPr txBox="1"/>
              <p:nvPr/>
            </p:nvSpPr>
            <p:spPr>
              <a:xfrm>
                <a:off x="5031475" y="625156"/>
                <a:ext cx="3621206" cy="606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+Airplane()</a:t>
                </a:r>
              </a:p>
              <a:p>
                <a:pPr algn="ctr"/>
                <a:r>
                  <a:rPr lang="en-US" altLang="ko-KR" sz="1298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+Airplane(color,gearType,cntDoor)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B091EC-F93A-4A5D-9924-78B19D56124A}"/>
                </a:ext>
              </a:extLst>
            </p:cNvPr>
            <p:cNvSpPr txBox="1"/>
            <p:nvPr/>
          </p:nvSpPr>
          <p:spPr>
            <a:xfrm>
              <a:off x="7288277" y="698325"/>
              <a:ext cx="2937290" cy="292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98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Comparator</a:t>
              </a:r>
              <a:endParaRPr lang="ko-KR" altLang="en-US" sz="1298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535224B-91FD-4B31-BAAA-DD5902FA62C6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920551" y="8858423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9D646F5-34A9-4785-87F1-961C4B1C1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832" y="8858423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A502EA3-9A4C-484E-B161-89A42B22B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113" y="8858423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0C55687-1C80-4FAB-820B-8F771D1AD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832" y="6873084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16E3A71-EAC5-4C57-867B-F033FAEFD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776" y="6960358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8EAE5CA-6A9F-4114-A493-8FD203447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8193" y="6960358"/>
              <a:ext cx="0" cy="239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7D78015-04A1-4320-AC9E-1F0A3BF23107}"/>
                </a:ext>
              </a:extLst>
            </p:cNvPr>
            <p:cNvCxnSpPr/>
            <p:nvPr/>
          </p:nvCxnSpPr>
          <p:spPr>
            <a:xfrm flipV="1">
              <a:off x="1968776" y="6960358"/>
              <a:ext cx="6598337" cy="32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32A38710-22AD-4566-A4A5-618864151772}"/>
                </a:ext>
              </a:extLst>
            </p:cNvPr>
            <p:cNvCxnSpPr>
              <a:cxnSpLocks/>
              <a:stCxn id="14" idx="0"/>
              <a:endCxn id="37" idx="2"/>
            </p:cNvCxnSpPr>
            <p:nvPr/>
          </p:nvCxnSpPr>
          <p:spPr>
            <a:xfrm rot="5400000" flipH="1" flipV="1">
              <a:off x="4915618" y="1266695"/>
              <a:ext cx="4117605" cy="3565003"/>
            </a:xfrm>
            <a:prstGeom prst="bentConnector3">
              <a:avLst>
                <a:gd name="adj1" fmla="val 3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193</Words>
  <Application>Microsoft Office PowerPoint</Application>
  <PresentationFormat>사용자 지정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JISOO</dc:creator>
  <cp:lastModifiedBy>JEONG JISOO</cp:lastModifiedBy>
  <cp:revision>22</cp:revision>
  <dcterms:created xsi:type="dcterms:W3CDTF">2021-03-28T08:02:31Z</dcterms:created>
  <dcterms:modified xsi:type="dcterms:W3CDTF">2021-03-28T14:10:10Z</dcterms:modified>
</cp:coreProperties>
</file>