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473C1-A551-4509-B31F-5598C51E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1495B-4854-4048-96FA-78D2DF04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DBBD3-DC17-4160-A615-AD97349F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DE9EA-E04A-4946-B102-79C4082E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E88E-B885-402A-AC74-BFE10B8E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77095-6298-46A2-8BFE-95DFAE18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7F2073-085A-402D-8001-0C1E7259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7939-C6D0-4CCF-9477-90A7655B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41EDD-1B6D-4374-9F16-9E520421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01217-EB0B-4106-9CA8-8A841151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72D987-42F4-4783-8936-A39EC5808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6090B-AD3C-447F-84CA-B99DE2E5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9B8C3-56DE-44BF-93EE-86FC65E4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78721-FAB4-4E10-B941-DA63011D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6251C-447C-4973-B1DA-4AB8285E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CF0E-4C64-42AD-8F79-1FB74F7E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7B92E-AF01-442F-907E-5B54B5BA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AC9E0-3ED6-4283-BBE9-EDC20392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C2910-97EB-47DE-88C2-B4D54FA3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2ADC6-C2B4-4895-B657-CBE537D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2C438-858B-402F-9956-9FDC9B2F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DE4C5-9C45-41A3-8CFF-B76BCB57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50D3-9329-491F-A0BE-D612F815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915A-4DE4-4F55-80B9-0BBEA643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55009-74B6-4AAF-A688-A1C18345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E0B49-3540-49C6-A633-CE82E34F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C20B0-3BF7-46F6-8EF5-0F325D631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F7A77-1DE1-4C3E-8311-3E7A2D12B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53AE1-D425-42CB-9FCC-12E7D757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41696-8060-440A-8C46-ED7696F8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EFBEE-E7D3-467C-9196-4B2F699C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6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5B642-505A-4F4E-A867-F5CE85B2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9736F-ABF6-4421-81B2-ADCA83D5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FB153-1CD7-4112-87FE-E314F245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C74CED-CF72-4467-BC2C-2217B29B6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AFB759-CDAE-4F5A-B941-59D97D511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3BBBE-81E5-4602-9AD1-1A1A358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71A8EF-90EE-4EAF-9E2E-B3BFC275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A1A1CD-8A48-4E9A-8F10-368F6997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5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1F379-918A-47F6-8C0E-E6025FCD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58DCC-F6BB-4721-8E90-20418A5F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C7D270-B2C5-46B9-807D-D719F762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84064-5CEA-4413-A68E-E776CBE1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9C609-2820-4F71-9792-B648F5C1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40D40D-50F7-46B6-A5CE-F794704A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00C53B-489F-4736-A477-B4230E32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1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B16-9A0B-497B-ABDD-A3B705A5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D2B21-CBC3-4E98-BDF6-3418814C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C48FEF-152B-4F46-BD3D-751AEC79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9EC8C-CA22-47B6-A6E0-8B6C45C6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F600F-30C8-49C1-9982-E7A5EB94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83B0E-EE72-4198-B01C-37CC6C18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C4350-0295-493F-B239-C0716B36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6490F-CEDF-4DE4-BEC7-35BBF5EC8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9BCC0-B86B-41AE-97FE-58E90CD4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DBDB2-4EAE-4A8F-8033-D86FA84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34839-647C-4B51-BA21-5366027C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C2605-87F1-45FA-9FF5-0DFB2DF2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4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59099-F065-4D6A-83A9-2A379F2F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62998-0161-4EBD-99C3-E4B939A4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FB33A-D182-4D58-B860-D388F3BA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4FB-297F-4F6C-8471-6DC0689C4B2D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32773-A383-4BAF-BA00-1C849BF17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81A14-5D62-4E34-9215-E4FB4BD84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2764-2B1B-49FC-98CA-9F3AABE3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61DD41E-ED97-408B-A20F-D4BE49C36DD0}"/>
              </a:ext>
            </a:extLst>
          </p:cNvPr>
          <p:cNvGrpSpPr/>
          <p:nvPr/>
        </p:nvGrpSpPr>
        <p:grpSpPr>
          <a:xfrm>
            <a:off x="1255059" y="439271"/>
            <a:ext cx="9789459" cy="4903693"/>
            <a:chOff x="1255059" y="439271"/>
            <a:chExt cx="9789459" cy="490369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FB189E5-79EC-4396-B222-EADAB6745E11}"/>
                </a:ext>
              </a:extLst>
            </p:cNvPr>
            <p:cNvSpPr/>
            <p:nvPr/>
          </p:nvSpPr>
          <p:spPr>
            <a:xfrm>
              <a:off x="1255059" y="439271"/>
              <a:ext cx="3388659" cy="16495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회원가입페이지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addMemberForm.jsp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회원 정보 기입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ECD8C50-5349-4B26-8D89-C4DE7BBF78BB}"/>
                </a:ext>
              </a:extLst>
            </p:cNvPr>
            <p:cNvSpPr/>
            <p:nvPr/>
          </p:nvSpPr>
          <p:spPr>
            <a:xfrm>
              <a:off x="1255059" y="3693459"/>
              <a:ext cx="3388659" cy="16495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자바 빈에 회원 정보 등록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ADD1B5-7DB0-4884-A723-CFFE0504EFA2}"/>
                </a:ext>
              </a:extLst>
            </p:cNvPr>
            <p:cNvSpPr/>
            <p:nvPr/>
          </p:nvSpPr>
          <p:spPr>
            <a:xfrm>
              <a:off x="7655859" y="3693458"/>
              <a:ext cx="3388659" cy="16495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회원 가입 정보 출력 페이지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addMember.jsp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8EF2E9C2-5B44-479F-8561-16304A92422C}"/>
                </a:ext>
              </a:extLst>
            </p:cNvPr>
            <p:cNvSpPr/>
            <p:nvPr/>
          </p:nvSpPr>
          <p:spPr>
            <a:xfrm>
              <a:off x="2303929" y="2330824"/>
              <a:ext cx="1326777" cy="1098176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E440EA2B-12BB-4465-85F8-E5AD49859828}"/>
                </a:ext>
              </a:extLst>
            </p:cNvPr>
            <p:cNvSpPr/>
            <p:nvPr/>
          </p:nvSpPr>
          <p:spPr>
            <a:xfrm rot="16200000">
              <a:off x="5620871" y="3807760"/>
              <a:ext cx="1326777" cy="1098176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10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JISOO</dc:creator>
  <cp:lastModifiedBy>JEONG JISOO</cp:lastModifiedBy>
  <cp:revision>1</cp:revision>
  <dcterms:created xsi:type="dcterms:W3CDTF">2021-05-07T02:00:20Z</dcterms:created>
  <dcterms:modified xsi:type="dcterms:W3CDTF">2021-05-07T02:03:16Z</dcterms:modified>
</cp:coreProperties>
</file>