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414" r:id="rId5"/>
    <p:sldId id="426" r:id="rId6"/>
    <p:sldId id="427" r:id="rId7"/>
    <p:sldId id="428" r:id="rId8"/>
    <p:sldId id="429" r:id="rId9"/>
    <p:sldId id="430" r:id="rId10"/>
    <p:sldId id="431" r:id="rId11"/>
    <p:sldId id="432" r:id="rId12"/>
  </p:sldIdLst>
  <p:sldSz cx="12192000" cy="6858000"/>
  <p:notesSz cx="6858000" cy="9144000"/>
  <p:embeddedFontLst>
    <p:embeddedFont>
      <p:font typeface="FandolFang R" panose="02010600030101010101" pitchFamily="50" charset="-122"/>
      <p:regular r:id="rId16"/>
    </p:embeddedFont>
    <p:embeddedFont>
      <p:font typeface="微软雅黑" panose="020B0503020204020204" charset="-122"/>
      <p:regular r:id="rId17"/>
    </p:embeddedFont>
    <p:embeddedFont>
      <p:font typeface="Calibri" panose="020F0502020204030204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5.xml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20881024"/>
        <c:axId val="672774438"/>
      </c:barChart>
      <c:catAx>
        <c:axId val="6208810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72774438"/>
        <c:crosses val="autoZero"/>
        <c:auto val="1"/>
        <c:lblAlgn val="ctr"/>
        <c:lblOffset val="100"/>
        <c:noMultiLvlLbl val="0"/>
      </c:catAx>
      <c:valAx>
        <c:axId val="67277443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088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594e9248-a519-42bc-8bbb-38a5ee85aea9}"/>
      </c:ext>
    </c:extLst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andolFang R" panose="02010600030101010101" pitchFamily="50" charset="-122"/>
                <a:ea typeface="FandolFang R" panose="02010600030101010101" pitchFamily="5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andolFang R" panose="02010600030101010101" pitchFamily="50" charset="-122"/>
                <a:ea typeface="FandolFang R" panose="02010600030101010101" pitchFamily="50" charset="-122"/>
              </a:defRPr>
            </a:lvl1pPr>
          </a:lstStyle>
          <a:p>
            <a:fld id="{FBE2AB04-8522-414D-8DEE-D17EC8944BA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andolFang R" panose="02010600030101010101" pitchFamily="50" charset="-122"/>
                <a:ea typeface="FandolFang R" panose="02010600030101010101" pitchFamily="5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andolFang R" panose="02010600030101010101" pitchFamily="50" charset="-122"/>
                <a:ea typeface="FandolFang R" panose="02010600030101010101" pitchFamily="50" charset="-122"/>
              </a:defRPr>
            </a:lvl1pPr>
          </a:lstStyle>
          <a:p>
            <a:fld id="{B1C8E1A7-976A-42F3-A1C6-B9C829B572E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andolFang R" panose="02010600030101010101" pitchFamily="50" charset="-122"/>
        <a:ea typeface="FandolFang R" panose="02010600030101010101" pitchFamily="5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andolFang R" panose="02010600030101010101" pitchFamily="50" charset="-122"/>
        <a:ea typeface="FandolFang R" panose="02010600030101010101" pitchFamily="5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andolFang R" panose="02010600030101010101" pitchFamily="50" charset="-122"/>
        <a:ea typeface="FandolFang R" panose="02010600030101010101" pitchFamily="5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andolFang R" panose="02010600030101010101" pitchFamily="50" charset="-122"/>
        <a:ea typeface="FandolFang R" panose="02010600030101010101" pitchFamily="5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andolFang R" panose="02010600030101010101" pitchFamily="50" charset="-122"/>
        <a:ea typeface="FandolFang R" panose="02010600030101010101" pitchFamily="5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8E1A7-976A-42F3-A1C6-B9C829B572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D328-291A-47AC-BDFD-986BBBD9F7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03F8-67D8-4B14-B435-8036BD8CFE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1518860" y="6235700"/>
            <a:ext cx="673139" cy="424814"/>
            <a:chOff x="11449050" y="6191643"/>
            <a:chExt cx="742950" cy="468871"/>
          </a:xfrm>
        </p:grpSpPr>
        <p:sp>
          <p:nvSpPr>
            <p:cNvPr id="9" name="箭头: 五边形 8"/>
            <p:cNvSpPr/>
            <p:nvPr userDrawn="1"/>
          </p:nvSpPr>
          <p:spPr>
            <a:xfrm rot="10800000">
              <a:off x="11449050" y="6378705"/>
              <a:ext cx="742950" cy="281809"/>
            </a:xfrm>
            <a:prstGeom prst="homePlate">
              <a:avLst/>
            </a:prstGeom>
            <a:solidFill>
              <a:srgbClr val="40383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箭头: 五边形 9"/>
            <p:cNvSpPr/>
            <p:nvPr userDrawn="1"/>
          </p:nvSpPr>
          <p:spPr>
            <a:xfrm rot="10800000">
              <a:off x="11610402" y="6191643"/>
              <a:ext cx="581598" cy="220607"/>
            </a:xfrm>
            <a:prstGeom prst="homePlate">
              <a:avLst/>
            </a:prstGeom>
            <a:solidFill>
              <a:srgbClr val="40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0800000">
            <a:off x="0" y="0"/>
            <a:ext cx="457200" cy="1065988"/>
            <a:chOff x="11080812" y="2484120"/>
            <a:chExt cx="1111188" cy="2590800"/>
          </a:xfrm>
        </p:grpSpPr>
        <p:sp>
          <p:nvSpPr>
            <p:cNvPr id="12" name="任意多边形: 形状 11"/>
            <p:cNvSpPr/>
            <p:nvPr userDrawn="1"/>
          </p:nvSpPr>
          <p:spPr>
            <a:xfrm>
              <a:off x="11080812" y="2852544"/>
              <a:ext cx="1111188" cy="2222376"/>
            </a:xfrm>
            <a:custGeom>
              <a:avLst/>
              <a:gdLst>
                <a:gd name="connsiteX0" fmla="*/ 1524000 w 1524000"/>
                <a:gd name="connsiteY0" fmla="*/ 0 h 3048000"/>
                <a:gd name="connsiteX1" fmla="*/ 1524000 w 1524000"/>
                <a:gd name="connsiteY1" fmla="*/ 3048000 h 3048000"/>
                <a:gd name="connsiteX2" fmla="*/ 0 w 1524000"/>
                <a:gd name="connsiteY2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0" h="3048000">
                  <a:moveTo>
                    <a:pt x="1524000" y="0"/>
                  </a:moveTo>
                  <a:lnTo>
                    <a:pt x="1524000" y="3048000"/>
                  </a:lnTo>
                  <a:lnTo>
                    <a:pt x="0" y="1524000"/>
                  </a:lnTo>
                  <a:close/>
                </a:path>
              </a:pathLst>
            </a:custGeom>
            <a:solidFill>
              <a:srgbClr val="403836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>
            <a:xfrm>
              <a:off x="11262360" y="2484120"/>
              <a:ext cx="929640" cy="1859280"/>
            </a:xfrm>
            <a:custGeom>
              <a:avLst/>
              <a:gdLst>
                <a:gd name="connsiteX0" fmla="*/ 914400 w 914400"/>
                <a:gd name="connsiteY0" fmla="*/ 0 h 1828800"/>
                <a:gd name="connsiteX1" fmla="*/ 914400 w 914400"/>
                <a:gd name="connsiteY1" fmla="*/ 1828800 h 1828800"/>
                <a:gd name="connsiteX2" fmla="*/ 0 w 914400"/>
                <a:gd name="connsiteY2" fmla="*/ 9144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828800">
                  <a:moveTo>
                    <a:pt x="914400" y="0"/>
                  </a:moveTo>
                  <a:lnTo>
                    <a:pt x="914400" y="18288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0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8" t="18702" b="1870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291425" y="1565705"/>
            <a:ext cx="6318532" cy="2388698"/>
            <a:chOff x="421012" y="2478673"/>
            <a:chExt cx="5412107" cy="2388698"/>
          </a:xfrm>
        </p:grpSpPr>
        <p:sp>
          <p:nvSpPr>
            <p:cNvPr id="7" name="文本框 6"/>
            <p:cNvSpPr txBox="1"/>
            <p:nvPr/>
          </p:nvSpPr>
          <p:spPr>
            <a:xfrm>
              <a:off x="421012" y="2478673"/>
              <a:ext cx="541210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defRPr/>
              </a:pPr>
              <a:r>
                <a:rPr lang="en-US" altLang="zh-CN" sz="66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《</a:t>
              </a:r>
              <a:r>
                <a:rPr lang="zh-CN" altLang="en-US" sz="66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小蜗牛</a:t>
              </a:r>
              <a:r>
                <a:rPr lang="en-US" altLang="zh-CN" sz="66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》</a:t>
              </a:r>
              <a:endPara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52564" y="3750784"/>
              <a:ext cx="4557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语文精品课件 一年级上册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66529" y="4528817"/>
              <a:ext cx="4529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授课老师：某某 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|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授课时间：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20XX.XX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矩形: 圆角 9"/>
            <p:cNvSpPr/>
            <p:nvPr/>
          </p:nvSpPr>
          <p:spPr>
            <a:xfrm rot="10800000" flipH="1" flipV="1">
              <a:off x="828764" y="4388395"/>
              <a:ext cx="4404619" cy="470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7217102" y="4772260"/>
            <a:ext cx="2467179" cy="321642"/>
            <a:chOff x="10185400" y="5731858"/>
            <a:chExt cx="1384360" cy="321642"/>
          </a:xfrm>
        </p:grpSpPr>
        <p:sp>
          <p:nvSpPr>
            <p:cNvPr id="12" name="矩形 11"/>
            <p:cNvSpPr/>
            <p:nvPr/>
          </p:nvSpPr>
          <p:spPr>
            <a:xfrm flipH="1">
              <a:off x="10185400" y="5731858"/>
              <a:ext cx="1384360" cy="321642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miter lim="800000"/>
            </a:ln>
            <a:effectLst>
              <a:outerShdw blurRad="381000" algn="ctr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10458064" y="5731858"/>
              <a:ext cx="839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某某小学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aphicFrame>
        <p:nvGraphicFramePr>
          <p:cNvPr id="2" name="图表 1"/>
          <p:cNvGraphicFramePr/>
          <p:nvPr/>
        </p:nvGraphicFramePr>
        <p:xfrm>
          <a:off x="2675890" y="1449070"/>
          <a:ext cx="6839585" cy="3959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05250" y="2214563"/>
            <a:ext cx="7783513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结束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ags/tag1.xml><?xml version="1.0" encoding="utf-8"?>
<p:tagLst xmlns:p="http://schemas.openxmlformats.org/presentationml/2006/main">
  <p:tag name="KSO_WM_DIAGRAM_VIRTUALLY_FRAME" val="{&quot;height&quot;:229.62503937007872,&quot;left&quot;:301.87503937007875,&quot;top&quot;:135,&quot;width&quot;:658.1249606299212}"/>
</p:tagLst>
</file>

<file path=ppt/tags/tag2.xml><?xml version="1.0" encoding="utf-8"?>
<p:tagLst xmlns:p="http://schemas.openxmlformats.org/presentationml/2006/main">
  <p:tag name="KSO_WM_DIAGRAM_VIRTUALLY_FRAME" val="{&quot;height&quot;:229.62503937007872,&quot;left&quot;:301.87503937007875,&quot;top&quot;:135,&quot;width&quot;:658.1249606299212}"/>
</p:tagLst>
</file>

<file path=ppt/tags/tag3.xml><?xml version="1.0" encoding="utf-8"?>
<p:tagLst xmlns:p="http://schemas.openxmlformats.org/presentationml/2006/main">
  <p:tag name="KSO_WM_DIAGRAM_VIRTUALLY_FRAME" val="{&quot;height&quot;:229.62503937007872,&quot;left&quot;:301.87503937007875,&quot;top&quot;:135,&quot;width&quot;:658.1249606299212}"/>
</p:tagLst>
</file>

<file path=ppt/tags/tag4.xml><?xml version="1.0" encoding="utf-8"?>
<p:tagLst xmlns:p="http://schemas.openxmlformats.org/presentationml/2006/main">
  <p:tag name="KSO_WM_DIAGRAM_VIRTUALLY_FRAME" val="{&quot;height&quot;:229.62503937007872,&quot;left&quot;:301.87503937007875,&quot;top&quot;:135,&quot;width&quot;:658.1249606299212}"/>
</p:tagLst>
</file>

<file path=ppt/tags/tag5.xml><?xml version="1.0" encoding="utf-8"?>
<p:tagLst xmlns:p="http://schemas.openxmlformats.org/presentationml/2006/main">
  <p:tag name="commondata" val="eyJoZGlkIjoiMWYyN2FkYzRlMzlmNTI5Y2Q1ODU2Y2I5N2UxNzE2YmUifQ=="/>
</p:tagLst>
</file>

<file path=ppt/theme/theme1.xml><?xml version="1.0" encoding="utf-8"?>
<a:theme xmlns:a="http://schemas.openxmlformats.org/drawingml/2006/main" name="www.2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1020</Words>
  <Application>WPS 演示</Application>
  <PresentationFormat>宽屏</PresentationFormat>
  <Paragraphs>88</Paragraphs>
  <Slides>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FandolFang R</vt:lpstr>
      <vt:lpstr>思源黑体 CN Regular</vt:lpstr>
      <vt:lpstr>黑体</vt:lpstr>
      <vt:lpstr>微软雅黑</vt:lpstr>
      <vt:lpstr>Arial Unicode MS</vt:lpstr>
      <vt:lpstr>Calibri</vt:lpstr>
      <vt:lpstr>www.2ppt.com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creator>www.2ppt.com-爱PPT提供资源下载</dc:creator>
  <dc:description>www.2ppt.com-爱PPT提供资源下载</dc:description>
  <dc:subject>www.2ppt.com-爱PPT提供资源下载</dc:subject>
  <cp:lastModifiedBy>Berserker</cp:lastModifiedBy>
  <cp:revision>12</cp:revision>
  <dcterms:created xsi:type="dcterms:W3CDTF">2021-05-07T00:46:00Z</dcterms:created>
  <dcterms:modified xsi:type="dcterms:W3CDTF">2024-12-07T13:34:43Z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E8AF9ECC7C3243538BD83F7580905DC4_13</vt:lpwstr>
  </property>
</Properties>
</file>