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7775" y="168410"/>
            <a:ext cx="6508865" cy="696114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95" y="1326188"/>
            <a:ext cx="5019675" cy="4867275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flipV="1">
            <a:off x="3230558" y="4846842"/>
            <a:ext cx="3475042" cy="790304"/>
          </a:xfrm>
          <a:prstGeom prst="bentConnector3">
            <a:avLst>
              <a:gd name="adj1" fmla="val 663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4626" y="5452480"/>
            <a:ext cx="22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Jetson TX2 module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56666" y="1326188"/>
            <a:ext cx="437726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598" y="864524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170mm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976503" y="1501603"/>
            <a:ext cx="0" cy="44280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9899635" y="3343556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170mm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34266" y="1696340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2392" y="1511674"/>
            <a:ext cx="132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 power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34534" y="1897356"/>
            <a:ext cx="201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 terminal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230562" y="2827529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6826" y="2625432"/>
            <a:ext cx="23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USB type A &amp; B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231090" y="3237359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78467" y="3061865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3.0 type A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230561" y="3715637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88103" y="3539937"/>
            <a:ext cx="80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HDMI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230560" y="4337003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78467" y="4124872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SD card reader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230559" y="5157083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10733" y="4972417"/>
            <a:ext cx="175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cable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234265" y="2128146"/>
            <a:ext cx="1159933" cy="6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223000" y="5637146"/>
            <a:ext cx="0" cy="467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80000" y="6140899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Connector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055508" y="5689712"/>
            <a:ext cx="0" cy="467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96666" y="6193463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SATA Data &amp; Power connector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033933" y="4216720"/>
            <a:ext cx="2386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0000"/>
                </a:solidFill>
              </a:rPr>
              <a:t>Reset</a:t>
            </a:r>
          </a:p>
          <a:p>
            <a:r>
              <a:rPr lang="en-US" sz="2000" u="sng" dirty="0" smtClean="0">
                <a:solidFill>
                  <a:srgbClr val="FF0000"/>
                </a:solidFill>
              </a:rPr>
              <a:t>User Definable</a:t>
            </a:r>
          </a:p>
          <a:p>
            <a:r>
              <a:rPr lang="en-US" sz="2000" u="sng" dirty="0" smtClean="0">
                <a:solidFill>
                  <a:srgbClr val="FF0000"/>
                </a:solidFill>
              </a:rPr>
              <a:t>Recovery</a:t>
            </a:r>
          </a:p>
          <a:p>
            <a:r>
              <a:rPr lang="en-US" sz="2000" u="sng" dirty="0" smtClean="0">
                <a:solidFill>
                  <a:srgbClr val="FF0000"/>
                </a:solidFill>
              </a:rPr>
              <a:t>Power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7556499" y="1870243"/>
            <a:ext cx="2210300" cy="10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766799" y="1696321"/>
            <a:ext cx="105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3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Hardware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Shuotao Wang</dc:creator>
  <cp:lastModifiedBy>Shuotao Wang</cp:lastModifiedBy>
  <cp:revision>12</cp:revision>
  <dcterms:created xsi:type="dcterms:W3CDTF">2018-10-19T01:21:31Z</dcterms:created>
  <dcterms:modified xsi:type="dcterms:W3CDTF">2018-10-19T02:36:54Z</dcterms:modified>
</cp:coreProperties>
</file>