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eveloper.nvidia.com/digit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" y="77586"/>
            <a:ext cx="8774469" cy="13208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What’s Deep Learning?</a:t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/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/>
            </a:r>
            <a:br>
              <a:rPr lang="en-US" b="1" dirty="0" smtClean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0" y="737986"/>
            <a:ext cx="9147002" cy="4779829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Deep-learning</a:t>
            </a:r>
            <a:r>
              <a:rPr lang="en-US" dirty="0"/>
              <a:t> networks typically have two primary phases of development: </a:t>
            </a:r>
            <a:r>
              <a:rPr lang="en-US" b="1" dirty="0"/>
              <a:t>training</a:t>
            </a:r>
            <a:r>
              <a:rPr lang="en-US" dirty="0"/>
              <a:t> and </a:t>
            </a:r>
            <a:r>
              <a:rPr lang="en-US" b="1" dirty="0"/>
              <a:t>inference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Training</a:t>
            </a:r>
            <a:r>
              <a:rPr lang="en-US" dirty="0"/>
              <a:t>: </a:t>
            </a:r>
            <a:r>
              <a:rPr lang="en-US" dirty="0" smtClean="0">
                <a:hlinkClick r:id="rId2"/>
              </a:rPr>
              <a:t>DIGITS</a:t>
            </a:r>
            <a:r>
              <a:rPr lang="en-US" dirty="0" smtClean="0"/>
              <a:t>(the </a:t>
            </a:r>
            <a:r>
              <a:rPr lang="en-US" b="1" dirty="0"/>
              <a:t>D</a:t>
            </a:r>
            <a:r>
              <a:rPr lang="en-US" dirty="0"/>
              <a:t>eep Learning </a:t>
            </a:r>
            <a:r>
              <a:rPr lang="en-US" b="1" dirty="0"/>
              <a:t>G</a:t>
            </a:r>
            <a:r>
              <a:rPr lang="en-US" dirty="0"/>
              <a:t>PU </a:t>
            </a:r>
            <a:r>
              <a:rPr lang="en-US" b="1" dirty="0"/>
              <a:t>T</a:t>
            </a:r>
            <a:r>
              <a:rPr lang="en-US" dirty="0"/>
              <a:t>raining </a:t>
            </a:r>
            <a:r>
              <a:rPr lang="en-US" b="1" dirty="0" smtClean="0"/>
              <a:t>S</a:t>
            </a:r>
            <a:r>
              <a:rPr lang="en-US" dirty="0" smtClean="0"/>
              <a:t>ystem) is a </a:t>
            </a:r>
            <a:r>
              <a:rPr lang="en-US" dirty="0" err="1" smtClean="0"/>
              <a:t>webapp</a:t>
            </a:r>
            <a:r>
              <a:rPr lang="en-US" dirty="0" smtClean="0"/>
              <a:t> for training deep learning models. </a:t>
            </a:r>
          </a:p>
          <a:p>
            <a:pPr marL="0" indent="0">
              <a:buNone/>
            </a:pPr>
            <a:r>
              <a:rPr lang="en-US" dirty="0" smtClean="0"/>
              <a:t>Inference</a:t>
            </a:r>
            <a:r>
              <a:rPr lang="en-US" dirty="0"/>
              <a:t>: Using it's trained weights, the network evaluates live data at </a:t>
            </a:r>
            <a:r>
              <a:rPr lang="en-US" dirty="0" smtClean="0"/>
              <a:t>runtime, the </a:t>
            </a:r>
            <a:r>
              <a:rPr lang="en-US" dirty="0"/>
              <a:t>network predicts and applies </a:t>
            </a:r>
            <a:r>
              <a:rPr lang="en-US" dirty="0" smtClean="0"/>
              <a:t>the </a:t>
            </a:r>
            <a:r>
              <a:rPr lang="en-US" dirty="0"/>
              <a:t>examples it learned</a:t>
            </a:r>
            <a:r>
              <a:rPr lang="en-US" dirty="0" smtClean="0"/>
              <a:t>. Many uses for deploying deep inference, including: image/data/video recognition, object detection, segmentation.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519" y="3117273"/>
            <a:ext cx="7813964" cy="344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47133" y="101600"/>
            <a:ext cx="7766936" cy="1646302"/>
          </a:xfrm>
        </p:spPr>
        <p:txBody>
          <a:bodyPr/>
          <a:lstStyle/>
          <a:p>
            <a:r>
              <a:rPr lang="en-US" sz="4000" b="1" dirty="0">
                <a:solidFill>
                  <a:schemeClr val="tx1"/>
                </a:solidFill>
              </a:rPr>
              <a:t>Deploying Deep Learning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95866" y="1191737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Using NVIDIA </a:t>
            </a:r>
            <a:r>
              <a:rPr lang="en-US" b="1" dirty="0" err="1"/>
              <a:t>TensorRT</a:t>
            </a:r>
            <a:r>
              <a:rPr lang="en-US" dirty="0"/>
              <a:t> for efficiently deploying neural networks onto the embedded </a:t>
            </a:r>
            <a:r>
              <a:rPr lang="en-US" dirty="0" smtClean="0"/>
              <a:t>platform.</a:t>
            </a:r>
          </a:p>
          <a:p>
            <a:endParaRPr lang="en-US" dirty="0"/>
          </a:p>
          <a:p>
            <a:r>
              <a:rPr lang="en-US" dirty="0" smtClean="0"/>
              <a:t>Vison primitives, such as </a:t>
            </a:r>
            <a:r>
              <a:rPr lang="en-US" dirty="0" err="1" smtClean="0"/>
              <a:t>imageNet</a:t>
            </a:r>
            <a:r>
              <a:rPr lang="en-US" dirty="0" smtClean="0"/>
              <a:t> for image recognition. The </a:t>
            </a:r>
            <a:r>
              <a:rPr lang="en-US" dirty="0" err="1" smtClean="0"/>
              <a:t>imageNet</a:t>
            </a:r>
            <a:r>
              <a:rPr lang="en-US" dirty="0" smtClean="0"/>
              <a:t> object accepts an input image and outputs the probability for each class. Having trained on ImageNet database of 1000 objects.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Orange picture, mouse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61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https://</a:t>
            </a:r>
            <a:r>
              <a:rPr lang="en-US" dirty="0" smtClean="0">
                <a:solidFill>
                  <a:schemeClr val="tx1"/>
                </a:solidFill>
              </a:rPr>
              <a:t>github.com/dusty-nv/jetson-inference#testing-classification-model-in-digits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https://</a:t>
            </a:r>
            <a:r>
              <a:rPr lang="en-US" dirty="0" smtClean="0">
                <a:solidFill>
                  <a:schemeClr val="tx1"/>
                </a:solidFill>
              </a:rPr>
              <a:t>github.com/dusty-nv/jetson-inference/blob/master/docs/deep-learning.md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https://github.com/NVIDIA/DIGITS</a:t>
            </a:r>
          </a:p>
        </p:txBody>
      </p:sp>
    </p:spTree>
    <p:extLst>
      <p:ext uri="{BB962C8B-B14F-4D97-AF65-F5344CB8AC3E}">
        <p14:creationId xmlns:p14="http://schemas.microsoft.com/office/powerpoint/2010/main" val="290573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84</TotalTime>
  <Words>142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</vt:lpstr>
      <vt:lpstr>What’s Deep Learning?   </vt:lpstr>
      <vt:lpstr>Deploying Deep Learning </vt:lpstr>
      <vt:lpstr>Reference</vt:lpstr>
    </vt:vector>
  </TitlesOfParts>
  <Company>Michigan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Deploying Deep Learning</dc:title>
  <dc:creator>Yu Han</dc:creator>
  <cp:lastModifiedBy>Yu Han</cp:lastModifiedBy>
  <cp:revision>12</cp:revision>
  <dcterms:created xsi:type="dcterms:W3CDTF">2018-10-19T01:21:02Z</dcterms:created>
  <dcterms:modified xsi:type="dcterms:W3CDTF">2018-10-19T02:45:26Z</dcterms:modified>
</cp:coreProperties>
</file>