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0" r:id="rId6"/>
    <p:sldId id="296" r:id="rId7"/>
    <p:sldId id="301" r:id="rId8"/>
    <p:sldId id="295" r:id="rId9"/>
    <p:sldId id="297" r:id="rId10"/>
    <p:sldId id="298" r:id="rId11"/>
    <p:sldId id="294" r:id="rId12"/>
    <p:sldId id="299" r:id="rId13"/>
    <p:sldId id="300" r:id="rId14"/>
    <p:sldId id="287" r:id="rId15"/>
    <p:sldId id="288" r:id="rId16"/>
    <p:sldId id="289" r:id="rId17"/>
    <p:sldId id="290" r:id="rId18"/>
    <p:sldId id="291" r:id="rId19"/>
    <p:sldId id="292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12" autoAdjust="0"/>
    <p:restoredTop sz="95000" autoAdjust="0"/>
  </p:normalViewPr>
  <p:slideViewPr>
    <p:cSldViewPr snapToGrid="0">
      <p:cViewPr varScale="1">
        <p:scale>
          <a:sx n="72" d="100"/>
          <a:sy n="72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8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44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151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85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01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98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14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FA053B1-EB24-4A90-9C63-34F6C825B94F}" type="datetimeFigureOut">
              <a:rPr lang="ko-KR" altLang="en-US" smtClean="0"/>
              <a:t>2022-12-07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24EAB-7E45-4A79-B66D-9EE731A3B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전자피아노 작곡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BBB30-8909-46BB-8A48-0B35532E5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컴퓨터공학부 멀티미디어학과 </a:t>
            </a:r>
            <a:r>
              <a:rPr lang="en-US" altLang="ko-KR" sz="3200" dirty="0"/>
              <a:t>20193882 </a:t>
            </a:r>
            <a:r>
              <a:rPr lang="ko-KR" altLang="en-US" sz="3200" dirty="0"/>
              <a:t>홍윤아</a:t>
            </a:r>
          </a:p>
        </p:txBody>
      </p:sp>
    </p:spTree>
    <p:extLst>
      <p:ext uri="{BB962C8B-B14F-4D97-AF65-F5344CB8AC3E}">
        <p14:creationId xmlns:p14="http://schemas.microsoft.com/office/powerpoint/2010/main" val="50822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11B2078-EE15-3000-56CD-16D98560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21" y="1798795"/>
            <a:ext cx="5243958" cy="29470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896749" y="1171030"/>
            <a:ext cx="5570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악보데이터 저장버튼을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악보에 표시된 모든 음표의 위치리스트와 </a:t>
            </a:r>
            <a:r>
              <a:rPr lang="ko-KR" altLang="en-US" dirty="0" err="1"/>
              <a:t>음표소리인덱스</a:t>
            </a:r>
            <a:r>
              <a:rPr lang="ko-KR" altLang="en-US" dirty="0"/>
              <a:t> 리스트를 </a:t>
            </a:r>
            <a:r>
              <a:rPr lang="en-US" altLang="ko-KR" dirty="0" err="1"/>
              <a:t>npy</a:t>
            </a:r>
            <a:r>
              <a:rPr lang="ko-KR" altLang="en-US" dirty="0"/>
              <a:t>파일로 저장함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91BAE416-83EF-4D84-FF55-6B66E707D127}"/>
              </a:ext>
            </a:extLst>
          </p:cNvPr>
          <p:cNvSpPr/>
          <p:nvPr/>
        </p:nvSpPr>
        <p:spPr>
          <a:xfrm>
            <a:off x="4165393" y="3725806"/>
            <a:ext cx="962788" cy="317621"/>
          </a:xfrm>
          <a:prstGeom prst="frame">
            <a:avLst>
              <a:gd name="adj1" fmla="val 3487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8473DC8-546C-82C6-41DC-2429BB835BBC}"/>
              </a:ext>
            </a:extLst>
          </p:cNvPr>
          <p:cNvSpPr/>
          <p:nvPr/>
        </p:nvSpPr>
        <p:spPr>
          <a:xfrm>
            <a:off x="3914759" y="3603574"/>
            <a:ext cx="309716" cy="27897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41FA0-4F49-D9D6-7C1A-9D7097CA1043}"/>
              </a:ext>
            </a:extLst>
          </p:cNvPr>
          <p:cNvSpPr txBox="1"/>
          <p:nvPr/>
        </p:nvSpPr>
        <p:spPr>
          <a:xfrm>
            <a:off x="4121671" y="3587306"/>
            <a:ext cx="541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9F80877-F224-6445-12C3-867E145B0DCF}"/>
              </a:ext>
            </a:extLst>
          </p:cNvPr>
          <p:cNvGrpSpPr/>
          <p:nvPr/>
        </p:nvGrpSpPr>
        <p:grpSpPr>
          <a:xfrm>
            <a:off x="6356861" y="1721734"/>
            <a:ext cx="5835139" cy="3280469"/>
            <a:chOff x="6356861" y="1721734"/>
            <a:chExt cx="5835139" cy="328046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4B30C87-3EC7-C3F6-B6E3-D74993B23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6861" y="1721734"/>
              <a:ext cx="5835139" cy="3280469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D5DCF5AD-F6CF-DD2E-7401-FA716FFF8FF7}"/>
                </a:ext>
              </a:extLst>
            </p:cNvPr>
            <p:cNvSpPr/>
            <p:nvPr/>
          </p:nvSpPr>
          <p:spPr>
            <a:xfrm>
              <a:off x="8443951" y="2984334"/>
              <a:ext cx="1152536" cy="815144"/>
            </a:xfrm>
            <a:prstGeom prst="frame">
              <a:avLst>
                <a:gd name="adj1" fmla="val 3682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003DE2A0-0A7B-4BAA-6C5B-42DAC2367342}"/>
                </a:ext>
              </a:extLst>
            </p:cNvPr>
            <p:cNvSpPr/>
            <p:nvPr/>
          </p:nvSpPr>
          <p:spPr>
            <a:xfrm>
              <a:off x="8275796" y="2883360"/>
              <a:ext cx="294809" cy="27897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67D24B-FCE6-55AD-3992-71F40DDE7EAA}"/>
                </a:ext>
              </a:extLst>
            </p:cNvPr>
            <p:cNvSpPr txBox="1"/>
            <p:nvPr/>
          </p:nvSpPr>
          <p:spPr>
            <a:xfrm>
              <a:off x="8443951" y="2795348"/>
              <a:ext cx="51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알림</a:t>
              </a: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9096AE-EE1C-13B1-0FF5-B7A58E1A5251}"/>
              </a:ext>
            </a:extLst>
          </p:cNvPr>
          <p:cNvCxnSpPr>
            <a:cxnSpLocks/>
          </p:cNvCxnSpPr>
          <p:nvPr/>
        </p:nvCxnSpPr>
        <p:spPr>
          <a:xfrm>
            <a:off x="5572379" y="3252432"/>
            <a:ext cx="67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DE9174-5508-8D44-AACE-214219D95FD5}"/>
              </a:ext>
            </a:extLst>
          </p:cNvPr>
          <p:cNvSpPr txBox="1"/>
          <p:nvPr/>
        </p:nvSpPr>
        <p:spPr>
          <a:xfrm>
            <a:off x="5276340" y="3340936"/>
            <a:ext cx="138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악보데이터 저장 버튼 클릭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EF356D-E56F-45CC-9DD4-0A15524AA559}"/>
              </a:ext>
            </a:extLst>
          </p:cNvPr>
          <p:cNvGrpSpPr/>
          <p:nvPr/>
        </p:nvGrpSpPr>
        <p:grpSpPr>
          <a:xfrm>
            <a:off x="729062" y="4714423"/>
            <a:ext cx="11161275" cy="1948782"/>
            <a:chOff x="729062" y="4714423"/>
            <a:chExt cx="11161275" cy="1948782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B243419-FF61-563B-F145-65D0A56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2067" y="4914306"/>
              <a:ext cx="4674516" cy="106546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936F689-41C5-4461-3D8F-62B38887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2372" y="5063290"/>
              <a:ext cx="3754938" cy="72770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D307BEA-B25D-22D4-89EB-4EA15FBBB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0861" y="5790991"/>
              <a:ext cx="4219476" cy="872214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53D7B34-33A9-4A3A-3447-B66D301E3802}"/>
                </a:ext>
              </a:extLst>
            </p:cNvPr>
            <p:cNvCxnSpPr>
              <a:cxnSpLocks/>
            </p:cNvCxnSpPr>
            <p:nvPr/>
          </p:nvCxnSpPr>
          <p:spPr>
            <a:xfrm>
              <a:off x="5128181" y="5395182"/>
              <a:ext cx="674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8EB26CBE-1D5C-E363-189D-1205B41E3670}"/>
                </a:ext>
              </a:extLst>
            </p:cNvPr>
            <p:cNvSpPr/>
            <p:nvPr/>
          </p:nvSpPr>
          <p:spPr>
            <a:xfrm>
              <a:off x="729062" y="4792448"/>
              <a:ext cx="309716" cy="27897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전</a:t>
              </a:r>
            </a:p>
          </p:txBody>
        </p:sp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C9C94D40-AAF0-A2AE-A865-D5E14C72D69F}"/>
                </a:ext>
              </a:extLst>
            </p:cNvPr>
            <p:cNvSpPr/>
            <p:nvPr/>
          </p:nvSpPr>
          <p:spPr>
            <a:xfrm>
              <a:off x="6047145" y="4714423"/>
              <a:ext cx="309716" cy="27897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후</a:t>
              </a:r>
            </a:p>
          </p:txBody>
        </p:sp>
        <p:sp>
          <p:nvSpPr>
            <p:cNvPr id="31" name="액자 30">
              <a:extLst>
                <a:ext uri="{FF2B5EF4-FFF2-40B4-BE49-F238E27FC236}">
                  <a16:creationId xmlns:a16="http://schemas.microsoft.com/office/drawing/2014/main" id="{286D3971-0553-A5B8-24A7-4E3C51A88E7B}"/>
                </a:ext>
              </a:extLst>
            </p:cNvPr>
            <p:cNvSpPr/>
            <p:nvPr/>
          </p:nvSpPr>
          <p:spPr>
            <a:xfrm>
              <a:off x="6223222" y="5286932"/>
              <a:ext cx="790321" cy="267643"/>
            </a:xfrm>
            <a:prstGeom prst="frame">
              <a:avLst>
                <a:gd name="adj1" fmla="val 9030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A82E806C-E078-EC04-9E22-CE4A517F68EA}"/>
                </a:ext>
              </a:extLst>
            </p:cNvPr>
            <p:cNvSpPr/>
            <p:nvPr/>
          </p:nvSpPr>
          <p:spPr>
            <a:xfrm>
              <a:off x="6007290" y="5207613"/>
              <a:ext cx="294809" cy="27897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DD16E8-0B60-5928-FEDD-E2166791C2F0}"/>
                </a:ext>
              </a:extLst>
            </p:cNvPr>
            <p:cNvSpPr txBox="1"/>
            <p:nvPr/>
          </p:nvSpPr>
          <p:spPr>
            <a:xfrm>
              <a:off x="5801762" y="5447040"/>
              <a:ext cx="51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생성</a:t>
              </a:r>
            </a:p>
          </p:txBody>
        </p:sp>
        <p:sp>
          <p:nvSpPr>
            <p:cNvPr id="34" name="액자 33">
              <a:extLst>
                <a:ext uri="{FF2B5EF4-FFF2-40B4-BE49-F238E27FC236}">
                  <a16:creationId xmlns:a16="http://schemas.microsoft.com/office/drawing/2014/main" id="{495A3CB1-C316-BC36-7B88-2EB46789C701}"/>
                </a:ext>
              </a:extLst>
            </p:cNvPr>
            <p:cNvSpPr/>
            <p:nvPr/>
          </p:nvSpPr>
          <p:spPr>
            <a:xfrm>
              <a:off x="7780284" y="6221082"/>
              <a:ext cx="911229" cy="442123"/>
            </a:xfrm>
            <a:prstGeom prst="frame">
              <a:avLst>
                <a:gd name="adj1" fmla="val 9030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D946AD5-D62E-A3B8-CB3F-E2DAE154CA00}"/>
                </a:ext>
              </a:extLst>
            </p:cNvPr>
            <p:cNvCxnSpPr>
              <a:cxnSpLocks/>
            </p:cNvCxnSpPr>
            <p:nvPr/>
          </p:nvCxnSpPr>
          <p:spPr>
            <a:xfrm>
              <a:off x="7013543" y="5447040"/>
              <a:ext cx="766741" cy="896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B51861-BEC7-652C-1AFF-CFAD61A163B0}"/>
                </a:ext>
              </a:extLst>
            </p:cNvPr>
            <p:cNvSpPr txBox="1"/>
            <p:nvPr/>
          </p:nvSpPr>
          <p:spPr>
            <a:xfrm>
              <a:off x="6200770" y="5069888"/>
              <a:ext cx="51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저장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680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액자 38">
            <a:extLst>
              <a:ext uri="{FF2B5EF4-FFF2-40B4-BE49-F238E27FC236}">
                <a16:creationId xmlns:a16="http://schemas.microsoft.com/office/drawing/2014/main" id="{13BE4B43-8062-D19F-164C-422DD6BD41BA}"/>
              </a:ext>
            </a:extLst>
          </p:cNvPr>
          <p:cNvSpPr/>
          <p:nvPr/>
        </p:nvSpPr>
        <p:spPr>
          <a:xfrm>
            <a:off x="5605939" y="2276494"/>
            <a:ext cx="3867578" cy="2485499"/>
          </a:xfrm>
          <a:prstGeom prst="frame">
            <a:avLst>
              <a:gd name="adj1" fmla="val 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B07AFF2-FC02-33FA-58DF-BB354E5E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54" y="2453901"/>
            <a:ext cx="3570548" cy="221685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9213EEC-F4CE-75E4-59D8-30DD9D33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952" y="4182997"/>
            <a:ext cx="4642484" cy="260550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86C1622-2056-F733-DE3A-266E13E96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220" y="665997"/>
            <a:ext cx="3534889" cy="2216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94250F-5F14-8E3C-B6BF-43F5CA848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818" y="1745517"/>
            <a:ext cx="4018495" cy="22665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499722" y="1068062"/>
            <a:ext cx="4901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데이터 불러오기 버튼을 눌렀을 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저장된 데이터를 불러와서</a:t>
            </a:r>
            <a:r>
              <a:rPr lang="en-US" altLang="ko-KR" dirty="0"/>
              <a:t>(</a:t>
            </a:r>
            <a:r>
              <a:rPr lang="en-US" altLang="ko-KR" dirty="0" err="1"/>
              <a:t>pos,sound</a:t>
            </a:r>
            <a:r>
              <a:rPr lang="ko-KR" altLang="en-US" dirty="0"/>
              <a:t>순으로 선택</a:t>
            </a:r>
            <a:r>
              <a:rPr lang="en-US" altLang="ko-KR" dirty="0"/>
              <a:t>)</a:t>
            </a:r>
            <a:r>
              <a:rPr lang="ko-KR" altLang="en-US" dirty="0"/>
              <a:t> 악보에 그림</a:t>
            </a: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CB2A787-08B5-6A0E-AFFD-F96FBF3B8B43}"/>
              </a:ext>
            </a:extLst>
          </p:cNvPr>
          <p:cNvSpPr/>
          <p:nvPr/>
        </p:nvSpPr>
        <p:spPr>
          <a:xfrm>
            <a:off x="4107899" y="3437033"/>
            <a:ext cx="888308" cy="314836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4DD918FA-C656-8570-D612-5D1AC3B79FE7}"/>
              </a:ext>
            </a:extLst>
          </p:cNvPr>
          <p:cNvSpPr/>
          <p:nvPr/>
        </p:nvSpPr>
        <p:spPr>
          <a:xfrm>
            <a:off x="7998197" y="4387956"/>
            <a:ext cx="2569250" cy="609158"/>
          </a:xfrm>
          <a:prstGeom prst="frame">
            <a:avLst>
              <a:gd name="adj1" fmla="val 4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35AA13D7-5630-E8AC-E3E1-E0DFFF77A00E}"/>
              </a:ext>
            </a:extLst>
          </p:cNvPr>
          <p:cNvSpPr/>
          <p:nvPr/>
        </p:nvSpPr>
        <p:spPr>
          <a:xfrm>
            <a:off x="7719875" y="492219"/>
            <a:ext cx="3867578" cy="2489606"/>
          </a:xfrm>
          <a:prstGeom prst="frame">
            <a:avLst>
              <a:gd name="adj1" fmla="val 1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154C3096-16E2-9ED9-56B5-EC7F40D5238D}"/>
              </a:ext>
            </a:extLst>
          </p:cNvPr>
          <p:cNvSpPr/>
          <p:nvPr/>
        </p:nvSpPr>
        <p:spPr>
          <a:xfrm>
            <a:off x="9425614" y="5274055"/>
            <a:ext cx="888872" cy="693218"/>
          </a:xfrm>
          <a:prstGeom prst="frame">
            <a:avLst>
              <a:gd name="adj1" fmla="val 5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C8E04E2-4821-771A-6C8C-1BDD561BD5B8}"/>
              </a:ext>
            </a:extLst>
          </p:cNvPr>
          <p:cNvSpPr/>
          <p:nvPr/>
        </p:nvSpPr>
        <p:spPr>
          <a:xfrm>
            <a:off x="3855844" y="3297512"/>
            <a:ext cx="331387" cy="31483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94663F83-3677-C580-3012-AC3FCFAA0C5D}"/>
              </a:ext>
            </a:extLst>
          </p:cNvPr>
          <p:cNvSpPr/>
          <p:nvPr/>
        </p:nvSpPr>
        <p:spPr>
          <a:xfrm>
            <a:off x="7585502" y="229965"/>
            <a:ext cx="644098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3-1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21849-F3F3-4DEA-DC47-E61BDF352DE5}"/>
              </a:ext>
            </a:extLst>
          </p:cNvPr>
          <p:cNvSpPr txBox="1"/>
          <p:nvPr/>
        </p:nvSpPr>
        <p:spPr>
          <a:xfrm>
            <a:off x="3952277" y="3271102"/>
            <a:ext cx="63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39A548-375F-EFA2-751C-73B7181D0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7818" y="4481682"/>
            <a:ext cx="4023444" cy="2266590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A9709709-AD26-1E70-3D97-548C309BD5E1}"/>
              </a:ext>
            </a:extLst>
          </p:cNvPr>
          <p:cNvSpPr/>
          <p:nvPr/>
        </p:nvSpPr>
        <p:spPr>
          <a:xfrm>
            <a:off x="4112848" y="6184659"/>
            <a:ext cx="888308" cy="314836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E91432BC-5CEE-28B8-354F-AFE84FD60ED9}"/>
              </a:ext>
            </a:extLst>
          </p:cNvPr>
          <p:cNvSpPr/>
          <p:nvPr/>
        </p:nvSpPr>
        <p:spPr>
          <a:xfrm>
            <a:off x="3860793" y="6045138"/>
            <a:ext cx="331387" cy="31483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752CE-E28D-53B9-5C93-EE8094DF7214}"/>
              </a:ext>
            </a:extLst>
          </p:cNvPr>
          <p:cNvSpPr txBox="1"/>
          <p:nvPr/>
        </p:nvSpPr>
        <p:spPr>
          <a:xfrm>
            <a:off x="4144897" y="5999787"/>
            <a:ext cx="63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82624C4C-7A22-CA5A-4C2F-0034A284B040}"/>
              </a:ext>
            </a:extLst>
          </p:cNvPr>
          <p:cNvSpPr/>
          <p:nvPr/>
        </p:nvSpPr>
        <p:spPr>
          <a:xfrm>
            <a:off x="2756959" y="5420132"/>
            <a:ext cx="1103833" cy="625005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순서도: 연결자 27">
            <a:extLst>
              <a:ext uri="{FF2B5EF4-FFF2-40B4-BE49-F238E27FC236}">
                <a16:creationId xmlns:a16="http://schemas.microsoft.com/office/drawing/2014/main" id="{F311706F-AD8D-D098-E7D6-DF9C4CB3ED4E}"/>
              </a:ext>
            </a:extLst>
          </p:cNvPr>
          <p:cNvSpPr/>
          <p:nvPr/>
        </p:nvSpPr>
        <p:spPr>
          <a:xfrm>
            <a:off x="2504905" y="5280612"/>
            <a:ext cx="502246" cy="31483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1-2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809AA-DC99-7E09-4844-F2CDBD508A11}"/>
              </a:ext>
            </a:extLst>
          </p:cNvPr>
          <p:cNvSpPr txBox="1"/>
          <p:nvPr/>
        </p:nvSpPr>
        <p:spPr>
          <a:xfrm>
            <a:off x="2749095" y="5229577"/>
            <a:ext cx="83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경고문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E24093-2136-34DD-32D2-279A510CF4DF}"/>
              </a:ext>
            </a:extLst>
          </p:cNvPr>
          <p:cNvSpPr txBox="1"/>
          <p:nvPr/>
        </p:nvSpPr>
        <p:spPr>
          <a:xfrm>
            <a:off x="0" y="2701007"/>
            <a:ext cx="1444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악보에 아무것도 없는 경우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894515-3567-44D0-A657-5BC0E63471CE}"/>
              </a:ext>
            </a:extLst>
          </p:cNvPr>
          <p:cNvSpPr txBox="1"/>
          <p:nvPr/>
        </p:nvSpPr>
        <p:spPr>
          <a:xfrm>
            <a:off x="-551" y="5475735"/>
            <a:ext cx="13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악보에 음표가 </a:t>
            </a:r>
            <a:r>
              <a:rPr lang="ko-KR" altLang="en-US" sz="1200" dirty="0" err="1"/>
              <a:t>그려져있는</a:t>
            </a:r>
            <a:r>
              <a:rPr lang="ko-KR" altLang="en-US" sz="1200" dirty="0"/>
              <a:t> 경우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C837DD-F03D-3620-2066-59B8236BC273}"/>
              </a:ext>
            </a:extLst>
          </p:cNvPr>
          <p:cNvSpPr txBox="1"/>
          <p:nvPr/>
        </p:nvSpPr>
        <p:spPr>
          <a:xfrm>
            <a:off x="7970463" y="257871"/>
            <a:ext cx="111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선택창</a:t>
            </a:r>
          </a:p>
        </p:txBody>
      </p:sp>
      <p:sp>
        <p:nvSpPr>
          <p:cNvPr id="40" name="순서도: 연결자 39">
            <a:extLst>
              <a:ext uri="{FF2B5EF4-FFF2-40B4-BE49-F238E27FC236}">
                <a16:creationId xmlns:a16="http://schemas.microsoft.com/office/drawing/2014/main" id="{2C36EB43-47C1-E5D2-7A87-98B21F91B15C}"/>
              </a:ext>
            </a:extLst>
          </p:cNvPr>
          <p:cNvSpPr/>
          <p:nvPr/>
        </p:nvSpPr>
        <p:spPr>
          <a:xfrm>
            <a:off x="5408342" y="2068102"/>
            <a:ext cx="644098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3-2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B878B7-BA79-9F58-8E05-B893B5C0FC5C}"/>
              </a:ext>
            </a:extLst>
          </p:cNvPr>
          <p:cNvSpPr txBox="1"/>
          <p:nvPr/>
        </p:nvSpPr>
        <p:spPr>
          <a:xfrm>
            <a:off x="5793303" y="2096008"/>
            <a:ext cx="1111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파일 선택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E881FF3-5B31-FA27-E29B-4594A7B172EE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H="1" flipV="1">
            <a:off x="3257066" y="4012106"/>
            <a:ext cx="2474" cy="46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1ED141C-2070-EA8D-B1FF-9F00D3594FCF}"/>
              </a:ext>
            </a:extLst>
          </p:cNvPr>
          <p:cNvCxnSpPr/>
          <p:nvPr/>
        </p:nvCxnSpPr>
        <p:spPr>
          <a:xfrm flipV="1">
            <a:off x="5266313" y="1745517"/>
            <a:ext cx="2273415" cy="35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57D17FB-2F68-58A0-269B-E4BBAC50A441}"/>
              </a:ext>
            </a:extLst>
          </p:cNvPr>
          <p:cNvCxnSpPr>
            <a:cxnSpLocks/>
          </p:cNvCxnSpPr>
          <p:nvPr/>
        </p:nvCxnSpPr>
        <p:spPr>
          <a:xfrm>
            <a:off x="6711885" y="4842887"/>
            <a:ext cx="675469" cy="9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연결자 50">
            <a:extLst>
              <a:ext uri="{FF2B5EF4-FFF2-40B4-BE49-F238E27FC236}">
                <a16:creationId xmlns:a16="http://schemas.microsoft.com/office/drawing/2014/main" id="{3C2FB216-A106-CAF3-F0DE-DB03A9C7988E}"/>
              </a:ext>
            </a:extLst>
          </p:cNvPr>
          <p:cNvSpPr/>
          <p:nvPr/>
        </p:nvSpPr>
        <p:spPr>
          <a:xfrm>
            <a:off x="9235680" y="5105297"/>
            <a:ext cx="331387" cy="31483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F633B5-2E61-F5C4-50E7-0FC14C71B369}"/>
              </a:ext>
            </a:extLst>
          </p:cNvPr>
          <p:cNvSpPr txBox="1"/>
          <p:nvPr/>
        </p:nvSpPr>
        <p:spPr>
          <a:xfrm>
            <a:off x="9473517" y="5051177"/>
            <a:ext cx="639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D95EE3-82BA-70E1-E435-6C7CBEA6C380}"/>
              </a:ext>
            </a:extLst>
          </p:cNvPr>
          <p:cNvSpPr txBox="1"/>
          <p:nvPr/>
        </p:nvSpPr>
        <p:spPr>
          <a:xfrm>
            <a:off x="8090785" y="4143781"/>
            <a:ext cx="1209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새로 표시됨</a:t>
            </a:r>
          </a:p>
        </p:txBody>
      </p:sp>
      <p:sp>
        <p:nvSpPr>
          <p:cNvPr id="54" name="순서도: 연결자 53">
            <a:extLst>
              <a:ext uri="{FF2B5EF4-FFF2-40B4-BE49-F238E27FC236}">
                <a16:creationId xmlns:a16="http://schemas.microsoft.com/office/drawing/2014/main" id="{6A0DCB60-57BA-739C-8785-277470546376}"/>
              </a:ext>
            </a:extLst>
          </p:cNvPr>
          <p:cNvSpPr/>
          <p:nvPr/>
        </p:nvSpPr>
        <p:spPr>
          <a:xfrm>
            <a:off x="7832503" y="4197844"/>
            <a:ext cx="331387" cy="31483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413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2FA4F-3F35-AF97-CD49-CE039D6C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83" y="1714393"/>
            <a:ext cx="7559018" cy="4247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499722" y="1068062"/>
            <a:ext cx="662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전체 실행 버튼을 눌렀을 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악보에 그려진 음표들을 모두 실행함</a:t>
            </a:r>
            <a:r>
              <a:rPr lang="en-US" altLang="ko-KR" dirty="0"/>
              <a:t>.(</a:t>
            </a:r>
            <a:r>
              <a:rPr lang="ko-KR" altLang="en-US" dirty="0"/>
              <a:t>시연영상에서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CB2A787-08B5-6A0E-AFFD-F96FBF3B8B43}"/>
              </a:ext>
            </a:extLst>
          </p:cNvPr>
          <p:cNvSpPr/>
          <p:nvPr/>
        </p:nvSpPr>
        <p:spPr>
          <a:xfrm>
            <a:off x="7885682" y="5406274"/>
            <a:ext cx="1484561" cy="553792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C8E04E2-4821-771A-6C8C-1BDD561BD5B8}"/>
              </a:ext>
            </a:extLst>
          </p:cNvPr>
          <p:cNvSpPr/>
          <p:nvPr/>
        </p:nvSpPr>
        <p:spPr>
          <a:xfrm>
            <a:off x="7633628" y="5266754"/>
            <a:ext cx="377133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121849-F3F3-4DEA-DC47-E61BDF352DE5}"/>
              </a:ext>
            </a:extLst>
          </p:cNvPr>
          <p:cNvSpPr txBox="1"/>
          <p:nvPr/>
        </p:nvSpPr>
        <p:spPr>
          <a:xfrm>
            <a:off x="7917732" y="5221402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58749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42FA4F-3F35-AF97-CD49-CE039D6C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80" y="1821248"/>
            <a:ext cx="4251868" cy="23892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6BE105-6CE9-50BA-BB8F-59FD5B1BB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53" y="1853913"/>
            <a:ext cx="4217417" cy="23695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499722" y="1068062"/>
            <a:ext cx="662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악보 넘어가기 버튼을 눌렀을 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악보가 앞뒤로 </a:t>
            </a:r>
            <a:r>
              <a:rPr lang="ko-KR" altLang="en-US" dirty="0" err="1"/>
              <a:t>넘어감</a:t>
            </a:r>
            <a:r>
              <a:rPr lang="en-US" altLang="ko-KR" dirty="0"/>
              <a:t>, </a:t>
            </a:r>
            <a:r>
              <a:rPr lang="ko-KR" altLang="en-US" dirty="0"/>
              <a:t>페이지가 끝장</a:t>
            </a:r>
            <a:r>
              <a:rPr lang="en-US" altLang="ko-KR" dirty="0"/>
              <a:t>, </a:t>
            </a:r>
            <a:r>
              <a:rPr lang="ko-KR" altLang="en-US" dirty="0" err="1"/>
              <a:t>첫장이면</a:t>
            </a:r>
            <a:r>
              <a:rPr lang="ko-KR" altLang="en-US" dirty="0"/>
              <a:t> 넘어가지 않음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48E101-4B3A-EDD7-DADC-EEE19278CE27}"/>
              </a:ext>
            </a:extLst>
          </p:cNvPr>
          <p:cNvCxnSpPr/>
          <p:nvPr/>
        </p:nvCxnSpPr>
        <p:spPr>
          <a:xfrm flipH="1">
            <a:off x="5599522" y="2762054"/>
            <a:ext cx="919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AEC0FF-DAC0-FC20-CB10-AA089A4B08B6}"/>
              </a:ext>
            </a:extLst>
          </p:cNvPr>
          <p:cNvCxnSpPr>
            <a:cxnSpLocks/>
          </p:cNvCxnSpPr>
          <p:nvPr/>
        </p:nvCxnSpPr>
        <p:spPr>
          <a:xfrm>
            <a:off x="5626231" y="3429000"/>
            <a:ext cx="9395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42D593-3EF2-64E6-5F8A-F136F829F071}"/>
              </a:ext>
            </a:extLst>
          </p:cNvPr>
          <p:cNvSpPr txBox="1"/>
          <p:nvPr/>
        </p:nvSpPr>
        <p:spPr>
          <a:xfrm>
            <a:off x="5663462" y="2329143"/>
            <a:ext cx="84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왼쪽 버튼 클릭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CD2B9C-C120-5157-EA65-10D6278C6861}"/>
              </a:ext>
            </a:extLst>
          </p:cNvPr>
          <p:cNvSpPr txBox="1"/>
          <p:nvPr/>
        </p:nvSpPr>
        <p:spPr>
          <a:xfrm>
            <a:off x="5672746" y="3429000"/>
            <a:ext cx="846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오른쪽 버튼 클릭</a:t>
            </a: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88203C2B-0B37-6286-97EF-94DD0C2FFEE1}"/>
              </a:ext>
            </a:extLst>
          </p:cNvPr>
          <p:cNvSpPr/>
          <p:nvPr/>
        </p:nvSpPr>
        <p:spPr>
          <a:xfrm>
            <a:off x="5257295" y="2112942"/>
            <a:ext cx="342227" cy="277219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927B99-CC63-1F63-D424-63039F2D5850}"/>
              </a:ext>
            </a:extLst>
          </p:cNvPr>
          <p:cNvSpPr txBox="1"/>
          <p:nvPr/>
        </p:nvSpPr>
        <p:spPr>
          <a:xfrm>
            <a:off x="5405545" y="1846687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8F7783AF-5345-CF7C-25B7-50234FFD02FF}"/>
              </a:ext>
            </a:extLst>
          </p:cNvPr>
          <p:cNvSpPr/>
          <p:nvPr/>
        </p:nvSpPr>
        <p:spPr>
          <a:xfrm>
            <a:off x="6519251" y="2128757"/>
            <a:ext cx="305755" cy="300505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8F4AFFD8-4579-5848-84D7-2FE6A813146F}"/>
              </a:ext>
            </a:extLst>
          </p:cNvPr>
          <p:cNvSpPr/>
          <p:nvPr/>
        </p:nvSpPr>
        <p:spPr>
          <a:xfrm>
            <a:off x="5079368" y="1791229"/>
            <a:ext cx="377133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7C8E04E2-4821-771A-6C8C-1BDD561BD5B8}"/>
              </a:ext>
            </a:extLst>
          </p:cNvPr>
          <p:cNvSpPr/>
          <p:nvPr/>
        </p:nvSpPr>
        <p:spPr>
          <a:xfrm>
            <a:off x="6197395" y="1854077"/>
            <a:ext cx="377133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6F231-65EA-7FAE-754B-8F34C53EB52A}"/>
              </a:ext>
            </a:extLst>
          </p:cNvPr>
          <p:cNvSpPr txBox="1"/>
          <p:nvPr/>
        </p:nvSpPr>
        <p:spPr>
          <a:xfrm>
            <a:off x="6530670" y="1878869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sp>
        <p:nvSpPr>
          <p:cNvPr id="33" name="액자 32">
            <a:extLst>
              <a:ext uri="{FF2B5EF4-FFF2-40B4-BE49-F238E27FC236}">
                <a16:creationId xmlns:a16="http://schemas.microsoft.com/office/drawing/2014/main" id="{D1EF0746-B322-4E88-4E2F-AC170E4C04AC}"/>
              </a:ext>
            </a:extLst>
          </p:cNvPr>
          <p:cNvSpPr/>
          <p:nvPr/>
        </p:nvSpPr>
        <p:spPr>
          <a:xfrm>
            <a:off x="8345246" y="2464000"/>
            <a:ext cx="463651" cy="262152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4A01EE22-4D22-9E89-1EB8-6085F8880EC0}"/>
              </a:ext>
            </a:extLst>
          </p:cNvPr>
          <p:cNvSpPr/>
          <p:nvPr/>
        </p:nvSpPr>
        <p:spPr>
          <a:xfrm>
            <a:off x="3258349" y="2429262"/>
            <a:ext cx="463651" cy="276999"/>
          </a:xfrm>
          <a:prstGeom prst="frame">
            <a:avLst>
              <a:gd name="adj1" fmla="val 56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399B6F45-8B1B-291E-D88F-1024D4C5D7CE}"/>
              </a:ext>
            </a:extLst>
          </p:cNvPr>
          <p:cNvSpPr/>
          <p:nvPr/>
        </p:nvSpPr>
        <p:spPr>
          <a:xfrm>
            <a:off x="2944502" y="2496861"/>
            <a:ext cx="377133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2DC193-12FC-AC96-1087-7B604DC1851F}"/>
              </a:ext>
            </a:extLst>
          </p:cNvPr>
          <p:cNvSpPr txBox="1"/>
          <p:nvPr/>
        </p:nvSpPr>
        <p:spPr>
          <a:xfrm>
            <a:off x="3188034" y="2678449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</a:t>
            </a:r>
          </a:p>
        </p:txBody>
      </p:sp>
      <p:sp>
        <p:nvSpPr>
          <p:cNvPr id="39" name="순서도: 연결자 38">
            <a:extLst>
              <a:ext uri="{FF2B5EF4-FFF2-40B4-BE49-F238E27FC236}">
                <a16:creationId xmlns:a16="http://schemas.microsoft.com/office/drawing/2014/main" id="{264FF824-8EF7-C43A-C1A0-524A01A7E9FA}"/>
              </a:ext>
            </a:extLst>
          </p:cNvPr>
          <p:cNvSpPr/>
          <p:nvPr/>
        </p:nvSpPr>
        <p:spPr>
          <a:xfrm>
            <a:off x="8041520" y="2530395"/>
            <a:ext cx="377133" cy="35173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CAFB0A-B720-2039-E4FF-B620DE542822}"/>
              </a:ext>
            </a:extLst>
          </p:cNvPr>
          <p:cNvSpPr txBox="1"/>
          <p:nvPr/>
        </p:nvSpPr>
        <p:spPr>
          <a:xfrm>
            <a:off x="8293064" y="2671523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9C28BEA-B22E-5475-C3B1-7677E4936AA8}"/>
              </a:ext>
            </a:extLst>
          </p:cNvPr>
          <p:cNvGrpSpPr/>
          <p:nvPr/>
        </p:nvGrpSpPr>
        <p:grpSpPr>
          <a:xfrm>
            <a:off x="7626727" y="4287420"/>
            <a:ext cx="4509980" cy="2540677"/>
            <a:chOff x="200593" y="4317323"/>
            <a:chExt cx="4509980" cy="254067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DBC764-79F2-36B8-7D76-BA7E2DBD1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593" y="4317323"/>
              <a:ext cx="4509980" cy="2540677"/>
            </a:xfrm>
            <a:prstGeom prst="rect">
              <a:avLst/>
            </a:prstGeom>
          </p:spPr>
        </p:pic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CB2A787-08B5-6A0E-AFFD-F96FBF3B8B43}"/>
                </a:ext>
              </a:extLst>
            </p:cNvPr>
            <p:cNvSpPr/>
            <p:nvPr/>
          </p:nvSpPr>
          <p:spPr>
            <a:xfrm>
              <a:off x="2281287" y="5313397"/>
              <a:ext cx="829558" cy="693002"/>
            </a:xfrm>
            <a:prstGeom prst="frame">
              <a:avLst>
                <a:gd name="adj1" fmla="val 22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21849-F3F3-4DEA-DC47-E61BDF352DE5}"/>
                </a:ext>
              </a:extLst>
            </p:cNvPr>
            <p:cNvSpPr txBox="1"/>
            <p:nvPr/>
          </p:nvSpPr>
          <p:spPr>
            <a:xfrm>
              <a:off x="2338264" y="5068546"/>
              <a:ext cx="51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알림</a:t>
              </a:r>
            </a:p>
          </p:txBody>
        </p:sp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EC2C595B-89FC-0B5A-4648-4886996924C3}"/>
                </a:ext>
              </a:extLst>
            </p:cNvPr>
            <p:cNvSpPr/>
            <p:nvPr/>
          </p:nvSpPr>
          <p:spPr>
            <a:xfrm>
              <a:off x="2041038" y="5169679"/>
              <a:ext cx="377133" cy="35173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9507275-19AF-8609-A183-AF041C8FAE46}"/>
              </a:ext>
            </a:extLst>
          </p:cNvPr>
          <p:cNvGrpSpPr/>
          <p:nvPr/>
        </p:nvGrpSpPr>
        <p:grpSpPr>
          <a:xfrm>
            <a:off x="431354" y="4317322"/>
            <a:ext cx="4486757" cy="2526390"/>
            <a:chOff x="7423912" y="4317323"/>
            <a:chExt cx="4486757" cy="252639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FF2AA07-6A24-2016-56CC-C329759B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3912" y="4317323"/>
              <a:ext cx="4486757" cy="2526390"/>
            </a:xfrm>
            <a:prstGeom prst="rect">
              <a:avLst/>
            </a:prstGeom>
          </p:spPr>
        </p:pic>
        <p:sp>
          <p:nvSpPr>
            <p:cNvPr id="35" name="액자 34">
              <a:extLst>
                <a:ext uri="{FF2B5EF4-FFF2-40B4-BE49-F238E27FC236}">
                  <a16:creationId xmlns:a16="http://schemas.microsoft.com/office/drawing/2014/main" id="{652F5D72-B4C9-C58C-D048-3214616D2A29}"/>
                </a:ext>
              </a:extLst>
            </p:cNvPr>
            <p:cNvSpPr/>
            <p:nvPr/>
          </p:nvSpPr>
          <p:spPr>
            <a:xfrm>
              <a:off x="9492791" y="5300917"/>
              <a:ext cx="803389" cy="705482"/>
            </a:xfrm>
            <a:prstGeom prst="frame">
              <a:avLst>
                <a:gd name="adj1" fmla="val 22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E1FB08-37AD-DCA3-FFAD-E0FEDA4D819B}"/>
                </a:ext>
              </a:extLst>
            </p:cNvPr>
            <p:cNvSpPr txBox="1"/>
            <p:nvPr/>
          </p:nvSpPr>
          <p:spPr>
            <a:xfrm>
              <a:off x="9595819" y="5068546"/>
              <a:ext cx="5158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알림</a:t>
              </a:r>
            </a:p>
          </p:txBody>
        </p:sp>
        <p:sp>
          <p:nvSpPr>
            <p:cNvPr id="42" name="순서도: 연결자 41">
              <a:extLst>
                <a:ext uri="{FF2B5EF4-FFF2-40B4-BE49-F238E27FC236}">
                  <a16:creationId xmlns:a16="http://schemas.microsoft.com/office/drawing/2014/main" id="{BB962274-1FE4-FC4E-C06A-4D49245B90F1}"/>
                </a:ext>
              </a:extLst>
            </p:cNvPr>
            <p:cNvSpPr/>
            <p:nvPr/>
          </p:nvSpPr>
          <p:spPr>
            <a:xfrm>
              <a:off x="9257098" y="5148374"/>
              <a:ext cx="377133" cy="35173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49229A-1D0E-441F-A4E9-6ABB4427B5DF}"/>
              </a:ext>
            </a:extLst>
          </p:cNvPr>
          <p:cNvCxnSpPr/>
          <p:nvPr/>
        </p:nvCxnSpPr>
        <p:spPr>
          <a:xfrm flipH="1">
            <a:off x="1960775" y="4119513"/>
            <a:ext cx="320512" cy="32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7EBE81-530E-01EB-18C9-B48ED6128D49}"/>
              </a:ext>
            </a:extLst>
          </p:cNvPr>
          <p:cNvCxnSpPr>
            <a:cxnSpLocks/>
          </p:cNvCxnSpPr>
          <p:nvPr/>
        </p:nvCxnSpPr>
        <p:spPr>
          <a:xfrm>
            <a:off x="9021452" y="4210467"/>
            <a:ext cx="348791" cy="2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4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29736D5-3722-C15D-42E5-F53E507C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539" y="197346"/>
            <a:ext cx="5492958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draw_screen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ko-KR" altLang="en-US" sz="900" i="1" dirty="0">
                <a:solidFill>
                  <a:srgbClr val="808080"/>
                </a:solidFill>
                <a:latin typeface="Arial Unicode MS"/>
                <a:ea typeface="JetBrains Mono"/>
              </a:rPr>
              <a:t>오선지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zip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891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"C4"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"D4"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"E4"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"G4"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"A4"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"B4"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"C5"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흰건반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721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ko-KR" altLang="en-US" sz="900" i="1" dirty="0" err="1">
                <a:solidFill>
                  <a:srgbClr val="808080"/>
                </a:solidFill>
                <a:latin typeface="Arial Unicode MS"/>
                <a:ea typeface="JetBrains Mono"/>
              </a:rPr>
              <a:t>검은건반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x+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1"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 Unicode MS"/>
                <a:ea typeface="JetBrains Mono"/>
              </a:rPr>
              <a:t>페이지장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draw_buttons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draw_buttons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음표 지우기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하나 지우기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악보데이터 저장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불러오기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실행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피아노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실로폰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"4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분쉼표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195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"2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분쉼표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"◀"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outline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1228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"▶"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272" y="1716833"/>
            <a:ext cx="5716654" cy="426409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UI</a:t>
            </a:r>
            <a:r>
              <a:rPr lang="ko-KR" altLang="en-US" sz="2000" dirty="0"/>
              <a:t>를 만드는 파일</a:t>
            </a:r>
            <a:endParaRPr lang="en-US" altLang="ko-KR" sz="2000" dirty="0"/>
          </a:p>
          <a:p>
            <a:r>
              <a:rPr lang="en-US" altLang="ko-KR" sz="2000" dirty="0" err="1"/>
              <a:t>draw_scree</a:t>
            </a:r>
            <a:r>
              <a:rPr lang="ko-KR" altLang="en-US" sz="2000" dirty="0"/>
              <a:t>은 오선지와 피아노를 그림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draw_buttons</a:t>
            </a:r>
            <a:r>
              <a:rPr lang="ko-KR" altLang="en-US" sz="2000" dirty="0"/>
              <a:t>는 여러 기능들을 실행할 버튼들을 그림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draw_UI.py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549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DAC03C8-82EB-E58F-1768-93F8B671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28" y="1943076"/>
            <a:ext cx="6127423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app.title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electric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piano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canvas.pack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=BOTH,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expand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photoImage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PhotoImage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"C:/Users/USER/Desktop/elec_piano/high.png"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).subsample(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#draw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high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photoImage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rest_4, rest_2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rest_4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PhotoImage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"C:/Users/USER/Desktop/elec_piano/image01.png"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).subsample(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분쉼표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rest_2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PhotoImage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＂C:/Users/USER/Desktop/elec_piano/image02.png＂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).subsample(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en-US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분쉼표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draw_screen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app.bind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"&lt;Button-1&gt;"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callback_mouse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app.mainloop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51" y="1943076"/>
            <a:ext cx="5716654" cy="42640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맨 처음 실행하는 함수</a:t>
            </a:r>
            <a:endParaRPr lang="en-US" altLang="ko-KR" sz="2000" dirty="0"/>
          </a:p>
          <a:p>
            <a:r>
              <a:rPr lang="ko-KR" altLang="en-US" sz="2000" dirty="0"/>
              <a:t>화면 크기는 가로 </a:t>
            </a:r>
            <a:r>
              <a:rPr lang="en-US" altLang="ko-KR" sz="2000" dirty="0"/>
              <a:t>1300, </a:t>
            </a:r>
            <a:r>
              <a:rPr lang="ko-KR" altLang="en-US" sz="2000" dirty="0"/>
              <a:t>세로 </a:t>
            </a:r>
            <a:r>
              <a:rPr lang="en-US" altLang="ko-KR" sz="2000" dirty="0"/>
              <a:t>700</a:t>
            </a:r>
            <a:r>
              <a:rPr lang="ko-KR" altLang="en-US" sz="2000" dirty="0"/>
              <a:t>으로 지정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과 </a:t>
            </a:r>
            <a:r>
              <a:rPr lang="en-US" altLang="ko-KR" sz="2000" dirty="0"/>
              <a:t>canvas </a:t>
            </a:r>
            <a:r>
              <a:rPr lang="ko-KR" altLang="en-US" sz="2000" dirty="0"/>
              <a:t>지정</a:t>
            </a:r>
            <a:endParaRPr lang="en-US" altLang="ko-KR" sz="2000" dirty="0"/>
          </a:p>
          <a:p>
            <a:r>
              <a:rPr lang="ko-KR" altLang="en-US" sz="2000" dirty="0"/>
              <a:t>화면의 높은 음 자리표와 </a:t>
            </a:r>
            <a:r>
              <a:rPr lang="en-US" altLang="ko-KR" sz="2000" dirty="0"/>
              <a:t>4</a:t>
            </a:r>
            <a:r>
              <a:rPr lang="ko-KR" altLang="en-US" sz="2000" dirty="0" err="1"/>
              <a:t>분쉼표</a:t>
            </a:r>
            <a:r>
              <a:rPr lang="en-US" altLang="ko-KR" sz="2000" dirty="0"/>
              <a:t>, 2</a:t>
            </a:r>
            <a:r>
              <a:rPr lang="ko-KR" altLang="en-US" sz="2000" dirty="0" err="1"/>
              <a:t>분쉼표를</a:t>
            </a:r>
            <a:r>
              <a:rPr lang="ko-KR" altLang="en-US" sz="2000" dirty="0"/>
              <a:t> </a:t>
            </a:r>
            <a:r>
              <a:rPr lang="en-US" altLang="ko-KR" sz="2000" dirty="0" err="1"/>
              <a:t>tkinter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PhotoImage</a:t>
            </a:r>
            <a:r>
              <a:rPr lang="ko-KR" altLang="en-US" sz="2000" dirty="0"/>
              <a:t>로 지정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의 </a:t>
            </a:r>
            <a:r>
              <a:rPr lang="en-US" altLang="ko-KR" sz="2000" dirty="0"/>
              <a:t>canvas</a:t>
            </a:r>
            <a:r>
              <a:rPr lang="ko-KR" altLang="en-US" sz="2000" dirty="0"/>
              <a:t>화면을 왼쪽 마우스로 누를 때마다 </a:t>
            </a:r>
            <a:r>
              <a:rPr lang="en-US" altLang="ko-KR" sz="2000" dirty="0" err="1"/>
              <a:t>callback_mouse</a:t>
            </a:r>
            <a:r>
              <a:rPr lang="ko-KR" altLang="en-US" sz="2000" dirty="0"/>
              <a:t>함수가 실행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485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51" y="1943076"/>
            <a:ext cx="5716654" cy="42640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프로젝트에 전반적으로 사용되었던 변수들</a:t>
            </a:r>
            <a:endParaRPr lang="en-US" altLang="ko-KR" sz="2000" dirty="0"/>
          </a:p>
          <a:p>
            <a:r>
              <a:rPr lang="en-US" altLang="ko-KR" sz="2000" dirty="0"/>
              <a:t>notes</a:t>
            </a:r>
            <a:r>
              <a:rPr lang="ko-KR" altLang="en-US" sz="2000" dirty="0" err="1"/>
              <a:t>딕셔너리는</a:t>
            </a:r>
            <a:r>
              <a:rPr lang="ko-KR" altLang="en-US" sz="2000" dirty="0"/>
              <a:t> 데이터를 불러올 때 사용</a:t>
            </a:r>
            <a:endParaRPr lang="en-US" altLang="ko-KR" sz="2000" dirty="0"/>
          </a:p>
          <a:p>
            <a:r>
              <a:rPr lang="en-US" altLang="ko-KR" sz="2000" dirty="0" err="1"/>
              <a:t>remove_all</a:t>
            </a:r>
            <a:r>
              <a:rPr lang="ko-KR" altLang="en-US" sz="2000" dirty="0"/>
              <a:t>함수는 모든 음표를 </a:t>
            </a:r>
            <a:r>
              <a:rPr lang="ko-KR" altLang="en-US" sz="2000" dirty="0" err="1"/>
              <a:t>지울때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r>
              <a:rPr lang="en-US" altLang="ko-KR" sz="2000" dirty="0" err="1"/>
              <a:t>notes_list</a:t>
            </a:r>
            <a:r>
              <a:rPr lang="ko-KR" altLang="en-US" sz="2000" dirty="0"/>
              <a:t>는 악보에 그려지는 음표들의 객체를 담고 있는 리스트</a:t>
            </a:r>
            <a:endParaRPr lang="en-US" altLang="ko-KR" sz="2000" dirty="0"/>
          </a:p>
          <a:p>
            <a:r>
              <a:rPr lang="ko-KR" altLang="en-US" sz="2000" dirty="0"/>
              <a:t>음표들은 타원과 직선이 결합되어 있으므로 리스트에 저장되어 있고 이를 삭제하여 음표를 악보에서 삭제</a:t>
            </a:r>
            <a:endParaRPr lang="en-US" altLang="ko-KR" sz="2000" dirty="0"/>
          </a:p>
          <a:p>
            <a:r>
              <a:rPr lang="ko-KR" altLang="en-US" sz="2000" dirty="0"/>
              <a:t>모든 음표를 지우므로 앞으로 그려질 음표의 위치와 전체 페이지와 현재 페이지를 모두 </a:t>
            </a:r>
            <a:r>
              <a:rPr lang="en-US" altLang="ko-KR" sz="2000" dirty="0"/>
              <a:t>1</a:t>
            </a:r>
            <a:r>
              <a:rPr lang="ko-KR" altLang="en-US" sz="2000" dirty="0"/>
              <a:t>로 초기화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</a:t>
            </a:r>
            <a:endParaRPr lang="ko-KR" altLang="en-US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165DCC-8410-C5DD-BC86-A2186E08D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2" y="912060"/>
            <a:ext cx="5288437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 악보당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16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SOUND_FOLDER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r"C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:\Users\USER\Desktop\elec_piano\soundfiles"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{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"do-c4.wav"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"re-d4.wav"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"mi-e4.wav"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"fa-f4.wav"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"sol-g4.wav"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"la-a4.wav"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"si-b4.wav"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"do-c5.wav"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"xylophone-c1.wav"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"xylophone-d1.wav"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"xylophone-e1.wav"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"xylophone-f1.wav"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"xylophone-g1.wav"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"xylophone-a1.wav"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"xylophone-b1.wav"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"xylophone-c2.wav"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"rest_4"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"rest_2"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위치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음표간 간격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120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음표 위치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ko-KR" altLang="en-US" sz="900" i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음표크기지정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[]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그려진 음표 객체 리스트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[]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음표를 그리는 위치 좌표 저장리스트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[]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음표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음실행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리스트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페이지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FD31B4-5BD8-72B5-2204-8B281376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72" y="3746797"/>
            <a:ext cx="4091233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음표 지우기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remove_all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p1,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     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notes_list.clear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npos_list.clear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sound_list.clear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음표위치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전체페이지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현재페이지 초기화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페이지 글씨객체 삭제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21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A9184A97-2F10-E8C0-163A-AACD53F69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58" y="1097592"/>
            <a:ext cx="6248351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음표 하나 지우기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remove_one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p1,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 장에 음표가 하나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showwarning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 페이지입니다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넘어갑니다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a,b,c,d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 전 페이지 그림 다시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#####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canvas.create_oval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n,l,k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n,k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마지막장에 음표가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1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이상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있을때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688" y="1470991"/>
            <a:ext cx="5716654" cy="444794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remove_one</a:t>
            </a:r>
            <a:r>
              <a:rPr lang="ko-KR" altLang="en-US" sz="2000" dirty="0"/>
              <a:t>함수는 마지막에 그려진 음표 하나만 지움</a:t>
            </a:r>
            <a:endParaRPr lang="en-US" altLang="ko-KR" sz="2000" dirty="0"/>
          </a:p>
          <a:p>
            <a:r>
              <a:rPr lang="en-US" altLang="ko-KR" sz="2000" dirty="0" err="1"/>
              <a:t>note_pos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이고 마지막 악보 화면에 음표가 </a:t>
            </a:r>
            <a:r>
              <a:rPr lang="en-US" altLang="ko-KR" sz="2000" dirty="0"/>
              <a:t>1</a:t>
            </a:r>
            <a:r>
              <a:rPr lang="ko-KR" altLang="en-US" sz="2000" dirty="0"/>
              <a:t>개 있을 때 현재 페이지가 </a:t>
            </a:r>
            <a:r>
              <a:rPr lang="en-US" altLang="ko-KR" sz="2000" dirty="0"/>
              <a:t>1 </a:t>
            </a:r>
            <a:r>
              <a:rPr lang="ko-KR" altLang="en-US" sz="2000" dirty="0"/>
              <a:t>이하일 경우 첫번째 페이지라고 알림</a:t>
            </a:r>
            <a:endParaRPr lang="en-US" altLang="ko-KR" sz="2000" dirty="0"/>
          </a:p>
          <a:p>
            <a:r>
              <a:rPr lang="ko-KR" altLang="en-US" sz="2000" dirty="0"/>
              <a:t>이때 마지막 악보 페이지가 </a:t>
            </a:r>
            <a:r>
              <a:rPr lang="en-US" altLang="ko-KR" sz="2000" dirty="0"/>
              <a:t>1</a:t>
            </a:r>
            <a:r>
              <a:rPr lang="ko-KR" altLang="en-US" sz="2000" dirty="0"/>
              <a:t>이 아닐 때 그 전 장으로 </a:t>
            </a:r>
            <a:r>
              <a:rPr lang="ko-KR" altLang="en-US" sz="2000" dirty="0" err="1"/>
              <a:t>넘어감</a:t>
            </a:r>
            <a:endParaRPr lang="en-US" altLang="ko-KR" sz="2000" dirty="0"/>
          </a:p>
          <a:p>
            <a:r>
              <a:rPr lang="ko-KR" altLang="en-US" sz="2000" dirty="0"/>
              <a:t>전 장으로 넘어가며 현재 페이지와 전체 페이지 수를 </a:t>
            </a:r>
            <a:r>
              <a:rPr lang="en-US" altLang="ko-KR" sz="2000" dirty="0"/>
              <a:t>1</a:t>
            </a:r>
            <a:r>
              <a:rPr lang="ko-KR" altLang="en-US" sz="2000" dirty="0"/>
              <a:t>개 빼고 그 전장의 음표 그림을 다시 그림</a:t>
            </a:r>
            <a:endParaRPr lang="en-US" altLang="ko-KR" sz="2000" dirty="0"/>
          </a:p>
          <a:p>
            <a:r>
              <a:rPr lang="en-US" altLang="ko-KR" sz="2000" dirty="0" err="1"/>
              <a:t>note_pos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이 아닐 경우 음표의 그리는 위치인 </a:t>
            </a:r>
            <a:r>
              <a:rPr lang="en-US" altLang="ko-KR" sz="2000" dirty="0" err="1"/>
              <a:t>note_pos</a:t>
            </a:r>
            <a:r>
              <a:rPr lang="ko-KR" altLang="en-US" sz="2000" dirty="0"/>
              <a:t>만 </a:t>
            </a:r>
            <a:r>
              <a:rPr lang="en-US" altLang="ko-KR" sz="2000" dirty="0"/>
              <a:t>1 </a:t>
            </a:r>
            <a:r>
              <a:rPr lang="ko-KR" altLang="en-US" sz="2000" dirty="0"/>
              <a:t>뺌</a:t>
            </a:r>
            <a:endParaRPr lang="en-US" altLang="ko-KR" sz="2000" dirty="0"/>
          </a:p>
          <a:p>
            <a:r>
              <a:rPr lang="ko-KR" altLang="en-US" sz="2000" dirty="0"/>
              <a:t>삭제된 음표는 객체</a:t>
            </a:r>
            <a:r>
              <a:rPr lang="en-US" altLang="ko-KR" sz="2000" dirty="0"/>
              <a:t>,</a:t>
            </a:r>
            <a:r>
              <a:rPr lang="ko-KR" altLang="en-US" sz="2000" dirty="0"/>
              <a:t>위치좌표</a:t>
            </a:r>
            <a:r>
              <a:rPr lang="en-US" altLang="ko-KR" sz="2000" dirty="0"/>
              <a:t>,</a:t>
            </a:r>
            <a:r>
              <a:rPr lang="ko-KR" altLang="en-US" sz="2000" dirty="0"/>
              <a:t>소리순서 리스트에서 삭제됨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9733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51" y="1296955"/>
            <a:ext cx="5716654" cy="426409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n_draw_save</a:t>
            </a:r>
            <a:r>
              <a:rPr lang="ko-KR" altLang="en-US" sz="2000" dirty="0"/>
              <a:t>함수는 악보에 음표와 쉼표를 그리는 함수</a:t>
            </a:r>
            <a:endParaRPr lang="en-US" altLang="ko-KR" sz="2000" dirty="0"/>
          </a:p>
          <a:p>
            <a:r>
              <a:rPr lang="ko-KR" altLang="en-US" sz="2000" dirty="0"/>
              <a:t>좌표 </a:t>
            </a:r>
            <a:r>
              <a:rPr lang="en-US" altLang="ko-KR" sz="2000" dirty="0"/>
              <a:t>b</a:t>
            </a:r>
            <a:r>
              <a:rPr lang="ko-KR" altLang="en-US" sz="2000" dirty="0"/>
              <a:t>가 </a:t>
            </a:r>
            <a:r>
              <a:rPr lang="en-US" altLang="ko-KR" sz="2000" dirty="0"/>
              <a:t>160, d</a:t>
            </a:r>
            <a:r>
              <a:rPr lang="ko-KR" altLang="en-US" sz="2000" dirty="0"/>
              <a:t>가 </a:t>
            </a:r>
            <a:r>
              <a:rPr lang="en-US" altLang="ko-KR" sz="2000" dirty="0"/>
              <a:t>185</a:t>
            </a:r>
            <a:r>
              <a:rPr lang="ko-KR" altLang="en-US" sz="2000" dirty="0"/>
              <a:t>일 때는 가온도의 위치이므로 타원과 선을 그리고 음표 위치와 그림 객체를 리스트에 저장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note_pos</a:t>
            </a:r>
            <a:r>
              <a:rPr lang="ko-KR" altLang="en-US" sz="2000" dirty="0"/>
              <a:t>는 </a:t>
            </a:r>
            <a:r>
              <a:rPr lang="en-US" altLang="ko-KR" sz="2000" dirty="0"/>
              <a:t>1</a:t>
            </a:r>
            <a:r>
              <a:rPr lang="ko-KR" altLang="en-US" sz="2000" dirty="0"/>
              <a:t>증가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next_page</a:t>
            </a:r>
            <a:r>
              <a:rPr lang="ko-KR" altLang="en-US" sz="2000" dirty="0"/>
              <a:t>함수는 음표가 악보에 꽉 찼을 경우 자동으로 뒷장으로 페이지를 넘기는 함수</a:t>
            </a:r>
            <a:endParaRPr lang="en-US" altLang="ko-KR" sz="2000" dirty="0"/>
          </a:p>
          <a:p>
            <a:r>
              <a:rPr lang="en-US" altLang="ko-KR" sz="2000" dirty="0" err="1"/>
              <a:t>callback_mouse</a:t>
            </a:r>
            <a:r>
              <a:rPr lang="ko-KR" altLang="en-US" sz="2000" dirty="0"/>
              <a:t>함수로 음표나 쉼표를 클릭할 때 음표의 위치가 악보의 끝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note_pos</a:t>
            </a:r>
            <a:r>
              <a:rPr lang="en-US" altLang="ko-KR" sz="2000" dirty="0"/>
              <a:t>=16)</a:t>
            </a:r>
            <a:r>
              <a:rPr lang="ko-KR" altLang="en-US" sz="2000" dirty="0" err="1"/>
              <a:t>일때</a:t>
            </a:r>
            <a:r>
              <a:rPr lang="en-US" altLang="ko-KR" sz="2000" dirty="0"/>
              <a:t> </a:t>
            </a:r>
            <a:r>
              <a:rPr lang="en-US" altLang="ko-KR" sz="2000" dirty="0" err="1"/>
              <a:t>notepos</a:t>
            </a:r>
            <a:r>
              <a:rPr lang="ko-KR" altLang="en-US" sz="2000" dirty="0"/>
              <a:t>가</a:t>
            </a:r>
            <a:r>
              <a:rPr lang="en-US" altLang="ko-KR" sz="2000" dirty="0"/>
              <a:t> 17</a:t>
            </a:r>
            <a:r>
              <a:rPr lang="ko-KR" altLang="en-US" sz="2000" dirty="0"/>
              <a:t>이 되면 다음장으로 </a:t>
            </a:r>
            <a:r>
              <a:rPr lang="ko-KR" altLang="en-US" sz="2000" dirty="0" err="1"/>
              <a:t>넘어감</a:t>
            </a:r>
            <a:endParaRPr lang="en-US" altLang="ko-KR" sz="1600" dirty="0"/>
          </a:p>
          <a:p>
            <a:r>
              <a:rPr lang="ko-KR" altLang="en-US" sz="2000" dirty="0"/>
              <a:t>다음장으로 넘어가며 페이지 수를 변경함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</a:t>
            </a:r>
            <a:endParaRPr lang="ko-KR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F3C3DC1-005A-7A02-5C09-7F91EB220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99" y="1010195"/>
            <a:ext cx="4694548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ko-KR" altLang="en-US" sz="900" i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악보에 음표와 쉼표 그리기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a,b,c,d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가온 도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일경우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#####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canvas.create_oval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          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가온 도 제외하고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모든것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#####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canvas.create_oval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310F38-E0DF-859C-8D65-E58871CF6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499" y="3359750"/>
            <a:ext cx="5231877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조건이 되었을 경우  다음 </a:t>
            </a:r>
            <a:r>
              <a:rPr lang="ko-KR" altLang="en-US" sz="900" i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장으로 페이지 넘기기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5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AEE2CB8-E7EA-BF31-8696-E6D215EE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5" y="2045377"/>
            <a:ext cx="6947452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ko-KR" altLang="en-US" sz="900" i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하나씩 음 실행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재생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(SOUND_FOLDER,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음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reverse_dict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map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reversed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notes.items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분쉼표일때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#2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분쉼표일때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불러온 데이터일때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reverse_dict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               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직접 친 데이터일때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t.join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2EB258-480D-A681-E447-375FD6DB9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5" y="444814"/>
            <a:ext cx="5267739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음표들을 파일로 저장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os.makedirs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piano_data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exist_ok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piano_data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/pos_list1.npy"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,npos_list)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piano_data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/sound_list1.npy"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npos_list.tolist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sound_list.tolist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저장하였습니다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28675"/>
            <a:ext cx="5716654" cy="4464529"/>
          </a:xfrm>
        </p:spPr>
        <p:txBody>
          <a:bodyPr>
            <a:noAutofit/>
          </a:bodyPr>
          <a:lstStyle/>
          <a:p>
            <a:r>
              <a:rPr lang="en-US" altLang="ko-KR" sz="1900" dirty="0" err="1"/>
              <a:t>save_data</a:t>
            </a:r>
            <a:r>
              <a:rPr lang="ko-KR" altLang="en-US" sz="1900" dirty="0"/>
              <a:t>함수는 음표 위치 좌표와 음 리스트를 </a:t>
            </a:r>
            <a:r>
              <a:rPr lang="en-US" altLang="ko-KR" sz="1900" dirty="0" err="1"/>
              <a:t>npy</a:t>
            </a:r>
            <a:r>
              <a:rPr lang="ko-KR" altLang="en-US" sz="1900" dirty="0"/>
              <a:t>파일로 저장</a:t>
            </a:r>
            <a:endParaRPr lang="en-US" altLang="ko-KR" sz="1900" dirty="0"/>
          </a:p>
          <a:p>
            <a:r>
              <a:rPr lang="ko-KR" altLang="en-US" sz="1900" dirty="0"/>
              <a:t>파일들은 해당 폴더에 </a:t>
            </a:r>
            <a:r>
              <a:rPr lang="en-US" altLang="ko-KR" sz="1900" dirty="0" err="1"/>
              <a:t>piano_data</a:t>
            </a:r>
            <a:r>
              <a:rPr lang="en-US" altLang="ko-KR" sz="1900" dirty="0"/>
              <a:t> </a:t>
            </a:r>
            <a:r>
              <a:rPr lang="ko-KR" altLang="en-US" sz="1900" dirty="0"/>
              <a:t>폴더를 만들어 그 안에 저장됨</a:t>
            </a:r>
            <a:endParaRPr lang="en-US" altLang="ko-KR" sz="19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en-US" altLang="ko-KR" sz="1900" dirty="0" err="1"/>
              <a:t>play_all</a:t>
            </a:r>
            <a:r>
              <a:rPr lang="ko-KR" altLang="en-US" sz="1900" dirty="0"/>
              <a:t>함수는 </a:t>
            </a:r>
            <a:r>
              <a:rPr lang="en-US" altLang="ko-KR" sz="1900" dirty="0" err="1"/>
              <a:t>play_sound</a:t>
            </a:r>
            <a:r>
              <a:rPr lang="ko-KR" altLang="en-US" sz="1900" dirty="0"/>
              <a:t>함수를 이용하여 악보의 전체 음을 한꺼번에 실행</a:t>
            </a:r>
            <a:endParaRPr lang="en-US" altLang="ko-KR" sz="1900" dirty="0"/>
          </a:p>
          <a:p>
            <a:r>
              <a:rPr lang="ko-KR" altLang="en-US" sz="1900" dirty="0"/>
              <a:t>한 음의 </a:t>
            </a:r>
            <a:r>
              <a:rPr lang="en-US" altLang="ko-KR" sz="1900" dirty="0"/>
              <a:t>1</a:t>
            </a:r>
            <a:r>
              <a:rPr lang="ko-KR" altLang="en-US" sz="1900" dirty="0"/>
              <a:t>박자를 </a:t>
            </a:r>
            <a:r>
              <a:rPr lang="en-US" altLang="ko-KR" sz="1900" dirty="0"/>
              <a:t>0.7</a:t>
            </a:r>
            <a:r>
              <a:rPr lang="ko-KR" altLang="en-US" sz="1900" dirty="0"/>
              <a:t>초로 지정했으므로 </a:t>
            </a:r>
            <a:r>
              <a:rPr lang="en-US" altLang="ko-KR" sz="1900" dirty="0"/>
              <a:t>4</a:t>
            </a:r>
            <a:r>
              <a:rPr lang="ko-KR" altLang="en-US" sz="1900" dirty="0" err="1"/>
              <a:t>분쉼표일때는</a:t>
            </a:r>
            <a:r>
              <a:rPr lang="ko-KR" altLang="en-US" sz="1900" dirty="0"/>
              <a:t> </a:t>
            </a:r>
            <a:r>
              <a:rPr lang="en-US" altLang="ko-KR" sz="1900" dirty="0"/>
              <a:t>1</a:t>
            </a:r>
            <a:r>
              <a:rPr lang="ko-KR" altLang="en-US" sz="1900" dirty="0"/>
              <a:t>박자인 </a:t>
            </a:r>
            <a:r>
              <a:rPr lang="en-US" altLang="ko-KR" sz="1900" dirty="0"/>
              <a:t>0.7</a:t>
            </a:r>
            <a:r>
              <a:rPr lang="ko-KR" altLang="en-US" sz="1900" dirty="0"/>
              <a:t>초를</a:t>
            </a:r>
            <a:r>
              <a:rPr lang="en-US" altLang="ko-KR" sz="1900" dirty="0"/>
              <a:t>, 2</a:t>
            </a:r>
            <a:r>
              <a:rPr lang="ko-KR" altLang="en-US" sz="1900" dirty="0" err="1"/>
              <a:t>분쉼표일때는</a:t>
            </a:r>
            <a:r>
              <a:rPr lang="ko-KR" altLang="en-US" sz="1900" dirty="0"/>
              <a:t> </a:t>
            </a:r>
            <a:r>
              <a:rPr lang="en-US" altLang="ko-KR" sz="1900" dirty="0"/>
              <a:t>2</a:t>
            </a:r>
            <a:r>
              <a:rPr lang="ko-KR" altLang="en-US" sz="1900" dirty="0"/>
              <a:t>박자인 </a:t>
            </a:r>
            <a:r>
              <a:rPr lang="en-US" altLang="ko-KR" sz="1900" dirty="0"/>
              <a:t>1.4</a:t>
            </a:r>
            <a:r>
              <a:rPr lang="ko-KR" altLang="en-US" sz="1900" dirty="0"/>
              <a:t>초를 쉼</a:t>
            </a:r>
            <a:endParaRPr lang="en-US" altLang="ko-KR" sz="1900" dirty="0"/>
          </a:p>
          <a:p>
            <a:r>
              <a:rPr lang="ko-KR" altLang="en-US" sz="1900" dirty="0"/>
              <a:t>불러온 데이터인 경우 숫자로 저장이 되어 </a:t>
            </a:r>
            <a:r>
              <a:rPr lang="ko-KR" altLang="en-US" sz="1900" dirty="0" err="1"/>
              <a:t>딕셔너리로</a:t>
            </a:r>
            <a:r>
              <a:rPr lang="ko-KR" altLang="en-US" sz="1900" dirty="0"/>
              <a:t> 키와 값을 바꾸어 함수에 넣고</a:t>
            </a:r>
            <a:r>
              <a:rPr lang="en-US" altLang="ko-KR" sz="1900" dirty="0"/>
              <a:t>, </a:t>
            </a:r>
            <a:r>
              <a:rPr lang="ko-KR" altLang="en-US" sz="1900" dirty="0"/>
              <a:t>직접 친 </a:t>
            </a:r>
            <a:r>
              <a:rPr lang="ko-KR" altLang="en-US" sz="1900" dirty="0" err="1"/>
              <a:t>데이터인경우</a:t>
            </a:r>
            <a:r>
              <a:rPr lang="ko-KR" altLang="en-US" sz="1900" dirty="0"/>
              <a:t> 파일의 이름으로 저장이 되므로 그냥 함수에 넣어 </a:t>
            </a:r>
            <a:r>
              <a:rPr lang="en-US" altLang="ko-KR" sz="1900" dirty="0"/>
              <a:t>thread</a:t>
            </a:r>
            <a:r>
              <a:rPr lang="ko-KR" altLang="en-US" sz="1900" dirty="0"/>
              <a:t>로 동시에 실행이 되도록 함 </a:t>
            </a:r>
            <a:endParaRPr lang="en-US" altLang="ko-KR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</a:t>
            </a:r>
            <a:endParaRPr lang="ko-KR" altLang="en-US" sz="24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1E54530-EEB8-FC99-EC68-1D39AF14E5D5}"/>
              </a:ext>
            </a:extLst>
          </p:cNvPr>
          <p:cNvSpPr txBox="1">
            <a:spLocks/>
          </p:cNvSpPr>
          <p:nvPr/>
        </p:nvSpPr>
        <p:spPr bwMode="gray">
          <a:xfrm>
            <a:off x="6096000" y="2512623"/>
            <a:ext cx="5716654" cy="859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900" dirty="0" err="1"/>
              <a:t>play_sound</a:t>
            </a:r>
            <a:r>
              <a:rPr lang="ko-KR" altLang="en-US" sz="1900" dirty="0"/>
              <a:t>함수는 </a:t>
            </a:r>
            <a:r>
              <a:rPr lang="en-US" altLang="ko-KR" sz="1900" dirty="0"/>
              <a:t>wav </a:t>
            </a:r>
            <a:r>
              <a:rPr lang="ko-KR" altLang="en-US" sz="1900" dirty="0"/>
              <a:t>악기 파일을 실행해 소리가 실행되도록 함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89587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43B5-2588-418A-A4A4-2DE6CD4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0A39-6A6F-46A1-816E-0D0B7818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주제선정배경</a:t>
            </a:r>
            <a:endParaRPr lang="en-US" altLang="ko-KR" dirty="0"/>
          </a:p>
          <a:p>
            <a:r>
              <a:rPr lang="ko-KR" altLang="en-US" dirty="0"/>
              <a:t>기능설명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코드설명</a:t>
            </a:r>
            <a:endParaRPr lang="en-US" altLang="ko-KR" dirty="0"/>
          </a:p>
          <a:p>
            <a:r>
              <a:rPr lang="ko-KR" altLang="en-US" dirty="0"/>
              <a:t>앞으로의 개선방안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951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EC3B8AC4-CA3E-B406-70AE-6ECD24158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5" y="888976"/>
            <a:ext cx="6021356" cy="5493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lang="en-US" altLang="ko-KR" sz="900" i="1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ko-KR" altLang="en-US" sz="900" i="1" dirty="0">
                <a:solidFill>
                  <a:srgbClr val="808080"/>
                </a:solidFill>
                <a:latin typeface="Arial Unicode MS"/>
                <a:ea typeface="JetBrains Mono"/>
              </a:rPr>
              <a:t>저장된 데이터 실행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load_data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data_path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filedialog.askopenfilename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initialdir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'*.*'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data_path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data_path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filedialog.askopenfilename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initialdir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title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파일선택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'*.*'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data_path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math.ceil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"~~~~~~~~~~~~"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page,now_p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a,b,c,d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)):(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d: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=rest_4)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#####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canvas.create_oval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불러왔습니다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음표가 아무것도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저장되어있지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않아야 합니다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51" y="1593395"/>
            <a:ext cx="5716654" cy="4264090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load_data</a:t>
            </a:r>
            <a:r>
              <a:rPr lang="ko-KR" altLang="en-US" sz="2000" dirty="0"/>
              <a:t>함수는 </a:t>
            </a:r>
            <a:r>
              <a:rPr lang="en-US" altLang="ko-KR" sz="2000" dirty="0" err="1"/>
              <a:t>save_data</a:t>
            </a:r>
            <a:r>
              <a:rPr lang="ko-KR" altLang="en-US" sz="2000" dirty="0"/>
              <a:t>함수로 폴더에 저장된 파일을 불러와서 저장하고 악보에 그림</a:t>
            </a:r>
            <a:endParaRPr lang="en-US" altLang="ko-KR" sz="2000" dirty="0"/>
          </a:p>
          <a:p>
            <a:r>
              <a:rPr lang="ko-KR" altLang="en-US" sz="2000" dirty="0"/>
              <a:t>이 함수를 실행하기 위해서는 악보에 아무것도 없어야 함</a:t>
            </a:r>
            <a:endParaRPr lang="en-US" altLang="ko-KR" sz="2000" dirty="0"/>
          </a:p>
          <a:p>
            <a:r>
              <a:rPr lang="ko-KR" altLang="en-US" sz="2000" dirty="0"/>
              <a:t>먼저 파일 선택 창에서 </a:t>
            </a:r>
            <a:r>
              <a:rPr lang="en-US" altLang="ko-KR" sz="2000" dirty="0" err="1"/>
              <a:t>npos_list</a:t>
            </a:r>
            <a:r>
              <a:rPr lang="ko-KR" altLang="en-US" sz="2000" dirty="0"/>
              <a:t>파일을 먼저 선택하고 두번째로 </a:t>
            </a:r>
            <a:r>
              <a:rPr lang="en-US" altLang="ko-KR" sz="2000" dirty="0" err="1"/>
              <a:t>sound_list</a:t>
            </a:r>
            <a:r>
              <a:rPr lang="ko-KR" altLang="en-US" sz="2000" dirty="0"/>
              <a:t>파일을 선택</a:t>
            </a:r>
            <a:endParaRPr lang="en-US" altLang="ko-KR" sz="2000" dirty="0"/>
          </a:p>
          <a:p>
            <a:r>
              <a:rPr lang="ko-KR" altLang="en-US" sz="2000" dirty="0"/>
              <a:t>불러온 데이터의 음표 개수로 다음 음표가 그려질 위치 지정</a:t>
            </a:r>
            <a:r>
              <a:rPr lang="en-US" altLang="ko-KR" sz="2000" dirty="0"/>
              <a:t>, </a:t>
            </a:r>
            <a:r>
              <a:rPr lang="ko-KR" altLang="en-US" sz="2000" dirty="0"/>
              <a:t>페이지는 데이터 개수를 </a:t>
            </a:r>
            <a:r>
              <a:rPr lang="en-US" altLang="ko-KR" sz="2000" dirty="0"/>
              <a:t>16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나누었을때</a:t>
            </a:r>
            <a:r>
              <a:rPr lang="ko-KR" altLang="en-US" sz="2000" dirty="0"/>
              <a:t> 소수점이 있으면 </a:t>
            </a:r>
            <a:r>
              <a:rPr lang="en-US" altLang="ko-KR" sz="2000" dirty="0"/>
              <a:t>ceil</a:t>
            </a:r>
            <a:r>
              <a:rPr lang="ko-KR" altLang="en-US" sz="2000" dirty="0"/>
              <a:t>로 숫자를 올려서 지정</a:t>
            </a:r>
            <a:r>
              <a:rPr lang="en-US" altLang="ko-KR" sz="2000" dirty="0"/>
              <a:t>, </a:t>
            </a:r>
            <a:r>
              <a:rPr lang="ko-KR" altLang="en-US" sz="2000" dirty="0"/>
              <a:t>현재 페이지를 첫번째 페이지로 지정</a:t>
            </a:r>
            <a:endParaRPr lang="en-US" altLang="ko-KR" sz="2000" dirty="0"/>
          </a:p>
          <a:p>
            <a:r>
              <a:rPr lang="ko-KR" altLang="en-US" sz="2000" dirty="0"/>
              <a:t>그 다음 악보의 첫번째 페이지에 음들을 그림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0840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5DE702C-6EE7-3B93-6BF7-6E5204E4C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38499"/>
            <a:ext cx="6500191" cy="6601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callback_mouse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rest_4,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rest_2,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p1,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피아노변경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피아노로 변경하였습니다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실로폰변경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380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실로폰으로 변경하였습니다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분쉼표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=rest_4)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분쉼표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FF"/>
                </a:solidFill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음표 지우기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remove_all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하나 지우기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380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remove_one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데이터 저장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데이터 불러오기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540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load_data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en-US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음들을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실행하기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620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play_all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51" y="1444307"/>
            <a:ext cx="5716654" cy="441977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err="1"/>
              <a:t>callback_mouse</a:t>
            </a:r>
            <a:r>
              <a:rPr lang="ko-KR" altLang="en-US" sz="2000" dirty="0"/>
              <a:t>함수는 마우스로 </a:t>
            </a:r>
            <a:r>
              <a:rPr lang="en-US" altLang="ko-KR" sz="2000" dirty="0"/>
              <a:t>canvas</a:t>
            </a:r>
            <a:r>
              <a:rPr lang="ko-KR" altLang="en-US" sz="2000" dirty="0"/>
              <a:t>에 왼쪽 클릭을 했을 때 실행됨</a:t>
            </a:r>
            <a:endParaRPr lang="en-US" altLang="ko-KR" sz="2000" dirty="0"/>
          </a:p>
          <a:p>
            <a:r>
              <a:rPr lang="ko-KR" altLang="en-US" sz="2000" dirty="0"/>
              <a:t>악기 변경 버튼의 범위를 지정하고 눌렀을 때 악기 </a:t>
            </a:r>
            <a:r>
              <a:rPr lang="en-US" altLang="ko-KR" sz="2000" dirty="0"/>
              <a:t>flag</a:t>
            </a:r>
            <a:r>
              <a:rPr lang="ko-KR" altLang="en-US" sz="2000" dirty="0"/>
              <a:t>인 </a:t>
            </a:r>
            <a:r>
              <a:rPr lang="en-US" altLang="ko-KR" sz="2000" dirty="0"/>
              <a:t>instrument</a:t>
            </a:r>
            <a:r>
              <a:rPr lang="ko-KR" altLang="en-US" sz="2000" dirty="0"/>
              <a:t>에 다른 숫자를 지정해 주어 악기를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 err="1"/>
              <a:t>분쉼표와</a:t>
            </a:r>
            <a:r>
              <a:rPr lang="ko-KR" altLang="en-US" sz="2000" dirty="0"/>
              <a:t> </a:t>
            </a:r>
            <a:r>
              <a:rPr lang="en-US" altLang="ko-KR" sz="2000" dirty="0"/>
              <a:t>2</a:t>
            </a:r>
            <a:r>
              <a:rPr lang="ko-KR" altLang="en-US" sz="2000" dirty="0" err="1"/>
              <a:t>분쉼표</a:t>
            </a:r>
            <a:r>
              <a:rPr lang="ko-KR" altLang="en-US" sz="2000" dirty="0"/>
              <a:t> 버튼의 범위를 지정하고 피아노 음과 같이 악보에 쉼표 사진을 그리고 리스트들에 값들을 저장함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 외의</a:t>
            </a:r>
            <a:r>
              <a:rPr lang="en-US" altLang="ko-KR" sz="2000" dirty="0"/>
              <a:t> 5</a:t>
            </a:r>
            <a:r>
              <a:rPr lang="ko-KR" altLang="en-US" sz="2000" dirty="0"/>
              <a:t>개의 기능들은 앞서 설명한 함수들을 불러 기능을 실행함</a:t>
            </a:r>
            <a:endParaRPr lang="en-US" altLang="ko-KR" sz="2000" dirty="0"/>
          </a:p>
          <a:p>
            <a:r>
              <a:rPr lang="ko-KR" altLang="en-US" sz="2000" dirty="0"/>
              <a:t>음들을 전체 실행할 때는 소리와 인터페이스가 동시에 진행되야 하므로 </a:t>
            </a:r>
            <a:r>
              <a:rPr lang="en-US" altLang="ko-KR" sz="2000" dirty="0"/>
              <a:t>thread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41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 – </a:t>
            </a:r>
            <a:r>
              <a:rPr lang="en-US" altLang="ko-KR" sz="2400" dirty="0" err="1"/>
              <a:t>callback_mouse</a:t>
            </a:r>
            <a:r>
              <a:rPr lang="ko-KR" altLang="en-US" sz="24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100825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649A367-A56D-CEFC-4526-122C040F9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143" y="909284"/>
            <a:ext cx="6248351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악보 오른쪽으로 넘기기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1210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showwarning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 장이 없습니다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오른쪽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#######"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,now_p,(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*now_p)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 장 지우기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마지막 페이지가 꽉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차있지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않을 경우에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남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)):(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장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d: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=rest_4)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#note_pos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iiii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)):(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#####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canvas.create_oval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IndexError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203" y="1118006"/>
            <a:ext cx="5716654" cy="5838989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악보를 오른쪽으로 넘기는 버튼의 범위를 지정하고 현재 페이지와 전체 페이지가 같을 경우 경고문을 알림</a:t>
            </a:r>
            <a:endParaRPr lang="en-US" altLang="ko-KR" sz="2000" dirty="0"/>
          </a:p>
          <a:p>
            <a:r>
              <a:rPr lang="ko-KR" altLang="en-US" sz="2000" dirty="0"/>
              <a:t>다음 페이지가 존재할 경우 지금 장을 먼저 지운 다음 </a:t>
            </a:r>
            <a:r>
              <a:rPr lang="ko-KR" altLang="en-US" sz="2000" dirty="0" err="1"/>
              <a:t>다음</a:t>
            </a:r>
            <a:r>
              <a:rPr lang="ko-KR" altLang="en-US" sz="2000" dirty="0"/>
              <a:t> 페이지를 그림</a:t>
            </a:r>
            <a:endParaRPr lang="en-US" altLang="ko-KR" sz="2000" dirty="0"/>
          </a:p>
          <a:p>
            <a:r>
              <a:rPr lang="ko-KR" altLang="en-US" sz="2000" dirty="0"/>
              <a:t>리스트로 악보 페이지를 불러오는데 마지막 페이지가 꽉 </a:t>
            </a:r>
            <a:r>
              <a:rPr lang="ko-KR" altLang="en-US" sz="2000" dirty="0" err="1"/>
              <a:t>차있지</a:t>
            </a:r>
            <a:r>
              <a:rPr lang="ko-KR" altLang="en-US" sz="2000" dirty="0"/>
              <a:t> 않으면 리스트에 값이 없으므로 에러가 발생함</a:t>
            </a:r>
            <a:r>
              <a:rPr lang="en-US" altLang="ko-KR" sz="2000" dirty="0"/>
              <a:t>. </a:t>
            </a:r>
            <a:r>
              <a:rPr lang="ko-KR" altLang="en-US" sz="2000" dirty="0"/>
              <a:t>그러므로 </a:t>
            </a:r>
            <a:r>
              <a:rPr lang="en-US" altLang="ko-KR" sz="2000" dirty="0"/>
              <a:t>try except</a:t>
            </a:r>
            <a:r>
              <a:rPr lang="ko-KR" altLang="en-US" sz="2000" dirty="0"/>
              <a:t>문으로 예외를 지정</a:t>
            </a:r>
            <a:endParaRPr lang="en-US" altLang="ko-KR" sz="2000" dirty="0"/>
          </a:p>
          <a:p>
            <a:r>
              <a:rPr lang="ko-KR" altLang="en-US" sz="2000" dirty="0"/>
              <a:t>쉼표를 그릴 경우 사진을 그리는 것이므로 좌표 </a:t>
            </a:r>
            <a:r>
              <a:rPr lang="en-US" altLang="ko-KR" sz="2000" dirty="0"/>
              <a:t>2</a:t>
            </a:r>
            <a:r>
              <a:rPr lang="ko-KR" altLang="en-US" sz="2000" dirty="0"/>
              <a:t>개만 필요</a:t>
            </a:r>
            <a:r>
              <a:rPr lang="en-US" altLang="ko-KR" sz="2000" dirty="0"/>
              <a:t>. </a:t>
            </a:r>
            <a:r>
              <a:rPr lang="ko-KR" altLang="en-US" sz="2000" dirty="0"/>
              <a:t>그래서 같은 값을 </a:t>
            </a:r>
            <a:r>
              <a:rPr lang="ko-KR" altLang="en-US" sz="2000" dirty="0" err="1"/>
              <a:t>두번</a:t>
            </a:r>
            <a:r>
              <a:rPr lang="ko-KR" altLang="en-US" sz="2000" dirty="0"/>
              <a:t> 저장했으므로 </a:t>
            </a:r>
            <a:r>
              <a:rPr lang="en-US" altLang="ko-KR" sz="2000" dirty="0"/>
              <a:t>b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값이 같을 경우 쉼표를 그린 것으로 판단</a:t>
            </a:r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notes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딕셔너리에서</a:t>
            </a:r>
            <a:r>
              <a:rPr lang="ko-KR" altLang="en-US" sz="2000" dirty="0"/>
              <a:t>  </a:t>
            </a:r>
            <a:r>
              <a:rPr lang="en-US" altLang="ko-KR" sz="2000" dirty="0"/>
              <a:t>4</a:t>
            </a:r>
            <a:r>
              <a:rPr lang="ko-KR" altLang="en-US" sz="2000" dirty="0" err="1"/>
              <a:t>분쉼표는</a:t>
            </a:r>
            <a:r>
              <a:rPr lang="ko-KR" altLang="en-US" sz="2000" dirty="0"/>
              <a:t> </a:t>
            </a:r>
            <a:r>
              <a:rPr lang="en-US" altLang="ko-KR" sz="2000" dirty="0"/>
              <a:t>16, 2</a:t>
            </a:r>
            <a:r>
              <a:rPr lang="ko-KR" altLang="en-US" sz="2000" dirty="0" err="1"/>
              <a:t>분쉼표는</a:t>
            </a:r>
            <a:r>
              <a:rPr lang="ko-KR" altLang="en-US" sz="2000" dirty="0"/>
              <a:t> </a:t>
            </a:r>
            <a:r>
              <a:rPr lang="en-US" altLang="ko-KR" sz="2000" dirty="0"/>
              <a:t>17</a:t>
            </a:r>
            <a:r>
              <a:rPr lang="ko-KR" altLang="en-US" sz="2000" dirty="0"/>
              <a:t>로 지정했으므로 이것으로 쉼표 종류 파악</a:t>
            </a:r>
            <a:endParaRPr lang="en-US" altLang="ko-KR" sz="2000" dirty="0"/>
          </a:p>
          <a:p>
            <a:r>
              <a:rPr lang="ko-KR" altLang="en-US" sz="2000" dirty="0"/>
              <a:t>이 외의 경우 음표를 그린 것으로 판단하고 페이지 글씨를 변경</a:t>
            </a:r>
            <a:endParaRPr lang="en-US" altLang="ko-KR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3E0A4-174C-5EB7-FF6D-863C69B482B1}"/>
              </a:ext>
            </a:extLst>
          </p:cNvPr>
          <p:cNvSpPr txBox="1"/>
          <p:nvPr/>
        </p:nvSpPr>
        <p:spPr>
          <a:xfrm>
            <a:off x="7371184" y="450395"/>
            <a:ext cx="41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 – </a:t>
            </a:r>
            <a:r>
              <a:rPr lang="en-US" altLang="ko-KR" sz="2400" dirty="0" err="1"/>
              <a:t>callback_mouse</a:t>
            </a:r>
            <a:r>
              <a:rPr lang="ko-KR" altLang="en-US" sz="24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417268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937" y="1481303"/>
            <a:ext cx="5716654" cy="46447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악보를 왼쪽으로 넘기는 버튼의 범위를 지정하고 현재 페이지가 </a:t>
            </a:r>
            <a:r>
              <a:rPr lang="en-US" altLang="ko-KR" sz="2000" dirty="0"/>
              <a:t>1</a:t>
            </a:r>
            <a:r>
              <a:rPr lang="ko-KR" altLang="en-US" sz="2000" dirty="0"/>
              <a:t>이거나 작을 때 경고문을 알림</a:t>
            </a:r>
            <a:endParaRPr lang="en-US" altLang="ko-KR" sz="2000" dirty="0"/>
          </a:p>
          <a:p>
            <a:r>
              <a:rPr lang="ko-KR" altLang="en-US" sz="2000" dirty="0"/>
              <a:t>현재 페이지가 </a:t>
            </a:r>
            <a:r>
              <a:rPr lang="en-US" altLang="ko-KR" sz="2000" dirty="0"/>
              <a:t>1</a:t>
            </a:r>
            <a:r>
              <a:rPr lang="ko-KR" altLang="en-US" sz="2000" dirty="0"/>
              <a:t>이 아닐 경우 먼저 그 전 페이지로 변수를 감소시키고 전 장의 그림들을 지움</a:t>
            </a:r>
            <a:endParaRPr lang="en-US" altLang="ko-KR" sz="2000" dirty="0"/>
          </a:p>
          <a:p>
            <a:r>
              <a:rPr lang="ko-KR" altLang="en-US" sz="2000" dirty="0"/>
              <a:t>그 다음 현재 장을 그림</a:t>
            </a:r>
            <a:r>
              <a:rPr lang="en-US" altLang="ko-KR" sz="2000" dirty="0"/>
              <a:t>.  b</a:t>
            </a:r>
            <a:r>
              <a:rPr lang="ko-KR" altLang="en-US" sz="2000" dirty="0"/>
              <a:t>와 </a:t>
            </a:r>
            <a:r>
              <a:rPr lang="en-US" altLang="ko-KR" sz="2000" dirty="0"/>
              <a:t>d</a:t>
            </a:r>
            <a:r>
              <a:rPr lang="ko-KR" altLang="en-US" sz="2000" dirty="0"/>
              <a:t>가 같은 경우에는 쉼표를 그릴 때 밖에 없으므로 이로 지정하였고 아닐 경우에는 음표를 그리고 리스트에 객체를 저장함</a:t>
            </a:r>
            <a:endParaRPr lang="en-US" altLang="ko-KR" sz="2000" dirty="0"/>
          </a:p>
          <a:p>
            <a:r>
              <a:rPr lang="ko-KR" altLang="en-US" sz="2000" dirty="0"/>
              <a:t>이때 </a:t>
            </a:r>
            <a:r>
              <a:rPr lang="en-US" altLang="ko-KR" sz="2000" dirty="0"/>
              <a:t>notes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딕셔너리에서</a:t>
            </a:r>
            <a:r>
              <a:rPr lang="ko-KR" altLang="en-US" sz="20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 err="1"/>
              <a:t>분쉼표는</a:t>
            </a:r>
            <a:r>
              <a:rPr lang="ko-KR" altLang="en-US" sz="2000" dirty="0"/>
              <a:t> </a:t>
            </a:r>
            <a:r>
              <a:rPr lang="en-US" altLang="ko-KR" sz="2000" dirty="0"/>
              <a:t>16, 2</a:t>
            </a:r>
            <a:r>
              <a:rPr lang="ko-KR" altLang="en-US" sz="2000" dirty="0" err="1"/>
              <a:t>분쉼표는</a:t>
            </a:r>
            <a:r>
              <a:rPr lang="ko-KR" altLang="en-US" sz="2000" dirty="0"/>
              <a:t> </a:t>
            </a:r>
            <a:r>
              <a:rPr lang="en-US" altLang="ko-KR" sz="2000" dirty="0"/>
              <a:t>17</a:t>
            </a:r>
            <a:r>
              <a:rPr lang="ko-KR" altLang="en-US" sz="2000" dirty="0"/>
              <a:t>로 지정했으므로 이것으로 쉼표 종류 파악</a:t>
            </a:r>
            <a:endParaRPr lang="en-US" altLang="ko-KR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1E5FF8-4D33-63CB-2331-D8C798F2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5" y="1324782"/>
            <a:ext cx="5516217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악보 왼쪽으로 넘기기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85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showwarning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경고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페이지입니다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*now_p: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 장 지우기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isinstance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note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a,b,c,d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npos_list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*(now_p-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)]):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장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d: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=rest_4)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sound_list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anchor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=NW,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=rest_2)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#####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canvas.create_oval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canvas.create_line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k]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notes_list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(p1)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p1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canvas.create_text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f"page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now_p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나눔고딕코딩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DD965-9E20-3105-B693-13A826C20C1D}"/>
              </a:ext>
            </a:extLst>
          </p:cNvPr>
          <p:cNvSpPr txBox="1"/>
          <p:nvPr/>
        </p:nvSpPr>
        <p:spPr>
          <a:xfrm>
            <a:off x="7371184" y="450395"/>
            <a:ext cx="41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 – </a:t>
            </a:r>
            <a:r>
              <a:rPr lang="en-US" altLang="ko-KR" sz="2400" dirty="0" err="1"/>
              <a:t>callback_mouse</a:t>
            </a:r>
            <a:r>
              <a:rPr lang="ko-KR" altLang="en-US" sz="24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5200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CE137CF-5ADC-8193-36D0-AE48A308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95" y="857143"/>
            <a:ext cx="6609522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건반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"do-c4.wav"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"xylophone-c1.wav"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350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"re-d4.wav"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"xylophone-d1.wav"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430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136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"mi-e4.wav"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"xylophone-e1.wav"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351" y="1593395"/>
            <a:ext cx="5716654" cy="42640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피아노 건반들은 범위를 지정하여 위치를</a:t>
            </a:r>
            <a:r>
              <a:rPr lang="en-US" altLang="ko-KR" sz="2000" dirty="0"/>
              <a:t> </a:t>
            </a:r>
            <a:r>
              <a:rPr lang="ko-KR" altLang="en-US" sz="2000" dirty="0"/>
              <a:t>지정함</a:t>
            </a:r>
            <a:endParaRPr lang="en-US" altLang="ko-KR" sz="2000" dirty="0"/>
          </a:p>
          <a:p>
            <a:r>
              <a:rPr lang="ko-KR" altLang="en-US" sz="2000" dirty="0"/>
              <a:t>건반들의 구성은 모두 같음</a:t>
            </a:r>
            <a:endParaRPr lang="en-US" altLang="ko-KR" sz="2000" dirty="0"/>
          </a:p>
          <a:p>
            <a:r>
              <a:rPr lang="ko-KR" altLang="en-US" sz="2000" dirty="0"/>
              <a:t>먼저 만약 </a:t>
            </a:r>
            <a:r>
              <a:rPr lang="en-US" altLang="ko-KR" sz="2000" dirty="0" err="1"/>
              <a:t>note_pos</a:t>
            </a:r>
            <a:r>
              <a:rPr lang="ko-KR" altLang="en-US" sz="2000" dirty="0"/>
              <a:t>가 </a:t>
            </a:r>
            <a:r>
              <a:rPr lang="en-US" altLang="ko-KR" sz="2000" dirty="0"/>
              <a:t>17</a:t>
            </a:r>
            <a:r>
              <a:rPr lang="ko-KR" altLang="en-US" sz="2000" dirty="0"/>
              <a:t>로 다음장으로 넘어가야 하면 </a:t>
            </a:r>
            <a:r>
              <a:rPr lang="en-US" altLang="ko-KR" sz="2000" dirty="0" err="1"/>
              <a:t>next_page</a:t>
            </a:r>
            <a:r>
              <a:rPr lang="ko-KR" altLang="en-US" sz="2000" dirty="0"/>
              <a:t>함수를 불러 다음 장으로 간 후에 음표를 그리게 됨</a:t>
            </a:r>
            <a:endParaRPr lang="en-US" altLang="ko-KR" sz="2000" dirty="0"/>
          </a:p>
          <a:p>
            <a:r>
              <a:rPr lang="ko-KR" altLang="en-US" sz="2000" dirty="0"/>
              <a:t>아닐 경우에는 악보에 음표를 그린 후 피아노 </a:t>
            </a:r>
            <a:r>
              <a:rPr lang="ko-KR" altLang="en-US" sz="2000" dirty="0" err="1"/>
              <a:t>일때와</a:t>
            </a:r>
            <a:r>
              <a:rPr lang="ko-KR" altLang="en-US" sz="2000" dirty="0"/>
              <a:t> 실로폰 일 때의 경우의 수에 따라 다른 값을 </a:t>
            </a:r>
            <a:r>
              <a:rPr lang="en-US" altLang="ko-KR" sz="2000" dirty="0" err="1"/>
              <a:t>play_sound</a:t>
            </a:r>
            <a:r>
              <a:rPr lang="ko-KR" altLang="en-US" sz="2000" dirty="0"/>
              <a:t>에 넣음</a:t>
            </a:r>
            <a:endParaRPr lang="en-US" altLang="ko-KR" sz="2000" dirty="0"/>
          </a:p>
          <a:p>
            <a:r>
              <a:rPr lang="ko-KR" altLang="en-US" sz="2000" dirty="0"/>
              <a:t>악기의 소리가 실행됨과 동시에 악보에 그려져야 하기 때문에 </a:t>
            </a:r>
            <a:r>
              <a:rPr lang="en-US" altLang="ko-KR" sz="2000" dirty="0"/>
              <a:t>thread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DD965-9E20-3105-B693-13A826C20C1D}"/>
              </a:ext>
            </a:extLst>
          </p:cNvPr>
          <p:cNvSpPr txBox="1"/>
          <p:nvPr/>
        </p:nvSpPr>
        <p:spPr>
          <a:xfrm>
            <a:off x="7371184" y="450395"/>
            <a:ext cx="41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 – </a:t>
            </a:r>
            <a:r>
              <a:rPr lang="en-US" altLang="ko-KR" sz="2400" dirty="0" err="1"/>
              <a:t>callback_mouse</a:t>
            </a:r>
            <a:r>
              <a:rPr lang="ko-KR" altLang="en-US" sz="2400" dirty="0"/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177202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D521C85-AB40-7184-9953-434C9B3D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88" y="937385"/>
            <a:ext cx="602306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510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590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149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#note_pos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"fa-f4.wav"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"xylophone-f1.wav"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590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670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솔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137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#note_pos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"sol-g4.wav"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"xylophone-g1.wav"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670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#note_pos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"la-a4.wav"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"xylophone-a1.wav"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09727"/>
            <a:ext cx="7924800" cy="1143000"/>
          </a:xfrm>
        </p:spPr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415" y="5073804"/>
            <a:ext cx="5716654" cy="121889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앞의 형식과 같으므로 생략</a:t>
            </a:r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DD965-9E20-3105-B693-13A826C20C1D}"/>
              </a:ext>
            </a:extLst>
          </p:cNvPr>
          <p:cNvSpPr txBox="1"/>
          <p:nvPr/>
        </p:nvSpPr>
        <p:spPr>
          <a:xfrm>
            <a:off x="7371184" y="450395"/>
            <a:ext cx="41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main.py – </a:t>
            </a:r>
            <a:r>
              <a:rPr lang="en-US" altLang="ko-KR" sz="2400" dirty="0" err="1"/>
              <a:t>callback_mouse</a:t>
            </a:r>
            <a:r>
              <a:rPr lang="ko-KR" altLang="en-US" sz="2400" dirty="0"/>
              <a:t>함수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B8A0E4D-80C7-0ED8-82B1-1E6C7F42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351" y="1061466"/>
            <a:ext cx="5885284" cy="35548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750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#note_pos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"si-b4.wav"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"xylophone-b1.wav"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830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event.x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도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17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next_page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n_draw_save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start_pos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last_pos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note_gap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note_pos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음표 그리기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#note_pos +=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instrument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"do-c5.wav"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"xylophone-c2.wav"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threading.Thread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note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동시에 음계 소리 실행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48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82D09-51C3-8674-644D-7581D6BA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앞으로의 개선방안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B0C5E-71E1-F506-6547-D7FEA411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모든 음표들과 쉼표들을 추가할 예정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음 파일을 더 구해서 가온도에서 높은 </a:t>
            </a:r>
            <a:r>
              <a:rPr lang="ko-KR" altLang="en-US" dirty="0" err="1"/>
              <a:t>도까지가</a:t>
            </a:r>
            <a:r>
              <a:rPr lang="ko-KR" altLang="en-US" dirty="0"/>
              <a:t> 아닌 더 넓은 폭의 음을 낼 수 있도록 할 예정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다양한 악기의 파일들을 구해 악기들을 추가할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173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2AF1-0F1E-416F-B485-1F5EA755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433051"/>
            <a:ext cx="7924800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43B5-2588-418A-A4A4-2DE6CD4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0A39-6A6F-46A1-816E-0D0B7818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요즘 피아노와 피아노 음악에 관심이 있어서 전자피아노를 직접 구현하면 어떨까 싶어 이번 주제를 선정하게 되었습니다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43B5-2588-418A-A4A4-2DE6CD4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0A39-6A6F-46A1-816E-0D0B7818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73803"/>
            <a:ext cx="11165633" cy="3931072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피아노 건반을 칠 때마다 </a:t>
            </a:r>
            <a:r>
              <a:rPr lang="ko-KR" altLang="en-US" sz="2400" u="sng" dirty="0"/>
              <a:t>악기 소리</a:t>
            </a:r>
            <a:r>
              <a:rPr lang="ko-KR" altLang="en-US" sz="2400" dirty="0"/>
              <a:t>가 남</a:t>
            </a:r>
            <a:endParaRPr lang="en-US" altLang="ko-KR" sz="2400" dirty="0"/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선택할 수 있는 악기 소리의 종류는 피아노와 실로폰</a:t>
            </a:r>
            <a:endParaRPr lang="en-US" altLang="ko-KR" sz="2400" dirty="0"/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피아노 건반을 친 음은 </a:t>
            </a:r>
            <a:r>
              <a:rPr lang="ko-KR" altLang="en-US" sz="2400" u="sng" dirty="0"/>
              <a:t>악보에 그림이 </a:t>
            </a:r>
            <a:r>
              <a:rPr lang="ko-KR" altLang="en-US" sz="2400" dirty="0" err="1"/>
              <a:t>그려짐</a:t>
            </a:r>
            <a:endParaRPr lang="en-US" altLang="ko-KR" sz="2400" dirty="0"/>
          </a:p>
          <a:p>
            <a:r>
              <a:rPr lang="en-US" altLang="ko-KR" sz="2400" dirty="0"/>
              <a:t>4.</a:t>
            </a:r>
            <a:r>
              <a:rPr lang="ko-KR" altLang="en-US" sz="2400" dirty="0"/>
              <a:t>건반을 치다가 잘못된 것이 있으면 </a:t>
            </a:r>
            <a:r>
              <a:rPr lang="ko-KR" altLang="en-US" sz="2400" u="sng" dirty="0"/>
              <a:t>삭제</a:t>
            </a:r>
            <a:r>
              <a:rPr lang="ko-KR" altLang="en-US" sz="2400" dirty="0"/>
              <a:t>가능</a:t>
            </a:r>
            <a:endParaRPr lang="en-US" altLang="ko-KR" sz="2400" dirty="0"/>
          </a:p>
          <a:p>
            <a:r>
              <a:rPr lang="en-US" altLang="ko-KR" sz="2400" dirty="0"/>
              <a:t>5.</a:t>
            </a:r>
            <a:r>
              <a:rPr lang="ko-KR" altLang="en-US" sz="2400" dirty="0"/>
              <a:t>악보에 그려진 음표들을 </a:t>
            </a:r>
            <a:r>
              <a:rPr lang="ko-KR" altLang="en-US" sz="2400" u="sng" dirty="0"/>
              <a:t>모두</a:t>
            </a:r>
            <a:r>
              <a:rPr lang="ko-KR" altLang="en-US" sz="2400" dirty="0"/>
              <a:t> 소리로 </a:t>
            </a:r>
            <a:r>
              <a:rPr lang="ko-KR" altLang="en-US" sz="2400" u="sng" dirty="0"/>
              <a:t>재생</a:t>
            </a:r>
            <a:r>
              <a:rPr lang="ko-KR" altLang="en-US" sz="2400" dirty="0"/>
              <a:t>해 볼 수 있음</a:t>
            </a:r>
            <a:endParaRPr lang="en-US" altLang="ko-KR" sz="2400" dirty="0"/>
          </a:p>
          <a:p>
            <a:r>
              <a:rPr lang="en-US" altLang="ko-KR" sz="2400" dirty="0"/>
              <a:t>6.</a:t>
            </a:r>
            <a:r>
              <a:rPr lang="ko-KR" altLang="en-US" sz="2400" dirty="0"/>
              <a:t>악보가 다 찰 때마다 다음페이지로 넘어가면서 음악이 저장됨</a:t>
            </a:r>
            <a:endParaRPr lang="en-US" altLang="ko-KR" sz="2400" dirty="0"/>
          </a:p>
          <a:p>
            <a:r>
              <a:rPr lang="en-US" altLang="ko-KR" sz="2400" dirty="0"/>
              <a:t>7.</a:t>
            </a:r>
            <a:r>
              <a:rPr lang="ko-KR" altLang="en-US" sz="2400" dirty="0"/>
              <a:t>악보를 보듯 그동안 저장된 음표들을 </a:t>
            </a:r>
            <a:r>
              <a:rPr lang="ko-KR" altLang="en-US" sz="2400" u="sng" dirty="0"/>
              <a:t>페이지를 넘겨가며 볼 수 있음</a:t>
            </a:r>
            <a:endParaRPr lang="en-US" altLang="ko-KR" sz="2400" u="sng" dirty="0"/>
          </a:p>
          <a:p>
            <a:r>
              <a:rPr lang="en-US" altLang="ko-KR" sz="2400" dirty="0"/>
              <a:t>8.</a:t>
            </a:r>
            <a:r>
              <a:rPr lang="ko-KR" altLang="en-US" sz="2400" dirty="0"/>
              <a:t>현재까지 만든 음표들을 </a:t>
            </a:r>
            <a:r>
              <a:rPr lang="ko-KR" altLang="en-US" sz="2400" u="sng" dirty="0"/>
              <a:t>저장</a:t>
            </a:r>
            <a:r>
              <a:rPr lang="ko-KR" altLang="en-US" sz="2400" dirty="0"/>
              <a:t>해서 다음에 다시 불러오고 </a:t>
            </a:r>
            <a:r>
              <a:rPr lang="ko-KR" altLang="en-US" sz="2400" u="sng" dirty="0"/>
              <a:t>수정</a:t>
            </a:r>
            <a:r>
              <a:rPr lang="ko-KR" altLang="en-US" sz="2400" dirty="0"/>
              <a:t>할 수 있음</a:t>
            </a:r>
            <a:endParaRPr lang="en-US" altLang="ko-KR" sz="2400" dirty="0"/>
          </a:p>
          <a:p>
            <a:r>
              <a:rPr lang="en-US" altLang="ko-KR" sz="2400" dirty="0"/>
              <a:t>9.</a:t>
            </a:r>
            <a:r>
              <a:rPr lang="ko-KR" altLang="en-US" sz="2400" dirty="0"/>
              <a:t>악보의 장이 변경될 때마다 페이지가 변경되어 표시됨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AADB1-B4AD-E6F9-9886-64E7C0329F6B}"/>
              </a:ext>
            </a:extLst>
          </p:cNvPr>
          <p:cNvSpPr txBox="1"/>
          <p:nvPr/>
        </p:nvSpPr>
        <p:spPr>
          <a:xfrm>
            <a:off x="1889051" y="1250814"/>
            <a:ext cx="8413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작곡 </a:t>
            </a:r>
            <a:r>
              <a:rPr lang="en-US" altLang="ko-KR" sz="2000" dirty="0"/>
              <a:t>2.</a:t>
            </a:r>
            <a:r>
              <a:rPr lang="ko-KR" altLang="en-US" sz="2000" dirty="0"/>
              <a:t>악기변경 </a:t>
            </a:r>
            <a:r>
              <a:rPr lang="en-US" altLang="ko-KR" sz="2000" dirty="0"/>
              <a:t>3.</a:t>
            </a:r>
            <a:r>
              <a:rPr lang="ko-KR" altLang="en-US" sz="2000" dirty="0" err="1"/>
              <a:t>악보음표실행</a:t>
            </a:r>
            <a:r>
              <a:rPr lang="ko-KR" altLang="en-US" sz="2000" dirty="0"/>
              <a:t> </a:t>
            </a:r>
            <a:r>
              <a:rPr lang="en-US" altLang="ko-KR" sz="2000" dirty="0"/>
              <a:t>4.</a:t>
            </a:r>
            <a:r>
              <a:rPr lang="ko-KR" altLang="en-US" sz="2000" dirty="0"/>
              <a:t>악보 저장 및 수정 </a:t>
            </a:r>
            <a:r>
              <a:rPr lang="en-US" altLang="ko-KR" sz="2000" dirty="0"/>
              <a:t>5.</a:t>
            </a:r>
            <a:r>
              <a:rPr lang="ko-KR" altLang="en-US" sz="2000" dirty="0"/>
              <a:t>악보페이지 넘기기</a:t>
            </a:r>
          </a:p>
        </p:txBody>
      </p:sp>
    </p:spTree>
    <p:extLst>
      <p:ext uri="{BB962C8B-B14F-4D97-AF65-F5344CB8AC3E}">
        <p14:creationId xmlns:p14="http://schemas.microsoft.com/office/powerpoint/2010/main" val="124952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1870014-189A-751C-47BF-28740F1D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31" y="2938000"/>
            <a:ext cx="2085042" cy="328587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F9F0A80-91CB-F5C6-A108-A11F17CCA1DA}"/>
              </a:ext>
            </a:extLst>
          </p:cNvPr>
          <p:cNvCxnSpPr>
            <a:cxnSpLocks/>
          </p:cNvCxnSpPr>
          <p:nvPr/>
        </p:nvCxnSpPr>
        <p:spPr>
          <a:xfrm>
            <a:off x="7145836" y="5911092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BA36C91-9611-F07C-3CB2-A4E99367333C}"/>
              </a:ext>
            </a:extLst>
          </p:cNvPr>
          <p:cNvCxnSpPr>
            <a:cxnSpLocks/>
          </p:cNvCxnSpPr>
          <p:nvPr/>
        </p:nvCxnSpPr>
        <p:spPr>
          <a:xfrm>
            <a:off x="7145836" y="4604643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3BF621-4BB4-1EA2-D620-A6133D9868E4}"/>
              </a:ext>
            </a:extLst>
          </p:cNvPr>
          <p:cNvCxnSpPr>
            <a:cxnSpLocks/>
          </p:cNvCxnSpPr>
          <p:nvPr/>
        </p:nvCxnSpPr>
        <p:spPr>
          <a:xfrm>
            <a:off x="7145836" y="5270138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5E1BA7-C019-EB2F-6432-F1F141A2480B}"/>
              </a:ext>
            </a:extLst>
          </p:cNvPr>
          <p:cNvCxnSpPr>
            <a:cxnSpLocks/>
          </p:cNvCxnSpPr>
          <p:nvPr/>
        </p:nvCxnSpPr>
        <p:spPr>
          <a:xfrm>
            <a:off x="7145836" y="3983453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545B42D-EA4E-F5CB-6CCF-61D135D4A1CC}"/>
              </a:ext>
            </a:extLst>
          </p:cNvPr>
          <p:cNvCxnSpPr>
            <a:cxnSpLocks/>
          </p:cNvCxnSpPr>
          <p:nvPr/>
        </p:nvCxnSpPr>
        <p:spPr>
          <a:xfrm>
            <a:off x="7145836" y="3357966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C2C8CE8-E124-097F-5A29-69F06F0DFAB6}"/>
              </a:ext>
            </a:extLst>
          </p:cNvPr>
          <p:cNvCxnSpPr>
            <a:cxnSpLocks/>
          </p:cNvCxnSpPr>
          <p:nvPr/>
        </p:nvCxnSpPr>
        <p:spPr>
          <a:xfrm>
            <a:off x="7145835" y="1685155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F771FC3-5719-DBD9-6445-590B83C57C1A}"/>
              </a:ext>
            </a:extLst>
          </p:cNvPr>
          <p:cNvSpPr txBox="1"/>
          <p:nvPr/>
        </p:nvSpPr>
        <p:spPr>
          <a:xfrm>
            <a:off x="7686377" y="5695342"/>
            <a:ext cx="2669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악보에 표시된 모든 음표들을 실제 악기를 치는 것처럼 실행한다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FA847E-EF03-852D-235C-AB43EDCB5940}"/>
              </a:ext>
            </a:extLst>
          </p:cNvPr>
          <p:cNvSpPr txBox="1"/>
          <p:nvPr/>
        </p:nvSpPr>
        <p:spPr>
          <a:xfrm>
            <a:off x="7686378" y="4991393"/>
            <a:ext cx="448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앞의 악보데이터 저장 버튼을 눌러 저장된 </a:t>
            </a:r>
            <a:r>
              <a:rPr lang="en-US" altLang="ko-KR" sz="1400" dirty="0" err="1"/>
              <a:t>npos_list</a:t>
            </a:r>
            <a:r>
              <a:rPr lang="en-US" altLang="ko-KR" sz="1400" dirty="0"/>
              <a:t>(</a:t>
            </a:r>
            <a:r>
              <a:rPr lang="ko-KR" altLang="en-US" sz="1400" dirty="0"/>
              <a:t>음표들의 위치 리스트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sound_list</a:t>
            </a:r>
            <a:r>
              <a:rPr lang="en-US" altLang="ko-KR" sz="1400" dirty="0"/>
              <a:t>(</a:t>
            </a:r>
            <a:r>
              <a:rPr lang="ko-KR" altLang="en-US" sz="1400" dirty="0"/>
              <a:t>피아노 음들 리스트</a:t>
            </a:r>
            <a:r>
              <a:rPr lang="en-US" altLang="ko-KR" sz="1400" dirty="0"/>
              <a:t>)</a:t>
            </a:r>
            <a:r>
              <a:rPr lang="ko-KR" altLang="en-US" sz="1400" dirty="0"/>
              <a:t>파일을 불러온다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8CAB01-04BE-8BE3-3743-561EB9BFF8A2}"/>
              </a:ext>
            </a:extLst>
          </p:cNvPr>
          <p:cNvSpPr txBox="1"/>
          <p:nvPr/>
        </p:nvSpPr>
        <p:spPr>
          <a:xfrm>
            <a:off x="7686378" y="4264283"/>
            <a:ext cx="448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현재까지 악보에 표시된 음들의 위치리스트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npos_list</a:t>
            </a:r>
            <a:r>
              <a:rPr lang="en-US" altLang="ko-KR" sz="1400" dirty="0"/>
              <a:t>)</a:t>
            </a:r>
            <a:r>
              <a:rPr lang="ko-KR" altLang="en-US" sz="1400" dirty="0"/>
              <a:t>와 해당하는 피아노 음들의 리스트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sound_list</a:t>
            </a:r>
            <a:r>
              <a:rPr lang="en-US" altLang="ko-KR" sz="1400" dirty="0"/>
              <a:t>)</a:t>
            </a:r>
            <a:r>
              <a:rPr lang="ko-KR" altLang="en-US" sz="1400" dirty="0"/>
              <a:t>를 저장한다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DF965F-8D9C-B59A-BB90-B28AD66A1F4D}"/>
              </a:ext>
            </a:extLst>
          </p:cNvPr>
          <p:cNvSpPr txBox="1"/>
          <p:nvPr/>
        </p:nvSpPr>
        <p:spPr>
          <a:xfrm>
            <a:off x="7686377" y="3730852"/>
            <a:ext cx="448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피아노로 친 악보에 표시된 음표들 중 가장 마지막에 저장된 음표를 악보그림과 전체 리스트에서 제거한다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2BBC63-7A8E-3F17-10C7-F27933B318D4}"/>
              </a:ext>
            </a:extLst>
          </p:cNvPr>
          <p:cNvSpPr txBox="1"/>
          <p:nvPr/>
        </p:nvSpPr>
        <p:spPr>
          <a:xfrm>
            <a:off x="7686377" y="2987083"/>
            <a:ext cx="4482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피아노로 친 악보에 표시된 음표들을 악보그림과 전체리스트에서 모두 삭제한다</a:t>
            </a:r>
            <a:r>
              <a:rPr lang="en-US" altLang="ko-KR" sz="1400" dirty="0"/>
              <a:t>. </a:t>
            </a:r>
            <a:r>
              <a:rPr lang="ko-KR" altLang="en-US" sz="1400" dirty="0"/>
              <a:t>페이지와 음표의 위치는 </a:t>
            </a:r>
            <a:r>
              <a:rPr lang="en-US" altLang="ko-KR" sz="1400" dirty="0"/>
              <a:t>1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리셋된다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B5C1C74-ADBA-7380-508A-2F3ED8220CBA}"/>
              </a:ext>
            </a:extLst>
          </p:cNvPr>
          <p:cNvSpPr txBox="1"/>
          <p:nvPr/>
        </p:nvSpPr>
        <p:spPr>
          <a:xfrm>
            <a:off x="7686377" y="1413036"/>
            <a:ext cx="448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악기의 소리를 선택할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피아노 소리와 실로폰 소리 두 종류가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7EF851-77FD-A5EC-5B97-B5989647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8" y="1723232"/>
            <a:ext cx="5092533" cy="2857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635BF6-7195-6F96-C465-9A9EDB4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324" y="991163"/>
            <a:ext cx="1576256" cy="2103873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533093-5C0A-C6E3-1A31-FD7F9C361C80}"/>
              </a:ext>
            </a:extLst>
          </p:cNvPr>
          <p:cNvCxnSpPr>
            <a:cxnSpLocks/>
          </p:cNvCxnSpPr>
          <p:nvPr/>
        </p:nvCxnSpPr>
        <p:spPr>
          <a:xfrm>
            <a:off x="7145835" y="2607129"/>
            <a:ext cx="540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361942-31D8-AE50-F575-E549D406430F}"/>
              </a:ext>
            </a:extLst>
          </p:cNvPr>
          <p:cNvSpPr txBox="1"/>
          <p:nvPr/>
        </p:nvSpPr>
        <p:spPr>
          <a:xfrm>
            <a:off x="7686377" y="2335010"/>
            <a:ext cx="4482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음악 기호 중 </a:t>
            </a:r>
            <a:r>
              <a:rPr lang="en-US" altLang="ko-KR" sz="1400" dirty="0"/>
              <a:t>4</a:t>
            </a:r>
            <a:r>
              <a:rPr lang="ko-KR" altLang="en-US" sz="1400" dirty="0" err="1"/>
              <a:t>분쉼표와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분 쉼표를 악보에 추가할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110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56A9A8F6-6AC7-D58D-F0DB-BD6D2CD1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18" y="2373350"/>
            <a:ext cx="5810392" cy="32645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9DB3531-6023-ABCA-3501-8C7BCD1AF5EC}"/>
              </a:ext>
            </a:extLst>
          </p:cNvPr>
          <p:cNvSpPr/>
          <p:nvPr/>
        </p:nvSpPr>
        <p:spPr>
          <a:xfrm>
            <a:off x="4077252" y="2485795"/>
            <a:ext cx="4293750" cy="843334"/>
          </a:xfrm>
          <a:prstGeom prst="frame">
            <a:avLst>
              <a:gd name="adj1" fmla="val 3682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F90739E-8B98-AF6C-F16C-8FC74BD0E912}"/>
              </a:ext>
            </a:extLst>
          </p:cNvPr>
          <p:cNvSpPr/>
          <p:nvPr/>
        </p:nvSpPr>
        <p:spPr>
          <a:xfrm>
            <a:off x="4492350" y="3741170"/>
            <a:ext cx="3021137" cy="1566192"/>
          </a:xfrm>
          <a:prstGeom prst="frame">
            <a:avLst>
              <a:gd name="adj1" fmla="val 3487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2197024-F4A1-C0DA-CA48-200C1100362F}"/>
              </a:ext>
            </a:extLst>
          </p:cNvPr>
          <p:cNvSpPr/>
          <p:nvPr/>
        </p:nvSpPr>
        <p:spPr>
          <a:xfrm>
            <a:off x="4344945" y="3516464"/>
            <a:ext cx="294809" cy="27897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3C20F781-C925-3A45-68E7-7289E4849D2F}"/>
              </a:ext>
            </a:extLst>
          </p:cNvPr>
          <p:cNvSpPr/>
          <p:nvPr/>
        </p:nvSpPr>
        <p:spPr>
          <a:xfrm>
            <a:off x="4197541" y="2266227"/>
            <a:ext cx="294809" cy="27897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155DC0-9364-D722-1A30-3C0B48354E28}"/>
              </a:ext>
            </a:extLst>
          </p:cNvPr>
          <p:cNvSpPr txBox="1"/>
          <p:nvPr/>
        </p:nvSpPr>
        <p:spPr>
          <a:xfrm>
            <a:off x="4626329" y="3516464"/>
            <a:ext cx="515833" cy="21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941759-C27A-DCB1-601F-63A4C857CF2F}"/>
              </a:ext>
            </a:extLst>
          </p:cNvPr>
          <p:cNvSpPr txBox="1"/>
          <p:nvPr/>
        </p:nvSpPr>
        <p:spPr>
          <a:xfrm>
            <a:off x="4492350" y="2248475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표시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BA8D6B-FD3B-F06E-9977-BE3941E0C2C0}"/>
              </a:ext>
            </a:extLst>
          </p:cNvPr>
          <p:cNvSpPr txBox="1"/>
          <p:nvPr/>
        </p:nvSpPr>
        <p:spPr>
          <a:xfrm>
            <a:off x="896749" y="1171030"/>
            <a:ext cx="490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피아노 버튼을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악보에 음표 표시와 음 소리 재생</a:t>
            </a:r>
          </a:p>
        </p:txBody>
      </p:sp>
    </p:spTree>
    <p:extLst>
      <p:ext uri="{BB962C8B-B14F-4D97-AF65-F5344CB8AC3E}">
        <p14:creationId xmlns:p14="http://schemas.microsoft.com/office/powerpoint/2010/main" val="8518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F25E6D-0AC0-67E1-AAAA-9023413F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189" y="1836943"/>
            <a:ext cx="7633211" cy="42939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499722" y="1068062"/>
            <a:ext cx="662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1-1.</a:t>
            </a:r>
            <a:r>
              <a:rPr lang="ko-KR" altLang="en-US" dirty="0"/>
              <a:t> 피아노 건반과 </a:t>
            </a:r>
            <a:r>
              <a:rPr lang="en-US" altLang="ko-KR" dirty="0"/>
              <a:t>4</a:t>
            </a:r>
            <a:r>
              <a:rPr lang="ko-KR" altLang="en-US" dirty="0" err="1"/>
              <a:t>분쉼표</a:t>
            </a:r>
            <a:r>
              <a:rPr lang="en-US" altLang="ko-KR" dirty="0"/>
              <a:t>, 2</a:t>
            </a:r>
            <a:r>
              <a:rPr lang="ko-KR" altLang="en-US" dirty="0" err="1"/>
              <a:t>분쉼표</a:t>
            </a:r>
            <a:r>
              <a:rPr lang="ko-KR" altLang="en-US" dirty="0"/>
              <a:t> 버튼을 클릭했을 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음악 기호들이 모두 악보에 </a:t>
            </a:r>
            <a:r>
              <a:rPr lang="ko-KR" altLang="en-US" dirty="0" err="1"/>
              <a:t>그려짐</a:t>
            </a:r>
            <a:r>
              <a:rPr lang="en-US" altLang="ko-KR" dirty="0"/>
              <a:t>(</a:t>
            </a:r>
            <a:r>
              <a:rPr lang="ko-KR" altLang="en-US" dirty="0"/>
              <a:t>소리는 영상시연 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6DC5D1-6C99-EECB-D753-691E1AACC828}"/>
              </a:ext>
            </a:extLst>
          </p:cNvPr>
          <p:cNvCxnSpPr/>
          <p:nvPr/>
        </p:nvCxnSpPr>
        <p:spPr>
          <a:xfrm flipH="1">
            <a:off x="3016577" y="2884602"/>
            <a:ext cx="527901" cy="180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6E9E6AC-612F-E965-1EA6-42CAAC42D6E9}"/>
              </a:ext>
            </a:extLst>
          </p:cNvPr>
          <p:cNvCxnSpPr>
            <a:cxnSpLocks/>
          </p:cNvCxnSpPr>
          <p:nvPr/>
        </p:nvCxnSpPr>
        <p:spPr>
          <a:xfrm flipH="1">
            <a:off x="3574649" y="2672727"/>
            <a:ext cx="346261" cy="201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D7220E0-6E40-E205-CD38-D8C89F2D9C45}"/>
              </a:ext>
            </a:extLst>
          </p:cNvPr>
          <p:cNvCxnSpPr/>
          <p:nvPr/>
        </p:nvCxnSpPr>
        <p:spPr>
          <a:xfrm flipH="1">
            <a:off x="4166647" y="3223967"/>
            <a:ext cx="122549" cy="163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A9BF455-4ADA-6162-7958-2401AA9EC710}"/>
              </a:ext>
            </a:extLst>
          </p:cNvPr>
          <p:cNvCxnSpPr/>
          <p:nvPr/>
        </p:nvCxnSpPr>
        <p:spPr>
          <a:xfrm>
            <a:off x="4619134" y="3157979"/>
            <a:ext cx="84841" cy="188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AA22511-F997-11D4-97D9-0323C3AE9894}"/>
              </a:ext>
            </a:extLst>
          </p:cNvPr>
          <p:cNvCxnSpPr>
            <a:cxnSpLocks/>
          </p:cNvCxnSpPr>
          <p:nvPr/>
        </p:nvCxnSpPr>
        <p:spPr>
          <a:xfrm>
            <a:off x="5345784" y="2884602"/>
            <a:ext cx="256241" cy="197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E40455B-C0E8-3806-6BF4-CDF45852D371}"/>
              </a:ext>
            </a:extLst>
          </p:cNvPr>
          <p:cNvCxnSpPr>
            <a:cxnSpLocks/>
          </p:cNvCxnSpPr>
          <p:nvPr/>
        </p:nvCxnSpPr>
        <p:spPr>
          <a:xfrm>
            <a:off x="5696002" y="2884602"/>
            <a:ext cx="376432" cy="20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6E83882-4E4F-CF69-DD3B-EAF0A917F785}"/>
              </a:ext>
            </a:extLst>
          </p:cNvPr>
          <p:cNvCxnSpPr>
            <a:cxnSpLocks/>
          </p:cNvCxnSpPr>
          <p:nvPr/>
        </p:nvCxnSpPr>
        <p:spPr>
          <a:xfrm>
            <a:off x="6072434" y="2799761"/>
            <a:ext cx="490194" cy="224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BB72FE6-3FC8-60D2-0706-6809C37BB559}"/>
              </a:ext>
            </a:extLst>
          </p:cNvPr>
          <p:cNvCxnSpPr>
            <a:cxnSpLocks/>
          </p:cNvCxnSpPr>
          <p:nvPr/>
        </p:nvCxnSpPr>
        <p:spPr>
          <a:xfrm>
            <a:off x="6381947" y="2649683"/>
            <a:ext cx="648880" cy="239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24DD92-5C69-D227-0B65-2C9D5DE435FC}"/>
              </a:ext>
            </a:extLst>
          </p:cNvPr>
          <p:cNvCxnSpPr>
            <a:cxnSpLocks/>
          </p:cNvCxnSpPr>
          <p:nvPr/>
        </p:nvCxnSpPr>
        <p:spPr>
          <a:xfrm>
            <a:off x="6828149" y="2649683"/>
            <a:ext cx="673087" cy="228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D44FC87-1D03-A4DE-C1BE-318A18E8A7D3}"/>
              </a:ext>
            </a:extLst>
          </p:cNvPr>
          <p:cNvCxnSpPr>
            <a:cxnSpLocks/>
          </p:cNvCxnSpPr>
          <p:nvPr/>
        </p:nvCxnSpPr>
        <p:spPr>
          <a:xfrm>
            <a:off x="5013488" y="2950589"/>
            <a:ext cx="157115" cy="209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1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3A50FDAA-40ED-C1B7-A003-7C3D761E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2270094"/>
            <a:ext cx="5747207" cy="32290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896749" y="1171030"/>
            <a:ext cx="557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모든 음표 지우기 버튼을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악보에 표시되었던 음표 전체 삭제</a:t>
            </a:r>
            <a:r>
              <a:rPr lang="en-US" altLang="ko-KR" dirty="0"/>
              <a:t>, </a:t>
            </a:r>
            <a:r>
              <a:rPr lang="ko-KR" altLang="en-US" dirty="0"/>
              <a:t>페이지 초기화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8FAE19-30B9-3B91-F3CF-9ED91CD51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788" y="2270094"/>
            <a:ext cx="5671384" cy="3229046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D5DCF5AD-F6CF-DD2E-7401-FA716FFF8FF7}"/>
              </a:ext>
            </a:extLst>
          </p:cNvPr>
          <p:cNvSpPr/>
          <p:nvPr/>
        </p:nvSpPr>
        <p:spPr>
          <a:xfrm>
            <a:off x="7210566" y="2516546"/>
            <a:ext cx="4280707" cy="706731"/>
          </a:xfrm>
          <a:prstGeom prst="frame">
            <a:avLst>
              <a:gd name="adj1" fmla="val 3682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91BAE416-83EF-4D84-FF55-6B66E707D127}"/>
              </a:ext>
            </a:extLst>
          </p:cNvPr>
          <p:cNvSpPr/>
          <p:nvPr/>
        </p:nvSpPr>
        <p:spPr>
          <a:xfrm>
            <a:off x="4311779" y="3629720"/>
            <a:ext cx="1090721" cy="420475"/>
          </a:xfrm>
          <a:prstGeom prst="frame">
            <a:avLst>
              <a:gd name="adj1" fmla="val 3487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58473DC8-546C-82C6-41DC-2429BB835BBC}"/>
              </a:ext>
            </a:extLst>
          </p:cNvPr>
          <p:cNvSpPr/>
          <p:nvPr/>
        </p:nvSpPr>
        <p:spPr>
          <a:xfrm>
            <a:off x="4164374" y="3419776"/>
            <a:ext cx="294809" cy="27897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003DE2A0-0A7B-4BAA-6C5B-42DAC2367342}"/>
              </a:ext>
            </a:extLst>
          </p:cNvPr>
          <p:cNvSpPr/>
          <p:nvPr/>
        </p:nvSpPr>
        <p:spPr>
          <a:xfrm>
            <a:off x="7210567" y="2296978"/>
            <a:ext cx="294809" cy="27897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141FA0-4F49-D9D6-7C1A-9D7097CA1043}"/>
              </a:ext>
            </a:extLst>
          </p:cNvPr>
          <p:cNvSpPr txBox="1"/>
          <p:nvPr/>
        </p:nvSpPr>
        <p:spPr>
          <a:xfrm>
            <a:off x="4415008" y="3425383"/>
            <a:ext cx="515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67D24B-FCE6-55AD-3992-71F40DDE7EAA}"/>
              </a:ext>
            </a:extLst>
          </p:cNvPr>
          <p:cNvSpPr txBox="1"/>
          <p:nvPr/>
        </p:nvSpPr>
        <p:spPr>
          <a:xfrm>
            <a:off x="7505376" y="2279226"/>
            <a:ext cx="515833" cy="21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삭제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24CD11-FA56-E6FF-1732-2EF01F4A088D}"/>
              </a:ext>
            </a:extLst>
          </p:cNvPr>
          <p:cNvSpPr txBox="1"/>
          <p:nvPr/>
        </p:nvSpPr>
        <p:spPr>
          <a:xfrm>
            <a:off x="8484798" y="3240899"/>
            <a:ext cx="515833" cy="219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초기화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5BFA2C1-758F-99CE-B486-1DD582ED5847}"/>
              </a:ext>
            </a:extLst>
          </p:cNvPr>
          <p:cNvSpPr/>
          <p:nvPr/>
        </p:nvSpPr>
        <p:spPr>
          <a:xfrm>
            <a:off x="8961907" y="3201580"/>
            <a:ext cx="515834" cy="228784"/>
          </a:xfrm>
          <a:prstGeom prst="frame">
            <a:avLst>
              <a:gd name="adj1" fmla="val 5265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6C2C17AF-21C1-FAC0-6F1C-D39013D801E3}"/>
              </a:ext>
            </a:extLst>
          </p:cNvPr>
          <p:cNvSpPr/>
          <p:nvPr/>
        </p:nvSpPr>
        <p:spPr>
          <a:xfrm>
            <a:off x="8880907" y="3350748"/>
            <a:ext cx="294809" cy="278972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A9096AE-EE1C-13B1-0FF5-B7A58E1A5251}"/>
              </a:ext>
            </a:extLst>
          </p:cNvPr>
          <p:cNvCxnSpPr>
            <a:cxnSpLocks/>
          </p:cNvCxnSpPr>
          <p:nvPr/>
        </p:nvCxnSpPr>
        <p:spPr>
          <a:xfrm>
            <a:off x="5792618" y="3833090"/>
            <a:ext cx="674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DE9174-5508-8D44-AACE-214219D95FD5}"/>
              </a:ext>
            </a:extLst>
          </p:cNvPr>
          <p:cNvSpPr txBox="1"/>
          <p:nvPr/>
        </p:nvSpPr>
        <p:spPr>
          <a:xfrm>
            <a:off x="5484479" y="3884617"/>
            <a:ext cx="138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모든 음표 지우기 버튼 클릭</a:t>
            </a:r>
          </a:p>
        </p:txBody>
      </p:sp>
    </p:spTree>
    <p:extLst>
      <p:ext uri="{BB962C8B-B14F-4D97-AF65-F5344CB8AC3E}">
        <p14:creationId xmlns:p14="http://schemas.microsoft.com/office/powerpoint/2010/main" val="1080268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743C06FC-D886-7F92-DE87-F3547142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539" y="4580179"/>
            <a:ext cx="3110264" cy="1754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5507DAB-DD0C-D6A2-474E-802AFF03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79" y="4595563"/>
            <a:ext cx="3110264" cy="175814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EE05E0-7B0E-2F25-D146-F13614884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303" y="4526211"/>
            <a:ext cx="3126226" cy="1758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172FD-9BF0-343E-AE0E-75B17E2D7D06}"/>
              </a:ext>
            </a:extLst>
          </p:cNvPr>
          <p:cNvSpPr txBox="1"/>
          <p:nvPr/>
        </p:nvSpPr>
        <p:spPr>
          <a:xfrm>
            <a:off x="896749" y="1171030"/>
            <a:ext cx="5570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음표 하나 지우기 버튼을 </a:t>
            </a:r>
            <a:r>
              <a:rPr lang="ko-KR" altLang="en-US" dirty="0" err="1"/>
              <a:t>눌렀을때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악보에 표시되었던 음표 하나 삭제</a:t>
            </a:r>
            <a:r>
              <a:rPr lang="en-US" altLang="ko-KR" dirty="0"/>
              <a:t>, </a:t>
            </a:r>
            <a:r>
              <a:rPr lang="ko-KR" altLang="en-US" dirty="0"/>
              <a:t>페이지 초기화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3E0F49-58B1-CB6C-0816-AA5F727DC85F}"/>
              </a:ext>
            </a:extLst>
          </p:cNvPr>
          <p:cNvGrpSpPr/>
          <p:nvPr/>
        </p:nvGrpSpPr>
        <p:grpSpPr>
          <a:xfrm>
            <a:off x="2133600" y="1817361"/>
            <a:ext cx="9871587" cy="2620477"/>
            <a:chOff x="186813" y="2270094"/>
            <a:chExt cx="12107196" cy="32290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F00E4C-C4B3-FA51-1A5D-9342C1248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1489" y="2307852"/>
              <a:ext cx="5662520" cy="319128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A50FDAA-40ED-C1B7-A003-7C3D761E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6813" y="2270094"/>
              <a:ext cx="5747207" cy="3229046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D5DCF5AD-F6CF-DD2E-7401-FA716FFF8FF7}"/>
                </a:ext>
              </a:extLst>
            </p:cNvPr>
            <p:cNvSpPr/>
            <p:nvPr/>
          </p:nvSpPr>
          <p:spPr>
            <a:xfrm>
              <a:off x="11331049" y="2713937"/>
              <a:ext cx="311053" cy="706730"/>
            </a:xfrm>
            <a:prstGeom prst="frame">
              <a:avLst>
                <a:gd name="adj1" fmla="val 13275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91BAE416-83EF-4D84-FF55-6B66E707D127}"/>
                </a:ext>
              </a:extLst>
            </p:cNvPr>
            <p:cNvSpPr/>
            <p:nvPr/>
          </p:nvSpPr>
          <p:spPr>
            <a:xfrm>
              <a:off x="4385480" y="4006392"/>
              <a:ext cx="1090721" cy="380497"/>
            </a:xfrm>
            <a:prstGeom prst="frame">
              <a:avLst>
                <a:gd name="adj1" fmla="val 8442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58473DC8-546C-82C6-41DC-2429BB835BBC}"/>
                </a:ext>
              </a:extLst>
            </p:cNvPr>
            <p:cNvSpPr/>
            <p:nvPr/>
          </p:nvSpPr>
          <p:spPr>
            <a:xfrm>
              <a:off x="4207932" y="3884617"/>
              <a:ext cx="294809" cy="27897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003DE2A0-0A7B-4BAA-6C5B-42DAC2367342}"/>
                </a:ext>
              </a:extLst>
            </p:cNvPr>
            <p:cNvSpPr/>
            <p:nvPr/>
          </p:nvSpPr>
          <p:spPr>
            <a:xfrm>
              <a:off x="11153822" y="2554681"/>
              <a:ext cx="294809" cy="278972"/>
            </a:xfrm>
            <a:prstGeom prst="flowChartConnector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141FA0-4F49-D9D6-7C1A-9D7097CA1043}"/>
                </a:ext>
              </a:extLst>
            </p:cNvPr>
            <p:cNvSpPr txBox="1"/>
            <p:nvPr/>
          </p:nvSpPr>
          <p:spPr>
            <a:xfrm>
              <a:off x="4414007" y="3822260"/>
              <a:ext cx="741643" cy="34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클릭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67D24B-FCE6-55AD-3992-71F40DDE7EAA}"/>
                </a:ext>
              </a:extLst>
            </p:cNvPr>
            <p:cNvSpPr txBox="1"/>
            <p:nvPr/>
          </p:nvSpPr>
          <p:spPr>
            <a:xfrm>
              <a:off x="11331049" y="2441378"/>
              <a:ext cx="734600" cy="34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삭제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A9096AE-EE1C-13B1-0FF5-B7A58E1A5251}"/>
                </a:ext>
              </a:extLst>
            </p:cNvPr>
            <p:cNvCxnSpPr>
              <a:cxnSpLocks/>
            </p:cNvCxnSpPr>
            <p:nvPr/>
          </p:nvCxnSpPr>
          <p:spPr>
            <a:xfrm>
              <a:off x="5792618" y="3833090"/>
              <a:ext cx="6741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E9174-5508-8D44-AACE-214219D95FD5}"/>
                </a:ext>
              </a:extLst>
            </p:cNvPr>
            <p:cNvSpPr txBox="1"/>
            <p:nvPr/>
          </p:nvSpPr>
          <p:spPr>
            <a:xfrm>
              <a:off x="5484479" y="3884617"/>
              <a:ext cx="13857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/>
                <a:t>음표 하나 지우기 버튼 클릭</a:t>
              </a: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C77F6A04-58A9-AE22-387E-FD54C6EC0F7A}"/>
                </a:ext>
              </a:extLst>
            </p:cNvPr>
            <p:cNvSpPr/>
            <p:nvPr/>
          </p:nvSpPr>
          <p:spPr>
            <a:xfrm>
              <a:off x="4857139" y="2679341"/>
              <a:ext cx="346457" cy="706731"/>
            </a:xfrm>
            <a:prstGeom prst="frame">
              <a:avLst>
                <a:gd name="adj1" fmla="val 13275"/>
              </a:avLst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액자 24">
            <a:extLst>
              <a:ext uri="{FF2B5EF4-FFF2-40B4-BE49-F238E27FC236}">
                <a16:creationId xmlns:a16="http://schemas.microsoft.com/office/drawing/2014/main" id="{FDE557BE-5451-43EA-5C34-E22F3862E627}"/>
              </a:ext>
            </a:extLst>
          </p:cNvPr>
          <p:cNvSpPr/>
          <p:nvPr/>
        </p:nvSpPr>
        <p:spPr>
          <a:xfrm>
            <a:off x="4188750" y="5443257"/>
            <a:ext cx="706552" cy="243713"/>
          </a:xfrm>
          <a:prstGeom prst="frame">
            <a:avLst>
              <a:gd name="adj1" fmla="val 8442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33E8EC00-BAEC-D2FC-F3A8-E107CA1A6F2B}"/>
              </a:ext>
            </a:extLst>
          </p:cNvPr>
          <p:cNvSpPr/>
          <p:nvPr/>
        </p:nvSpPr>
        <p:spPr>
          <a:xfrm>
            <a:off x="3931144" y="5377128"/>
            <a:ext cx="240372" cy="22639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A3B793-E500-5D58-9689-BD293F6E2050}"/>
              </a:ext>
            </a:extLst>
          </p:cNvPr>
          <p:cNvSpPr txBox="1"/>
          <p:nvPr/>
        </p:nvSpPr>
        <p:spPr>
          <a:xfrm>
            <a:off x="4024386" y="5279456"/>
            <a:ext cx="604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클릭</a:t>
            </a: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08706E67-F704-3A94-30F9-3363B52DD00A}"/>
              </a:ext>
            </a:extLst>
          </p:cNvPr>
          <p:cNvSpPr/>
          <p:nvPr/>
        </p:nvSpPr>
        <p:spPr>
          <a:xfrm>
            <a:off x="7122376" y="5318478"/>
            <a:ext cx="598955" cy="392029"/>
          </a:xfrm>
          <a:prstGeom prst="frame">
            <a:avLst>
              <a:gd name="adj1" fmla="val 3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순서도: 연결자 29">
            <a:extLst>
              <a:ext uri="{FF2B5EF4-FFF2-40B4-BE49-F238E27FC236}">
                <a16:creationId xmlns:a16="http://schemas.microsoft.com/office/drawing/2014/main" id="{4C6C1C60-63E8-4F65-24FF-6FCDF9CF21BA}"/>
              </a:ext>
            </a:extLst>
          </p:cNvPr>
          <p:cNvSpPr/>
          <p:nvPr/>
        </p:nvSpPr>
        <p:spPr>
          <a:xfrm>
            <a:off x="6910240" y="5150733"/>
            <a:ext cx="240372" cy="22639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E90905-5883-E69A-BE29-5918B9DE377D}"/>
              </a:ext>
            </a:extLst>
          </p:cNvPr>
          <p:cNvSpPr txBox="1"/>
          <p:nvPr/>
        </p:nvSpPr>
        <p:spPr>
          <a:xfrm>
            <a:off x="7122376" y="5128283"/>
            <a:ext cx="598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알림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32C42B8-334B-70A5-57DC-BD7DFA3DDA55}"/>
              </a:ext>
            </a:extLst>
          </p:cNvPr>
          <p:cNvCxnSpPr>
            <a:cxnSpLocks/>
          </p:cNvCxnSpPr>
          <p:nvPr/>
        </p:nvCxnSpPr>
        <p:spPr>
          <a:xfrm>
            <a:off x="5115042" y="5344778"/>
            <a:ext cx="5496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DFD86D-AF8C-FA70-2BE0-3280C743FAEE}"/>
              </a:ext>
            </a:extLst>
          </p:cNvPr>
          <p:cNvSpPr txBox="1"/>
          <p:nvPr/>
        </p:nvSpPr>
        <p:spPr>
          <a:xfrm>
            <a:off x="4863801" y="5386594"/>
            <a:ext cx="1129861" cy="374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음표 하나 지우기 버튼 클릭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9321C5-BC38-CD55-E30A-2FAB14BD44F8}"/>
              </a:ext>
            </a:extLst>
          </p:cNvPr>
          <p:cNvSpPr txBox="1"/>
          <p:nvPr/>
        </p:nvSpPr>
        <p:spPr>
          <a:xfrm>
            <a:off x="771596" y="2784805"/>
            <a:ext cx="1363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</a:t>
            </a:r>
            <a:r>
              <a:rPr lang="ko-KR" altLang="en-US" sz="1200" dirty="0"/>
              <a:t>음표가 </a:t>
            </a:r>
            <a:r>
              <a:rPr lang="en-US" altLang="ko-KR" sz="1200" dirty="0"/>
              <a:t>1</a:t>
            </a:r>
            <a:r>
              <a:rPr lang="ko-KR" altLang="en-US" sz="1200" dirty="0"/>
              <a:t>개 이상 </a:t>
            </a:r>
            <a:r>
              <a:rPr lang="ko-KR" altLang="en-US" sz="1200" dirty="0" err="1"/>
              <a:t>그려져있을</a:t>
            </a:r>
            <a:r>
              <a:rPr lang="ko-KR" altLang="en-US" sz="1200" dirty="0"/>
              <a:t> 경우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0C3D39-95E1-C34D-9BDC-CCEFC417BC4C}"/>
              </a:ext>
            </a:extLst>
          </p:cNvPr>
          <p:cNvSpPr txBox="1"/>
          <p:nvPr/>
        </p:nvSpPr>
        <p:spPr>
          <a:xfrm>
            <a:off x="770408" y="5318479"/>
            <a:ext cx="151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2.</a:t>
            </a:r>
            <a:r>
              <a:rPr lang="ko-KR" altLang="en-US" sz="1200" dirty="0"/>
              <a:t>음표가 아무것도 </a:t>
            </a:r>
            <a:r>
              <a:rPr lang="ko-KR" altLang="en-US" sz="1200" dirty="0" err="1"/>
              <a:t>그려져있지</a:t>
            </a:r>
            <a:r>
              <a:rPr lang="ko-KR" altLang="en-US" sz="1200" dirty="0"/>
              <a:t> 않을 경우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BB225B3-0D11-84AA-2170-74875B970A02}"/>
              </a:ext>
            </a:extLst>
          </p:cNvPr>
          <p:cNvCxnSpPr>
            <a:cxnSpLocks/>
          </p:cNvCxnSpPr>
          <p:nvPr/>
        </p:nvCxnSpPr>
        <p:spPr>
          <a:xfrm>
            <a:off x="8678061" y="5555467"/>
            <a:ext cx="380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액자 38">
            <a:extLst>
              <a:ext uri="{FF2B5EF4-FFF2-40B4-BE49-F238E27FC236}">
                <a16:creationId xmlns:a16="http://schemas.microsoft.com/office/drawing/2014/main" id="{E4B2BA9F-652F-5CFE-DE24-B6C7196BFEFF}"/>
              </a:ext>
            </a:extLst>
          </p:cNvPr>
          <p:cNvSpPr/>
          <p:nvPr/>
        </p:nvSpPr>
        <p:spPr>
          <a:xfrm>
            <a:off x="10345883" y="5046731"/>
            <a:ext cx="345924" cy="192029"/>
          </a:xfrm>
          <a:prstGeom prst="frame">
            <a:avLst>
              <a:gd name="adj1" fmla="val 8442"/>
            </a:avLst>
          </a:prstGeom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3B5AC32-A3B2-6D08-F3C6-F8A5954DBC81}"/>
              </a:ext>
            </a:extLst>
          </p:cNvPr>
          <p:cNvSpPr/>
          <p:nvPr/>
        </p:nvSpPr>
        <p:spPr>
          <a:xfrm>
            <a:off x="10105511" y="5064829"/>
            <a:ext cx="240372" cy="226395"/>
          </a:xfrm>
          <a:prstGeom prst="flowChartConnector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48963D-2AA7-C2B5-6431-46485269E700}"/>
              </a:ext>
            </a:extLst>
          </p:cNvPr>
          <p:cNvSpPr txBox="1"/>
          <p:nvPr/>
        </p:nvSpPr>
        <p:spPr>
          <a:xfrm>
            <a:off x="10192669" y="5173736"/>
            <a:ext cx="604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3277122915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8193</TotalTime>
  <Words>7524</Words>
  <Application>Microsoft Office PowerPoint</Application>
  <PresentationFormat>와이드스크린</PresentationFormat>
  <Paragraphs>238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 Unicode MS</vt:lpstr>
      <vt:lpstr>맑은 고딕</vt:lpstr>
      <vt:lpstr>Arial</vt:lpstr>
      <vt:lpstr>Candara</vt:lpstr>
      <vt:lpstr>Corbel</vt:lpstr>
      <vt:lpstr>Wingdings 3</vt:lpstr>
      <vt:lpstr>New_Education02</vt:lpstr>
      <vt:lpstr>전자피아노 작곡 프로그램</vt:lpstr>
      <vt:lpstr>목차</vt:lpstr>
      <vt:lpstr>주제선정배경</vt:lpstr>
      <vt:lpstr>기능설명</vt:lpstr>
      <vt:lpstr>UI설명</vt:lpstr>
      <vt:lpstr>UI설명</vt:lpstr>
      <vt:lpstr>UI설명</vt:lpstr>
      <vt:lpstr>UI설명</vt:lpstr>
      <vt:lpstr>UI설명</vt:lpstr>
      <vt:lpstr>UI설명</vt:lpstr>
      <vt:lpstr>UI설명</vt:lpstr>
      <vt:lpstr>UI설명</vt:lpstr>
      <vt:lpstr>UI설명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앞으로의 개선방안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윤아</dc:creator>
  <cp:lastModifiedBy>홍 윤아</cp:lastModifiedBy>
  <cp:revision>884</cp:revision>
  <dcterms:created xsi:type="dcterms:W3CDTF">2021-11-27T08:51:56Z</dcterms:created>
  <dcterms:modified xsi:type="dcterms:W3CDTF">2022-12-07T01:58:42Z</dcterms:modified>
</cp:coreProperties>
</file>