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73" r:id="rId5"/>
    <p:sldId id="274" r:id="rId6"/>
    <p:sldId id="275" r:id="rId7"/>
    <p:sldId id="267" r:id="rId8"/>
    <p:sldId id="270" r:id="rId9"/>
    <p:sldId id="268" r:id="rId10"/>
    <p:sldId id="276" r:id="rId11"/>
    <p:sldId id="277" r:id="rId12"/>
    <p:sldId id="271" r:id="rId13"/>
    <p:sldId id="27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ACF3"/>
    <a:srgbClr val="8B9A8D"/>
    <a:srgbClr val="2A46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BAA7E9-6B55-4EDF-ADBA-72834AF7C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2AB84D-1DF2-4568-A041-D4F05190DE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4AC2C7-F954-4020-8C1F-D07CE4761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E0415-8F0E-4455-BA75-9A814944498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251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A08758-8EC9-4817-9067-889E66B39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59498"/>
            <a:ext cx="10515600" cy="2852737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761B69-5749-4E15-9958-61C8AF70A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939223"/>
            <a:ext cx="10515600" cy="15001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AF4260-A7CA-473E-BF5A-68F0048C2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E0415-8F0E-4455-BA75-9A814944498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0974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246F0-B9C9-45DF-BC4E-562E1DD43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6635"/>
          </a:xfrm>
          <a:prstGeom prst="rect">
            <a:avLst/>
          </a:prstGeom>
        </p:spPr>
        <p:txBody>
          <a:bodyPr anchor="ctr"/>
          <a:lstStyle>
            <a:lvl1pPr>
              <a:defRPr sz="25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C57C6B-50F3-4B30-9990-E9FF13A55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E0415-8F0E-4455-BA75-9A814944498D}" type="slidenum">
              <a:rPr lang="ko-KR" altLang="en-US" smtClean="0"/>
              <a:t>‹#›</a:t>
            </a:fld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BA3F0AA-BE82-49BB-B119-73D6DD8275AA}"/>
              </a:ext>
            </a:extLst>
          </p:cNvPr>
          <p:cNvGrpSpPr/>
          <p:nvPr userDrawn="1"/>
        </p:nvGrpSpPr>
        <p:grpSpPr>
          <a:xfrm>
            <a:off x="338138" y="1298448"/>
            <a:ext cx="11515725" cy="166623"/>
            <a:chOff x="229235" y="1259841"/>
            <a:chExt cx="11515725" cy="294719"/>
          </a:xfrm>
        </p:grpSpPr>
        <p:pic>
          <p:nvPicPr>
            <p:cNvPr id="17" name="그림 16" descr="조류이(가) 표시된 사진&#10;&#10;자동 생성된 설명">
              <a:extLst>
                <a:ext uri="{FF2B5EF4-FFF2-40B4-BE49-F238E27FC236}">
                  <a16:creationId xmlns:a16="http://schemas.microsoft.com/office/drawing/2014/main" id="{0AF6B167-12CB-4BE4-95D5-3AC1D61BFC5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03" b="25902"/>
            <a:stretch/>
          </p:blipFill>
          <p:spPr>
            <a:xfrm>
              <a:off x="229235" y="1259841"/>
              <a:ext cx="9260205" cy="294719"/>
            </a:xfrm>
            <a:prstGeom prst="rect">
              <a:avLst/>
            </a:prstGeom>
          </p:spPr>
        </p:pic>
        <p:pic>
          <p:nvPicPr>
            <p:cNvPr id="18" name="그림 17" descr="조류이(가) 표시된 사진&#10;&#10;자동 생성된 설명">
              <a:extLst>
                <a:ext uri="{FF2B5EF4-FFF2-40B4-BE49-F238E27FC236}">
                  <a16:creationId xmlns:a16="http://schemas.microsoft.com/office/drawing/2014/main" id="{85BB86FA-3F13-4866-BCEE-CA38474EE20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03" b="25902"/>
            <a:stretch/>
          </p:blipFill>
          <p:spPr>
            <a:xfrm>
              <a:off x="2484755" y="1259841"/>
              <a:ext cx="9260205" cy="2947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9779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 descr="문구이(가) 표시된 사진&#10;&#10;자동 생성된 설명">
            <a:extLst>
              <a:ext uri="{FF2B5EF4-FFF2-40B4-BE49-F238E27FC236}">
                <a16:creationId xmlns:a16="http://schemas.microsoft.com/office/drawing/2014/main" id="{22C5F14E-276A-4085-A10F-FD2791F9ACC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16" b="8516"/>
          <a:stretch/>
        </p:blipFill>
        <p:spPr>
          <a:xfrm>
            <a:off x="248408" y="271879"/>
            <a:ext cx="11695184" cy="6317897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C57C6B-50F3-4B30-9990-E9FF13A55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6AE0415-8F0E-4455-BA75-9A814944498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3401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346EDD-063E-4458-9B41-38C910EDB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E0415-8F0E-4455-BA75-9A814944498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4820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6766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9B11E7-6673-4B2A-8A17-7E5E539A49B2}"/>
              </a:ext>
            </a:extLst>
          </p:cNvPr>
          <p:cNvSpPr/>
          <p:nvPr userDrawn="1"/>
        </p:nvSpPr>
        <p:spPr>
          <a:xfrm>
            <a:off x="254000" y="254000"/>
            <a:ext cx="11684000" cy="635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8C915F-C67E-4FC3-8D10-F3162E5369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14479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86AE0415-8F0E-4455-BA75-9A814944498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1335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7" r:id="rId3"/>
    <p:sldLayoutId id="2147483654" r:id="rId4"/>
    <p:sldLayoutId id="2147483655" r:id="rId5"/>
    <p:sldLayoutId id="2147483656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haeod.tistory.com/322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hijuworld.tistory.com/53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4592B-D267-4399-A114-C5A250FF68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1060" y="2272554"/>
            <a:ext cx="7929880" cy="1708114"/>
          </a:xfrm>
          <a:noFill/>
        </p:spPr>
        <p:txBody>
          <a:bodyPr anchor="ctr"/>
          <a:lstStyle/>
          <a:p>
            <a:r>
              <a:rPr lang="ko-KR" altLang="en-US" sz="4500" dirty="0"/>
              <a:t>메모장을 이용한 </a:t>
            </a:r>
            <a:br>
              <a:rPr lang="en-US" altLang="ko-KR" sz="4500" dirty="0"/>
            </a:br>
            <a:r>
              <a:rPr lang="ko-KR" altLang="en-US" sz="4500" dirty="0"/>
              <a:t>복습프로그램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50FF1F-9898-4599-AC81-D7DB2E79F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6731" y="4679626"/>
            <a:ext cx="9243762" cy="1938397"/>
          </a:xfrm>
        </p:spPr>
        <p:txBody>
          <a:bodyPr/>
          <a:lstStyle/>
          <a:p>
            <a:pPr algn="l"/>
            <a:r>
              <a:rPr lang="ko-KR" altLang="en-US" sz="2000" u="sng" dirty="0">
                <a:latin typeface="HY바다L" panose="02030600000101010101" pitchFamily="18" charset="-127"/>
                <a:ea typeface="HY바다L" panose="02030600000101010101" pitchFamily="18" charset="-127"/>
              </a:rPr>
              <a:t>과목명 </a:t>
            </a:r>
            <a:r>
              <a:rPr lang="en-US" altLang="ko-KR" sz="2000" u="sng" dirty="0">
                <a:latin typeface="HY바다L" panose="02030600000101010101" pitchFamily="18" charset="-127"/>
                <a:ea typeface="HY바다L" panose="02030600000101010101" pitchFamily="18" charset="-127"/>
              </a:rPr>
              <a:t>: C++</a:t>
            </a:r>
          </a:p>
          <a:p>
            <a:pPr algn="l"/>
            <a:r>
              <a:rPr lang="ko-KR" altLang="en-US" sz="2000" u="sng" dirty="0">
                <a:latin typeface="HY바다L" panose="02030600000101010101" pitchFamily="18" charset="-127"/>
                <a:ea typeface="HY바다L" panose="02030600000101010101" pitchFamily="18" charset="-127"/>
              </a:rPr>
              <a:t>담당 교수님 </a:t>
            </a:r>
            <a:r>
              <a:rPr lang="en-US" altLang="ko-KR" sz="2000" u="sng" dirty="0">
                <a:latin typeface="HY바다L" panose="02030600000101010101" pitchFamily="18" charset="-127"/>
                <a:ea typeface="HY바다L" panose="02030600000101010101" pitchFamily="18" charset="-127"/>
              </a:rPr>
              <a:t>: </a:t>
            </a:r>
            <a:r>
              <a:rPr lang="ko-KR" altLang="en-US" sz="2000" u="sng" dirty="0" err="1">
                <a:latin typeface="HY바다L" panose="02030600000101010101" pitchFamily="18" charset="-127"/>
                <a:ea typeface="HY바다L" panose="02030600000101010101" pitchFamily="18" charset="-127"/>
              </a:rPr>
              <a:t>곽노윤</a:t>
            </a:r>
            <a:r>
              <a:rPr lang="ko-KR" altLang="en-US" sz="2000" u="sng" dirty="0">
                <a:latin typeface="HY바다L" panose="02030600000101010101" pitchFamily="18" charset="-127"/>
                <a:ea typeface="HY바다L" panose="02030600000101010101" pitchFamily="18" charset="-127"/>
              </a:rPr>
              <a:t> 교수님</a:t>
            </a:r>
            <a:endParaRPr lang="en-US" altLang="ko-KR" sz="2000" u="sng" dirty="0">
              <a:latin typeface="HY바다L" panose="02030600000101010101" pitchFamily="18" charset="-127"/>
              <a:ea typeface="HY바다L" panose="02030600000101010101" pitchFamily="18" charset="-127"/>
            </a:endParaRPr>
          </a:p>
          <a:p>
            <a:pPr algn="l"/>
            <a:r>
              <a:rPr lang="ko-KR" altLang="en-US" sz="2000" u="sng" dirty="0" err="1">
                <a:latin typeface="HY바다L" panose="02030600000101010101" pitchFamily="18" charset="-127"/>
                <a:ea typeface="HY바다L" panose="02030600000101010101" pitchFamily="18" charset="-127"/>
              </a:rPr>
              <a:t>팀명</a:t>
            </a:r>
            <a:r>
              <a:rPr lang="ko-KR" altLang="en-US" sz="2000" u="sng" dirty="0">
                <a:latin typeface="HY바다L" panose="02030600000101010101" pitchFamily="18" charset="-127"/>
                <a:ea typeface="HY바다L" panose="02030600000101010101" pitchFamily="18" charset="-127"/>
              </a:rPr>
              <a:t> </a:t>
            </a:r>
            <a:r>
              <a:rPr lang="en-US" altLang="ko-KR" sz="2000" u="sng" dirty="0">
                <a:latin typeface="HY바다L" panose="02030600000101010101" pitchFamily="18" charset="-127"/>
                <a:ea typeface="HY바다L" panose="02030600000101010101" pitchFamily="18" charset="-127"/>
              </a:rPr>
              <a:t>: </a:t>
            </a:r>
            <a:r>
              <a:rPr lang="ko-KR" altLang="en-US" sz="2000" u="sng" dirty="0" err="1">
                <a:latin typeface="HY바다L" panose="02030600000101010101" pitchFamily="18" charset="-127"/>
                <a:ea typeface="HY바다L" panose="02030600000101010101" pitchFamily="18" charset="-127"/>
              </a:rPr>
              <a:t>으쌰으쌰</a:t>
            </a:r>
            <a:endParaRPr lang="en-US" altLang="ko-KR" sz="2000" u="sng" dirty="0">
              <a:latin typeface="HY바다L" panose="02030600000101010101" pitchFamily="18" charset="-127"/>
              <a:ea typeface="HY바다L" panose="02030600000101010101" pitchFamily="18" charset="-127"/>
            </a:endParaRPr>
          </a:p>
          <a:p>
            <a:pPr algn="l"/>
            <a:r>
              <a:rPr lang="ko-KR" altLang="en-US" sz="2000" u="sng" dirty="0">
                <a:latin typeface="HY바다L" panose="02030600000101010101" pitchFamily="18" charset="-127"/>
                <a:ea typeface="HY바다L" panose="02030600000101010101" pitchFamily="18" charset="-127"/>
              </a:rPr>
              <a:t>팀원 </a:t>
            </a:r>
            <a:r>
              <a:rPr lang="en-US" altLang="ko-KR" sz="2000" u="sng" dirty="0">
                <a:latin typeface="HY바다L" panose="02030600000101010101" pitchFamily="18" charset="-127"/>
                <a:ea typeface="HY바다L" panose="02030600000101010101" pitchFamily="18" charset="-127"/>
              </a:rPr>
              <a:t>: ICT</a:t>
            </a:r>
            <a:r>
              <a:rPr lang="ko-KR" altLang="en-US" sz="2000" u="sng" dirty="0">
                <a:latin typeface="HY바다L" panose="02030600000101010101" pitchFamily="18" charset="-127"/>
                <a:ea typeface="HY바다L" panose="02030600000101010101" pitchFamily="18" charset="-127"/>
              </a:rPr>
              <a:t>학부 인공지능제어학과 </a:t>
            </a:r>
            <a:r>
              <a:rPr lang="en-US" altLang="ko-KR" sz="2000" u="sng" dirty="0">
                <a:latin typeface="HY바다L" panose="02030600000101010101" pitchFamily="18" charset="-127"/>
                <a:ea typeface="HY바다L" panose="02030600000101010101" pitchFamily="18" charset="-127"/>
              </a:rPr>
              <a:t>20173992 </a:t>
            </a:r>
            <a:r>
              <a:rPr lang="ko-KR" altLang="en-US" sz="2000" u="sng" dirty="0" err="1">
                <a:latin typeface="HY바다L" panose="02030600000101010101" pitchFamily="18" charset="-127"/>
                <a:ea typeface="HY바다L" panose="02030600000101010101" pitchFamily="18" charset="-127"/>
              </a:rPr>
              <a:t>송락빈</a:t>
            </a:r>
            <a:r>
              <a:rPr lang="en-US" altLang="ko-KR" sz="2000" u="sng" dirty="0">
                <a:latin typeface="HY바다L" panose="02030600000101010101" pitchFamily="18" charset="-127"/>
                <a:ea typeface="HY바다L" panose="02030600000101010101" pitchFamily="18" charset="-127"/>
              </a:rPr>
              <a:t> </a:t>
            </a:r>
          </a:p>
          <a:p>
            <a:pPr algn="l"/>
            <a:r>
              <a:rPr lang="en-US" altLang="ko-KR" sz="2000" u="sng" dirty="0">
                <a:latin typeface="HY바다L" panose="02030600000101010101" pitchFamily="18" charset="-127"/>
                <a:ea typeface="HY바다L" panose="02030600000101010101" pitchFamily="18" charset="-127"/>
              </a:rPr>
              <a:t>         ICT</a:t>
            </a:r>
            <a:r>
              <a:rPr lang="ko-KR" altLang="en-US" sz="2000" u="sng" dirty="0">
                <a:latin typeface="HY바다L" panose="02030600000101010101" pitchFamily="18" charset="-127"/>
                <a:ea typeface="HY바다L" panose="02030600000101010101" pitchFamily="18" charset="-127"/>
              </a:rPr>
              <a:t>학부 멀티미디어학과 </a:t>
            </a:r>
            <a:r>
              <a:rPr lang="en-US" altLang="ko-KR" sz="2000" u="sng" dirty="0">
                <a:latin typeface="HY바다L" panose="02030600000101010101" pitchFamily="18" charset="-127"/>
                <a:ea typeface="HY바다L" panose="02030600000101010101" pitchFamily="18" charset="-127"/>
              </a:rPr>
              <a:t>20193882 </a:t>
            </a:r>
            <a:r>
              <a:rPr lang="ko-KR" altLang="en-US" sz="2000" u="sng" dirty="0">
                <a:latin typeface="HY바다L" panose="02030600000101010101" pitchFamily="18" charset="-127"/>
                <a:ea typeface="HY바다L" panose="02030600000101010101" pitchFamily="18" charset="-127"/>
              </a:rPr>
              <a:t>홍윤아</a:t>
            </a:r>
            <a:endParaRPr lang="en-US" altLang="ko-KR" sz="2000" u="sng" dirty="0">
              <a:latin typeface="HY바다L" panose="02030600000101010101" pitchFamily="18" charset="-127"/>
              <a:ea typeface="HY바다L" panose="02030600000101010101" pitchFamily="18" charset="-127"/>
            </a:endParaRPr>
          </a:p>
          <a:p>
            <a:pPr algn="l"/>
            <a:endParaRPr lang="ko-KR" altLang="en-US" sz="2000" u="sng" dirty="0">
              <a:latin typeface="HY바다L" panose="02030600000101010101" pitchFamily="18" charset="-127"/>
              <a:ea typeface="HY바다L" panose="02030600000101010101" pitchFamily="18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2D342D92-A618-4202-9930-6BB9B59E4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557" y="674423"/>
            <a:ext cx="942887" cy="942887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9D359150-FB47-4C66-86B9-C42FB3A4F2CF}"/>
              </a:ext>
            </a:extLst>
          </p:cNvPr>
          <p:cNvGrpSpPr/>
          <p:nvPr/>
        </p:nvGrpSpPr>
        <p:grpSpPr>
          <a:xfrm>
            <a:off x="2434132" y="2387780"/>
            <a:ext cx="7305953" cy="1477663"/>
            <a:chOff x="2434133" y="2345346"/>
            <a:chExt cx="7305953" cy="1477663"/>
          </a:xfrm>
        </p:grpSpPr>
        <p:sp>
          <p:nvSpPr>
            <p:cNvPr id="24" name="왼쪽 대괄호 23">
              <a:extLst>
                <a:ext uri="{FF2B5EF4-FFF2-40B4-BE49-F238E27FC236}">
                  <a16:creationId xmlns:a16="http://schemas.microsoft.com/office/drawing/2014/main" id="{18FEEAFC-47A0-4F85-8484-4BDB45796603}"/>
                </a:ext>
              </a:extLst>
            </p:cNvPr>
            <p:cNvSpPr/>
            <p:nvPr/>
          </p:nvSpPr>
          <p:spPr>
            <a:xfrm>
              <a:off x="2434133" y="2345346"/>
              <a:ext cx="303987" cy="1477663"/>
            </a:xfrm>
            <a:prstGeom prst="leftBracket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왼쪽 대괄호 24">
              <a:extLst>
                <a:ext uri="{FF2B5EF4-FFF2-40B4-BE49-F238E27FC236}">
                  <a16:creationId xmlns:a16="http://schemas.microsoft.com/office/drawing/2014/main" id="{0F681289-5FB8-44B8-BEA5-3294DD1E37B8}"/>
                </a:ext>
              </a:extLst>
            </p:cNvPr>
            <p:cNvSpPr/>
            <p:nvPr/>
          </p:nvSpPr>
          <p:spPr>
            <a:xfrm flipH="1">
              <a:off x="9436099" y="2345346"/>
              <a:ext cx="303987" cy="1477663"/>
            </a:xfrm>
            <a:prstGeom prst="leftBracket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79692A3-AF9D-4B01-8AD5-2AAF73031E17}"/>
              </a:ext>
            </a:extLst>
          </p:cNvPr>
          <p:cNvCxnSpPr/>
          <p:nvPr/>
        </p:nvCxnSpPr>
        <p:spPr>
          <a:xfrm>
            <a:off x="2738120" y="1883561"/>
            <a:ext cx="67157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590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BD716-C412-427B-A7FF-1C9871B36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프로젝트 설명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8E9FBC6-A4F4-472C-9BB9-4291B60E9C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20" y="5079273"/>
            <a:ext cx="719360" cy="719360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C57311E-7B21-44A0-A377-86D506BE2142}"/>
              </a:ext>
            </a:extLst>
          </p:cNvPr>
          <p:cNvSpPr/>
          <p:nvPr/>
        </p:nvSpPr>
        <p:spPr>
          <a:xfrm>
            <a:off x="1390920" y="2574555"/>
            <a:ext cx="4320000" cy="576000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tx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사용자 등록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7047A0F-0359-4173-AED7-ADD8D2F2EE16}"/>
              </a:ext>
            </a:extLst>
          </p:cNvPr>
          <p:cNvSpPr/>
          <p:nvPr/>
        </p:nvSpPr>
        <p:spPr>
          <a:xfrm>
            <a:off x="1390920" y="3409461"/>
            <a:ext cx="4320000" cy="576000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tx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문제 등록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496B4BD-DD5C-410C-96FB-D17942D2953D}"/>
              </a:ext>
            </a:extLst>
          </p:cNvPr>
          <p:cNvSpPr/>
          <p:nvPr/>
        </p:nvSpPr>
        <p:spPr>
          <a:xfrm>
            <a:off x="1390920" y="4244367"/>
            <a:ext cx="4320000" cy="576000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tx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모의 시험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7007E7D-8083-4DD2-8912-8EDED32C124C}"/>
              </a:ext>
            </a:extLst>
          </p:cNvPr>
          <p:cNvSpPr/>
          <p:nvPr/>
        </p:nvSpPr>
        <p:spPr>
          <a:xfrm>
            <a:off x="1390920" y="5079273"/>
            <a:ext cx="4320000" cy="57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tx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복습하기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518861E-AD6D-4C00-A7A6-8849FB3D5BCF}"/>
              </a:ext>
            </a:extLst>
          </p:cNvPr>
          <p:cNvSpPr/>
          <p:nvPr/>
        </p:nvSpPr>
        <p:spPr>
          <a:xfrm>
            <a:off x="4626880" y="2574555"/>
            <a:ext cx="6705600" cy="3135365"/>
          </a:xfrm>
          <a:prstGeom prst="roundRect">
            <a:avLst>
              <a:gd name="adj" fmla="val 1277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F053FD-ACFA-479B-B853-BF58F5F6F15F}"/>
              </a:ext>
            </a:extLst>
          </p:cNvPr>
          <p:cNvSpPr/>
          <p:nvPr/>
        </p:nvSpPr>
        <p:spPr>
          <a:xfrm>
            <a:off x="4831610" y="2708483"/>
            <a:ext cx="42995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HY바다L" panose="02030600000101010101" pitchFamily="18" charset="-127"/>
                <a:ea typeface="HY바다L" panose="02030600000101010101" pitchFamily="18" charset="-127"/>
              </a:rPr>
              <a:t>-</a:t>
            </a:r>
            <a:r>
              <a:rPr lang="ko-KR" altLang="en-US" dirty="0">
                <a:latin typeface="HY바다L" panose="02030600000101010101" pitchFamily="18" charset="-127"/>
                <a:ea typeface="HY바다L" panose="02030600000101010101" pitchFamily="18" charset="-127"/>
              </a:rPr>
              <a:t>문제 혹은 오답노트를 불러옴</a:t>
            </a:r>
            <a:endParaRPr lang="en-US" altLang="ko-KR" dirty="0">
              <a:latin typeface="HY바다L" panose="02030600000101010101" pitchFamily="18" charset="-127"/>
              <a:ea typeface="HY바다L" panose="02030600000101010101" pitchFamily="18" charset="-127"/>
            </a:endParaRPr>
          </a:p>
          <a:p>
            <a:r>
              <a:rPr lang="en-US" altLang="ko-KR" dirty="0">
                <a:latin typeface="HY바다L" panose="02030600000101010101" pitchFamily="18" charset="-127"/>
                <a:ea typeface="HY바다L" panose="02030600000101010101" pitchFamily="18" charset="-127"/>
              </a:rPr>
              <a:t>-</a:t>
            </a:r>
            <a:r>
              <a:rPr lang="ko-KR" altLang="en-US" dirty="0">
                <a:latin typeface="HY바다L" panose="02030600000101010101" pitchFamily="18" charset="-127"/>
                <a:ea typeface="HY바다L" panose="02030600000101010101" pitchFamily="18" charset="-127"/>
              </a:rPr>
              <a:t>불러온 문제와 정답을 차례대로 보여줌</a:t>
            </a:r>
            <a:endParaRPr lang="ko-KR" altLang="en-US" dirty="0">
              <a:solidFill>
                <a:schemeClr val="tx1"/>
              </a:solidFill>
              <a:latin typeface="HY바다L" panose="02030600000101010101" pitchFamily="18" charset="-127"/>
              <a:ea typeface="HY바다L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B71BDC-4D85-49B7-973F-9A5584331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291" y="3367054"/>
            <a:ext cx="5572125" cy="204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968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BD716-C412-427B-A7FF-1C9871B36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프로젝트 소스 설명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049C468-68FE-4AE7-95A5-5A21784C3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807" y="1845186"/>
            <a:ext cx="2578960" cy="44968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610E7E-8AFB-473F-8BC2-99D70C6B8F3D}"/>
              </a:ext>
            </a:extLst>
          </p:cNvPr>
          <p:cNvSpPr txBox="1"/>
          <p:nvPr/>
        </p:nvSpPr>
        <p:spPr>
          <a:xfrm>
            <a:off x="5069749" y="2220594"/>
            <a:ext cx="68789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main : while</a:t>
            </a:r>
            <a:r>
              <a:rPr lang="ko-KR" altLang="en-US" sz="2400" dirty="0">
                <a:solidFill>
                  <a:schemeClr val="bg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문으로 전체적인 프로그램을 반복</a:t>
            </a:r>
            <a:endParaRPr lang="en-US" altLang="ko-KR" sz="2400" dirty="0">
              <a:solidFill>
                <a:schemeClr val="bg1"/>
              </a:solidFill>
              <a:latin typeface="HY바다L" panose="02030600000101010101" pitchFamily="18" charset="-127"/>
              <a:ea typeface="HY바다L" panose="02030600000101010101" pitchFamily="18" charset="-127"/>
            </a:endParaRPr>
          </a:p>
          <a:p>
            <a:endParaRPr lang="en-US" altLang="ko-KR" sz="2400" dirty="0">
              <a:solidFill>
                <a:schemeClr val="bg1"/>
              </a:solidFill>
              <a:latin typeface="HY바다L" panose="02030600000101010101" pitchFamily="18" charset="-127"/>
              <a:ea typeface="HY바다L" panose="02030600000101010101" pitchFamily="18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Console : </a:t>
            </a:r>
            <a:r>
              <a:rPr lang="ko-KR" altLang="en-US" sz="2400" dirty="0">
                <a:solidFill>
                  <a:schemeClr val="bg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사용자에게 여러가지 입력을 받음</a:t>
            </a:r>
            <a:endParaRPr lang="en-US" altLang="ko-KR" sz="2400" dirty="0">
              <a:solidFill>
                <a:schemeClr val="bg1"/>
              </a:solidFill>
              <a:latin typeface="HY바다L" panose="02030600000101010101" pitchFamily="18" charset="-127"/>
              <a:ea typeface="HY바다L" panose="02030600000101010101" pitchFamily="18" charset="-127"/>
            </a:endParaRPr>
          </a:p>
          <a:p>
            <a:endParaRPr lang="en-US" altLang="ko-KR" sz="2400" dirty="0">
              <a:solidFill>
                <a:schemeClr val="bg1"/>
              </a:solidFill>
              <a:latin typeface="HY바다L" panose="02030600000101010101" pitchFamily="18" charset="-127"/>
              <a:ea typeface="HY바다L" panose="02030600000101010101" pitchFamily="18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Folder : </a:t>
            </a:r>
            <a:r>
              <a:rPr lang="ko-KR" altLang="en-US" sz="2400" dirty="0">
                <a:solidFill>
                  <a:schemeClr val="bg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폴더 생성을 담당</a:t>
            </a:r>
            <a:endParaRPr lang="en-US" altLang="ko-KR" sz="2400" dirty="0">
              <a:solidFill>
                <a:schemeClr val="bg1"/>
              </a:solidFill>
              <a:latin typeface="HY바다L" panose="02030600000101010101" pitchFamily="18" charset="-127"/>
              <a:ea typeface="HY바다L" panose="02030600000101010101" pitchFamily="18" charset="-127"/>
            </a:endParaRPr>
          </a:p>
          <a:p>
            <a:endParaRPr lang="en-US" altLang="ko-KR" sz="2400" dirty="0">
              <a:solidFill>
                <a:schemeClr val="bg1"/>
              </a:solidFill>
              <a:latin typeface="HY바다L" panose="02030600000101010101" pitchFamily="18" charset="-127"/>
              <a:ea typeface="HY바다L" panose="02030600000101010101" pitchFamily="18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quizzes : </a:t>
            </a:r>
            <a:r>
              <a:rPr lang="ko-KR" altLang="en-US" sz="2400" dirty="0">
                <a:solidFill>
                  <a:schemeClr val="bg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모의 시험과 복습하기를 담당</a:t>
            </a:r>
            <a:endParaRPr lang="en-US" altLang="ko-KR" sz="2400" dirty="0">
              <a:solidFill>
                <a:schemeClr val="bg1"/>
              </a:solidFill>
              <a:latin typeface="HY바다L" panose="02030600000101010101" pitchFamily="18" charset="-127"/>
              <a:ea typeface="HY바다L" panose="02030600000101010101" pitchFamily="18" charset="-127"/>
            </a:endParaRPr>
          </a:p>
          <a:p>
            <a:endParaRPr lang="en-US" altLang="ko-KR" sz="2400" dirty="0">
              <a:solidFill>
                <a:schemeClr val="bg1"/>
              </a:solidFill>
              <a:latin typeface="HY바다L" panose="02030600000101010101" pitchFamily="18" charset="-127"/>
              <a:ea typeface="HY바다L" panose="02030600000101010101" pitchFamily="18" charset="-127"/>
            </a:endParaRPr>
          </a:p>
          <a:p>
            <a:r>
              <a:rPr lang="en-US" altLang="ko-KR" sz="2400" dirty="0" err="1">
                <a:solidFill>
                  <a:schemeClr val="bg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text_control</a:t>
            </a:r>
            <a:r>
              <a:rPr lang="en-US" altLang="ko-KR" sz="2400" dirty="0">
                <a:solidFill>
                  <a:schemeClr val="bg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 : </a:t>
            </a:r>
            <a:r>
              <a:rPr lang="ko-KR" altLang="en-US" sz="2400" dirty="0">
                <a:solidFill>
                  <a:schemeClr val="bg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메모장을 관리</a:t>
            </a:r>
            <a:endParaRPr lang="en-US" altLang="ko-KR" sz="2400" dirty="0">
              <a:solidFill>
                <a:schemeClr val="bg1"/>
              </a:solidFill>
              <a:latin typeface="HY바다L" panose="02030600000101010101" pitchFamily="18" charset="-127"/>
              <a:ea typeface="HY바다L" panose="02030600000101010101" pitchFamily="18" charset="-127"/>
            </a:endParaRPr>
          </a:p>
        </p:txBody>
      </p:sp>
      <p:sp>
        <p:nvSpPr>
          <p:cNvPr id="11" name="왼쪽 대괄호 10">
            <a:extLst>
              <a:ext uri="{FF2B5EF4-FFF2-40B4-BE49-F238E27FC236}">
                <a16:creationId xmlns:a16="http://schemas.microsoft.com/office/drawing/2014/main" id="{6F6A69AC-19E6-4DB6-BC20-EA1E61F2932B}"/>
              </a:ext>
            </a:extLst>
          </p:cNvPr>
          <p:cNvSpPr/>
          <p:nvPr/>
        </p:nvSpPr>
        <p:spPr>
          <a:xfrm>
            <a:off x="4924338" y="2055303"/>
            <a:ext cx="419450" cy="3967992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줄무늬가 있는 오른쪽 11">
            <a:extLst>
              <a:ext uri="{FF2B5EF4-FFF2-40B4-BE49-F238E27FC236}">
                <a16:creationId xmlns:a16="http://schemas.microsoft.com/office/drawing/2014/main" id="{E89ECE55-0F13-4F8F-95D4-AE475AD0D18F}"/>
              </a:ext>
            </a:extLst>
          </p:cNvPr>
          <p:cNvSpPr/>
          <p:nvPr/>
        </p:nvSpPr>
        <p:spPr>
          <a:xfrm>
            <a:off x="3892492" y="3429000"/>
            <a:ext cx="813732" cy="723550"/>
          </a:xfrm>
          <a:prstGeom prst="striped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762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BD716-C412-427B-A7FF-1C9871B36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프로젝트 차별성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C4F66A5-8912-4A77-999A-C271527F59BD}"/>
              </a:ext>
            </a:extLst>
          </p:cNvPr>
          <p:cNvGrpSpPr/>
          <p:nvPr/>
        </p:nvGrpSpPr>
        <p:grpSpPr>
          <a:xfrm flipH="1" flipV="1">
            <a:off x="464686" y="3877114"/>
            <a:ext cx="834196" cy="871051"/>
            <a:chOff x="10519604" y="3787266"/>
            <a:chExt cx="834196" cy="871051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24E61714-BA0C-48F5-921F-EA151DCA5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00080" y="3787266"/>
              <a:ext cx="553720" cy="553720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1D0DBF10-0274-4B0E-B5D6-EEC1B1531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9604" y="3787266"/>
              <a:ext cx="363220" cy="363220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7C83D731-8937-484E-B272-20F9D28C7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6702" y="4295097"/>
              <a:ext cx="363220" cy="363220"/>
            </a:xfrm>
            <a:prstGeom prst="rect">
              <a:avLst/>
            </a:prstGeom>
          </p:spPr>
        </p:pic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3315054-EC72-4320-9883-9A3B2E2F5F5A}"/>
              </a:ext>
            </a:extLst>
          </p:cNvPr>
          <p:cNvSpPr/>
          <p:nvPr/>
        </p:nvSpPr>
        <p:spPr>
          <a:xfrm>
            <a:off x="6885722" y="3107142"/>
            <a:ext cx="1847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ko-KR" altLang="en-US" sz="2800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AE9FCA8-9C53-4649-8DDB-5F600127C414}"/>
              </a:ext>
            </a:extLst>
          </p:cNvPr>
          <p:cNvGrpSpPr/>
          <p:nvPr/>
        </p:nvGrpSpPr>
        <p:grpSpPr>
          <a:xfrm>
            <a:off x="6747766" y="2126649"/>
            <a:ext cx="834196" cy="871051"/>
            <a:chOff x="10519604" y="3787266"/>
            <a:chExt cx="834196" cy="871051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0F7BD649-5432-46B1-A339-53AB9BA38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00080" y="3787266"/>
              <a:ext cx="553720" cy="553720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FE52AB16-C265-44E9-A2A9-1DCFC29CC8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9604" y="3787266"/>
              <a:ext cx="363220" cy="363220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892E73F4-AF1B-4F5E-AC3F-FF8C2D7E6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6702" y="4295097"/>
              <a:ext cx="363220" cy="363220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3969CA45-EF67-4898-ACAF-FE2C93941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590" y="2935880"/>
            <a:ext cx="6040666" cy="3425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F25B67-4623-446D-91E8-A3CE568F9FC4}"/>
              </a:ext>
            </a:extLst>
          </p:cNvPr>
          <p:cNvSpPr txBox="1"/>
          <p:nvPr/>
        </p:nvSpPr>
        <p:spPr>
          <a:xfrm>
            <a:off x="905310" y="2535770"/>
            <a:ext cx="6622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1. </a:t>
            </a:r>
            <a:r>
              <a:rPr lang="ko-KR" altLang="en-US" sz="2800" dirty="0">
                <a:solidFill>
                  <a:schemeClr val="bg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수업시간에 배운 내용 다양하게 사용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F4F5CE4-442E-45BA-95F5-FE0C425CA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757" y="3970116"/>
            <a:ext cx="5487100" cy="34252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2FE31C4-D03A-4849-B799-2CAF75921951}"/>
              </a:ext>
            </a:extLst>
          </p:cNvPr>
          <p:cNvSpPr txBox="1"/>
          <p:nvPr/>
        </p:nvSpPr>
        <p:spPr>
          <a:xfrm>
            <a:off x="930478" y="3570006"/>
            <a:ext cx="5906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2. </a:t>
            </a:r>
            <a:r>
              <a:rPr lang="ko-KR" altLang="en-US" sz="2800" dirty="0">
                <a:solidFill>
                  <a:schemeClr val="bg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원하는 기능을 직접 구현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3DD40B-C89E-4111-966D-09B50BA0CE86}"/>
              </a:ext>
            </a:extLst>
          </p:cNvPr>
          <p:cNvSpPr txBox="1"/>
          <p:nvPr/>
        </p:nvSpPr>
        <p:spPr>
          <a:xfrm>
            <a:off x="8191152" y="1560171"/>
            <a:ext cx="307037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&lt;</a:t>
            </a:r>
            <a:r>
              <a:rPr lang="ko-KR" altLang="en-US" sz="2000" b="1" dirty="0">
                <a:solidFill>
                  <a:schemeClr val="bg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사용한 기능</a:t>
            </a:r>
            <a:r>
              <a:rPr lang="en-US" altLang="ko-KR" sz="2000" b="1" dirty="0">
                <a:solidFill>
                  <a:schemeClr val="bg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&gt;</a:t>
            </a:r>
          </a:p>
          <a:p>
            <a:r>
              <a:rPr lang="ko-KR" altLang="en-US" dirty="0">
                <a:solidFill>
                  <a:schemeClr val="bg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  기능별 클래스 세분화</a:t>
            </a:r>
            <a:endParaRPr lang="en-US" altLang="ko-KR" dirty="0">
              <a:solidFill>
                <a:schemeClr val="bg1"/>
              </a:solidFill>
              <a:latin typeface="HY바다L" panose="02030600000101010101" pitchFamily="18" charset="-127"/>
              <a:ea typeface="HY바다L" panose="02030600000101010101" pitchFamily="18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  static</a:t>
            </a:r>
          </a:p>
          <a:p>
            <a:r>
              <a:rPr lang="en-US" altLang="ko-KR" dirty="0">
                <a:solidFill>
                  <a:schemeClr val="bg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  STL</a:t>
            </a:r>
            <a:r>
              <a:rPr lang="ko-KR" altLang="en-US" dirty="0">
                <a:solidFill>
                  <a:schemeClr val="bg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의 벡터</a:t>
            </a:r>
            <a:endParaRPr lang="en-US" altLang="ko-KR" dirty="0">
              <a:solidFill>
                <a:schemeClr val="bg1"/>
              </a:solidFill>
              <a:latin typeface="HY바다L" panose="02030600000101010101" pitchFamily="18" charset="-127"/>
              <a:ea typeface="HY바다L" panose="02030600000101010101" pitchFamily="18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  파일 입출력</a:t>
            </a:r>
            <a:endParaRPr lang="en-US" altLang="ko-KR" dirty="0">
              <a:solidFill>
                <a:schemeClr val="bg1"/>
              </a:solidFill>
              <a:latin typeface="HY바다L" panose="02030600000101010101" pitchFamily="18" charset="-127"/>
              <a:ea typeface="HY바다L" panose="02030600000101010101" pitchFamily="18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  난수 발생</a:t>
            </a:r>
            <a:endParaRPr lang="en-US" altLang="ko-KR" dirty="0">
              <a:solidFill>
                <a:schemeClr val="bg1"/>
              </a:solidFill>
              <a:latin typeface="HY바다L" panose="02030600000101010101" pitchFamily="18" charset="-127"/>
              <a:ea typeface="HY바다L" panose="02030600000101010101" pitchFamily="18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  string</a:t>
            </a:r>
          </a:p>
          <a:p>
            <a:r>
              <a:rPr lang="en-US" altLang="ko-KR" dirty="0">
                <a:solidFill>
                  <a:schemeClr val="bg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  C</a:t>
            </a:r>
            <a:r>
              <a:rPr lang="ko-KR" altLang="en-US" dirty="0">
                <a:solidFill>
                  <a:schemeClr val="bg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언어 </a:t>
            </a:r>
            <a:r>
              <a:rPr lang="ko-KR" altLang="en-US" dirty="0" err="1">
                <a:solidFill>
                  <a:schemeClr val="bg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링킹</a:t>
            </a:r>
            <a:r>
              <a:rPr lang="ko-KR" altLang="en-US" dirty="0">
                <a:solidFill>
                  <a:schemeClr val="bg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 등</a:t>
            </a:r>
            <a:r>
              <a:rPr lang="en-US" altLang="ko-KR" dirty="0">
                <a:solidFill>
                  <a:schemeClr val="bg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…</a:t>
            </a:r>
            <a:endParaRPr lang="ko-KR" altLang="en-US" dirty="0">
              <a:solidFill>
                <a:schemeClr val="bg1"/>
              </a:solidFill>
              <a:latin typeface="HY바다L" panose="02030600000101010101" pitchFamily="18" charset="-127"/>
              <a:ea typeface="HY바다L" panose="0203060000010101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BB1ABB-8B4F-4BD9-860E-5EBF90D18F4E}"/>
              </a:ext>
            </a:extLst>
          </p:cNvPr>
          <p:cNvSpPr txBox="1"/>
          <p:nvPr/>
        </p:nvSpPr>
        <p:spPr>
          <a:xfrm>
            <a:off x="8283430" y="4200354"/>
            <a:ext cx="307037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&lt;</a:t>
            </a:r>
            <a:r>
              <a:rPr lang="ko-KR" altLang="en-US" sz="2000" b="1" dirty="0">
                <a:solidFill>
                  <a:schemeClr val="bg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수업 외의 사용함 함수</a:t>
            </a:r>
            <a:r>
              <a:rPr lang="en-US" altLang="ko-KR" sz="2000" b="1" dirty="0">
                <a:solidFill>
                  <a:schemeClr val="bg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&gt;</a:t>
            </a:r>
          </a:p>
          <a:p>
            <a:r>
              <a:rPr lang="en-US" altLang="ko-KR" dirty="0">
                <a:solidFill>
                  <a:schemeClr val="bg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  clear()</a:t>
            </a:r>
          </a:p>
          <a:p>
            <a:r>
              <a:rPr lang="en-US" altLang="ko-KR" dirty="0">
                <a:solidFill>
                  <a:schemeClr val="bg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  _</a:t>
            </a:r>
            <a:r>
              <a:rPr lang="en-US" altLang="ko-KR" dirty="0" err="1">
                <a:solidFill>
                  <a:schemeClr val="bg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mkdir</a:t>
            </a:r>
            <a:r>
              <a:rPr lang="en-US" altLang="ko-KR" dirty="0">
                <a:solidFill>
                  <a:schemeClr val="bg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()</a:t>
            </a:r>
          </a:p>
          <a:p>
            <a:r>
              <a:rPr lang="en-US" altLang="ko-KR" dirty="0">
                <a:solidFill>
                  <a:schemeClr val="bg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  system()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0E4B95-9799-4FEA-AD21-C3AB92E87DDD}"/>
              </a:ext>
            </a:extLst>
          </p:cNvPr>
          <p:cNvSpPr txBox="1"/>
          <p:nvPr/>
        </p:nvSpPr>
        <p:spPr>
          <a:xfrm>
            <a:off x="1535185" y="4904957"/>
            <a:ext cx="694608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&lt;</a:t>
            </a:r>
            <a:r>
              <a:rPr lang="ko-KR" altLang="en-US" sz="2000" b="1" dirty="0">
                <a:solidFill>
                  <a:schemeClr val="bg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기능</a:t>
            </a:r>
            <a:r>
              <a:rPr lang="en-US" altLang="ko-KR" sz="2000" b="1" dirty="0">
                <a:solidFill>
                  <a:schemeClr val="bg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&gt;</a:t>
            </a:r>
          </a:p>
          <a:p>
            <a:r>
              <a:rPr lang="en-US" altLang="ko-KR" dirty="0">
                <a:solidFill>
                  <a:schemeClr val="bg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 -</a:t>
            </a:r>
            <a:r>
              <a:rPr lang="ko-KR" altLang="en-US" dirty="0">
                <a:solidFill>
                  <a:schemeClr val="bg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메모장에서 문제와 정답을 구분하여 저장</a:t>
            </a:r>
            <a:endParaRPr lang="en-US" altLang="ko-KR" dirty="0">
              <a:solidFill>
                <a:schemeClr val="bg1"/>
              </a:solidFill>
              <a:latin typeface="HY바다L" panose="02030600000101010101" pitchFamily="18" charset="-127"/>
              <a:ea typeface="HY바다L" panose="02030600000101010101" pitchFamily="18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 -</a:t>
            </a:r>
            <a:r>
              <a:rPr lang="ko-KR" altLang="en-US" dirty="0">
                <a:solidFill>
                  <a:schemeClr val="bg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문제를 랜덤으로 출력</a:t>
            </a:r>
            <a:r>
              <a:rPr lang="en-US" altLang="ko-KR" dirty="0">
                <a:solidFill>
                  <a:schemeClr val="bg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틀린 문제는 따로 저장 후 오답 노트 작성</a:t>
            </a:r>
            <a:endParaRPr lang="en-US" altLang="ko-KR" dirty="0">
              <a:solidFill>
                <a:schemeClr val="bg1"/>
              </a:solidFill>
              <a:latin typeface="HY바다L" panose="02030600000101010101" pitchFamily="18" charset="-127"/>
              <a:ea typeface="HY바다L" panose="02030600000101010101" pitchFamily="18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 -</a:t>
            </a:r>
            <a:r>
              <a:rPr lang="ko-KR" altLang="en-US" dirty="0">
                <a:solidFill>
                  <a:schemeClr val="bg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사용자가 원하는 이름으로 폴더</a:t>
            </a:r>
            <a:r>
              <a:rPr lang="en-US" altLang="ko-KR" dirty="0">
                <a:solidFill>
                  <a:schemeClr val="bg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메모장 생성</a:t>
            </a:r>
            <a:endParaRPr lang="en-US" altLang="ko-KR" dirty="0">
              <a:solidFill>
                <a:schemeClr val="bg1"/>
              </a:solidFill>
              <a:latin typeface="HY바다L" panose="02030600000101010101" pitchFamily="18" charset="-127"/>
              <a:ea typeface="HY바다L" panose="02030600000101010101" pitchFamily="18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 -</a:t>
            </a:r>
            <a:r>
              <a:rPr lang="ko-KR" altLang="en-US" dirty="0">
                <a:solidFill>
                  <a:schemeClr val="bg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현재 폴더 내용 출력 등</a:t>
            </a:r>
            <a:endParaRPr lang="en-US" altLang="ko-KR" dirty="0">
              <a:solidFill>
                <a:schemeClr val="bg1"/>
              </a:solidFill>
              <a:latin typeface="HY바다L" panose="02030600000101010101" pitchFamily="18" charset="-127"/>
              <a:ea typeface="HY바다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7578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1CAE8-CF95-4B75-9401-30F18900C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414" y="3214493"/>
            <a:ext cx="10515600" cy="1016635"/>
          </a:xfrm>
        </p:spPr>
        <p:txBody>
          <a:bodyPr/>
          <a:lstStyle/>
          <a:p>
            <a:r>
              <a:rPr lang="ko-KR" altLang="en-US" sz="8800" b="1" dirty="0">
                <a:latin typeface="HY바다L" panose="02030600000101010101" pitchFamily="18" charset="-127"/>
                <a:ea typeface="HY바다L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861098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6FA32CF-7F6B-44D0-B876-16BECF422EE7}"/>
              </a:ext>
            </a:extLst>
          </p:cNvPr>
          <p:cNvCxnSpPr/>
          <p:nvPr/>
        </p:nvCxnSpPr>
        <p:spPr>
          <a:xfrm>
            <a:off x="2738120" y="2255520"/>
            <a:ext cx="67157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61B8636A-3BBB-4ADE-9559-11E356751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080" y="499040"/>
            <a:ext cx="1259840" cy="125984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EDA5F8FC-0CD2-4400-A95D-EF5B073695CD}"/>
              </a:ext>
            </a:extLst>
          </p:cNvPr>
          <p:cNvSpPr txBox="1"/>
          <p:nvPr/>
        </p:nvSpPr>
        <p:spPr>
          <a:xfrm>
            <a:off x="5675055" y="1697571"/>
            <a:ext cx="84189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spc="600" dirty="0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3C0958-1007-4AEE-8E3B-B230B5BC3722}"/>
              </a:ext>
            </a:extLst>
          </p:cNvPr>
          <p:cNvSpPr txBox="1"/>
          <p:nvPr/>
        </p:nvSpPr>
        <p:spPr>
          <a:xfrm>
            <a:off x="1242426" y="2671265"/>
            <a:ext cx="54296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ko-KR" altLang="en-US" sz="3600" b="1" dirty="0">
                <a:solidFill>
                  <a:schemeClr val="bg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프로젝트 유형</a:t>
            </a:r>
            <a:endParaRPr lang="en-US" altLang="ko-KR" sz="3600" b="1" dirty="0">
              <a:solidFill>
                <a:schemeClr val="bg1"/>
              </a:solidFill>
              <a:latin typeface="HY바다L" panose="02030600000101010101" pitchFamily="18" charset="-127"/>
              <a:ea typeface="HY바다L" panose="0203060000010101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3600" b="1" dirty="0">
                <a:solidFill>
                  <a:schemeClr val="bg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추진 과정</a:t>
            </a:r>
            <a:endParaRPr lang="en-US" altLang="ko-KR" sz="3600" b="1" dirty="0">
              <a:solidFill>
                <a:schemeClr val="bg1"/>
              </a:solidFill>
              <a:latin typeface="HY바다L" panose="02030600000101010101" pitchFamily="18" charset="-127"/>
              <a:ea typeface="HY바다L" panose="0203060000010101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3600" b="1" dirty="0">
                <a:solidFill>
                  <a:schemeClr val="bg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프로젝트의 목적</a:t>
            </a:r>
            <a:endParaRPr lang="en-US" altLang="ko-KR" sz="3600" b="1" dirty="0">
              <a:solidFill>
                <a:schemeClr val="bg1"/>
              </a:solidFill>
              <a:latin typeface="HY바다L" panose="02030600000101010101" pitchFamily="18" charset="-127"/>
              <a:ea typeface="HY바다L" panose="0203060000010101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3600" b="1" dirty="0">
                <a:solidFill>
                  <a:schemeClr val="bg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프로젝트 설명</a:t>
            </a:r>
            <a:endParaRPr lang="en-US" altLang="ko-KR" sz="3600" b="1" dirty="0">
              <a:solidFill>
                <a:schemeClr val="bg1"/>
              </a:solidFill>
              <a:latin typeface="HY바다L" panose="02030600000101010101" pitchFamily="18" charset="-127"/>
              <a:ea typeface="HY바다L" panose="0203060000010101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3600" b="1" dirty="0">
                <a:solidFill>
                  <a:schemeClr val="bg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프로젝트 소스 설명</a:t>
            </a:r>
            <a:endParaRPr lang="en-US" altLang="ko-KR" sz="3600" b="1" dirty="0">
              <a:solidFill>
                <a:schemeClr val="bg1"/>
              </a:solidFill>
              <a:latin typeface="HY바다L" panose="02030600000101010101" pitchFamily="18" charset="-127"/>
              <a:ea typeface="HY바다L" panose="02030600000101010101" pitchFamily="18" charset="-127"/>
            </a:endParaRPr>
          </a:p>
          <a:p>
            <a:pPr marL="457200" indent="-457200">
              <a:buFontTx/>
              <a:buAutoNum type="arabicPeriod"/>
            </a:pPr>
            <a:r>
              <a:rPr lang="ko-KR" altLang="en-US" sz="3600" b="1" dirty="0">
                <a:solidFill>
                  <a:schemeClr val="bg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프로젝트의 차별성  </a:t>
            </a:r>
            <a:endParaRPr lang="en-US" altLang="ko-KR" sz="3600" b="1" dirty="0">
              <a:solidFill>
                <a:schemeClr val="bg1"/>
              </a:solidFill>
              <a:latin typeface="HY바다L" panose="02030600000101010101" pitchFamily="18" charset="-127"/>
              <a:ea typeface="HY바다L" panose="02030600000101010101" pitchFamily="18" charset="-127"/>
            </a:endParaRPr>
          </a:p>
          <a:p>
            <a:endParaRPr lang="en-US" altLang="ko-KR" sz="3600" b="1" dirty="0">
              <a:solidFill>
                <a:schemeClr val="bg1"/>
              </a:solidFill>
              <a:latin typeface="HY바다L" panose="02030600000101010101" pitchFamily="18" charset="-127"/>
              <a:ea typeface="HY바다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9290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BD716-C412-427B-A7FF-1C9871B36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 dirty="0"/>
              <a:t>프로젝트 유형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647431F-96B1-49DA-9D35-FF5D00552471}"/>
              </a:ext>
            </a:extLst>
          </p:cNvPr>
          <p:cNvSpPr/>
          <p:nvPr/>
        </p:nvSpPr>
        <p:spPr>
          <a:xfrm>
            <a:off x="1233182" y="2504692"/>
            <a:ext cx="3187816" cy="2661457"/>
          </a:xfrm>
          <a:prstGeom prst="roundRect">
            <a:avLst>
              <a:gd name="adj" fmla="val 1277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DCF22CD-4535-4AC5-8080-14D6BFDA9897}"/>
              </a:ext>
            </a:extLst>
          </p:cNvPr>
          <p:cNvSpPr/>
          <p:nvPr/>
        </p:nvSpPr>
        <p:spPr>
          <a:xfrm>
            <a:off x="4701474" y="2063717"/>
            <a:ext cx="5830348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『 </a:t>
            </a:r>
            <a:r>
              <a:rPr lang="ko-KR" altLang="en-US" sz="3600" b="1" dirty="0">
                <a:solidFill>
                  <a:schemeClr val="bg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폴더 생성</a:t>
            </a:r>
            <a:r>
              <a:rPr lang="en-US" altLang="ko-KR" sz="4000" b="1" dirty="0">
                <a:solidFill>
                  <a:schemeClr val="bg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』</a:t>
            </a:r>
            <a:r>
              <a:rPr lang="ko-KR" altLang="en-US" sz="3600" b="1" dirty="0">
                <a:solidFill>
                  <a:schemeClr val="bg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 </a:t>
            </a:r>
            <a:endParaRPr lang="en-US" altLang="ko-KR" sz="3600" b="1" dirty="0">
              <a:solidFill>
                <a:schemeClr val="bg1"/>
              </a:solidFill>
              <a:latin typeface="HY바다L" panose="02030600000101010101" pitchFamily="18" charset="-127"/>
              <a:ea typeface="HY바다L" panose="02030600000101010101" pitchFamily="18" charset="-127"/>
            </a:endParaRPr>
          </a:p>
          <a:p>
            <a:endParaRPr lang="en-US" altLang="ko-KR" sz="3600" b="1" dirty="0">
              <a:solidFill>
                <a:schemeClr val="bg1"/>
              </a:solidFill>
              <a:latin typeface="HY바다L" panose="02030600000101010101" pitchFamily="18" charset="-127"/>
              <a:ea typeface="HY바다L" panose="02030600000101010101" pitchFamily="18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B56F977-8F44-4AE0-8DEB-8CE6B04DB99C}"/>
              </a:ext>
            </a:extLst>
          </p:cNvPr>
          <p:cNvCxnSpPr/>
          <p:nvPr/>
        </p:nvCxnSpPr>
        <p:spPr>
          <a:xfrm>
            <a:off x="1034149" y="5347258"/>
            <a:ext cx="358588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C4F66A5-8912-4A77-999A-C271527F59BD}"/>
              </a:ext>
            </a:extLst>
          </p:cNvPr>
          <p:cNvGrpSpPr/>
          <p:nvPr/>
        </p:nvGrpSpPr>
        <p:grpSpPr>
          <a:xfrm>
            <a:off x="4025651" y="1968881"/>
            <a:ext cx="834196" cy="871051"/>
            <a:chOff x="10519604" y="3787266"/>
            <a:chExt cx="834196" cy="871051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24E61714-BA0C-48F5-921F-EA151DCA5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00080" y="3787266"/>
              <a:ext cx="553720" cy="553720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1D0DBF10-0274-4B0E-B5D6-EEC1B1531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9604" y="3787266"/>
              <a:ext cx="363220" cy="363220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7C83D731-8937-484E-B272-20F9D28C7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6702" y="4295097"/>
              <a:ext cx="363220" cy="363220"/>
            </a:xfrm>
            <a:prstGeom prst="rect">
              <a:avLst/>
            </a:prstGeom>
          </p:spPr>
        </p:pic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1DA224-5E23-462B-ABA3-EF6A353764AE}"/>
              </a:ext>
            </a:extLst>
          </p:cNvPr>
          <p:cNvSpPr/>
          <p:nvPr/>
        </p:nvSpPr>
        <p:spPr>
          <a:xfrm>
            <a:off x="2168095" y="3325601"/>
            <a:ext cx="13179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5400" b="1" cap="none" spc="0" dirty="0">
                <a:ln/>
                <a:solidFill>
                  <a:schemeClr val="accent3"/>
                </a:solidFill>
                <a:effectLst/>
              </a:rPr>
              <a:t>B</a:t>
            </a:r>
            <a:r>
              <a:rPr lang="ko-KR" altLang="en-US" sz="5400" b="1" cap="none" spc="0" dirty="0">
                <a:ln/>
                <a:solidFill>
                  <a:schemeClr val="accent3"/>
                </a:solidFill>
                <a:effectLst/>
              </a:rPr>
              <a:t>형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6DE40B-A136-4589-B36D-04A6B47D564C}"/>
              </a:ext>
            </a:extLst>
          </p:cNvPr>
          <p:cNvSpPr/>
          <p:nvPr/>
        </p:nvSpPr>
        <p:spPr>
          <a:xfrm>
            <a:off x="5627155" y="2809302"/>
            <a:ext cx="65648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_</a:t>
            </a:r>
            <a:r>
              <a:rPr lang="en-US" altLang="ko-KR" dirty="0" err="1">
                <a:solidFill>
                  <a:schemeClr val="bg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makdir</a:t>
            </a:r>
            <a:r>
              <a:rPr lang="en-US" altLang="ko-KR" dirty="0">
                <a:solidFill>
                  <a:schemeClr val="bg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(a) : a</a:t>
            </a:r>
            <a:r>
              <a:rPr lang="ko-KR" altLang="en-US" dirty="0">
                <a:solidFill>
                  <a:schemeClr val="bg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의 경로로 폴더 제작</a:t>
            </a:r>
            <a:endParaRPr lang="en-US" altLang="ko-KR" dirty="0">
              <a:solidFill>
                <a:schemeClr val="bg1"/>
              </a:solidFill>
              <a:latin typeface="HY바다L" panose="02030600000101010101" pitchFamily="18" charset="-127"/>
              <a:ea typeface="HY바다L" panose="02030600000101010101" pitchFamily="18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참고 사이트 </a:t>
            </a:r>
            <a:r>
              <a:rPr lang="en-US" altLang="ko-KR" dirty="0">
                <a:solidFill>
                  <a:schemeClr val="bg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: </a:t>
            </a:r>
            <a:r>
              <a:rPr lang="en-US" altLang="ko-KR" dirty="0">
                <a:solidFill>
                  <a:schemeClr val="bg1"/>
                </a:solidFill>
                <a:latin typeface="HY바다L" panose="02030600000101010101" pitchFamily="18" charset="-127"/>
                <a:ea typeface="HY바다L" panose="02030600000101010101" pitchFamily="18" charset="-127"/>
                <a:hlinkClick r:id="rId3"/>
              </a:rPr>
              <a:t>https://shaeod.tistory.com/322</a:t>
            </a:r>
            <a:endParaRPr lang="en-US" altLang="ko-KR" dirty="0">
              <a:solidFill>
                <a:schemeClr val="bg1"/>
              </a:solidFill>
              <a:latin typeface="HY바다L" panose="02030600000101010101" pitchFamily="18" charset="-127"/>
              <a:ea typeface="HY바다L" panose="02030600000101010101" pitchFamily="18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9C7CAD3-66FE-4E4D-B993-4092D2AEB448}"/>
              </a:ext>
            </a:extLst>
          </p:cNvPr>
          <p:cNvSpPr/>
          <p:nvPr/>
        </p:nvSpPr>
        <p:spPr>
          <a:xfrm>
            <a:off x="4701474" y="4146929"/>
            <a:ext cx="65648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『</a:t>
            </a:r>
            <a:r>
              <a:rPr lang="en-US" altLang="ko-KR" sz="3600" b="1" dirty="0" err="1">
                <a:solidFill>
                  <a:schemeClr val="bg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windows.h</a:t>
            </a:r>
            <a:r>
              <a:rPr lang="ko-KR" altLang="en-US" sz="3600" b="1" dirty="0">
                <a:solidFill>
                  <a:schemeClr val="bg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를 </a:t>
            </a:r>
            <a:r>
              <a:rPr lang="ko-KR" altLang="en-US" sz="3600" b="1" dirty="0" err="1">
                <a:solidFill>
                  <a:schemeClr val="bg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콘솔창</a:t>
            </a:r>
            <a:r>
              <a:rPr lang="ko-KR" altLang="en-US" sz="3600" b="1" dirty="0">
                <a:solidFill>
                  <a:schemeClr val="bg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 제어</a:t>
            </a:r>
            <a:r>
              <a:rPr lang="en-US" altLang="ko-KR" sz="3600" b="1" dirty="0">
                <a:solidFill>
                  <a:schemeClr val="bg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』</a:t>
            </a:r>
          </a:p>
          <a:p>
            <a:endParaRPr lang="en-US" altLang="ko-KR" sz="3600" b="1" dirty="0">
              <a:solidFill>
                <a:schemeClr val="bg1"/>
              </a:solidFill>
              <a:latin typeface="HY바다L" panose="02030600000101010101" pitchFamily="18" charset="-127"/>
              <a:ea typeface="HY바다L" panose="0203060000010101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A3EF2E9-BD71-47F9-8307-D216CBFAA894}"/>
              </a:ext>
            </a:extLst>
          </p:cNvPr>
          <p:cNvSpPr/>
          <p:nvPr/>
        </p:nvSpPr>
        <p:spPr>
          <a:xfrm>
            <a:off x="5627154" y="4842983"/>
            <a:ext cx="65648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system(a) : </a:t>
            </a:r>
            <a:r>
              <a:rPr lang="ko-KR" altLang="en-US" dirty="0">
                <a:solidFill>
                  <a:schemeClr val="bg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콘솔창에 명령 프롬프트 명령어 출력</a:t>
            </a:r>
            <a:endParaRPr lang="en-US" altLang="ko-KR" dirty="0">
              <a:solidFill>
                <a:schemeClr val="bg1"/>
              </a:solidFill>
              <a:latin typeface="HY바다L" panose="02030600000101010101" pitchFamily="18" charset="-127"/>
              <a:ea typeface="HY바다L" panose="02030600000101010101" pitchFamily="18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Clear() : </a:t>
            </a:r>
            <a:r>
              <a:rPr lang="ko-KR" altLang="en-US" dirty="0" err="1">
                <a:solidFill>
                  <a:schemeClr val="bg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콘솔창</a:t>
            </a:r>
            <a:r>
              <a:rPr lang="ko-KR" altLang="en-US" dirty="0">
                <a:solidFill>
                  <a:schemeClr val="bg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 내용 리셋</a:t>
            </a:r>
            <a:endParaRPr lang="en-US" altLang="ko-KR" dirty="0">
              <a:solidFill>
                <a:schemeClr val="bg1"/>
              </a:solidFill>
              <a:latin typeface="HY바다L" panose="02030600000101010101" pitchFamily="18" charset="-127"/>
              <a:ea typeface="HY바다L" panose="02030600000101010101" pitchFamily="18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참고 사이트 </a:t>
            </a:r>
            <a:r>
              <a:rPr lang="en-US" altLang="ko-KR" dirty="0">
                <a:solidFill>
                  <a:schemeClr val="bg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: </a:t>
            </a:r>
            <a:r>
              <a:rPr lang="en-US" altLang="ko-KR" dirty="0">
                <a:solidFill>
                  <a:schemeClr val="bg1"/>
                </a:solidFill>
                <a:latin typeface="HY바다L" panose="02030600000101010101" pitchFamily="18" charset="-127"/>
                <a:ea typeface="HY바다L" panose="02030600000101010101" pitchFamily="18" charset="-127"/>
                <a:hlinkClick r:id="rId4"/>
              </a:rPr>
              <a:t>https://hijuworld.tistory.com/53</a:t>
            </a:r>
            <a:endParaRPr lang="en-US" altLang="ko-KR" dirty="0">
              <a:solidFill>
                <a:schemeClr val="bg1"/>
              </a:solidFill>
              <a:latin typeface="HY바다L" panose="02030600000101010101" pitchFamily="18" charset="-127"/>
              <a:ea typeface="HY바다L" panose="02030600000101010101" pitchFamily="18" charset="-127"/>
            </a:endParaRPr>
          </a:p>
          <a:p>
            <a:endParaRPr lang="en-US" altLang="ko-KR" dirty="0">
              <a:solidFill>
                <a:schemeClr val="bg1"/>
              </a:solidFill>
              <a:latin typeface="HY바다L" panose="02030600000101010101" pitchFamily="18" charset="-127"/>
              <a:ea typeface="HY바다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0094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BD716-C412-427B-A7FF-1C9871B36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프로젝트의 추진과정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FA5E91D-7986-4FE2-88FF-AF5A65C6D33D}"/>
              </a:ext>
            </a:extLst>
          </p:cNvPr>
          <p:cNvSpPr/>
          <p:nvPr/>
        </p:nvSpPr>
        <p:spPr>
          <a:xfrm>
            <a:off x="1768992" y="1593587"/>
            <a:ext cx="8754228" cy="65688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“</a:t>
            </a:r>
            <a:r>
              <a:rPr lang="ko-KR" altLang="en-US" b="1" dirty="0">
                <a:solidFill>
                  <a:schemeClr val="tx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서로 코드를 교환 작업하여</a:t>
            </a:r>
            <a:r>
              <a:rPr lang="en-US" altLang="ko-KR" b="1" dirty="0">
                <a:solidFill>
                  <a:schemeClr val="tx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 </a:t>
            </a:r>
            <a:r>
              <a:rPr lang="ko-KR" altLang="en-US" b="1" dirty="0">
                <a:solidFill>
                  <a:schemeClr val="tx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완성도를 높이고</a:t>
            </a:r>
            <a:r>
              <a:rPr lang="en-US" altLang="ko-KR" b="1" dirty="0">
                <a:solidFill>
                  <a:schemeClr val="tx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,</a:t>
            </a:r>
            <a:r>
              <a:rPr lang="ko-KR" altLang="en-US" b="1" dirty="0">
                <a:solidFill>
                  <a:schemeClr val="tx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 최대한 함께 프로젝트 제작</a:t>
            </a:r>
            <a:r>
              <a:rPr lang="en-US" altLang="ko-KR" b="1" dirty="0">
                <a:solidFill>
                  <a:schemeClr val="tx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”</a:t>
            </a:r>
            <a:endParaRPr lang="ko-KR" altLang="en-US" b="1" dirty="0">
              <a:solidFill>
                <a:schemeClr val="tx1"/>
              </a:solidFill>
              <a:latin typeface="HY바다L" panose="02030600000101010101" pitchFamily="18" charset="-127"/>
              <a:ea typeface="HY바다L" panose="02030600000101010101" pitchFamily="18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C4F66A5-8912-4A77-999A-C271527F59BD}"/>
              </a:ext>
            </a:extLst>
          </p:cNvPr>
          <p:cNvGrpSpPr/>
          <p:nvPr/>
        </p:nvGrpSpPr>
        <p:grpSpPr>
          <a:xfrm flipH="1" flipV="1">
            <a:off x="1242855" y="1740418"/>
            <a:ext cx="834196" cy="871051"/>
            <a:chOff x="10519604" y="3787266"/>
            <a:chExt cx="834196" cy="871051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24E61714-BA0C-48F5-921F-EA151DCA5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00080" y="3787266"/>
              <a:ext cx="553720" cy="553720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1D0DBF10-0274-4B0E-B5D6-EEC1B1531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9604" y="3787266"/>
              <a:ext cx="363220" cy="363220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7C83D731-8937-484E-B272-20F9D28C7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6702" y="4295097"/>
              <a:ext cx="363220" cy="363220"/>
            </a:xfrm>
            <a:prstGeom prst="rect">
              <a:avLst/>
            </a:prstGeom>
          </p:spPr>
        </p:pic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AE9FCA8-9C53-4649-8DDB-5F600127C414}"/>
              </a:ext>
            </a:extLst>
          </p:cNvPr>
          <p:cNvGrpSpPr/>
          <p:nvPr/>
        </p:nvGrpSpPr>
        <p:grpSpPr>
          <a:xfrm>
            <a:off x="10242744" y="1377198"/>
            <a:ext cx="834196" cy="871051"/>
            <a:chOff x="10519604" y="3787266"/>
            <a:chExt cx="834196" cy="871051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0F7BD649-5432-46B1-A339-53AB9BA38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00080" y="3787266"/>
              <a:ext cx="553720" cy="553720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FE52AB16-C265-44E9-A2A9-1DCFC29CC8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9604" y="3787266"/>
              <a:ext cx="363220" cy="363220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892E73F4-AF1B-4F5E-AC3F-FF8C2D7E6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6702" y="4295097"/>
              <a:ext cx="363220" cy="363220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8D17923-CE81-4FE9-BBFF-37C50D4F90C3}"/>
              </a:ext>
            </a:extLst>
          </p:cNvPr>
          <p:cNvSpPr txBox="1"/>
          <p:nvPr/>
        </p:nvSpPr>
        <p:spPr>
          <a:xfrm>
            <a:off x="372786" y="3081465"/>
            <a:ext cx="1720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  </a:t>
            </a:r>
            <a:r>
              <a:rPr lang="ko-KR" altLang="en-US" b="1" dirty="0" err="1">
                <a:solidFill>
                  <a:schemeClr val="bg1"/>
                </a:solidFill>
              </a:rPr>
              <a:t>송락빈</a:t>
            </a:r>
            <a:r>
              <a:rPr lang="ko-KR" altLang="en-US" b="1" dirty="0">
                <a:solidFill>
                  <a:schemeClr val="bg1"/>
                </a:solidFill>
              </a:rPr>
              <a:t> 학우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A735E5-FBDA-40EB-A2AF-55FC0CADF90F}"/>
              </a:ext>
            </a:extLst>
          </p:cNvPr>
          <p:cNvSpPr txBox="1"/>
          <p:nvPr/>
        </p:nvSpPr>
        <p:spPr>
          <a:xfrm>
            <a:off x="352742" y="5259789"/>
            <a:ext cx="1720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  홍윤아 학우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C2FE674-ECC5-4EC0-B0E5-13075B8C3E41}"/>
              </a:ext>
            </a:extLst>
          </p:cNvPr>
          <p:cNvCxnSpPr/>
          <p:nvPr/>
        </p:nvCxnSpPr>
        <p:spPr>
          <a:xfrm>
            <a:off x="1895912" y="3263317"/>
            <a:ext cx="94578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DF0CF25-50B2-4206-8268-4971248E493C}"/>
              </a:ext>
            </a:extLst>
          </p:cNvPr>
          <p:cNvCxnSpPr/>
          <p:nvPr/>
        </p:nvCxnSpPr>
        <p:spPr>
          <a:xfrm>
            <a:off x="1895912" y="5444455"/>
            <a:ext cx="94578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2258844-5B8C-4122-A176-6C998B94507F}"/>
              </a:ext>
            </a:extLst>
          </p:cNvPr>
          <p:cNvCxnSpPr>
            <a:cxnSpLocks/>
          </p:cNvCxnSpPr>
          <p:nvPr/>
        </p:nvCxnSpPr>
        <p:spPr>
          <a:xfrm>
            <a:off x="2214390" y="3263317"/>
            <a:ext cx="0" cy="2509522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9DE5387-29B8-49EE-B5A5-977B272D53F7}"/>
              </a:ext>
            </a:extLst>
          </p:cNvPr>
          <p:cNvSpPr txBox="1"/>
          <p:nvPr/>
        </p:nvSpPr>
        <p:spPr>
          <a:xfrm>
            <a:off x="1847033" y="2691746"/>
            <a:ext cx="963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주제 토론 </a:t>
            </a:r>
            <a:endParaRPr lang="en-US" altLang="ko-KR" sz="1400" b="1" dirty="0">
              <a:solidFill>
                <a:schemeClr val="bg1"/>
              </a:solidFill>
              <a:latin typeface="HY바다L" panose="02030600000101010101" pitchFamily="18" charset="-127"/>
              <a:ea typeface="HY바다L" panose="02030600000101010101" pitchFamily="18" charset="-127"/>
            </a:endParaRPr>
          </a:p>
          <a:p>
            <a:r>
              <a:rPr lang="ko-KR" altLang="en-US" sz="1400" b="1" dirty="0">
                <a:solidFill>
                  <a:schemeClr val="bg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및 결정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6085A18-89BE-448B-8A2F-2C31153AC7CE}"/>
              </a:ext>
            </a:extLst>
          </p:cNvPr>
          <p:cNvSpPr txBox="1"/>
          <p:nvPr/>
        </p:nvSpPr>
        <p:spPr>
          <a:xfrm>
            <a:off x="1732795" y="5729682"/>
            <a:ext cx="963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11</a:t>
            </a:r>
            <a:r>
              <a:rPr lang="ko-KR" altLang="en-US" sz="1400" dirty="0">
                <a:solidFill>
                  <a:schemeClr val="bg1"/>
                </a:solidFill>
              </a:rPr>
              <a:t>월 </a:t>
            </a:r>
            <a:r>
              <a:rPr lang="en-US" altLang="ko-KR" sz="1400" dirty="0">
                <a:solidFill>
                  <a:schemeClr val="bg1"/>
                </a:solidFill>
              </a:rPr>
              <a:t>9</a:t>
            </a:r>
            <a:r>
              <a:rPr lang="ko-KR" altLang="en-US" sz="1400" dirty="0">
                <a:solidFill>
                  <a:schemeClr val="bg1"/>
                </a:solidFill>
              </a:rPr>
              <a:t>일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D783BE3-6094-4251-A135-FA99D576874F}"/>
              </a:ext>
            </a:extLst>
          </p:cNvPr>
          <p:cNvCxnSpPr>
            <a:cxnSpLocks/>
          </p:cNvCxnSpPr>
          <p:nvPr/>
        </p:nvCxnSpPr>
        <p:spPr>
          <a:xfrm>
            <a:off x="3172858" y="3283015"/>
            <a:ext cx="0" cy="2509522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6F01CA8-4B87-4445-BDC0-553C3AB56F77}"/>
              </a:ext>
            </a:extLst>
          </p:cNvPr>
          <p:cNvSpPr txBox="1"/>
          <p:nvPr/>
        </p:nvSpPr>
        <p:spPr>
          <a:xfrm>
            <a:off x="2693623" y="5729682"/>
            <a:ext cx="1041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11</a:t>
            </a:r>
            <a:r>
              <a:rPr lang="ko-KR" altLang="en-US" sz="1400" dirty="0">
                <a:solidFill>
                  <a:schemeClr val="bg1"/>
                </a:solidFill>
              </a:rPr>
              <a:t>월 </a:t>
            </a:r>
            <a:r>
              <a:rPr lang="en-US" altLang="ko-KR" sz="1400" dirty="0">
                <a:solidFill>
                  <a:schemeClr val="bg1"/>
                </a:solidFill>
              </a:rPr>
              <a:t>19</a:t>
            </a:r>
            <a:r>
              <a:rPr lang="ko-KR" altLang="en-US" sz="1400" dirty="0">
                <a:solidFill>
                  <a:schemeClr val="bg1"/>
                </a:solidFill>
              </a:rPr>
              <a:t>일</a:t>
            </a:r>
          </a:p>
        </p:txBody>
      </p:sp>
      <p:sp>
        <p:nvSpPr>
          <p:cNvPr id="14" name="화살표: 위쪽 13">
            <a:extLst>
              <a:ext uri="{FF2B5EF4-FFF2-40B4-BE49-F238E27FC236}">
                <a16:creationId xmlns:a16="http://schemas.microsoft.com/office/drawing/2014/main" id="{89B633E7-96CF-491D-84EF-8D86F2C8BBBD}"/>
              </a:ext>
            </a:extLst>
          </p:cNvPr>
          <p:cNvSpPr/>
          <p:nvPr/>
        </p:nvSpPr>
        <p:spPr>
          <a:xfrm>
            <a:off x="3021376" y="3269931"/>
            <a:ext cx="302960" cy="390000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CDE6FB-A49F-4AE9-B15A-728100F3660F}"/>
              </a:ext>
            </a:extLst>
          </p:cNvPr>
          <p:cNvSpPr txBox="1"/>
          <p:nvPr/>
        </p:nvSpPr>
        <p:spPr>
          <a:xfrm>
            <a:off x="2661756" y="2727014"/>
            <a:ext cx="1022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Console.h</a:t>
            </a:r>
            <a:r>
              <a:rPr lang="en-US" altLang="ko-KR" sz="1400" b="1" dirty="0">
                <a:solidFill>
                  <a:schemeClr val="bg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공유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2EE25A5-B8ED-463F-86FB-781E5CDA3CB6}"/>
              </a:ext>
            </a:extLst>
          </p:cNvPr>
          <p:cNvCxnSpPr>
            <a:cxnSpLocks/>
          </p:cNvCxnSpPr>
          <p:nvPr/>
        </p:nvCxnSpPr>
        <p:spPr>
          <a:xfrm>
            <a:off x="4285562" y="3283015"/>
            <a:ext cx="0" cy="2509522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73BCEE7-8D93-40F9-A286-4709B190EA9D}"/>
              </a:ext>
            </a:extLst>
          </p:cNvPr>
          <p:cNvSpPr txBox="1"/>
          <p:nvPr/>
        </p:nvSpPr>
        <p:spPr>
          <a:xfrm>
            <a:off x="3770521" y="5729681"/>
            <a:ext cx="1041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11</a:t>
            </a:r>
            <a:r>
              <a:rPr lang="ko-KR" altLang="en-US" sz="1400" dirty="0">
                <a:solidFill>
                  <a:schemeClr val="bg1"/>
                </a:solidFill>
              </a:rPr>
              <a:t>월 </a:t>
            </a:r>
            <a:r>
              <a:rPr lang="en-US" altLang="ko-KR" sz="1400" dirty="0">
                <a:solidFill>
                  <a:schemeClr val="bg1"/>
                </a:solidFill>
              </a:rPr>
              <a:t>20</a:t>
            </a:r>
            <a:r>
              <a:rPr lang="ko-KR" altLang="en-US" sz="1400" dirty="0">
                <a:solidFill>
                  <a:schemeClr val="bg1"/>
                </a:solidFill>
              </a:rPr>
              <a:t>일</a:t>
            </a:r>
          </a:p>
        </p:txBody>
      </p:sp>
      <p:sp>
        <p:nvSpPr>
          <p:cNvPr id="35" name="화살표: 위쪽 34">
            <a:extLst>
              <a:ext uri="{FF2B5EF4-FFF2-40B4-BE49-F238E27FC236}">
                <a16:creationId xmlns:a16="http://schemas.microsoft.com/office/drawing/2014/main" id="{3FE80324-3261-4C5C-B87E-735EE458B11F}"/>
              </a:ext>
            </a:extLst>
          </p:cNvPr>
          <p:cNvSpPr/>
          <p:nvPr/>
        </p:nvSpPr>
        <p:spPr>
          <a:xfrm rot="10800000">
            <a:off x="4134082" y="5034758"/>
            <a:ext cx="302960" cy="390000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442FDB-F757-4EAB-BCF9-CB8FB3441A66}"/>
              </a:ext>
            </a:extLst>
          </p:cNvPr>
          <p:cNvSpPr txBox="1"/>
          <p:nvPr/>
        </p:nvSpPr>
        <p:spPr>
          <a:xfrm>
            <a:off x="3652719" y="2711014"/>
            <a:ext cx="1377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text_control.h</a:t>
            </a:r>
            <a:r>
              <a:rPr lang="ko-KR" altLang="en-US" sz="1400" b="1" dirty="0">
                <a:solidFill>
                  <a:schemeClr val="bg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공유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2F11CD3-5282-468A-B11B-1E1DA73E2FF0}"/>
              </a:ext>
            </a:extLst>
          </p:cNvPr>
          <p:cNvCxnSpPr>
            <a:cxnSpLocks/>
          </p:cNvCxnSpPr>
          <p:nvPr/>
        </p:nvCxnSpPr>
        <p:spPr>
          <a:xfrm>
            <a:off x="5695760" y="3263317"/>
            <a:ext cx="0" cy="2509522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화살표: 위쪽 37">
            <a:extLst>
              <a:ext uri="{FF2B5EF4-FFF2-40B4-BE49-F238E27FC236}">
                <a16:creationId xmlns:a16="http://schemas.microsoft.com/office/drawing/2014/main" id="{B4C193D7-8B04-46C1-B3E6-8851254B9BDA}"/>
              </a:ext>
            </a:extLst>
          </p:cNvPr>
          <p:cNvSpPr/>
          <p:nvPr/>
        </p:nvSpPr>
        <p:spPr>
          <a:xfrm>
            <a:off x="5544280" y="3283014"/>
            <a:ext cx="302960" cy="390000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9F3C73-365A-4BF0-99C4-06FE551182D5}"/>
              </a:ext>
            </a:extLst>
          </p:cNvPr>
          <p:cNvSpPr txBox="1"/>
          <p:nvPr/>
        </p:nvSpPr>
        <p:spPr>
          <a:xfrm>
            <a:off x="5175213" y="5729681"/>
            <a:ext cx="1041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11</a:t>
            </a:r>
            <a:r>
              <a:rPr lang="ko-KR" altLang="en-US" sz="1400" dirty="0">
                <a:solidFill>
                  <a:schemeClr val="bg1"/>
                </a:solidFill>
              </a:rPr>
              <a:t>월 </a:t>
            </a:r>
            <a:r>
              <a:rPr lang="en-US" altLang="ko-KR" sz="1400" dirty="0">
                <a:solidFill>
                  <a:schemeClr val="bg1"/>
                </a:solidFill>
              </a:rPr>
              <a:t>21</a:t>
            </a:r>
            <a:r>
              <a:rPr lang="ko-KR" altLang="en-US" sz="1400" dirty="0">
                <a:solidFill>
                  <a:schemeClr val="bg1"/>
                </a:solidFill>
              </a:rPr>
              <a:t>일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D9B4D45-D8AF-4A7B-96C2-9BB9961C45AC}"/>
              </a:ext>
            </a:extLst>
          </p:cNvPr>
          <p:cNvSpPr txBox="1"/>
          <p:nvPr/>
        </p:nvSpPr>
        <p:spPr>
          <a:xfrm>
            <a:off x="4988730" y="2735137"/>
            <a:ext cx="1377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오류 수정 및</a:t>
            </a:r>
            <a:endParaRPr lang="en-US" altLang="ko-KR" sz="1400" b="1" dirty="0">
              <a:solidFill>
                <a:schemeClr val="bg1"/>
              </a:solidFill>
              <a:latin typeface="HY바다L" panose="02030600000101010101" pitchFamily="18" charset="-127"/>
              <a:ea typeface="HY바다L" panose="02030600000101010101" pitchFamily="18" charset="-127"/>
            </a:endParaRP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main </a:t>
            </a:r>
            <a:r>
              <a:rPr lang="ko-KR" altLang="en-US" sz="1400" b="1" dirty="0">
                <a:solidFill>
                  <a:schemeClr val="bg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구성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BA47CCC-482D-45B2-B816-F20124B09F55}"/>
              </a:ext>
            </a:extLst>
          </p:cNvPr>
          <p:cNvCxnSpPr>
            <a:cxnSpLocks/>
          </p:cNvCxnSpPr>
          <p:nvPr/>
        </p:nvCxnSpPr>
        <p:spPr>
          <a:xfrm>
            <a:off x="7129626" y="3263317"/>
            <a:ext cx="0" cy="2509522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6CEE475-22D0-41AD-BDD2-59EE841F8ABF}"/>
              </a:ext>
            </a:extLst>
          </p:cNvPr>
          <p:cNvSpPr txBox="1"/>
          <p:nvPr/>
        </p:nvSpPr>
        <p:spPr>
          <a:xfrm>
            <a:off x="6609079" y="5719837"/>
            <a:ext cx="1041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11</a:t>
            </a:r>
            <a:r>
              <a:rPr lang="ko-KR" altLang="en-US" sz="1400" dirty="0">
                <a:solidFill>
                  <a:schemeClr val="bg1"/>
                </a:solidFill>
              </a:rPr>
              <a:t>월 </a:t>
            </a:r>
            <a:r>
              <a:rPr lang="en-US" altLang="ko-KR" sz="1400" dirty="0">
                <a:solidFill>
                  <a:schemeClr val="bg1"/>
                </a:solidFill>
              </a:rPr>
              <a:t>25</a:t>
            </a:r>
            <a:r>
              <a:rPr lang="ko-KR" altLang="en-US" sz="1400" dirty="0">
                <a:solidFill>
                  <a:schemeClr val="bg1"/>
                </a:solidFill>
              </a:rPr>
              <a:t>일</a:t>
            </a:r>
          </a:p>
        </p:txBody>
      </p:sp>
      <p:sp>
        <p:nvSpPr>
          <p:cNvPr id="44" name="화살표: 위쪽 43">
            <a:extLst>
              <a:ext uri="{FF2B5EF4-FFF2-40B4-BE49-F238E27FC236}">
                <a16:creationId xmlns:a16="http://schemas.microsoft.com/office/drawing/2014/main" id="{28B6713D-A79D-4A27-B308-17CE8DE74E43}"/>
              </a:ext>
            </a:extLst>
          </p:cNvPr>
          <p:cNvSpPr/>
          <p:nvPr/>
        </p:nvSpPr>
        <p:spPr>
          <a:xfrm rot="10800000">
            <a:off x="6978145" y="5023265"/>
            <a:ext cx="302960" cy="390000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F996B61-4DF3-4019-8599-8840000BAC45}"/>
              </a:ext>
            </a:extLst>
          </p:cNvPr>
          <p:cNvSpPr txBox="1"/>
          <p:nvPr/>
        </p:nvSpPr>
        <p:spPr>
          <a:xfrm>
            <a:off x="6354308" y="2711014"/>
            <a:ext cx="1377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모의 시험</a:t>
            </a:r>
            <a:r>
              <a:rPr lang="en-US" altLang="ko-KR" sz="1400" b="1" dirty="0">
                <a:solidFill>
                  <a:schemeClr val="bg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, </a:t>
            </a:r>
          </a:p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복습 기능 추가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BA0A2480-A883-47A8-BB3B-F341CD0D61E3}"/>
              </a:ext>
            </a:extLst>
          </p:cNvPr>
          <p:cNvCxnSpPr>
            <a:cxnSpLocks/>
          </p:cNvCxnSpPr>
          <p:nvPr/>
        </p:nvCxnSpPr>
        <p:spPr>
          <a:xfrm>
            <a:off x="8435718" y="3273160"/>
            <a:ext cx="0" cy="2509522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화살표: 위쪽 46">
            <a:extLst>
              <a:ext uri="{FF2B5EF4-FFF2-40B4-BE49-F238E27FC236}">
                <a16:creationId xmlns:a16="http://schemas.microsoft.com/office/drawing/2014/main" id="{84151103-E586-4ADA-A102-4E20B714421F}"/>
              </a:ext>
            </a:extLst>
          </p:cNvPr>
          <p:cNvSpPr/>
          <p:nvPr/>
        </p:nvSpPr>
        <p:spPr>
          <a:xfrm>
            <a:off x="8284238" y="3284126"/>
            <a:ext cx="302960" cy="390000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801C6A9-5BD0-4727-9EB3-8856B7F1E8BC}"/>
              </a:ext>
            </a:extLst>
          </p:cNvPr>
          <p:cNvSpPr txBox="1"/>
          <p:nvPr/>
        </p:nvSpPr>
        <p:spPr>
          <a:xfrm>
            <a:off x="7644661" y="2681930"/>
            <a:ext cx="1500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사용자 폴더</a:t>
            </a:r>
            <a:endParaRPr lang="en-US" altLang="ko-KR" sz="1400" b="1" dirty="0">
              <a:solidFill>
                <a:schemeClr val="bg1"/>
              </a:solidFill>
              <a:latin typeface="HY바다L" panose="02030600000101010101" pitchFamily="18" charset="-127"/>
              <a:ea typeface="HY바다L" panose="02030600000101010101" pitchFamily="18" charset="-127"/>
            </a:endParaRPr>
          </a:p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 기능 추가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32BAE38-127E-4B20-89F3-F77D3DDB0BA0}"/>
              </a:ext>
            </a:extLst>
          </p:cNvPr>
          <p:cNvSpPr txBox="1"/>
          <p:nvPr/>
        </p:nvSpPr>
        <p:spPr>
          <a:xfrm>
            <a:off x="7915171" y="5749327"/>
            <a:ext cx="1041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11</a:t>
            </a:r>
            <a:r>
              <a:rPr lang="ko-KR" altLang="en-US" sz="1400" dirty="0">
                <a:solidFill>
                  <a:schemeClr val="bg1"/>
                </a:solidFill>
              </a:rPr>
              <a:t>월 </a:t>
            </a:r>
            <a:r>
              <a:rPr lang="en-US" altLang="ko-KR" sz="1400" dirty="0">
                <a:solidFill>
                  <a:schemeClr val="bg1"/>
                </a:solidFill>
              </a:rPr>
              <a:t>28</a:t>
            </a:r>
            <a:r>
              <a:rPr lang="ko-KR" altLang="en-US" sz="1400" dirty="0">
                <a:solidFill>
                  <a:schemeClr val="bg1"/>
                </a:solidFill>
              </a:rPr>
              <a:t>일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F363EDA2-6048-4646-BCCB-0E101A2630D5}"/>
              </a:ext>
            </a:extLst>
          </p:cNvPr>
          <p:cNvCxnSpPr>
            <a:cxnSpLocks/>
          </p:cNvCxnSpPr>
          <p:nvPr/>
        </p:nvCxnSpPr>
        <p:spPr>
          <a:xfrm>
            <a:off x="9665487" y="3273160"/>
            <a:ext cx="0" cy="2509522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화살표: 위쪽 50">
            <a:extLst>
              <a:ext uri="{FF2B5EF4-FFF2-40B4-BE49-F238E27FC236}">
                <a16:creationId xmlns:a16="http://schemas.microsoft.com/office/drawing/2014/main" id="{DFD38041-E2A1-41CC-8C86-CFE3922BA68D}"/>
              </a:ext>
            </a:extLst>
          </p:cNvPr>
          <p:cNvSpPr/>
          <p:nvPr/>
        </p:nvSpPr>
        <p:spPr>
          <a:xfrm rot="10800000">
            <a:off x="9514007" y="5023254"/>
            <a:ext cx="302960" cy="390000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45C5B5C-CCF5-4B6B-9CAF-3DEBBDF38EE9}"/>
              </a:ext>
            </a:extLst>
          </p:cNvPr>
          <p:cNvSpPr txBox="1"/>
          <p:nvPr/>
        </p:nvSpPr>
        <p:spPr>
          <a:xfrm>
            <a:off x="9144939" y="5756583"/>
            <a:ext cx="1041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12</a:t>
            </a:r>
            <a:r>
              <a:rPr lang="ko-KR" altLang="en-US" sz="1400" dirty="0">
                <a:solidFill>
                  <a:schemeClr val="bg1"/>
                </a:solidFill>
              </a:rPr>
              <a:t>월 </a:t>
            </a:r>
            <a:r>
              <a:rPr lang="en-US" altLang="ko-KR" sz="1400" dirty="0">
                <a:solidFill>
                  <a:schemeClr val="bg1"/>
                </a:solidFill>
              </a:rPr>
              <a:t>5</a:t>
            </a:r>
            <a:r>
              <a:rPr lang="ko-KR" altLang="en-US" sz="1400" dirty="0">
                <a:solidFill>
                  <a:schemeClr val="bg1"/>
                </a:solidFill>
              </a:rPr>
              <a:t>일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4459950-8D8F-45DD-A376-96B556A8E567}"/>
              </a:ext>
            </a:extLst>
          </p:cNvPr>
          <p:cNvSpPr txBox="1"/>
          <p:nvPr/>
        </p:nvSpPr>
        <p:spPr>
          <a:xfrm>
            <a:off x="8911628" y="2926858"/>
            <a:ext cx="1500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오류 수정</a:t>
            </a: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1DB06FB1-6569-4885-BF11-00375BE925F1}"/>
              </a:ext>
            </a:extLst>
          </p:cNvPr>
          <p:cNvCxnSpPr>
            <a:cxnSpLocks/>
          </p:cNvCxnSpPr>
          <p:nvPr/>
        </p:nvCxnSpPr>
        <p:spPr>
          <a:xfrm>
            <a:off x="10932453" y="3260936"/>
            <a:ext cx="0" cy="2509522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207D210-220A-4EC4-A2DC-3B05A7780C26}"/>
              </a:ext>
            </a:extLst>
          </p:cNvPr>
          <p:cNvSpPr txBox="1"/>
          <p:nvPr/>
        </p:nvSpPr>
        <p:spPr>
          <a:xfrm>
            <a:off x="10411906" y="5742956"/>
            <a:ext cx="1041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12</a:t>
            </a:r>
            <a:r>
              <a:rPr lang="ko-KR" altLang="en-US" sz="1400" dirty="0">
                <a:solidFill>
                  <a:schemeClr val="bg1"/>
                </a:solidFill>
              </a:rPr>
              <a:t>월 </a:t>
            </a:r>
            <a:r>
              <a:rPr lang="en-US" altLang="ko-KR" sz="1400" dirty="0">
                <a:solidFill>
                  <a:schemeClr val="bg1"/>
                </a:solidFill>
              </a:rPr>
              <a:t>10</a:t>
            </a:r>
            <a:r>
              <a:rPr lang="ko-KR" altLang="en-US" sz="1400" dirty="0">
                <a:solidFill>
                  <a:schemeClr val="bg1"/>
                </a:solidFill>
              </a:rPr>
              <a:t>일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2BAA3AA-7D6C-4471-AC9A-F00E2F8EED4F}"/>
              </a:ext>
            </a:extLst>
          </p:cNvPr>
          <p:cNvSpPr txBox="1"/>
          <p:nvPr/>
        </p:nvSpPr>
        <p:spPr>
          <a:xfrm>
            <a:off x="10182313" y="2694455"/>
            <a:ext cx="1500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복습하기에 </a:t>
            </a:r>
            <a:endParaRPr lang="en-US" altLang="ko-KR" sz="1400" b="1" dirty="0">
              <a:solidFill>
                <a:schemeClr val="bg1"/>
              </a:solidFill>
              <a:latin typeface="HY바다L" panose="02030600000101010101" pitchFamily="18" charset="-127"/>
              <a:ea typeface="HY바다L" panose="02030600000101010101" pitchFamily="18" charset="-127"/>
            </a:endParaRPr>
          </a:p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오답노트 추가</a:t>
            </a:r>
            <a:endParaRPr lang="en-US" altLang="ko-KR" sz="1400" b="1" dirty="0">
              <a:solidFill>
                <a:schemeClr val="bg1"/>
              </a:solidFill>
              <a:latin typeface="HY바다L" panose="02030600000101010101" pitchFamily="18" charset="-127"/>
              <a:ea typeface="HY바다L" panose="02030600000101010101" pitchFamily="18" charset="-127"/>
            </a:endParaRPr>
          </a:p>
        </p:txBody>
      </p:sp>
      <p:sp>
        <p:nvSpPr>
          <p:cNvPr id="57" name="화살표: 위쪽 56">
            <a:extLst>
              <a:ext uri="{FF2B5EF4-FFF2-40B4-BE49-F238E27FC236}">
                <a16:creationId xmlns:a16="http://schemas.microsoft.com/office/drawing/2014/main" id="{58B5DFEA-02DE-4189-B72B-67C9BFCE5576}"/>
              </a:ext>
            </a:extLst>
          </p:cNvPr>
          <p:cNvSpPr/>
          <p:nvPr/>
        </p:nvSpPr>
        <p:spPr>
          <a:xfrm>
            <a:off x="10775577" y="3280814"/>
            <a:ext cx="302960" cy="390000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61445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BD716-C412-427B-A7FF-1C9871B36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프로젝트의 목적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B4EF413-2A28-4B71-A565-7B9BC9016E5F}"/>
              </a:ext>
            </a:extLst>
          </p:cNvPr>
          <p:cNvSpPr/>
          <p:nvPr/>
        </p:nvSpPr>
        <p:spPr>
          <a:xfrm>
            <a:off x="1426130" y="1776368"/>
            <a:ext cx="3464654" cy="1652632"/>
          </a:xfrm>
          <a:prstGeom prst="roundRect">
            <a:avLst/>
          </a:prstGeom>
          <a:ln w="28575">
            <a:solidFill>
              <a:srgbClr val="8B9A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HY바다L" panose="02030600000101010101" pitchFamily="18" charset="-127"/>
                <a:ea typeface="HY바다L" panose="02030600000101010101" pitchFamily="18" charset="-127"/>
              </a:rPr>
              <a:t>복습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26CD2BE-5D5C-4B9B-BDE2-9222A40746B7}"/>
              </a:ext>
            </a:extLst>
          </p:cNvPr>
          <p:cNvSpPr/>
          <p:nvPr/>
        </p:nvSpPr>
        <p:spPr>
          <a:xfrm>
            <a:off x="7029980" y="1776368"/>
            <a:ext cx="3464654" cy="1652632"/>
          </a:xfrm>
          <a:prstGeom prst="roundRect">
            <a:avLst/>
          </a:prstGeom>
          <a:ln w="28575">
            <a:solidFill>
              <a:srgbClr val="8B9A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HY바다L" panose="02030600000101010101" pitchFamily="18" charset="-127"/>
                <a:ea typeface="HY바다L" panose="02030600000101010101" pitchFamily="18" charset="-127"/>
              </a:rPr>
              <a:t>모의시험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DFC8E8-ADD4-49BE-B047-F5F247F54A5A}"/>
              </a:ext>
            </a:extLst>
          </p:cNvPr>
          <p:cNvSpPr txBox="1"/>
          <p:nvPr/>
        </p:nvSpPr>
        <p:spPr>
          <a:xfrm>
            <a:off x="5318624" y="1566952"/>
            <a:ext cx="113251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+</a:t>
            </a:r>
            <a:endParaRPr lang="ko-KR" altLang="en-US" sz="115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" name="화살표: 줄무늬가 있는 오른쪽 4">
            <a:extLst>
              <a:ext uri="{FF2B5EF4-FFF2-40B4-BE49-F238E27FC236}">
                <a16:creationId xmlns:a16="http://schemas.microsoft.com/office/drawing/2014/main" id="{442502D5-69F7-4B70-A360-51794DB5DB9C}"/>
              </a:ext>
            </a:extLst>
          </p:cNvPr>
          <p:cNvSpPr/>
          <p:nvPr/>
        </p:nvSpPr>
        <p:spPr>
          <a:xfrm rot="5400000">
            <a:off x="5210966" y="3575807"/>
            <a:ext cx="1459684" cy="1166070"/>
          </a:xfrm>
          <a:prstGeom prst="stripedRightArrow">
            <a:avLst/>
          </a:prstGeom>
          <a:solidFill>
            <a:schemeClr val="bg1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0801EB-44F5-4A30-A2CB-61668768FB41}"/>
              </a:ext>
            </a:extLst>
          </p:cNvPr>
          <p:cNvSpPr txBox="1"/>
          <p:nvPr/>
        </p:nvSpPr>
        <p:spPr>
          <a:xfrm>
            <a:off x="3168948" y="5134060"/>
            <a:ext cx="5543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HY바다L" panose="02030600000101010101" pitchFamily="18" charset="-127"/>
                <a:ea typeface="HY바다L" panose="02030600000101010101" pitchFamily="18" charset="-127"/>
              </a:rPr>
              <a:t>“</a:t>
            </a:r>
            <a:r>
              <a:rPr lang="ko-KR" altLang="en-US" sz="4800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HY바다L" panose="02030600000101010101" pitchFamily="18" charset="-127"/>
                <a:ea typeface="HY바다L" panose="02030600000101010101" pitchFamily="18" charset="-127"/>
              </a:rPr>
              <a:t>최고의 공부 효과</a:t>
            </a:r>
            <a:r>
              <a:rPr lang="en-US" altLang="ko-KR" sz="4800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HY바다L" panose="02030600000101010101" pitchFamily="18" charset="-127"/>
                <a:ea typeface="HY바다L" panose="02030600000101010101" pitchFamily="18" charset="-127"/>
              </a:rPr>
              <a:t>”</a:t>
            </a:r>
            <a:endParaRPr lang="ko-KR" altLang="en-US" sz="4800" b="1" u="sng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HY바다L" panose="02030600000101010101" pitchFamily="18" charset="-127"/>
              <a:ea typeface="HY바다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7889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F550DF57-B847-4B9F-903F-13003AC8BAF8}"/>
              </a:ext>
            </a:extLst>
          </p:cNvPr>
          <p:cNvSpPr/>
          <p:nvPr/>
        </p:nvSpPr>
        <p:spPr>
          <a:xfrm>
            <a:off x="1043730" y="2292617"/>
            <a:ext cx="10310070" cy="3926048"/>
          </a:xfrm>
          <a:custGeom>
            <a:avLst/>
            <a:gdLst>
              <a:gd name="connsiteX0" fmla="*/ 33556 w 10310070"/>
              <a:gd name="connsiteY0" fmla="*/ 0 h 3926048"/>
              <a:gd name="connsiteX1" fmla="*/ 0 w 10310070"/>
              <a:gd name="connsiteY1" fmla="*/ 3909270 h 3926048"/>
              <a:gd name="connsiteX2" fmla="*/ 7407479 w 10310070"/>
              <a:gd name="connsiteY2" fmla="*/ 3926048 h 3926048"/>
              <a:gd name="connsiteX3" fmla="*/ 7390701 w 10310070"/>
              <a:gd name="connsiteY3" fmla="*/ 2357307 h 3926048"/>
              <a:gd name="connsiteX4" fmla="*/ 10310070 w 10310070"/>
              <a:gd name="connsiteY4" fmla="*/ 2382474 h 3926048"/>
              <a:gd name="connsiteX5" fmla="*/ 10301681 w 10310070"/>
              <a:gd name="connsiteY5" fmla="*/ 100668 h 3926048"/>
              <a:gd name="connsiteX6" fmla="*/ 8389 w 10310070"/>
              <a:gd name="connsiteY6" fmla="*/ 67112 h 392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10070" h="3926048">
                <a:moveTo>
                  <a:pt x="33556" y="0"/>
                </a:moveTo>
                <a:lnTo>
                  <a:pt x="0" y="3909270"/>
                </a:lnTo>
                <a:lnTo>
                  <a:pt x="7407479" y="3926048"/>
                </a:lnTo>
                <a:lnTo>
                  <a:pt x="7390701" y="2357307"/>
                </a:lnTo>
                <a:lnTo>
                  <a:pt x="10310070" y="2382474"/>
                </a:lnTo>
                <a:cubicBezTo>
                  <a:pt x="10307274" y="1621872"/>
                  <a:pt x="10304477" y="861270"/>
                  <a:pt x="10301681" y="100668"/>
                </a:cubicBezTo>
                <a:lnTo>
                  <a:pt x="8389" y="67112"/>
                </a:lnTo>
              </a:path>
            </a:pathLst>
          </a:custGeom>
          <a:solidFill>
            <a:schemeClr val="tx2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C3BD716-C412-427B-A7FF-1C9871B36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프로젝트의 설명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6F7CD23-533A-4CA2-A1EC-64FB8AB53AEA}"/>
              </a:ext>
            </a:extLst>
          </p:cNvPr>
          <p:cNvSpPr/>
          <p:nvPr/>
        </p:nvSpPr>
        <p:spPr>
          <a:xfrm>
            <a:off x="5498983" y="1585519"/>
            <a:ext cx="1761688" cy="503339"/>
          </a:xfrm>
          <a:prstGeom prst="roundRect">
            <a:avLst/>
          </a:prstGeom>
          <a:ln>
            <a:solidFill>
              <a:schemeClr val="bg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2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사용자 등록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0C639B0-439A-414B-A8C1-96CC0B21A324}"/>
              </a:ext>
            </a:extLst>
          </p:cNvPr>
          <p:cNvSpPr/>
          <p:nvPr/>
        </p:nvSpPr>
        <p:spPr>
          <a:xfrm>
            <a:off x="2181139" y="2486284"/>
            <a:ext cx="8397375" cy="503339"/>
          </a:xfrm>
          <a:prstGeom prst="roundRect">
            <a:avLst/>
          </a:prstGeom>
          <a:ln>
            <a:solidFill>
              <a:schemeClr val="bg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u="sng" dirty="0">
                <a:solidFill>
                  <a:schemeClr val="bg2">
                    <a:lumMod val="75000"/>
                  </a:schemeClr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메인 메뉴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99F8771-1453-4F84-972F-CD564F3E53D0}"/>
              </a:ext>
            </a:extLst>
          </p:cNvPr>
          <p:cNvSpPr/>
          <p:nvPr/>
        </p:nvSpPr>
        <p:spPr>
          <a:xfrm>
            <a:off x="1366008" y="3345105"/>
            <a:ext cx="1761688" cy="503339"/>
          </a:xfrm>
          <a:prstGeom prst="roundRect">
            <a:avLst/>
          </a:prstGeom>
          <a:ln>
            <a:solidFill>
              <a:schemeClr val="bg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문제 만들기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FAA1A8D-3E30-49B3-9266-C441C0E10CCF}"/>
              </a:ext>
            </a:extLst>
          </p:cNvPr>
          <p:cNvSpPr/>
          <p:nvPr/>
        </p:nvSpPr>
        <p:spPr>
          <a:xfrm>
            <a:off x="3958206" y="3387050"/>
            <a:ext cx="1761688" cy="503339"/>
          </a:xfrm>
          <a:prstGeom prst="roundRect">
            <a:avLst/>
          </a:prstGeom>
          <a:ln>
            <a:solidFill>
              <a:schemeClr val="bg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모의 시험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7B1ACE0-2E2C-459B-9496-794025015AE6}"/>
              </a:ext>
            </a:extLst>
          </p:cNvPr>
          <p:cNvSpPr/>
          <p:nvPr/>
        </p:nvSpPr>
        <p:spPr>
          <a:xfrm>
            <a:off x="6557395" y="3426901"/>
            <a:ext cx="1761688" cy="503339"/>
          </a:xfrm>
          <a:prstGeom prst="roundRect">
            <a:avLst/>
          </a:prstGeom>
          <a:ln>
            <a:solidFill>
              <a:schemeClr val="bg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복습하기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2D34FDE-F53E-4109-89F2-B0F27C4BF861}"/>
              </a:ext>
            </a:extLst>
          </p:cNvPr>
          <p:cNvSpPr/>
          <p:nvPr/>
        </p:nvSpPr>
        <p:spPr>
          <a:xfrm>
            <a:off x="9149593" y="3426900"/>
            <a:ext cx="1761688" cy="503339"/>
          </a:xfrm>
          <a:prstGeom prst="roundRect">
            <a:avLst/>
          </a:prstGeom>
          <a:ln>
            <a:solidFill>
              <a:schemeClr val="bg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종료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43172EC-1760-405F-AB3C-4D983CDE13DC}"/>
              </a:ext>
            </a:extLst>
          </p:cNvPr>
          <p:cNvSpPr/>
          <p:nvPr/>
        </p:nvSpPr>
        <p:spPr>
          <a:xfrm>
            <a:off x="9149593" y="5543025"/>
            <a:ext cx="1761688" cy="503339"/>
          </a:xfrm>
          <a:prstGeom prst="roundRect">
            <a:avLst/>
          </a:prstGeom>
          <a:ln>
            <a:solidFill>
              <a:schemeClr val="bg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HY바다L" panose="02030600000101010101" pitchFamily="18" charset="-127"/>
                <a:ea typeface="HY바다L" panose="02030600000101010101" pitchFamily="18" charset="-127"/>
              </a:rPr>
              <a:t>return</a:t>
            </a:r>
            <a:r>
              <a:rPr lang="ko-KR" altLang="en-US" b="1" dirty="0">
                <a:latin typeface="HY바다L" panose="02030600000101010101" pitchFamily="18" charset="-127"/>
                <a:ea typeface="HY바다L" panose="02030600000101010101" pitchFamily="18" charset="-127"/>
              </a:rPr>
              <a:t> </a:t>
            </a:r>
            <a:r>
              <a:rPr lang="en-US" altLang="ko-KR" b="1" dirty="0">
                <a:latin typeface="HY바다L" panose="02030600000101010101" pitchFamily="18" charset="-127"/>
                <a:ea typeface="HY바다L" panose="02030600000101010101" pitchFamily="18" charset="-127"/>
              </a:rPr>
              <a:t>0</a:t>
            </a:r>
            <a:endParaRPr lang="ko-KR" altLang="en-US" b="1" dirty="0">
              <a:latin typeface="HY바다L" panose="02030600000101010101" pitchFamily="18" charset="-127"/>
              <a:ea typeface="HY바다L" panose="02030600000101010101" pitchFamily="18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E2864B2-2DBF-4A3E-882E-C4C12F3DF6C6}"/>
              </a:ext>
            </a:extLst>
          </p:cNvPr>
          <p:cNvSpPr/>
          <p:nvPr/>
        </p:nvSpPr>
        <p:spPr>
          <a:xfrm>
            <a:off x="3908571" y="5543025"/>
            <a:ext cx="1860958" cy="503339"/>
          </a:xfrm>
          <a:prstGeom prst="roundRect">
            <a:avLst/>
          </a:prstGeom>
          <a:ln>
            <a:solidFill>
              <a:schemeClr val="bg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오답 노트 작성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BC90E1A-B5BD-4A14-9683-C4A5A6570F01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6379827" y="2088858"/>
            <a:ext cx="0" cy="39742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0724BA0-1596-458A-AFDD-0BFD572B3AB6}"/>
              </a:ext>
            </a:extLst>
          </p:cNvPr>
          <p:cNvCxnSpPr>
            <a:cxnSpLocks/>
          </p:cNvCxnSpPr>
          <p:nvPr/>
        </p:nvCxnSpPr>
        <p:spPr>
          <a:xfrm>
            <a:off x="2246852" y="2989623"/>
            <a:ext cx="0" cy="35548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3C8C603-2BFF-41C4-A183-D5B30BED8069}"/>
              </a:ext>
            </a:extLst>
          </p:cNvPr>
          <p:cNvCxnSpPr>
            <a:cxnSpLocks/>
          </p:cNvCxnSpPr>
          <p:nvPr/>
        </p:nvCxnSpPr>
        <p:spPr>
          <a:xfrm>
            <a:off x="4839050" y="2989623"/>
            <a:ext cx="0" cy="39742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1EDC782-C524-4B75-ACAB-260DC01716DE}"/>
              </a:ext>
            </a:extLst>
          </p:cNvPr>
          <p:cNvCxnSpPr>
            <a:cxnSpLocks/>
          </p:cNvCxnSpPr>
          <p:nvPr/>
        </p:nvCxnSpPr>
        <p:spPr>
          <a:xfrm>
            <a:off x="7438239" y="2989623"/>
            <a:ext cx="0" cy="4372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943DDA3-76A1-4191-AE3D-22F750994078}"/>
              </a:ext>
            </a:extLst>
          </p:cNvPr>
          <p:cNvCxnSpPr>
            <a:cxnSpLocks/>
          </p:cNvCxnSpPr>
          <p:nvPr/>
        </p:nvCxnSpPr>
        <p:spPr>
          <a:xfrm>
            <a:off x="10030437" y="2989623"/>
            <a:ext cx="0" cy="4372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1553C90-767E-4159-89DC-F9B856F081DF}"/>
              </a:ext>
            </a:extLst>
          </p:cNvPr>
          <p:cNvCxnSpPr>
            <a:cxnSpLocks/>
            <a:stCxn id="11" idx="2"/>
            <a:endCxn id="18" idx="0"/>
          </p:cNvCxnSpPr>
          <p:nvPr/>
        </p:nvCxnSpPr>
        <p:spPr>
          <a:xfrm>
            <a:off x="4839050" y="3890389"/>
            <a:ext cx="0" cy="165263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C5613118-2353-455C-953F-6C7A1CD1E0C5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10030437" y="3930239"/>
            <a:ext cx="0" cy="16127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89A1BBF-B3D0-48FE-AACF-EA132ACC5091}"/>
              </a:ext>
            </a:extLst>
          </p:cNvPr>
          <p:cNvSpPr/>
          <p:nvPr/>
        </p:nvSpPr>
        <p:spPr>
          <a:xfrm>
            <a:off x="763756" y="2153572"/>
            <a:ext cx="1073080" cy="332712"/>
          </a:xfrm>
          <a:prstGeom prst="rect">
            <a:avLst/>
          </a:prstGeom>
          <a:solidFill>
            <a:srgbClr val="0DAC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u="sng" dirty="0">
                <a:solidFill>
                  <a:schemeClr val="tx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while</a:t>
            </a:r>
            <a:endParaRPr lang="ko-KR" altLang="en-US" b="1" u="sng" dirty="0">
              <a:solidFill>
                <a:schemeClr val="tx1"/>
              </a:solidFill>
              <a:latin typeface="HY바다L" panose="02030600000101010101" pitchFamily="18" charset="-127"/>
              <a:ea typeface="HY바다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9929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BD716-C412-427B-A7FF-1C9871B36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프로젝트 설명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8E9FBC6-A4F4-472C-9BB9-4291B60E9C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20" y="2502875"/>
            <a:ext cx="719360" cy="719360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C57311E-7B21-44A0-A377-86D506BE2142}"/>
              </a:ext>
            </a:extLst>
          </p:cNvPr>
          <p:cNvSpPr/>
          <p:nvPr/>
        </p:nvSpPr>
        <p:spPr>
          <a:xfrm>
            <a:off x="1390920" y="2574555"/>
            <a:ext cx="4320000" cy="57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tx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사용자 등록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7047A0F-0359-4173-AED7-ADD8D2F2EE16}"/>
              </a:ext>
            </a:extLst>
          </p:cNvPr>
          <p:cNvSpPr/>
          <p:nvPr/>
        </p:nvSpPr>
        <p:spPr>
          <a:xfrm>
            <a:off x="1390920" y="3409461"/>
            <a:ext cx="4320000" cy="576000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tx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문제 등록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496B4BD-DD5C-410C-96FB-D17942D2953D}"/>
              </a:ext>
            </a:extLst>
          </p:cNvPr>
          <p:cNvSpPr/>
          <p:nvPr/>
        </p:nvSpPr>
        <p:spPr>
          <a:xfrm>
            <a:off x="1390920" y="4244367"/>
            <a:ext cx="4320000" cy="576000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tx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모의 시험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7007E7D-8083-4DD2-8912-8EDED32C124C}"/>
              </a:ext>
            </a:extLst>
          </p:cNvPr>
          <p:cNvSpPr/>
          <p:nvPr/>
        </p:nvSpPr>
        <p:spPr>
          <a:xfrm>
            <a:off x="1390920" y="5079273"/>
            <a:ext cx="4320000" cy="576000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tx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복습하기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518861E-AD6D-4C00-A7A6-8849FB3D5BCF}"/>
              </a:ext>
            </a:extLst>
          </p:cNvPr>
          <p:cNvSpPr/>
          <p:nvPr/>
        </p:nvSpPr>
        <p:spPr>
          <a:xfrm>
            <a:off x="4626880" y="2572631"/>
            <a:ext cx="6705600" cy="3135365"/>
          </a:xfrm>
          <a:prstGeom prst="roundRect">
            <a:avLst>
              <a:gd name="adj" fmla="val 1277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dirty="0">
              <a:solidFill>
                <a:schemeClr val="tx1"/>
              </a:solidFill>
              <a:latin typeface="HY바다L" panose="02030600000101010101" pitchFamily="18" charset="-127"/>
              <a:ea typeface="HY바다L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F053FD-ACFA-479B-B853-BF58F5F6F15F}"/>
              </a:ext>
            </a:extLst>
          </p:cNvPr>
          <p:cNvSpPr/>
          <p:nvPr/>
        </p:nvSpPr>
        <p:spPr>
          <a:xfrm>
            <a:off x="4896472" y="2738998"/>
            <a:ext cx="540083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HY바다L" panose="02030600000101010101" pitchFamily="18" charset="-127"/>
                <a:ea typeface="HY바다L" panose="02030600000101010101" pitchFamily="18" charset="-127"/>
              </a:rPr>
              <a:t>-</a:t>
            </a:r>
            <a:r>
              <a:rPr lang="ko-KR" altLang="en-US" dirty="0">
                <a:latin typeface="HY바다L" panose="02030600000101010101" pitchFamily="18" charset="-127"/>
                <a:ea typeface="HY바다L" panose="02030600000101010101" pitchFamily="18" charset="-127"/>
              </a:rPr>
              <a:t>프로그램을 실행하기 전에 사용자의 이름을 입력</a:t>
            </a:r>
            <a:endParaRPr lang="en-US" altLang="ko-KR" dirty="0">
              <a:latin typeface="HY바다L" panose="02030600000101010101" pitchFamily="18" charset="-127"/>
              <a:ea typeface="HY바다L" panose="02030600000101010101" pitchFamily="18" charset="-127"/>
            </a:endParaRPr>
          </a:p>
          <a:p>
            <a:r>
              <a:rPr lang="en-US" altLang="ko-KR" dirty="0">
                <a:latin typeface="HY바다L" panose="02030600000101010101" pitchFamily="18" charset="-127"/>
                <a:ea typeface="HY바다L" panose="02030600000101010101" pitchFamily="18" charset="-127"/>
              </a:rPr>
              <a:t>-</a:t>
            </a:r>
            <a:r>
              <a:rPr lang="ko-KR" altLang="en-US" dirty="0">
                <a:latin typeface="HY바다L" panose="02030600000101010101" pitchFamily="18" charset="-127"/>
                <a:ea typeface="HY바다L" panose="02030600000101010101" pitchFamily="18" charset="-127"/>
              </a:rPr>
              <a:t>입력된 이름을 바탕으로 디렉토리 생성</a:t>
            </a:r>
            <a:endParaRPr lang="en-US" altLang="ko-KR" dirty="0">
              <a:latin typeface="HY바다L" panose="02030600000101010101" pitchFamily="18" charset="-127"/>
              <a:ea typeface="HY바다L" panose="02030600000101010101" pitchFamily="18" charset="-127"/>
            </a:endParaRPr>
          </a:p>
          <a:p>
            <a:endParaRPr lang="ko-KR" altLang="en-US" dirty="0">
              <a:solidFill>
                <a:schemeClr val="tx1"/>
              </a:solidFill>
              <a:latin typeface="HY바다L" panose="02030600000101010101" pitchFamily="18" charset="-127"/>
              <a:ea typeface="HY바다L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F0838C-3B27-4E68-88AB-1416D0DCCB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9"/>
          <a:stretch/>
        </p:blipFill>
        <p:spPr>
          <a:xfrm>
            <a:off x="4896472" y="3383892"/>
            <a:ext cx="5967903" cy="762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950E521-DD60-4A3C-925B-CA087E99D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6472" y="4599798"/>
            <a:ext cx="6372225" cy="914400"/>
          </a:xfrm>
          <a:prstGeom prst="rect">
            <a:avLst/>
          </a:prstGeom>
        </p:spPr>
      </p:pic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1303EA61-948F-4813-B2EC-D64BED54CE42}"/>
              </a:ext>
            </a:extLst>
          </p:cNvPr>
          <p:cNvSpPr/>
          <p:nvPr/>
        </p:nvSpPr>
        <p:spPr>
          <a:xfrm>
            <a:off x="7758783" y="4230564"/>
            <a:ext cx="243280" cy="195178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화살표: U자형 9">
            <a:extLst>
              <a:ext uri="{FF2B5EF4-FFF2-40B4-BE49-F238E27FC236}">
                <a16:creationId xmlns:a16="http://schemas.microsoft.com/office/drawing/2014/main" id="{AB0661BB-CDAA-41C2-A866-0F2E2087864D}"/>
              </a:ext>
            </a:extLst>
          </p:cNvPr>
          <p:cNvSpPr/>
          <p:nvPr/>
        </p:nvSpPr>
        <p:spPr>
          <a:xfrm rot="5400000">
            <a:off x="10560075" y="4850412"/>
            <a:ext cx="336192" cy="258906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50000"/>
              <a:gd name="adj5" fmla="val 75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471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BD716-C412-427B-A7FF-1C9871B36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프로젝트 설명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8E9FBC6-A4F4-472C-9BB9-4291B60E9C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20" y="3409461"/>
            <a:ext cx="719360" cy="719360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C57311E-7B21-44A0-A377-86D506BE2142}"/>
              </a:ext>
            </a:extLst>
          </p:cNvPr>
          <p:cNvSpPr/>
          <p:nvPr/>
        </p:nvSpPr>
        <p:spPr>
          <a:xfrm>
            <a:off x="1390920" y="2574555"/>
            <a:ext cx="4320000" cy="576000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tx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사용자 등록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7047A0F-0359-4173-AED7-ADD8D2F2EE16}"/>
              </a:ext>
            </a:extLst>
          </p:cNvPr>
          <p:cNvSpPr/>
          <p:nvPr/>
        </p:nvSpPr>
        <p:spPr>
          <a:xfrm>
            <a:off x="1390920" y="3409461"/>
            <a:ext cx="4320000" cy="57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tx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문제 등록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496B4BD-DD5C-410C-96FB-D17942D2953D}"/>
              </a:ext>
            </a:extLst>
          </p:cNvPr>
          <p:cNvSpPr/>
          <p:nvPr/>
        </p:nvSpPr>
        <p:spPr>
          <a:xfrm>
            <a:off x="1390920" y="4244367"/>
            <a:ext cx="4320000" cy="576000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tx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모의 시험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7007E7D-8083-4DD2-8912-8EDED32C124C}"/>
              </a:ext>
            </a:extLst>
          </p:cNvPr>
          <p:cNvSpPr/>
          <p:nvPr/>
        </p:nvSpPr>
        <p:spPr>
          <a:xfrm>
            <a:off x="1390920" y="5079273"/>
            <a:ext cx="4320000" cy="576000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tx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복습하기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518861E-AD6D-4C00-A7A6-8849FB3D5BCF}"/>
              </a:ext>
            </a:extLst>
          </p:cNvPr>
          <p:cNvSpPr/>
          <p:nvPr/>
        </p:nvSpPr>
        <p:spPr>
          <a:xfrm>
            <a:off x="4626880" y="2574555"/>
            <a:ext cx="6705600" cy="3742355"/>
          </a:xfrm>
          <a:prstGeom prst="roundRect">
            <a:avLst>
              <a:gd name="adj" fmla="val 1277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dirty="0">
              <a:solidFill>
                <a:schemeClr val="tx1"/>
              </a:solidFill>
              <a:latin typeface="HY바다L" panose="02030600000101010101" pitchFamily="18" charset="-127"/>
              <a:ea typeface="HY바다L" panose="02030600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2A154FC-F54D-49A8-9617-47CDF3FD0083}"/>
              </a:ext>
            </a:extLst>
          </p:cNvPr>
          <p:cNvSpPr/>
          <p:nvPr/>
        </p:nvSpPr>
        <p:spPr>
          <a:xfrm>
            <a:off x="4993924" y="2668148"/>
            <a:ext cx="30620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-</a:t>
            </a:r>
            <a:r>
              <a:rPr lang="ko-KR" altLang="en-US" dirty="0">
                <a:solidFill>
                  <a:schemeClr val="tx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기존 메모장에 문제를 추가</a:t>
            </a:r>
            <a:endParaRPr lang="en-US" altLang="ko-KR" dirty="0">
              <a:solidFill>
                <a:schemeClr val="tx1"/>
              </a:solidFill>
              <a:latin typeface="HY바다L" panose="02030600000101010101" pitchFamily="18" charset="-127"/>
              <a:ea typeface="HY바다L" panose="02030600000101010101" pitchFamily="18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-</a:t>
            </a:r>
            <a:r>
              <a:rPr lang="ko-KR" altLang="en-US" dirty="0">
                <a:solidFill>
                  <a:schemeClr val="tx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새로운 메모장을 작성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9D919F6-25F8-4537-A6CA-879BE93E5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2422" y="3314479"/>
            <a:ext cx="5045768" cy="92988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B8DA677-00A4-4877-A1DB-DDADDE4024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6844" y="4704385"/>
            <a:ext cx="5876925" cy="1465553"/>
          </a:xfrm>
          <a:prstGeom prst="rect">
            <a:avLst/>
          </a:prstGeom>
        </p:spPr>
      </p:pic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569F0FCD-1785-4E2D-B2B9-A01EC8CF3182}"/>
              </a:ext>
            </a:extLst>
          </p:cNvPr>
          <p:cNvSpPr/>
          <p:nvPr/>
        </p:nvSpPr>
        <p:spPr>
          <a:xfrm>
            <a:off x="7753666" y="4348143"/>
            <a:ext cx="243280" cy="195178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3848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BD716-C412-427B-A7FF-1C9871B36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프로젝트 설명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8E9FBC6-A4F4-472C-9BB9-4291B60E9C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20" y="4244367"/>
            <a:ext cx="719360" cy="719360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C57311E-7B21-44A0-A377-86D506BE2142}"/>
              </a:ext>
            </a:extLst>
          </p:cNvPr>
          <p:cNvSpPr/>
          <p:nvPr/>
        </p:nvSpPr>
        <p:spPr>
          <a:xfrm>
            <a:off x="1390920" y="2574555"/>
            <a:ext cx="4320000" cy="576000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tx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사용자 등록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7047A0F-0359-4173-AED7-ADD8D2F2EE16}"/>
              </a:ext>
            </a:extLst>
          </p:cNvPr>
          <p:cNvSpPr/>
          <p:nvPr/>
        </p:nvSpPr>
        <p:spPr>
          <a:xfrm>
            <a:off x="1390920" y="3409461"/>
            <a:ext cx="4320000" cy="576000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tx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문제 등록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496B4BD-DD5C-410C-96FB-D17942D2953D}"/>
              </a:ext>
            </a:extLst>
          </p:cNvPr>
          <p:cNvSpPr/>
          <p:nvPr/>
        </p:nvSpPr>
        <p:spPr>
          <a:xfrm>
            <a:off x="1390920" y="4244367"/>
            <a:ext cx="4320000" cy="57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tx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모의 시험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7007E7D-8083-4DD2-8912-8EDED32C124C}"/>
              </a:ext>
            </a:extLst>
          </p:cNvPr>
          <p:cNvSpPr/>
          <p:nvPr/>
        </p:nvSpPr>
        <p:spPr>
          <a:xfrm>
            <a:off x="1390920" y="5079273"/>
            <a:ext cx="4320000" cy="576000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tx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복습하기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518861E-AD6D-4C00-A7A6-8849FB3D5BCF}"/>
              </a:ext>
            </a:extLst>
          </p:cNvPr>
          <p:cNvSpPr/>
          <p:nvPr/>
        </p:nvSpPr>
        <p:spPr>
          <a:xfrm>
            <a:off x="4626880" y="2574555"/>
            <a:ext cx="6705600" cy="3775911"/>
          </a:xfrm>
          <a:prstGeom prst="roundRect">
            <a:avLst>
              <a:gd name="adj" fmla="val 1277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F053FD-ACFA-479B-B853-BF58F5F6F15F}"/>
              </a:ext>
            </a:extLst>
          </p:cNvPr>
          <p:cNvSpPr/>
          <p:nvPr/>
        </p:nvSpPr>
        <p:spPr>
          <a:xfrm>
            <a:off x="5125057" y="2682382"/>
            <a:ext cx="515557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-</a:t>
            </a:r>
            <a:r>
              <a:rPr lang="ko-KR" altLang="en-US" dirty="0">
                <a:solidFill>
                  <a:schemeClr val="tx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사용자 폴더의 문제에서 메모장을 가져옴</a:t>
            </a:r>
            <a:endParaRPr lang="en-US" altLang="ko-KR" dirty="0">
              <a:solidFill>
                <a:schemeClr val="tx1"/>
              </a:solidFill>
              <a:latin typeface="HY바다L" panose="02030600000101010101" pitchFamily="18" charset="-127"/>
              <a:ea typeface="HY바다L" panose="02030600000101010101" pitchFamily="18" charset="-127"/>
            </a:endParaRPr>
          </a:p>
          <a:p>
            <a:r>
              <a:rPr lang="en-US" altLang="ko-KR" dirty="0">
                <a:latin typeface="HY바다L" panose="02030600000101010101" pitchFamily="18" charset="-127"/>
                <a:ea typeface="HY바다L" panose="02030600000101010101" pitchFamily="18" charset="-127"/>
              </a:rPr>
              <a:t>-</a:t>
            </a:r>
            <a:r>
              <a:rPr lang="ko-KR" altLang="en-US" dirty="0">
                <a:latin typeface="HY바다L" panose="02030600000101010101" pitchFamily="18" charset="-127"/>
                <a:ea typeface="HY바다L" panose="02030600000101010101" pitchFamily="18" charset="-127"/>
              </a:rPr>
              <a:t>가져온 내용을 바탕으로 랜덤하게 문제 출제</a:t>
            </a:r>
            <a:endParaRPr lang="en-US" altLang="ko-KR" dirty="0">
              <a:latin typeface="HY바다L" panose="02030600000101010101" pitchFamily="18" charset="-127"/>
              <a:ea typeface="HY바다L" panose="02030600000101010101" pitchFamily="18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-</a:t>
            </a:r>
            <a:r>
              <a:rPr lang="ko-KR" altLang="en-US" dirty="0">
                <a:solidFill>
                  <a:schemeClr val="tx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마지막에 틀린 문제에 대한 오답노트 작성 가능</a:t>
            </a:r>
            <a:endParaRPr lang="en-US" altLang="ko-KR" dirty="0">
              <a:solidFill>
                <a:schemeClr val="tx1"/>
              </a:solidFill>
              <a:latin typeface="HY바다L" panose="02030600000101010101" pitchFamily="18" charset="-127"/>
              <a:ea typeface="HY바다L" panose="02030600000101010101" pitchFamily="18" charset="-127"/>
            </a:endParaRPr>
          </a:p>
          <a:p>
            <a:endParaRPr lang="ko-KR" altLang="en-US" dirty="0">
              <a:solidFill>
                <a:schemeClr val="tx1"/>
              </a:solidFill>
              <a:latin typeface="HY바다L" panose="02030600000101010101" pitchFamily="18" charset="-127"/>
              <a:ea typeface="HY바다L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96945C-AC4E-4DD5-8C13-33368F202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655" y="5095694"/>
            <a:ext cx="3448050" cy="117625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7CE9F01-3BE6-45C4-8098-860F656285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7980" y="3594973"/>
            <a:ext cx="5753100" cy="1176260"/>
          </a:xfrm>
          <a:prstGeom prst="rect">
            <a:avLst/>
          </a:prstGeom>
        </p:spPr>
      </p:pic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226948A0-C8BB-4527-B631-12BCD20FF64F}"/>
              </a:ext>
            </a:extLst>
          </p:cNvPr>
          <p:cNvSpPr/>
          <p:nvPr/>
        </p:nvSpPr>
        <p:spPr>
          <a:xfrm>
            <a:off x="7802890" y="4825561"/>
            <a:ext cx="243280" cy="195178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0379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선생님들화이팅">
      <a:dk1>
        <a:sysClr val="windowText" lastClr="000000"/>
      </a:dk1>
      <a:lt1>
        <a:sysClr val="window" lastClr="FFFFFF"/>
      </a:lt1>
      <a:dk2>
        <a:srgbClr val="426C46"/>
      </a:dk2>
      <a:lt2>
        <a:srgbClr val="F2F2F2"/>
      </a:lt2>
      <a:accent1>
        <a:srgbClr val="2A462D"/>
      </a:accent1>
      <a:accent2>
        <a:srgbClr val="426C46"/>
      </a:accent2>
      <a:accent3>
        <a:srgbClr val="58944A"/>
      </a:accent3>
      <a:accent4>
        <a:srgbClr val="68AC58"/>
      </a:accent4>
      <a:accent5>
        <a:srgbClr val="9AC044"/>
      </a:accent5>
      <a:accent6>
        <a:srgbClr val="5D432D"/>
      </a:accent6>
      <a:hlink>
        <a:srgbClr val="FFC000"/>
      </a:hlink>
      <a:folHlink>
        <a:srgbClr val="FFFF00"/>
      </a:folHlink>
    </a:clrScheme>
    <a:fontScheme name="선생님들화이팅">
      <a:majorFont>
        <a:latin typeface="나눔바른펜"/>
        <a:ea typeface="나눔바른펜"/>
        <a:cs typeface=""/>
      </a:majorFont>
      <a:minorFont>
        <a:latin typeface="나눔바른펜"/>
        <a:ea typeface="나눔바른펜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450</Words>
  <Application>Microsoft Office PowerPoint</Application>
  <PresentationFormat>와이드스크린</PresentationFormat>
  <Paragraphs>123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HY바다L</vt:lpstr>
      <vt:lpstr>나눔바른펜</vt:lpstr>
      <vt:lpstr>Arial</vt:lpstr>
      <vt:lpstr>Office 테마</vt:lpstr>
      <vt:lpstr>메모장을 이용한  복습프로그램</vt:lpstr>
      <vt:lpstr>PowerPoint 프레젠테이션</vt:lpstr>
      <vt:lpstr>프로젝트 유형</vt:lpstr>
      <vt:lpstr>프로젝트의 추진과정</vt:lpstr>
      <vt:lpstr>프로젝트의 목적</vt:lpstr>
      <vt:lpstr>프로젝트의 설명</vt:lpstr>
      <vt:lpstr>프로젝트 설명</vt:lpstr>
      <vt:lpstr>프로젝트 설명</vt:lpstr>
      <vt:lpstr>프로젝트 설명</vt:lpstr>
      <vt:lpstr>프로젝트 설명</vt:lpstr>
      <vt:lpstr>프로젝트 소스 설명</vt:lpstr>
      <vt:lpstr>프로젝트 차별성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토람쥐</dc:creator>
  <cp:lastModifiedBy>홍 윤아</cp:lastModifiedBy>
  <cp:revision>46</cp:revision>
  <dcterms:created xsi:type="dcterms:W3CDTF">2020-04-13T12:10:03Z</dcterms:created>
  <dcterms:modified xsi:type="dcterms:W3CDTF">2020-12-16T09:11:58Z</dcterms:modified>
</cp:coreProperties>
</file>