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001500" cy="8486775" type="screen4x3"/>
  <p:notesSz cx="8486775" cy="12001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8816"/>
            <a:ext cx="12000000" cy="8683346"/>
            <a:chOff x="0" y="-98816"/>
            <a:chExt cx="12000000" cy="8683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8816"/>
              <a:ext cx="12000000" cy="8683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6335" y="5756128"/>
            <a:ext cx="6047329" cy="3511077"/>
            <a:chOff x="2976335" y="5756128"/>
            <a:chExt cx="6047329" cy="3511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6335" y="5756128"/>
              <a:ext cx="6047329" cy="35110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0780" y="397224"/>
            <a:ext cx="11251033" cy="642549"/>
            <a:chOff x="420780" y="397224"/>
            <a:chExt cx="11251033" cy="6425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780" y="397224"/>
              <a:ext cx="11251033" cy="6425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0780" y="1360870"/>
            <a:ext cx="11251033" cy="2580990"/>
            <a:chOff x="420780" y="1360870"/>
            <a:chExt cx="11251033" cy="25809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780" y="1360870"/>
              <a:ext cx="11251033" cy="25809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4285" y="-34285"/>
            <a:ext cx="3219120" cy="4571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66161" y="337702"/>
            <a:ext cx="6109181" cy="7642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6364" y="1482955"/>
            <a:ext cx="10808453" cy="485229"/>
            <a:chOff x="636364" y="1482955"/>
            <a:chExt cx="10808453" cy="4852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364" y="1482955"/>
              <a:ext cx="10808453" cy="4852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52635" y="1129285"/>
            <a:ext cx="3694730" cy="510250"/>
            <a:chOff x="4152635" y="1129285"/>
            <a:chExt cx="3694730" cy="5102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2635" y="1129285"/>
              <a:ext cx="3694730" cy="51025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5475" y="1132304"/>
            <a:ext cx="1286063" cy="609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5218" y="2026513"/>
            <a:ext cx="10779598" cy="901668"/>
            <a:chOff x="665218" y="2026513"/>
            <a:chExt cx="10779598" cy="9016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5218" y="2026513"/>
              <a:ext cx="10779598" cy="9016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364" y="2982955"/>
            <a:ext cx="10808453" cy="767302"/>
            <a:chOff x="636364" y="2982955"/>
            <a:chExt cx="10808453" cy="7673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364" y="2982955"/>
              <a:ext cx="10808453" cy="76730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8375" y="1462966"/>
            <a:ext cx="555415" cy="4571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8375" y="2965715"/>
            <a:ext cx="555415" cy="45713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5421" y="2019164"/>
            <a:ext cx="555415" cy="4571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19273" y="4188179"/>
            <a:ext cx="5623170" cy="4131588"/>
            <a:chOff x="319273" y="4188179"/>
            <a:chExt cx="5623170" cy="413158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273" y="4188179"/>
              <a:ext cx="5623170" cy="41315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47093" y="4242857"/>
            <a:ext cx="5701049" cy="4076910"/>
            <a:chOff x="6047093" y="4242857"/>
            <a:chExt cx="5701049" cy="407691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47093" y="4242857"/>
              <a:ext cx="5701049" cy="407691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89432" y="1582990"/>
            <a:ext cx="8585487" cy="43173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395635" y="4068439"/>
            <a:ext cx="1359299" cy="379236"/>
            <a:chOff x="4395635" y="4068439"/>
            <a:chExt cx="1359299" cy="37923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95635" y="4068439"/>
              <a:ext cx="1359299" cy="37923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361350" y="4048576"/>
            <a:ext cx="1387394" cy="45713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312514" y="4053239"/>
            <a:ext cx="1359299" cy="379236"/>
            <a:chOff x="10312514" y="4053239"/>
            <a:chExt cx="1359299" cy="37923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12514" y="4053239"/>
              <a:ext cx="1359299" cy="37923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43924" y="4066018"/>
            <a:ext cx="971404" cy="45713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230861" y="4380073"/>
            <a:ext cx="1392102" cy="812987"/>
            <a:chOff x="6230861" y="4380073"/>
            <a:chExt cx="1392102" cy="81298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30861" y="4380073"/>
              <a:ext cx="1392102" cy="8129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75950" y="5723293"/>
            <a:ext cx="4108182" cy="2514930"/>
            <a:chOff x="6575950" y="5723293"/>
            <a:chExt cx="4108182" cy="251493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75950" y="5723293"/>
              <a:ext cx="4108182" cy="25149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847365" y="4495757"/>
            <a:ext cx="2836767" cy="1122495"/>
            <a:chOff x="7847365" y="4495757"/>
            <a:chExt cx="2836767" cy="112249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47365" y="4495757"/>
              <a:ext cx="2836767" cy="112249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438447" y="7139622"/>
            <a:ext cx="573577" cy="573577"/>
            <a:chOff x="7438447" y="7139622"/>
            <a:chExt cx="573577" cy="57357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38447" y="7139622"/>
              <a:ext cx="573577" cy="57357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90515" y="1994134"/>
            <a:ext cx="9661587" cy="94981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90515" y="3146839"/>
            <a:ext cx="8646362" cy="43173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20780" y="5143258"/>
            <a:ext cx="5469088" cy="2515781"/>
            <a:chOff x="420780" y="5143258"/>
            <a:chExt cx="5469088" cy="251578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0780" y="5143258"/>
              <a:ext cx="5469088" cy="2515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2021-12-04T15:02:50Z</dcterms:created>
  <dcterms:modified xsi:type="dcterms:W3CDTF">2021-12-04T15:02:50Z</dcterms:modified>
</cp:coreProperties>
</file>