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56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B00498-CA9F-DC26-9B65-8477FC418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0219BE-1408-4AD6-A980-38F925F09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2FA31B-C4F4-EFDD-ABB1-6BBDAF99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0984-D63F-490A-8F90-82B5C25DE7C6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C30F6D-D4A0-DE70-6E2F-0CD8D97DA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61B23-28F4-721A-14C6-61739D9D0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EA85-C302-4068-899C-3F5204885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29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1EC093-88E2-5D81-68BB-4901BB2ED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096E21-748C-2DDA-14D6-E62DF56334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97C794-1684-B31A-C3AB-398799B83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0984-D63F-490A-8F90-82B5C25DE7C6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CC83D-9963-9769-CB0C-EAACFC2FA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43DB30-35B6-F301-6125-2E88AF7A7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EA85-C302-4068-899C-3F5204885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22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76A770C-7ED8-81FD-E076-035236D53F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BF5D521-329C-EC73-FB75-8374D3FCC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D93E8F-0CF5-4CC9-FF85-16FF6F7EC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0984-D63F-490A-8F90-82B5C25DE7C6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6A9C0-8EEB-1195-788D-8AECD5EB9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A1F065-145F-B596-9471-86FC5C9E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EA85-C302-4068-899C-3F5204885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519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A34E4-9514-94D3-AD6E-D2C624A99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88ACC-8B33-0D90-0D7F-0DD45BEE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EAF84E-988B-EB62-6109-65BBE5986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0984-D63F-490A-8F90-82B5C25DE7C6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3F920A-BE49-928E-323F-369E9318A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0907E-E921-D1FB-EFA8-B48EFF86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EA85-C302-4068-899C-3F5204885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69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2248B1-E792-B9CF-FD48-0A0D0553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D61EA5-BDDA-5E9D-0D31-D0B988902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95165-F273-F705-EDCA-514573524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0984-D63F-490A-8F90-82B5C25DE7C6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8997AB-3328-95CD-7743-3BA10BD7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83AAEB-ACE5-3610-FB81-C88AE6032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EA85-C302-4068-899C-3F5204885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59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31D5CC-7331-316B-1086-1913607E3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D39CC-5621-1F73-D2BD-FA29EC47C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97FDFD-68A7-C9F6-A227-B76A5F40F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132A7-98ED-1117-B6B5-8FCEB506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0984-D63F-490A-8F90-82B5C25DE7C6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9DFB9D-B78D-E35F-626F-AB1BF2D8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FA2E42-A924-451C-18EB-00B5C330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EA85-C302-4068-899C-3F5204885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36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49C41-A272-310A-9396-7F0C0A6A0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9F3032-D3F2-56FC-8544-C08C72D7F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174ACD-E292-D415-92E6-25456123A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9CF224-A438-6E00-DA05-C1003328D1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D99B59C-1B27-3A82-149E-124AFF864C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8B17AA5-944C-B044-F31C-9D1779FD5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0984-D63F-490A-8F90-82B5C25DE7C6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6B9537-2EAC-3D30-E228-2155F24DD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CE49BA-B029-77F0-7662-75612240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EA85-C302-4068-899C-3F5204885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71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5FCAC-4447-88FD-01A5-346B0D37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1FD922F-5A08-A16F-9CC0-9617A2805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0984-D63F-490A-8F90-82B5C25DE7C6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FFE2098-896B-F389-15E4-A55F1C51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E71598-C6D4-75CC-171C-DD8CDE2C1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EA85-C302-4068-899C-3F5204885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36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E67E74-0CC2-D7D6-3BA2-C5E3F464D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0984-D63F-490A-8F90-82B5C25DE7C6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141FC6-71AE-3CFD-1ACA-A60E81B83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6F16E6-D5E1-A352-D848-B427D85EE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EA85-C302-4068-899C-3F5204885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10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C13095-6759-33DD-4839-AE0362B69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FF8F33-8CB8-283E-CE09-F87997403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F899F5-DEAA-A5AF-B0B4-7135D64DF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F28106-2B34-1C8B-699B-C9F28FA53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0984-D63F-490A-8F90-82B5C25DE7C6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87FF08-0246-74D9-37EA-84956B78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4B84BC-B25E-626C-B21A-549243624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EA85-C302-4068-899C-3F5204885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449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F8230-651A-FC22-2DD2-58176B04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30A830-ED02-BF07-9838-3C02E9AE3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8E8409-E98D-E653-ED6C-10A3189E8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7B2B47-2219-AA71-02DB-E1337DE8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20984-D63F-490A-8F90-82B5C25DE7C6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7C65B-B8D5-448F-2373-6146A6849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59677F-1F1A-C3A8-1938-A6666AD2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6EA85-C302-4068-899C-3F5204885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343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132F64-8668-3727-195B-8C3AFB117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F875E1-4331-1A9C-62CC-D9E7FD6D9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2C99E6-7324-7C17-2BC9-01B1A24EE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20984-D63F-490A-8F90-82B5C25DE7C6}" type="datetimeFigureOut">
              <a:rPr lang="ko-KR" altLang="en-US" smtClean="0"/>
              <a:t>2022-12-04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05741F-0027-9750-089A-C0E8DBA6B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A728AC-F83A-BA21-2D23-4A176FA8A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6EA85-C302-4068-899C-3F52048853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597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CD9D5E5-C0DA-0217-2DD6-9A191C314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84" y="0"/>
            <a:ext cx="8079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70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DEE8D-B25A-BCBA-0715-0F73FCCB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63C06A-C522-872F-1B99-84D86BC19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CF075-EFBA-A284-C62D-59B04961E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25" t="1375" r="5120" b="-1375"/>
          <a:stretch/>
        </p:blipFill>
        <p:spPr>
          <a:xfrm>
            <a:off x="6256162" y="94268"/>
            <a:ext cx="5621518" cy="6858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302B06-5A16-6732-3BB6-B4C6FEAD216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3795"/>
          <a:stretch/>
        </p:blipFill>
        <p:spPr>
          <a:xfrm>
            <a:off x="-132945" y="0"/>
            <a:ext cx="6068785" cy="6858000"/>
          </a:xfrm>
          <a:prstGeom prst="rect">
            <a:avLst/>
          </a:prstGeom>
        </p:spPr>
      </p:pic>
      <p:sp>
        <p:nvSpPr>
          <p:cNvPr id="10" name="액자 9">
            <a:extLst>
              <a:ext uri="{FF2B5EF4-FFF2-40B4-BE49-F238E27FC236}">
                <a16:creationId xmlns:a16="http://schemas.microsoft.com/office/drawing/2014/main" id="{3BB3F400-B9BB-44FC-8B65-63EB33A4D9C2}"/>
              </a:ext>
            </a:extLst>
          </p:cNvPr>
          <p:cNvSpPr/>
          <p:nvPr/>
        </p:nvSpPr>
        <p:spPr>
          <a:xfrm>
            <a:off x="6256162" y="4854804"/>
            <a:ext cx="5725306" cy="867266"/>
          </a:xfrm>
          <a:prstGeom prst="frame">
            <a:avLst>
              <a:gd name="adj1" fmla="val 4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883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19BA1A9-B82B-96A1-A657-8E7F5F5B7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1489" y="117693"/>
            <a:ext cx="7400042" cy="67403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get_frames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save_folder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videos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영상프레임을 사진데이터로 저장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#print("extract",video_file)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video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videos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vdo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cv2.VideoCapture(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video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vdo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vdo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frame_count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fps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fps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vdo.get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vdo.get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vdo.get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vdo.get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f"length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length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w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h: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width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x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height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fps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{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fps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}\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frame_count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vdo.isOpened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vdo.read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not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비디오 읽기 오류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vdo.release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cv2.destroyAllWindows()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frame_count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&lt;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50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*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frame_count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%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cv2.imshow(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video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fullimg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os.path.basename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video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replace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"_"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"_"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str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frame_count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+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".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png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IU.avi IU_avi_11.png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fullimg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os.path.join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save_folder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fullimg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C:\Users\USER\Desktop\Facedlib\MakeData\Data\Face_images\IU \ IU_avi_11.png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imgfile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fullimg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#frame = cv2.cvtColor(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, cv2.COLOR_BGR2RGB)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cv2.imwrite(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fullimg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frame_count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frame_count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+=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continue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cv2.waitKey(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5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==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27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 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ESC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key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press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break</a:t>
            </a:r>
            <a:b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vdo.get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(cv2.CAP_PROP_POS_FRAMES) ==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vdo.get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(cv2.CAP_PROP_FRAME_COUNT):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break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4327E-CFA6-1C54-EBDB-682EE13FCD43}"/>
              </a:ext>
            </a:extLst>
          </p:cNvPr>
          <p:cNvSpPr txBox="1"/>
          <p:nvPr/>
        </p:nvSpPr>
        <p:spPr>
          <a:xfrm>
            <a:off x="358219" y="659876"/>
            <a:ext cx="34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사람 이미지 프레임 수집</a:t>
            </a:r>
          </a:p>
        </p:txBody>
      </p:sp>
    </p:spTree>
    <p:extLst>
      <p:ext uri="{BB962C8B-B14F-4D97-AF65-F5344CB8AC3E}">
        <p14:creationId xmlns:p14="http://schemas.microsoft.com/office/powerpoint/2010/main" val="229528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C3A6A7B-26C9-20D7-1B99-A9F8D17C94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4997" y="105013"/>
            <a:ext cx="6847003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extract_faces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self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save_folder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사진에서 얼굴만 추출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os.path.join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CROPPED_IMAGE_FOLDER,save_folder.split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\\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)[-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#C: \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Users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\ USER \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Desktop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Facedlib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\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MakeData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\Data\ </a:t>
            </a:r>
            <a:r>
              <a:rPr kumimoji="0" lang="ko-KR" altLang="ko-KR" sz="14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Cropped_images</a:t>
            </a: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\ IU</a:t>
            </a:r>
            <a:b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os.makedirs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exist_ok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"extract_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Faces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folders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glob.iglob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os.path.join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save_folder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'*.*'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"extract_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Faces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folders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folders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RetinaFace.extract_faces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img_path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align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resp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cv2.resize(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(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112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112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img.shape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cv2.cvtColor(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cv2.COLOR_BGR2RGB)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cv2.imwrite(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pp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\\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+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img_path.split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\\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)[-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],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img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save_folder.split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\\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)[-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],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완료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4127E4-4E84-1944-3355-09150A781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512" y="3652762"/>
            <a:ext cx="6249971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def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main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extractor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folders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glob.iglob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os.path.join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(VIDEOS_FOLDER,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'*'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)))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경로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뭉탱이를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리스트로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os.path.basename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folder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folder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folders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 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only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name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folder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enumerate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folders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):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i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]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videos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list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glob.iglob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os.path.join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folder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'*.*'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)))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'1'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videos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save_folder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os.path.join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(FACE_IMAGES_FOLDER,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save_folder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os.makedirs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save_folder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exist_ok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=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#for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video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in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videos</a:t>
            </a: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videoname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videos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extractor.get_frames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save_folder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videos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crop_save_folder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os.path.join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(FACE_IMAGES_FOLDER,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b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extractor.extract_faces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crop_save_folder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8EA65108-557E-BFCD-1596-00007649F95F}"/>
              </a:ext>
            </a:extLst>
          </p:cNvPr>
          <p:cNvSpPr/>
          <p:nvPr/>
        </p:nvSpPr>
        <p:spPr>
          <a:xfrm>
            <a:off x="10039546" y="1759936"/>
            <a:ext cx="1027522" cy="467147"/>
          </a:xfrm>
          <a:prstGeom prst="frame">
            <a:avLst>
              <a:gd name="adj1" fmla="val 64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DE0311-A293-ECF0-03FA-F460F6F1D455}"/>
              </a:ext>
            </a:extLst>
          </p:cNvPr>
          <p:cNvSpPr txBox="1"/>
          <p:nvPr/>
        </p:nvSpPr>
        <p:spPr>
          <a:xfrm>
            <a:off x="358219" y="659876"/>
            <a:ext cx="347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사람 얼굴만 이미지로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4.</a:t>
            </a:r>
            <a:r>
              <a:rPr lang="ko-KR" altLang="en-US" dirty="0"/>
              <a:t>이미지를 </a:t>
            </a:r>
            <a:r>
              <a:rPr lang="en-US" altLang="ko-KR" dirty="0"/>
              <a:t>112,112</a:t>
            </a:r>
            <a:r>
              <a:rPr lang="ko-KR" altLang="en-US" dirty="0"/>
              <a:t>로 정리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6648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F03C4E-3959-9E7A-F153-D59A4DE0D805}"/>
              </a:ext>
            </a:extLst>
          </p:cNvPr>
          <p:cNvSpPr txBox="1"/>
          <p:nvPr/>
        </p:nvSpPr>
        <p:spPr>
          <a:xfrm>
            <a:off x="5894108" y="6005827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https://mxnet.apache.org/versions/1.7/api/python/docs/api/mxnet/recordio/index.html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67932C-D3C0-CABD-574F-0403C330AD70}"/>
              </a:ext>
            </a:extLst>
          </p:cNvPr>
          <p:cNvSpPr txBox="1"/>
          <p:nvPr/>
        </p:nvSpPr>
        <p:spPr>
          <a:xfrm>
            <a:off x="349969" y="205842"/>
            <a:ext cx="946333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#rec,idx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파일 만들어짐</a:t>
            </a:r>
            <a:endParaRPr lang="ko-KR" alt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insightface.data.rec_builder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RecBuilder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glob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cv2</a:t>
            </a: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FOLDER =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"/content/drive/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Colab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Notebooks/files/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downloaded_images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folders = 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glob.iglob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os.path.join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(FOLDER,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'*'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경로 </a:t>
            </a:r>
            <a:r>
              <a:rPr lang="ko-KR" altLang="en-US" sz="1600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뭉탱이를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리스트로</a:t>
            </a:r>
            <a:endParaRPr lang="ko-KR" altLang="en-US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names = 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os.path.basename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(folder)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folder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folders]  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only name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 =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RecBuilder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"/content/new"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count=</a:t>
            </a:r>
            <a:r>
              <a:rPr lang="en-US" altLang="ko-KR" sz="16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endParaRPr lang="en-US" altLang="ko-KR" sz="16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folder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(folders):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name = names[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images = 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glob.iglob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os.path.join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(folder, 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'*.*'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imgs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(images))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count+=</a:t>
            </a:r>
            <a:r>
              <a:rPr lang="en-US" altLang="ko-KR" sz="16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(images)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img_path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images: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cv2.imread(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img_path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"shapes"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img.shape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cv2.cvtColor(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cv2.COLOR_BGR2RGB)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   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rec.add_image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img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altLang="ko-KR" sz="16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name,</a:t>
            </a:r>
            <a:r>
              <a:rPr lang="en-US" altLang="ko-KR" sz="16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"finished</a:t>
            </a:r>
            <a:r>
              <a:rPr lang="en-US" altLang="ko-KR" sz="16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(count)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44D6B-57DA-2C2A-E327-62E89E21959F}"/>
              </a:ext>
            </a:extLst>
          </p:cNvPr>
          <p:cNvSpPr txBox="1"/>
          <p:nvPr/>
        </p:nvSpPr>
        <p:spPr>
          <a:xfrm>
            <a:off x="8191893" y="424206"/>
            <a:ext cx="347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7.rec,idx</a:t>
            </a:r>
            <a:r>
              <a:rPr lang="ko-KR" altLang="en-US" dirty="0"/>
              <a:t>파일 생성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72D04B-877C-F073-9A6A-DC33626CE54B}"/>
              </a:ext>
            </a:extLst>
          </p:cNvPr>
          <p:cNvSpPr txBox="1"/>
          <p:nvPr/>
        </p:nvSpPr>
        <p:spPr>
          <a:xfrm>
            <a:off x="3898771" y="5703031"/>
            <a:ext cx="82932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9.bin</a:t>
            </a:r>
            <a:r>
              <a:rPr lang="ko-KR" altLang="en-US" dirty="0"/>
              <a:t>파일 </a:t>
            </a:r>
            <a:r>
              <a:rPr lang="ko-KR" altLang="en-US" dirty="0" err="1"/>
              <a:t>만드는법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https://mxnet.apache.org/versions/1.9.1/api/faq/recordio</a:t>
            </a:r>
          </a:p>
        </p:txBody>
      </p:sp>
    </p:spTree>
    <p:extLst>
      <p:ext uri="{BB962C8B-B14F-4D97-AF65-F5344CB8AC3E}">
        <p14:creationId xmlns:p14="http://schemas.microsoft.com/office/powerpoint/2010/main" val="168368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CC6C0E-3C6A-32DF-C1E3-64E4E7E21152}"/>
              </a:ext>
            </a:extLst>
          </p:cNvPr>
          <p:cNvSpPr txBox="1"/>
          <p:nvPr/>
        </p:nvSpPr>
        <p:spPr>
          <a:xfrm>
            <a:off x="512976" y="787980"/>
            <a:ext cx="90740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/usr/local/lib/python3.8/dist-packages/Mxnet/tool/im2rec.py</a:t>
            </a:r>
          </a:p>
          <a:p>
            <a:r>
              <a:rPr lang="ko-KR" altLang="en-US" dirty="0" err="1"/>
              <a:t>코랩에서</a:t>
            </a:r>
            <a:r>
              <a:rPr lang="ko-KR" altLang="en-US" dirty="0"/>
              <a:t> </a:t>
            </a:r>
            <a:r>
              <a:rPr lang="en-US" altLang="ko-KR" dirty="0" err="1"/>
              <a:t>mxnet</a:t>
            </a:r>
            <a:r>
              <a:rPr lang="ko-KR" altLang="en-US" dirty="0"/>
              <a:t>설치 후 </a:t>
            </a:r>
            <a:r>
              <a:rPr lang="en-US" altLang="ko-KR" dirty="0"/>
              <a:t>im2rec.py</a:t>
            </a:r>
            <a:r>
              <a:rPr lang="ko-KR" altLang="en-US" dirty="0"/>
              <a:t>위치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063950-30CC-DAE8-6F57-E250E7DCEBAD}"/>
              </a:ext>
            </a:extLst>
          </p:cNvPr>
          <p:cNvSpPr txBox="1"/>
          <p:nvPr/>
        </p:nvSpPr>
        <p:spPr>
          <a:xfrm>
            <a:off x="512976" y="1633019"/>
            <a:ext cx="7416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깃허브</a:t>
            </a:r>
            <a:r>
              <a:rPr lang="ko-KR" altLang="en-US" dirty="0"/>
              <a:t> 참조 </a:t>
            </a:r>
            <a:r>
              <a:rPr lang="en-US" altLang="ko-KR" dirty="0"/>
              <a:t>- </a:t>
            </a:r>
            <a:r>
              <a:rPr lang="ko-KR" altLang="en-US" dirty="0"/>
              <a:t>https://github.com/leocvml/mxnet-im2rec_tutorial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E5AE4B-DB21-8FB2-1193-DC775DDC9FB5}"/>
              </a:ext>
            </a:extLst>
          </p:cNvPr>
          <p:cNvSpPr txBox="1"/>
          <p:nvPr/>
        </p:nvSpPr>
        <p:spPr>
          <a:xfrm>
            <a:off x="399855" y="405353"/>
            <a:ext cx="907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6,7. </a:t>
            </a:r>
            <a:r>
              <a:rPr lang="en-US" altLang="ko-KR" dirty="0" err="1"/>
              <a:t>Mxnet</a:t>
            </a:r>
            <a:r>
              <a:rPr lang="en-US" altLang="ko-KR" dirty="0"/>
              <a:t> </a:t>
            </a:r>
            <a:r>
              <a:rPr lang="ko-KR" altLang="en-US" dirty="0"/>
              <a:t>이용해서 </a:t>
            </a:r>
            <a:r>
              <a:rPr lang="en-US" altLang="ko-KR" dirty="0"/>
              <a:t>im2rec</a:t>
            </a:r>
            <a:r>
              <a:rPr lang="ko-KR" altLang="en-US" dirty="0"/>
              <a:t>파일로 </a:t>
            </a:r>
            <a:r>
              <a:rPr lang="en-US" altLang="ko-KR" dirty="0" err="1"/>
              <a:t>lst</a:t>
            </a:r>
            <a:r>
              <a:rPr lang="en-US" altLang="ko-KR" dirty="0"/>
              <a:t>, rec, </a:t>
            </a:r>
            <a:r>
              <a:rPr lang="en-US" altLang="ko-KR" dirty="0" err="1"/>
              <a:t>idx</a:t>
            </a:r>
            <a:r>
              <a:rPr lang="ko-KR" altLang="en-US" dirty="0"/>
              <a:t>파일 동시에 만들기</a:t>
            </a:r>
            <a:r>
              <a:rPr lang="en-US" altLang="ko-KR" dirty="0"/>
              <a:t>(</a:t>
            </a:r>
            <a:r>
              <a:rPr lang="ko-KR" altLang="en-US" dirty="0"/>
              <a:t>보완필요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8290E7-13C7-915C-E008-9A1FAA92173D}"/>
              </a:ext>
            </a:extLst>
          </p:cNvPr>
          <p:cNvSpPr txBox="1"/>
          <p:nvPr/>
        </p:nvSpPr>
        <p:spPr>
          <a:xfrm>
            <a:off x="327974" y="2413337"/>
            <a:ext cx="1153605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#https://github.com/deepinsight/insightface/tree/master/recognition/arcface_torch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만들어지나 내용이 없음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??</a:t>
            </a:r>
            <a:endParaRPr lang="ko-KR" alt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#create 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lst,rec,idx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file in 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Face_images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 file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%cd 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/content/drive/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Colab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Notebooks/files/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Cropped_images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pwd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#!python -m mxnet.tools.im2rec --list --recursive train </a:t>
            </a:r>
            <a:r>
              <a:rPr lang="en-US" altLang="ko-KR" b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Cropped_images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python -m mxnet.tools.im2rec --num-thread 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urier New" panose="02070309020205020404" pitchFamily="49" charset="0"/>
              </a:rPr>
              <a:t>16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--quality 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train </a:t>
            </a:r>
            <a:r>
              <a:rPr lang="en-US" altLang="ko-K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Cropped_images</a:t>
            </a:r>
            <a:endParaRPr lang="en-US" altLang="ko-KR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B11624-CD6B-3F78-C6B3-48B6ADC44E42}"/>
              </a:ext>
            </a:extLst>
          </p:cNvPr>
          <p:cNvSpPr txBox="1"/>
          <p:nvPr/>
        </p:nvSpPr>
        <p:spPr>
          <a:xfrm>
            <a:off x="399855" y="5423688"/>
            <a:ext cx="110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여기까지 준비한 것으로 학습은 되나 검증데이터파일이 없어서 학습이 끝나지 않음</a:t>
            </a:r>
            <a:endParaRPr lang="en-US" altLang="ko-KR" dirty="0"/>
          </a:p>
          <a:p>
            <a:r>
              <a:rPr lang="en-US" altLang="ko-KR" dirty="0" err="1"/>
              <a:t>Insightface</a:t>
            </a:r>
            <a:r>
              <a:rPr lang="ko-KR" altLang="en-US" dirty="0"/>
              <a:t>에서 제공하는 가장 작은 데이터로 학교 컴퓨터로 학습시키면 </a:t>
            </a:r>
            <a:r>
              <a:rPr lang="en-US" altLang="ko-KR" dirty="0"/>
              <a:t>4-5</a:t>
            </a:r>
            <a:r>
              <a:rPr lang="ko-KR" altLang="en-US" dirty="0"/>
              <a:t>일정도 소요될 것으로 예상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9450A-7E21-175B-0AAE-039CC69423B1}"/>
              </a:ext>
            </a:extLst>
          </p:cNvPr>
          <p:cNvSpPr txBox="1"/>
          <p:nvPr/>
        </p:nvSpPr>
        <p:spPr>
          <a:xfrm>
            <a:off x="399856" y="5054356"/>
            <a:ext cx="11087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https://colab.research.google.com/drive/1e-bEx5vD3U9fgGlGY7Xj5fuXmLXhTkgW?usp=sharing</a:t>
            </a:r>
          </a:p>
        </p:txBody>
      </p:sp>
    </p:spTree>
    <p:extLst>
      <p:ext uri="{BB962C8B-B14F-4D97-AF65-F5344CB8AC3E}">
        <p14:creationId xmlns:p14="http://schemas.microsoft.com/office/powerpoint/2010/main" val="426361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1332</Words>
  <Application>Microsoft Office PowerPoint</Application>
  <PresentationFormat>와이드스크린</PresentationFormat>
  <Paragraphs>46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Arial Unicode MS</vt:lpstr>
      <vt:lpstr>맑은 고딕</vt:lpstr>
      <vt:lpstr>Arial</vt:lpstr>
      <vt:lpstr>Courier New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 윤아</dc:creator>
  <cp:lastModifiedBy>홍 윤아</cp:lastModifiedBy>
  <cp:revision>34</cp:revision>
  <dcterms:created xsi:type="dcterms:W3CDTF">2022-12-04T12:06:57Z</dcterms:created>
  <dcterms:modified xsi:type="dcterms:W3CDTF">2022-12-04T13:13:53Z</dcterms:modified>
</cp:coreProperties>
</file>