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58" r:id="rId11"/>
    <p:sldId id="260" r:id="rId12"/>
    <p:sldId id="274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90D190-0D28-6D45-A49D-12561B3AB95C}">
          <p14:sldIdLst>
            <p14:sldId id="257"/>
            <p14:sldId id="266"/>
            <p14:sldId id="265"/>
            <p14:sldId id="267"/>
            <p14:sldId id="268"/>
            <p14:sldId id="270"/>
            <p14:sldId id="271"/>
            <p14:sldId id="272"/>
            <p14:sldId id="273"/>
            <p14:sldId id="258"/>
            <p14:sldId id="260"/>
            <p14:sldId id="274"/>
          </p14:sldIdLst>
        </p14:section>
        <p14:section name="バックアップ" id="{E722A081-3C80-B749-9EBB-BE18E16B2C44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A24F-0986-7675-BBD7-BF09A12F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FD8D0-0A41-FA10-771C-4306340F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19AEC-E8DF-6A4F-63B5-126C271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EEF4D-F1C5-23D4-A4A1-C5B3CBE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8D576-C1F2-A9BC-9645-CF756F0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F83B-74E8-F127-3A42-415518E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D8E2-38EF-3027-19D2-950924F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2BB21-C19D-9651-898D-5DAB0AB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20919-AD1B-1135-A4FF-88DF5E7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D886A-3C5C-4FB0-DB3B-E86B382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163D02-C3BC-FFF1-FEC5-D8B38470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99253-D256-2A73-4BCA-A83120FE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B0CAB-CA7E-54C6-01E1-E5E9E14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62674-BDA8-D3D1-D11A-4F58FC7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76C81-7086-0AF4-C7CE-2C579CDA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1B452-EB78-2105-6953-902943D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8865F-16D7-6E58-C379-B9617C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D6F36-70BF-0D30-E010-355BA8AF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676B0-771E-F260-2284-43464B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4B54A-B36E-E26C-4BDD-ABC93E1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142A-673E-02A2-E178-5305BB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FA9F6-F5B5-346B-1A19-0C244FA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4570-1683-1F52-D07B-7ED98C2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F34B-696E-03A2-469F-C7F4D54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C343A-2940-2362-4315-FE0629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B9151-0098-774C-2A7F-8A0CD93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7A90-A3CE-04EA-AC1A-821C73D2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55C32-0738-D015-9104-5E0F1362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8F477-D53E-0CBC-425E-816624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1D9C9-0926-C0AB-8B74-194D84C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071FD-AFE5-DE86-C834-05224AD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C5A3-F1D2-0EA0-5773-EC2B597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E3EED-3BBA-F784-0D56-805E9D9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1FE44-77D1-ADBD-5FEB-F4F4EFA9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5CBF9A-AC7B-B935-7CCC-76F7B3FF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4566C-9A32-7D36-2993-91986FB6E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EFA3D1-350D-4E55-0C10-EAEA7B27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7F6A7D-A53B-AACC-8C9A-2AF677F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79063B-1472-2E7F-FBD6-68B1B5B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90A7-CBEC-BEB6-2371-1A65001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FDE4B-065B-E8C7-0BF8-544EC3E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C3DAA-9995-FC99-35A0-A519B0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3B82C-781D-1B54-94CC-6F68BB7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8A60-AC8C-41AC-5D66-3EBD8F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1F499-40E8-EFC1-3D77-500C1EA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AC83F-D614-FF62-7E8F-516EBEE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D009-AB2E-7D0F-472B-7426DA3C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6CAA2-A9BE-E583-B553-891105DD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4498-2A71-60CF-1BB8-2554391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8347A-37F4-4478-4CAD-7E89984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8CE71-C21D-CE88-A35C-31EFD92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F225E-6903-E260-32C6-7CB4EAE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17AF7-36F1-CC2F-E94B-D2BC369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EF0BB5-D748-953E-5370-236208E8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3323B9-D3FD-9B42-D38D-0F2E7945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3E09-5029-0F39-886D-18B465E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B3FD-FB95-4C53-28BB-0B29F41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557BB-CEAF-2464-C9FD-B19BFF9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8D256-AADD-D5CC-E256-C82A050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34A47-4CC0-5A44-06B3-DAFACF6C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BCD20-A65E-01DB-C1E0-CC031541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7E90F-3D65-9D94-6CA1-09C20C3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5D63D-0E9B-D7F7-1F04-4D0DAAAA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27087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27087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28230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2823029" y="3478323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5441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5441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66584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66584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5441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5441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66584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66584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47552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552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46623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46623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0670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400440" y="1041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0698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400440" y="1657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79D32FB-6539-2408-AC20-0299A9B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452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C8433E8-079D-3B03-F69F-739934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539233"/>
            <a:ext cx="6019800" cy="4406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0D9B-E56E-2A2F-936D-3E6CF49C1C7E}"/>
              </a:ext>
            </a:extLst>
          </p:cNvPr>
          <p:cNvSpPr txBox="1"/>
          <p:nvPr/>
        </p:nvSpPr>
        <p:spPr>
          <a:xfrm>
            <a:off x="7035440" y="535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8189C1-F3F4-64E9-7F19-82FE7B0CF0B2}"/>
              </a:ext>
            </a:extLst>
          </p:cNvPr>
          <p:cNvSpPr txBox="1"/>
          <p:nvPr/>
        </p:nvSpPr>
        <p:spPr>
          <a:xfrm>
            <a:off x="7035440" y="904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7128806" y="13915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7497103" y="23898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649588-47A5-993B-A8B1-4304D9CF0080}"/>
              </a:ext>
            </a:extLst>
          </p:cNvPr>
          <p:cNvSpPr/>
          <p:nvPr/>
        </p:nvSpPr>
        <p:spPr>
          <a:xfrm>
            <a:off x="1631131" y="1864609"/>
            <a:ext cx="4035573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32B810-D49F-088A-AB6F-91A057A64B8C}"/>
              </a:ext>
            </a:extLst>
          </p:cNvPr>
          <p:cNvSpPr txBox="1"/>
          <p:nvPr/>
        </p:nvSpPr>
        <p:spPr>
          <a:xfrm>
            <a:off x="5465779" y="627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転送コール</a:t>
            </a:r>
            <a:endParaRPr kumimoji="1" lang="en-US" altLang="ja-JP">
              <a:highlight>
                <a:srgbClr val="FFFF00"/>
              </a:highlight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DF5FA1B-AB61-09C9-6D31-BA2FA2720A7B}"/>
              </a:ext>
            </a:extLst>
          </p:cNvPr>
          <p:cNvSpPr/>
          <p:nvPr/>
        </p:nvSpPr>
        <p:spPr>
          <a:xfrm>
            <a:off x="7128806" y="4165600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03879-4BCF-4B39-B3DC-21FEC6B024E1}"/>
              </a:ext>
            </a:extLst>
          </p:cNvPr>
          <p:cNvSpPr txBox="1"/>
          <p:nvPr/>
        </p:nvSpPr>
        <p:spPr>
          <a:xfrm>
            <a:off x="7462157" y="4241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C8C7FB-F084-9CC3-CE59-1B86984F2E6D}"/>
              </a:ext>
            </a:extLst>
          </p:cNvPr>
          <p:cNvSpPr txBox="1"/>
          <p:nvPr/>
        </p:nvSpPr>
        <p:spPr>
          <a:xfrm>
            <a:off x="7035440" y="476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1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9808506" y="25218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10176803" y="35201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83C9-8176-2899-74F6-B135B67C31B1}"/>
              </a:ext>
            </a:extLst>
          </p:cNvPr>
          <p:cNvSpPr txBox="1"/>
          <p:nvPr/>
        </p:nvSpPr>
        <p:spPr>
          <a:xfrm>
            <a:off x="6998664" y="190795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プロパティ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AD8BB6-24A6-3DC8-BCAD-169900B70FC5}"/>
              </a:ext>
            </a:extLst>
          </p:cNvPr>
          <p:cNvSpPr txBox="1"/>
          <p:nvPr/>
        </p:nvSpPr>
        <p:spPr>
          <a:xfrm>
            <a:off x="6998664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親のコンストラクタ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AF78C-BBBD-E35B-07A8-F961695C17C7}"/>
              </a:ext>
            </a:extLst>
          </p:cNvPr>
          <p:cNvSpPr txBox="1"/>
          <p:nvPr/>
        </p:nvSpPr>
        <p:spPr>
          <a:xfrm>
            <a:off x="6998664" y="4026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メソッド</a:t>
            </a:r>
            <a:endParaRPr kumimoji="1" lang="en-US" altLang="ja-JP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89E71A-0AB3-A8EC-EC66-DB1161B1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4" y="1509307"/>
            <a:ext cx="5645928" cy="474311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42ED5-C676-7D13-C947-50B09CC91ABA}"/>
              </a:ext>
            </a:extLst>
          </p:cNvPr>
          <p:cNvSpPr txBox="1"/>
          <p:nvPr/>
        </p:nvSpPr>
        <p:spPr>
          <a:xfrm>
            <a:off x="6998664" y="1538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477847-9F87-FE39-F03E-249C3BB8E0B1}"/>
              </a:ext>
            </a:extLst>
          </p:cNvPr>
          <p:cNvSpPr txBox="1"/>
          <p:nvPr/>
        </p:nvSpPr>
        <p:spPr>
          <a:xfrm>
            <a:off x="9743736" y="1907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F0F5A1B-4651-EA0A-FAEE-BB34AE9B38B8}"/>
              </a:ext>
            </a:extLst>
          </p:cNvPr>
          <p:cNvSpPr/>
          <p:nvPr/>
        </p:nvSpPr>
        <p:spPr>
          <a:xfrm>
            <a:off x="6998664" y="5319376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CA80B-A555-7AAC-B41C-A928410ED38C}"/>
              </a:ext>
            </a:extLst>
          </p:cNvPr>
          <p:cNvSpPr txBox="1"/>
          <p:nvPr/>
        </p:nvSpPr>
        <p:spPr>
          <a:xfrm>
            <a:off x="7437245" y="539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8F5D8-5B8D-52CC-3ECC-858BD2BD305B}"/>
              </a:ext>
            </a:extLst>
          </p:cNvPr>
          <p:cNvSpPr txBox="1"/>
          <p:nvPr/>
        </p:nvSpPr>
        <p:spPr>
          <a:xfrm>
            <a:off x="6998664" y="5915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71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2587675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3514614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59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05960"/>
            <a:ext cx="722040" cy="162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172428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77595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en-US" altLang="ja-JP" sz="1400"/>
          </a:p>
          <a:p>
            <a:r>
              <a:rPr lang="en-US" altLang="ja-JP" sz="1400">
                <a:highlight>
                  <a:srgbClr val="FFFF00"/>
                </a:highlight>
              </a:rPr>
              <a:t>extends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47823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0193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614F6-571D-DB5F-0B1A-6BDEBD11FC0A}"/>
              </a:ext>
            </a:extLst>
          </p:cNvPr>
          <p:cNvSpPr txBox="1"/>
          <p:nvPr/>
        </p:nvSpPr>
        <p:spPr>
          <a:xfrm>
            <a:off x="4196085" y="14860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AB2E2B-742E-1120-5228-87CCBF17EA72}"/>
              </a:ext>
            </a:extLst>
          </p:cNvPr>
          <p:cNvSpPr txBox="1"/>
          <p:nvPr/>
        </p:nvSpPr>
        <p:spPr>
          <a:xfrm>
            <a:off x="4196085" y="54845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302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9856E2-BC41-D6D0-51C4-7BB43201B15F}"/>
              </a:ext>
            </a:extLst>
          </p:cNvPr>
          <p:cNvSpPr txBox="1"/>
          <p:nvPr/>
        </p:nvSpPr>
        <p:spPr>
          <a:xfrm>
            <a:off x="8728060" y="540362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C09F29-9096-9EB8-F80E-B68231FE12B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284874" y="3429000"/>
            <a:ext cx="3443186" cy="21285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700343-4E94-C82B-D8EA-FCFBF84DFC24}"/>
              </a:ext>
            </a:extLst>
          </p:cNvPr>
          <p:cNvCxnSpPr>
            <a:cxnSpLocks/>
          </p:cNvCxnSpPr>
          <p:nvPr/>
        </p:nvCxnSpPr>
        <p:spPr>
          <a:xfrm flipV="1">
            <a:off x="4962825" y="3610721"/>
            <a:ext cx="0" cy="752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B73B54-8403-1CC2-59C4-C593C423E70A}"/>
              </a:ext>
            </a:extLst>
          </p:cNvPr>
          <p:cNvSpPr txBox="1"/>
          <p:nvPr/>
        </p:nvSpPr>
        <p:spPr>
          <a:xfrm>
            <a:off x="4975786" y="40548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E63B379-E4B6-4340-81B2-3EEB38F38F05}"/>
              </a:ext>
            </a:extLst>
          </p:cNvPr>
          <p:cNvSpPr txBox="1"/>
          <p:nvPr/>
        </p:nvSpPr>
        <p:spPr>
          <a:xfrm>
            <a:off x="8728060" y="202954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A3C596-45B0-39A9-2FC8-356DB460AD9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284874" y="2183433"/>
            <a:ext cx="3443186" cy="11429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D732071-4DBF-9D14-AAD7-CAC33F221219}"/>
              </a:ext>
            </a:extLst>
          </p:cNvPr>
          <p:cNvSpPr txBox="1"/>
          <p:nvPr/>
        </p:nvSpPr>
        <p:spPr>
          <a:xfrm>
            <a:off x="8728060" y="1747187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63468AD-61CC-C7E7-CA1A-F3FED65644DA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897028" y="1901076"/>
            <a:ext cx="6831032" cy="19754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33DFFA-4A1D-F63D-C047-7CB14D91C9D3}"/>
              </a:ext>
            </a:extLst>
          </p:cNvPr>
          <p:cNvSpPr txBox="1"/>
          <p:nvPr/>
        </p:nvSpPr>
        <p:spPr>
          <a:xfrm>
            <a:off x="9748668" y="436325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7B4785-7399-0EF8-C216-640515E87F6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586074" y="4517145"/>
            <a:ext cx="41625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771370-4ADB-ADDB-A481-E40D0DC890E7}"/>
              </a:ext>
            </a:extLst>
          </p:cNvPr>
          <p:cNvCxnSpPr>
            <a:cxnSpLocks/>
          </p:cNvCxnSpPr>
          <p:nvPr/>
        </p:nvCxnSpPr>
        <p:spPr>
          <a:xfrm flipV="1">
            <a:off x="5443451" y="1519707"/>
            <a:ext cx="2173028" cy="2826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7D1097-A64B-E3C4-2C5D-636CC3BC98E4}"/>
              </a:ext>
            </a:extLst>
          </p:cNvPr>
          <p:cNvSpPr txBox="1"/>
          <p:nvPr/>
        </p:nvSpPr>
        <p:spPr>
          <a:xfrm>
            <a:off x="5746785" y="26492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3DD077C-431F-BE4C-0530-7F38C131365B}"/>
              </a:ext>
            </a:extLst>
          </p:cNvPr>
          <p:cNvCxnSpPr>
            <a:cxnSpLocks/>
          </p:cNvCxnSpPr>
          <p:nvPr/>
        </p:nvCxnSpPr>
        <p:spPr>
          <a:xfrm flipH="1" flipV="1">
            <a:off x="4464338" y="3105394"/>
            <a:ext cx="729766" cy="12404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7A94FE-A9A7-31DD-22B8-56EB5D268B8D}"/>
              </a:ext>
            </a:extLst>
          </p:cNvPr>
          <p:cNvSpPr txBox="1"/>
          <p:nvPr/>
        </p:nvSpPr>
        <p:spPr>
          <a:xfrm>
            <a:off x="4530501" y="29025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13879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13879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15022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1502229" y="3478323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2233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2233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53376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53376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2233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2233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53376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53376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34344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344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33415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33415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194298-254B-F19D-E4E1-03B93EF910FC}"/>
              </a:ext>
            </a:extLst>
          </p:cNvPr>
          <p:cNvSpPr txBox="1"/>
          <p:nvPr/>
        </p:nvSpPr>
        <p:spPr>
          <a:xfrm>
            <a:off x="7659197" y="2211421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6F9284-A611-877D-F110-0FAA387F4E55}"/>
              </a:ext>
            </a:extLst>
          </p:cNvPr>
          <p:cNvSpPr txBox="1"/>
          <p:nvPr/>
        </p:nvSpPr>
        <p:spPr>
          <a:xfrm>
            <a:off x="7659196" y="1934274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Person(‘suzuki’, 28)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382CD6-5368-0651-0818-9D8CC8FFA405}"/>
              </a:ext>
            </a:extLst>
          </p:cNvPr>
          <p:cNvCxnSpPr>
            <a:cxnSpLocks/>
            <a:stCxn id="26" idx="1"/>
            <a:endCxn id="31" idx="3"/>
          </p:cNvCxnSpPr>
          <p:nvPr/>
        </p:nvCxnSpPr>
        <p:spPr>
          <a:xfrm flipH="1">
            <a:off x="6712128" y="2365310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182DD-92B9-E3E4-B1F7-81C515269E80}"/>
              </a:ext>
            </a:extLst>
          </p:cNvPr>
          <p:cNvSpPr txBox="1"/>
          <p:nvPr/>
        </p:nvSpPr>
        <p:spPr>
          <a:xfrm>
            <a:off x="6060683" y="2180644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80CDB2-EEE1-F2AB-2E5C-43FAA4AC09F5}"/>
              </a:ext>
            </a:extLst>
          </p:cNvPr>
          <p:cNvSpPr txBox="1"/>
          <p:nvPr/>
        </p:nvSpPr>
        <p:spPr>
          <a:xfrm>
            <a:off x="6060682" y="191080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D1B65E-1046-6885-43F6-3BF4D0C5256A}"/>
              </a:ext>
            </a:extLst>
          </p:cNvPr>
          <p:cNvSpPr txBox="1"/>
          <p:nvPr/>
        </p:nvSpPr>
        <p:spPr>
          <a:xfrm>
            <a:off x="6060682" y="129467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5854E8-277C-1270-29C5-918858B20DA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6386405" y="1664008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4101F8-7687-EEE3-FE11-867EA53E3E33}"/>
              </a:ext>
            </a:extLst>
          </p:cNvPr>
          <p:cNvSpPr txBox="1"/>
          <p:nvPr/>
        </p:nvSpPr>
        <p:spPr>
          <a:xfrm>
            <a:off x="6562676" y="165471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F8CE-8CC7-A515-925D-BAC765F9572C}"/>
              </a:ext>
            </a:extLst>
          </p:cNvPr>
          <p:cNvSpPr txBox="1"/>
          <p:nvPr/>
        </p:nvSpPr>
        <p:spPr>
          <a:xfrm>
            <a:off x="7659196" y="2505129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3646DC-1DFC-0ADB-A72F-D82E7CD7530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12127" y="2659018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D13D0-20E1-B148-340C-799D95395819}"/>
              </a:ext>
            </a:extLst>
          </p:cNvPr>
          <p:cNvSpPr txBox="1"/>
          <p:nvPr/>
        </p:nvSpPr>
        <p:spPr>
          <a:xfrm>
            <a:off x="6060682" y="2474352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7D02590-E1E7-9FE7-D3E9-5D7467C0612D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712127" y="2088163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50F12E-DB92-C6AC-700E-EE4DFE5C59B2}"/>
              </a:ext>
            </a:extLst>
          </p:cNvPr>
          <p:cNvSpPr txBox="1"/>
          <p:nvPr/>
        </p:nvSpPr>
        <p:spPr>
          <a:xfrm>
            <a:off x="7659197" y="546041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B36A2B-8A5C-65CE-FE32-BA7494B17896}"/>
              </a:ext>
            </a:extLst>
          </p:cNvPr>
          <p:cNvSpPr txBox="1"/>
          <p:nvPr/>
        </p:nvSpPr>
        <p:spPr>
          <a:xfrm>
            <a:off x="7659196" y="5183270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 = new Person(‘tanaka’, 26)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7F47E9-25D1-D928-EC87-6D814B4C12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712128" y="56143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7E3EBB8-AD99-B4C5-947A-E441AB917D6F}"/>
              </a:ext>
            </a:extLst>
          </p:cNvPr>
          <p:cNvCxnSpPr/>
          <p:nvPr/>
        </p:nvCxnSpPr>
        <p:spPr>
          <a:xfrm flipV="1">
            <a:off x="6386405" y="4913004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7CF392-3094-B011-C153-F8A85DD59CE4}"/>
              </a:ext>
            </a:extLst>
          </p:cNvPr>
          <p:cNvSpPr txBox="1"/>
          <p:nvPr/>
        </p:nvSpPr>
        <p:spPr>
          <a:xfrm>
            <a:off x="6562676" y="4903707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47BD1FA-70B0-A41F-9809-8DAE99F950E4}"/>
              </a:ext>
            </a:extLst>
          </p:cNvPr>
          <p:cNvSpPr txBox="1"/>
          <p:nvPr/>
        </p:nvSpPr>
        <p:spPr>
          <a:xfrm>
            <a:off x="7659196" y="575412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6A60FC7-8D41-3E16-F01D-9138437E4BA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712127" y="5908014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722CDF1-1B01-C789-DFEA-DB510543942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2127" y="5337159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36E491-E59B-42A2-FAE8-1077BF72EA68}"/>
              </a:ext>
            </a:extLst>
          </p:cNvPr>
          <p:cNvSpPr txBox="1"/>
          <p:nvPr/>
        </p:nvSpPr>
        <p:spPr>
          <a:xfrm>
            <a:off x="7659196" y="12436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-&gt;name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14ADF7-6977-6D5A-1633-E3C0746AAF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16275" y="1397582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29ADE5E-957F-E841-2044-FDA53D96944A}"/>
              </a:ext>
            </a:extLst>
          </p:cNvPr>
          <p:cNvSpPr txBox="1"/>
          <p:nvPr/>
        </p:nvSpPr>
        <p:spPr>
          <a:xfrm>
            <a:off x="7659196" y="935917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rgbClr val="C00000"/>
                </a:solidFill>
              </a:rPr>
              <a:t>インスタンス</a:t>
            </a:r>
            <a:r>
              <a:rPr kumimoji="1" lang="ja-JP" altLang="en-US" sz="1400" b="1">
                <a:solidFill>
                  <a:srgbClr val="C00000"/>
                </a:solidFill>
              </a:rPr>
              <a:t>外から</a:t>
            </a:r>
            <a:r>
              <a:rPr kumimoji="1" lang="en-US" altLang="ja-JP" sz="1400" b="1">
                <a:solidFill>
                  <a:srgbClr val="C00000"/>
                </a:solidFill>
              </a:rPr>
              <a:t>$this</a:t>
            </a:r>
            <a:r>
              <a:rPr kumimoji="1" lang="ja-JP" altLang="en-US" sz="1400" b="1">
                <a:solidFill>
                  <a:srgbClr val="C00000"/>
                </a:solidFill>
              </a:rPr>
              <a:t>ではアクセスできない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57215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extends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404617" y="2879606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404617" y="2308751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814716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8147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54389F-F9D5-7687-91A6-211714CFCB06}"/>
              </a:ext>
            </a:extLst>
          </p:cNvPr>
          <p:cNvSpPr txBox="1"/>
          <p:nvPr/>
        </p:nvSpPr>
        <p:spPr>
          <a:xfrm>
            <a:off x="4611048" y="33197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オーバーライド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B7D31B-5F46-08F5-3FCD-988BADCFAEA9}"/>
              </a:ext>
            </a:extLst>
          </p:cNvPr>
          <p:cNvSpPr txBox="1"/>
          <p:nvPr/>
        </p:nvSpPr>
        <p:spPr>
          <a:xfrm>
            <a:off x="4449718" y="4513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62033A-7E54-8CD7-0D09-A518D5BFA768}"/>
              </a:ext>
            </a:extLst>
          </p:cNvPr>
          <p:cNvSpPr txBox="1"/>
          <p:nvPr/>
        </p:nvSpPr>
        <p:spPr>
          <a:xfrm>
            <a:off x="4449718" y="52514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29DE03-5CDE-8890-82FB-9E016107E3C9}"/>
              </a:ext>
            </a:extLst>
          </p:cNvPr>
          <p:cNvCxnSpPr>
            <a:cxnSpLocks/>
          </p:cNvCxnSpPr>
          <p:nvPr/>
        </p:nvCxnSpPr>
        <p:spPr>
          <a:xfrm flipH="1">
            <a:off x="5351764" y="2304899"/>
            <a:ext cx="739385" cy="26614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A83D25-7318-80FA-22E9-0D7821F553C5}"/>
              </a:ext>
            </a:extLst>
          </p:cNvPr>
          <p:cNvSpPr txBox="1"/>
          <p:nvPr/>
        </p:nvSpPr>
        <p:spPr>
          <a:xfrm>
            <a:off x="4465995" y="4966780"/>
            <a:ext cx="21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DF3B63E-4A9A-3F11-34E0-6C03B4F17C9D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548364" y="3463969"/>
            <a:ext cx="2917631" cy="16567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213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213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356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356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6899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6899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6899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6899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9678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9678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006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006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149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149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9471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1759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8485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848504" y="192390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8485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848503" y="5127688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044047" y="2304899"/>
            <a:ext cx="1774062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044047" y="1923900"/>
            <a:ext cx="177406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1583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1583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9707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9707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90608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912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C66CD3-F971-5752-B3BD-EE1E7D0568A2}"/>
              </a:ext>
            </a:extLst>
          </p:cNvPr>
          <p:cNvCxnSpPr/>
          <p:nvPr/>
        </p:nvCxnSpPr>
        <p:spPr>
          <a:xfrm flipV="1">
            <a:off x="5066314" y="4724232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96E7A1-2925-8517-D3F1-B1AB3FCE3D90}"/>
              </a:ext>
            </a:extLst>
          </p:cNvPr>
          <p:cNvSpPr txBox="1"/>
          <p:nvPr/>
        </p:nvSpPr>
        <p:spPr>
          <a:xfrm>
            <a:off x="5242580" y="468917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6E053-FBD6-794F-F932-50E8EBDEF7DB}"/>
              </a:ext>
            </a:extLst>
          </p:cNvPr>
          <p:cNvSpPr txBox="1"/>
          <p:nvPr/>
        </p:nvSpPr>
        <p:spPr>
          <a:xfrm>
            <a:off x="5240695" y="4966780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8D10942-6E66-E350-54A4-0C1B15463CB0}"/>
              </a:ext>
            </a:extLst>
          </p:cNvPr>
          <p:cNvCxnSpPr>
            <a:cxnSpLocks/>
          </p:cNvCxnSpPr>
          <p:nvPr/>
        </p:nvCxnSpPr>
        <p:spPr>
          <a:xfrm flipH="1" flipV="1">
            <a:off x="2319206" y="350493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012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82861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0165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AE79C9-8B3F-A4AD-1F8B-1B187D13450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25306" y="4542913"/>
            <a:ext cx="1548498" cy="6136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7FFFDC-9020-C1F6-8E65-95E0549D5CB6}"/>
              </a:ext>
            </a:extLst>
          </p:cNvPr>
          <p:cNvSpPr txBox="1"/>
          <p:nvPr/>
        </p:nvSpPr>
        <p:spPr>
          <a:xfrm>
            <a:off x="4304288" y="47354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424146-E38B-D154-3249-811DD9F5C99C}"/>
              </a:ext>
            </a:extLst>
          </p:cNvPr>
          <p:cNvCxnSpPr>
            <a:cxnSpLocks/>
          </p:cNvCxnSpPr>
          <p:nvPr/>
        </p:nvCxnSpPr>
        <p:spPr>
          <a:xfrm flipV="1">
            <a:off x="4513037" y="1754820"/>
            <a:ext cx="1730486" cy="33870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$person_a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1C0ED8-4E94-843E-ABDA-517026BA8015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232113C-6EC9-0C0B-20A4-0DBAE628461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41D9E7-C7C7-1ACA-8D9F-3A32D27939CC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self::$age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13377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314082" y="4764897"/>
            <a:ext cx="270456" cy="1361790"/>
          </a:xfrm>
          <a:prstGeom prst="bentConnector3">
            <a:avLst>
              <a:gd name="adj1" fmla="val -8922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44901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818601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4309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818601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444491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self::$age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441524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4444917" y="43155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735293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740423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7533242" y="4764897"/>
            <a:ext cx="51296" cy="1361790"/>
          </a:xfrm>
          <a:prstGeom prst="bentConnector3">
            <a:avLst>
              <a:gd name="adj1" fmla="val -44564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801433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8014337" y="5076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2C965F-DCE0-2203-6FCA-3E93B2268E4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9EB275-E797-1150-678B-0AA471AE01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1141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5ED9A0-87E6-E076-FB4D-3DB41D32CC3A}"/>
              </a:ext>
            </a:extLst>
          </p:cNvPr>
          <p:cNvSpPr txBox="1"/>
          <p:nvPr/>
        </p:nvSpPr>
        <p:spPr>
          <a:xfrm>
            <a:off x="818601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3C4168-0902-EB06-696A-A791CC5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965200"/>
            <a:ext cx="5397500" cy="354330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5242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857640" y="104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5270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857640" y="1657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関数をコール</a:t>
            </a:r>
            <a:endParaRPr kumimoji="1" lang="en-US" altLang="ja-JP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89BC75C-6200-9EDB-6BA9-A1FCC21CFED8}"/>
              </a:ext>
            </a:extLst>
          </p:cNvPr>
          <p:cNvSpPr/>
          <p:nvPr/>
        </p:nvSpPr>
        <p:spPr>
          <a:xfrm>
            <a:off x="6524289" y="2220836"/>
            <a:ext cx="139584" cy="21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E3166-7D9B-17EE-CF1F-16CD88CD8F6E}"/>
              </a:ext>
            </a:extLst>
          </p:cNvPr>
          <p:cNvSpPr txBox="1"/>
          <p:nvPr/>
        </p:nvSpPr>
        <p:spPr>
          <a:xfrm>
            <a:off x="6857640" y="3135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関数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69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41D0CD-6191-5585-725D-56538BDF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5207000" cy="49276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B2D9E38-207F-4C53-F979-F7353FF81480}"/>
              </a:ext>
            </a:extLst>
          </p:cNvPr>
          <p:cNvSpPr/>
          <p:nvPr/>
        </p:nvSpPr>
        <p:spPr>
          <a:xfrm>
            <a:off x="8978901" y="1219200"/>
            <a:ext cx="203200" cy="69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9BDBEB-3802-6D26-8FF8-9B6260188FC5}"/>
              </a:ext>
            </a:extLst>
          </p:cNvPr>
          <p:cNvSpPr txBox="1"/>
          <p:nvPr/>
        </p:nvSpPr>
        <p:spPr>
          <a:xfrm>
            <a:off x="9347199" y="1382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プロパティ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F7CAD3D-7FB8-E40F-919C-E6B937416A26}"/>
              </a:ext>
            </a:extLst>
          </p:cNvPr>
          <p:cNvSpPr/>
          <p:nvPr/>
        </p:nvSpPr>
        <p:spPr>
          <a:xfrm>
            <a:off x="8978901" y="2140856"/>
            <a:ext cx="203200" cy="349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7D629-136F-6A5B-ED1E-631BB3B5E43B}"/>
              </a:ext>
            </a:extLst>
          </p:cNvPr>
          <p:cNvSpPr txBox="1"/>
          <p:nvPr/>
        </p:nvSpPr>
        <p:spPr>
          <a:xfrm>
            <a:off x="9347199" y="3697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メソッド</a:t>
            </a:r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E464978-770F-72CE-7F7D-B3341BE9A43A}"/>
              </a:ext>
            </a:extLst>
          </p:cNvPr>
          <p:cNvSpPr/>
          <p:nvPr/>
        </p:nvSpPr>
        <p:spPr>
          <a:xfrm>
            <a:off x="6067089" y="2140856"/>
            <a:ext cx="139584" cy="109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E52BC3-632F-46CC-49E6-27E8C17C4A13}"/>
              </a:ext>
            </a:extLst>
          </p:cNvPr>
          <p:cNvSpPr txBox="1"/>
          <p:nvPr/>
        </p:nvSpPr>
        <p:spPr>
          <a:xfrm>
            <a:off x="6400440" y="23656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マジックメソッド</a:t>
            </a:r>
            <a:endParaRPr kumimoji="1" lang="en-US" altLang="ja-JP"/>
          </a:p>
          <a:p>
            <a:r>
              <a:rPr kumimoji="1" lang="ja-JP" altLang="en-US"/>
              <a:t>コンストラクタ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E6F60-07B6-A6F8-49E5-FBF76E7CE305}"/>
              </a:ext>
            </a:extLst>
          </p:cNvPr>
          <p:cNvSpPr txBox="1"/>
          <p:nvPr/>
        </p:nvSpPr>
        <p:spPr>
          <a:xfrm>
            <a:off x="4184836" y="10597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アクセス修飾子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>
                <a:highlight>
                  <a:srgbClr val="00FF00"/>
                </a:highlight>
              </a:rPr>
              <a:t>疑似変数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74DF23-2D64-4C65-112D-5A898B2BA45D}"/>
              </a:ext>
            </a:extLst>
          </p:cNvPr>
          <p:cNvSpPr/>
          <p:nvPr/>
        </p:nvSpPr>
        <p:spPr>
          <a:xfrm>
            <a:off x="1154613" y="1408388"/>
            <a:ext cx="1022530" cy="507498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1F178E-D0ED-65DB-682A-A1F7EA0E14B7}"/>
              </a:ext>
            </a:extLst>
          </p:cNvPr>
          <p:cNvSpPr/>
          <p:nvPr/>
        </p:nvSpPr>
        <p:spPr>
          <a:xfrm>
            <a:off x="1154613" y="2057792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27E488-6811-384B-C7EE-DA2E23ACA6CF}"/>
              </a:ext>
            </a:extLst>
          </p:cNvPr>
          <p:cNvSpPr/>
          <p:nvPr/>
        </p:nvSpPr>
        <p:spPr>
          <a:xfrm>
            <a:off x="1154613" y="3451274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2F616-3918-8FC6-39D8-89E6052CC6B7}"/>
              </a:ext>
            </a:extLst>
          </p:cNvPr>
          <p:cNvSpPr/>
          <p:nvPr/>
        </p:nvSpPr>
        <p:spPr>
          <a:xfrm>
            <a:off x="1154613" y="4623806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4BCB1-8272-79C7-CB66-100A7A5267D8}"/>
              </a:ext>
            </a:extLst>
          </p:cNvPr>
          <p:cNvSpPr/>
          <p:nvPr/>
        </p:nvSpPr>
        <p:spPr>
          <a:xfrm>
            <a:off x="1640120" y="2546699"/>
            <a:ext cx="742471" cy="507498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E7047F-8A57-633A-0400-4B91F01E9C0D}"/>
              </a:ext>
            </a:extLst>
          </p:cNvPr>
          <p:cNvSpPr/>
          <p:nvPr/>
        </p:nvSpPr>
        <p:spPr>
          <a:xfrm>
            <a:off x="2487979" y="3889827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F9E7116-EF85-F145-68D3-4E40D3BAC6A2}"/>
              </a:ext>
            </a:extLst>
          </p:cNvPr>
          <p:cNvSpPr/>
          <p:nvPr/>
        </p:nvSpPr>
        <p:spPr>
          <a:xfrm>
            <a:off x="2487979" y="4993630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1203</Words>
  <Application>Microsoft Macintosh PowerPoint</Application>
  <PresentationFormat>ワイド画面</PresentationFormat>
  <Paragraphs>459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Yada Hiroyuki</dc:creator>
  <cp:lastModifiedBy>Yada Hiroyuki</cp:lastModifiedBy>
  <cp:revision>92</cp:revision>
  <dcterms:created xsi:type="dcterms:W3CDTF">2022-09-09T06:26:29Z</dcterms:created>
  <dcterms:modified xsi:type="dcterms:W3CDTF">2022-11-13T12:17:46Z</dcterms:modified>
</cp:coreProperties>
</file>