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58" r:id="rId11"/>
    <p:sldId id="260" r:id="rId12"/>
    <p:sldId id="274" r:id="rId13"/>
    <p:sldId id="259" r:id="rId14"/>
    <p:sldId id="261" r:id="rId15"/>
    <p:sldId id="262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390D190-0D28-6D45-A49D-12561B3AB95C}">
          <p14:sldIdLst>
            <p14:sldId id="257"/>
            <p14:sldId id="266"/>
            <p14:sldId id="265"/>
            <p14:sldId id="267"/>
            <p14:sldId id="268"/>
            <p14:sldId id="270"/>
            <p14:sldId id="271"/>
            <p14:sldId id="272"/>
            <p14:sldId id="273"/>
            <p14:sldId id="258"/>
            <p14:sldId id="260"/>
            <p14:sldId id="274"/>
          </p14:sldIdLst>
        </p14:section>
        <p14:section name="バックアップ" id="{E722A081-3C80-B749-9EBB-BE18E16B2C44}">
          <p14:sldIdLst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8A24F-0986-7675-BBD7-BF09A12FC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2FD8D0-0A41-FA10-771C-4306340F7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819AEC-E8DF-6A4F-63B5-126C271B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9EEF4D-F1C5-23D4-A4A1-C5B3CBEF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8D576-C1F2-A9BC-9645-CF756F0B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3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BF83B-74E8-F127-3A42-415518E2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2FD8E2-38EF-3027-19D2-950924FC5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2BB21-C19D-9651-898D-5DAB0AB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20919-AD1B-1135-A4FF-88DF5E78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D886A-3C5C-4FB0-DB3B-E86B3820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54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163D02-C3BC-FFF1-FEC5-D8B384707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999253-D256-2A73-4BCA-A83120FEB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B0CAB-CA7E-54C6-01E1-E5E9E146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562674-BDA8-D3D1-D11A-4F58FC7B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76C81-7086-0AF4-C7CE-2C579CDA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95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1B452-EB78-2105-6953-902943DC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8865F-16D7-6E58-C379-B9617C17A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D6F36-70BF-0D30-E010-355BA8AF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3676B0-771E-F260-2284-43464BE5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C4B54A-B36E-E26C-4BDD-ABC93E13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7142A-673E-02A2-E178-5305BBC4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FA9F6-F5B5-346B-1A19-0C244FA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04570-1683-1F52-D07B-7ED98C21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F34B-696E-03A2-469F-C7F4D546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C343A-2940-2362-4315-FE062909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78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FB9151-0098-774C-2A7F-8A0CD93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7A90-A3CE-04EA-AC1A-821C73D2E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55C32-0738-D015-9104-5E0F13622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28F477-D53E-0CBC-425E-816624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1D9C9-0926-C0AB-8B74-194D84C6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8071FD-AFE5-DE86-C834-05224ADB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0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9C5A3-F1D2-0EA0-5773-EC2B597E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5E3EED-3BBA-F784-0D56-805E9D94C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61FE44-77D1-ADBD-5FEB-F4F4EFA9A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5CBF9A-AC7B-B935-7CCC-76F7B3FFB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84566C-9A32-7D36-2993-91986FB6E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6EFA3D1-350D-4E55-0C10-EAEA7B27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7F6A7D-A53B-AACC-8C9A-2AF677FC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79063B-1472-2E7F-FBD6-68B1B5BF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4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3990A7-CBEC-BEB6-2371-1A650013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1FDE4B-065B-E8C7-0BF8-544EC3ED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3C3DAA-9995-FC99-35A0-A519B023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03B82C-781D-1B54-94CC-6F68BB7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7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458A60-AC8C-41AC-5D66-3EBD8F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01F499-40E8-EFC1-3D77-500C1EAE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AC83F-D614-FF62-7E8F-516EBEEB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31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7D009-AB2E-7D0F-472B-7426DA3C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A6CAA2-A9BE-E583-B553-891105DD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D04498-2A71-60CF-1BB8-25543916B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8347A-37F4-4478-4CAD-7E89984D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08CE71-C21D-CE88-A35C-31EFD921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2F225E-6903-E260-32C6-7CB4EAEA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7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17AF7-36F1-CC2F-E94B-D2BC369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EF0BB5-D748-953E-5370-236208E8E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3323B9-D3FD-9B42-D38D-0F2E79458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CD3E09-5029-0F39-886D-18B465E5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CB3FD-FB95-4C53-28BB-0B29F410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0557BB-CEAF-2464-C9FD-B19BFF99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88D256-AADD-D5CC-E256-C82A050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34A47-4CC0-5A44-06B3-DAFACF6C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BCD20-A65E-01DB-C1E0-CC0315418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8780-42C5-0C46-A0D7-DA5B31AE8363}" type="datetimeFigureOut">
              <a:t>2022/11/13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7E90F-3D65-9D94-6CA1-09C20C33B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5D63D-0E9B-D7F7-1F04-4D0DAAAA0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7576-AF79-7B43-A103-9D0563AC5C7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89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27087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27087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28230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2823029" y="3478323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5441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5441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66584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66584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5441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5441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66584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66584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47552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552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46623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46623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2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0670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400440" y="1041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0698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400440" y="1657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79D32FB-6539-2408-AC20-0299A9BC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4521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BC8433E8-079D-3B03-F69F-739934D4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1" y="539233"/>
            <a:ext cx="6019800" cy="4406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A20D9B-E56E-2A2F-936D-3E6CF49C1C7E}"/>
              </a:ext>
            </a:extLst>
          </p:cNvPr>
          <p:cNvSpPr txBox="1"/>
          <p:nvPr/>
        </p:nvSpPr>
        <p:spPr>
          <a:xfrm>
            <a:off x="7035440" y="5353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8189C1-F3F4-64E9-7F19-82FE7B0CF0B2}"/>
              </a:ext>
            </a:extLst>
          </p:cNvPr>
          <p:cNvSpPr txBox="1"/>
          <p:nvPr/>
        </p:nvSpPr>
        <p:spPr>
          <a:xfrm>
            <a:off x="7035440" y="9046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7128806" y="13915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7497103" y="23898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649588-47A5-993B-A8B1-4304D9CF0080}"/>
              </a:ext>
            </a:extLst>
          </p:cNvPr>
          <p:cNvSpPr/>
          <p:nvPr/>
        </p:nvSpPr>
        <p:spPr>
          <a:xfrm>
            <a:off x="1631131" y="1864609"/>
            <a:ext cx="4035573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32B810-D49F-088A-AB6F-91A057A64B8C}"/>
              </a:ext>
            </a:extLst>
          </p:cNvPr>
          <p:cNvSpPr txBox="1"/>
          <p:nvPr/>
        </p:nvSpPr>
        <p:spPr>
          <a:xfrm>
            <a:off x="5465779" y="6276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転送コール</a:t>
            </a:r>
            <a:endParaRPr kumimoji="1" lang="en-US" altLang="ja-JP">
              <a:highlight>
                <a:srgbClr val="FFFF00"/>
              </a:highlight>
            </a:endParaRP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DF5FA1B-AB61-09C9-6D31-BA2FA2720A7B}"/>
              </a:ext>
            </a:extLst>
          </p:cNvPr>
          <p:cNvSpPr/>
          <p:nvPr/>
        </p:nvSpPr>
        <p:spPr>
          <a:xfrm>
            <a:off x="7128806" y="4165600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E03879-4BCF-4B39-B3DC-21FEC6B024E1}"/>
              </a:ext>
            </a:extLst>
          </p:cNvPr>
          <p:cNvSpPr txBox="1"/>
          <p:nvPr/>
        </p:nvSpPr>
        <p:spPr>
          <a:xfrm>
            <a:off x="7462157" y="42418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C8C7FB-F084-9CC3-CE59-1B86984F2E6D}"/>
              </a:ext>
            </a:extLst>
          </p:cNvPr>
          <p:cNvSpPr txBox="1"/>
          <p:nvPr/>
        </p:nvSpPr>
        <p:spPr>
          <a:xfrm>
            <a:off x="7035440" y="476146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1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右中かっこ 8">
            <a:extLst>
              <a:ext uri="{FF2B5EF4-FFF2-40B4-BE49-F238E27FC236}">
                <a16:creationId xmlns:a16="http://schemas.microsoft.com/office/drawing/2014/main" id="{95CA687E-7FD4-37D2-4B74-CC2599D773A8}"/>
              </a:ext>
            </a:extLst>
          </p:cNvPr>
          <p:cNvSpPr/>
          <p:nvPr/>
        </p:nvSpPr>
        <p:spPr>
          <a:xfrm>
            <a:off x="9808506" y="2521857"/>
            <a:ext cx="224494" cy="23422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0DCA1D-9A75-89D6-3745-058C3C88F603}"/>
              </a:ext>
            </a:extLst>
          </p:cNvPr>
          <p:cNvSpPr txBox="1"/>
          <p:nvPr/>
        </p:nvSpPr>
        <p:spPr>
          <a:xfrm>
            <a:off x="10176803" y="3520105"/>
            <a:ext cx="253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独自メソッド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A83C9-8176-2899-74F6-B135B67C31B1}"/>
              </a:ext>
            </a:extLst>
          </p:cNvPr>
          <p:cNvSpPr txBox="1"/>
          <p:nvPr/>
        </p:nvSpPr>
        <p:spPr>
          <a:xfrm>
            <a:off x="6998664" y="1907956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プロパティ</a:t>
            </a:r>
            <a:endParaRPr kumimoji="1"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AD8BB6-24A6-3DC8-BCAD-169900B70FC5}"/>
              </a:ext>
            </a:extLst>
          </p:cNvPr>
          <p:cNvSpPr txBox="1"/>
          <p:nvPr/>
        </p:nvSpPr>
        <p:spPr>
          <a:xfrm>
            <a:off x="6998664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親のコンストラクタ</a:t>
            </a:r>
            <a:endParaRPr kumimoji="1"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AF78C-BBBD-E35B-07A8-F961695C17C7}"/>
              </a:ext>
            </a:extLst>
          </p:cNvPr>
          <p:cNvSpPr txBox="1"/>
          <p:nvPr/>
        </p:nvSpPr>
        <p:spPr>
          <a:xfrm>
            <a:off x="6998664" y="4026714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static</a:t>
            </a:r>
            <a:r>
              <a:rPr kumimoji="1" lang="ja-JP" altLang="en-US"/>
              <a:t>メソッド</a:t>
            </a:r>
            <a:endParaRPr kumimoji="1" lang="en-US" altLang="ja-JP"/>
          </a:p>
        </p:txBody>
      </p:sp>
      <p:pic>
        <p:nvPicPr>
          <p:cNvPr id="4" name="図 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189E71A-0AB3-A8EC-EC66-DB1161B1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04" y="1509307"/>
            <a:ext cx="5645928" cy="4743119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242ED5-C676-7D13-C947-50B09CC91ABA}"/>
              </a:ext>
            </a:extLst>
          </p:cNvPr>
          <p:cNvSpPr txBox="1"/>
          <p:nvPr/>
        </p:nvSpPr>
        <p:spPr>
          <a:xfrm>
            <a:off x="6998664" y="15386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クラスを継承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477847-9F87-FE39-F03E-249C3BB8E0B1}"/>
              </a:ext>
            </a:extLst>
          </p:cNvPr>
          <p:cNvSpPr txBox="1"/>
          <p:nvPr/>
        </p:nvSpPr>
        <p:spPr>
          <a:xfrm>
            <a:off x="9743736" y="190795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独自プロパティ</a:t>
            </a:r>
            <a:endParaRPr kumimoji="1" lang="en-US" altLang="ja-JP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0F0F5A1B-4651-EA0A-FAEE-BB34AE9B38B8}"/>
              </a:ext>
            </a:extLst>
          </p:cNvPr>
          <p:cNvSpPr/>
          <p:nvPr/>
        </p:nvSpPr>
        <p:spPr>
          <a:xfrm>
            <a:off x="6998664" y="5319376"/>
            <a:ext cx="22449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3CA80B-A555-7AAC-B41C-A928410ED38C}"/>
              </a:ext>
            </a:extLst>
          </p:cNvPr>
          <p:cNvSpPr txBox="1"/>
          <p:nvPr/>
        </p:nvSpPr>
        <p:spPr>
          <a:xfrm>
            <a:off x="7437245" y="539557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インスタンスを生成</a:t>
            </a:r>
            <a:endParaRPr kumimoji="1" lang="en-US" altLang="ja-JP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B88F5D8-5B8D-52CC-3ECC-858BD2BD305B}"/>
              </a:ext>
            </a:extLst>
          </p:cNvPr>
          <p:cNvSpPr txBox="1"/>
          <p:nvPr/>
        </p:nvSpPr>
        <p:spPr>
          <a:xfrm>
            <a:off x="6998664" y="59152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メソッドをコール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36716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2587675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3514614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5977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05960"/>
            <a:ext cx="722040" cy="16248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172428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775951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en-US" altLang="ja-JP" sz="1400"/>
          </a:p>
          <a:p>
            <a:r>
              <a:rPr lang="en-US" altLang="ja-JP" sz="1400">
                <a:highlight>
                  <a:srgbClr val="FFFF00"/>
                </a:highlight>
              </a:rPr>
              <a:t>extends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47823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$sex = ‘male’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238942" y="28796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238942" y="2308751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01930"/>
            <a:ext cx="11416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getSex()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57614F6-571D-DB5F-0B1A-6BDEBD11FC0A}"/>
              </a:ext>
            </a:extLst>
          </p:cNvPr>
          <p:cNvSpPr txBox="1"/>
          <p:nvPr/>
        </p:nvSpPr>
        <p:spPr>
          <a:xfrm>
            <a:off x="4196085" y="14860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0AB2E2B-742E-1120-5228-87CCBF17EA72}"/>
              </a:ext>
            </a:extLst>
          </p:cNvPr>
          <p:cNvSpPr txBox="1"/>
          <p:nvPr/>
        </p:nvSpPr>
        <p:spPr>
          <a:xfrm>
            <a:off x="4196085" y="548452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インスタンス生成</a:t>
            </a:r>
            <a:endParaRPr kumimoji="1"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4302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29856E2-BC41-D6D0-51C4-7BB43201B15F}"/>
              </a:ext>
            </a:extLst>
          </p:cNvPr>
          <p:cNvSpPr txBox="1"/>
          <p:nvPr/>
        </p:nvSpPr>
        <p:spPr>
          <a:xfrm>
            <a:off x="8728060" y="540362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BC09F29-9096-9EB8-F80E-B68231FE12B2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284874" y="3429000"/>
            <a:ext cx="3443186" cy="21285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700343-4E94-C82B-D8EA-FCFBF84DFC24}"/>
              </a:ext>
            </a:extLst>
          </p:cNvPr>
          <p:cNvCxnSpPr>
            <a:cxnSpLocks/>
          </p:cNvCxnSpPr>
          <p:nvPr/>
        </p:nvCxnSpPr>
        <p:spPr>
          <a:xfrm flipV="1">
            <a:off x="4962825" y="3610721"/>
            <a:ext cx="0" cy="752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B73B54-8403-1CC2-59C4-C593C423E70A}"/>
              </a:ext>
            </a:extLst>
          </p:cNvPr>
          <p:cNvSpPr txBox="1"/>
          <p:nvPr/>
        </p:nvSpPr>
        <p:spPr>
          <a:xfrm>
            <a:off x="4975786" y="4054866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E63B379-E4B6-4340-81B2-3EEB38F38F05}"/>
              </a:ext>
            </a:extLst>
          </p:cNvPr>
          <p:cNvSpPr txBox="1"/>
          <p:nvPr/>
        </p:nvSpPr>
        <p:spPr>
          <a:xfrm>
            <a:off x="8728060" y="2029544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EBA3C596-45B0-39A9-2FC8-356DB460AD96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5284874" y="2183433"/>
            <a:ext cx="3443186" cy="114290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D732071-4DBF-9D14-AAD7-CAC33F221219}"/>
              </a:ext>
            </a:extLst>
          </p:cNvPr>
          <p:cNvSpPr txBox="1"/>
          <p:nvPr/>
        </p:nvSpPr>
        <p:spPr>
          <a:xfrm>
            <a:off x="8728060" y="1747187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63468AD-61CC-C7E7-CA1A-F3FED65644DA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897028" y="1901076"/>
            <a:ext cx="6831032" cy="197546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661828" y="2523496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661828" y="21424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776128" y="2587675"/>
            <a:ext cx="15087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</a:p>
          <a:p>
            <a:r>
              <a:rPr lang="en-US" altLang="ja-JP" sz="1400" b="1">
                <a:solidFill>
                  <a:srgbClr val="C00000"/>
                </a:solidFill>
              </a:rPr>
              <a:t>static $number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776128" y="3514614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  <a:p>
            <a:r>
              <a:rPr kumimoji="1" lang="en-US" altLang="ja-JP" sz="1400" b="1">
                <a:solidFill>
                  <a:srgbClr val="C00000"/>
                </a:solidFill>
              </a:rPr>
              <a:t>static getNumber()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457903" y="854527"/>
            <a:ext cx="2046514" cy="19851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457903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457903" y="4077110"/>
            <a:ext cx="2046514" cy="19263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457903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708342" y="1847126"/>
            <a:ext cx="1749561" cy="17588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708342" y="3605960"/>
            <a:ext cx="1749561" cy="143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CA1640-F7F6-1915-457B-A6E64F611C8C}"/>
              </a:ext>
            </a:extLst>
          </p:cNvPr>
          <p:cNvSpPr txBox="1"/>
          <p:nvPr/>
        </p:nvSpPr>
        <p:spPr>
          <a:xfrm>
            <a:off x="5708342" y="133865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32E8B-91F0-72F8-BB72-FA6B17A4FF99}"/>
              </a:ext>
            </a:extLst>
          </p:cNvPr>
          <p:cNvSpPr txBox="1"/>
          <p:nvPr/>
        </p:nvSpPr>
        <p:spPr>
          <a:xfrm>
            <a:off x="5708342" y="52379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インスタンス化</a:t>
            </a:r>
            <a:endParaRPr kumimoji="1" lang="en-US" altLang="ja-JP" sz="14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641069" y="2535861"/>
            <a:ext cx="2046514" cy="2164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641069" y="215486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755369" y="2587675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</a:t>
            </a:r>
          </a:p>
          <a:p>
            <a:r>
              <a:rPr kumimoji="1" lang="en-US" altLang="ja-JP" sz="1400"/>
              <a:t>$age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755369" y="3514614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kumimoji="1"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2687583" y="3605960"/>
            <a:ext cx="974245" cy="1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903370" y="31212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継承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616480" y="983568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‘suzuki’</a:t>
            </a:r>
          </a:p>
          <a:p>
            <a:r>
              <a:rPr kumimoji="1" lang="en-US" altLang="ja-JP" sz="1400"/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616480" y="1743175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616480" y="4186460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プロパティ</a:t>
            </a:r>
            <a:endParaRPr lang="en-US" altLang="ja-JP" sz="1400"/>
          </a:p>
          <a:p>
            <a:r>
              <a:rPr kumimoji="1" lang="en-US" altLang="ja-JP" sz="1400"/>
              <a:t>$name = ‘tanaka’</a:t>
            </a:r>
          </a:p>
          <a:p>
            <a:r>
              <a:rPr kumimoji="1" lang="en-US" altLang="ja-JP" sz="1400"/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616479" y="4957243"/>
            <a:ext cx="11416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メソッド</a:t>
            </a:r>
            <a:endParaRPr lang="en-US" altLang="ja-JP" sz="1400"/>
          </a:p>
          <a:p>
            <a:r>
              <a:rPr lang="en-US" altLang="ja-JP" sz="1400"/>
              <a:t>__construct</a:t>
            </a:r>
          </a:p>
          <a:p>
            <a:r>
              <a:rPr kumimoji="1" lang="en-US" altLang="ja-JP" sz="1400"/>
              <a:t>getName()</a:t>
            </a:r>
          </a:p>
          <a:p>
            <a:r>
              <a:rPr lang="en-US" altLang="ja-JP" sz="1400"/>
              <a:t>getAge()</a:t>
            </a:r>
            <a:endParaRPr kumimoji="1" lang="ja-JP" altLang="en-US" sz="1400" b="1">
              <a:solidFill>
                <a:srgbClr val="C0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033DFFA-4A1D-F63D-C047-7CB14D91C9D3}"/>
              </a:ext>
            </a:extLst>
          </p:cNvPr>
          <p:cNvSpPr txBox="1"/>
          <p:nvPr/>
        </p:nvSpPr>
        <p:spPr>
          <a:xfrm>
            <a:off x="9748668" y="4363256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7B4785-7399-0EF8-C216-640515E87F63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5586074" y="4517145"/>
            <a:ext cx="41625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5771370-4ADB-ADDB-A481-E40D0DC890E7}"/>
              </a:ext>
            </a:extLst>
          </p:cNvPr>
          <p:cNvCxnSpPr>
            <a:cxnSpLocks/>
          </p:cNvCxnSpPr>
          <p:nvPr/>
        </p:nvCxnSpPr>
        <p:spPr>
          <a:xfrm flipV="1">
            <a:off x="5443451" y="1519707"/>
            <a:ext cx="2173028" cy="282616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7D1097-A64B-E3C4-2C5D-636CC3BC98E4}"/>
              </a:ext>
            </a:extLst>
          </p:cNvPr>
          <p:cNvSpPr txBox="1"/>
          <p:nvPr/>
        </p:nvSpPr>
        <p:spPr>
          <a:xfrm>
            <a:off x="5746785" y="264923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3DD077C-431F-BE4C-0530-7F38C131365B}"/>
              </a:ext>
            </a:extLst>
          </p:cNvPr>
          <p:cNvCxnSpPr>
            <a:cxnSpLocks/>
          </p:cNvCxnSpPr>
          <p:nvPr/>
        </p:nvCxnSpPr>
        <p:spPr>
          <a:xfrm flipH="1" flipV="1">
            <a:off x="4464338" y="3105394"/>
            <a:ext cx="729766" cy="124047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57A94FE-A9A7-31DD-22B8-56EB5D268B8D}"/>
              </a:ext>
            </a:extLst>
          </p:cNvPr>
          <p:cNvSpPr txBox="1"/>
          <p:nvPr/>
        </p:nvSpPr>
        <p:spPr>
          <a:xfrm>
            <a:off x="4530501" y="290252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3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1387929" y="2637796"/>
            <a:ext cx="2046514" cy="1823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1387929" y="2256797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1502229" y="2692750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1502229" y="3478323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223329" y="968827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223329" y="5878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94DC90-A9AB-BCAE-41B3-0AFD8FD2C6A9}"/>
              </a:ext>
            </a:extLst>
          </p:cNvPr>
          <p:cNvSpPr txBox="1"/>
          <p:nvPr/>
        </p:nvSpPr>
        <p:spPr>
          <a:xfrm>
            <a:off x="5337629" y="1040783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03A622-0A3F-B801-0717-18CB9C75A8B2}"/>
              </a:ext>
            </a:extLst>
          </p:cNvPr>
          <p:cNvSpPr txBox="1"/>
          <p:nvPr/>
        </p:nvSpPr>
        <p:spPr>
          <a:xfrm>
            <a:off x="5337629" y="1826356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223329" y="4191410"/>
            <a:ext cx="2046514" cy="18233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223329" y="38104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インスタンス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38D0340-5CEF-0B30-8541-5F9918FC9ED2}"/>
              </a:ext>
            </a:extLst>
          </p:cNvPr>
          <p:cNvSpPr txBox="1"/>
          <p:nvPr/>
        </p:nvSpPr>
        <p:spPr>
          <a:xfrm>
            <a:off x="5337629" y="4275677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FD94D9-E81C-F5F2-33CD-952F28EB6372}"/>
              </a:ext>
            </a:extLst>
          </p:cNvPr>
          <p:cNvSpPr txBox="1"/>
          <p:nvPr/>
        </p:nvSpPr>
        <p:spPr>
          <a:xfrm>
            <a:off x="5337629" y="506125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3434443" y="1880506"/>
            <a:ext cx="1788886" cy="16689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434443" y="3549475"/>
            <a:ext cx="1788886" cy="155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CBB05-AB7C-C311-11A3-DB16E943D536}"/>
              </a:ext>
            </a:extLst>
          </p:cNvPr>
          <p:cNvSpPr txBox="1"/>
          <p:nvPr/>
        </p:nvSpPr>
        <p:spPr>
          <a:xfrm>
            <a:off x="3341561" y="13386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5436124-E0C2-A312-A066-2934E0A20FC1}"/>
              </a:ext>
            </a:extLst>
          </p:cNvPr>
          <p:cNvSpPr txBox="1"/>
          <p:nvPr/>
        </p:nvSpPr>
        <p:spPr>
          <a:xfrm>
            <a:off x="3341561" y="533715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8194298-254B-F19D-E4E1-03B93EF910FC}"/>
              </a:ext>
            </a:extLst>
          </p:cNvPr>
          <p:cNvSpPr txBox="1"/>
          <p:nvPr/>
        </p:nvSpPr>
        <p:spPr>
          <a:xfrm>
            <a:off x="7659197" y="2211421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26F9284-A611-877D-F110-0FAA387F4E55}"/>
              </a:ext>
            </a:extLst>
          </p:cNvPr>
          <p:cNvSpPr txBox="1"/>
          <p:nvPr/>
        </p:nvSpPr>
        <p:spPr>
          <a:xfrm>
            <a:off x="7659196" y="1934274"/>
            <a:ext cx="3308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Person(‘suzuki’, 28)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1382CD6-5368-0651-0818-9D8CC8FFA405}"/>
              </a:ext>
            </a:extLst>
          </p:cNvPr>
          <p:cNvCxnSpPr>
            <a:cxnSpLocks/>
            <a:stCxn id="26" idx="1"/>
            <a:endCxn id="31" idx="3"/>
          </p:cNvCxnSpPr>
          <p:nvPr/>
        </p:nvCxnSpPr>
        <p:spPr>
          <a:xfrm flipH="1">
            <a:off x="6712128" y="2365310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0182DD-92B9-E3E4-B1F7-81C515269E80}"/>
              </a:ext>
            </a:extLst>
          </p:cNvPr>
          <p:cNvSpPr txBox="1"/>
          <p:nvPr/>
        </p:nvSpPr>
        <p:spPr>
          <a:xfrm>
            <a:off x="6060683" y="2180644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B80CDB2-EEE1-F2AB-2E5C-43FAA4AC09F5}"/>
              </a:ext>
            </a:extLst>
          </p:cNvPr>
          <p:cNvSpPr txBox="1"/>
          <p:nvPr/>
        </p:nvSpPr>
        <p:spPr>
          <a:xfrm>
            <a:off x="6060682" y="191080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0D1B65E-1046-6885-43F6-3BF4D0C5256A}"/>
              </a:ext>
            </a:extLst>
          </p:cNvPr>
          <p:cNvSpPr txBox="1"/>
          <p:nvPr/>
        </p:nvSpPr>
        <p:spPr>
          <a:xfrm>
            <a:off x="6060682" y="1294676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A5854E8-277C-1270-29C5-918858B20DAB}"/>
              </a:ext>
            </a:extLst>
          </p:cNvPr>
          <p:cNvCxnSpPr>
            <a:stCxn id="32" idx="0"/>
            <a:endCxn id="33" idx="2"/>
          </p:cNvCxnSpPr>
          <p:nvPr/>
        </p:nvCxnSpPr>
        <p:spPr>
          <a:xfrm flipV="1">
            <a:off x="6386405" y="1664008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84101F8-7687-EEE3-FE11-867EA53E3E33}"/>
              </a:ext>
            </a:extLst>
          </p:cNvPr>
          <p:cNvSpPr txBox="1"/>
          <p:nvPr/>
        </p:nvSpPr>
        <p:spPr>
          <a:xfrm>
            <a:off x="6562676" y="165471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781F8CE-8CC7-A515-925D-BAC765F9572C}"/>
              </a:ext>
            </a:extLst>
          </p:cNvPr>
          <p:cNvSpPr txBox="1"/>
          <p:nvPr/>
        </p:nvSpPr>
        <p:spPr>
          <a:xfrm>
            <a:off x="7659196" y="2505129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3646DC-1DFC-0ADB-A72F-D82E7CD75306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6712127" y="2659018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25D13D0-20E1-B148-340C-799D95395819}"/>
              </a:ext>
            </a:extLst>
          </p:cNvPr>
          <p:cNvSpPr txBox="1"/>
          <p:nvPr/>
        </p:nvSpPr>
        <p:spPr>
          <a:xfrm>
            <a:off x="6060682" y="2474352"/>
            <a:ext cx="65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7D02590-E1E7-9FE7-D3E9-5D7467C0612D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6712127" y="2088163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F50F12E-DB92-C6AC-700E-EE4DFE5C59B2}"/>
              </a:ext>
            </a:extLst>
          </p:cNvPr>
          <p:cNvSpPr txBox="1"/>
          <p:nvPr/>
        </p:nvSpPr>
        <p:spPr>
          <a:xfrm>
            <a:off x="7659197" y="546041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$person_b-&gt;getName()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5B36A2B-8A5C-65CE-FE32-BA7494B17896}"/>
              </a:ext>
            </a:extLst>
          </p:cNvPr>
          <p:cNvSpPr txBox="1"/>
          <p:nvPr/>
        </p:nvSpPr>
        <p:spPr>
          <a:xfrm>
            <a:off x="7659196" y="5183270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 = new Person(‘tanaka’, 26)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17F47E9-25D1-D928-EC87-6D814B4C12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6712128" y="5614306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7E3EBB8-AD99-B4C5-947A-E441AB917D6F}"/>
              </a:ext>
            </a:extLst>
          </p:cNvPr>
          <p:cNvCxnSpPr/>
          <p:nvPr/>
        </p:nvCxnSpPr>
        <p:spPr>
          <a:xfrm flipV="1">
            <a:off x="6386405" y="4913004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B7CF392-3094-B011-C153-F8A85DD59CE4}"/>
              </a:ext>
            </a:extLst>
          </p:cNvPr>
          <p:cNvSpPr txBox="1"/>
          <p:nvPr/>
        </p:nvSpPr>
        <p:spPr>
          <a:xfrm>
            <a:off x="6562676" y="4903707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$this-&gt;name, $this-&gt;age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47BD1FA-70B0-A41F-9809-8DAE99F950E4}"/>
              </a:ext>
            </a:extLst>
          </p:cNvPr>
          <p:cNvSpPr txBox="1"/>
          <p:nvPr/>
        </p:nvSpPr>
        <p:spPr>
          <a:xfrm>
            <a:off x="7659196" y="5754125"/>
            <a:ext cx="1970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$person_b-&gt;getAge()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6A60FC7-8D41-3E16-F01D-9138437E4BA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6712127" y="5908014"/>
            <a:ext cx="947069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722CDF1-1B01-C789-DFEA-DB510543942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12127" y="5337159"/>
            <a:ext cx="947069" cy="73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936E491-E59B-42A2-FAE8-1077BF72EA68}"/>
              </a:ext>
            </a:extLst>
          </p:cNvPr>
          <p:cNvSpPr txBox="1"/>
          <p:nvPr/>
        </p:nvSpPr>
        <p:spPr>
          <a:xfrm>
            <a:off x="7659196" y="124369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-&gt;name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214ADF7-6977-6D5A-1633-E3C0746AAF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916275" y="1397582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29ADE5E-957F-E841-2044-FDA53D96944A}"/>
              </a:ext>
            </a:extLst>
          </p:cNvPr>
          <p:cNvSpPr txBox="1"/>
          <p:nvPr/>
        </p:nvSpPr>
        <p:spPr>
          <a:xfrm>
            <a:off x="7659196" y="935917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>
                <a:solidFill>
                  <a:srgbClr val="C00000"/>
                </a:solidFill>
              </a:rPr>
              <a:t>インスタンス</a:t>
            </a:r>
            <a:r>
              <a:rPr kumimoji="1" lang="ja-JP" altLang="en-US" sz="1400" b="1">
                <a:solidFill>
                  <a:srgbClr val="C00000"/>
                </a:solidFill>
              </a:rPr>
              <a:t>外から</a:t>
            </a:r>
            <a:r>
              <a:rPr kumimoji="1" lang="en-US" altLang="ja-JP" sz="1400" b="1">
                <a:solidFill>
                  <a:srgbClr val="C00000"/>
                </a:solidFill>
              </a:rPr>
              <a:t>$this</a:t>
            </a:r>
            <a:r>
              <a:rPr kumimoji="1" lang="ja-JP" altLang="en-US" sz="1400" b="1">
                <a:solidFill>
                  <a:srgbClr val="C00000"/>
                </a:solidFill>
              </a:rPr>
              <a:t>ではアクセスできない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1466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1466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3260973" y="426221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3260973" y="4764897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59152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59152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59152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59152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1931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1931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259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259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2402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2402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1724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2267109" y="2572157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extends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073804" y="970689"/>
            <a:ext cx="15985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073804" y="1923900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073804" y="4173581"/>
            <a:ext cx="1638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 = ‘male’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2818952-C22B-199F-9D21-91C103932159}"/>
              </a:ext>
            </a:extLst>
          </p:cNvPr>
          <p:cNvSpPr txBox="1"/>
          <p:nvPr/>
        </p:nvSpPr>
        <p:spPr>
          <a:xfrm>
            <a:off x="8186011" y="2154862"/>
            <a:ext cx="3995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 = new Person2(‘suzuki’, 28, ‘male’)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B060922-98CD-E08A-F069-E89C75CEF06D}"/>
              </a:ext>
            </a:extLst>
          </p:cNvPr>
          <p:cNvCxnSpPr/>
          <p:nvPr/>
        </p:nvCxnSpPr>
        <p:spPr>
          <a:xfrm flipV="1">
            <a:off x="7027520" y="1901936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FC2B6-DFB3-1C82-04AE-C04BF24C6750}"/>
              </a:ext>
            </a:extLst>
          </p:cNvPr>
          <p:cNvSpPr txBox="1"/>
          <p:nvPr/>
        </p:nvSpPr>
        <p:spPr>
          <a:xfrm>
            <a:off x="7203791" y="18926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$this-&gt;sex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896A396-0255-5BE4-6820-86648D625D60}"/>
              </a:ext>
            </a:extLst>
          </p:cNvPr>
          <p:cNvSpPr txBox="1"/>
          <p:nvPr/>
        </p:nvSpPr>
        <p:spPr>
          <a:xfrm>
            <a:off x="818601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F8BF473-CDE5-7BFB-6743-54246AEC778A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7404617" y="2879606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D7F9018-0BC2-B521-9DF9-47491E4BC347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404617" y="2308751"/>
            <a:ext cx="781394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073803" y="5127688"/>
            <a:ext cx="13308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3269347" y="2304899"/>
            <a:ext cx="1814716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3269347" y="1923900"/>
            <a:ext cx="181471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33836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33836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54389F-F9D5-7687-91A6-211714CFCB06}"/>
              </a:ext>
            </a:extLst>
          </p:cNvPr>
          <p:cNvSpPr txBox="1"/>
          <p:nvPr/>
        </p:nvSpPr>
        <p:spPr>
          <a:xfrm>
            <a:off x="4611048" y="331970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オーバーライド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1960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1960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3B7D31B-5F46-08F5-3FCD-988BADCFAEA9}"/>
              </a:ext>
            </a:extLst>
          </p:cNvPr>
          <p:cNvSpPr txBox="1"/>
          <p:nvPr/>
        </p:nvSpPr>
        <p:spPr>
          <a:xfrm>
            <a:off x="4449718" y="451398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362033A-7E54-8CD7-0D09-A518D5BFA768}"/>
              </a:ext>
            </a:extLst>
          </p:cNvPr>
          <p:cNvSpPr txBox="1"/>
          <p:nvPr/>
        </p:nvSpPr>
        <p:spPr>
          <a:xfrm>
            <a:off x="4449718" y="52514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追加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CE29DE03-5CDE-8890-82FB-9E016107E3C9}"/>
              </a:ext>
            </a:extLst>
          </p:cNvPr>
          <p:cNvCxnSpPr>
            <a:cxnSpLocks/>
          </p:cNvCxnSpPr>
          <p:nvPr/>
        </p:nvCxnSpPr>
        <p:spPr>
          <a:xfrm flipH="1">
            <a:off x="5351764" y="2304899"/>
            <a:ext cx="739385" cy="26614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EA83D25-7318-80FA-22E9-0D7821F553C5}"/>
              </a:ext>
            </a:extLst>
          </p:cNvPr>
          <p:cNvSpPr txBox="1"/>
          <p:nvPr/>
        </p:nvSpPr>
        <p:spPr>
          <a:xfrm>
            <a:off x="4465995" y="4966780"/>
            <a:ext cx="2136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 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DF3B63E-4A9A-3F11-34E0-6C03B4F17C9D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548364" y="3463969"/>
            <a:ext cx="2917631" cy="16567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6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213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213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356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356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6899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6899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6899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6899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59678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59678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006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006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149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14914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9471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1759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8485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848504" y="1923900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8485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848503" y="5127688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()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044047" y="2304899"/>
            <a:ext cx="1774062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044047" y="1923900"/>
            <a:ext cx="177406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1583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1583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49707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49707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90608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7912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A4C66CD3-F971-5752-B3BD-EE1E7D0568A2}"/>
              </a:ext>
            </a:extLst>
          </p:cNvPr>
          <p:cNvCxnSpPr/>
          <p:nvPr/>
        </p:nvCxnSpPr>
        <p:spPr>
          <a:xfrm flipV="1">
            <a:off x="5066314" y="4724232"/>
            <a:ext cx="0" cy="24679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696E7A1-2925-8517-D3F1-B1AB3FCE3D90}"/>
              </a:ext>
            </a:extLst>
          </p:cNvPr>
          <p:cNvSpPr txBox="1"/>
          <p:nvPr/>
        </p:nvSpPr>
        <p:spPr>
          <a:xfrm>
            <a:off x="5242580" y="468917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self::$number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366E053-FBD6-794F-F932-50E8EBDEF7DB}"/>
              </a:ext>
            </a:extLst>
          </p:cNvPr>
          <p:cNvSpPr txBox="1"/>
          <p:nvPr/>
        </p:nvSpPr>
        <p:spPr>
          <a:xfrm>
            <a:off x="5240695" y="4966780"/>
            <a:ext cx="1820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parent::_construct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8D10942-6E66-E350-54A4-0C1B15463CB0}"/>
              </a:ext>
            </a:extLst>
          </p:cNvPr>
          <p:cNvCxnSpPr>
            <a:cxnSpLocks/>
          </p:cNvCxnSpPr>
          <p:nvPr/>
        </p:nvCxnSpPr>
        <p:spPr>
          <a:xfrm flipH="1" flipV="1">
            <a:off x="2319206" y="3504936"/>
            <a:ext cx="2996889" cy="162929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4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72173" y="1816334"/>
            <a:ext cx="2046514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72173" y="1447742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Person3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86473" y="4262212"/>
            <a:ext cx="1430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$number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86473" y="4764897"/>
            <a:ext cx="1755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static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74072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74072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74072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74072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018687" y="2008208"/>
            <a:ext cx="722040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018687" y="3696443"/>
            <a:ext cx="722040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5141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5141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65714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65714" y="3111107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299792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226710" y="278567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6899304" y="970689"/>
            <a:ext cx="15985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‘suzuki’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28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6899304" y="1923900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6899304" y="4173581"/>
            <a:ext cx="16385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 = ‘tanaka’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 = 26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6899303" y="5127688"/>
            <a:ext cx="127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094847" y="2304899"/>
            <a:ext cx="1765263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094847" y="1923900"/>
            <a:ext cx="1765263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09147" y="2356713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09147" y="3111107"/>
            <a:ext cx="13308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 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getName()</a:t>
            </a:r>
          </a:p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02158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02158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D5C9F5A-9488-1B23-F5FD-3FFB942F1D65}"/>
              </a:ext>
            </a:extLst>
          </p:cNvPr>
          <p:cNvSpPr txBox="1"/>
          <p:nvPr/>
        </p:nvSpPr>
        <p:spPr>
          <a:xfrm>
            <a:off x="9111639" y="5195784"/>
            <a:ext cx="2031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Person3::getNumber()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6AEB529-F463-6FE9-C342-EB1E54BC7D2A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842082" y="5349673"/>
            <a:ext cx="326955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AE79C9-8B3F-A4AD-1F8B-1B187D13450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5350806" y="4542913"/>
            <a:ext cx="1548498" cy="6136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7FFFDC-9020-C1F6-8E65-95E0549D5CB6}"/>
              </a:ext>
            </a:extLst>
          </p:cNvPr>
          <p:cNvSpPr txBox="1"/>
          <p:nvPr/>
        </p:nvSpPr>
        <p:spPr>
          <a:xfrm>
            <a:off x="5129788" y="473545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424146-E38B-D154-3249-811DD9F5C99C}"/>
              </a:ext>
            </a:extLst>
          </p:cNvPr>
          <p:cNvCxnSpPr>
            <a:cxnSpLocks/>
          </p:cNvCxnSpPr>
          <p:nvPr/>
        </p:nvCxnSpPr>
        <p:spPr>
          <a:xfrm flipV="1">
            <a:off x="5338537" y="1754820"/>
            <a:ext cx="1730486" cy="33870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1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3982161" y="1816334"/>
            <a:ext cx="2200430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3982160" y="1447742"/>
            <a:ext cx="220043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096461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096461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6971294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6971294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6971294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6971294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182591" y="2008208"/>
            <a:ext cx="788703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182591" y="3696443"/>
            <a:ext cx="788703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961402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961402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075702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075702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3007916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284505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129871" y="970689"/>
            <a:ext cx="14205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129871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129871" y="4173581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129870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104835" y="2304899"/>
            <a:ext cx="1919179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104835" y="1923900"/>
            <a:ext cx="191917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19135" y="2356713"/>
            <a:ext cx="1369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private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19135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public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252152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252152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9242078" y="1396236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$person_a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E1C0ED8-4E94-843E-ABDA-517026BA8015}"/>
              </a:ext>
            </a:extLst>
          </p:cNvPr>
          <p:cNvSpPr txBox="1"/>
          <p:nvPr/>
        </p:nvSpPr>
        <p:spPr>
          <a:xfrm>
            <a:off x="9242078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232113C-6EC9-0C0B-20A4-0DBAE628461D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8667481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499157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9242078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641D9E7-C7C7-1ACA-8D9F-3A32D27939CC}"/>
              </a:ext>
            </a:extLst>
          </p:cNvPr>
          <p:cNvSpPr txBox="1"/>
          <p:nvPr/>
        </p:nvSpPr>
        <p:spPr>
          <a:xfrm>
            <a:off x="9242078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5280405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self::$age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5250735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5280405" y="431556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8189845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8460301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8370149" y="4764897"/>
            <a:ext cx="270456" cy="1361790"/>
          </a:xfrm>
          <a:prstGeom prst="bentConnector3">
            <a:avLst>
              <a:gd name="adj1" fmla="val -89220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9070404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$this-&gt;age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9070404" y="50769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4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9C02D05-25D4-EA2D-FE8C-904CF4B90C1A}"/>
              </a:ext>
            </a:extLst>
          </p:cNvPr>
          <p:cNvSpPr/>
          <p:nvPr/>
        </p:nvSpPr>
        <p:spPr>
          <a:xfrm>
            <a:off x="4044763" y="1816334"/>
            <a:ext cx="2200430" cy="3760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DE77E2-1CE8-74C1-18C3-A722FF20EEE8}"/>
              </a:ext>
            </a:extLst>
          </p:cNvPr>
          <p:cNvSpPr/>
          <p:nvPr/>
        </p:nvSpPr>
        <p:spPr>
          <a:xfrm>
            <a:off x="4044762" y="1447742"/>
            <a:ext cx="2200431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Person2</a:t>
            </a:r>
            <a:endParaRPr kumimoji="1"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6A510B-C237-4F2B-9739-3ECA1EF552C5}"/>
              </a:ext>
            </a:extLst>
          </p:cNvPr>
          <p:cNvSpPr txBox="1"/>
          <p:nvPr/>
        </p:nvSpPr>
        <p:spPr>
          <a:xfrm>
            <a:off x="4159063" y="426221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C5BBBE-8B18-ED14-2FE6-EBE68785A4E6}"/>
              </a:ext>
            </a:extLst>
          </p:cNvPr>
          <p:cNvSpPr txBox="1"/>
          <p:nvPr/>
        </p:nvSpPr>
        <p:spPr>
          <a:xfrm>
            <a:off x="4159063" y="4764897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9F66668-8596-48EB-672B-30E41BCE517A}"/>
              </a:ext>
            </a:extLst>
          </p:cNvPr>
          <p:cNvSpPr/>
          <p:nvPr/>
        </p:nvSpPr>
        <p:spPr>
          <a:xfrm>
            <a:off x="7061447" y="854527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03604BD-3C30-34E5-6F4B-97E63E988D68}"/>
              </a:ext>
            </a:extLst>
          </p:cNvPr>
          <p:cNvSpPr/>
          <p:nvPr/>
        </p:nvSpPr>
        <p:spPr>
          <a:xfrm>
            <a:off x="7061447" y="473528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$person_a</a:t>
            </a:r>
            <a:endParaRPr kumimoji="1" lang="ja-JP" altLang="en-US" sz="120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1372575-F42B-C17D-9960-EAA709E74C00}"/>
              </a:ext>
            </a:extLst>
          </p:cNvPr>
          <p:cNvSpPr/>
          <p:nvPr/>
        </p:nvSpPr>
        <p:spPr>
          <a:xfrm>
            <a:off x="7061447" y="4077110"/>
            <a:ext cx="2046514" cy="23073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EFF6F2-BD8F-CAA0-9CA7-09024DC99CF8}"/>
              </a:ext>
            </a:extLst>
          </p:cNvPr>
          <p:cNvSpPr/>
          <p:nvPr/>
        </p:nvSpPr>
        <p:spPr>
          <a:xfrm>
            <a:off x="7061447" y="3696111"/>
            <a:ext cx="2046514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インスタンス</a:t>
            </a:r>
            <a:r>
              <a:rPr lang="en-US" altLang="ja-JP" sz="1200"/>
              <a:t> $person_b</a:t>
            </a:r>
            <a:endParaRPr kumimoji="1" lang="ja-JP" altLang="en-US" sz="1200"/>
          </a:p>
        </p:txBody>
      </p: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4CACA-41B7-06D5-71AC-911932BB97F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 flipV="1">
            <a:off x="6245193" y="2008208"/>
            <a:ext cx="816254" cy="1688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977835E2-32A9-BBD7-77A1-D2EDACE2D1CF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6245193" y="3696443"/>
            <a:ext cx="816254" cy="1534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FF6BE-0EE3-CBDB-3955-EDA151483BD3}"/>
              </a:ext>
            </a:extLst>
          </p:cNvPr>
          <p:cNvSpPr/>
          <p:nvPr/>
        </p:nvSpPr>
        <p:spPr>
          <a:xfrm>
            <a:off x="1024004" y="2304899"/>
            <a:ext cx="2046514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429BADD-20F3-4C0C-41DE-89622A4AA9C0}"/>
              </a:ext>
            </a:extLst>
          </p:cNvPr>
          <p:cNvSpPr/>
          <p:nvPr/>
        </p:nvSpPr>
        <p:spPr>
          <a:xfrm>
            <a:off x="1024004" y="1923900"/>
            <a:ext cx="204651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84A79A-2D54-B01F-E549-3C061F516F2C}"/>
              </a:ext>
            </a:extLst>
          </p:cNvPr>
          <p:cNvSpPr txBox="1"/>
          <p:nvPr/>
        </p:nvSpPr>
        <p:spPr>
          <a:xfrm>
            <a:off x="1138304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FC2099D-B325-7ED0-5152-F9CFF4F77297}"/>
              </a:ext>
            </a:extLst>
          </p:cNvPr>
          <p:cNvSpPr txBox="1"/>
          <p:nvPr/>
        </p:nvSpPr>
        <p:spPr>
          <a:xfrm>
            <a:off x="1138304" y="3111107"/>
            <a:ext cx="1880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4507A7-02EC-2442-60B1-4C1FDC0046FE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3070518" y="3245696"/>
            <a:ext cx="1096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2F93EF3-6A10-FA94-B4A8-33CD4A536129}"/>
              </a:ext>
            </a:extLst>
          </p:cNvPr>
          <p:cNvSpPr txBox="1"/>
          <p:nvPr/>
        </p:nvSpPr>
        <p:spPr>
          <a:xfrm>
            <a:off x="3347107" y="2839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継承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A3D6A-30E5-5B87-4670-CC72591FB284}"/>
              </a:ext>
            </a:extLst>
          </p:cNvPr>
          <p:cNvSpPr txBox="1"/>
          <p:nvPr/>
        </p:nvSpPr>
        <p:spPr>
          <a:xfrm>
            <a:off x="7220024" y="970689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E18A7C-2BAC-E468-4CC4-55306740F2F3}"/>
              </a:ext>
            </a:extLst>
          </p:cNvPr>
          <p:cNvSpPr txBox="1"/>
          <p:nvPr/>
        </p:nvSpPr>
        <p:spPr>
          <a:xfrm>
            <a:off x="7220024" y="1923900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C50B04-70E7-381C-01BF-264D899B3919}"/>
              </a:ext>
            </a:extLst>
          </p:cNvPr>
          <p:cNvSpPr txBox="1"/>
          <p:nvPr/>
        </p:nvSpPr>
        <p:spPr>
          <a:xfrm>
            <a:off x="7220024" y="4173581"/>
            <a:ext cx="1435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$sex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E0A997C-6DC6-784C-EA39-98219D8E0795}"/>
              </a:ext>
            </a:extLst>
          </p:cNvPr>
          <p:cNvSpPr txBox="1"/>
          <p:nvPr/>
        </p:nvSpPr>
        <p:spPr>
          <a:xfrm>
            <a:off x="7220023" y="5127688"/>
            <a:ext cx="1829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getSex()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20482F8-5665-237A-738C-381D5E20A92C}"/>
              </a:ext>
            </a:extLst>
          </p:cNvPr>
          <p:cNvSpPr/>
          <p:nvPr/>
        </p:nvSpPr>
        <p:spPr>
          <a:xfrm>
            <a:off x="4167437" y="2304899"/>
            <a:ext cx="1919179" cy="1881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47FC11F-2EEA-2090-864B-52E8931EF612}"/>
              </a:ext>
            </a:extLst>
          </p:cNvPr>
          <p:cNvSpPr/>
          <p:nvPr/>
        </p:nvSpPr>
        <p:spPr>
          <a:xfrm>
            <a:off x="4167437" y="1923900"/>
            <a:ext cx="191917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クラス</a:t>
            </a:r>
            <a:r>
              <a:rPr lang="en-US" altLang="ja-JP" sz="1400"/>
              <a:t> </a:t>
            </a:r>
            <a:r>
              <a:rPr kumimoji="1" lang="en-US" altLang="ja-JP" sz="1400"/>
              <a:t>Person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05D9A18-E816-845B-9367-CA22DDC0D895}"/>
              </a:ext>
            </a:extLst>
          </p:cNvPr>
          <p:cNvSpPr txBox="1"/>
          <p:nvPr/>
        </p:nvSpPr>
        <p:spPr>
          <a:xfrm>
            <a:off x="4281737" y="2356713"/>
            <a:ext cx="1435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プロパティ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private $name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protected</a:t>
            </a:r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 $age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F549D91-621F-F21E-386A-91A44485C040}"/>
              </a:ext>
            </a:extLst>
          </p:cNvPr>
          <p:cNvSpPr txBox="1"/>
          <p:nvPr/>
        </p:nvSpPr>
        <p:spPr>
          <a:xfrm>
            <a:off x="4281737" y="3111107"/>
            <a:ext cx="18293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メソッド</a:t>
            </a:r>
            <a:endParaRPr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kumimoji="1" lang="en-US" altLang="ja-JP" sz="1400" strike="sngStrike">
                <a:solidFill>
                  <a:schemeClr val="tx1">
                    <a:lumMod val="85000"/>
                    <a:lumOff val="15000"/>
                  </a:schemeClr>
                </a:solidFill>
              </a:rPr>
              <a:t>public __construct()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getName()</a:t>
            </a:r>
          </a:p>
          <a:p>
            <a:r>
              <a:rPr kumimoji="1"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public </a:t>
            </a:r>
            <a:r>
              <a:rPr lang="en-US" altLang="ja-JP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getAge()</a:t>
            </a:r>
            <a:endParaRPr kumimoji="1" lang="ja-JP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405239C-BF7E-5A30-AB86-465AFE7CFAFE}"/>
              </a:ext>
            </a:extLst>
          </p:cNvPr>
          <p:cNvSpPr txBox="1"/>
          <p:nvPr/>
        </p:nvSpPr>
        <p:spPr>
          <a:xfrm>
            <a:off x="5342305" y="9664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0CB613-34BA-960A-A6A7-6C5BF3448EF5}"/>
              </a:ext>
            </a:extLst>
          </p:cNvPr>
          <p:cNvSpPr txBox="1"/>
          <p:nvPr/>
        </p:nvSpPr>
        <p:spPr>
          <a:xfrm>
            <a:off x="5342305" y="573761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インスタンス生成</a:t>
            </a:r>
            <a:endParaRPr kumimoji="1" lang="en-US" altLang="ja-JP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207242A-5B07-4C5F-F50E-B7209D820961}"/>
              </a:ext>
            </a:extLst>
          </p:cNvPr>
          <p:cNvSpPr txBox="1"/>
          <p:nvPr/>
        </p:nvSpPr>
        <p:spPr>
          <a:xfrm>
            <a:off x="9332231" y="1396236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C0C0C0"/>
                </a:highlight>
              </a:rPr>
              <a:t>$person_</a:t>
            </a:r>
            <a:r>
              <a:rPr lang="en-US" altLang="ja-JP" sz="1400">
                <a:highlight>
                  <a:srgbClr val="C0C0C0"/>
                </a:highlight>
                <a:sym typeface="Wingdings" pitchFamily="2" charset="2"/>
              </a:rPr>
              <a:t>-&gt;age</a:t>
            </a:r>
            <a:endParaRPr kumimoji="1" lang="ja-JP" altLang="en-US" sz="1400">
              <a:highlight>
                <a:srgbClr val="C0C0C0"/>
              </a:highlight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2CA4B76-6D32-1957-EE21-0BDF8E979C08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8589310" y="1550125"/>
            <a:ext cx="742921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E006FB1-E4E0-8BDD-24A5-60C58DC4C132}"/>
              </a:ext>
            </a:extLst>
          </p:cNvPr>
          <p:cNvSpPr txBox="1"/>
          <p:nvPr/>
        </p:nvSpPr>
        <p:spPr>
          <a:xfrm>
            <a:off x="9332231" y="10884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アクセスできない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09FF5B-5FF4-6026-E8D1-34BBF0E4C11C}"/>
              </a:ext>
            </a:extLst>
          </p:cNvPr>
          <p:cNvSpPr txBox="1"/>
          <p:nvPr/>
        </p:nvSpPr>
        <p:spPr>
          <a:xfrm>
            <a:off x="5343007" y="462334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self::$age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4B32BBF-AE31-C04A-7666-5E57D4DC11D7}"/>
              </a:ext>
            </a:extLst>
          </p:cNvPr>
          <p:cNvCxnSpPr>
            <a:cxnSpLocks/>
          </p:cNvCxnSpPr>
          <p:nvPr/>
        </p:nvCxnSpPr>
        <p:spPr>
          <a:xfrm flipH="1" flipV="1">
            <a:off x="5313337" y="3111107"/>
            <a:ext cx="12553" cy="204207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4016432-9C16-297B-6008-A48F5473923F}"/>
              </a:ext>
            </a:extLst>
          </p:cNvPr>
          <p:cNvSpPr txBox="1"/>
          <p:nvPr/>
        </p:nvSpPr>
        <p:spPr>
          <a:xfrm>
            <a:off x="5343007" y="431556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1DA9B66-6C26-86CB-8190-619DAC7DFECD}"/>
              </a:ext>
            </a:extLst>
          </p:cNvPr>
          <p:cNvSpPr txBox="1"/>
          <p:nvPr/>
        </p:nvSpPr>
        <p:spPr>
          <a:xfrm>
            <a:off x="8499158" y="458023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A0F02D-6AFC-5E8E-A0D2-C5EA3C219E78}"/>
              </a:ext>
            </a:extLst>
          </p:cNvPr>
          <p:cNvSpPr txBox="1"/>
          <p:nvPr/>
        </p:nvSpPr>
        <p:spPr>
          <a:xfrm>
            <a:off x="8550454" y="5942021"/>
            <a:ext cx="18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2D89B17B-B0A7-D53A-4EA4-A2005B02D7D2}"/>
              </a:ext>
            </a:extLst>
          </p:cNvPr>
          <p:cNvCxnSpPr>
            <a:cxnSpLocks/>
            <a:stCxn id="75" idx="3"/>
            <a:endCxn id="74" idx="3"/>
          </p:cNvCxnSpPr>
          <p:nvPr/>
        </p:nvCxnSpPr>
        <p:spPr>
          <a:xfrm flipH="1" flipV="1">
            <a:off x="8679462" y="4764897"/>
            <a:ext cx="51296" cy="1361790"/>
          </a:xfrm>
          <a:prstGeom prst="bentConnector3">
            <a:avLst>
              <a:gd name="adj1" fmla="val -44564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5AA8D28-294C-86C0-328D-A9940C1F6C9C}"/>
              </a:ext>
            </a:extLst>
          </p:cNvPr>
          <p:cNvSpPr txBox="1"/>
          <p:nvPr/>
        </p:nvSpPr>
        <p:spPr>
          <a:xfrm>
            <a:off x="9160557" y="538467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$this-&gt;age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A6BA41-BDF5-78C5-A2B7-7EC735824CE2}"/>
              </a:ext>
            </a:extLst>
          </p:cNvPr>
          <p:cNvSpPr txBox="1"/>
          <p:nvPr/>
        </p:nvSpPr>
        <p:spPr>
          <a:xfrm>
            <a:off x="9160557" y="507690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72C965F-DCE0-2203-6FCA-3E93B2268E40}"/>
              </a:ext>
            </a:extLst>
          </p:cNvPr>
          <p:cNvSpPr txBox="1"/>
          <p:nvPr/>
        </p:nvSpPr>
        <p:spPr>
          <a:xfrm>
            <a:off x="9332231" y="2725717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highlight>
                  <a:srgbClr val="FFFF00"/>
                </a:highlight>
              </a:rPr>
              <a:t>$person_a-&gt;getSex()</a:t>
            </a:r>
            <a:endParaRPr kumimoji="1" lang="ja-JP" altLang="en-US" sz="1400">
              <a:highlight>
                <a:srgbClr val="FFFF00"/>
              </a:highlight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79EB275-E797-1150-678B-0AA471AE0151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8757634" y="2879606"/>
            <a:ext cx="574597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5ED9A0-87E6-E076-FB4D-3DB41D32CC3A}"/>
              </a:ext>
            </a:extLst>
          </p:cNvPr>
          <p:cNvSpPr txBox="1"/>
          <p:nvPr/>
        </p:nvSpPr>
        <p:spPr>
          <a:xfrm>
            <a:off x="9332231" y="241794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solidFill>
                  <a:srgbClr val="C00000"/>
                </a:solidFill>
              </a:rPr>
              <a:t>アクセスできる</a:t>
            </a:r>
            <a:endParaRPr kumimoji="1" lang="en-US" altLang="ja-JP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94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FB3C4168-0902-EB06-696A-A791CC57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3" y="965200"/>
            <a:ext cx="5397500" cy="3543300"/>
          </a:xfrm>
          <a:prstGeom prst="rect">
            <a:avLst/>
          </a:prstGeom>
        </p:spPr>
      </p:pic>
      <p:sp>
        <p:nvSpPr>
          <p:cNvPr id="9" name="右中かっこ 8">
            <a:extLst>
              <a:ext uri="{FF2B5EF4-FFF2-40B4-BE49-F238E27FC236}">
                <a16:creationId xmlns:a16="http://schemas.microsoft.com/office/drawing/2014/main" id="{25AF4E1E-5F5B-6983-4423-C9BAF0BCA6B4}"/>
              </a:ext>
            </a:extLst>
          </p:cNvPr>
          <p:cNvSpPr/>
          <p:nvPr/>
        </p:nvSpPr>
        <p:spPr>
          <a:xfrm>
            <a:off x="6524289" y="965200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AD2E75-1A1E-40E1-88E9-662F472D41AB}"/>
              </a:ext>
            </a:extLst>
          </p:cNvPr>
          <p:cNvSpPr txBox="1"/>
          <p:nvPr/>
        </p:nvSpPr>
        <p:spPr>
          <a:xfrm>
            <a:off x="6857640" y="1041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変数</a:t>
            </a:r>
            <a:endParaRPr kumimoji="1" lang="en-US" altLang="ja-JP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CB29F5A7-A014-9E09-F028-AD5A1BCDC5B2}"/>
              </a:ext>
            </a:extLst>
          </p:cNvPr>
          <p:cNvSpPr/>
          <p:nvPr/>
        </p:nvSpPr>
        <p:spPr>
          <a:xfrm>
            <a:off x="6527070" y="1575301"/>
            <a:ext cx="139584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47D9EC-2586-259D-2085-0E58D36A4692}"/>
              </a:ext>
            </a:extLst>
          </p:cNvPr>
          <p:cNvSpPr txBox="1"/>
          <p:nvPr/>
        </p:nvSpPr>
        <p:spPr>
          <a:xfrm>
            <a:off x="6857640" y="1657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関数をコール</a:t>
            </a:r>
            <a:endParaRPr kumimoji="1" lang="en-US" altLang="ja-JP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89BC75C-6200-9EDB-6BA9-A1FCC21CFED8}"/>
              </a:ext>
            </a:extLst>
          </p:cNvPr>
          <p:cNvSpPr/>
          <p:nvPr/>
        </p:nvSpPr>
        <p:spPr>
          <a:xfrm>
            <a:off x="6524289" y="2220836"/>
            <a:ext cx="139584" cy="2198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7E3166-7D9B-17EE-CF1F-16CD88CD8F6E}"/>
              </a:ext>
            </a:extLst>
          </p:cNvPr>
          <p:cNvSpPr txBox="1"/>
          <p:nvPr/>
        </p:nvSpPr>
        <p:spPr>
          <a:xfrm>
            <a:off x="6857640" y="3135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関数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6369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2F41D0CD-6191-5585-725D-56538BDF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29" y="965200"/>
            <a:ext cx="5207000" cy="4927600"/>
          </a:xfrm>
          <a:prstGeom prst="rect">
            <a:avLst/>
          </a:prstGeom>
        </p:spPr>
      </p:pic>
      <p:sp>
        <p:nvSpPr>
          <p:cNvPr id="7" name="右中かっこ 6">
            <a:extLst>
              <a:ext uri="{FF2B5EF4-FFF2-40B4-BE49-F238E27FC236}">
                <a16:creationId xmlns:a16="http://schemas.microsoft.com/office/drawing/2014/main" id="{CB2D9E38-207F-4C53-F979-F7353FF81480}"/>
              </a:ext>
            </a:extLst>
          </p:cNvPr>
          <p:cNvSpPr/>
          <p:nvPr/>
        </p:nvSpPr>
        <p:spPr>
          <a:xfrm>
            <a:off x="8978901" y="1219200"/>
            <a:ext cx="203200" cy="6966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9BDBEB-3802-6D26-8FF8-9B6260188FC5}"/>
              </a:ext>
            </a:extLst>
          </p:cNvPr>
          <p:cNvSpPr txBox="1"/>
          <p:nvPr/>
        </p:nvSpPr>
        <p:spPr>
          <a:xfrm>
            <a:off x="9347199" y="13828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プロパティ</a:t>
            </a:r>
            <a:endParaRPr kumimoji="1" lang="ja-JP" altLang="en-US"/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EF7CAD3D-7FB8-E40F-919C-E6B937416A26}"/>
              </a:ext>
            </a:extLst>
          </p:cNvPr>
          <p:cNvSpPr/>
          <p:nvPr/>
        </p:nvSpPr>
        <p:spPr>
          <a:xfrm>
            <a:off x="8978901" y="2140856"/>
            <a:ext cx="203200" cy="34979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7D629-136F-6A5B-ED1E-631BB3B5E43B}"/>
              </a:ext>
            </a:extLst>
          </p:cNvPr>
          <p:cNvSpPr txBox="1"/>
          <p:nvPr/>
        </p:nvSpPr>
        <p:spPr>
          <a:xfrm>
            <a:off x="9347199" y="36979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メソッド</a:t>
            </a:r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1E464978-770F-72CE-7F7D-B3341BE9A43A}"/>
              </a:ext>
            </a:extLst>
          </p:cNvPr>
          <p:cNvSpPr/>
          <p:nvPr/>
        </p:nvSpPr>
        <p:spPr>
          <a:xfrm>
            <a:off x="6067089" y="2140856"/>
            <a:ext cx="139584" cy="1095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E52BC3-632F-46CC-49E6-27E8C17C4A13}"/>
              </a:ext>
            </a:extLst>
          </p:cNvPr>
          <p:cNvSpPr txBox="1"/>
          <p:nvPr/>
        </p:nvSpPr>
        <p:spPr>
          <a:xfrm>
            <a:off x="6400440" y="236560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マジックメソッド</a:t>
            </a:r>
            <a:endParaRPr kumimoji="1" lang="en-US" altLang="ja-JP"/>
          </a:p>
          <a:p>
            <a:r>
              <a:rPr kumimoji="1" lang="ja-JP" altLang="en-US"/>
              <a:t>コンストラクタ</a:t>
            </a:r>
            <a:endParaRPr kumimoji="1"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5E6F60-07B6-A6F8-49E5-FBF76E7CE305}"/>
              </a:ext>
            </a:extLst>
          </p:cNvPr>
          <p:cNvSpPr txBox="1"/>
          <p:nvPr/>
        </p:nvSpPr>
        <p:spPr>
          <a:xfrm>
            <a:off x="4184836" y="105971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highlight>
                  <a:srgbClr val="FFFF00"/>
                </a:highlight>
              </a:rPr>
              <a:t>アクセス修飾子</a:t>
            </a:r>
            <a:endParaRPr kumimoji="1" lang="en-US" altLang="ja-JP">
              <a:highlight>
                <a:srgbClr val="FFFF00"/>
              </a:highlight>
            </a:endParaRPr>
          </a:p>
          <a:p>
            <a:r>
              <a:rPr kumimoji="1" lang="ja-JP" altLang="en-US">
                <a:highlight>
                  <a:srgbClr val="00FF00"/>
                </a:highlight>
              </a:rPr>
              <a:t>疑似変数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74DF23-2D64-4C65-112D-5A898B2BA45D}"/>
              </a:ext>
            </a:extLst>
          </p:cNvPr>
          <p:cNvSpPr/>
          <p:nvPr/>
        </p:nvSpPr>
        <p:spPr>
          <a:xfrm>
            <a:off x="1154613" y="1408388"/>
            <a:ext cx="1022530" cy="507498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11F178E-D0ED-65DB-682A-A1F7EA0E14B7}"/>
              </a:ext>
            </a:extLst>
          </p:cNvPr>
          <p:cNvSpPr/>
          <p:nvPr/>
        </p:nvSpPr>
        <p:spPr>
          <a:xfrm>
            <a:off x="1154613" y="2057792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27E488-6811-384B-C7EE-DA2E23ACA6CF}"/>
              </a:ext>
            </a:extLst>
          </p:cNvPr>
          <p:cNvSpPr/>
          <p:nvPr/>
        </p:nvSpPr>
        <p:spPr>
          <a:xfrm>
            <a:off x="1154613" y="3451274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4E2F616-3918-8FC6-39D8-89E6052CC6B7}"/>
              </a:ext>
            </a:extLst>
          </p:cNvPr>
          <p:cNvSpPr/>
          <p:nvPr/>
        </p:nvSpPr>
        <p:spPr>
          <a:xfrm>
            <a:off x="1154613" y="4623806"/>
            <a:ext cx="877387" cy="318309"/>
          </a:xfrm>
          <a:prstGeom prst="rect">
            <a:avLst/>
          </a:prstGeom>
          <a:solidFill>
            <a:srgbClr val="FFFF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4B4BCB1-8272-79C7-CB66-100A7A5267D8}"/>
              </a:ext>
            </a:extLst>
          </p:cNvPr>
          <p:cNvSpPr/>
          <p:nvPr/>
        </p:nvSpPr>
        <p:spPr>
          <a:xfrm>
            <a:off x="1640120" y="2546699"/>
            <a:ext cx="742471" cy="507498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E7047F-8A57-633A-0400-4B91F01E9C0D}"/>
              </a:ext>
            </a:extLst>
          </p:cNvPr>
          <p:cNvSpPr/>
          <p:nvPr/>
        </p:nvSpPr>
        <p:spPr>
          <a:xfrm>
            <a:off x="2487979" y="3889827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F9E7116-EF85-F145-68D3-4E40D3BAC6A2}"/>
              </a:ext>
            </a:extLst>
          </p:cNvPr>
          <p:cNvSpPr/>
          <p:nvPr/>
        </p:nvSpPr>
        <p:spPr>
          <a:xfrm>
            <a:off x="2487979" y="4993630"/>
            <a:ext cx="742471" cy="360201"/>
          </a:xfrm>
          <a:prstGeom prst="rect">
            <a:avLst/>
          </a:prstGeom>
          <a:solidFill>
            <a:srgbClr val="8EFA00">
              <a:alpha val="4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1203</Words>
  <Application>Microsoft Macintosh PowerPoint</Application>
  <PresentationFormat>ワイド画面</PresentationFormat>
  <Paragraphs>459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Yada Hiroyuki</dc:creator>
  <cp:lastModifiedBy>Yada Hiroyuki</cp:lastModifiedBy>
  <cp:revision>96</cp:revision>
  <dcterms:created xsi:type="dcterms:W3CDTF">2022-09-09T06:26:29Z</dcterms:created>
  <dcterms:modified xsi:type="dcterms:W3CDTF">2022-11-13T14:11:51Z</dcterms:modified>
</cp:coreProperties>
</file>