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71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5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5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3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2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0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16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3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2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9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7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3785-9898-4FC3-9295-07A4FB0A92B3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EAE4A-1183-441A-943D-989ADCC03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78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4" y="334783"/>
            <a:ext cx="6934200" cy="4333875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TextBox 4"/>
          <p:cNvSpPr txBox="1"/>
          <p:nvPr/>
        </p:nvSpPr>
        <p:spPr>
          <a:xfrm>
            <a:off x="8345511" y="2653048"/>
            <a:ext cx="28333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i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i-IN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श्री गणेश</a:t>
            </a:r>
            <a:endParaRPr lang="en-I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0189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4" y="1774280"/>
            <a:ext cx="4803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rgbClr val="0070C0"/>
                </a:solidFill>
              </a:rPr>
              <a:t>RING CEREMONY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081" y="3606085"/>
            <a:ext cx="4258614" cy="305980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77" y="90152"/>
            <a:ext cx="4159877" cy="30598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524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6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17671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</cp:revision>
  <dcterms:created xsi:type="dcterms:W3CDTF">2024-05-24T07:56:31Z</dcterms:created>
  <dcterms:modified xsi:type="dcterms:W3CDTF">2024-06-05T14:28:06Z</dcterms:modified>
</cp:coreProperties>
</file>