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handoutMasterIdLst>
    <p:handoutMasterId r:id="rId20"/>
  </p:handoutMasterIdLst>
  <p:sldIdLst>
    <p:sldId id="310" r:id="rId2"/>
    <p:sldId id="266" r:id="rId3"/>
    <p:sldId id="283" r:id="rId4"/>
    <p:sldId id="284" r:id="rId5"/>
    <p:sldId id="285" r:id="rId6"/>
    <p:sldId id="286" r:id="rId7"/>
    <p:sldId id="287" r:id="rId8"/>
    <p:sldId id="293" r:id="rId9"/>
    <p:sldId id="294" r:id="rId10"/>
    <p:sldId id="297" r:id="rId11"/>
    <p:sldId id="299" r:id="rId12"/>
    <p:sldId id="277" r:id="rId13"/>
    <p:sldId id="263" r:id="rId14"/>
    <p:sldId id="296" r:id="rId15"/>
    <p:sldId id="305" r:id="rId16"/>
    <p:sldId id="306" r:id="rId17"/>
    <p:sldId id="301" r:id="rId18"/>
    <p:sldId id="30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262626"/>
    <a:srgbClr val="0CADDB"/>
    <a:srgbClr val="E13000"/>
    <a:srgbClr val="FEEAC9"/>
    <a:srgbClr val="D28D48"/>
    <a:srgbClr val="333333"/>
    <a:srgbClr val="4D4D4D"/>
    <a:srgbClr val="DDDDDD"/>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41" autoAdjust="0"/>
    <p:restoredTop sz="94660"/>
  </p:normalViewPr>
  <p:slideViewPr>
    <p:cSldViewPr snapToGrid="0">
      <p:cViewPr varScale="1">
        <p:scale>
          <a:sx n="83" d="100"/>
          <a:sy n="83" d="100"/>
        </p:scale>
        <p:origin x="696" y="67"/>
      </p:cViewPr>
      <p:guideLst>
        <p:guide orient="horz" pos="2160"/>
        <p:guide pos="3840"/>
      </p:guideLst>
    </p:cSldViewPr>
  </p:slideViewPr>
  <p:notesTextViewPr>
    <p:cViewPr>
      <p:scale>
        <a:sx n="1" d="1"/>
        <a:sy n="1" d="1"/>
      </p:scale>
      <p:origin x="0" y="0"/>
    </p:cViewPr>
  </p:notesTextViewPr>
  <p:notesViewPr>
    <p:cSldViewPr snapToGrid="0">
      <p:cViewPr varScale="1">
        <p:scale>
          <a:sx n="102" d="100"/>
          <a:sy n="102" d="100"/>
        </p:scale>
        <p:origin x="-245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607DBC5-8210-4D1D-AD84-204CFA8D240A}" type="datetimeFigureOut">
              <a:rPr lang="en-US" smtClean="0"/>
              <a:t>8/22/2017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EF6C194-979E-46E8-9B4B-C20A03ECC3F1}" type="slidenum">
              <a:rPr lang="en-US" smtClean="0"/>
              <a:t>‹#›</a:t>
            </a:fld>
            <a:endParaRPr lang="en-US"/>
          </a:p>
        </p:txBody>
      </p:sp>
    </p:spTree>
    <p:extLst>
      <p:ext uri="{BB962C8B-B14F-4D97-AF65-F5344CB8AC3E}">
        <p14:creationId xmlns:p14="http://schemas.microsoft.com/office/powerpoint/2010/main" val="31879477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2D24938-9171-48EB-9E3F-D398C8E9D30C}" type="datetimeFigureOut">
              <a:rPr lang="en-US"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62F24D-B320-4422-BCA2-AD1F803DB72C}" type="slidenum">
              <a:rPr lang="en-US" smtClean="0"/>
              <a:t>‹#›</a:t>
            </a:fld>
            <a:endParaRPr lang="en-US"/>
          </a:p>
        </p:txBody>
      </p:sp>
    </p:spTree>
    <p:extLst>
      <p:ext uri="{BB962C8B-B14F-4D97-AF65-F5344CB8AC3E}">
        <p14:creationId xmlns:p14="http://schemas.microsoft.com/office/powerpoint/2010/main" val="348606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pp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p>
            <a:fld id="{C2D24938-9171-48EB-9E3F-D398C8E9D30C}" type="datetimeFigureOut">
              <a:rPr lang="en-US"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62F24D-B320-4422-BCA2-AD1F803DB72C}" type="slidenum">
              <a:rPr lang="en-US" smtClean="0"/>
              <a:t>‹#›</a:t>
            </a:fld>
            <a:endParaRPr lang="en-US"/>
          </a:p>
        </p:txBody>
      </p:sp>
    </p:spTree>
    <p:extLst>
      <p:ext uri="{BB962C8B-B14F-4D97-AF65-F5344CB8AC3E}">
        <p14:creationId xmlns:p14="http://schemas.microsoft.com/office/powerpoint/2010/main" val="3264084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2D24938-9171-48EB-9E3F-D398C8E9D30C}" type="datetimeFigureOut">
              <a:rPr lang="en-US" smtClean="0"/>
              <a:pPr/>
              <a:t>8/22/2017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62F24D-B320-4422-BCA2-AD1F803DB72C}" type="slidenum">
              <a:rPr lang="en-US" smtClean="0"/>
              <a:pPr/>
              <a:t>‹#›</a:t>
            </a:fld>
            <a:endParaRPr lang="en-US"/>
          </a:p>
        </p:txBody>
      </p:sp>
    </p:spTree>
    <p:extLst>
      <p:ext uri="{BB962C8B-B14F-4D97-AF65-F5344CB8AC3E}">
        <p14:creationId xmlns:p14="http://schemas.microsoft.com/office/powerpoint/2010/main" val="1050815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2D24938-9171-48EB-9E3F-D398C8E9D30C}" type="datetimeFigureOut">
              <a:rPr lang="en-US" smtClean="0"/>
              <a:pPr/>
              <a:t>8/22/2017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62F24D-B320-4422-BCA2-AD1F803DB72C}" type="slidenum">
              <a:rPr lang="en-US" smtClean="0"/>
              <a:pPr/>
              <a:t>‹#›</a:t>
            </a:fld>
            <a:endParaRPr lang="en-US"/>
          </a:p>
        </p:txBody>
      </p:sp>
      <p:sp>
        <p:nvSpPr>
          <p:cNvPr id="11" name="Content Placeholder 10"/>
          <p:cNvSpPr>
            <a:spLocks noGrp="1"/>
          </p:cNvSpPr>
          <p:nvPr>
            <p:ph sz="quarter" idx="13"/>
          </p:nvPr>
        </p:nvSpPr>
        <p:spPr>
          <a:xfrm>
            <a:off x="1042415" y="1318161"/>
            <a:ext cx="10314432" cy="4771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37009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CEEE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43288" y="401228"/>
            <a:ext cx="10310511" cy="71176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43288" y="1316736"/>
            <a:ext cx="10310511" cy="477316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43289" y="6356350"/>
            <a:ext cx="3276600" cy="365125"/>
          </a:xfrm>
          <a:prstGeom prst="rect">
            <a:avLst/>
          </a:prstGeom>
        </p:spPr>
        <p:txBody>
          <a:bodyPr vert="horz" lIns="91440" tIns="45720" rIns="91440" bIns="45720" rtlCol="0" anchor="ctr"/>
          <a:lstStyle>
            <a:lvl1pPr algn="l">
              <a:defRPr sz="1200">
                <a:solidFill>
                  <a:schemeClr val="tx1">
                    <a:tint val="75000"/>
                  </a:schemeClr>
                </a:solidFill>
                <a:latin typeface="Segoe UI" pitchFamily="34" charset="0"/>
                <a:ea typeface="Segoe UI" pitchFamily="34" charset="0"/>
                <a:cs typeface="Segoe UI" pitchFamily="34" charset="0"/>
              </a:defRPr>
            </a:lvl1pPr>
          </a:lstStyle>
          <a:p>
            <a:fld id="{C2D24938-9171-48EB-9E3F-D398C8E9D30C}" type="datetimeFigureOut">
              <a:rPr lang="en-US" smtClean="0"/>
              <a:pPr/>
              <a:t>8/22/2017</a:t>
            </a:fld>
            <a:endParaRPr lang="en-US"/>
          </a:p>
        </p:txBody>
      </p:sp>
      <p:sp>
        <p:nvSpPr>
          <p:cNvPr id="5" name="Footer Placeholder 4"/>
          <p:cNvSpPr>
            <a:spLocks noGrp="1"/>
          </p:cNvSpPr>
          <p:nvPr>
            <p:ph type="ftr" sz="quarter" idx="3"/>
          </p:nvPr>
        </p:nvSpPr>
        <p:spPr>
          <a:xfrm>
            <a:off x="4750745"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Segoe UI" pitchFamily="34" charset="0"/>
                <a:ea typeface="Segoe UI" pitchFamily="34" charset="0"/>
                <a:cs typeface="Segoe UI" pitchFamily="34" charset="0"/>
              </a:defRPr>
            </a:lvl1pPr>
          </a:lstStyle>
          <a:p>
            <a:endParaRPr lang="en-US"/>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tint val="75000"/>
                  </a:schemeClr>
                </a:solidFill>
                <a:latin typeface="Segoe UI" pitchFamily="34" charset="0"/>
                <a:ea typeface="Segoe UI" pitchFamily="34" charset="0"/>
                <a:cs typeface="Segoe UI" pitchFamily="34" charset="0"/>
              </a:defRPr>
            </a:lvl1pPr>
          </a:lstStyle>
          <a:p>
            <a:fld id="{5062F24D-B320-4422-BCA2-AD1F803DB72C}" type="slidenum">
              <a:rPr lang="en-US" smtClean="0"/>
              <a:pPr/>
              <a:t>‹#›</a:t>
            </a:fld>
            <a:endParaRPr lang="en-US"/>
          </a:p>
        </p:txBody>
      </p:sp>
    </p:spTree>
    <p:extLst>
      <p:ext uri="{BB962C8B-B14F-4D97-AF65-F5344CB8AC3E}">
        <p14:creationId xmlns:p14="http://schemas.microsoft.com/office/powerpoint/2010/main" val="4064756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Lst>
  <p:txStyles>
    <p:titleStyle>
      <a:lvl1pPr algn="l" defTabSz="914400" rtl="0" eaLnBrk="1" latinLnBrk="0" hangingPunct="1">
        <a:spcBef>
          <a:spcPct val="0"/>
        </a:spcBef>
        <a:buNone/>
        <a:defRPr sz="4200" kern="1200">
          <a:solidFill>
            <a:srgbClr val="262626"/>
          </a:solidFill>
          <a:latin typeface="Segoe UI Light" pitchFamily="34" charset="0"/>
          <a:ea typeface="Segoe UI" pitchFamily="34" charset="0"/>
          <a:cs typeface="Segoe UI" pitchFamily="34" charset="0"/>
        </a:defRPr>
      </a:lvl1pPr>
    </p:titleStyle>
    <p:bodyStyle>
      <a:lvl1pPr marL="228600" indent="-228600" algn="l" defTabSz="914400" rtl="0" eaLnBrk="1" latinLnBrk="0" hangingPunct="1">
        <a:lnSpc>
          <a:spcPct val="100000"/>
        </a:lnSpc>
        <a:spcBef>
          <a:spcPts val="1400"/>
        </a:spcBef>
        <a:buFont typeface="Arial" panose="020B0604020202020204" pitchFamily="34" charset="0"/>
        <a:buChar char="•"/>
        <a:defRPr sz="2400" kern="1200">
          <a:solidFill>
            <a:srgbClr val="262626"/>
          </a:solidFill>
          <a:latin typeface="Segoe UI Light" pitchFamily="34" charset="0"/>
          <a:ea typeface="Segoe UI" pitchFamily="34" charset="0"/>
          <a:cs typeface="Segoe UI" pitchFamily="34" charset="0"/>
        </a:defRPr>
      </a:lvl1pPr>
      <a:lvl2pPr marL="685800" indent="-228600" algn="l" defTabSz="914400" rtl="0" eaLnBrk="1" latinLnBrk="0" hangingPunct="1">
        <a:lnSpc>
          <a:spcPct val="100000"/>
        </a:lnSpc>
        <a:spcBef>
          <a:spcPts val="1400"/>
        </a:spcBef>
        <a:buFont typeface="Arial" panose="020B0604020202020204" pitchFamily="34" charset="0"/>
        <a:buChar char="•"/>
        <a:defRPr sz="2200" kern="1200">
          <a:solidFill>
            <a:srgbClr val="262626"/>
          </a:solidFill>
          <a:latin typeface="Segoe UI Light" pitchFamily="34" charset="0"/>
          <a:ea typeface="Segoe UI" pitchFamily="34" charset="0"/>
          <a:cs typeface="Segoe UI" pitchFamily="34" charset="0"/>
        </a:defRPr>
      </a:lvl2pPr>
      <a:lvl3pPr marL="1143000" indent="-228600" algn="l" defTabSz="914400" rtl="0" eaLnBrk="1" latinLnBrk="0" hangingPunct="1">
        <a:lnSpc>
          <a:spcPct val="100000"/>
        </a:lnSpc>
        <a:spcBef>
          <a:spcPts val="1400"/>
        </a:spcBef>
        <a:buFont typeface="Arial" panose="020B0604020202020204" pitchFamily="34" charset="0"/>
        <a:buChar char="•"/>
        <a:defRPr sz="2000" kern="1200">
          <a:solidFill>
            <a:srgbClr val="262626"/>
          </a:solidFill>
          <a:latin typeface="Segoe UI Light" pitchFamily="34" charset="0"/>
          <a:ea typeface="Segoe UI" pitchFamily="34" charset="0"/>
          <a:cs typeface="Segoe UI" pitchFamily="34" charset="0"/>
        </a:defRPr>
      </a:lvl3pPr>
      <a:lvl4pPr marL="1600200" indent="-228600" algn="l" defTabSz="914400" rtl="0" eaLnBrk="1" latinLnBrk="0" hangingPunct="1">
        <a:lnSpc>
          <a:spcPct val="100000"/>
        </a:lnSpc>
        <a:spcBef>
          <a:spcPts val="1400"/>
        </a:spcBef>
        <a:buFont typeface="Arial" panose="020B0604020202020204" pitchFamily="34" charset="0"/>
        <a:buChar char="•"/>
        <a:defRPr sz="1800" kern="1200">
          <a:solidFill>
            <a:srgbClr val="262626"/>
          </a:solidFill>
          <a:latin typeface="Segoe UI Light" pitchFamily="34" charset="0"/>
          <a:ea typeface="Segoe UI" pitchFamily="34" charset="0"/>
          <a:cs typeface="Segoe UI" pitchFamily="34" charset="0"/>
        </a:defRPr>
      </a:lvl4pPr>
      <a:lvl5pPr marL="2057400" indent="-228600" algn="l" defTabSz="914400" rtl="0" eaLnBrk="1" latinLnBrk="0" hangingPunct="1">
        <a:lnSpc>
          <a:spcPct val="100000"/>
        </a:lnSpc>
        <a:spcBef>
          <a:spcPts val="1400"/>
        </a:spcBef>
        <a:buFont typeface="Arial" panose="020B0604020202020204" pitchFamily="34" charset="0"/>
        <a:buChar char="•"/>
        <a:defRPr sz="1800" kern="1200">
          <a:solidFill>
            <a:srgbClr val="262626"/>
          </a:solidFill>
          <a:latin typeface="Segoe UI Light" pitchFamily="34" charset="0"/>
          <a:ea typeface="Segoe UI" pitchFamily="34" charset="0"/>
          <a:cs typeface="Segoe UI"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88.xml"/><Relationship Id="rId7" Type="http://schemas.openxmlformats.org/officeDocument/2006/relationships/tags" Target="../tags/tag92.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95.xml"/><Relationship Id="rId7" Type="http://schemas.openxmlformats.org/officeDocument/2006/relationships/tags" Target="../tags/tag99.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tags" Target="../tags/tag9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designmodo.com/windows-8-wireframe" TargetMode="External"/><Relationship Id="rId2" Type="http://schemas.openxmlformats.org/officeDocument/2006/relationships/hyperlink" Target="http://creativecommons.org/licenses/by-sa/3.0/" TargetMode="External"/><Relationship Id="rId1" Type="http://schemas.openxmlformats.org/officeDocument/2006/relationships/slideLayout" Target="../slideLayouts/slideLayout4.xml"/><Relationship Id="rId6" Type="http://schemas.openxmlformats.org/officeDocument/2006/relationships/hyperlink" Target="http://modernuiicons.com/" TargetMode="External"/><Relationship Id="rId5" Type="http://schemas.openxmlformats.org/officeDocument/2006/relationships/hyperlink" Target="http://twitter.com/templarian" TargetMode="External"/><Relationship Id="rId4" Type="http://schemas.openxmlformats.org/officeDocument/2006/relationships/hyperlink" Target="http://www.powermockup.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0.xml"/><Relationship Id="rId7" Type="http://schemas.openxmlformats.org/officeDocument/2006/relationships/tags" Target="../tags/tag14.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s>
</file>

<file path=ppt/slides/_rels/slide6.xml.rels><?xml version="1.0" encoding="UTF-8" standalone="yes"?>
<Relationships xmlns="http://schemas.openxmlformats.org/package/2006/relationships"><Relationship Id="rId8" Type="http://schemas.openxmlformats.org/officeDocument/2006/relationships/tags" Target="../tags/tag22.xml"/><Relationship Id="rId3" Type="http://schemas.openxmlformats.org/officeDocument/2006/relationships/tags" Target="../tags/tag17.xml"/><Relationship Id="rId7" Type="http://schemas.openxmlformats.org/officeDocument/2006/relationships/tags" Target="../tags/tag21.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5" Type="http://schemas.openxmlformats.org/officeDocument/2006/relationships/tags" Target="../tags/tag19.xml"/><Relationship Id="rId10" Type="http://schemas.openxmlformats.org/officeDocument/2006/relationships/slideLayout" Target="../slideLayouts/slideLayout2.xml"/><Relationship Id="rId4" Type="http://schemas.openxmlformats.org/officeDocument/2006/relationships/tags" Target="../tags/tag18.xml"/><Relationship Id="rId9" Type="http://schemas.openxmlformats.org/officeDocument/2006/relationships/tags" Target="../tags/tag23.xml"/></Relationships>
</file>

<file path=ppt/slides/_rels/slide7.xml.rels><?xml version="1.0" encoding="UTF-8" standalone="yes"?>
<Relationships xmlns="http://schemas.openxmlformats.org/package/2006/relationships"><Relationship Id="rId8" Type="http://schemas.openxmlformats.org/officeDocument/2006/relationships/tags" Target="../tags/tag31.xml"/><Relationship Id="rId3" Type="http://schemas.openxmlformats.org/officeDocument/2006/relationships/tags" Target="../tags/tag26.xml"/><Relationship Id="rId7" Type="http://schemas.openxmlformats.org/officeDocument/2006/relationships/tags" Target="../tags/tag30.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5" Type="http://schemas.openxmlformats.org/officeDocument/2006/relationships/tags" Target="../tags/tag28.xml"/><Relationship Id="rId10" Type="http://schemas.openxmlformats.org/officeDocument/2006/relationships/slideLayout" Target="../slideLayouts/slideLayout2.xml"/><Relationship Id="rId4" Type="http://schemas.openxmlformats.org/officeDocument/2006/relationships/tags" Target="../tags/tag27.xml"/><Relationship Id="rId9" Type="http://schemas.openxmlformats.org/officeDocument/2006/relationships/tags" Target="../tags/tag32.xml"/></Relationships>
</file>

<file path=ppt/slides/_rels/slide8.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tags" Target="../tags/tag45.xml"/><Relationship Id="rId18" Type="http://schemas.openxmlformats.org/officeDocument/2006/relationships/tags" Target="../tags/tag50.xml"/><Relationship Id="rId26" Type="http://schemas.openxmlformats.org/officeDocument/2006/relationships/tags" Target="../tags/tag58.xml"/><Relationship Id="rId3" Type="http://schemas.openxmlformats.org/officeDocument/2006/relationships/tags" Target="../tags/tag35.xml"/><Relationship Id="rId21" Type="http://schemas.openxmlformats.org/officeDocument/2006/relationships/tags" Target="../tags/tag53.xml"/><Relationship Id="rId7" Type="http://schemas.openxmlformats.org/officeDocument/2006/relationships/tags" Target="../tags/tag39.xml"/><Relationship Id="rId12" Type="http://schemas.openxmlformats.org/officeDocument/2006/relationships/tags" Target="../tags/tag44.xml"/><Relationship Id="rId17" Type="http://schemas.openxmlformats.org/officeDocument/2006/relationships/tags" Target="../tags/tag49.xml"/><Relationship Id="rId25" Type="http://schemas.openxmlformats.org/officeDocument/2006/relationships/tags" Target="../tags/tag57.xml"/><Relationship Id="rId2" Type="http://schemas.openxmlformats.org/officeDocument/2006/relationships/tags" Target="../tags/tag34.xml"/><Relationship Id="rId16" Type="http://schemas.openxmlformats.org/officeDocument/2006/relationships/tags" Target="../tags/tag48.xml"/><Relationship Id="rId20" Type="http://schemas.openxmlformats.org/officeDocument/2006/relationships/tags" Target="../tags/tag52.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tags" Target="../tags/tag43.xml"/><Relationship Id="rId24" Type="http://schemas.openxmlformats.org/officeDocument/2006/relationships/tags" Target="../tags/tag56.xml"/><Relationship Id="rId5" Type="http://schemas.openxmlformats.org/officeDocument/2006/relationships/tags" Target="../tags/tag37.xml"/><Relationship Id="rId15" Type="http://schemas.openxmlformats.org/officeDocument/2006/relationships/tags" Target="../tags/tag47.xml"/><Relationship Id="rId23" Type="http://schemas.openxmlformats.org/officeDocument/2006/relationships/tags" Target="../tags/tag55.xml"/><Relationship Id="rId10" Type="http://schemas.openxmlformats.org/officeDocument/2006/relationships/tags" Target="../tags/tag42.xml"/><Relationship Id="rId19" Type="http://schemas.openxmlformats.org/officeDocument/2006/relationships/tags" Target="../tags/tag51.xml"/><Relationship Id="rId4" Type="http://schemas.openxmlformats.org/officeDocument/2006/relationships/tags" Target="../tags/tag36.xml"/><Relationship Id="rId9" Type="http://schemas.openxmlformats.org/officeDocument/2006/relationships/tags" Target="../tags/tag41.xml"/><Relationship Id="rId14" Type="http://schemas.openxmlformats.org/officeDocument/2006/relationships/tags" Target="../tags/tag46.xml"/><Relationship Id="rId22" Type="http://schemas.openxmlformats.org/officeDocument/2006/relationships/tags" Target="../tags/tag54.xml"/><Relationship Id="rId27"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tags" Target="../tags/tag66.xml"/><Relationship Id="rId13" Type="http://schemas.openxmlformats.org/officeDocument/2006/relationships/tags" Target="../tags/tag71.xml"/><Relationship Id="rId18" Type="http://schemas.openxmlformats.org/officeDocument/2006/relationships/tags" Target="../tags/tag76.xml"/><Relationship Id="rId26" Type="http://schemas.openxmlformats.org/officeDocument/2006/relationships/tags" Target="../tags/tag84.xml"/><Relationship Id="rId3" Type="http://schemas.openxmlformats.org/officeDocument/2006/relationships/tags" Target="../tags/tag61.xml"/><Relationship Id="rId21" Type="http://schemas.openxmlformats.org/officeDocument/2006/relationships/tags" Target="../tags/tag79.xml"/><Relationship Id="rId7" Type="http://schemas.openxmlformats.org/officeDocument/2006/relationships/tags" Target="../tags/tag65.xml"/><Relationship Id="rId12" Type="http://schemas.openxmlformats.org/officeDocument/2006/relationships/tags" Target="../tags/tag70.xml"/><Relationship Id="rId17" Type="http://schemas.openxmlformats.org/officeDocument/2006/relationships/tags" Target="../tags/tag75.xml"/><Relationship Id="rId25" Type="http://schemas.openxmlformats.org/officeDocument/2006/relationships/tags" Target="../tags/tag83.xml"/><Relationship Id="rId2" Type="http://schemas.openxmlformats.org/officeDocument/2006/relationships/tags" Target="../tags/tag60.xml"/><Relationship Id="rId16" Type="http://schemas.openxmlformats.org/officeDocument/2006/relationships/tags" Target="../tags/tag74.xml"/><Relationship Id="rId20" Type="http://schemas.openxmlformats.org/officeDocument/2006/relationships/tags" Target="../tags/tag78.xml"/><Relationship Id="rId1" Type="http://schemas.openxmlformats.org/officeDocument/2006/relationships/tags" Target="../tags/tag59.xml"/><Relationship Id="rId6" Type="http://schemas.openxmlformats.org/officeDocument/2006/relationships/tags" Target="../tags/tag64.xml"/><Relationship Id="rId11" Type="http://schemas.openxmlformats.org/officeDocument/2006/relationships/tags" Target="../tags/tag69.xml"/><Relationship Id="rId24" Type="http://schemas.openxmlformats.org/officeDocument/2006/relationships/tags" Target="../tags/tag82.xml"/><Relationship Id="rId5" Type="http://schemas.openxmlformats.org/officeDocument/2006/relationships/tags" Target="../tags/tag63.xml"/><Relationship Id="rId15" Type="http://schemas.openxmlformats.org/officeDocument/2006/relationships/tags" Target="../tags/tag73.xml"/><Relationship Id="rId23" Type="http://schemas.openxmlformats.org/officeDocument/2006/relationships/tags" Target="../tags/tag81.xml"/><Relationship Id="rId28" Type="http://schemas.openxmlformats.org/officeDocument/2006/relationships/slideLayout" Target="../slideLayouts/slideLayout2.xml"/><Relationship Id="rId10" Type="http://schemas.openxmlformats.org/officeDocument/2006/relationships/tags" Target="../tags/tag68.xml"/><Relationship Id="rId19" Type="http://schemas.openxmlformats.org/officeDocument/2006/relationships/tags" Target="../tags/tag77.xml"/><Relationship Id="rId4" Type="http://schemas.openxmlformats.org/officeDocument/2006/relationships/tags" Target="../tags/tag62.xml"/><Relationship Id="rId9" Type="http://schemas.openxmlformats.org/officeDocument/2006/relationships/tags" Target="../tags/tag67.xml"/><Relationship Id="rId14" Type="http://schemas.openxmlformats.org/officeDocument/2006/relationships/tags" Target="../tags/tag72.xml"/><Relationship Id="rId22" Type="http://schemas.openxmlformats.org/officeDocument/2006/relationships/tags" Target="../tags/tag80.xml"/><Relationship Id="rId27" Type="http://schemas.openxmlformats.org/officeDocument/2006/relationships/tags" Target="../tags/tag8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A7A0F2-86A6-493F-BB15-1ED91EFB0525}"/>
              </a:ext>
            </a:extLst>
          </p:cNvPr>
          <p:cNvSpPr>
            <a:spLocks noGrp="1"/>
          </p:cNvSpPr>
          <p:nvPr>
            <p:ph type="title"/>
          </p:nvPr>
        </p:nvSpPr>
        <p:spPr/>
        <p:txBody>
          <a:bodyPr>
            <a:normAutofit fontScale="90000"/>
          </a:bodyPr>
          <a:lstStyle/>
          <a:p>
            <a:r>
              <a:rPr kumimoji="1" lang="ja-JP" altLang="en-US" dirty="0"/>
              <a:t>画面イメージ</a:t>
            </a:r>
            <a:r>
              <a:rPr kumimoji="1" lang="en-US" altLang="ja-JP" dirty="0"/>
              <a:t>(N</a:t>
            </a:r>
            <a:r>
              <a:rPr kumimoji="1" lang="ja-JP" altLang="en-US" dirty="0"/>
              <a:t>班</a:t>
            </a:r>
            <a:r>
              <a:rPr kumimoji="1" lang="en-US" altLang="ja-JP" dirty="0"/>
              <a:t>)</a:t>
            </a:r>
            <a:endParaRPr kumimoji="1" lang="ja-JP" altLang="en-US" dirty="0"/>
          </a:p>
        </p:txBody>
      </p:sp>
      <p:sp>
        <p:nvSpPr>
          <p:cNvPr id="3" name="Group Image">
            <a:extLst>
              <a:ext uri="{FF2B5EF4-FFF2-40B4-BE49-F238E27FC236}">
                <a16:creationId xmlns:a16="http://schemas.microsoft.com/office/drawing/2014/main" id="{217A4D86-3F73-49F6-A7A3-AE9A5E7E7193}"/>
              </a:ext>
            </a:extLst>
          </p:cNvPr>
          <p:cNvSpPr>
            <a:spLocks/>
          </p:cNvSpPr>
          <p:nvPr/>
        </p:nvSpPr>
        <p:spPr bwMode="auto">
          <a:xfrm>
            <a:off x="1137255" y="1708896"/>
            <a:ext cx="9964854" cy="4682668"/>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27327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a:t>Grid View (with Groups)</a:t>
            </a:r>
            <a:endParaRPr lang="en-US" dirty="0"/>
          </a:p>
        </p:txBody>
      </p:sp>
      <p:grpSp>
        <p:nvGrpSpPr>
          <p:cNvPr id="140" name="Grid View"/>
          <p:cNvGrpSpPr/>
          <p:nvPr/>
        </p:nvGrpSpPr>
        <p:grpSpPr>
          <a:xfrm>
            <a:off x="1152630" y="1428430"/>
            <a:ext cx="8326782" cy="3710940"/>
            <a:chOff x="1152630" y="1428430"/>
            <a:chExt cx="8326782" cy="3710940"/>
          </a:xfrm>
        </p:grpSpPr>
        <p:sp>
          <p:nvSpPr>
            <p:cNvPr id="3" name="Panel"/>
            <p:cNvSpPr>
              <a:spLocks/>
            </p:cNvSpPr>
            <p:nvPr/>
          </p:nvSpPr>
          <p:spPr bwMode="auto">
            <a:xfrm>
              <a:off x="1152630" y="1428430"/>
              <a:ext cx="8326782" cy="3710939"/>
            </a:xfrm>
            <a:prstGeom prst="rect">
              <a:avLst/>
            </a:prstGeom>
            <a:solidFill>
              <a:schemeClr val="bg1"/>
            </a:solidFill>
            <a:ln w="1905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09728" rIns="18288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de-DE" sz="1200" dirty="0">
                <a:solidFill>
                  <a:schemeClr val="tx1">
                    <a:lumMod val="85000"/>
                    <a:lumOff val="15000"/>
                  </a:schemeClr>
                </a:solidFill>
                <a:latin typeface="Segoe UI" pitchFamily="34" charset="0"/>
                <a:ea typeface="Segoe UI" pitchFamily="34" charset="0"/>
                <a:cs typeface="Segoe UI" pitchFamily="34" charset="0"/>
              </a:endParaRPr>
            </a:p>
          </p:txBody>
        </p:sp>
        <p:grpSp>
          <p:nvGrpSpPr>
            <p:cNvPr id="130" name="Group 1"/>
            <p:cNvGrpSpPr/>
            <p:nvPr/>
          </p:nvGrpSpPr>
          <p:grpSpPr>
            <a:xfrm>
              <a:off x="1197713" y="1454716"/>
              <a:ext cx="2459532" cy="3275527"/>
              <a:chOff x="1197713" y="1454716"/>
              <a:chExt cx="2459532" cy="3275527"/>
            </a:xfrm>
          </p:grpSpPr>
          <p:grpSp>
            <p:nvGrpSpPr>
              <p:cNvPr id="4" name="Group Item"/>
              <p:cNvGrpSpPr/>
              <p:nvPr/>
            </p:nvGrpSpPr>
            <p:grpSpPr>
              <a:xfrm>
                <a:off x="1286290" y="1955712"/>
                <a:ext cx="2370955" cy="567556"/>
                <a:chOff x="4029844" y="3479948"/>
                <a:chExt cx="2370955" cy="567556"/>
              </a:xfrm>
            </p:grpSpPr>
            <p:grpSp>
              <p:nvGrpSpPr>
                <p:cNvPr id="5" name="Placeholder"/>
                <p:cNvGrpSpPr>
                  <a:grpSpLocks noChangeAspect="1"/>
                </p:cNvGrpSpPr>
                <p:nvPr/>
              </p:nvGrpSpPr>
              <p:grpSpPr bwMode="auto">
                <a:xfrm>
                  <a:off x="4029844" y="3479948"/>
                  <a:ext cx="567556" cy="567556"/>
                  <a:chOff x="508000" y="1397000"/>
                  <a:chExt cx="1008112" cy="1008112"/>
                </a:xfrm>
                <a:solidFill>
                  <a:schemeClr val="bg1">
                    <a:lumMod val="65000"/>
                  </a:schemeClr>
                </a:solidFill>
              </p:grpSpPr>
              <p:sp>
                <p:nvSpPr>
                  <p:cNvPr id="7" name="Placeholder Shape"/>
                  <p:cNvSpPr>
                    <a:spLocks/>
                  </p:cNvSpPr>
                  <p:nvPr/>
                </p:nvSpPr>
                <p:spPr bwMode="auto">
                  <a:xfrm>
                    <a:off x="508000" y="1397000"/>
                    <a:ext cx="1008112" cy="1008112"/>
                  </a:xfrm>
                  <a:prstGeom prst="rect">
                    <a:avLst/>
                  </a:prstGeom>
                  <a:grpFill/>
                  <a:ln w="19050" cap="flat" cmpd="sng" algn="ctr">
                    <a:solidFill>
                      <a:schemeClr val="bg1"/>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latin typeface="Segoe UI" pitchFamily="34" charset="0"/>
                      <a:ea typeface="Segoe UI" pitchFamily="34" charset="0"/>
                      <a:cs typeface="Segoe UI" pitchFamily="34" charset="0"/>
                    </a:endParaRPr>
                  </a:p>
                </p:txBody>
              </p:sp>
              <p:sp>
                <p:nvSpPr>
                  <p:cNvPr id="8"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19050" cap="flat" cmpd="sng" algn="ctr">
                    <a:solidFill>
                      <a:schemeClr val="bg1"/>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900">
                      <a:latin typeface="Segoe UI" pitchFamily="34" charset="0"/>
                      <a:ea typeface="Segoe UI" pitchFamily="34" charset="0"/>
                      <a:cs typeface="Segoe UI" pitchFamily="34" charset="0"/>
                    </a:endParaRPr>
                  </a:p>
                </p:txBody>
              </p:sp>
              <p:sp>
                <p:nvSpPr>
                  <p:cNvPr id="9"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19050" cap="flat" cmpd="sng" algn="ctr">
                    <a:solidFill>
                      <a:schemeClr val="bg1"/>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900">
                      <a:latin typeface="Segoe UI" pitchFamily="34" charset="0"/>
                      <a:ea typeface="Segoe UI" pitchFamily="34" charset="0"/>
                      <a:cs typeface="Segoe UI" pitchFamily="34" charset="0"/>
                    </a:endParaRPr>
                  </a:p>
                </p:txBody>
              </p:sp>
            </p:grpSp>
            <p:sp>
              <p:nvSpPr>
                <p:cNvPr id="6" name="Label"/>
                <p:cNvSpPr>
                  <a:spLocks/>
                </p:cNvSpPr>
                <p:nvPr/>
              </p:nvSpPr>
              <p:spPr bwMode="auto">
                <a:xfrm>
                  <a:off x="4633912" y="3479948"/>
                  <a:ext cx="1766887" cy="56755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36576" tIns="32400" rIns="36576" bIns="32400" rtlCol="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100" dirty="0">
                      <a:solidFill>
                        <a:schemeClr val="tx1">
                          <a:lumMod val="85000"/>
                          <a:lumOff val="15000"/>
                        </a:schemeClr>
                      </a:solidFill>
                      <a:latin typeface="Segoe UI" pitchFamily="34" charset="0"/>
                      <a:ea typeface="Segoe UI" pitchFamily="34" charset="0"/>
                      <a:cs typeface="Segoe UI" pitchFamily="34" charset="0"/>
                    </a:rPr>
                    <a:t>Marvelous Mint</a:t>
                  </a:r>
                  <a:endParaRPr lang="en-US" sz="1100" dirty="0">
                    <a:solidFill>
                      <a:schemeClr val="tx1">
                        <a:lumMod val="85000"/>
                        <a:lumOff val="15000"/>
                      </a:schemeClr>
                    </a:solidFill>
                    <a:effectLst/>
                    <a:latin typeface="Segoe UI" pitchFamily="34" charset="0"/>
                    <a:ea typeface="Segoe UI" pitchFamily="34" charset="0"/>
                    <a:cs typeface="Segoe UI" pitchFamily="34" charset="0"/>
                  </a:endParaRPr>
                </a:p>
              </p:txBody>
            </p:sp>
          </p:grpSp>
          <p:grpSp>
            <p:nvGrpSpPr>
              <p:cNvPr id="10" name="Group Item"/>
              <p:cNvGrpSpPr/>
              <p:nvPr/>
            </p:nvGrpSpPr>
            <p:grpSpPr>
              <a:xfrm>
                <a:off x="1286290" y="2691370"/>
                <a:ext cx="2370955" cy="567556"/>
                <a:chOff x="4029844" y="3479948"/>
                <a:chExt cx="2370955" cy="567556"/>
              </a:xfrm>
            </p:grpSpPr>
            <p:grpSp>
              <p:nvGrpSpPr>
                <p:cNvPr id="11" name="Placeholder"/>
                <p:cNvGrpSpPr>
                  <a:grpSpLocks noChangeAspect="1"/>
                </p:cNvGrpSpPr>
                <p:nvPr/>
              </p:nvGrpSpPr>
              <p:grpSpPr bwMode="auto">
                <a:xfrm>
                  <a:off x="4029844" y="3479948"/>
                  <a:ext cx="567556" cy="567556"/>
                  <a:chOff x="508000" y="1397000"/>
                  <a:chExt cx="1008112" cy="1008112"/>
                </a:xfrm>
                <a:solidFill>
                  <a:schemeClr val="bg1">
                    <a:lumMod val="65000"/>
                  </a:schemeClr>
                </a:solidFill>
              </p:grpSpPr>
              <p:sp>
                <p:nvSpPr>
                  <p:cNvPr id="13" name="Placeholder Shape"/>
                  <p:cNvSpPr>
                    <a:spLocks/>
                  </p:cNvSpPr>
                  <p:nvPr/>
                </p:nvSpPr>
                <p:spPr bwMode="auto">
                  <a:xfrm>
                    <a:off x="508000" y="1397000"/>
                    <a:ext cx="1008112" cy="1008112"/>
                  </a:xfrm>
                  <a:prstGeom prst="rect">
                    <a:avLst/>
                  </a:prstGeom>
                  <a:grpFill/>
                  <a:ln w="19050" cap="flat" cmpd="sng" algn="ctr">
                    <a:solidFill>
                      <a:schemeClr val="bg1"/>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latin typeface="Segoe UI" pitchFamily="34" charset="0"/>
                      <a:ea typeface="Segoe UI" pitchFamily="34" charset="0"/>
                      <a:cs typeface="Segoe UI" pitchFamily="34" charset="0"/>
                    </a:endParaRPr>
                  </a:p>
                </p:txBody>
              </p:sp>
              <p:sp>
                <p:nvSpPr>
                  <p:cNvPr id="14"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19050" cap="flat" cmpd="sng" algn="ctr">
                    <a:solidFill>
                      <a:schemeClr val="bg1"/>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900">
                      <a:latin typeface="Segoe UI" pitchFamily="34" charset="0"/>
                      <a:ea typeface="Segoe UI" pitchFamily="34" charset="0"/>
                      <a:cs typeface="Segoe UI" pitchFamily="34" charset="0"/>
                    </a:endParaRPr>
                  </a:p>
                </p:txBody>
              </p:sp>
              <p:sp>
                <p:nvSpPr>
                  <p:cNvPr id="15"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19050" cap="flat" cmpd="sng" algn="ctr">
                    <a:solidFill>
                      <a:schemeClr val="bg1"/>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900">
                      <a:latin typeface="Segoe UI" pitchFamily="34" charset="0"/>
                      <a:ea typeface="Segoe UI" pitchFamily="34" charset="0"/>
                      <a:cs typeface="Segoe UI" pitchFamily="34" charset="0"/>
                    </a:endParaRPr>
                  </a:p>
                </p:txBody>
              </p:sp>
            </p:grpSp>
            <p:sp>
              <p:nvSpPr>
                <p:cNvPr id="12" name="Label"/>
                <p:cNvSpPr>
                  <a:spLocks/>
                </p:cNvSpPr>
                <p:nvPr/>
              </p:nvSpPr>
              <p:spPr bwMode="auto">
                <a:xfrm>
                  <a:off x="4633912" y="3479948"/>
                  <a:ext cx="1766887" cy="56755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36576" tIns="32400" rIns="36576" bIns="32400" rtlCol="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100" dirty="0">
                      <a:solidFill>
                        <a:schemeClr val="tx1">
                          <a:lumMod val="85000"/>
                          <a:lumOff val="15000"/>
                        </a:schemeClr>
                      </a:solidFill>
                      <a:latin typeface="Segoe UI" pitchFamily="34" charset="0"/>
                      <a:ea typeface="Segoe UI" pitchFamily="34" charset="0"/>
                      <a:cs typeface="Segoe UI" pitchFamily="34" charset="0"/>
                    </a:rPr>
                    <a:t>Roma Strawberry</a:t>
                  </a:r>
                  <a:endParaRPr lang="en-US" sz="1100" dirty="0">
                    <a:solidFill>
                      <a:schemeClr val="tx1">
                        <a:lumMod val="85000"/>
                        <a:lumOff val="15000"/>
                      </a:schemeClr>
                    </a:solidFill>
                    <a:effectLst/>
                    <a:latin typeface="Segoe UI" pitchFamily="34" charset="0"/>
                    <a:ea typeface="Segoe UI" pitchFamily="34" charset="0"/>
                    <a:cs typeface="Segoe UI" pitchFamily="34" charset="0"/>
                  </a:endParaRPr>
                </a:p>
              </p:txBody>
            </p:sp>
          </p:grpSp>
          <p:grpSp>
            <p:nvGrpSpPr>
              <p:cNvPr id="16" name="Group Item"/>
              <p:cNvGrpSpPr/>
              <p:nvPr/>
            </p:nvGrpSpPr>
            <p:grpSpPr>
              <a:xfrm>
                <a:off x="1286290" y="3427028"/>
                <a:ext cx="2370955" cy="567556"/>
                <a:chOff x="4029844" y="3479948"/>
                <a:chExt cx="2370955" cy="567556"/>
              </a:xfrm>
            </p:grpSpPr>
            <p:grpSp>
              <p:nvGrpSpPr>
                <p:cNvPr id="17" name="Placeholder"/>
                <p:cNvGrpSpPr>
                  <a:grpSpLocks noChangeAspect="1"/>
                </p:cNvGrpSpPr>
                <p:nvPr/>
              </p:nvGrpSpPr>
              <p:grpSpPr bwMode="auto">
                <a:xfrm>
                  <a:off x="4029844" y="3479948"/>
                  <a:ext cx="567556" cy="567556"/>
                  <a:chOff x="508000" y="1397000"/>
                  <a:chExt cx="1008112" cy="1008112"/>
                </a:xfrm>
                <a:solidFill>
                  <a:schemeClr val="bg1">
                    <a:lumMod val="65000"/>
                  </a:schemeClr>
                </a:solidFill>
              </p:grpSpPr>
              <p:sp>
                <p:nvSpPr>
                  <p:cNvPr id="19" name="Placeholder Shape"/>
                  <p:cNvSpPr>
                    <a:spLocks/>
                  </p:cNvSpPr>
                  <p:nvPr/>
                </p:nvSpPr>
                <p:spPr bwMode="auto">
                  <a:xfrm>
                    <a:off x="508000" y="1397000"/>
                    <a:ext cx="1008112" cy="1008112"/>
                  </a:xfrm>
                  <a:prstGeom prst="rect">
                    <a:avLst/>
                  </a:prstGeom>
                  <a:grpFill/>
                  <a:ln w="19050" cap="flat" cmpd="sng" algn="ctr">
                    <a:solidFill>
                      <a:schemeClr val="bg1"/>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latin typeface="Segoe UI" pitchFamily="34" charset="0"/>
                      <a:ea typeface="Segoe UI" pitchFamily="34" charset="0"/>
                      <a:cs typeface="Segoe UI" pitchFamily="34" charset="0"/>
                    </a:endParaRPr>
                  </a:p>
                </p:txBody>
              </p:sp>
              <p:sp>
                <p:nvSpPr>
                  <p:cNvPr id="20"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19050" cap="flat" cmpd="sng" algn="ctr">
                    <a:solidFill>
                      <a:schemeClr val="bg1"/>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900">
                      <a:latin typeface="Segoe UI" pitchFamily="34" charset="0"/>
                      <a:ea typeface="Segoe UI" pitchFamily="34" charset="0"/>
                      <a:cs typeface="Segoe UI" pitchFamily="34" charset="0"/>
                    </a:endParaRPr>
                  </a:p>
                </p:txBody>
              </p:sp>
              <p:sp>
                <p:nvSpPr>
                  <p:cNvPr id="21"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19050" cap="flat" cmpd="sng" algn="ctr">
                    <a:solidFill>
                      <a:schemeClr val="bg1"/>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900">
                      <a:latin typeface="Segoe UI" pitchFamily="34" charset="0"/>
                      <a:ea typeface="Segoe UI" pitchFamily="34" charset="0"/>
                      <a:cs typeface="Segoe UI" pitchFamily="34" charset="0"/>
                    </a:endParaRPr>
                  </a:p>
                </p:txBody>
              </p:sp>
            </p:grpSp>
            <p:sp>
              <p:nvSpPr>
                <p:cNvPr id="18" name="Label"/>
                <p:cNvSpPr>
                  <a:spLocks/>
                </p:cNvSpPr>
                <p:nvPr/>
              </p:nvSpPr>
              <p:spPr bwMode="auto">
                <a:xfrm>
                  <a:off x="4633912" y="3479948"/>
                  <a:ext cx="1766887" cy="56755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36576" tIns="32400" rIns="36576" bIns="32400" rtlCol="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100" dirty="0">
                      <a:solidFill>
                        <a:schemeClr val="tx1">
                          <a:lumMod val="85000"/>
                          <a:lumOff val="15000"/>
                        </a:schemeClr>
                      </a:solidFill>
                      <a:latin typeface="Segoe UI" pitchFamily="34" charset="0"/>
                      <a:ea typeface="Segoe UI" pitchFamily="34" charset="0"/>
                      <a:cs typeface="Segoe UI" pitchFamily="34" charset="0"/>
                    </a:rPr>
                    <a:t>Italian Rainbow</a:t>
                  </a:r>
                  <a:endParaRPr lang="en-US" sz="1100" dirty="0">
                    <a:solidFill>
                      <a:schemeClr val="tx1">
                        <a:lumMod val="85000"/>
                        <a:lumOff val="15000"/>
                      </a:schemeClr>
                    </a:solidFill>
                    <a:effectLst/>
                    <a:latin typeface="Segoe UI" pitchFamily="34" charset="0"/>
                    <a:ea typeface="Segoe UI" pitchFamily="34" charset="0"/>
                    <a:cs typeface="Segoe UI" pitchFamily="34" charset="0"/>
                  </a:endParaRPr>
                </a:p>
              </p:txBody>
            </p:sp>
          </p:grpSp>
          <p:grpSp>
            <p:nvGrpSpPr>
              <p:cNvPr id="22" name="Group Item"/>
              <p:cNvGrpSpPr/>
              <p:nvPr/>
            </p:nvGrpSpPr>
            <p:grpSpPr>
              <a:xfrm>
                <a:off x="1286290" y="4162687"/>
                <a:ext cx="2370955" cy="567556"/>
                <a:chOff x="4029844" y="3479948"/>
                <a:chExt cx="2370955" cy="567556"/>
              </a:xfrm>
            </p:grpSpPr>
            <p:grpSp>
              <p:nvGrpSpPr>
                <p:cNvPr id="23" name="Placeholder"/>
                <p:cNvGrpSpPr>
                  <a:grpSpLocks noChangeAspect="1"/>
                </p:cNvGrpSpPr>
                <p:nvPr/>
              </p:nvGrpSpPr>
              <p:grpSpPr bwMode="auto">
                <a:xfrm>
                  <a:off x="4029844" y="3479948"/>
                  <a:ext cx="567556" cy="567556"/>
                  <a:chOff x="508000" y="1397000"/>
                  <a:chExt cx="1008112" cy="1008112"/>
                </a:xfrm>
                <a:solidFill>
                  <a:schemeClr val="bg1">
                    <a:lumMod val="65000"/>
                  </a:schemeClr>
                </a:solidFill>
              </p:grpSpPr>
              <p:sp>
                <p:nvSpPr>
                  <p:cNvPr id="25" name="Placeholder Shape"/>
                  <p:cNvSpPr>
                    <a:spLocks/>
                  </p:cNvSpPr>
                  <p:nvPr/>
                </p:nvSpPr>
                <p:spPr bwMode="auto">
                  <a:xfrm>
                    <a:off x="508000" y="1397000"/>
                    <a:ext cx="1008112" cy="1008112"/>
                  </a:xfrm>
                  <a:prstGeom prst="rect">
                    <a:avLst/>
                  </a:prstGeom>
                  <a:grpFill/>
                  <a:ln w="19050" cap="flat" cmpd="sng" algn="ctr">
                    <a:solidFill>
                      <a:schemeClr val="bg1"/>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latin typeface="Segoe UI" pitchFamily="34" charset="0"/>
                      <a:ea typeface="Segoe UI" pitchFamily="34" charset="0"/>
                      <a:cs typeface="Segoe UI" pitchFamily="34" charset="0"/>
                    </a:endParaRPr>
                  </a:p>
                </p:txBody>
              </p:sp>
              <p:sp>
                <p:nvSpPr>
                  <p:cNvPr id="26"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19050" cap="flat" cmpd="sng" algn="ctr">
                    <a:solidFill>
                      <a:schemeClr val="bg1"/>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900">
                      <a:latin typeface="Segoe UI" pitchFamily="34" charset="0"/>
                      <a:ea typeface="Segoe UI" pitchFamily="34" charset="0"/>
                      <a:cs typeface="Segoe UI" pitchFamily="34" charset="0"/>
                    </a:endParaRPr>
                  </a:p>
                </p:txBody>
              </p:sp>
              <p:sp>
                <p:nvSpPr>
                  <p:cNvPr id="27"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19050" cap="flat" cmpd="sng" algn="ctr">
                    <a:solidFill>
                      <a:schemeClr val="bg1"/>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900">
                      <a:latin typeface="Segoe UI" pitchFamily="34" charset="0"/>
                      <a:ea typeface="Segoe UI" pitchFamily="34" charset="0"/>
                      <a:cs typeface="Segoe UI" pitchFamily="34" charset="0"/>
                    </a:endParaRPr>
                  </a:p>
                </p:txBody>
              </p:sp>
            </p:grpSp>
            <p:sp>
              <p:nvSpPr>
                <p:cNvPr id="24" name="Label"/>
                <p:cNvSpPr>
                  <a:spLocks/>
                </p:cNvSpPr>
                <p:nvPr/>
              </p:nvSpPr>
              <p:spPr bwMode="auto">
                <a:xfrm>
                  <a:off x="4633912" y="3479948"/>
                  <a:ext cx="1766887" cy="56755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36576" tIns="32400" rIns="36576" bIns="32400" rtlCol="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100" dirty="0">
                      <a:solidFill>
                        <a:schemeClr val="tx1">
                          <a:lumMod val="85000"/>
                          <a:lumOff val="15000"/>
                        </a:schemeClr>
                      </a:solidFill>
                      <a:latin typeface="Segoe UI" pitchFamily="34" charset="0"/>
                      <a:ea typeface="Segoe UI" pitchFamily="34" charset="0"/>
                      <a:cs typeface="Segoe UI" pitchFamily="34" charset="0"/>
                    </a:rPr>
                    <a:t>Firenze Vanilla</a:t>
                  </a:r>
                  <a:endParaRPr lang="en-US" sz="1100" dirty="0">
                    <a:solidFill>
                      <a:schemeClr val="tx1">
                        <a:lumMod val="85000"/>
                        <a:lumOff val="15000"/>
                      </a:schemeClr>
                    </a:solidFill>
                    <a:effectLst/>
                    <a:latin typeface="Segoe UI" pitchFamily="34" charset="0"/>
                    <a:ea typeface="Segoe UI" pitchFamily="34" charset="0"/>
                    <a:cs typeface="Segoe UI" pitchFamily="34" charset="0"/>
                  </a:endParaRPr>
                </a:p>
              </p:txBody>
            </p:sp>
          </p:grpSp>
          <p:sp>
            <p:nvSpPr>
              <p:cNvPr id="28" name="Group Title"/>
              <p:cNvSpPr>
                <a:spLocks/>
              </p:cNvSpPr>
              <p:nvPr/>
            </p:nvSpPr>
            <p:spPr bwMode="auto">
              <a:xfrm>
                <a:off x="1197713" y="1454716"/>
                <a:ext cx="737318" cy="3424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36576" tIns="32400" rIns="36576"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dirty="0">
                    <a:solidFill>
                      <a:schemeClr val="tx1">
                        <a:lumMod val="85000"/>
                        <a:lumOff val="15000"/>
                      </a:schemeClr>
                    </a:solidFill>
                    <a:latin typeface="Segoe UI" pitchFamily="34" charset="0"/>
                    <a:ea typeface="Segoe UI" pitchFamily="34" charset="0"/>
                    <a:cs typeface="Segoe UI" pitchFamily="34" charset="0"/>
                  </a:rPr>
                  <a:t>Gelato</a:t>
                </a:r>
                <a:endParaRPr lang="en-US" dirty="0">
                  <a:solidFill>
                    <a:schemeClr val="tx1">
                      <a:lumMod val="85000"/>
                      <a:lumOff val="15000"/>
                    </a:schemeClr>
                  </a:solidFill>
                  <a:effectLst/>
                  <a:latin typeface="Segoe UI" pitchFamily="34" charset="0"/>
                  <a:ea typeface="Segoe UI" pitchFamily="34" charset="0"/>
                  <a:cs typeface="Segoe UI" pitchFamily="34" charset="0"/>
                </a:endParaRPr>
              </a:p>
            </p:txBody>
          </p:sp>
        </p:grpSp>
        <p:grpSp>
          <p:nvGrpSpPr>
            <p:cNvPr id="131" name="Group 2"/>
            <p:cNvGrpSpPr/>
            <p:nvPr/>
          </p:nvGrpSpPr>
          <p:grpSpPr>
            <a:xfrm>
              <a:off x="3959740" y="1454716"/>
              <a:ext cx="2459532" cy="2539868"/>
              <a:chOff x="3959740" y="1454716"/>
              <a:chExt cx="2459532" cy="2539868"/>
            </a:xfrm>
          </p:grpSpPr>
          <p:grpSp>
            <p:nvGrpSpPr>
              <p:cNvPr id="29" name="Group Item"/>
              <p:cNvGrpSpPr/>
              <p:nvPr/>
            </p:nvGrpSpPr>
            <p:grpSpPr>
              <a:xfrm>
                <a:off x="4048317" y="1955712"/>
                <a:ext cx="2370955" cy="567556"/>
                <a:chOff x="4029844" y="3479948"/>
                <a:chExt cx="2370955" cy="567556"/>
              </a:xfrm>
            </p:grpSpPr>
            <p:grpSp>
              <p:nvGrpSpPr>
                <p:cNvPr id="30" name="Placeholder"/>
                <p:cNvGrpSpPr>
                  <a:grpSpLocks noChangeAspect="1"/>
                </p:cNvGrpSpPr>
                <p:nvPr/>
              </p:nvGrpSpPr>
              <p:grpSpPr bwMode="auto">
                <a:xfrm>
                  <a:off x="4029844" y="3479948"/>
                  <a:ext cx="567556" cy="567556"/>
                  <a:chOff x="508000" y="1397000"/>
                  <a:chExt cx="1008112" cy="1008112"/>
                </a:xfrm>
                <a:solidFill>
                  <a:schemeClr val="bg1">
                    <a:lumMod val="65000"/>
                  </a:schemeClr>
                </a:solidFill>
              </p:grpSpPr>
              <p:sp>
                <p:nvSpPr>
                  <p:cNvPr id="32" name="Placeholder Shape"/>
                  <p:cNvSpPr>
                    <a:spLocks/>
                  </p:cNvSpPr>
                  <p:nvPr/>
                </p:nvSpPr>
                <p:spPr bwMode="auto">
                  <a:xfrm>
                    <a:off x="508000" y="1397000"/>
                    <a:ext cx="1008112" cy="1008112"/>
                  </a:xfrm>
                  <a:prstGeom prst="rect">
                    <a:avLst/>
                  </a:prstGeom>
                  <a:grpFill/>
                  <a:ln w="19050" cap="flat" cmpd="sng" algn="ctr">
                    <a:solidFill>
                      <a:schemeClr val="bg1"/>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latin typeface="Segoe UI" pitchFamily="34" charset="0"/>
                      <a:ea typeface="Segoe UI" pitchFamily="34" charset="0"/>
                      <a:cs typeface="Segoe UI" pitchFamily="34" charset="0"/>
                    </a:endParaRPr>
                  </a:p>
                </p:txBody>
              </p:sp>
              <p:sp>
                <p:nvSpPr>
                  <p:cNvPr id="33"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19050" cap="flat" cmpd="sng" algn="ctr">
                    <a:solidFill>
                      <a:schemeClr val="bg1"/>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900">
                      <a:latin typeface="Segoe UI" pitchFamily="34" charset="0"/>
                      <a:ea typeface="Segoe UI" pitchFamily="34" charset="0"/>
                      <a:cs typeface="Segoe UI" pitchFamily="34" charset="0"/>
                    </a:endParaRPr>
                  </a:p>
                </p:txBody>
              </p:sp>
              <p:sp>
                <p:nvSpPr>
                  <p:cNvPr id="34"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19050" cap="flat" cmpd="sng" algn="ctr">
                    <a:solidFill>
                      <a:schemeClr val="bg1"/>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900">
                      <a:latin typeface="Segoe UI" pitchFamily="34" charset="0"/>
                      <a:ea typeface="Segoe UI" pitchFamily="34" charset="0"/>
                      <a:cs typeface="Segoe UI" pitchFamily="34" charset="0"/>
                    </a:endParaRPr>
                  </a:p>
                </p:txBody>
              </p:sp>
            </p:grpSp>
            <p:sp>
              <p:nvSpPr>
                <p:cNvPr id="31" name="Label"/>
                <p:cNvSpPr>
                  <a:spLocks/>
                </p:cNvSpPr>
                <p:nvPr/>
              </p:nvSpPr>
              <p:spPr bwMode="auto">
                <a:xfrm>
                  <a:off x="4633912" y="3479948"/>
                  <a:ext cx="1766887" cy="56755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36576" tIns="32400" rIns="36576" bIns="32400" rtlCol="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100" dirty="0">
                      <a:solidFill>
                        <a:schemeClr val="tx1">
                          <a:lumMod val="85000"/>
                          <a:lumOff val="15000"/>
                        </a:schemeClr>
                      </a:solidFill>
                      <a:latin typeface="Segoe UI" pitchFamily="34" charset="0"/>
                      <a:ea typeface="Segoe UI" pitchFamily="34" charset="0"/>
                      <a:cs typeface="Segoe UI" pitchFamily="34" charset="0"/>
                    </a:rPr>
                    <a:t>Very Vanilla</a:t>
                  </a:r>
                  <a:endParaRPr lang="en-US" sz="1100" dirty="0">
                    <a:solidFill>
                      <a:schemeClr val="tx1">
                        <a:lumMod val="85000"/>
                        <a:lumOff val="15000"/>
                      </a:schemeClr>
                    </a:solidFill>
                    <a:effectLst/>
                    <a:latin typeface="Segoe UI" pitchFamily="34" charset="0"/>
                    <a:ea typeface="Segoe UI" pitchFamily="34" charset="0"/>
                    <a:cs typeface="Segoe UI" pitchFamily="34" charset="0"/>
                  </a:endParaRPr>
                </a:p>
              </p:txBody>
            </p:sp>
          </p:grpSp>
          <p:grpSp>
            <p:nvGrpSpPr>
              <p:cNvPr id="35" name="Group Item"/>
              <p:cNvGrpSpPr/>
              <p:nvPr/>
            </p:nvGrpSpPr>
            <p:grpSpPr>
              <a:xfrm>
                <a:off x="4048317" y="2691370"/>
                <a:ext cx="2370955" cy="567556"/>
                <a:chOff x="4029844" y="3479948"/>
                <a:chExt cx="2370955" cy="567556"/>
              </a:xfrm>
            </p:grpSpPr>
            <p:grpSp>
              <p:nvGrpSpPr>
                <p:cNvPr id="36" name="Placeholder"/>
                <p:cNvGrpSpPr>
                  <a:grpSpLocks noChangeAspect="1"/>
                </p:cNvGrpSpPr>
                <p:nvPr/>
              </p:nvGrpSpPr>
              <p:grpSpPr bwMode="auto">
                <a:xfrm>
                  <a:off x="4029844" y="3479948"/>
                  <a:ext cx="567556" cy="567556"/>
                  <a:chOff x="508000" y="1397000"/>
                  <a:chExt cx="1008112" cy="1008112"/>
                </a:xfrm>
                <a:solidFill>
                  <a:schemeClr val="bg1">
                    <a:lumMod val="65000"/>
                  </a:schemeClr>
                </a:solidFill>
              </p:grpSpPr>
              <p:sp>
                <p:nvSpPr>
                  <p:cNvPr id="38" name="Placeholder Shape"/>
                  <p:cNvSpPr>
                    <a:spLocks/>
                  </p:cNvSpPr>
                  <p:nvPr/>
                </p:nvSpPr>
                <p:spPr bwMode="auto">
                  <a:xfrm>
                    <a:off x="508000" y="1397000"/>
                    <a:ext cx="1008112" cy="1008112"/>
                  </a:xfrm>
                  <a:prstGeom prst="rect">
                    <a:avLst/>
                  </a:prstGeom>
                  <a:grpFill/>
                  <a:ln w="19050" cap="flat" cmpd="sng" algn="ctr">
                    <a:solidFill>
                      <a:schemeClr val="bg1"/>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latin typeface="Segoe UI" pitchFamily="34" charset="0"/>
                      <a:ea typeface="Segoe UI" pitchFamily="34" charset="0"/>
                      <a:cs typeface="Segoe UI" pitchFamily="34" charset="0"/>
                    </a:endParaRPr>
                  </a:p>
                </p:txBody>
              </p:sp>
              <p:sp>
                <p:nvSpPr>
                  <p:cNvPr id="39"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19050" cap="flat" cmpd="sng" algn="ctr">
                    <a:solidFill>
                      <a:schemeClr val="bg1"/>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900">
                      <a:latin typeface="Segoe UI" pitchFamily="34" charset="0"/>
                      <a:ea typeface="Segoe UI" pitchFamily="34" charset="0"/>
                      <a:cs typeface="Segoe UI" pitchFamily="34" charset="0"/>
                    </a:endParaRPr>
                  </a:p>
                </p:txBody>
              </p:sp>
              <p:sp>
                <p:nvSpPr>
                  <p:cNvPr id="40"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19050" cap="flat" cmpd="sng" algn="ctr">
                    <a:solidFill>
                      <a:schemeClr val="bg1"/>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900">
                      <a:latin typeface="Segoe UI" pitchFamily="34" charset="0"/>
                      <a:ea typeface="Segoe UI" pitchFamily="34" charset="0"/>
                      <a:cs typeface="Segoe UI" pitchFamily="34" charset="0"/>
                    </a:endParaRPr>
                  </a:p>
                </p:txBody>
              </p:sp>
            </p:grpSp>
            <p:sp>
              <p:nvSpPr>
                <p:cNvPr id="37" name="Label"/>
                <p:cNvSpPr>
                  <a:spLocks/>
                </p:cNvSpPr>
                <p:nvPr/>
              </p:nvSpPr>
              <p:spPr bwMode="auto">
                <a:xfrm>
                  <a:off x="4633912" y="3479948"/>
                  <a:ext cx="1766887" cy="56755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36576" tIns="32400" rIns="36576" bIns="32400" rtlCol="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100" dirty="0">
                      <a:solidFill>
                        <a:schemeClr val="tx1">
                          <a:lumMod val="85000"/>
                          <a:lumOff val="15000"/>
                        </a:schemeClr>
                      </a:solidFill>
                      <a:latin typeface="Segoe UI" pitchFamily="34" charset="0"/>
                      <a:ea typeface="Segoe UI" pitchFamily="34" charset="0"/>
                      <a:cs typeface="Segoe UI" pitchFamily="34" charset="0"/>
                    </a:rPr>
                    <a:t>Strawberry</a:t>
                  </a:r>
                  <a:endParaRPr lang="en-US" sz="1100" dirty="0">
                    <a:solidFill>
                      <a:schemeClr val="tx1">
                        <a:lumMod val="85000"/>
                        <a:lumOff val="15000"/>
                      </a:schemeClr>
                    </a:solidFill>
                    <a:effectLst/>
                    <a:latin typeface="Segoe UI" pitchFamily="34" charset="0"/>
                    <a:ea typeface="Segoe UI" pitchFamily="34" charset="0"/>
                    <a:cs typeface="Segoe UI" pitchFamily="34" charset="0"/>
                  </a:endParaRPr>
                </a:p>
              </p:txBody>
            </p:sp>
          </p:grpSp>
          <p:grpSp>
            <p:nvGrpSpPr>
              <p:cNvPr id="41" name="Group Item"/>
              <p:cNvGrpSpPr/>
              <p:nvPr/>
            </p:nvGrpSpPr>
            <p:grpSpPr>
              <a:xfrm>
                <a:off x="4048317" y="3427028"/>
                <a:ext cx="2370955" cy="567556"/>
                <a:chOff x="4029844" y="3479948"/>
                <a:chExt cx="2370955" cy="567556"/>
              </a:xfrm>
            </p:grpSpPr>
            <p:grpSp>
              <p:nvGrpSpPr>
                <p:cNvPr id="42" name="Placeholder"/>
                <p:cNvGrpSpPr>
                  <a:grpSpLocks noChangeAspect="1"/>
                </p:cNvGrpSpPr>
                <p:nvPr/>
              </p:nvGrpSpPr>
              <p:grpSpPr bwMode="auto">
                <a:xfrm>
                  <a:off x="4029844" y="3479948"/>
                  <a:ext cx="567556" cy="567556"/>
                  <a:chOff x="508000" y="1397000"/>
                  <a:chExt cx="1008112" cy="1008112"/>
                </a:xfrm>
                <a:solidFill>
                  <a:schemeClr val="bg1">
                    <a:lumMod val="65000"/>
                  </a:schemeClr>
                </a:solidFill>
              </p:grpSpPr>
              <p:sp>
                <p:nvSpPr>
                  <p:cNvPr id="44" name="Placeholder Shape"/>
                  <p:cNvSpPr>
                    <a:spLocks/>
                  </p:cNvSpPr>
                  <p:nvPr/>
                </p:nvSpPr>
                <p:spPr bwMode="auto">
                  <a:xfrm>
                    <a:off x="508000" y="1397000"/>
                    <a:ext cx="1008112" cy="1008112"/>
                  </a:xfrm>
                  <a:prstGeom prst="rect">
                    <a:avLst/>
                  </a:prstGeom>
                  <a:grpFill/>
                  <a:ln w="19050" cap="flat" cmpd="sng" algn="ctr">
                    <a:solidFill>
                      <a:schemeClr val="bg1"/>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latin typeface="Segoe UI" pitchFamily="34" charset="0"/>
                      <a:ea typeface="Segoe UI" pitchFamily="34" charset="0"/>
                      <a:cs typeface="Segoe UI" pitchFamily="34" charset="0"/>
                    </a:endParaRPr>
                  </a:p>
                </p:txBody>
              </p:sp>
              <p:sp>
                <p:nvSpPr>
                  <p:cNvPr id="45"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19050" cap="flat" cmpd="sng" algn="ctr">
                    <a:solidFill>
                      <a:schemeClr val="bg1"/>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900">
                      <a:latin typeface="Segoe UI" pitchFamily="34" charset="0"/>
                      <a:ea typeface="Segoe UI" pitchFamily="34" charset="0"/>
                      <a:cs typeface="Segoe UI" pitchFamily="34" charset="0"/>
                    </a:endParaRPr>
                  </a:p>
                </p:txBody>
              </p:sp>
              <p:sp>
                <p:nvSpPr>
                  <p:cNvPr id="46"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19050" cap="flat" cmpd="sng" algn="ctr">
                    <a:solidFill>
                      <a:schemeClr val="bg1"/>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900">
                      <a:latin typeface="Segoe UI" pitchFamily="34" charset="0"/>
                      <a:ea typeface="Segoe UI" pitchFamily="34" charset="0"/>
                      <a:cs typeface="Segoe UI" pitchFamily="34" charset="0"/>
                    </a:endParaRPr>
                  </a:p>
                </p:txBody>
              </p:sp>
            </p:grpSp>
            <p:sp>
              <p:nvSpPr>
                <p:cNvPr id="43" name="Label"/>
                <p:cNvSpPr>
                  <a:spLocks/>
                </p:cNvSpPr>
                <p:nvPr/>
              </p:nvSpPr>
              <p:spPr bwMode="auto">
                <a:xfrm>
                  <a:off x="4633912" y="3479948"/>
                  <a:ext cx="1766887" cy="56755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36576" tIns="32400" rIns="36576" bIns="32400" rtlCol="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100" dirty="0">
                      <a:solidFill>
                        <a:schemeClr val="tx1">
                          <a:lumMod val="85000"/>
                          <a:lumOff val="15000"/>
                        </a:schemeClr>
                      </a:solidFill>
                      <a:latin typeface="Segoe UI" pitchFamily="34" charset="0"/>
                      <a:ea typeface="Segoe UI" pitchFamily="34" charset="0"/>
                      <a:cs typeface="Segoe UI" pitchFamily="34" charset="0"/>
                    </a:rPr>
                    <a:t>Chocolate</a:t>
                  </a:r>
                  <a:endParaRPr lang="en-US" sz="1100" dirty="0">
                    <a:solidFill>
                      <a:schemeClr val="tx1">
                        <a:lumMod val="85000"/>
                        <a:lumOff val="15000"/>
                      </a:schemeClr>
                    </a:solidFill>
                    <a:effectLst/>
                    <a:latin typeface="Segoe UI" pitchFamily="34" charset="0"/>
                    <a:ea typeface="Segoe UI" pitchFamily="34" charset="0"/>
                    <a:cs typeface="Segoe UI" pitchFamily="34" charset="0"/>
                  </a:endParaRPr>
                </a:p>
              </p:txBody>
            </p:sp>
          </p:grpSp>
          <p:sp>
            <p:nvSpPr>
              <p:cNvPr id="47" name="Group Title"/>
              <p:cNvSpPr>
                <a:spLocks/>
              </p:cNvSpPr>
              <p:nvPr/>
            </p:nvSpPr>
            <p:spPr bwMode="auto">
              <a:xfrm>
                <a:off x="3959740" y="1454716"/>
                <a:ext cx="1080745" cy="3424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36576" tIns="32400" rIns="36576"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dirty="0">
                    <a:solidFill>
                      <a:schemeClr val="tx1">
                        <a:lumMod val="85000"/>
                        <a:lumOff val="15000"/>
                      </a:schemeClr>
                    </a:solidFill>
                    <a:latin typeface="Segoe UI" pitchFamily="34" charset="0"/>
                    <a:ea typeface="Segoe UI" pitchFamily="34" charset="0"/>
                    <a:cs typeface="Segoe UI" pitchFamily="34" charset="0"/>
                  </a:rPr>
                  <a:t>Ice Cream</a:t>
                </a:r>
                <a:endParaRPr lang="en-US" dirty="0">
                  <a:solidFill>
                    <a:schemeClr val="tx1">
                      <a:lumMod val="85000"/>
                      <a:lumOff val="15000"/>
                    </a:schemeClr>
                  </a:solidFill>
                  <a:effectLst/>
                  <a:latin typeface="Segoe UI" pitchFamily="34" charset="0"/>
                  <a:ea typeface="Segoe UI" pitchFamily="34" charset="0"/>
                  <a:cs typeface="Segoe UI" pitchFamily="34" charset="0"/>
                </a:endParaRPr>
              </a:p>
            </p:txBody>
          </p:sp>
        </p:grpSp>
        <p:grpSp>
          <p:nvGrpSpPr>
            <p:cNvPr id="132" name="Group 3"/>
            <p:cNvGrpSpPr/>
            <p:nvPr/>
          </p:nvGrpSpPr>
          <p:grpSpPr>
            <a:xfrm>
              <a:off x="6709513" y="1454716"/>
              <a:ext cx="2459532" cy="3275527"/>
              <a:chOff x="6709513" y="1454716"/>
              <a:chExt cx="2459532" cy="3275527"/>
            </a:xfrm>
          </p:grpSpPr>
          <p:grpSp>
            <p:nvGrpSpPr>
              <p:cNvPr id="48" name="Group Item"/>
              <p:cNvGrpSpPr/>
              <p:nvPr/>
            </p:nvGrpSpPr>
            <p:grpSpPr>
              <a:xfrm>
                <a:off x="6798090" y="1955712"/>
                <a:ext cx="2370955" cy="567556"/>
                <a:chOff x="4029844" y="3479948"/>
                <a:chExt cx="2370955" cy="567556"/>
              </a:xfrm>
            </p:grpSpPr>
            <p:grpSp>
              <p:nvGrpSpPr>
                <p:cNvPr id="49" name="Placeholder"/>
                <p:cNvGrpSpPr>
                  <a:grpSpLocks noChangeAspect="1"/>
                </p:cNvGrpSpPr>
                <p:nvPr/>
              </p:nvGrpSpPr>
              <p:grpSpPr bwMode="auto">
                <a:xfrm>
                  <a:off x="4029844" y="3479948"/>
                  <a:ext cx="567556" cy="567556"/>
                  <a:chOff x="508000" y="1397000"/>
                  <a:chExt cx="1008112" cy="1008112"/>
                </a:xfrm>
                <a:solidFill>
                  <a:schemeClr val="bg1">
                    <a:lumMod val="65000"/>
                  </a:schemeClr>
                </a:solidFill>
              </p:grpSpPr>
              <p:sp>
                <p:nvSpPr>
                  <p:cNvPr id="51" name="Placeholder Shape"/>
                  <p:cNvSpPr>
                    <a:spLocks/>
                  </p:cNvSpPr>
                  <p:nvPr/>
                </p:nvSpPr>
                <p:spPr bwMode="auto">
                  <a:xfrm>
                    <a:off x="508000" y="1397000"/>
                    <a:ext cx="1008112" cy="1008112"/>
                  </a:xfrm>
                  <a:prstGeom prst="rect">
                    <a:avLst/>
                  </a:prstGeom>
                  <a:grpFill/>
                  <a:ln w="19050" cap="flat" cmpd="sng" algn="ctr">
                    <a:solidFill>
                      <a:schemeClr val="bg1"/>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latin typeface="Segoe UI" pitchFamily="34" charset="0"/>
                      <a:ea typeface="Segoe UI" pitchFamily="34" charset="0"/>
                      <a:cs typeface="Segoe UI" pitchFamily="34" charset="0"/>
                    </a:endParaRPr>
                  </a:p>
                </p:txBody>
              </p:sp>
              <p:sp>
                <p:nvSpPr>
                  <p:cNvPr id="52"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19050" cap="flat" cmpd="sng" algn="ctr">
                    <a:solidFill>
                      <a:schemeClr val="bg1"/>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900">
                      <a:latin typeface="Segoe UI" pitchFamily="34" charset="0"/>
                      <a:ea typeface="Segoe UI" pitchFamily="34" charset="0"/>
                      <a:cs typeface="Segoe UI" pitchFamily="34" charset="0"/>
                    </a:endParaRPr>
                  </a:p>
                </p:txBody>
              </p:sp>
              <p:sp>
                <p:nvSpPr>
                  <p:cNvPr id="53"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19050" cap="flat" cmpd="sng" algn="ctr">
                    <a:solidFill>
                      <a:schemeClr val="bg1"/>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900">
                      <a:latin typeface="Segoe UI" pitchFamily="34" charset="0"/>
                      <a:ea typeface="Segoe UI" pitchFamily="34" charset="0"/>
                      <a:cs typeface="Segoe UI" pitchFamily="34" charset="0"/>
                    </a:endParaRPr>
                  </a:p>
                </p:txBody>
              </p:sp>
            </p:grpSp>
            <p:sp>
              <p:nvSpPr>
                <p:cNvPr id="50" name="Label"/>
                <p:cNvSpPr>
                  <a:spLocks/>
                </p:cNvSpPr>
                <p:nvPr/>
              </p:nvSpPr>
              <p:spPr bwMode="auto">
                <a:xfrm>
                  <a:off x="4633912" y="3479948"/>
                  <a:ext cx="1766887" cy="56755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36576" tIns="32400" rIns="36576" bIns="32400" rtlCol="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100" dirty="0">
                      <a:solidFill>
                        <a:schemeClr val="tx1">
                          <a:lumMod val="85000"/>
                          <a:lumOff val="15000"/>
                        </a:schemeClr>
                      </a:solidFill>
                      <a:latin typeface="Segoe UI" pitchFamily="34" charset="0"/>
                      <a:ea typeface="Segoe UI" pitchFamily="34" charset="0"/>
                      <a:cs typeface="Segoe UI" pitchFamily="34" charset="0"/>
                    </a:rPr>
                    <a:t>Bana Blast Frozen Yogurt</a:t>
                  </a:r>
                  <a:endParaRPr lang="en-US" sz="1100" dirty="0">
                    <a:solidFill>
                      <a:schemeClr val="tx1">
                        <a:lumMod val="85000"/>
                        <a:lumOff val="15000"/>
                      </a:schemeClr>
                    </a:solidFill>
                    <a:effectLst/>
                    <a:latin typeface="Segoe UI" pitchFamily="34" charset="0"/>
                    <a:ea typeface="Segoe UI" pitchFamily="34" charset="0"/>
                    <a:cs typeface="Segoe UI" pitchFamily="34" charset="0"/>
                  </a:endParaRPr>
                </a:p>
              </p:txBody>
            </p:sp>
          </p:grpSp>
          <p:grpSp>
            <p:nvGrpSpPr>
              <p:cNvPr id="54" name="Group Item"/>
              <p:cNvGrpSpPr/>
              <p:nvPr/>
            </p:nvGrpSpPr>
            <p:grpSpPr>
              <a:xfrm>
                <a:off x="6798090" y="2691370"/>
                <a:ext cx="2370955" cy="567556"/>
                <a:chOff x="4029844" y="3479948"/>
                <a:chExt cx="2370955" cy="567556"/>
              </a:xfrm>
            </p:grpSpPr>
            <p:grpSp>
              <p:nvGrpSpPr>
                <p:cNvPr id="55" name="Placeholder"/>
                <p:cNvGrpSpPr>
                  <a:grpSpLocks noChangeAspect="1"/>
                </p:cNvGrpSpPr>
                <p:nvPr/>
              </p:nvGrpSpPr>
              <p:grpSpPr bwMode="auto">
                <a:xfrm>
                  <a:off x="4029844" y="3479948"/>
                  <a:ext cx="567556" cy="567556"/>
                  <a:chOff x="508000" y="1397000"/>
                  <a:chExt cx="1008112" cy="1008112"/>
                </a:xfrm>
                <a:solidFill>
                  <a:schemeClr val="bg1">
                    <a:lumMod val="65000"/>
                  </a:schemeClr>
                </a:solidFill>
              </p:grpSpPr>
              <p:sp>
                <p:nvSpPr>
                  <p:cNvPr id="57" name="Placeholder Shape"/>
                  <p:cNvSpPr>
                    <a:spLocks/>
                  </p:cNvSpPr>
                  <p:nvPr/>
                </p:nvSpPr>
                <p:spPr bwMode="auto">
                  <a:xfrm>
                    <a:off x="508000" y="1397000"/>
                    <a:ext cx="1008112" cy="1008112"/>
                  </a:xfrm>
                  <a:prstGeom prst="rect">
                    <a:avLst/>
                  </a:prstGeom>
                  <a:grpFill/>
                  <a:ln w="19050" cap="flat" cmpd="sng" algn="ctr">
                    <a:solidFill>
                      <a:schemeClr val="bg1"/>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latin typeface="Segoe UI" pitchFamily="34" charset="0"/>
                      <a:ea typeface="Segoe UI" pitchFamily="34" charset="0"/>
                      <a:cs typeface="Segoe UI" pitchFamily="34" charset="0"/>
                    </a:endParaRPr>
                  </a:p>
                </p:txBody>
              </p:sp>
              <p:sp>
                <p:nvSpPr>
                  <p:cNvPr id="58"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19050" cap="flat" cmpd="sng" algn="ctr">
                    <a:solidFill>
                      <a:schemeClr val="bg1"/>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900">
                      <a:latin typeface="Segoe UI" pitchFamily="34" charset="0"/>
                      <a:ea typeface="Segoe UI" pitchFamily="34" charset="0"/>
                      <a:cs typeface="Segoe UI" pitchFamily="34" charset="0"/>
                    </a:endParaRPr>
                  </a:p>
                </p:txBody>
              </p:sp>
              <p:sp>
                <p:nvSpPr>
                  <p:cNvPr id="59"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19050" cap="flat" cmpd="sng" algn="ctr">
                    <a:solidFill>
                      <a:schemeClr val="bg1"/>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900">
                      <a:latin typeface="Segoe UI" pitchFamily="34" charset="0"/>
                      <a:ea typeface="Segoe UI" pitchFamily="34" charset="0"/>
                      <a:cs typeface="Segoe UI" pitchFamily="34" charset="0"/>
                    </a:endParaRPr>
                  </a:p>
                </p:txBody>
              </p:sp>
            </p:grpSp>
            <p:sp>
              <p:nvSpPr>
                <p:cNvPr id="56" name="Label"/>
                <p:cNvSpPr>
                  <a:spLocks/>
                </p:cNvSpPr>
                <p:nvPr/>
              </p:nvSpPr>
              <p:spPr bwMode="auto">
                <a:xfrm>
                  <a:off x="4633912" y="3479948"/>
                  <a:ext cx="1766887" cy="56755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36576" tIns="32400" rIns="36576" bIns="32400" rtlCol="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100" dirty="0">
                      <a:solidFill>
                        <a:schemeClr val="tx1">
                          <a:lumMod val="85000"/>
                          <a:lumOff val="15000"/>
                        </a:schemeClr>
                      </a:solidFill>
                      <a:latin typeface="Segoe UI" pitchFamily="34" charset="0"/>
                      <a:ea typeface="Segoe UI" pitchFamily="34" charset="0"/>
                      <a:cs typeface="Segoe UI" pitchFamily="34" charset="0"/>
                    </a:rPr>
                    <a:t>Creamy Caramel Frozen Yogurt</a:t>
                  </a:r>
                  <a:endParaRPr lang="en-US" sz="1100" dirty="0">
                    <a:solidFill>
                      <a:schemeClr val="tx1">
                        <a:lumMod val="85000"/>
                        <a:lumOff val="15000"/>
                      </a:schemeClr>
                    </a:solidFill>
                    <a:effectLst/>
                    <a:latin typeface="Segoe UI" pitchFamily="34" charset="0"/>
                    <a:ea typeface="Segoe UI" pitchFamily="34" charset="0"/>
                    <a:cs typeface="Segoe UI" pitchFamily="34" charset="0"/>
                  </a:endParaRPr>
                </a:p>
              </p:txBody>
            </p:sp>
          </p:grpSp>
          <p:grpSp>
            <p:nvGrpSpPr>
              <p:cNvPr id="60" name="Group Item"/>
              <p:cNvGrpSpPr/>
              <p:nvPr/>
            </p:nvGrpSpPr>
            <p:grpSpPr>
              <a:xfrm>
                <a:off x="6798090" y="3427028"/>
                <a:ext cx="2370955" cy="567556"/>
                <a:chOff x="4029844" y="3479948"/>
                <a:chExt cx="2370955" cy="567556"/>
              </a:xfrm>
            </p:grpSpPr>
            <p:grpSp>
              <p:nvGrpSpPr>
                <p:cNvPr id="61" name="Placeholder"/>
                <p:cNvGrpSpPr>
                  <a:grpSpLocks noChangeAspect="1"/>
                </p:cNvGrpSpPr>
                <p:nvPr/>
              </p:nvGrpSpPr>
              <p:grpSpPr bwMode="auto">
                <a:xfrm>
                  <a:off x="4029844" y="3479948"/>
                  <a:ext cx="567556" cy="567556"/>
                  <a:chOff x="508000" y="1397000"/>
                  <a:chExt cx="1008112" cy="1008112"/>
                </a:xfrm>
                <a:solidFill>
                  <a:schemeClr val="bg1">
                    <a:lumMod val="65000"/>
                  </a:schemeClr>
                </a:solidFill>
              </p:grpSpPr>
              <p:sp>
                <p:nvSpPr>
                  <p:cNvPr id="63" name="Placeholder Shape"/>
                  <p:cNvSpPr>
                    <a:spLocks/>
                  </p:cNvSpPr>
                  <p:nvPr/>
                </p:nvSpPr>
                <p:spPr bwMode="auto">
                  <a:xfrm>
                    <a:off x="508000" y="1397000"/>
                    <a:ext cx="1008112" cy="1008112"/>
                  </a:xfrm>
                  <a:prstGeom prst="rect">
                    <a:avLst/>
                  </a:prstGeom>
                  <a:grpFill/>
                  <a:ln w="19050" cap="flat" cmpd="sng" algn="ctr">
                    <a:solidFill>
                      <a:schemeClr val="bg1"/>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latin typeface="Segoe UI" pitchFamily="34" charset="0"/>
                      <a:ea typeface="Segoe UI" pitchFamily="34" charset="0"/>
                      <a:cs typeface="Segoe UI" pitchFamily="34" charset="0"/>
                    </a:endParaRPr>
                  </a:p>
                </p:txBody>
              </p:sp>
              <p:sp>
                <p:nvSpPr>
                  <p:cNvPr id="64"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19050" cap="flat" cmpd="sng" algn="ctr">
                    <a:solidFill>
                      <a:schemeClr val="bg1"/>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900">
                      <a:latin typeface="Segoe UI" pitchFamily="34" charset="0"/>
                      <a:ea typeface="Segoe UI" pitchFamily="34" charset="0"/>
                      <a:cs typeface="Segoe UI" pitchFamily="34" charset="0"/>
                    </a:endParaRPr>
                  </a:p>
                </p:txBody>
              </p:sp>
              <p:sp>
                <p:nvSpPr>
                  <p:cNvPr id="65"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19050" cap="flat" cmpd="sng" algn="ctr">
                    <a:solidFill>
                      <a:schemeClr val="bg1"/>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900">
                      <a:latin typeface="Segoe UI" pitchFamily="34" charset="0"/>
                      <a:ea typeface="Segoe UI" pitchFamily="34" charset="0"/>
                      <a:cs typeface="Segoe UI" pitchFamily="34" charset="0"/>
                    </a:endParaRPr>
                  </a:p>
                </p:txBody>
              </p:sp>
            </p:grpSp>
            <p:sp>
              <p:nvSpPr>
                <p:cNvPr id="62" name="Label"/>
                <p:cNvSpPr>
                  <a:spLocks/>
                </p:cNvSpPr>
                <p:nvPr/>
              </p:nvSpPr>
              <p:spPr bwMode="auto">
                <a:xfrm>
                  <a:off x="4633912" y="3479948"/>
                  <a:ext cx="1766887" cy="56755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36576" tIns="32400" rIns="36576" bIns="32400" rtlCol="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100" dirty="0">
                      <a:solidFill>
                        <a:schemeClr val="tx1">
                          <a:lumMod val="85000"/>
                          <a:lumOff val="15000"/>
                        </a:schemeClr>
                      </a:solidFill>
                      <a:latin typeface="Segoe UI" pitchFamily="34" charset="0"/>
                      <a:ea typeface="Segoe UI" pitchFamily="34" charset="0"/>
                      <a:cs typeface="Segoe UI" pitchFamily="34" charset="0"/>
                    </a:rPr>
                    <a:t>Chocolate Lovers Frozen Yogurt</a:t>
                  </a:r>
                  <a:endParaRPr lang="en-US" sz="1100" dirty="0">
                    <a:solidFill>
                      <a:schemeClr val="tx1">
                        <a:lumMod val="85000"/>
                        <a:lumOff val="15000"/>
                      </a:schemeClr>
                    </a:solidFill>
                    <a:effectLst/>
                    <a:latin typeface="Segoe UI" pitchFamily="34" charset="0"/>
                    <a:ea typeface="Segoe UI" pitchFamily="34" charset="0"/>
                    <a:cs typeface="Segoe UI" pitchFamily="34" charset="0"/>
                  </a:endParaRPr>
                </a:p>
              </p:txBody>
            </p:sp>
          </p:grpSp>
          <p:grpSp>
            <p:nvGrpSpPr>
              <p:cNvPr id="66" name="Group Item"/>
              <p:cNvGrpSpPr/>
              <p:nvPr/>
            </p:nvGrpSpPr>
            <p:grpSpPr>
              <a:xfrm>
                <a:off x="6798090" y="4162687"/>
                <a:ext cx="2370955" cy="567556"/>
                <a:chOff x="4029844" y="3479948"/>
                <a:chExt cx="2370955" cy="567556"/>
              </a:xfrm>
            </p:grpSpPr>
            <p:grpSp>
              <p:nvGrpSpPr>
                <p:cNvPr id="67" name="Placeholder"/>
                <p:cNvGrpSpPr>
                  <a:grpSpLocks noChangeAspect="1"/>
                </p:cNvGrpSpPr>
                <p:nvPr/>
              </p:nvGrpSpPr>
              <p:grpSpPr bwMode="auto">
                <a:xfrm>
                  <a:off x="4029844" y="3479948"/>
                  <a:ext cx="567556" cy="567556"/>
                  <a:chOff x="508000" y="1397000"/>
                  <a:chExt cx="1008112" cy="1008112"/>
                </a:xfrm>
                <a:solidFill>
                  <a:schemeClr val="bg1">
                    <a:lumMod val="65000"/>
                  </a:schemeClr>
                </a:solidFill>
              </p:grpSpPr>
              <p:sp>
                <p:nvSpPr>
                  <p:cNvPr id="69" name="Placeholder Shape"/>
                  <p:cNvSpPr>
                    <a:spLocks/>
                  </p:cNvSpPr>
                  <p:nvPr/>
                </p:nvSpPr>
                <p:spPr bwMode="auto">
                  <a:xfrm>
                    <a:off x="508000" y="1397000"/>
                    <a:ext cx="1008112" cy="1008112"/>
                  </a:xfrm>
                  <a:prstGeom prst="rect">
                    <a:avLst/>
                  </a:prstGeom>
                  <a:grpFill/>
                  <a:ln w="19050" cap="flat" cmpd="sng" algn="ctr">
                    <a:solidFill>
                      <a:schemeClr val="bg1"/>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latin typeface="Segoe UI" pitchFamily="34" charset="0"/>
                      <a:ea typeface="Segoe UI" pitchFamily="34" charset="0"/>
                      <a:cs typeface="Segoe UI" pitchFamily="34" charset="0"/>
                    </a:endParaRPr>
                  </a:p>
                </p:txBody>
              </p:sp>
              <p:sp>
                <p:nvSpPr>
                  <p:cNvPr id="70"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19050" cap="flat" cmpd="sng" algn="ctr">
                    <a:solidFill>
                      <a:schemeClr val="bg1"/>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900">
                      <a:latin typeface="Segoe UI" pitchFamily="34" charset="0"/>
                      <a:ea typeface="Segoe UI" pitchFamily="34" charset="0"/>
                      <a:cs typeface="Segoe UI" pitchFamily="34" charset="0"/>
                    </a:endParaRPr>
                  </a:p>
                </p:txBody>
              </p:sp>
              <p:sp>
                <p:nvSpPr>
                  <p:cNvPr id="71"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19050" cap="flat" cmpd="sng" algn="ctr">
                    <a:solidFill>
                      <a:schemeClr val="bg1"/>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900">
                      <a:latin typeface="Segoe UI" pitchFamily="34" charset="0"/>
                      <a:ea typeface="Segoe UI" pitchFamily="34" charset="0"/>
                      <a:cs typeface="Segoe UI" pitchFamily="34" charset="0"/>
                    </a:endParaRPr>
                  </a:p>
                </p:txBody>
              </p:sp>
            </p:grpSp>
            <p:sp>
              <p:nvSpPr>
                <p:cNvPr id="68" name="Label"/>
                <p:cNvSpPr>
                  <a:spLocks/>
                </p:cNvSpPr>
                <p:nvPr/>
              </p:nvSpPr>
              <p:spPr bwMode="auto">
                <a:xfrm>
                  <a:off x="4633912" y="3479948"/>
                  <a:ext cx="1766887" cy="56755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36576" tIns="32400" rIns="36576" bIns="32400" rtlCol="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100" dirty="0">
                      <a:solidFill>
                        <a:schemeClr val="tx1">
                          <a:lumMod val="85000"/>
                          <a:lumOff val="15000"/>
                        </a:schemeClr>
                      </a:solidFill>
                      <a:latin typeface="Segoe UI" pitchFamily="34" charset="0"/>
                      <a:ea typeface="Segoe UI" pitchFamily="34" charset="0"/>
                      <a:cs typeface="Segoe UI" pitchFamily="34" charset="0"/>
                    </a:rPr>
                    <a:t>Strawberry Frozen Yogurt</a:t>
                  </a:r>
                  <a:endParaRPr lang="en-US" sz="1100" dirty="0">
                    <a:solidFill>
                      <a:schemeClr val="tx1">
                        <a:lumMod val="85000"/>
                        <a:lumOff val="15000"/>
                      </a:schemeClr>
                    </a:solidFill>
                    <a:effectLst/>
                    <a:latin typeface="Segoe UI" pitchFamily="34" charset="0"/>
                    <a:ea typeface="Segoe UI" pitchFamily="34" charset="0"/>
                    <a:cs typeface="Segoe UI" pitchFamily="34" charset="0"/>
                  </a:endParaRPr>
                </a:p>
              </p:txBody>
            </p:sp>
          </p:grpSp>
          <p:sp>
            <p:nvSpPr>
              <p:cNvPr id="72" name="Group Title"/>
              <p:cNvSpPr>
                <a:spLocks/>
              </p:cNvSpPr>
              <p:nvPr/>
            </p:nvSpPr>
            <p:spPr bwMode="auto">
              <a:xfrm>
                <a:off x="6709513" y="1454716"/>
                <a:ext cx="2285306" cy="3424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36576" tIns="32400" rIns="36576"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dirty="0">
                    <a:solidFill>
                      <a:schemeClr val="tx1">
                        <a:lumMod val="85000"/>
                        <a:lumOff val="15000"/>
                      </a:schemeClr>
                    </a:solidFill>
                    <a:effectLst/>
                    <a:latin typeface="Segoe UI" pitchFamily="34" charset="0"/>
                    <a:ea typeface="Segoe UI" pitchFamily="34" charset="0"/>
                    <a:cs typeface="Segoe UI" pitchFamily="34" charset="0"/>
                  </a:rPr>
                  <a:t>Low-fat frozen yogurt</a:t>
                </a:r>
                <a:endParaRPr lang="en-US" dirty="0">
                  <a:solidFill>
                    <a:schemeClr val="tx1">
                      <a:lumMod val="85000"/>
                      <a:lumOff val="15000"/>
                    </a:schemeClr>
                  </a:solidFill>
                  <a:effectLst/>
                  <a:latin typeface="Segoe UI" pitchFamily="34" charset="0"/>
                  <a:ea typeface="Segoe UI" pitchFamily="34" charset="0"/>
                  <a:cs typeface="Segoe UI" pitchFamily="34" charset="0"/>
                </a:endParaRPr>
              </a:p>
            </p:txBody>
          </p:sp>
        </p:grpSp>
        <p:grpSp>
          <p:nvGrpSpPr>
            <p:cNvPr id="121" name="Selection"/>
            <p:cNvGrpSpPr/>
            <p:nvPr/>
          </p:nvGrpSpPr>
          <p:grpSpPr>
            <a:xfrm>
              <a:off x="3959740" y="2618915"/>
              <a:ext cx="2555924" cy="731324"/>
              <a:chOff x="3123284" y="1580085"/>
              <a:chExt cx="2555924" cy="731324"/>
            </a:xfrm>
          </p:grpSpPr>
          <p:sp>
            <p:nvSpPr>
              <p:cNvPr id="122" name="Selection Rectangle"/>
              <p:cNvSpPr>
                <a:spLocks/>
              </p:cNvSpPr>
              <p:nvPr/>
            </p:nvSpPr>
            <p:spPr bwMode="auto">
              <a:xfrm>
                <a:off x="3123284" y="1580085"/>
                <a:ext cx="2555924" cy="731324"/>
              </a:xfrm>
              <a:prstGeom prst="rect">
                <a:avLst/>
              </a:prstGeom>
              <a:noFill/>
              <a:ln w="38100" cap="flat" cmpd="sng" algn="ctr">
                <a:solidFill>
                  <a:schemeClr val="tx1">
                    <a:lumMod val="75000"/>
                    <a:lumOff val="2500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23" name="Check Mark"/>
              <p:cNvSpPr>
                <a:spLocks noEditPoints="1"/>
              </p:cNvSpPr>
              <p:nvPr/>
            </p:nvSpPr>
            <p:spPr bwMode="auto">
              <a:xfrm>
                <a:off x="5372820" y="1580085"/>
                <a:ext cx="306388" cy="306388"/>
              </a:xfrm>
              <a:custGeom>
                <a:avLst/>
                <a:gdLst>
                  <a:gd name="T0" fmla="*/ 167 w 193"/>
                  <a:gd name="T1" fmla="*/ 27 h 193"/>
                  <a:gd name="T2" fmla="*/ 130 w 193"/>
                  <a:gd name="T3" fmla="*/ 75 h 193"/>
                  <a:gd name="T4" fmla="*/ 107 w 193"/>
                  <a:gd name="T5" fmla="*/ 51 h 193"/>
                  <a:gd name="T6" fmla="*/ 96 w 193"/>
                  <a:gd name="T7" fmla="*/ 62 h 193"/>
                  <a:gd name="T8" fmla="*/ 130 w 193"/>
                  <a:gd name="T9" fmla="*/ 96 h 193"/>
                  <a:gd name="T10" fmla="*/ 178 w 193"/>
                  <a:gd name="T11" fmla="*/ 37 h 193"/>
                  <a:gd name="T12" fmla="*/ 167 w 193"/>
                  <a:gd name="T13" fmla="*/ 27 h 193"/>
                  <a:gd name="T14" fmla="*/ 0 w 193"/>
                  <a:gd name="T15" fmla="*/ 0 h 193"/>
                  <a:gd name="T16" fmla="*/ 193 w 193"/>
                  <a:gd name="T17" fmla="*/ 0 h 193"/>
                  <a:gd name="T18" fmla="*/ 193 w 193"/>
                  <a:gd name="T19" fmla="*/ 193 h 193"/>
                  <a:gd name="T20" fmla="*/ 0 w 193"/>
                  <a:gd name="T21"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193">
                    <a:moveTo>
                      <a:pt x="167" y="27"/>
                    </a:moveTo>
                    <a:lnTo>
                      <a:pt x="130" y="75"/>
                    </a:lnTo>
                    <a:lnTo>
                      <a:pt x="107" y="51"/>
                    </a:lnTo>
                    <a:lnTo>
                      <a:pt x="96" y="62"/>
                    </a:lnTo>
                    <a:lnTo>
                      <a:pt x="130" y="96"/>
                    </a:lnTo>
                    <a:lnTo>
                      <a:pt x="178" y="37"/>
                    </a:lnTo>
                    <a:lnTo>
                      <a:pt x="167" y="27"/>
                    </a:lnTo>
                    <a:close/>
                    <a:moveTo>
                      <a:pt x="0" y="0"/>
                    </a:moveTo>
                    <a:lnTo>
                      <a:pt x="193" y="0"/>
                    </a:lnTo>
                    <a:lnTo>
                      <a:pt x="193" y="193"/>
                    </a:lnTo>
                    <a:lnTo>
                      <a:pt x="0" y="0"/>
                    </a:lnTo>
                    <a:close/>
                  </a:path>
                </a:pathLst>
              </a:custGeom>
              <a:solidFill>
                <a:schemeClr val="tx1">
                  <a:lumMod val="75000"/>
                  <a:lumOff val="25000"/>
                </a:schemeClr>
              </a:solidFill>
              <a:ln>
                <a:noFill/>
                <a:miter lim="800000"/>
              </a:ln>
            </p:spPr>
            <p:txBody>
              <a:bodyPr vert="horz" wrap="square" lIns="91440" tIns="45720" rIns="91440" bIns="45720" numCol="1" anchor="t" anchorCtr="0" compatLnSpc="1">
                <a:prstTxWarp prst="textNoShape">
                  <a:avLst/>
                </a:prstTxWarp>
              </a:bodyPr>
              <a:lstStyle/>
              <a:p>
                <a:endParaRPr lang="en-US"/>
              </a:p>
            </p:txBody>
          </p:sp>
        </p:grpSp>
        <p:grpSp>
          <p:nvGrpSpPr>
            <p:cNvPr id="133" name="Scrollbar"/>
            <p:cNvGrpSpPr/>
            <p:nvPr>
              <p:custDataLst>
                <p:tags r:id="rId1"/>
              </p:custDataLst>
            </p:nvPr>
          </p:nvGrpSpPr>
          <p:grpSpPr>
            <a:xfrm>
              <a:off x="1152632" y="4974775"/>
              <a:ext cx="8326779" cy="164595"/>
              <a:chOff x="2777220" y="2488062"/>
              <a:chExt cx="3064476" cy="164595"/>
            </a:xfrm>
          </p:grpSpPr>
          <p:sp>
            <p:nvSpPr>
              <p:cNvPr id="134" name="Track"/>
              <p:cNvSpPr>
                <a:spLocks/>
              </p:cNvSpPr>
              <p:nvPr>
                <p:custDataLst>
                  <p:tags r:id="rId2"/>
                </p:custDataLst>
              </p:nvPr>
            </p:nvSpPr>
            <p:spPr bwMode="auto">
              <a:xfrm rot="5400000">
                <a:off x="4227106" y="1159809"/>
                <a:ext cx="164591" cy="2821100"/>
              </a:xfrm>
              <a:prstGeom prst="rect">
                <a:avLst/>
              </a:prstGeom>
              <a:solidFill>
                <a:schemeClr val="bg1">
                  <a:lumMod val="7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35" name="Scroll Thumb"/>
              <p:cNvSpPr>
                <a:spLocks/>
              </p:cNvSpPr>
              <p:nvPr>
                <p:custDataLst>
                  <p:tags r:id="rId3"/>
                </p:custDataLst>
              </p:nvPr>
            </p:nvSpPr>
            <p:spPr bwMode="auto">
              <a:xfrm rot="5400000">
                <a:off x="3889733" y="1497182"/>
                <a:ext cx="164593" cy="2146358"/>
              </a:xfrm>
              <a:prstGeom prst="rect">
                <a:avLst/>
              </a:prstGeom>
              <a:solidFill>
                <a:schemeClr val="tx1">
                  <a:lumMod val="50000"/>
                  <a:lumOff val="50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36" name="Button Down"/>
              <p:cNvSpPr>
                <a:spLocks/>
              </p:cNvSpPr>
              <p:nvPr>
                <p:custDataLst>
                  <p:tags r:id="rId4"/>
                </p:custDataLst>
              </p:nvPr>
            </p:nvSpPr>
            <p:spPr bwMode="auto">
              <a:xfrm rot="5400000">
                <a:off x="2755797" y="2509486"/>
                <a:ext cx="164590" cy="121744"/>
              </a:xfrm>
              <a:prstGeom prst="rect">
                <a:avLst/>
              </a:prstGeom>
              <a:solidFill>
                <a:schemeClr val="bg1">
                  <a:lumMod val="7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37" name="Arrow Down"/>
              <p:cNvSpPr>
                <a:spLocks noChangeAspect="1"/>
              </p:cNvSpPr>
              <p:nvPr>
                <p:custDataLst>
                  <p:tags r:id="rId5"/>
                </p:custDataLst>
              </p:nvPr>
            </p:nvSpPr>
            <p:spPr bwMode="auto">
              <a:xfrm rot="5400000">
                <a:off x="2797397" y="2552410"/>
                <a:ext cx="117283" cy="35895"/>
              </a:xfrm>
              <a:custGeom>
                <a:avLst/>
                <a:gdLst>
                  <a:gd name="T0" fmla="*/ 58 w 116"/>
                  <a:gd name="T1" fmla="*/ 61 h 105"/>
                  <a:gd name="T2" fmla="*/ 71 w 116"/>
                  <a:gd name="T3" fmla="*/ 48 h 105"/>
                  <a:gd name="T4" fmla="*/ 116 w 116"/>
                  <a:gd name="T5" fmla="*/ 0 h 105"/>
                  <a:gd name="T6" fmla="*/ 116 w 116"/>
                  <a:gd name="T7" fmla="*/ 43 h 105"/>
                  <a:gd name="T8" fmla="*/ 58 w 116"/>
                  <a:gd name="T9" fmla="*/ 105 h 105"/>
                  <a:gd name="T10" fmla="*/ 0 w 116"/>
                  <a:gd name="T11" fmla="*/ 43 h 105"/>
                  <a:gd name="T12" fmla="*/ 0 w 116"/>
                  <a:gd name="T13" fmla="*/ 0 h 105"/>
                  <a:gd name="T14" fmla="*/ 45 w 116"/>
                  <a:gd name="T15" fmla="*/ 48 h 105"/>
                  <a:gd name="T16" fmla="*/ 58 w 116"/>
                  <a:gd name="T17" fmla="*/ 6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05">
                    <a:moveTo>
                      <a:pt x="58" y="61"/>
                    </a:moveTo>
                    <a:lnTo>
                      <a:pt x="71" y="48"/>
                    </a:lnTo>
                    <a:lnTo>
                      <a:pt x="116" y="0"/>
                    </a:lnTo>
                    <a:lnTo>
                      <a:pt x="116" y="43"/>
                    </a:lnTo>
                    <a:lnTo>
                      <a:pt x="58" y="105"/>
                    </a:lnTo>
                    <a:lnTo>
                      <a:pt x="0" y="43"/>
                    </a:lnTo>
                    <a:lnTo>
                      <a:pt x="0" y="0"/>
                    </a:lnTo>
                    <a:lnTo>
                      <a:pt x="45" y="48"/>
                    </a:lnTo>
                    <a:lnTo>
                      <a:pt x="58" y="61"/>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38" name="Button Up"/>
              <p:cNvSpPr>
                <a:spLocks/>
              </p:cNvSpPr>
              <p:nvPr>
                <p:custDataLst>
                  <p:tags r:id="rId6"/>
                </p:custDataLst>
              </p:nvPr>
            </p:nvSpPr>
            <p:spPr bwMode="auto">
              <a:xfrm rot="5400000">
                <a:off x="5698528" y="2509486"/>
                <a:ext cx="164592" cy="121744"/>
              </a:xfrm>
              <a:prstGeom prst="rect">
                <a:avLst/>
              </a:prstGeom>
              <a:solidFill>
                <a:schemeClr val="bg1">
                  <a:lumMod val="7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39" name="Arrow Up"/>
              <p:cNvSpPr>
                <a:spLocks noChangeAspect="1"/>
              </p:cNvSpPr>
              <p:nvPr>
                <p:custDataLst>
                  <p:tags r:id="rId7"/>
                </p:custDataLst>
              </p:nvPr>
            </p:nvSpPr>
            <p:spPr bwMode="auto">
              <a:xfrm rot="16200000">
                <a:off x="5704235" y="2552410"/>
                <a:ext cx="117283" cy="35895"/>
              </a:xfrm>
              <a:custGeom>
                <a:avLst/>
                <a:gdLst>
                  <a:gd name="T0" fmla="*/ 58 w 116"/>
                  <a:gd name="T1" fmla="*/ 61 h 105"/>
                  <a:gd name="T2" fmla="*/ 71 w 116"/>
                  <a:gd name="T3" fmla="*/ 48 h 105"/>
                  <a:gd name="T4" fmla="*/ 116 w 116"/>
                  <a:gd name="T5" fmla="*/ 0 h 105"/>
                  <a:gd name="T6" fmla="*/ 116 w 116"/>
                  <a:gd name="T7" fmla="*/ 43 h 105"/>
                  <a:gd name="T8" fmla="*/ 58 w 116"/>
                  <a:gd name="T9" fmla="*/ 105 h 105"/>
                  <a:gd name="T10" fmla="*/ 0 w 116"/>
                  <a:gd name="T11" fmla="*/ 43 h 105"/>
                  <a:gd name="T12" fmla="*/ 0 w 116"/>
                  <a:gd name="T13" fmla="*/ 0 h 105"/>
                  <a:gd name="T14" fmla="*/ 45 w 116"/>
                  <a:gd name="T15" fmla="*/ 48 h 105"/>
                  <a:gd name="T16" fmla="*/ 58 w 116"/>
                  <a:gd name="T17" fmla="*/ 6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05">
                    <a:moveTo>
                      <a:pt x="58" y="61"/>
                    </a:moveTo>
                    <a:lnTo>
                      <a:pt x="71" y="48"/>
                    </a:lnTo>
                    <a:lnTo>
                      <a:pt x="116" y="0"/>
                    </a:lnTo>
                    <a:lnTo>
                      <a:pt x="116" y="43"/>
                    </a:lnTo>
                    <a:lnTo>
                      <a:pt x="58" y="105"/>
                    </a:lnTo>
                    <a:lnTo>
                      <a:pt x="0" y="43"/>
                    </a:lnTo>
                    <a:lnTo>
                      <a:pt x="0" y="0"/>
                    </a:lnTo>
                    <a:lnTo>
                      <a:pt x="45" y="48"/>
                    </a:lnTo>
                    <a:lnTo>
                      <a:pt x="58" y="61"/>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pPr algn="ctr"/>
                <a:endParaRPr lang="en-US" sz="900" dirty="0">
                  <a:solidFill>
                    <a:srgbClr val="262626"/>
                  </a:solidFill>
                  <a:latin typeface="Segoe UI" pitchFamily="34" charset="0"/>
                  <a:ea typeface="Segoe UI" pitchFamily="34" charset="0"/>
                  <a:cs typeface="Segoe UI" pitchFamily="34" charset="0"/>
                </a:endParaRPr>
              </a:p>
            </p:txBody>
          </p:sp>
        </p:grpSp>
      </p:grpSp>
    </p:spTree>
    <p:extLst>
      <p:ext uri="{BB962C8B-B14F-4D97-AF65-F5344CB8AC3E}">
        <p14:creationId xmlns:p14="http://schemas.microsoft.com/office/powerpoint/2010/main" val="2164646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a:t>List View &amp; Charms</a:t>
            </a:r>
            <a:endParaRPr lang="en-US" dirty="0"/>
          </a:p>
        </p:txBody>
      </p:sp>
      <p:grpSp>
        <p:nvGrpSpPr>
          <p:cNvPr id="153" name="Charms"/>
          <p:cNvGrpSpPr/>
          <p:nvPr/>
        </p:nvGrpSpPr>
        <p:grpSpPr>
          <a:xfrm>
            <a:off x="11379947" y="0"/>
            <a:ext cx="812053" cy="6858000"/>
            <a:chOff x="11379947" y="0"/>
            <a:chExt cx="812053" cy="6858000"/>
          </a:xfrm>
        </p:grpSpPr>
        <p:sp>
          <p:nvSpPr>
            <p:cNvPr id="128" name="Charms Background"/>
            <p:cNvSpPr>
              <a:spLocks/>
            </p:cNvSpPr>
            <p:nvPr/>
          </p:nvSpPr>
          <p:spPr bwMode="auto">
            <a:xfrm>
              <a:off x="11379947" y="0"/>
              <a:ext cx="812053" cy="6858000"/>
            </a:xfrm>
            <a:prstGeom prst="rect">
              <a:avLst/>
            </a:prstGeom>
            <a:solidFill>
              <a:schemeClr val="tx1">
                <a:lumMod val="65000"/>
                <a:lumOff val="3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Calibri" pitchFamily="34" charset="0"/>
                <a:cs typeface="Calibri" pitchFamily="34" charset="0"/>
              </a:endParaRPr>
            </a:p>
          </p:txBody>
        </p:sp>
        <p:grpSp>
          <p:nvGrpSpPr>
            <p:cNvPr id="130" name="Search Charm"/>
            <p:cNvGrpSpPr/>
            <p:nvPr/>
          </p:nvGrpSpPr>
          <p:grpSpPr>
            <a:xfrm>
              <a:off x="11417640" y="1190508"/>
              <a:ext cx="736666" cy="667879"/>
              <a:chOff x="9402208" y="836908"/>
              <a:chExt cx="736666" cy="667879"/>
            </a:xfrm>
          </p:grpSpPr>
          <p:sp>
            <p:nvSpPr>
              <p:cNvPr id="144" name="Search Icon"/>
              <p:cNvSpPr>
                <a:spLocks noChangeAspect="1" noEditPoints="1"/>
              </p:cNvSpPr>
              <p:nvPr/>
            </p:nvSpPr>
            <p:spPr bwMode="auto">
              <a:xfrm>
                <a:off x="9567864" y="836908"/>
                <a:ext cx="405355" cy="393605"/>
              </a:xfrm>
              <a:custGeom>
                <a:avLst/>
                <a:gdLst>
                  <a:gd name="T0" fmla="*/ 22 w 592"/>
                  <a:gd name="T1" fmla="*/ 483 h 592"/>
                  <a:gd name="T2" fmla="*/ 170 w 592"/>
                  <a:gd name="T3" fmla="*/ 338 h 592"/>
                  <a:gd name="T4" fmla="*/ 147 w 592"/>
                  <a:gd name="T5" fmla="*/ 225 h 592"/>
                  <a:gd name="T6" fmla="*/ 366 w 592"/>
                  <a:gd name="T7" fmla="*/ 0 h 592"/>
                  <a:gd name="T8" fmla="*/ 592 w 592"/>
                  <a:gd name="T9" fmla="*/ 225 h 592"/>
                  <a:gd name="T10" fmla="*/ 366 w 592"/>
                  <a:gd name="T11" fmla="*/ 444 h 592"/>
                  <a:gd name="T12" fmla="*/ 258 w 592"/>
                  <a:gd name="T13" fmla="*/ 424 h 592"/>
                  <a:gd name="T14" fmla="*/ 109 w 592"/>
                  <a:gd name="T15" fmla="*/ 570 h 592"/>
                  <a:gd name="T16" fmla="*/ 22 w 592"/>
                  <a:gd name="T17" fmla="*/ 570 h 592"/>
                  <a:gd name="T18" fmla="*/ 22 w 592"/>
                  <a:gd name="T19" fmla="*/ 483 h 592"/>
                  <a:gd name="T20" fmla="*/ 366 w 592"/>
                  <a:gd name="T21" fmla="*/ 84 h 592"/>
                  <a:gd name="T22" fmla="*/ 225 w 592"/>
                  <a:gd name="T23" fmla="*/ 225 h 592"/>
                  <a:gd name="T24" fmla="*/ 366 w 592"/>
                  <a:gd name="T25" fmla="*/ 367 h 592"/>
                  <a:gd name="T26" fmla="*/ 507 w 592"/>
                  <a:gd name="T27" fmla="*/ 225 h 592"/>
                  <a:gd name="T28" fmla="*/ 366 w 592"/>
                  <a:gd name="T29" fmla="*/ 84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2" h="592">
                    <a:moveTo>
                      <a:pt x="22" y="483"/>
                    </a:moveTo>
                    <a:lnTo>
                      <a:pt x="170" y="338"/>
                    </a:lnTo>
                    <a:cubicBezTo>
                      <a:pt x="151" y="305"/>
                      <a:pt x="147" y="267"/>
                      <a:pt x="147" y="225"/>
                    </a:cubicBezTo>
                    <a:cubicBezTo>
                      <a:pt x="147" y="101"/>
                      <a:pt x="241" y="0"/>
                      <a:pt x="366" y="0"/>
                    </a:cubicBezTo>
                    <a:cubicBezTo>
                      <a:pt x="491" y="0"/>
                      <a:pt x="592" y="101"/>
                      <a:pt x="592" y="225"/>
                    </a:cubicBezTo>
                    <a:cubicBezTo>
                      <a:pt x="592" y="350"/>
                      <a:pt x="491" y="444"/>
                      <a:pt x="366" y="444"/>
                    </a:cubicBezTo>
                    <a:cubicBezTo>
                      <a:pt x="327" y="444"/>
                      <a:pt x="290" y="441"/>
                      <a:pt x="258" y="424"/>
                    </a:cubicBezTo>
                    <a:lnTo>
                      <a:pt x="109" y="570"/>
                    </a:lnTo>
                    <a:cubicBezTo>
                      <a:pt x="87" y="592"/>
                      <a:pt x="44" y="592"/>
                      <a:pt x="22" y="570"/>
                    </a:cubicBezTo>
                    <a:cubicBezTo>
                      <a:pt x="0" y="548"/>
                      <a:pt x="0" y="505"/>
                      <a:pt x="22" y="483"/>
                    </a:cubicBezTo>
                    <a:close/>
                    <a:moveTo>
                      <a:pt x="366" y="84"/>
                    </a:moveTo>
                    <a:cubicBezTo>
                      <a:pt x="288" y="84"/>
                      <a:pt x="225" y="148"/>
                      <a:pt x="225" y="225"/>
                    </a:cubicBezTo>
                    <a:cubicBezTo>
                      <a:pt x="225" y="303"/>
                      <a:pt x="288" y="367"/>
                      <a:pt x="366" y="367"/>
                    </a:cubicBezTo>
                    <a:cubicBezTo>
                      <a:pt x="444" y="367"/>
                      <a:pt x="507" y="303"/>
                      <a:pt x="507" y="225"/>
                    </a:cubicBezTo>
                    <a:cubicBezTo>
                      <a:pt x="507" y="148"/>
                      <a:pt x="444" y="84"/>
                      <a:pt x="366" y="84"/>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latin typeface="Calibri" pitchFamily="34" charset="0"/>
                  <a:cs typeface="Calibri" pitchFamily="34" charset="0"/>
                </a:endParaRPr>
              </a:p>
            </p:txBody>
          </p:sp>
          <p:sp>
            <p:nvSpPr>
              <p:cNvPr id="143" name="Label"/>
              <p:cNvSpPr>
                <a:spLocks/>
              </p:cNvSpPr>
              <p:nvPr/>
            </p:nvSpPr>
            <p:spPr bwMode="auto">
              <a:xfrm>
                <a:off x="9402208" y="1254688"/>
                <a:ext cx="736666"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36576" tIns="32400" rIns="36576"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200" dirty="0">
                    <a:solidFill>
                      <a:schemeClr val="bg1">
                        <a:lumMod val="85000"/>
                      </a:schemeClr>
                    </a:solidFill>
                    <a:latin typeface="Segoe UI" pitchFamily="34" charset="0"/>
                    <a:ea typeface="Segoe UI" pitchFamily="34" charset="0"/>
                    <a:cs typeface="Segoe UI" pitchFamily="34" charset="0"/>
                  </a:rPr>
                  <a:t>Search</a:t>
                </a:r>
                <a:endParaRPr lang="en-US" sz="1200" dirty="0">
                  <a:solidFill>
                    <a:schemeClr val="bg1">
                      <a:lumMod val="85000"/>
                    </a:schemeClr>
                  </a:solidFill>
                  <a:effectLst/>
                  <a:latin typeface="Segoe UI" pitchFamily="34" charset="0"/>
                  <a:ea typeface="Segoe UI" pitchFamily="34" charset="0"/>
                  <a:cs typeface="Segoe UI" pitchFamily="34" charset="0"/>
                </a:endParaRPr>
              </a:p>
            </p:txBody>
          </p:sp>
        </p:grpSp>
        <p:grpSp>
          <p:nvGrpSpPr>
            <p:cNvPr id="131" name="Share Charm"/>
            <p:cNvGrpSpPr/>
            <p:nvPr/>
          </p:nvGrpSpPr>
          <p:grpSpPr>
            <a:xfrm>
              <a:off x="11417640" y="2135599"/>
              <a:ext cx="736666" cy="662814"/>
              <a:chOff x="9402208" y="1798982"/>
              <a:chExt cx="736666" cy="662814"/>
            </a:xfrm>
          </p:grpSpPr>
          <p:sp>
            <p:nvSpPr>
              <p:cNvPr id="142" name="Share Icon"/>
              <p:cNvSpPr>
                <a:spLocks noChangeAspect="1" noEditPoints="1"/>
              </p:cNvSpPr>
              <p:nvPr/>
            </p:nvSpPr>
            <p:spPr bwMode="auto">
              <a:xfrm>
                <a:off x="9560714" y="1798982"/>
                <a:ext cx="419655" cy="379386"/>
              </a:xfrm>
              <a:custGeom>
                <a:avLst/>
                <a:gdLst>
                  <a:gd name="T0" fmla="*/ 113 w 847"/>
                  <a:gd name="T1" fmla="*/ 283 h 791"/>
                  <a:gd name="T2" fmla="*/ 226 w 847"/>
                  <a:gd name="T3" fmla="*/ 396 h 791"/>
                  <a:gd name="T4" fmla="*/ 183 w 847"/>
                  <a:gd name="T5" fmla="*/ 484 h 791"/>
                  <a:gd name="T6" fmla="*/ 437 w 847"/>
                  <a:gd name="T7" fmla="*/ 678 h 791"/>
                  <a:gd name="T8" fmla="*/ 485 w 847"/>
                  <a:gd name="T9" fmla="*/ 789 h 791"/>
                  <a:gd name="T10" fmla="*/ 452 w 847"/>
                  <a:gd name="T11" fmla="*/ 791 h 791"/>
                  <a:gd name="T12" fmla="*/ 70 w 847"/>
                  <a:gd name="T13" fmla="*/ 500 h 791"/>
                  <a:gd name="T14" fmla="*/ 0 w 847"/>
                  <a:gd name="T15" fmla="*/ 396 h 791"/>
                  <a:gd name="T16" fmla="*/ 113 w 847"/>
                  <a:gd name="T17" fmla="*/ 283 h 791"/>
                  <a:gd name="T18" fmla="*/ 579 w 847"/>
                  <a:gd name="T19" fmla="*/ 0 h 791"/>
                  <a:gd name="T20" fmla="*/ 691 w 847"/>
                  <a:gd name="T21" fmla="*/ 113 h 791"/>
                  <a:gd name="T22" fmla="*/ 579 w 847"/>
                  <a:gd name="T23" fmla="*/ 226 h 791"/>
                  <a:gd name="T24" fmla="*/ 466 w 847"/>
                  <a:gd name="T25" fmla="*/ 114 h 791"/>
                  <a:gd name="T26" fmla="*/ 452 w 847"/>
                  <a:gd name="T27" fmla="*/ 113 h 791"/>
                  <a:gd name="T28" fmla="*/ 200 w 847"/>
                  <a:gd name="T29" fmla="*/ 267 h 791"/>
                  <a:gd name="T30" fmla="*/ 113 w 847"/>
                  <a:gd name="T31" fmla="*/ 240 h 791"/>
                  <a:gd name="T32" fmla="*/ 87 w 847"/>
                  <a:gd name="T33" fmla="*/ 242 h 791"/>
                  <a:gd name="T34" fmla="*/ 452 w 847"/>
                  <a:gd name="T35" fmla="*/ 0 h 791"/>
                  <a:gd name="T36" fmla="*/ 535 w 847"/>
                  <a:gd name="T37" fmla="*/ 9 h 791"/>
                  <a:gd name="T38" fmla="*/ 579 w 847"/>
                  <a:gd name="T39" fmla="*/ 0 h 791"/>
                  <a:gd name="T40" fmla="*/ 593 w 847"/>
                  <a:gd name="T41" fmla="*/ 565 h 791"/>
                  <a:gd name="T42" fmla="*/ 659 w 847"/>
                  <a:gd name="T43" fmla="*/ 587 h 791"/>
                  <a:gd name="T44" fmla="*/ 734 w 847"/>
                  <a:gd name="T45" fmla="*/ 396 h 791"/>
                  <a:gd name="T46" fmla="*/ 680 w 847"/>
                  <a:gd name="T47" fmla="*/ 230 h 791"/>
                  <a:gd name="T48" fmla="*/ 734 w 847"/>
                  <a:gd name="T49" fmla="*/ 119 h 791"/>
                  <a:gd name="T50" fmla="*/ 847 w 847"/>
                  <a:gd name="T51" fmla="*/ 396 h 791"/>
                  <a:gd name="T52" fmla="*/ 703 w 847"/>
                  <a:gd name="T53" fmla="*/ 700 h 791"/>
                  <a:gd name="T54" fmla="*/ 593 w 847"/>
                  <a:gd name="T55" fmla="*/ 791 h 791"/>
                  <a:gd name="T56" fmla="*/ 480 w 847"/>
                  <a:gd name="T57" fmla="*/ 678 h 791"/>
                  <a:gd name="T58" fmla="*/ 593 w 847"/>
                  <a:gd name="T59" fmla="*/ 565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47" h="791">
                    <a:moveTo>
                      <a:pt x="113" y="283"/>
                    </a:moveTo>
                    <a:cubicBezTo>
                      <a:pt x="175" y="283"/>
                      <a:pt x="226" y="333"/>
                      <a:pt x="226" y="396"/>
                    </a:cubicBezTo>
                    <a:cubicBezTo>
                      <a:pt x="226" y="431"/>
                      <a:pt x="209" y="463"/>
                      <a:pt x="183" y="484"/>
                    </a:cubicBezTo>
                    <a:cubicBezTo>
                      <a:pt x="219" y="592"/>
                      <a:pt x="319" y="672"/>
                      <a:pt x="437" y="678"/>
                    </a:cubicBezTo>
                    <a:cubicBezTo>
                      <a:pt x="437" y="722"/>
                      <a:pt x="456" y="761"/>
                      <a:pt x="485" y="789"/>
                    </a:cubicBezTo>
                    <a:lnTo>
                      <a:pt x="452" y="791"/>
                    </a:lnTo>
                    <a:cubicBezTo>
                      <a:pt x="270" y="791"/>
                      <a:pt x="116" y="668"/>
                      <a:pt x="70" y="500"/>
                    </a:cubicBezTo>
                    <a:cubicBezTo>
                      <a:pt x="29" y="483"/>
                      <a:pt x="0" y="443"/>
                      <a:pt x="0" y="396"/>
                    </a:cubicBezTo>
                    <a:cubicBezTo>
                      <a:pt x="0" y="333"/>
                      <a:pt x="51" y="283"/>
                      <a:pt x="113" y="283"/>
                    </a:cubicBezTo>
                    <a:close/>
                    <a:moveTo>
                      <a:pt x="579" y="0"/>
                    </a:moveTo>
                    <a:cubicBezTo>
                      <a:pt x="641" y="0"/>
                      <a:pt x="691" y="51"/>
                      <a:pt x="691" y="113"/>
                    </a:cubicBezTo>
                    <a:cubicBezTo>
                      <a:pt x="691" y="176"/>
                      <a:pt x="641" y="226"/>
                      <a:pt x="579" y="226"/>
                    </a:cubicBezTo>
                    <a:cubicBezTo>
                      <a:pt x="516" y="226"/>
                      <a:pt x="466" y="176"/>
                      <a:pt x="466" y="114"/>
                    </a:cubicBezTo>
                    <a:cubicBezTo>
                      <a:pt x="461" y="113"/>
                      <a:pt x="456" y="113"/>
                      <a:pt x="452" y="113"/>
                    </a:cubicBezTo>
                    <a:cubicBezTo>
                      <a:pt x="342" y="113"/>
                      <a:pt x="247" y="176"/>
                      <a:pt x="200" y="267"/>
                    </a:cubicBezTo>
                    <a:cubicBezTo>
                      <a:pt x="175" y="250"/>
                      <a:pt x="145" y="240"/>
                      <a:pt x="113" y="240"/>
                    </a:cubicBezTo>
                    <a:lnTo>
                      <a:pt x="87" y="242"/>
                    </a:lnTo>
                    <a:cubicBezTo>
                      <a:pt x="147" y="100"/>
                      <a:pt x="288" y="0"/>
                      <a:pt x="452" y="0"/>
                    </a:cubicBezTo>
                    <a:cubicBezTo>
                      <a:pt x="480" y="0"/>
                      <a:pt x="508" y="4"/>
                      <a:pt x="535" y="9"/>
                    </a:cubicBezTo>
                    <a:cubicBezTo>
                      <a:pt x="548" y="4"/>
                      <a:pt x="563" y="0"/>
                      <a:pt x="579" y="0"/>
                    </a:cubicBezTo>
                    <a:close/>
                    <a:moveTo>
                      <a:pt x="593" y="565"/>
                    </a:moveTo>
                    <a:cubicBezTo>
                      <a:pt x="618" y="565"/>
                      <a:pt x="641" y="573"/>
                      <a:pt x="659" y="587"/>
                    </a:cubicBezTo>
                    <a:cubicBezTo>
                      <a:pt x="706" y="536"/>
                      <a:pt x="734" y="469"/>
                      <a:pt x="734" y="396"/>
                    </a:cubicBezTo>
                    <a:cubicBezTo>
                      <a:pt x="734" y="334"/>
                      <a:pt x="714" y="277"/>
                      <a:pt x="680" y="230"/>
                    </a:cubicBezTo>
                    <a:cubicBezTo>
                      <a:pt x="712" y="203"/>
                      <a:pt x="732" y="163"/>
                      <a:pt x="734" y="119"/>
                    </a:cubicBezTo>
                    <a:cubicBezTo>
                      <a:pt x="804" y="190"/>
                      <a:pt x="847" y="288"/>
                      <a:pt x="847" y="396"/>
                    </a:cubicBezTo>
                    <a:cubicBezTo>
                      <a:pt x="847" y="518"/>
                      <a:pt x="791" y="628"/>
                      <a:pt x="703" y="700"/>
                    </a:cubicBezTo>
                    <a:cubicBezTo>
                      <a:pt x="693" y="752"/>
                      <a:pt x="647" y="791"/>
                      <a:pt x="593" y="791"/>
                    </a:cubicBezTo>
                    <a:cubicBezTo>
                      <a:pt x="530" y="791"/>
                      <a:pt x="480" y="740"/>
                      <a:pt x="480" y="678"/>
                    </a:cubicBezTo>
                    <a:cubicBezTo>
                      <a:pt x="480" y="615"/>
                      <a:pt x="530" y="565"/>
                      <a:pt x="593" y="565"/>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latin typeface="Calibri" pitchFamily="34" charset="0"/>
                  <a:cs typeface="Calibri" pitchFamily="34" charset="0"/>
                </a:endParaRPr>
              </a:p>
            </p:txBody>
          </p:sp>
          <p:sp>
            <p:nvSpPr>
              <p:cNvPr id="141" name="Label"/>
              <p:cNvSpPr>
                <a:spLocks/>
              </p:cNvSpPr>
              <p:nvPr/>
            </p:nvSpPr>
            <p:spPr bwMode="auto">
              <a:xfrm>
                <a:off x="9402208" y="2211697"/>
                <a:ext cx="736666"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36576" tIns="32400" rIns="36576"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200" dirty="0">
                    <a:solidFill>
                      <a:schemeClr val="bg1">
                        <a:lumMod val="85000"/>
                      </a:schemeClr>
                    </a:solidFill>
                    <a:latin typeface="Segoe UI" pitchFamily="34" charset="0"/>
                    <a:ea typeface="Segoe UI" pitchFamily="34" charset="0"/>
                    <a:cs typeface="Segoe UI" pitchFamily="34" charset="0"/>
                  </a:rPr>
                  <a:t>Share</a:t>
                </a:r>
                <a:endParaRPr lang="en-US" sz="1200" dirty="0">
                  <a:solidFill>
                    <a:schemeClr val="bg1">
                      <a:lumMod val="85000"/>
                    </a:schemeClr>
                  </a:solidFill>
                  <a:effectLst/>
                  <a:latin typeface="Segoe UI" pitchFamily="34" charset="0"/>
                  <a:ea typeface="Segoe UI" pitchFamily="34" charset="0"/>
                  <a:cs typeface="Segoe UI" pitchFamily="34" charset="0"/>
                </a:endParaRPr>
              </a:p>
            </p:txBody>
          </p:sp>
        </p:grpSp>
        <p:grpSp>
          <p:nvGrpSpPr>
            <p:cNvPr id="132" name="Start Charm"/>
            <p:cNvGrpSpPr/>
            <p:nvPr/>
          </p:nvGrpSpPr>
          <p:grpSpPr>
            <a:xfrm>
              <a:off x="11417640" y="3075625"/>
              <a:ext cx="736666" cy="705295"/>
              <a:chOff x="9402208" y="2709138"/>
              <a:chExt cx="736666" cy="705295"/>
            </a:xfrm>
          </p:grpSpPr>
          <p:sp>
            <p:nvSpPr>
              <p:cNvPr id="140" name="Windows Start Icon"/>
              <p:cNvSpPr>
                <a:spLocks noChangeAspect="1" noEditPoints="1"/>
              </p:cNvSpPr>
              <p:nvPr/>
            </p:nvSpPr>
            <p:spPr bwMode="auto">
              <a:xfrm>
                <a:off x="9550994" y="2709138"/>
                <a:ext cx="439094" cy="426255"/>
              </a:xfrm>
              <a:custGeom>
                <a:avLst/>
                <a:gdLst>
                  <a:gd name="T0" fmla="*/ 0 w 734"/>
                  <a:gd name="T1" fmla="*/ 99 h 734"/>
                  <a:gd name="T2" fmla="*/ 297 w 734"/>
                  <a:gd name="T3" fmla="*/ 59 h 734"/>
                  <a:gd name="T4" fmla="*/ 297 w 734"/>
                  <a:gd name="T5" fmla="*/ 337 h 734"/>
                  <a:gd name="T6" fmla="*/ 0 w 734"/>
                  <a:gd name="T7" fmla="*/ 346 h 734"/>
                  <a:gd name="T8" fmla="*/ 0 w 734"/>
                  <a:gd name="T9" fmla="*/ 99 h 734"/>
                  <a:gd name="T10" fmla="*/ 734 w 734"/>
                  <a:gd name="T11" fmla="*/ 0 h 734"/>
                  <a:gd name="T12" fmla="*/ 734 w 734"/>
                  <a:gd name="T13" fmla="*/ 324 h 734"/>
                  <a:gd name="T14" fmla="*/ 339 w 734"/>
                  <a:gd name="T15" fmla="*/ 336 h 734"/>
                  <a:gd name="T16" fmla="*/ 339 w 734"/>
                  <a:gd name="T17" fmla="*/ 53 h 734"/>
                  <a:gd name="T18" fmla="*/ 734 w 734"/>
                  <a:gd name="T19" fmla="*/ 0 h 734"/>
                  <a:gd name="T20" fmla="*/ 734 w 734"/>
                  <a:gd name="T21" fmla="*/ 734 h 734"/>
                  <a:gd name="T22" fmla="*/ 339 w 734"/>
                  <a:gd name="T23" fmla="*/ 680 h 734"/>
                  <a:gd name="T24" fmla="*/ 339 w 734"/>
                  <a:gd name="T25" fmla="*/ 398 h 734"/>
                  <a:gd name="T26" fmla="*/ 734 w 734"/>
                  <a:gd name="T27" fmla="*/ 409 h 734"/>
                  <a:gd name="T28" fmla="*/ 734 w 734"/>
                  <a:gd name="T29" fmla="*/ 734 h 734"/>
                  <a:gd name="T30" fmla="*/ 0 w 734"/>
                  <a:gd name="T31" fmla="*/ 635 h 734"/>
                  <a:gd name="T32" fmla="*/ 0 w 734"/>
                  <a:gd name="T33" fmla="*/ 388 h 734"/>
                  <a:gd name="T34" fmla="*/ 297 w 734"/>
                  <a:gd name="T35" fmla="*/ 396 h 734"/>
                  <a:gd name="T36" fmla="*/ 297 w 734"/>
                  <a:gd name="T37" fmla="*/ 675 h 734"/>
                  <a:gd name="T38" fmla="*/ 0 w 734"/>
                  <a:gd name="T39" fmla="*/ 635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34" h="734">
                    <a:moveTo>
                      <a:pt x="0" y="99"/>
                    </a:moveTo>
                    <a:lnTo>
                      <a:pt x="297" y="59"/>
                    </a:lnTo>
                    <a:lnTo>
                      <a:pt x="297" y="337"/>
                    </a:lnTo>
                    <a:lnTo>
                      <a:pt x="0" y="346"/>
                    </a:lnTo>
                    <a:lnTo>
                      <a:pt x="0" y="99"/>
                    </a:lnTo>
                    <a:close/>
                    <a:moveTo>
                      <a:pt x="734" y="0"/>
                    </a:moveTo>
                    <a:lnTo>
                      <a:pt x="734" y="324"/>
                    </a:lnTo>
                    <a:lnTo>
                      <a:pt x="339" y="336"/>
                    </a:lnTo>
                    <a:lnTo>
                      <a:pt x="339" y="53"/>
                    </a:lnTo>
                    <a:lnTo>
                      <a:pt x="734" y="0"/>
                    </a:lnTo>
                    <a:close/>
                    <a:moveTo>
                      <a:pt x="734" y="734"/>
                    </a:moveTo>
                    <a:lnTo>
                      <a:pt x="339" y="680"/>
                    </a:lnTo>
                    <a:lnTo>
                      <a:pt x="339" y="398"/>
                    </a:lnTo>
                    <a:lnTo>
                      <a:pt x="734" y="409"/>
                    </a:lnTo>
                    <a:lnTo>
                      <a:pt x="734" y="734"/>
                    </a:lnTo>
                    <a:close/>
                    <a:moveTo>
                      <a:pt x="0" y="635"/>
                    </a:moveTo>
                    <a:lnTo>
                      <a:pt x="0" y="388"/>
                    </a:lnTo>
                    <a:lnTo>
                      <a:pt x="297" y="396"/>
                    </a:lnTo>
                    <a:lnTo>
                      <a:pt x="297" y="675"/>
                    </a:lnTo>
                    <a:lnTo>
                      <a:pt x="0" y="635"/>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latin typeface="Calibri" pitchFamily="34" charset="0"/>
                  <a:cs typeface="Calibri" pitchFamily="34" charset="0"/>
                </a:endParaRPr>
              </a:p>
            </p:txBody>
          </p:sp>
          <p:sp>
            <p:nvSpPr>
              <p:cNvPr id="139" name="Label"/>
              <p:cNvSpPr>
                <a:spLocks/>
              </p:cNvSpPr>
              <p:nvPr/>
            </p:nvSpPr>
            <p:spPr bwMode="auto">
              <a:xfrm>
                <a:off x="9402208" y="3164334"/>
                <a:ext cx="736666"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36576" tIns="32400" rIns="36576"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200" dirty="0">
                    <a:solidFill>
                      <a:schemeClr val="bg1">
                        <a:lumMod val="85000"/>
                      </a:schemeClr>
                    </a:solidFill>
                    <a:latin typeface="Segoe UI" pitchFamily="34" charset="0"/>
                    <a:ea typeface="Segoe UI" pitchFamily="34" charset="0"/>
                    <a:cs typeface="Segoe UI" pitchFamily="34" charset="0"/>
                  </a:rPr>
                  <a:t>Start</a:t>
                </a:r>
                <a:endParaRPr lang="en-US" sz="1200" dirty="0">
                  <a:solidFill>
                    <a:schemeClr val="bg1">
                      <a:lumMod val="85000"/>
                    </a:schemeClr>
                  </a:solidFill>
                  <a:effectLst/>
                  <a:latin typeface="Segoe UI" pitchFamily="34" charset="0"/>
                  <a:ea typeface="Segoe UI" pitchFamily="34" charset="0"/>
                  <a:cs typeface="Segoe UI" pitchFamily="34" charset="0"/>
                </a:endParaRPr>
              </a:p>
            </p:txBody>
          </p:sp>
        </p:grpSp>
        <p:grpSp>
          <p:nvGrpSpPr>
            <p:cNvPr id="151" name="Devices Charm"/>
            <p:cNvGrpSpPr/>
            <p:nvPr/>
          </p:nvGrpSpPr>
          <p:grpSpPr>
            <a:xfrm>
              <a:off x="11417640" y="4080814"/>
              <a:ext cx="736666" cy="636214"/>
              <a:chOff x="11417640" y="4080814"/>
              <a:chExt cx="736666" cy="636214"/>
            </a:xfrm>
          </p:grpSpPr>
          <p:sp>
            <p:nvSpPr>
              <p:cNvPr id="150" name="Devices Icon"/>
              <p:cNvSpPr>
                <a:spLocks noChangeAspect="1" noEditPoints="1"/>
              </p:cNvSpPr>
              <p:nvPr/>
            </p:nvSpPr>
            <p:spPr bwMode="auto">
              <a:xfrm>
                <a:off x="11552177" y="4080814"/>
                <a:ext cx="467592" cy="383803"/>
              </a:xfrm>
              <a:custGeom>
                <a:avLst/>
                <a:gdLst>
                  <a:gd name="T0" fmla="*/ 252 w 753"/>
                  <a:gd name="T1" fmla="*/ 0 h 608"/>
                  <a:gd name="T2" fmla="*/ 132 w 753"/>
                  <a:gd name="T3" fmla="*/ 106 h 608"/>
                  <a:gd name="T4" fmla="*/ 580 w 753"/>
                  <a:gd name="T5" fmla="*/ 106 h 608"/>
                  <a:gd name="T6" fmla="*/ 655 w 753"/>
                  <a:gd name="T7" fmla="*/ 181 h 608"/>
                  <a:gd name="T8" fmla="*/ 655 w 753"/>
                  <a:gd name="T9" fmla="*/ 427 h 608"/>
                  <a:gd name="T10" fmla="*/ 580 w 753"/>
                  <a:gd name="T11" fmla="*/ 502 h 608"/>
                  <a:gd name="T12" fmla="*/ 132 w 753"/>
                  <a:gd name="T13" fmla="*/ 502 h 608"/>
                  <a:gd name="T14" fmla="*/ 252 w 753"/>
                  <a:gd name="T15" fmla="*/ 608 h 608"/>
                  <a:gd name="T16" fmla="*/ 632 w 753"/>
                  <a:gd name="T17" fmla="*/ 608 h 608"/>
                  <a:gd name="T18" fmla="*/ 753 w 753"/>
                  <a:gd name="T19" fmla="*/ 487 h 608"/>
                  <a:gd name="T20" fmla="*/ 753 w 753"/>
                  <a:gd name="T21" fmla="*/ 122 h 608"/>
                  <a:gd name="T22" fmla="*/ 632 w 753"/>
                  <a:gd name="T23" fmla="*/ 0 h 608"/>
                  <a:gd name="T24" fmla="*/ 252 w 753"/>
                  <a:gd name="T25" fmla="*/ 0 h 608"/>
                  <a:gd name="T26" fmla="*/ 0 w 753"/>
                  <a:gd name="T27" fmla="*/ 178 h 608"/>
                  <a:gd name="T28" fmla="*/ 0 w 753"/>
                  <a:gd name="T29" fmla="*/ 431 h 608"/>
                  <a:gd name="T30" fmla="*/ 350 w 753"/>
                  <a:gd name="T31" fmla="*/ 431 h 608"/>
                  <a:gd name="T32" fmla="*/ 350 w 753"/>
                  <a:gd name="T33" fmla="*/ 178 h 608"/>
                  <a:gd name="T34" fmla="*/ 0 w 753"/>
                  <a:gd name="T35" fmla="*/ 17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3" h="608">
                    <a:moveTo>
                      <a:pt x="252" y="0"/>
                    </a:moveTo>
                    <a:cubicBezTo>
                      <a:pt x="191" y="0"/>
                      <a:pt x="140" y="47"/>
                      <a:pt x="132" y="106"/>
                    </a:cubicBezTo>
                    <a:lnTo>
                      <a:pt x="580" y="106"/>
                    </a:lnTo>
                    <a:cubicBezTo>
                      <a:pt x="622" y="106"/>
                      <a:pt x="655" y="140"/>
                      <a:pt x="655" y="181"/>
                    </a:cubicBezTo>
                    <a:lnTo>
                      <a:pt x="655" y="427"/>
                    </a:lnTo>
                    <a:cubicBezTo>
                      <a:pt x="655" y="469"/>
                      <a:pt x="622" y="502"/>
                      <a:pt x="580" y="502"/>
                    </a:cubicBezTo>
                    <a:lnTo>
                      <a:pt x="132" y="502"/>
                    </a:lnTo>
                    <a:cubicBezTo>
                      <a:pt x="140" y="562"/>
                      <a:pt x="190" y="608"/>
                      <a:pt x="252" y="608"/>
                    </a:cubicBezTo>
                    <a:lnTo>
                      <a:pt x="632" y="608"/>
                    </a:lnTo>
                    <a:cubicBezTo>
                      <a:pt x="699" y="608"/>
                      <a:pt x="753" y="554"/>
                      <a:pt x="753" y="487"/>
                    </a:cubicBezTo>
                    <a:lnTo>
                      <a:pt x="753" y="122"/>
                    </a:lnTo>
                    <a:cubicBezTo>
                      <a:pt x="753" y="55"/>
                      <a:pt x="699" y="0"/>
                      <a:pt x="632" y="0"/>
                    </a:cubicBezTo>
                    <a:lnTo>
                      <a:pt x="252" y="0"/>
                    </a:lnTo>
                    <a:close/>
                    <a:moveTo>
                      <a:pt x="0" y="178"/>
                    </a:moveTo>
                    <a:lnTo>
                      <a:pt x="0" y="431"/>
                    </a:lnTo>
                    <a:lnTo>
                      <a:pt x="350" y="431"/>
                    </a:lnTo>
                    <a:lnTo>
                      <a:pt x="350" y="178"/>
                    </a:lnTo>
                    <a:lnTo>
                      <a:pt x="0" y="178"/>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dirty="0"/>
              </a:p>
            </p:txBody>
          </p:sp>
          <p:sp>
            <p:nvSpPr>
              <p:cNvPr id="137" name="Label"/>
              <p:cNvSpPr>
                <a:spLocks/>
              </p:cNvSpPr>
              <p:nvPr/>
            </p:nvSpPr>
            <p:spPr bwMode="auto">
              <a:xfrm>
                <a:off x="11417640" y="4466929"/>
                <a:ext cx="736666"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36576" tIns="32400" rIns="36576"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200" dirty="0">
                    <a:solidFill>
                      <a:schemeClr val="bg1">
                        <a:lumMod val="85000"/>
                      </a:schemeClr>
                    </a:solidFill>
                    <a:latin typeface="Segoe UI" pitchFamily="34" charset="0"/>
                    <a:ea typeface="Segoe UI" pitchFamily="34" charset="0"/>
                    <a:cs typeface="Segoe UI" pitchFamily="34" charset="0"/>
                  </a:rPr>
                  <a:t>Devices</a:t>
                </a:r>
                <a:endParaRPr lang="en-US" sz="1200" dirty="0">
                  <a:solidFill>
                    <a:schemeClr val="bg1">
                      <a:lumMod val="85000"/>
                    </a:schemeClr>
                  </a:solidFill>
                  <a:effectLst/>
                  <a:latin typeface="Segoe UI" pitchFamily="34" charset="0"/>
                  <a:ea typeface="Segoe UI" pitchFamily="34" charset="0"/>
                  <a:cs typeface="Segoe UI" pitchFamily="34" charset="0"/>
                </a:endParaRPr>
              </a:p>
            </p:txBody>
          </p:sp>
        </p:grpSp>
        <p:grpSp>
          <p:nvGrpSpPr>
            <p:cNvPr id="134" name="Settings Charm"/>
            <p:cNvGrpSpPr/>
            <p:nvPr/>
          </p:nvGrpSpPr>
          <p:grpSpPr>
            <a:xfrm>
              <a:off x="11417640" y="4994239"/>
              <a:ext cx="736666" cy="673254"/>
              <a:chOff x="9402208" y="4640639"/>
              <a:chExt cx="736666" cy="673254"/>
            </a:xfrm>
          </p:grpSpPr>
          <p:sp>
            <p:nvSpPr>
              <p:cNvPr id="135" name="Settings Icon"/>
              <p:cNvSpPr>
                <a:spLocks noChangeAspect="1" noEditPoints="1"/>
              </p:cNvSpPr>
              <p:nvPr/>
            </p:nvSpPr>
            <p:spPr bwMode="auto">
              <a:xfrm>
                <a:off x="9564113" y="4640639"/>
                <a:ext cx="412857" cy="401261"/>
              </a:xfrm>
              <a:custGeom>
                <a:avLst/>
                <a:gdLst>
                  <a:gd name="T0" fmla="*/ 406 w 758"/>
                  <a:gd name="T1" fmla="*/ 131 h 759"/>
                  <a:gd name="T2" fmla="*/ 530 w 758"/>
                  <a:gd name="T3" fmla="*/ 24 h 759"/>
                  <a:gd name="T4" fmla="*/ 596 w 758"/>
                  <a:gd name="T5" fmla="*/ 61 h 759"/>
                  <a:gd name="T6" fmla="*/ 574 w 758"/>
                  <a:gd name="T7" fmla="*/ 223 h 759"/>
                  <a:gd name="T8" fmla="*/ 737 w 758"/>
                  <a:gd name="T9" fmla="*/ 235 h 759"/>
                  <a:gd name="T10" fmla="*/ 758 w 758"/>
                  <a:gd name="T11" fmla="*/ 308 h 759"/>
                  <a:gd name="T12" fmla="*/ 628 w 758"/>
                  <a:gd name="T13" fmla="*/ 407 h 759"/>
                  <a:gd name="T14" fmla="*/ 735 w 758"/>
                  <a:gd name="T15" fmla="*/ 531 h 759"/>
                  <a:gd name="T16" fmla="*/ 698 w 758"/>
                  <a:gd name="T17" fmla="*/ 597 h 759"/>
                  <a:gd name="T18" fmla="*/ 536 w 758"/>
                  <a:gd name="T19" fmla="*/ 574 h 759"/>
                  <a:gd name="T20" fmla="*/ 524 w 758"/>
                  <a:gd name="T21" fmla="*/ 738 h 759"/>
                  <a:gd name="T22" fmla="*/ 451 w 758"/>
                  <a:gd name="T23" fmla="*/ 759 h 759"/>
                  <a:gd name="T24" fmla="*/ 353 w 758"/>
                  <a:gd name="T25" fmla="*/ 629 h 759"/>
                  <a:gd name="T26" fmla="*/ 228 w 758"/>
                  <a:gd name="T27" fmla="*/ 735 h 759"/>
                  <a:gd name="T28" fmla="*/ 162 w 758"/>
                  <a:gd name="T29" fmla="*/ 699 h 759"/>
                  <a:gd name="T30" fmla="*/ 184 w 758"/>
                  <a:gd name="T31" fmla="*/ 537 h 759"/>
                  <a:gd name="T32" fmla="*/ 21 w 758"/>
                  <a:gd name="T33" fmla="*/ 524 h 759"/>
                  <a:gd name="T34" fmla="*/ 0 w 758"/>
                  <a:gd name="T35" fmla="*/ 452 h 759"/>
                  <a:gd name="T36" fmla="*/ 130 w 758"/>
                  <a:gd name="T37" fmla="*/ 353 h 759"/>
                  <a:gd name="T38" fmla="*/ 24 w 758"/>
                  <a:gd name="T39" fmla="*/ 229 h 759"/>
                  <a:gd name="T40" fmla="*/ 60 w 758"/>
                  <a:gd name="T41" fmla="*/ 163 h 759"/>
                  <a:gd name="T42" fmla="*/ 222 w 758"/>
                  <a:gd name="T43" fmla="*/ 185 h 759"/>
                  <a:gd name="T44" fmla="*/ 235 w 758"/>
                  <a:gd name="T45" fmla="*/ 22 h 759"/>
                  <a:gd name="T46" fmla="*/ 307 w 758"/>
                  <a:gd name="T47" fmla="*/ 0 h 759"/>
                  <a:gd name="T48" fmla="*/ 406 w 758"/>
                  <a:gd name="T49" fmla="*/ 131 h 759"/>
                  <a:gd name="T50" fmla="*/ 379 w 758"/>
                  <a:gd name="T51" fmla="*/ 226 h 759"/>
                  <a:gd name="T52" fmla="*/ 225 w 758"/>
                  <a:gd name="T53" fmla="*/ 380 h 759"/>
                  <a:gd name="T54" fmla="*/ 379 w 758"/>
                  <a:gd name="T55" fmla="*/ 534 h 759"/>
                  <a:gd name="T56" fmla="*/ 534 w 758"/>
                  <a:gd name="T57" fmla="*/ 380 h 759"/>
                  <a:gd name="T58" fmla="*/ 379 w 758"/>
                  <a:gd name="T59" fmla="*/ 226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58" h="759">
                    <a:moveTo>
                      <a:pt x="406" y="131"/>
                    </a:moveTo>
                    <a:lnTo>
                      <a:pt x="530" y="24"/>
                    </a:lnTo>
                    <a:cubicBezTo>
                      <a:pt x="553" y="34"/>
                      <a:pt x="576" y="46"/>
                      <a:pt x="596" y="61"/>
                    </a:cubicBezTo>
                    <a:lnTo>
                      <a:pt x="574" y="223"/>
                    </a:lnTo>
                    <a:lnTo>
                      <a:pt x="737" y="235"/>
                    </a:lnTo>
                    <a:cubicBezTo>
                      <a:pt x="747" y="258"/>
                      <a:pt x="754" y="283"/>
                      <a:pt x="758" y="308"/>
                    </a:cubicBezTo>
                    <a:lnTo>
                      <a:pt x="628" y="407"/>
                    </a:lnTo>
                    <a:lnTo>
                      <a:pt x="735" y="531"/>
                    </a:lnTo>
                    <a:cubicBezTo>
                      <a:pt x="725" y="554"/>
                      <a:pt x="713" y="576"/>
                      <a:pt x="698" y="597"/>
                    </a:cubicBezTo>
                    <a:lnTo>
                      <a:pt x="536" y="574"/>
                    </a:lnTo>
                    <a:lnTo>
                      <a:pt x="524" y="738"/>
                    </a:lnTo>
                    <a:cubicBezTo>
                      <a:pt x="501" y="747"/>
                      <a:pt x="476" y="754"/>
                      <a:pt x="451" y="759"/>
                    </a:cubicBezTo>
                    <a:lnTo>
                      <a:pt x="353" y="629"/>
                    </a:lnTo>
                    <a:lnTo>
                      <a:pt x="228" y="735"/>
                    </a:lnTo>
                    <a:cubicBezTo>
                      <a:pt x="205" y="725"/>
                      <a:pt x="183" y="713"/>
                      <a:pt x="162" y="699"/>
                    </a:cubicBezTo>
                    <a:lnTo>
                      <a:pt x="184" y="537"/>
                    </a:lnTo>
                    <a:lnTo>
                      <a:pt x="21" y="524"/>
                    </a:lnTo>
                    <a:cubicBezTo>
                      <a:pt x="12" y="502"/>
                      <a:pt x="5" y="477"/>
                      <a:pt x="0" y="452"/>
                    </a:cubicBezTo>
                    <a:lnTo>
                      <a:pt x="130" y="353"/>
                    </a:lnTo>
                    <a:lnTo>
                      <a:pt x="24" y="229"/>
                    </a:lnTo>
                    <a:cubicBezTo>
                      <a:pt x="34" y="205"/>
                      <a:pt x="46" y="183"/>
                      <a:pt x="60" y="163"/>
                    </a:cubicBezTo>
                    <a:lnTo>
                      <a:pt x="222" y="185"/>
                    </a:lnTo>
                    <a:lnTo>
                      <a:pt x="235" y="22"/>
                    </a:lnTo>
                    <a:cubicBezTo>
                      <a:pt x="258" y="12"/>
                      <a:pt x="282" y="6"/>
                      <a:pt x="307" y="0"/>
                    </a:cubicBezTo>
                    <a:lnTo>
                      <a:pt x="406" y="131"/>
                    </a:lnTo>
                    <a:close/>
                    <a:moveTo>
                      <a:pt x="379" y="226"/>
                    </a:moveTo>
                    <a:cubicBezTo>
                      <a:pt x="294" y="226"/>
                      <a:pt x="225" y="295"/>
                      <a:pt x="225" y="380"/>
                    </a:cubicBezTo>
                    <a:cubicBezTo>
                      <a:pt x="225" y="465"/>
                      <a:pt x="294" y="534"/>
                      <a:pt x="379" y="534"/>
                    </a:cubicBezTo>
                    <a:cubicBezTo>
                      <a:pt x="464" y="534"/>
                      <a:pt x="534" y="465"/>
                      <a:pt x="534" y="380"/>
                    </a:cubicBezTo>
                    <a:cubicBezTo>
                      <a:pt x="534" y="295"/>
                      <a:pt x="464" y="226"/>
                      <a:pt x="379" y="226"/>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latin typeface="Calibri" pitchFamily="34" charset="0"/>
                  <a:cs typeface="Calibri" pitchFamily="34" charset="0"/>
                </a:endParaRPr>
              </a:p>
            </p:txBody>
          </p:sp>
          <p:sp>
            <p:nvSpPr>
              <p:cNvPr id="136" name="Label"/>
              <p:cNvSpPr>
                <a:spLocks/>
              </p:cNvSpPr>
              <p:nvPr/>
            </p:nvSpPr>
            <p:spPr bwMode="auto">
              <a:xfrm>
                <a:off x="9402208" y="5063794"/>
                <a:ext cx="736666"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36576" tIns="32400" rIns="36576"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200" dirty="0">
                    <a:solidFill>
                      <a:schemeClr val="bg1">
                        <a:lumMod val="85000"/>
                      </a:schemeClr>
                    </a:solidFill>
                    <a:latin typeface="Segoe UI" pitchFamily="34" charset="0"/>
                    <a:ea typeface="Segoe UI" pitchFamily="34" charset="0"/>
                    <a:cs typeface="Segoe UI" pitchFamily="34" charset="0"/>
                  </a:rPr>
                  <a:t>Settings</a:t>
                </a:r>
                <a:endParaRPr lang="en-US" sz="1200" dirty="0">
                  <a:solidFill>
                    <a:schemeClr val="bg1">
                      <a:lumMod val="85000"/>
                    </a:schemeClr>
                  </a:solidFill>
                  <a:effectLst/>
                  <a:latin typeface="Segoe UI" pitchFamily="34" charset="0"/>
                  <a:ea typeface="Segoe UI" pitchFamily="34" charset="0"/>
                  <a:cs typeface="Segoe UI" pitchFamily="34" charset="0"/>
                </a:endParaRPr>
              </a:p>
            </p:txBody>
          </p:sp>
        </p:grpSp>
      </p:grpSp>
      <p:grpSp>
        <p:nvGrpSpPr>
          <p:cNvPr id="161" name="List View"/>
          <p:cNvGrpSpPr/>
          <p:nvPr/>
        </p:nvGrpSpPr>
        <p:grpSpPr>
          <a:xfrm>
            <a:off x="1152630" y="1428430"/>
            <a:ext cx="2720518" cy="3710945"/>
            <a:chOff x="1152630" y="1428430"/>
            <a:chExt cx="2720518" cy="3710945"/>
          </a:xfrm>
        </p:grpSpPr>
        <p:sp>
          <p:nvSpPr>
            <p:cNvPr id="80" name="List View Rectangle"/>
            <p:cNvSpPr>
              <a:spLocks/>
            </p:cNvSpPr>
            <p:nvPr/>
          </p:nvSpPr>
          <p:spPr bwMode="auto">
            <a:xfrm>
              <a:off x="1152630" y="1428430"/>
              <a:ext cx="2720516" cy="3710945"/>
            </a:xfrm>
            <a:prstGeom prst="rect">
              <a:avLst/>
            </a:prstGeom>
            <a:solidFill>
              <a:schemeClr val="bg1"/>
            </a:solidFill>
            <a:ln w="1905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09728" rIns="18288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de-DE" sz="1200" dirty="0">
                <a:solidFill>
                  <a:schemeClr val="tx1">
                    <a:lumMod val="85000"/>
                    <a:lumOff val="15000"/>
                  </a:schemeClr>
                </a:solidFill>
                <a:latin typeface="Segoe UI" pitchFamily="34" charset="0"/>
                <a:ea typeface="Segoe UI" pitchFamily="34" charset="0"/>
                <a:cs typeface="Segoe UI" pitchFamily="34" charset="0"/>
              </a:endParaRPr>
            </a:p>
          </p:txBody>
        </p:sp>
        <p:sp>
          <p:nvSpPr>
            <p:cNvPr id="88" name="Selection"/>
            <p:cNvSpPr>
              <a:spLocks/>
            </p:cNvSpPr>
            <p:nvPr/>
          </p:nvSpPr>
          <p:spPr bwMode="auto">
            <a:xfrm>
              <a:off x="1152631" y="2179999"/>
              <a:ext cx="2555924" cy="731324"/>
            </a:xfrm>
            <a:prstGeom prst="rect">
              <a:avLst/>
            </a:prstGeom>
            <a:solidFill>
              <a:schemeClr val="bg1">
                <a:lumMod val="85000"/>
              </a:schemeClr>
            </a:solidFill>
            <a:ln w="635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grpSp>
          <p:nvGrpSpPr>
            <p:cNvPr id="89" name="List View Item"/>
            <p:cNvGrpSpPr/>
            <p:nvPr/>
          </p:nvGrpSpPr>
          <p:grpSpPr>
            <a:xfrm>
              <a:off x="1235490" y="1534614"/>
              <a:ext cx="2370955" cy="567556"/>
              <a:chOff x="4029844" y="3479948"/>
              <a:chExt cx="2370955" cy="567556"/>
            </a:xfrm>
          </p:grpSpPr>
          <p:grpSp>
            <p:nvGrpSpPr>
              <p:cNvPr id="90" name="Placeholder"/>
              <p:cNvGrpSpPr>
                <a:grpSpLocks noChangeAspect="1"/>
              </p:cNvGrpSpPr>
              <p:nvPr/>
            </p:nvGrpSpPr>
            <p:grpSpPr bwMode="auto">
              <a:xfrm>
                <a:off x="4029844" y="3479948"/>
                <a:ext cx="567556" cy="567556"/>
                <a:chOff x="508000" y="1397000"/>
                <a:chExt cx="1008112" cy="1008112"/>
              </a:xfrm>
              <a:solidFill>
                <a:schemeClr val="bg1">
                  <a:lumMod val="65000"/>
                </a:schemeClr>
              </a:solidFill>
            </p:grpSpPr>
            <p:sp>
              <p:nvSpPr>
                <p:cNvPr id="92" name="Placeholder Shape"/>
                <p:cNvSpPr>
                  <a:spLocks/>
                </p:cNvSpPr>
                <p:nvPr/>
              </p:nvSpPr>
              <p:spPr bwMode="auto">
                <a:xfrm>
                  <a:off x="508000" y="1397000"/>
                  <a:ext cx="1008112" cy="1008112"/>
                </a:xfrm>
                <a:prstGeom prst="rect">
                  <a:avLst/>
                </a:prstGeom>
                <a:grpFill/>
                <a:ln w="19050" cap="flat" cmpd="sng" algn="ctr">
                  <a:solidFill>
                    <a:schemeClr val="bg1"/>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latin typeface="Segoe UI" pitchFamily="34" charset="0"/>
                    <a:ea typeface="Segoe UI" pitchFamily="34" charset="0"/>
                    <a:cs typeface="Segoe UI" pitchFamily="34" charset="0"/>
                  </a:endParaRPr>
                </a:p>
              </p:txBody>
            </p:sp>
            <p:sp>
              <p:nvSpPr>
                <p:cNvPr id="93"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19050" cap="flat" cmpd="sng" algn="ctr">
                  <a:solidFill>
                    <a:schemeClr val="bg1"/>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900">
                    <a:latin typeface="Segoe UI" pitchFamily="34" charset="0"/>
                    <a:ea typeface="Segoe UI" pitchFamily="34" charset="0"/>
                    <a:cs typeface="Segoe UI" pitchFamily="34" charset="0"/>
                  </a:endParaRPr>
                </a:p>
              </p:txBody>
            </p:sp>
            <p:sp>
              <p:nvSpPr>
                <p:cNvPr id="94"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19050" cap="flat" cmpd="sng" algn="ctr">
                  <a:solidFill>
                    <a:schemeClr val="bg1"/>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900">
                    <a:latin typeface="Segoe UI" pitchFamily="34" charset="0"/>
                    <a:ea typeface="Segoe UI" pitchFamily="34" charset="0"/>
                    <a:cs typeface="Segoe UI" pitchFamily="34" charset="0"/>
                  </a:endParaRPr>
                </a:p>
              </p:txBody>
            </p:sp>
          </p:grpSp>
          <p:sp>
            <p:nvSpPr>
              <p:cNvPr id="91" name="Label"/>
              <p:cNvSpPr>
                <a:spLocks/>
              </p:cNvSpPr>
              <p:nvPr/>
            </p:nvSpPr>
            <p:spPr bwMode="auto">
              <a:xfrm>
                <a:off x="4633912" y="3479948"/>
                <a:ext cx="1766887" cy="56755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36576" tIns="32400" rIns="36576" bIns="32400" rtlCol="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100" dirty="0">
                    <a:solidFill>
                      <a:schemeClr val="tx1">
                        <a:lumMod val="85000"/>
                        <a:lumOff val="15000"/>
                      </a:schemeClr>
                    </a:solidFill>
                    <a:latin typeface="Segoe UI" pitchFamily="34" charset="0"/>
                    <a:ea typeface="Segoe UI" pitchFamily="34" charset="0"/>
                    <a:cs typeface="Segoe UI" pitchFamily="34" charset="0"/>
                  </a:rPr>
                  <a:t>Banana Blast Frozen Yogurt</a:t>
                </a:r>
                <a:endParaRPr lang="en-US" sz="1100" dirty="0">
                  <a:solidFill>
                    <a:schemeClr val="tx1">
                      <a:lumMod val="85000"/>
                      <a:lumOff val="15000"/>
                    </a:schemeClr>
                  </a:solidFill>
                  <a:effectLst/>
                  <a:latin typeface="Segoe UI" pitchFamily="34" charset="0"/>
                  <a:ea typeface="Segoe UI" pitchFamily="34" charset="0"/>
                  <a:cs typeface="Segoe UI" pitchFamily="34" charset="0"/>
                </a:endParaRPr>
              </a:p>
            </p:txBody>
          </p:sp>
        </p:grpSp>
        <p:grpSp>
          <p:nvGrpSpPr>
            <p:cNvPr id="95" name="List View Item"/>
            <p:cNvGrpSpPr/>
            <p:nvPr/>
          </p:nvGrpSpPr>
          <p:grpSpPr>
            <a:xfrm>
              <a:off x="1235490" y="2264122"/>
              <a:ext cx="2370955" cy="567556"/>
              <a:chOff x="4029844" y="3479948"/>
              <a:chExt cx="2370955" cy="567556"/>
            </a:xfrm>
          </p:grpSpPr>
          <p:grpSp>
            <p:nvGrpSpPr>
              <p:cNvPr id="96" name="Placeholder"/>
              <p:cNvGrpSpPr>
                <a:grpSpLocks noChangeAspect="1"/>
              </p:cNvGrpSpPr>
              <p:nvPr/>
            </p:nvGrpSpPr>
            <p:grpSpPr bwMode="auto">
              <a:xfrm>
                <a:off x="4029844" y="3479948"/>
                <a:ext cx="567556" cy="567556"/>
                <a:chOff x="508000" y="1397000"/>
                <a:chExt cx="1008112" cy="1008112"/>
              </a:xfrm>
              <a:solidFill>
                <a:schemeClr val="bg1">
                  <a:lumMod val="65000"/>
                </a:schemeClr>
              </a:solidFill>
            </p:grpSpPr>
            <p:sp>
              <p:nvSpPr>
                <p:cNvPr id="98" name="Placeholder Shape"/>
                <p:cNvSpPr>
                  <a:spLocks/>
                </p:cNvSpPr>
                <p:nvPr/>
              </p:nvSpPr>
              <p:spPr bwMode="auto">
                <a:xfrm>
                  <a:off x="508000" y="1397000"/>
                  <a:ext cx="1008112" cy="1008112"/>
                </a:xfrm>
                <a:prstGeom prst="rect">
                  <a:avLst/>
                </a:prstGeom>
                <a:grpFill/>
                <a:ln w="19050" cap="flat" cmpd="sng" algn="ctr">
                  <a:solidFill>
                    <a:schemeClr val="bg1"/>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latin typeface="Segoe UI" pitchFamily="34" charset="0"/>
                    <a:ea typeface="Segoe UI" pitchFamily="34" charset="0"/>
                    <a:cs typeface="Segoe UI" pitchFamily="34" charset="0"/>
                  </a:endParaRPr>
                </a:p>
              </p:txBody>
            </p:sp>
            <p:sp>
              <p:nvSpPr>
                <p:cNvPr id="99"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19050" cap="flat" cmpd="sng" algn="ctr">
                  <a:solidFill>
                    <a:schemeClr val="bg1"/>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900">
                    <a:latin typeface="Segoe UI" pitchFamily="34" charset="0"/>
                    <a:ea typeface="Segoe UI" pitchFamily="34" charset="0"/>
                    <a:cs typeface="Segoe UI" pitchFamily="34" charset="0"/>
                  </a:endParaRPr>
                </a:p>
              </p:txBody>
            </p:sp>
            <p:sp>
              <p:nvSpPr>
                <p:cNvPr id="100"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19050" cap="flat" cmpd="sng" algn="ctr">
                  <a:solidFill>
                    <a:schemeClr val="bg1"/>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900">
                    <a:latin typeface="Segoe UI" pitchFamily="34" charset="0"/>
                    <a:ea typeface="Segoe UI" pitchFamily="34" charset="0"/>
                    <a:cs typeface="Segoe UI" pitchFamily="34" charset="0"/>
                  </a:endParaRPr>
                </a:p>
              </p:txBody>
            </p:sp>
          </p:grpSp>
          <p:sp>
            <p:nvSpPr>
              <p:cNvPr id="97" name="Label"/>
              <p:cNvSpPr>
                <a:spLocks/>
              </p:cNvSpPr>
              <p:nvPr/>
            </p:nvSpPr>
            <p:spPr bwMode="auto">
              <a:xfrm>
                <a:off x="4633912" y="3479948"/>
                <a:ext cx="1766887" cy="56755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36576" tIns="32400" rIns="36576" bIns="32400" rtlCol="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100" dirty="0">
                    <a:solidFill>
                      <a:schemeClr val="tx1">
                        <a:lumMod val="85000"/>
                        <a:lumOff val="15000"/>
                      </a:schemeClr>
                    </a:solidFill>
                    <a:latin typeface="Segoe UI" pitchFamily="34" charset="0"/>
                    <a:ea typeface="Segoe UI" pitchFamily="34" charset="0"/>
                    <a:cs typeface="Segoe UI" pitchFamily="34" charset="0"/>
                  </a:rPr>
                  <a:t>Lavish Lemon Ice Sorbet</a:t>
                </a:r>
                <a:endParaRPr lang="en-US" sz="1100" dirty="0">
                  <a:solidFill>
                    <a:schemeClr val="tx1">
                      <a:lumMod val="85000"/>
                      <a:lumOff val="15000"/>
                    </a:schemeClr>
                  </a:solidFill>
                  <a:effectLst/>
                  <a:latin typeface="Segoe UI" pitchFamily="34" charset="0"/>
                  <a:ea typeface="Segoe UI" pitchFamily="34" charset="0"/>
                  <a:cs typeface="Segoe UI" pitchFamily="34" charset="0"/>
                </a:endParaRPr>
              </a:p>
            </p:txBody>
          </p:sp>
        </p:grpSp>
        <p:grpSp>
          <p:nvGrpSpPr>
            <p:cNvPr id="101" name="List View Item"/>
            <p:cNvGrpSpPr/>
            <p:nvPr/>
          </p:nvGrpSpPr>
          <p:grpSpPr>
            <a:xfrm>
              <a:off x="1235490" y="2993630"/>
              <a:ext cx="2370955" cy="567556"/>
              <a:chOff x="4029844" y="3479948"/>
              <a:chExt cx="2370955" cy="567556"/>
            </a:xfrm>
          </p:grpSpPr>
          <p:grpSp>
            <p:nvGrpSpPr>
              <p:cNvPr id="102" name="Placeholder"/>
              <p:cNvGrpSpPr>
                <a:grpSpLocks noChangeAspect="1"/>
              </p:cNvGrpSpPr>
              <p:nvPr/>
            </p:nvGrpSpPr>
            <p:grpSpPr bwMode="auto">
              <a:xfrm>
                <a:off x="4029844" y="3479948"/>
                <a:ext cx="567556" cy="567556"/>
                <a:chOff x="508000" y="1397000"/>
                <a:chExt cx="1008112" cy="1008112"/>
              </a:xfrm>
              <a:solidFill>
                <a:schemeClr val="bg1">
                  <a:lumMod val="65000"/>
                </a:schemeClr>
              </a:solidFill>
            </p:grpSpPr>
            <p:sp>
              <p:nvSpPr>
                <p:cNvPr id="104" name="Placeholder Shape"/>
                <p:cNvSpPr>
                  <a:spLocks/>
                </p:cNvSpPr>
                <p:nvPr/>
              </p:nvSpPr>
              <p:spPr bwMode="auto">
                <a:xfrm>
                  <a:off x="508000" y="1397000"/>
                  <a:ext cx="1008112" cy="1008112"/>
                </a:xfrm>
                <a:prstGeom prst="rect">
                  <a:avLst/>
                </a:prstGeom>
                <a:grpFill/>
                <a:ln w="19050" cap="flat" cmpd="sng" algn="ctr">
                  <a:solidFill>
                    <a:schemeClr val="bg1"/>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latin typeface="Segoe UI" pitchFamily="34" charset="0"/>
                    <a:ea typeface="Segoe UI" pitchFamily="34" charset="0"/>
                    <a:cs typeface="Segoe UI" pitchFamily="34" charset="0"/>
                  </a:endParaRPr>
                </a:p>
              </p:txBody>
            </p:sp>
            <p:sp>
              <p:nvSpPr>
                <p:cNvPr id="105"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19050" cap="flat" cmpd="sng" algn="ctr">
                  <a:solidFill>
                    <a:schemeClr val="bg1"/>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900">
                    <a:latin typeface="Segoe UI" pitchFamily="34" charset="0"/>
                    <a:ea typeface="Segoe UI" pitchFamily="34" charset="0"/>
                    <a:cs typeface="Segoe UI" pitchFamily="34" charset="0"/>
                  </a:endParaRPr>
                </a:p>
              </p:txBody>
            </p:sp>
            <p:sp>
              <p:nvSpPr>
                <p:cNvPr id="106"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19050" cap="flat" cmpd="sng" algn="ctr">
                  <a:solidFill>
                    <a:schemeClr val="bg1"/>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900">
                    <a:latin typeface="Segoe UI" pitchFamily="34" charset="0"/>
                    <a:ea typeface="Segoe UI" pitchFamily="34" charset="0"/>
                    <a:cs typeface="Segoe UI" pitchFamily="34" charset="0"/>
                  </a:endParaRPr>
                </a:p>
              </p:txBody>
            </p:sp>
          </p:grpSp>
          <p:sp>
            <p:nvSpPr>
              <p:cNvPr id="103" name="Label"/>
              <p:cNvSpPr>
                <a:spLocks/>
              </p:cNvSpPr>
              <p:nvPr/>
            </p:nvSpPr>
            <p:spPr bwMode="auto">
              <a:xfrm>
                <a:off x="4633912" y="3479948"/>
                <a:ext cx="1766887" cy="56755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36576" tIns="32400" rIns="36576" bIns="32400" rtlCol="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100" dirty="0">
                    <a:solidFill>
                      <a:schemeClr val="tx1">
                        <a:lumMod val="85000"/>
                        <a:lumOff val="15000"/>
                      </a:schemeClr>
                    </a:solidFill>
                    <a:latin typeface="Segoe UI" pitchFamily="34" charset="0"/>
                    <a:ea typeface="Segoe UI" pitchFamily="34" charset="0"/>
                    <a:cs typeface="Segoe UI" pitchFamily="34" charset="0"/>
                  </a:rPr>
                  <a:t>Marvelous Mint Gelato</a:t>
                </a:r>
                <a:endParaRPr lang="en-US" sz="1100" dirty="0">
                  <a:solidFill>
                    <a:schemeClr val="tx1">
                      <a:lumMod val="85000"/>
                      <a:lumOff val="15000"/>
                    </a:schemeClr>
                  </a:solidFill>
                  <a:effectLst/>
                  <a:latin typeface="Segoe UI" pitchFamily="34" charset="0"/>
                  <a:ea typeface="Segoe UI" pitchFamily="34" charset="0"/>
                  <a:cs typeface="Segoe UI" pitchFamily="34" charset="0"/>
                </a:endParaRPr>
              </a:p>
            </p:txBody>
          </p:sp>
        </p:grpSp>
        <p:grpSp>
          <p:nvGrpSpPr>
            <p:cNvPr id="107" name="List View Item"/>
            <p:cNvGrpSpPr/>
            <p:nvPr/>
          </p:nvGrpSpPr>
          <p:grpSpPr>
            <a:xfrm>
              <a:off x="1235490" y="3723138"/>
              <a:ext cx="2370955" cy="567556"/>
              <a:chOff x="4029844" y="3479948"/>
              <a:chExt cx="2370955" cy="567556"/>
            </a:xfrm>
          </p:grpSpPr>
          <p:grpSp>
            <p:nvGrpSpPr>
              <p:cNvPr id="108" name="Placeholder"/>
              <p:cNvGrpSpPr>
                <a:grpSpLocks noChangeAspect="1"/>
              </p:cNvGrpSpPr>
              <p:nvPr/>
            </p:nvGrpSpPr>
            <p:grpSpPr bwMode="auto">
              <a:xfrm>
                <a:off x="4029844" y="3479948"/>
                <a:ext cx="567556" cy="567556"/>
                <a:chOff x="508000" y="1397000"/>
                <a:chExt cx="1008112" cy="1008112"/>
              </a:xfrm>
              <a:solidFill>
                <a:schemeClr val="bg1">
                  <a:lumMod val="65000"/>
                </a:schemeClr>
              </a:solidFill>
            </p:grpSpPr>
            <p:sp>
              <p:nvSpPr>
                <p:cNvPr id="110" name="Placeholder Shape"/>
                <p:cNvSpPr>
                  <a:spLocks/>
                </p:cNvSpPr>
                <p:nvPr/>
              </p:nvSpPr>
              <p:spPr bwMode="auto">
                <a:xfrm>
                  <a:off x="508000" y="1397000"/>
                  <a:ext cx="1008112" cy="1008112"/>
                </a:xfrm>
                <a:prstGeom prst="rect">
                  <a:avLst/>
                </a:prstGeom>
                <a:grpFill/>
                <a:ln w="19050" cap="flat" cmpd="sng" algn="ctr">
                  <a:solidFill>
                    <a:schemeClr val="bg1"/>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latin typeface="Segoe UI" pitchFamily="34" charset="0"/>
                    <a:ea typeface="Segoe UI" pitchFamily="34" charset="0"/>
                    <a:cs typeface="Segoe UI" pitchFamily="34" charset="0"/>
                  </a:endParaRPr>
                </a:p>
              </p:txBody>
            </p:sp>
            <p:sp>
              <p:nvSpPr>
                <p:cNvPr id="111"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19050" cap="flat" cmpd="sng" algn="ctr">
                  <a:solidFill>
                    <a:schemeClr val="bg1"/>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900">
                    <a:latin typeface="Segoe UI" pitchFamily="34" charset="0"/>
                    <a:ea typeface="Segoe UI" pitchFamily="34" charset="0"/>
                    <a:cs typeface="Segoe UI" pitchFamily="34" charset="0"/>
                  </a:endParaRPr>
                </a:p>
              </p:txBody>
            </p:sp>
            <p:sp>
              <p:nvSpPr>
                <p:cNvPr id="112"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19050" cap="flat" cmpd="sng" algn="ctr">
                  <a:solidFill>
                    <a:schemeClr val="bg1"/>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900">
                    <a:latin typeface="Segoe UI" pitchFamily="34" charset="0"/>
                    <a:ea typeface="Segoe UI" pitchFamily="34" charset="0"/>
                    <a:cs typeface="Segoe UI" pitchFamily="34" charset="0"/>
                  </a:endParaRPr>
                </a:p>
              </p:txBody>
            </p:sp>
          </p:grpSp>
          <p:sp>
            <p:nvSpPr>
              <p:cNvPr id="109" name="Label"/>
              <p:cNvSpPr>
                <a:spLocks/>
              </p:cNvSpPr>
              <p:nvPr/>
            </p:nvSpPr>
            <p:spPr bwMode="auto">
              <a:xfrm>
                <a:off x="4633912" y="3479948"/>
                <a:ext cx="1766887" cy="56755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36576" tIns="32400" rIns="36576" bIns="32400" rtlCol="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100" dirty="0">
                    <a:solidFill>
                      <a:schemeClr val="tx1">
                        <a:lumMod val="85000"/>
                        <a:lumOff val="15000"/>
                      </a:schemeClr>
                    </a:solidFill>
                    <a:latin typeface="Segoe UI" pitchFamily="34" charset="0"/>
                    <a:ea typeface="Segoe UI" pitchFamily="34" charset="0"/>
                    <a:cs typeface="Segoe UI" pitchFamily="34" charset="0"/>
                  </a:rPr>
                  <a:t>Creamy Orange Sorbet</a:t>
                </a:r>
                <a:endParaRPr lang="en-US" sz="1100" dirty="0">
                  <a:solidFill>
                    <a:schemeClr val="tx1">
                      <a:lumMod val="85000"/>
                      <a:lumOff val="15000"/>
                    </a:schemeClr>
                  </a:solidFill>
                  <a:effectLst/>
                  <a:latin typeface="Segoe UI" pitchFamily="34" charset="0"/>
                  <a:ea typeface="Segoe UI" pitchFamily="34" charset="0"/>
                  <a:cs typeface="Segoe UI" pitchFamily="34" charset="0"/>
                </a:endParaRPr>
              </a:p>
            </p:txBody>
          </p:sp>
        </p:grpSp>
        <p:grpSp>
          <p:nvGrpSpPr>
            <p:cNvPr id="113" name="List View Item"/>
            <p:cNvGrpSpPr/>
            <p:nvPr/>
          </p:nvGrpSpPr>
          <p:grpSpPr>
            <a:xfrm>
              <a:off x="1235490" y="4452648"/>
              <a:ext cx="2370955" cy="567556"/>
              <a:chOff x="4029844" y="3479948"/>
              <a:chExt cx="2370955" cy="567556"/>
            </a:xfrm>
          </p:grpSpPr>
          <p:grpSp>
            <p:nvGrpSpPr>
              <p:cNvPr id="114" name="Placeholder"/>
              <p:cNvGrpSpPr>
                <a:grpSpLocks noChangeAspect="1"/>
              </p:cNvGrpSpPr>
              <p:nvPr/>
            </p:nvGrpSpPr>
            <p:grpSpPr bwMode="auto">
              <a:xfrm>
                <a:off x="4029844" y="3479948"/>
                <a:ext cx="567556" cy="567556"/>
                <a:chOff x="508000" y="1397000"/>
                <a:chExt cx="1008112" cy="1008112"/>
              </a:xfrm>
              <a:solidFill>
                <a:schemeClr val="bg1">
                  <a:lumMod val="65000"/>
                </a:schemeClr>
              </a:solidFill>
            </p:grpSpPr>
            <p:sp>
              <p:nvSpPr>
                <p:cNvPr id="116" name="Placeholder Shape"/>
                <p:cNvSpPr>
                  <a:spLocks/>
                </p:cNvSpPr>
                <p:nvPr/>
              </p:nvSpPr>
              <p:spPr bwMode="auto">
                <a:xfrm>
                  <a:off x="508000" y="1397000"/>
                  <a:ext cx="1008112" cy="1008112"/>
                </a:xfrm>
                <a:prstGeom prst="rect">
                  <a:avLst/>
                </a:prstGeom>
                <a:grpFill/>
                <a:ln w="19050" cap="flat" cmpd="sng" algn="ctr">
                  <a:solidFill>
                    <a:schemeClr val="bg1"/>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latin typeface="Segoe UI" pitchFamily="34" charset="0"/>
                    <a:ea typeface="Segoe UI" pitchFamily="34" charset="0"/>
                    <a:cs typeface="Segoe UI" pitchFamily="34" charset="0"/>
                  </a:endParaRPr>
                </a:p>
              </p:txBody>
            </p:sp>
            <p:sp>
              <p:nvSpPr>
                <p:cNvPr id="117"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19050" cap="flat" cmpd="sng" algn="ctr">
                  <a:solidFill>
                    <a:schemeClr val="bg1"/>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900">
                    <a:latin typeface="Segoe UI" pitchFamily="34" charset="0"/>
                    <a:ea typeface="Segoe UI" pitchFamily="34" charset="0"/>
                    <a:cs typeface="Segoe UI" pitchFamily="34" charset="0"/>
                  </a:endParaRPr>
                </a:p>
              </p:txBody>
            </p:sp>
            <p:sp>
              <p:nvSpPr>
                <p:cNvPr id="118"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19050" cap="flat" cmpd="sng" algn="ctr">
                  <a:solidFill>
                    <a:schemeClr val="bg1"/>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900">
                    <a:latin typeface="Segoe UI" pitchFamily="34" charset="0"/>
                    <a:ea typeface="Segoe UI" pitchFamily="34" charset="0"/>
                    <a:cs typeface="Segoe UI" pitchFamily="34" charset="0"/>
                  </a:endParaRPr>
                </a:p>
              </p:txBody>
            </p:sp>
          </p:grpSp>
          <p:sp>
            <p:nvSpPr>
              <p:cNvPr id="115" name="Label"/>
              <p:cNvSpPr>
                <a:spLocks/>
              </p:cNvSpPr>
              <p:nvPr/>
            </p:nvSpPr>
            <p:spPr bwMode="auto">
              <a:xfrm>
                <a:off x="4633912" y="3479948"/>
                <a:ext cx="1766887" cy="56755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36576" tIns="32400" rIns="36576" bIns="32400" rtlCol="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100" dirty="0">
                    <a:solidFill>
                      <a:schemeClr val="tx1">
                        <a:lumMod val="85000"/>
                        <a:lumOff val="15000"/>
                      </a:schemeClr>
                    </a:solidFill>
                    <a:latin typeface="Segoe UI" pitchFamily="34" charset="0"/>
                    <a:ea typeface="Segoe UI" pitchFamily="34" charset="0"/>
                    <a:cs typeface="Segoe UI" pitchFamily="34" charset="0"/>
                  </a:rPr>
                  <a:t>Succulent Strawberry Sorbet</a:t>
                </a:r>
                <a:endParaRPr lang="en-US" sz="1100" dirty="0">
                  <a:solidFill>
                    <a:schemeClr val="tx1">
                      <a:lumMod val="85000"/>
                      <a:lumOff val="15000"/>
                    </a:schemeClr>
                  </a:solidFill>
                  <a:effectLst/>
                  <a:latin typeface="Segoe UI" pitchFamily="34" charset="0"/>
                  <a:ea typeface="Segoe UI" pitchFamily="34" charset="0"/>
                  <a:cs typeface="Segoe UI" pitchFamily="34" charset="0"/>
                </a:endParaRPr>
              </a:p>
            </p:txBody>
          </p:sp>
        </p:grpSp>
        <p:grpSp>
          <p:nvGrpSpPr>
            <p:cNvPr id="154" name="Scrollbar"/>
            <p:cNvGrpSpPr/>
            <p:nvPr>
              <p:custDataLst>
                <p:tags r:id="rId1"/>
              </p:custDataLst>
            </p:nvPr>
          </p:nvGrpSpPr>
          <p:grpSpPr>
            <a:xfrm>
              <a:off x="3708555" y="1428430"/>
              <a:ext cx="164593" cy="3710945"/>
              <a:chOff x="509691" y="368445"/>
              <a:chExt cx="164593" cy="3064477"/>
            </a:xfrm>
          </p:grpSpPr>
          <p:sp>
            <p:nvSpPr>
              <p:cNvPr id="155" name="Track"/>
              <p:cNvSpPr>
                <a:spLocks/>
              </p:cNvSpPr>
              <p:nvPr>
                <p:custDataLst>
                  <p:tags r:id="rId2"/>
                </p:custDataLst>
              </p:nvPr>
            </p:nvSpPr>
            <p:spPr bwMode="auto">
              <a:xfrm>
                <a:off x="509693" y="641619"/>
                <a:ext cx="164591" cy="2518377"/>
              </a:xfrm>
              <a:prstGeom prst="rect">
                <a:avLst/>
              </a:prstGeom>
              <a:solidFill>
                <a:schemeClr val="bg1">
                  <a:lumMod val="7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56" name="Scroll Thumb"/>
              <p:cNvSpPr>
                <a:spLocks/>
              </p:cNvSpPr>
              <p:nvPr>
                <p:custDataLst>
                  <p:tags r:id="rId3"/>
                </p:custDataLst>
              </p:nvPr>
            </p:nvSpPr>
            <p:spPr bwMode="auto">
              <a:xfrm>
                <a:off x="509693" y="643994"/>
                <a:ext cx="164590" cy="1772258"/>
              </a:xfrm>
              <a:prstGeom prst="rect">
                <a:avLst/>
              </a:prstGeom>
              <a:solidFill>
                <a:schemeClr val="tx1">
                  <a:lumMod val="50000"/>
                  <a:lumOff val="50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57" name="Button Down"/>
              <p:cNvSpPr>
                <a:spLocks/>
              </p:cNvSpPr>
              <p:nvPr>
                <p:custDataLst>
                  <p:tags r:id="rId4"/>
                </p:custDataLst>
              </p:nvPr>
            </p:nvSpPr>
            <p:spPr bwMode="auto">
              <a:xfrm>
                <a:off x="509693" y="3159748"/>
                <a:ext cx="164590" cy="273174"/>
              </a:xfrm>
              <a:prstGeom prst="rect">
                <a:avLst/>
              </a:prstGeom>
              <a:solidFill>
                <a:schemeClr val="bg1">
                  <a:lumMod val="7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58" name="Arrow Down"/>
              <p:cNvSpPr>
                <a:spLocks noChangeAspect="1"/>
              </p:cNvSpPr>
              <p:nvPr>
                <p:custDataLst>
                  <p:tags r:id="rId5"/>
                </p:custDataLst>
              </p:nvPr>
            </p:nvSpPr>
            <p:spPr bwMode="auto">
              <a:xfrm>
                <a:off x="533346" y="3215792"/>
                <a:ext cx="117283" cy="80543"/>
              </a:xfrm>
              <a:custGeom>
                <a:avLst/>
                <a:gdLst>
                  <a:gd name="T0" fmla="*/ 58 w 116"/>
                  <a:gd name="T1" fmla="*/ 61 h 105"/>
                  <a:gd name="T2" fmla="*/ 71 w 116"/>
                  <a:gd name="T3" fmla="*/ 48 h 105"/>
                  <a:gd name="T4" fmla="*/ 116 w 116"/>
                  <a:gd name="T5" fmla="*/ 0 h 105"/>
                  <a:gd name="T6" fmla="*/ 116 w 116"/>
                  <a:gd name="T7" fmla="*/ 43 h 105"/>
                  <a:gd name="T8" fmla="*/ 58 w 116"/>
                  <a:gd name="T9" fmla="*/ 105 h 105"/>
                  <a:gd name="T10" fmla="*/ 0 w 116"/>
                  <a:gd name="T11" fmla="*/ 43 h 105"/>
                  <a:gd name="T12" fmla="*/ 0 w 116"/>
                  <a:gd name="T13" fmla="*/ 0 h 105"/>
                  <a:gd name="T14" fmla="*/ 45 w 116"/>
                  <a:gd name="T15" fmla="*/ 48 h 105"/>
                  <a:gd name="T16" fmla="*/ 58 w 116"/>
                  <a:gd name="T17" fmla="*/ 6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05">
                    <a:moveTo>
                      <a:pt x="58" y="61"/>
                    </a:moveTo>
                    <a:lnTo>
                      <a:pt x="71" y="48"/>
                    </a:lnTo>
                    <a:lnTo>
                      <a:pt x="116" y="0"/>
                    </a:lnTo>
                    <a:lnTo>
                      <a:pt x="116" y="43"/>
                    </a:lnTo>
                    <a:lnTo>
                      <a:pt x="58" y="105"/>
                    </a:lnTo>
                    <a:lnTo>
                      <a:pt x="0" y="43"/>
                    </a:lnTo>
                    <a:lnTo>
                      <a:pt x="0" y="0"/>
                    </a:lnTo>
                    <a:lnTo>
                      <a:pt x="45" y="48"/>
                    </a:lnTo>
                    <a:lnTo>
                      <a:pt x="58" y="61"/>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59" name="Button Up"/>
              <p:cNvSpPr>
                <a:spLocks/>
              </p:cNvSpPr>
              <p:nvPr>
                <p:custDataLst>
                  <p:tags r:id="rId6"/>
                </p:custDataLst>
              </p:nvPr>
            </p:nvSpPr>
            <p:spPr bwMode="auto">
              <a:xfrm>
                <a:off x="509691" y="368445"/>
                <a:ext cx="164592" cy="273174"/>
              </a:xfrm>
              <a:prstGeom prst="rect">
                <a:avLst/>
              </a:prstGeom>
              <a:solidFill>
                <a:schemeClr val="bg1">
                  <a:lumMod val="7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60" name="Arrow Up"/>
              <p:cNvSpPr>
                <a:spLocks noChangeAspect="1"/>
              </p:cNvSpPr>
              <p:nvPr>
                <p:custDataLst>
                  <p:tags r:id="rId7"/>
                </p:custDataLst>
              </p:nvPr>
            </p:nvSpPr>
            <p:spPr bwMode="auto">
              <a:xfrm rot="10800000">
                <a:off x="533346" y="505032"/>
                <a:ext cx="117283" cy="80543"/>
              </a:xfrm>
              <a:custGeom>
                <a:avLst/>
                <a:gdLst>
                  <a:gd name="T0" fmla="*/ 58 w 116"/>
                  <a:gd name="T1" fmla="*/ 61 h 105"/>
                  <a:gd name="T2" fmla="*/ 71 w 116"/>
                  <a:gd name="T3" fmla="*/ 48 h 105"/>
                  <a:gd name="T4" fmla="*/ 116 w 116"/>
                  <a:gd name="T5" fmla="*/ 0 h 105"/>
                  <a:gd name="T6" fmla="*/ 116 w 116"/>
                  <a:gd name="T7" fmla="*/ 43 h 105"/>
                  <a:gd name="T8" fmla="*/ 58 w 116"/>
                  <a:gd name="T9" fmla="*/ 105 h 105"/>
                  <a:gd name="T10" fmla="*/ 0 w 116"/>
                  <a:gd name="T11" fmla="*/ 43 h 105"/>
                  <a:gd name="T12" fmla="*/ 0 w 116"/>
                  <a:gd name="T13" fmla="*/ 0 h 105"/>
                  <a:gd name="T14" fmla="*/ 45 w 116"/>
                  <a:gd name="T15" fmla="*/ 48 h 105"/>
                  <a:gd name="T16" fmla="*/ 58 w 116"/>
                  <a:gd name="T17" fmla="*/ 6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05">
                    <a:moveTo>
                      <a:pt x="58" y="61"/>
                    </a:moveTo>
                    <a:lnTo>
                      <a:pt x="71" y="48"/>
                    </a:lnTo>
                    <a:lnTo>
                      <a:pt x="116" y="0"/>
                    </a:lnTo>
                    <a:lnTo>
                      <a:pt x="116" y="43"/>
                    </a:lnTo>
                    <a:lnTo>
                      <a:pt x="58" y="105"/>
                    </a:lnTo>
                    <a:lnTo>
                      <a:pt x="0" y="43"/>
                    </a:lnTo>
                    <a:lnTo>
                      <a:pt x="0" y="0"/>
                    </a:lnTo>
                    <a:lnTo>
                      <a:pt x="45" y="48"/>
                    </a:lnTo>
                    <a:lnTo>
                      <a:pt x="58" y="61"/>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pPr algn="ctr"/>
                <a:endParaRPr lang="en-US" sz="900" dirty="0">
                  <a:solidFill>
                    <a:srgbClr val="262626"/>
                  </a:solidFill>
                  <a:latin typeface="Segoe UI" pitchFamily="34" charset="0"/>
                  <a:ea typeface="Segoe UI" pitchFamily="34" charset="0"/>
                  <a:cs typeface="Segoe UI" pitchFamily="34" charset="0"/>
                </a:endParaRPr>
              </a:p>
            </p:txBody>
          </p:sp>
        </p:grpSp>
      </p:grpSp>
      <p:grpSp>
        <p:nvGrpSpPr>
          <p:cNvPr id="65" name="Comment"/>
          <p:cNvGrpSpPr/>
          <p:nvPr/>
        </p:nvGrpSpPr>
        <p:grpSpPr>
          <a:xfrm>
            <a:off x="9446249" y="2223682"/>
            <a:ext cx="1234708" cy="1024571"/>
            <a:chOff x="670549" y="2445612"/>
            <a:chExt cx="1234708" cy="1024571"/>
          </a:xfrm>
        </p:grpSpPr>
        <p:grpSp>
          <p:nvGrpSpPr>
            <p:cNvPr id="66" name="Sketched Arrow"/>
            <p:cNvGrpSpPr/>
            <p:nvPr/>
          </p:nvGrpSpPr>
          <p:grpSpPr>
            <a:xfrm flipH="1">
              <a:off x="1197231" y="2803433"/>
              <a:ext cx="708026" cy="666750"/>
              <a:chOff x="3246438" y="-1454150"/>
              <a:chExt cx="708025" cy="666750"/>
            </a:xfrm>
          </p:grpSpPr>
          <p:sp>
            <p:nvSpPr>
              <p:cNvPr id="68" name="Arrow Tail"/>
              <p:cNvSpPr>
                <a:spLocks/>
              </p:cNvSpPr>
              <p:nvPr/>
            </p:nvSpPr>
            <p:spPr bwMode="auto">
              <a:xfrm>
                <a:off x="3271838" y="-1454150"/>
                <a:ext cx="682625" cy="522288"/>
              </a:xfrm>
              <a:custGeom>
                <a:avLst/>
                <a:gdLst>
                  <a:gd name="T0" fmla="*/ 7161 w 7162"/>
                  <a:gd name="T1" fmla="*/ 28 h 5477"/>
                  <a:gd name="T2" fmla="*/ 7158 w 7162"/>
                  <a:gd name="T3" fmla="*/ 84 h 5477"/>
                  <a:gd name="T4" fmla="*/ 7152 w 7162"/>
                  <a:gd name="T5" fmla="*/ 174 h 5477"/>
                  <a:gd name="T6" fmla="*/ 7132 w 7162"/>
                  <a:gd name="T7" fmla="*/ 367 h 5477"/>
                  <a:gd name="T8" fmla="*/ 7099 w 7162"/>
                  <a:gd name="T9" fmla="*/ 622 h 5477"/>
                  <a:gd name="T10" fmla="*/ 6971 w 7162"/>
                  <a:gd name="T11" fmla="*/ 1276 h 5477"/>
                  <a:gd name="T12" fmla="*/ 6735 w 7162"/>
                  <a:gd name="T13" fmla="*/ 2065 h 5477"/>
                  <a:gd name="T14" fmla="*/ 6359 w 7162"/>
                  <a:gd name="T15" fmla="*/ 2912 h 5477"/>
                  <a:gd name="T16" fmla="*/ 5810 w 7162"/>
                  <a:gd name="T17" fmla="*/ 3745 h 5477"/>
                  <a:gd name="T18" fmla="*/ 5332 w 7162"/>
                  <a:gd name="T19" fmla="*/ 4256 h 5477"/>
                  <a:gd name="T20" fmla="*/ 4907 w 7162"/>
                  <a:gd name="T21" fmla="*/ 4601 h 5477"/>
                  <a:gd name="T22" fmla="*/ 4422 w 7162"/>
                  <a:gd name="T23" fmla="*/ 4901 h 5477"/>
                  <a:gd name="T24" fmla="*/ 3872 w 7162"/>
                  <a:gd name="T25" fmla="*/ 5148 h 5477"/>
                  <a:gd name="T26" fmla="*/ 3253 w 7162"/>
                  <a:gd name="T27" fmla="*/ 5332 h 5477"/>
                  <a:gd name="T28" fmla="*/ 2560 w 7162"/>
                  <a:gd name="T29" fmla="*/ 5445 h 5477"/>
                  <a:gd name="T30" fmla="*/ 1791 w 7162"/>
                  <a:gd name="T31" fmla="*/ 5477 h 5477"/>
                  <a:gd name="T32" fmla="*/ 942 w 7162"/>
                  <a:gd name="T33" fmla="*/ 5420 h 5477"/>
                  <a:gd name="T34" fmla="*/ 7 w 7162"/>
                  <a:gd name="T35" fmla="*/ 5262 h 5477"/>
                  <a:gd name="T36" fmla="*/ 331 w 7162"/>
                  <a:gd name="T37" fmla="*/ 5311 h 5477"/>
                  <a:gd name="T38" fmla="*/ 643 w 7162"/>
                  <a:gd name="T39" fmla="*/ 5364 h 5477"/>
                  <a:gd name="T40" fmla="*/ 1236 w 7162"/>
                  <a:gd name="T41" fmla="*/ 5434 h 5477"/>
                  <a:gd name="T42" fmla="*/ 1519 w 7162"/>
                  <a:gd name="T43" fmla="*/ 5453 h 5477"/>
                  <a:gd name="T44" fmla="*/ 2056 w 7162"/>
                  <a:gd name="T45" fmla="*/ 5460 h 5477"/>
                  <a:gd name="T46" fmla="*/ 2312 w 7162"/>
                  <a:gd name="T47" fmla="*/ 5449 h 5477"/>
                  <a:gd name="T48" fmla="*/ 2798 w 7162"/>
                  <a:gd name="T49" fmla="*/ 5401 h 5477"/>
                  <a:gd name="T50" fmla="*/ 3027 w 7162"/>
                  <a:gd name="T51" fmla="*/ 5363 h 5477"/>
                  <a:gd name="T52" fmla="*/ 3463 w 7162"/>
                  <a:gd name="T53" fmla="*/ 5263 h 5477"/>
                  <a:gd name="T54" fmla="*/ 3668 w 7162"/>
                  <a:gd name="T55" fmla="*/ 5202 h 5477"/>
                  <a:gd name="T56" fmla="*/ 4056 w 7162"/>
                  <a:gd name="T57" fmla="*/ 5057 h 5477"/>
                  <a:gd name="T58" fmla="*/ 4239 w 7162"/>
                  <a:gd name="T59" fmla="*/ 4975 h 5477"/>
                  <a:gd name="T60" fmla="*/ 4583 w 7162"/>
                  <a:gd name="T61" fmla="*/ 4792 h 5477"/>
                  <a:gd name="T62" fmla="*/ 4744 w 7162"/>
                  <a:gd name="T63" fmla="*/ 4693 h 5477"/>
                  <a:gd name="T64" fmla="*/ 5046 w 7162"/>
                  <a:gd name="T65" fmla="*/ 4478 h 5477"/>
                  <a:gd name="T66" fmla="*/ 5186 w 7162"/>
                  <a:gd name="T67" fmla="*/ 4363 h 5477"/>
                  <a:gd name="T68" fmla="*/ 5449 w 7162"/>
                  <a:gd name="T69" fmla="*/ 4123 h 5477"/>
                  <a:gd name="T70" fmla="*/ 5571 w 7162"/>
                  <a:gd name="T71" fmla="*/ 3997 h 5477"/>
                  <a:gd name="T72" fmla="*/ 6001 w 7162"/>
                  <a:gd name="T73" fmla="*/ 3465 h 5477"/>
                  <a:gd name="T74" fmla="*/ 6184 w 7162"/>
                  <a:gd name="T75" fmla="*/ 3188 h 5477"/>
                  <a:gd name="T76" fmla="*/ 6487 w 7162"/>
                  <a:gd name="T77" fmla="*/ 2621 h 5477"/>
                  <a:gd name="T78" fmla="*/ 6612 w 7162"/>
                  <a:gd name="T79" fmla="*/ 2339 h 5477"/>
                  <a:gd name="T80" fmla="*/ 6813 w 7162"/>
                  <a:gd name="T81" fmla="*/ 1787 h 5477"/>
                  <a:gd name="T82" fmla="*/ 6891 w 7162"/>
                  <a:gd name="T83" fmla="*/ 1523 h 5477"/>
                  <a:gd name="T84" fmla="*/ 7009 w 7162"/>
                  <a:gd name="T85" fmla="*/ 1037 h 5477"/>
                  <a:gd name="T86" fmla="*/ 7051 w 7162"/>
                  <a:gd name="T87" fmla="*/ 818 h 5477"/>
                  <a:gd name="T88" fmla="*/ 7097 w 7162"/>
                  <a:gd name="T89" fmla="*/ 528 h 5477"/>
                  <a:gd name="T90" fmla="*/ 7108 w 7162"/>
                  <a:gd name="T91" fmla="*/ 444 h 5477"/>
                  <a:gd name="T92" fmla="*/ 7125 w 7162"/>
                  <a:gd name="T93" fmla="*/ 295 h 5477"/>
                  <a:gd name="T94" fmla="*/ 7136 w 7162"/>
                  <a:gd name="T95" fmla="*/ 173 h 5477"/>
                  <a:gd name="T96" fmla="*/ 7142 w 7162"/>
                  <a:gd name="T97" fmla="*/ 83 h 5477"/>
                  <a:gd name="T98" fmla="*/ 7144 w 7162"/>
                  <a:gd name="T99" fmla="*/ 51 h 5477"/>
                  <a:gd name="T100" fmla="*/ 7146 w 7162"/>
                  <a:gd name="T101" fmla="*/ 13 h 5477"/>
                  <a:gd name="T102" fmla="*/ 7162 w 7162"/>
                  <a:gd name="T103" fmla="*/ 8 h 5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62" h="5477">
                    <a:moveTo>
                      <a:pt x="7162" y="8"/>
                    </a:moveTo>
                    <a:lnTo>
                      <a:pt x="7162" y="14"/>
                    </a:lnTo>
                    <a:lnTo>
                      <a:pt x="7161" y="28"/>
                    </a:lnTo>
                    <a:lnTo>
                      <a:pt x="7161" y="28"/>
                    </a:lnTo>
                    <a:lnTo>
                      <a:pt x="7160" y="52"/>
                    </a:lnTo>
                    <a:lnTo>
                      <a:pt x="7158" y="84"/>
                    </a:lnTo>
                    <a:lnTo>
                      <a:pt x="7155" y="125"/>
                    </a:lnTo>
                    <a:lnTo>
                      <a:pt x="7155" y="125"/>
                    </a:lnTo>
                    <a:lnTo>
                      <a:pt x="7152" y="174"/>
                    </a:lnTo>
                    <a:lnTo>
                      <a:pt x="7147" y="231"/>
                    </a:lnTo>
                    <a:lnTo>
                      <a:pt x="7140" y="296"/>
                    </a:lnTo>
                    <a:lnTo>
                      <a:pt x="7132" y="367"/>
                    </a:lnTo>
                    <a:lnTo>
                      <a:pt x="7123" y="445"/>
                    </a:lnTo>
                    <a:lnTo>
                      <a:pt x="7112" y="531"/>
                    </a:lnTo>
                    <a:lnTo>
                      <a:pt x="7099" y="622"/>
                    </a:lnTo>
                    <a:lnTo>
                      <a:pt x="7066" y="821"/>
                    </a:lnTo>
                    <a:lnTo>
                      <a:pt x="7024" y="1040"/>
                    </a:lnTo>
                    <a:lnTo>
                      <a:pt x="6971" y="1276"/>
                    </a:lnTo>
                    <a:lnTo>
                      <a:pt x="6906" y="1528"/>
                    </a:lnTo>
                    <a:lnTo>
                      <a:pt x="6828" y="1792"/>
                    </a:lnTo>
                    <a:lnTo>
                      <a:pt x="6735" y="2065"/>
                    </a:lnTo>
                    <a:lnTo>
                      <a:pt x="6627" y="2345"/>
                    </a:lnTo>
                    <a:lnTo>
                      <a:pt x="6502" y="2628"/>
                    </a:lnTo>
                    <a:lnTo>
                      <a:pt x="6359" y="2912"/>
                    </a:lnTo>
                    <a:lnTo>
                      <a:pt x="6197" y="3196"/>
                    </a:lnTo>
                    <a:lnTo>
                      <a:pt x="6014" y="3474"/>
                    </a:lnTo>
                    <a:lnTo>
                      <a:pt x="5810" y="3745"/>
                    </a:lnTo>
                    <a:lnTo>
                      <a:pt x="5583" y="4008"/>
                    </a:lnTo>
                    <a:lnTo>
                      <a:pt x="5460" y="4134"/>
                    </a:lnTo>
                    <a:lnTo>
                      <a:pt x="5332" y="4256"/>
                    </a:lnTo>
                    <a:lnTo>
                      <a:pt x="5197" y="4376"/>
                    </a:lnTo>
                    <a:lnTo>
                      <a:pt x="5055" y="4491"/>
                    </a:lnTo>
                    <a:lnTo>
                      <a:pt x="4907" y="4601"/>
                    </a:lnTo>
                    <a:lnTo>
                      <a:pt x="4753" y="4706"/>
                    </a:lnTo>
                    <a:lnTo>
                      <a:pt x="4591" y="4806"/>
                    </a:lnTo>
                    <a:lnTo>
                      <a:pt x="4422" y="4901"/>
                    </a:lnTo>
                    <a:lnTo>
                      <a:pt x="4246" y="4990"/>
                    </a:lnTo>
                    <a:lnTo>
                      <a:pt x="4063" y="5072"/>
                    </a:lnTo>
                    <a:lnTo>
                      <a:pt x="3872" y="5148"/>
                    </a:lnTo>
                    <a:lnTo>
                      <a:pt x="3673" y="5217"/>
                    </a:lnTo>
                    <a:lnTo>
                      <a:pt x="3467" y="5278"/>
                    </a:lnTo>
                    <a:lnTo>
                      <a:pt x="3253" y="5332"/>
                    </a:lnTo>
                    <a:lnTo>
                      <a:pt x="3030" y="5378"/>
                    </a:lnTo>
                    <a:lnTo>
                      <a:pt x="2800" y="5416"/>
                    </a:lnTo>
                    <a:lnTo>
                      <a:pt x="2560" y="5445"/>
                    </a:lnTo>
                    <a:lnTo>
                      <a:pt x="2313" y="5465"/>
                    </a:lnTo>
                    <a:lnTo>
                      <a:pt x="2057" y="5476"/>
                    </a:lnTo>
                    <a:lnTo>
                      <a:pt x="1791" y="5477"/>
                    </a:lnTo>
                    <a:lnTo>
                      <a:pt x="1518" y="5469"/>
                    </a:lnTo>
                    <a:lnTo>
                      <a:pt x="1235" y="5449"/>
                    </a:lnTo>
                    <a:lnTo>
                      <a:pt x="942" y="5420"/>
                    </a:lnTo>
                    <a:lnTo>
                      <a:pt x="640" y="5379"/>
                    </a:lnTo>
                    <a:lnTo>
                      <a:pt x="328" y="5326"/>
                    </a:lnTo>
                    <a:lnTo>
                      <a:pt x="7" y="5262"/>
                    </a:lnTo>
                    <a:cubicBezTo>
                      <a:pt x="3" y="5261"/>
                      <a:pt x="0" y="5257"/>
                      <a:pt x="1" y="5253"/>
                    </a:cubicBezTo>
                    <a:cubicBezTo>
                      <a:pt x="1" y="5249"/>
                      <a:pt x="6" y="5246"/>
                      <a:pt x="10" y="5247"/>
                    </a:cubicBezTo>
                    <a:lnTo>
                      <a:pt x="331" y="5311"/>
                    </a:lnTo>
                    <a:lnTo>
                      <a:pt x="331" y="5311"/>
                    </a:lnTo>
                    <a:lnTo>
                      <a:pt x="643" y="5364"/>
                    </a:lnTo>
                    <a:lnTo>
                      <a:pt x="643" y="5364"/>
                    </a:lnTo>
                    <a:lnTo>
                      <a:pt x="944" y="5405"/>
                    </a:lnTo>
                    <a:lnTo>
                      <a:pt x="943" y="5405"/>
                    </a:lnTo>
                    <a:lnTo>
                      <a:pt x="1236" y="5434"/>
                    </a:lnTo>
                    <a:lnTo>
                      <a:pt x="1236" y="5433"/>
                    </a:lnTo>
                    <a:lnTo>
                      <a:pt x="1519" y="5453"/>
                    </a:lnTo>
                    <a:lnTo>
                      <a:pt x="1519" y="5453"/>
                    </a:lnTo>
                    <a:lnTo>
                      <a:pt x="1792" y="5461"/>
                    </a:lnTo>
                    <a:lnTo>
                      <a:pt x="1791" y="5461"/>
                    </a:lnTo>
                    <a:lnTo>
                      <a:pt x="2056" y="5460"/>
                    </a:lnTo>
                    <a:lnTo>
                      <a:pt x="2056" y="5460"/>
                    </a:lnTo>
                    <a:lnTo>
                      <a:pt x="2312" y="5449"/>
                    </a:lnTo>
                    <a:lnTo>
                      <a:pt x="2312" y="5449"/>
                    </a:lnTo>
                    <a:lnTo>
                      <a:pt x="2559" y="5429"/>
                    </a:lnTo>
                    <a:lnTo>
                      <a:pt x="2559" y="5430"/>
                    </a:lnTo>
                    <a:lnTo>
                      <a:pt x="2798" y="5401"/>
                    </a:lnTo>
                    <a:lnTo>
                      <a:pt x="2797" y="5401"/>
                    </a:lnTo>
                    <a:lnTo>
                      <a:pt x="3027" y="5363"/>
                    </a:lnTo>
                    <a:lnTo>
                      <a:pt x="3027" y="5363"/>
                    </a:lnTo>
                    <a:lnTo>
                      <a:pt x="3250" y="5317"/>
                    </a:lnTo>
                    <a:lnTo>
                      <a:pt x="3250" y="5317"/>
                    </a:lnTo>
                    <a:lnTo>
                      <a:pt x="3463" y="5263"/>
                    </a:lnTo>
                    <a:lnTo>
                      <a:pt x="3462" y="5263"/>
                    </a:lnTo>
                    <a:lnTo>
                      <a:pt x="3668" y="5202"/>
                    </a:lnTo>
                    <a:lnTo>
                      <a:pt x="3668" y="5202"/>
                    </a:lnTo>
                    <a:lnTo>
                      <a:pt x="3867" y="5133"/>
                    </a:lnTo>
                    <a:lnTo>
                      <a:pt x="3866" y="5133"/>
                    </a:lnTo>
                    <a:lnTo>
                      <a:pt x="4056" y="5057"/>
                    </a:lnTo>
                    <a:lnTo>
                      <a:pt x="4056" y="5057"/>
                    </a:lnTo>
                    <a:lnTo>
                      <a:pt x="4239" y="4975"/>
                    </a:lnTo>
                    <a:lnTo>
                      <a:pt x="4239" y="4975"/>
                    </a:lnTo>
                    <a:lnTo>
                      <a:pt x="4415" y="4886"/>
                    </a:lnTo>
                    <a:lnTo>
                      <a:pt x="4415" y="4886"/>
                    </a:lnTo>
                    <a:lnTo>
                      <a:pt x="4583" y="4792"/>
                    </a:lnTo>
                    <a:lnTo>
                      <a:pt x="4582" y="4793"/>
                    </a:lnTo>
                    <a:lnTo>
                      <a:pt x="4744" y="4693"/>
                    </a:lnTo>
                    <a:lnTo>
                      <a:pt x="4744" y="4693"/>
                    </a:lnTo>
                    <a:lnTo>
                      <a:pt x="4898" y="4588"/>
                    </a:lnTo>
                    <a:lnTo>
                      <a:pt x="4898" y="4588"/>
                    </a:lnTo>
                    <a:lnTo>
                      <a:pt x="5046" y="4478"/>
                    </a:lnTo>
                    <a:lnTo>
                      <a:pt x="5045" y="4478"/>
                    </a:lnTo>
                    <a:lnTo>
                      <a:pt x="5186" y="4363"/>
                    </a:lnTo>
                    <a:lnTo>
                      <a:pt x="5186" y="4363"/>
                    </a:lnTo>
                    <a:lnTo>
                      <a:pt x="5321" y="4244"/>
                    </a:lnTo>
                    <a:lnTo>
                      <a:pt x="5321" y="4245"/>
                    </a:lnTo>
                    <a:lnTo>
                      <a:pt x="5449" y="4123"/>
                    </a:lnTo>
                    <a:lnTo>
                      <a:pt x="5449" y="4123"/>
                    </a:lnTo>
                    <a:lnTo>
                      <a:pt x="5572" y="3997"/>
                    </a:lnTo>
                    <a:lnTo>
                      <a:pt x="5571" y="3997"/>
                    </a:lnTo>
                    <a:lnTo>
                      <a:pt x="5797" y="3735"/>
                    </a:lnTo>
                    <a:lnTo>
                      <a:pt x="5797" y="3736"/>
                    </a:lnTo>
                    <a:lnTo>
                      <a:pt x="6001" y="3465"/>
                    </a:lnTo>
                    <a:lnTo>
                      <a:pt x="6001" y="3465"/>
                    </a:lnTo>
                    <a:lnTo>
                      <a:pt x="6184" y="3187"/>
                    </a:lnTo>
                    <a:lnTo>
                      <a:pt x="6184" y="3188"/>
                    </a:lnTo>
                    <a:lnTo>
                      <a:pt x="6345" y="2905"/>
                    </a:lnTo>
                    <a:lnTo>
                      <a:pt x="6344" y="2905"/>
                    </a:lnTo>
                    <a:lnTo>
                      <a:pt x="6487" y="2621"/>
                    </a:lnTo>
                    <a:lnTo>
                      <a:pt x="6487" y="2621"/>
                    </a:lnTo>
                    <a:lnTo>
                      <a:pt x="6612" y="2338"/>
                    </a:lnTo>
                    <a:lnTo>
                      <a:pt x="6612" y="2339"/>
                    </a:lnTo>
                    <a:lnTo>
                      <a:pt x="6720" y="2060"/>
                    </a:lnTo>
                    <a:lnTo>
                      <a:pt x="6720" y="2060"/>
                    </a:lnTo>
                    <a:lnTo>
                      <a:pt x="6813" y="1787"/>
                    </a:lnTo>
                    <a:lnTo>
                      <a:pt x="6813" y="1787"/>
                    </a:lnTo>
                    <a:lnTo>
                      <a:pt x="6891" y="1523"/>
                    </a:lnTo>
                    <a:lnTo>
                      <a:pt x="6891" y="1523"/>
                    </a:lnTo>
                    <a:lnTo>
                      <a:pt x="6956" y="1272"/>
                    </a:lnTo>
                    <a:lnTo>
                      <a:pt x="6956" y="1273"/>
                    </a:lnTo>
                    <a:lnTo>
                      <a:pt x="7009" y="1037"/>
                    </a:lnTo>
                    <a:lnTo>
                      <a:pt x="7009" y="1037"/>
                    </a:lnTo>
                    <a:lnTo>
                      <a:pt x="7051" y="818"/>
                    </a:lnTo>
                    <a:lnTo>
                      <a:pt x="7051" y="818"/>
                    </a:lnTo>
                    <a:lnTo>
                      <a:pt x="7084" y="619"/>
                    </a:lnTo>
                    <a:lnTo>
                      <a:pt x="7084" y="619"/>
                    </a:lnTo>
                    <a:lnTo>
                      <a:pt x="7097" y="528"/>
                    </a:lnTo>
                    <a:lnTo>
                      <a:pt x="7097" y="528"/>
                    </a:lnTo>
                    <a:lnTo>
                      <a:pt x="7108" y="443"/>
                    </a:lnTo>
                    <a:lnTo>
                      <a:pt x="7108" y="444"/>
                    </a:lnTo>
                    <a:lnTo>
                      <a:pt x="7117" y="366"/>
                    </a:lnTo>
                    <a:lnTo>
                      <a:pt x="7125" y="295"/>
                    </a:lnTo>
                    <a:lnTo>
                      <a:pt x="7125" y="295"/>
                    </a:lnTo>
                    <a:lnTo>
                      <a:pt x="7132" y="230"/>
                    </a:lnTo>
                    <a:lnTo>
                      <a:pt x="7131" y="230"/>
                    </a:lnTo>
                    <a:lnTo>
                      <a:pt x="7136" y="173"/>
                    </a:lnTo>
                    <a:lnTo>
                      <a:pt x="7136" y="173"/>
                    </a:lnTo>
                    <a:lnTo>
                      <a:pt x="7139" y="124"/>
                    </a:lnTo>
                    <a:lnTo>
                      <a:pt x="7142" y="83"/>
                    </a:lnTo>
                    <a:lnTo>
                      <a:pt x="7142" y="83"/>
                    </a:lnTo>
                    <a:lnTo>
                      <a:pt x="7144" y="51"/>
                    </a:lnTo>
                    <a:lnTo>
                      <a:pt x="7144" y="51"/>
                    </a:lnTo>
                    <a:lnTo>
                      <a:pt x="7145" y="27"/>
                    </a:lnTo>
                    <a:lnTo>
                      <a:pt x="7146" y="13"/>
                    </a:lnTo>
                    <a:lnTo>
                      <a:pt x="7146" y="13"/>
                    </a:lnTo>
                    <a:lnTo>
                      <a:pt x="7146" y="8"/>
                    </a:lnTo>
                    <a:cubicBezTo>
                      <a:pt x="7146" y="4"/>
                      <a:pt x="7150" y="0"/>
                      <a:pt x="7154" y="0"/>
                    </a:cubicBezTo>
                    <a:cubicBezTo>
                      <a:pt x="7159" y="0"/>
                      <a:pt x="7162" y="4"/>
                      <a:pt x="7162" y="8"/>
                    </a:cubicBezTo>
                    <a:close/>
                  </a:path>
                </a:pathLst>
              </a:custGeom>
              <a:solidFill>
                <a:srgbClr val="000000"/>
              </a:solidFill>
              <a:ln w="38100" cap="flat">
                <a:solidFill>
                  <a:srgbClr val="0CADDB"/>
                </a:solidFill>
                <a:prstDash val="solid"/>
                <a:round/>
                <a:headEnd/>
                <a:tailEnd/>
              </a:ln>
            </p:spPr>
            <p:txBody>
              <a:bodyPr vert="horz" wrap="square" lIns="91440" tIns="45720" rIns="91440" bIns="45720" numCol="1" anchor="t" anchorCtr="0" compatLnSpc="1">
                <a:prstTxWarp prst="textNoShape">
                  <a:avLst/>
                </a:prstTxWarp>
              </a:bodyPr>
              <a:lstStyle/>
              <a:p>
                <a:endParaRPr lang="en-US" sz="900">
                  <a:solidFill>
                    <a:srgbClr val="E13000"/>
                  </a:solidFill>
                </a:endParaRPr>
              </a:p>
            </p:txBody>
          </p:sp>
          <p:sp>
            <p:nvSpPr>
              <p:cNvPr id="69" name="Arrow Head"/>
              <p:cNvSpPr>
                <a:spLocks/>
              </p:cNvSpPr>
              <p:nvPr/>
            </p:nvSpPr>
            <p:spPr bwMode="auto">
              <a:xfrm>
                <a:off x="3246438" y="-1092200"/>
                <a:ext cx="303213" cy="304800"/>
              </a:xfrm>
              <a:custGeom>
                <a:avLst/>
                <a:gdLst>
                  <a:gd name="T0" fmla="*/ 3118 w 3186"/>
                  <a:gd name="T1" fmla="*/ 3185 h 3197"/>
                  <a:gd name="T2" fmla="*/ 3002 w 3186"/>
                  <a:gd name="T3" fmla="*/ 3158 h 3197"/>
                  <a:gd name="T4" fmla="*/ 2738 w 3186"/>
                  <a:gd name="T5" fmla="*/ 3090 h 3197"/>
                  <a:gd name="T6" fmla="*/ 2392 w 3186"/>
                  <a:gd name="T7" fmla="*/ 2994 h 3197"/>
                  <a:gd name="T8" fmla="*/ 1850 w 3186"/>
                  <a:gd name="T9" fmla="*/ 2829 h 3197"/>
                  <a:gd name="T10" fmla="*/ 1001 w 3186"/>
                  <a:gd name="T11" fmla="*/ 2524 h 3197"/>
                  <a:gd name="T12" fmla="*/ 622 w 3186"/>
                  <a:gd name="T13" fmla="*/ 2355 h 3197"/>
                  <a:gd name="T14" fmla="*/ 310 w 3186"/>
                  <a:gd name="T15" fmla="*/ 2179 h 3197"/>
                  <a:gd name="T16" fmla="*/ 94 w 3186"/>
                  <a:gd name="T17" fmla="*/ 2004 h 3197"/>
                  <a:gd name="T18" fmla="*/ 0 w 3186"/>
                  <a:gd name="T19" fmla="*/ 1828 h 3197"/>
                  <a:gd name="T20" fmla="*/ 46 w 3186"/>
                  <a:gd name="T21" fmla="*/ 1641 h 3197"/>
                  <a:gd name="T22" fmla="*/ 207 w 3186"/>
                  <a:gd name="T23" fmla="*/ 1432 h 3197"/>
                  <a:gd name="T24" fmla="*/ 453 w 3186"/>
                  <a:gd name="T25" fmla="*/ 1209 h 3197"/>
                  <a:gd name="T26" fmla="*/ 989 w 3186"/>
                  <a:gd name="T27" fmla="*/ 833 h 3197"/>
                  <a:gd name="T28" fmla="*/ 1692 w 3186"/>
                  <a:gd name="T29" fmla="*/ 419 h 3197"/>
                  <a:gd name="T30" fmla="*/ 2100 w 3186"/>
                  <a:gd name="T31" fmla="*/ 202 h 3197"/>
                  <a:gd name="T32" fmla="*/ 2263 w 3186"/>
                  <a:gd name="T33" fmla="*/ 118 h 3197"/>
                  <a:gd name="T34" fmla="*/ 2390 w 3186"/>
                  <a:gd name="T35" fmla="*/ 55 h 3197"/>
                  <a:gd name="T36" fmla="*/ 2471 w 3186"/>
                  <a:gd name="T37" fmla="*/ 16 h 3197"/>
                  <a:gd name="T38" fmla="*/ 2511 w 3186"/>
                  <a:gd name="T39" fmla="*/ 7 h 3197"/>
                  <a:gd name="T40" fmla="*/ 2499 w 3186"/>
                  <a:gd name="T41" fmla="*/ 20 h 3197"/>
                  <a:gd name="T42" fmla="*/ 2443 w 3186"/>
                  <a:gd name="T43" fmla="*/ 47 h 3197"/>
                  <a:gd name="T44" fmla="*/ 2270 w 3186"/>
                  <a:gd name="T45" fmla="*/ 133 h 3197"/>
                  <a:gd name="T46" fmla="*/ 2107 w 3186"/>
                  <a:gd name="T47" fmla="*/ 217 h 3197"/>
                  <a:gd name="T48" fmla="*/ 2014 w 3186"/>
                  <a:gd name="T49" fmla="*/ 265 h 3197"/>
                  <a:gd name="T50" fmla="*/ 1699 w 3186"/>
                  <a:gd name="T51" fmla="*/ 434 h 3197"/>
                  <a:gd name="T52" fmla="*/ 1470 w 3186"/>
                  <a:gd name="T53" fmla="*/ 562 h 3197"/>
                  <a:gd name="T54" fmla="*/ 998 w 3186"/>
                  <a:gd name="T55" fmla="*/ 846 h 3197"/>
                  <a:gd name="T56" fmla="*/ 771 w 3186"/>
                  <a:gd name="T57" fmla="*/ 996 h 3197"/>
                  <a:gd name="T58" fmla="*/ 463 w 3186"/>
                  <a:gd name="T59" fmla="*/ 1222 h 3197"/>
                  <a:gd name="T60" fmla="*/ 374 w 3186"/>
                  <a:gd name="T61" fmla="*/ 1296 h 3197"/>
                  <a:gd name="T62" fmla="*/ 218 w 3186"/>
                  <a:gd name="T63" fmla="*/ 1443 h 3197"/>
                  <a:gd name="T64" fmla="*/ 155 w 3186"/>
                  <a:gd name="T65" fmla="*/ 1513 h 3197"/>
                  <a:gd name="T66" fmla="*/ 60 w 3186"/>
                  <a:gd name="T67" fmla="*/ 1649 h 3197"/>
                  <a:gd name="T68" fmla="*/ 32 w 3186"/>
                  <a:gd name="T69" fmla="*/ 1710 h 3197"/>
                  <a:gd name="T70" fmla="*/ 16 w 3186"/>
                  <a:gd name="T71" fmla="*/ 1828 h 3197"/>
                  <a:gd name="T72" fmla="*/ 31 w 3186"/>
                  <a:gd name="T73" fmla="*/ 1880 h 3197"/>
                  <a:gd name="T74" fmla="*/ 106 w 3186"/>
                  <a:gd name="T75" fmla="*/ 1993 h 3197"/>
                  <a:gd name="T76" fmla="*/ 163 w 3186"/>
                  <a:gd name="T77" fmla="*/ 2050 h 3197"/>
                  <a:gd name="T78" fmla="*/ 319 w 3186"/>
                  <a:gd name="T79" fmla="*/ 2166 h 3197"/>
                  <a:gd name="T80" fmla="*/ 412 w 3186"/>
                  <a:gd name="T81" fmla="*/ 2224 h 3197"/>
                  <a:gd name="T82" fmla="*/ 629 w 3186"/>
                  <a:gd name="T83" fmla="*/ 2340 h 3197"/>
                  <a:gd name="T84" fmla="*/ 749 w 3186"/>
                  <a:gd name="T85" fmla="*/ 2397 h 3197"/>
                  <a:gd name="T86" fmla="*/ 1008 w 3186"/>
                  <a:gd name="T87" fmla="*/ 2509 h 3197"/>
                  <a:gd name="T88" fmla="*/ 1283 w 3186"/>
                  <a:gd name="T89" fmla="*/ 2616 h 3197"/>
                  <a:gd name="T90" fmla="*/ 1855 w 3186"/>
                  <a:gd name="T91" fmla="*/ 2814 h 3197"/>
                  <a:gd name="T92" fmla="*/ 2134 w 3186"/>
                  <a:gd name="T93" fmla="*/ 2901 h 3197"/>
                  <a:gd name="T94" fmla="*/ 2397 w 3186"/>
                  <a:gd name="T95" fmla="*/ 2979 h 3197"/>
                  <a:gd name="T96" fmla="*/ 2520 w 3186"/>
                  <a:gd name="T97" fmla="*/ 3014 h 3197"/>
                  <a:gd name="T98" fmla="*/ 2743 w 3186"/>
                  <a:gd name="T99" fmla="*/ 3075 h 3197"/>
                  <a:gd name="T100" fmla="*/ 2929 w 3186"/>
                  <a:gd name="T101" fmla="*/ 3124 h 3197"/>
                  <a:gd name="T102" fmla="*/ 3005 w 3186"/>
                  <a:gd name="T103" fmla="*/ 3143 h 3197"/>
                  <a:gd name="T104" fmla="*/ 3121 w 3186"/>
                  <a:gd name="T105" fmla="*/ 3170 h 3197"/>
                  <a:gd name="T106" fmla="*/ 3185 w 3186"/>
                  <a:gd name="T107" fmla="*/ 3190 h 3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86" h="3197">
                    <a:moveTo>
                      <a:pt x="3176" y="3196"/>
                    </a:moveTo>
                    <a:lnTo>
                      <a:pt x="3155" y="3192"/>
                    </a:lnTo>
                    <a:lnTo>
                      <a:pt x="3118" y="3185"/>
                    </a:lnTo>
                    <a:lnTo>
                      <a:pt x="3067" y="3173"/>
                    </a:lnTo>
                    <a:lnTo>
                      <a:pt x="3067" y="3173"/>
                    </a:lnTo>
                    <a:lnTo>
                      <a:pt x="3002" y="3158"/>
                    </a:lnTo>
                    <a:lnTo>
                      <a:pt x="2925" y="3139"/>
                    </a:lnTo>
                    <a:lnTo>
                      <a:pt x="2836" y="3116"/>
                    </a:lnTo>
                    <a:lnTo>
                      <a:pt x="2738" y="3090"/>
                    </a:lnTo>
                    <a:lnTo>
                      <a:pt x="2630" y="3061"/>
                    </a:lnTo>
                    <a:lnTo>
                      <a:pt x="2515" y="3029"/>
                    </a:lnTo>
                    <a:lnTo>
                      <a:pt x="2392" y="2994"/>
                    </a:lnTo>
                    <a:lnTo>
                      <a:pt x="2263" y="2956"/>
                    </a:lnTo>
                    <a:lnTo>
                      <a:pt x="2129" y="2916"/>
                    </a:lnTo>
                    <a:lnTo>
                      <a:pt x="1850" y="2829"/>
                    </a:lnTo>
                    <a:lnTo>
                      <a:pt x="1563" y="2733"/>
                    </a:lnTo>
                    <a:lnTo>
                      <a:pt x="1278" y="2631"/>
                    </a:lnTo>
                    <a:lnTo>
                      <a:pt x="1001" y="2524"/>
                    </a:lnTo>
                    <a:lnTo>
                      <a:pt x="869" y="2468"/>
                    </a:lnTo>
                    <a:lnTo>
                      <a:pt x="742" y="2412"/>
                    </a:lnTo>
                    <a:lnTo>
                      <a:pt x="622" y="2355"/>
                    </a:lnTo>
                    <a:lnTo>
                      <a:pt x="509" y="2297"/>
                    </a:lnTo>
                    <a:lnTo>
                      <a:pt x="404" y="2238"/>
                    </a:lnTo>
                    <a:lnTo>
                      <a:pt x="310" y="2179"/>
                    </a:lnTo>
                    <a:lnTo>
                      <a:pt x="226" y="2121"/>
                    </a:lnTo>
                    <a:lnTo>
                      <a:pt x="153" y="2062"/>
                    </a:lnTo>
                    <a:lnTo>
                      <a:pt x="94" y="2004"/>
                    </a:lnTo>
                    <a:lnTo>
                      <a:pt x="47" y="1945"/>
                    </a:lnTo>
                    <a:lnTo>
                      <a:pt x="16" y="1886"/>
                    </a:lnTo>
                    <a:lnTo>
                      <a:pt x="0" y="1828"/>
                    </a:lnTo>
                    <a:lnTo>
                      <a:pt x="1" y="1768"/>
                    </a:lnTo>
                    <a:lnTo>
                      <a:pt x="17" y="1706"/>
                    </a:lnTo>
                    <a:lnTo>
                      <a:pt x="46" y="1641"/>
                    </a:lnTo>
                    <a:lnTo>
                      <a:pt x="89" y="1573"/>
                    </a:lnTo>
                    <a:lnTo>
                      <a:pt x="142" y="1503"/>
                    </a:lnTo>
                    <a:lnTo>
                      <a:pt x="207" y="1432"/>
                    </a:lnTo>
                    <a:lnTo>
                      <a:pt x="280" y="1359"/>
                    </a:lnTo>
                    <a:lnTo>
                      <a:pt x="363" y="1284"/>
                    </a:lnTo>
                    <a:lnTo>
                      <a:pt x="453" y="1209"/>
                    </a:lnTo>
                    <a:lnTo>
                      <a:pt x="551" y="1134"/>
                    </a:lnTo>
                    <a:lnTo>
                      <a:pt x="762" y="983"/>
                    </a:lnTo>
                    <a:lnTo>
                      <a:pt x="989" y="833"/>
                    </a:lnTo>
                    <a:lnTo>
                      <a:pt x="1225" y="687"/>
                    </a:lnTo>
                    <a:lnTo>
                      <a:pt x="1461" y="549"/>
                    </a:lnTo>
                    <a:lnTo>
                      <a:pt x="1692" y="419"/>
                    </a:lnTo>
                    <a:lnTo>
                      <a:pt x="1907" y="303"/>
                    </a:lnTo>
                    <a:lnTo>
                      <a:pt x="2007" y="250"/>
                    </a:lnTo>
                    <a:lnTo>
                      <a:pt x="2100" y="202"/>
                    </a:lnTo>
                    <a:lnTo>
                      <a:pt x="2186" y="158"/>
                    </a:lnTo>
                    <a:lnTo>
                      <a:pt x="2186" y="158"/>
                    </a:lnTo>
                    <a:lnTo>
                      <a:pt x="2263" y="118"/>
                    </a:lnTo>
                    <a:lnTo>
                      <a:pt x="2332" y="84"/>
                    </a:lnTo>
                    <a:lnTo>
                      <a:pt x="2332" y="84"/>
                    </a:lnTo>
                    <a:lnTo>
                      <a:pt x="2390" y="55"/>
                    </a:lnTo>
                    <a:lnTo>
                      <a:pt x="2436" y="32"/>
                    </a:lnTo>
                    <a:lnTo>
                      <a:pt x="2471" y="16"/>
                    </a:lnTo>
                    <a:lnTo>
                      <a:pt x="2471" y="16"/>
                    </a:lnTo>
                    <a:lnTo>
                      <a:pt x="2492" y="5"/>
                    </a:lnTo>
                    <a:lnTo>
                      <a:pt x="2501" y="2"/>
                    </a:lnTo>
                    <a:cubicBezTo>
                      <a:pt x="2505" y="0"/>
                      <a:pt x="2509" y="3"/>
                      <a:pt x="2511" y="7"/>
                    </a:cubicBezTo>
                    <a:cubicBezTo>
                      <a:pt x="2513" y="11"/>
                      <a:pt x="2510" y="15"/>
                      <a:pt x="2506" y="17"/>
                    </a:cubicBezTo>
                    <a:lnTo>
                      <a:pt x="2498" y="20"/>
                    </a:lnTo>
                    <a:lnTo>
                      <a:pt x="2499" y="20"/>
                    </a:lnTo>
                    <a:lnTo>
                      <a:pt x="2478" y="31"/>
                    </a:lnTo>
                    <a:lnTo>
                      <a:pt x="2443" y="47"/>
                    </a:lnTo>
                    <a:lnTo>
                      <a:pt x="2443" y="47"/>
                    </a:lnTo>
                    <a:lnTo>
                      <a:pt x="2397" y="70"/>
                    </a:lnTo>
                    <a:lnTo>
                      <a:pt x="2339" y="99"/>
                    </a:lnTo>
                    <a:lnTo>
                      <a:pt x="2270" y="133"/>
                    </a:lnTo>
                    <a:lnTo>
                      <a:pt x="2270" y="133"/>
                    </a:lnTo>
                    <a:lnTo>
                      <a:pt x="2193" y="173"/>
                    </a:lnTo>
                    <a:lnTo>
                      <a:pt x="2107" y="217"/>
                    </a:lnTo>
                    <a:lnTo>
                      <a:pt x="2107" y="217"/>
                    </a:lnTo>
                    <a:lnTo>
                      <a:pt x="2014" y="265"/>
                    </a:lnTo>
                    <a:lnTo>
                      <a:pt x="2014" y="265"/>
                    </a:lnTo>
                    <a:lnTo>
                      <a:pt x="1914" y="318"/>
                    </a:lnTo>
                    <a:lnTo>
                      <a:pt x="1914" y="318"/>
                    </a:lnTo>
                    <a:lnTo>
                      <a:pt x="1699" y="434"/>
                    </a:lnTo>
                    <a:lnTo>
                      <a:pt x="1699" y="433"/>
                    </a:lnTo>
                    <a:lnTo>
                      <a:pt x="1469" y="562"/>
                    </a:lnTo>
                    <a:lnTo>
                      <a:pt x="1470" y="562"/>
                    </a:lnTo>
                    <a:lnTo>
                      <a:pt x="1234" y="700"/>
                    </a:lnTo>
                    <a:lnTo>
                      <a:pt x="1234" y="700"/>
                    </a:lnTo>
                    <a:lnTo>
                      <a:pt x="998" y="846"/>
                    </a:lnTo>
                    <a:lnTo>
                      <a:pt x="998" y="846"/>
                    </a:lnTo>
                    <a:lnTo>
                      <a:pt x="771" y="996"/>
                    </a:lnTo>
                    <a:lnTo>
                      <a:pt x="771" y="996"/>
                    </a:lnTo>
                    <a:lnTo>
                      <a:pt x="560" y="1147"/>
                    </a:lnTo>
                    <a:lnTo>
                      <a:pt x="560" y="1147"/>
                    </a:lnTo>
                    <a:lnTo>
                      <a:pt x="463" y="1222"/>
                    </a:lnTo>
                    <a:lnTo>
                      <a:pt x="464" y="1222"/>
                    </a:lnTo>
                    <a:lnTo>
                      <a:pt x="374" y="1297"/>
                    </a:lnTo>
                    <a:lnTo>
                      <a:pt x="374" y="1296"/>
                    </a:lnTo>
                    <a:lnTo>
                      <a:pt x="291" y="1370"/>
                    </a:lnTo>
                    <a:lnTo>
                      <a:pt x="291" y="1370"/>
                    </a:lnTo>
                    <a:lnTo>
                      <a:pt x="218" y="1443"/>
                    </a:lnTo>
                    <a:lnTo>
                      <a:pt x="218" y="1443"/>
                    </a:lnTo>
                    <a:lnTo>
                      <a:pt x="154" y="1514"/>
                    </a:lnTo>
                    <a:lnTo>
                      <a:pt x="155" y="1513"/>
                    </a:lnTo>
                    <a:lnTo>
                      <a:pt x="102" y="1582"/>
                    </a:lnTo>
                    <a:lnTo>
                      <a:pt x="102" y="1582"/>
                    </a:lnTo>
                    <a:lnTo>
                      <a:pt x="60" y="1649"/>
                    </a:lnTo>
                    <a:lnTo>
                      <a:pt x="61" y="1648"/>
                    </a:lnTo>
                    <a:lnTo>
                      <a:pt x="32" y="1712"/>
                    </a:lnTo>
                    <a:lnTo>
                      <a:pt x="32" y="1710"/>
                    </a:lnTo>
                    <a:lnTo>
                      <a:pt x="17" y="1771"/>
                    </a:lnTo>
                    <a:lnTo>
                      <a:pt x="17" y="1770"/>
                    </a:lnTo>
                    <a:lnTo>
                      <a:pt x="16" y="1828"/>
                    </a:lnTo>
                    <a:lnTo>
                      <a:pt x="16" y="1825"/>
                    </a:lnTo>
                    <a:lnTo>
                      <a:pt x="31" y="1881"/>
                    </a:lnTo>
                    <a:lnTo>
                      <a:pt x="31" y="1880"/>
                    </a:lnTo>
                    <a:lnTo>
                      <a:pt x="61" y="1937"/>
                    </a:lnTo>
                    <a:lnTo>
                      <a:pt x="60" y="1935"/>
                    </a:lnTo>
                    <a:lnTo>
                      <a:pt x="106" y="1993"/>
                    </a:lnTo>
                    <a:lnTo>
                      <a:pt x="105" y="1993"/>
                    </a:lnTo>
                    <a:lnTo>
                      <a:pt x="164" y="2051"/>
                    </a:lnTo>
                    <a:lnTo>
                      <a:pt x="163" y="2050"/>
                    </a:lnTo>
                    <a:lnTo>
                      <a:pt x="235" y="2108"/>
                    </a:lnTo>
                    <a:lnTo>
                      <a:pt x="235" y="2108"/>
                    </a:lnTo>
                    <a:lnTo>
                      <a:pt x="319" y="2166"/>
                    </a:lnTo>
                    <a:lnTo>
                      <a:pt x="319" y="2166"/>
                    </a:lnTo>
                    <a:lnTo>
                      <a:pt x="413" y="2225"/>
                    </a:lnTo>
                    <a:lnTo>
                      <a:pt x="412" y="2224"/>
                    </a:lnTo>
                    <a:lnTo>
                      <a:pt x="516" y="2282"/>
                    </a:lnTo>
                    <a:lnTo>
                      <a:pt x="516" y="2282"/>
                    </a:lnTo>
                    <a:lnTo>
                      <a:pt x="629" y="2340"/>
                    </a:lnTo>
                    <a:lnTo>
                      <a:pt x="629" y="2340"/>
                    </a:lnTo>
                    <a:lnTo>
                      <a:pt x="749" y="2397"/>
                    </a:lnTo>
                    <a:lnTo>
                      <a:pt x="749" y="2397"/>
                    </a:lnTo>
                    <a:lnTo>
                      <a:pt x="876" y="2453"/>
                    </a:lnTo>
                    <a:lnTo>
                      <a:pt x="876" y="2453"/>
                    </a:lnTo>
                    <a:lnTo>
                      <a:pt x="1008" y="2509"/>
                    </a:lnTo>
                    <a:lnTo>
                      <a:pt x="1007" y="2509"/>
                    </a:lnTo>
                    <a:lnTo>
                      <a:pt x="1283" y="2616"/>
                    </a:lnTo>
                    <a:lnTo>
                      <a:pt x="1283" y="2616"/>
                    </a:lnTo>
                    <a:lnTo>
                      <a:pt x="1568" y="2718"/>
                    </a:lnTo>
                    <a:lnTo>
                      <a:pt x="1568" y="2718"/>
                    </a:lnTo>
                    <a:lnTo>
                      <a:pt x="1855" y="2814"/>
                    </a:lnTo>
                    <a:lnTo>
                      <a:pt x="1855" y="2814"/>
                    </a:lnTo>
                    <a:lnTo>
                      <a:pt x="2134" y="2901"/>
                    </a:lnTo>
                    <a:lnTo>
                      <a:pt x="2134" y="2901"/>
                    </a:lnTo>
                    <a:lnTo>
                      <a:pt x="2268" y="2941"/>
                    </a:lnTo>
                    <a:lnTo>
                      <a:pt x="2268" y="2941"/>
                    </a:lnTo>
                    <a:lnTo>
                      <a:pt x="2397" y="2979"/>
                    </a:lnTo>
                    <a:lnTo>
                      <a:pt x="2397" y="2979"/>
                    </a:lnTo>
                    <a:lnTo>
                      <a:pt x="2520" y="3014"/>
                    </a:lnTo>
                    <a:lnTo>
                      <a:pt x="2520" y="3014"/>
                    </a:lnTo>
                    <a:lnTo>
                      <a:pt x="2635" y="3046"/>
                    </a:lnTo>
                    <a:lnTo>
                      <a:pt x="2635" y="3046"/>
                    </a:lnTo>
                    <a:lnTo>
                      <a:pt x="2743" y="3075"/>
                    </a:lnTo>
                    <a:lnTo>
                      <a:pt x="2841" y="3101"/>
                    </a:lnTo>
                    <a:lnTo>
                      <a:pt x="2840" y="3101"/>
                    </a:lnTo>
                    <a:lnTo>
                      <a:pt x="2929" y="3124"/>
                    </a:lnTo>
                    <a:lnTo>
                      <a:pt x="2929" y="3124"/>
                    </a:lnTo>
                    <a:lnTo>
                      <a:pt x="3005" y="3143"/>
                    </a:lnTo>
                    <a:lnTo>
                      <a:pt x="3005" y="3143"/>
                    </a:lnTo>
                    <a:lnTo>
                      <a:pt x="3070" y="3158"/>
                    </a:lnTo>
                    <a:lnTo>
                      <a:pt x="3121" y="3170"/>
                    </a:lnTo>
                    <a:lnTo>
                      <a:pt x="3121" y="3170"/>
                    </a:lnTo>
                    <a:lnTo>
                      <a:pt x="3158" y="3177"/>
                    </a:lnTo>
                    <a:lnTo>
                      <a:pt x="3179" y="3181"/>
                    </a:lnTo>
                    <a:cubicBezTo>
                      <a:pt x="3183" y="3181"/>
                      <a:pt x="3186" y="3186"/>
                      <a:pt x="3185" y="3190"/>
                    </a:cubicBezTo>
                    <a:cubicBezTo>
                      <a:pt x="3185" y="3194"/>
                      <a:pt x="3180" y="3197"/>
                      <a:pt x="3176" y="3196"/>
                    </a:cubicBezTo>
                    <a:close/>
                  </a:path>
                </a:pathLst>
              </a:custGeom>
              <a:solidFill>
                <a:srgbClr val="000000"/>
              </a:solidFill>
              <a:ln w="38100" cap="flat">
                <a:solidFill>
                  <a:srgbClr val="0CADDB"/>
                </a:solidFill>
                <a:prstDash val="solid"/>
                <a:round/>
                <a:headEnd/>
                <a:tailEnd/>
              </a:ln>
            </p:spPr>
            <p:txBody>
              <a:bodyPr vert="horz" wrap="square" lIns="91440" tIns="45720" rIns="91440" bIns="45720" numCol="1" anchor="t" anchorCtr="0" compatLnSpc="1">
                <a:prstTxWarp prst="textNoShape">
                  <a:avLst/>
                </a:prstTxWarp>
              </a:bodyPr>
              <a:lstStyle/>
              <a:p>
                <a:endParaRPr lang="en-US" sz="900">
                  <a:solidFill>
                    <a:srgbClr val="E13000"/>
                  </a:solidFill>
                </a:endParaRPr>
              </a:p>
            </p:txBody>
          </p:sp>
        </p:grpSp>
        <p:sp>
          <p:nvSpPr>
            <p:cNvPr id="67" name="Label"/>
            <p:cNvSpPr>
              <a:spLocks/>
            </p:cNvSpPr>
            <p:nvPr/>
          </p:nvSpPr>
          <p:spPr bwMode="auto">
            <a:xfrm>
              <a:off x="670549" y="2445612"/>
              <a:ext cx="1079957" cy="357821"/>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900" b="1" dirty="0">
                  <a:solidFill>
                    <a:srgbClr val="0CADDB"/>
                  </a:solidFill>
                  <a:effectLst/>
                  <a:latin typeface="Segoe Print" pitchFamily="2" charset="0"/>
                  <a:ea typeface="Segoe UI" pitchFamily="34" charset="0"/>
                  <a:cs typeface="Segoe UI" pitchFamily="34" charset="0"/>
                </a:rPr>
                <a:t>Charms</a:t>
              </a:r>
              <a:endParaRPr lang="en-US" sz="1600" b="1" dirty="0">
                <a:solidFill>
                  <a:srgbClr val="0CADDB"/>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3647407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pp Bar Rectangle"/>
          <p:cNvSpPr>
            <a:spLocks/>
          </p:cNvSpPr>
          <p:nvPr/>
        </p:nvSpPr>
        <p:spPr bwMode="auto">
          <a:xfrm>
            <a:off x="0" y="6019800"/>
            <a:ext cx="12192000" cy="838200"/>
          </a:xfrm>
          <a:prstGeom prst="rect">
            <a:avLst/>
          </a:prstGeom>
          <a:solidFill>
            <a:schemeClr val="tx1">
              <a:lumMod val="65000"/>
              <a:lumOff val="3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Calibri" pitchFamily="34" charset="0"/>
              <a:cs typeface="Calibri" pitchFamily="34" charset="0"/>
            </a:endParaRPr>
          </a:p>
        </p:txBody>
      </p:sp>
      <p:grpSp>
        <p:nvGrpSpPr>
          <p:cNvPr id="65" name="File"/>
          <p:cNvGrpSpPr>
            <a:grpSpLocks noChangeAspect="1"/>
          </p:cNvGrpSpPr>
          <p:nvPr/>
        </p:nvGrpSpPr>
        <p:grpSpPr>
          <a:xfrm>
            <a:off x="10465992" y="6146970"/>
            <a:ext cx="377825" cy="377825"/>
            <a:chOff x="2327274" y="1954213"/>
            <a:chExt cx="377825" cy="377825"/>
          </a:xfrm>
          <a:solidFill>
            <a:schemeClr val="bg1"/>
          </a:solidFill>
        </p:grpSpPr>
        <p:sp>
          <p:nvSpPr>
            <p:cNvPr id="66" name="File Icon"/>
            <p:cNvSpPr>
              <a:spLocks noChangeAspect="1" noEditPoints="1"/>
            </p:cNvSpPr>
            <p:nvPr/>
          </p:nvSpPr>
          <p:spPr bwMode="auto">
            <a:xfrm>
              <a:off x="2427286" y="2038350"/>
              <a:ext cx="177800" cy="209550"/>
            </a:xfrm>
            <a:custGeom>
              <a:avLst/>
              <a:gdLst>
                <a:gd name="T0" fmla="*/ 0 w 621"/>
                <a:gd name="T1" fmla="*/ 0 h 733"/>
                <a:gd name="T2" fmla="*/ 409 w 621"/>
                <a:gd name="T3" fmla="*/ 0 h 733"/>
                <a:gd name="T4" fmla="*/ 621 w 621"/>
                <a:gd name="T5" fmla="*/ 211 h 733"/>
                <a:gd name="T6" fmla="*/ 621 w 621"/>
                <a:gd name="T7" fmla="*/ 733 h 733"/>
                <a:gd name="T8" fmla="*/ 0 w 621"/>
                <a:gd name="T9" fmla="*/ 733 h 733"/>
                <a:gd name="T10" fmla="*/ 0 w 621"/>
                <a:gd name="T11" fmla="*/ 0 h 733"/>
                <a:gd name="T12" fmla="*/ 57 w 621"/>
                <a:gd name="T13" fmla="*/ 56 h 733"/>
                <a:gd name="T14" fmla="*/ 57 w 621"/>
                <a:gd name="T15" fmla="*/ 677 h 733"/>
                <a:gd name="T16" fmla="*/ 565 w 621"/>
                <a:gd name="T17" fmla="*/ 677 h 733"/>
                <a:gd name="T18" fmla="*/ 565 w 621"/>
                <a:gd name="T19" fmla="*/ 282 h 733"/>
                <a:gd name="T20" fmla="*/ 339 w 621"/>
                <a:gd name="T21" fmla="*/ 282 h 733"/>
                <a:gd name="T22" fmla="*/ 339 w 621"/>
                <a:gd name="T23" fmla="*/ 56 h 733"/>
                <a:gd name="T24" fmla="*/ 57 w 621"/>
                <a:gd name="T25" fmla="*/ 56 h 733"/>
                <a:gd name="T26" fmla="*/ 395 w 621"/>
                <a:gd name="T27" fmla="*/ 70 h 733"/>
                <a:gd name="T28" fmla="*/ 395 w 621"/>
                <a:gd name="T29" fmla="*/ 225 h 733"/>
                <a:gd name="T30" fmla="*/ 551 w 621"/>
                <a:gd name="T31" fmla="*/ 225 h 733"/>
                <a:gd name="T32" fmla="*/ 395 w 621"/>
                <a:gd name="T33" fmla="*/ 7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1" h="733">
                  <a:moveTo>
                    <a:pt x="0" y="0"/>
                  </a:moveTo>
                  <a:lnTo>
                    <a:pt x="409" y="0"/>
                  </a:lnTo>
                  <a:lnTo>
                    <a:pt x="621" y="211"/>
                  </a:lnTo>
                  <a:lnTo>
                    <a:pt x="621" y="733"/>
                  </a:lnTo>
                  <a:lnTo>
                    <a:pt x="0" y="733"/>
                  </a:lnTo>
                  <a:lnTo>
                    <a:pt x="0" y="0"/>
                  </a:lnTo>
                  <a:close/>
                  <a:moveTo>
                    <a:pt x="57" y="56"/>
                  </a:moveTo>
                  <a:lnTo>
                    <a:pt x="57" y="677"/>
                  </a:lnTo>
                  <a:lnTo>
                    <a:pt x="565" y="677"/>
                  </a:lnTo>
                  <a:lnTo>
                    <a:pt x="565" y="282"/>
                  </a:lnTo>
                  <a:lnTo>
                    <a:pt x="339" y="282"/>
                  </a:lnTo>
                  <a:lnTo>
                    <a:pt x="339" y="56"/>
                  </a:lnTo>
                  <a:lnTo>
                    <a:pt x="57" y="56"/>
                  </a:lnTo>
                  <a:close/>
                  <a:moveTo>
                    <a:pt x="395" y="70"/>
                  </a:moveTo>
                  <a:lnTo>
                    <a:pt x="395" y="225"/>
                  </a:lnTo>
                  <a:lnTo>
                    <a:pt x="551" y="225"/>
                  </a:lnTo>
                  <a:lnTo>
                    <a:pt x="395" y="7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67" name="Circle"/>
            <p:cNvSpPr>
              <a:spLocks noChangeAspect="1" noEditPoints="1"/>
            </p:cNvSpPr>
            <p:nvPr/>
          </p:nvSpPr>
          <p:spPr bwMode="auto">
            <a:xfrm>
              <a:off x="2327274" y="1954213"/>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9" name="Save"/>
          <p:cNvGrpSpPr>
            <a:grpSpLocks noChangeAspect="1"/>
          </p:cNvGrpSpPr>
          <p:nvPr/>
        </p:nvGrpSpPr>
        <p:grpSpPr>
          <a:xfrm>
            <a:off x="8969551" y="6146970"/>
            <a:ext cx="377825" cy="377825"/>
            <a:chOff x="5029992" y="1396998"/>
            <a:chExt cx="377825" cy="377825"/>
          </a:xfrm>
          <a:solidFill>
            <a:schemeClr val="bg1"/>
          </a:solidFill>
        </p:grpSpPr>
        <p:sp>
          <p:nvSpPr>
            <p:cNvPr id="70" name="Save Icon"/>
            <p:cNvSpPr>
              <a:spLocks noChangeAspect="1" noEditPoints="1"/>
            </p:cNvSpPr>
            <p:nvPr/>
          </p:nvSpPr>
          <p:spPr bwMode="auto">
            <a:xfrm>
              <a:off x="5122067" y="1497010"/>
              <a:ext cx="193675" cy="177800"/>
            </a:xfrm>
            <a:custGeom>
              <a:avLst/>
              <a:gdLst>
                <a:gd name="T0" fmla="*/ 84 w 677"/>
                <a:gd name="T1" fmla="*/ 621 h 621"/>
                <a:gd name="T2" fmla="*/ 84 w 677"/>
                <a:gd name="T3" fmla="*/ 565 h 621"/>
                <a:gd name="T4" fmla="*/ 84 w 677"/>
                <a:gd name="T5" fmla="*/ 316 h 621"/>
                <a:gd name="T6" fmla="*/ 56 w 677"/>
                <a:gd name="T7" fmla="*/ 339 h 621"/>
                <a:gd name="T8" fmla="*/ 0 w 677"/>
                <a:gd name="T9" fmla="*/ 254 h 621"/>
                <a:gd name="T10" fmla="*/ 338 w 677"/>
                <a:gd name="T11" fmla="*/ 0 h 621"/>
                <a:gd name="T12" fmla="*/ 479 w 677"/>
                <a:gd name="T13" fmla="*/ 106 h 621"/>
                <a:gd name="T14" fmla="*/ 479 w 677"/>
                <a:gd name="T15" fmla="*/ 28 h 621"/>
                <a:gd name="T16" fmla="*/ 536 w 677"/>
                <a:gd name="T17" fmla="*/ 14 h 621"/>
                <a:gd name="T18" fmla="*/ 536 w 677"/>
                <a:gd name="T19" fmla="*/ 148 h 621"/>
                <a:gd name="T20" fmla="*/ 677 w 677"/>
                <a:gd name="T21" fmla="*/ 254 h 621"/>
                <a:gd name="T22" fmla="*/ 621 w 677"/>
                <a:gd name="T23" fmla="*/ 339 h 621"/>
                <a:gd name="T24" fmla="*/ 592 w 677"/>
                <a:gd name="T25" fmla="*/ 316 h 621"/>
                <a:gd name="T26" fmla="*/ 592 w 677"/>
                <a:gd name="T27" fmla="*/ 565 h 621"/>
                <a:gd name="T28" fmla="*/ 592 w 677"/>
                <a:gd name="T29" fmla="*/ 621 h 621"/>
                <a:gd name="T30" fmla="*/ 84 w 677"/>
                <a:gd name="T31" fmla="*/ 621 h 621"/>
                <a:gd name="T32" fmla="*/ 338 w 677"/>
                <a:gd name="T33" fmla="*/ 113 h 621"/>
                <a:gd name="T34" fmla="*/ 141 w 677"/>
                <a:gd name="T35" fmla="*/ 271 h 621"/>
                <a:gd name="T36" fmla="*/ 141 w 677"/>
                <a:gd name="T37" fmla="*/ 565 h 621"/>
                <a:gd name="T38" fmla="*/ 254 w 677"/>
                <a:gd name="T39" fmla="*/ 565 h 621"/>
                <a:gd name="T40" fmla="*/ 254 w 677"/>
                <a:gd name="T41" fmla="*/ 395 h 621"/>
                <a:gd name="T42" fmla="*/ 423 w 677"/>
                <a:gd name="T43" fmla="*/ 395 h 621"/>
                <a:gd name="T44" fmla="*/ 423 w 677"/>
                <a:gd name="T45" fmla="*/ 565 h 621"/>
                <a:gd name="T46" fmla="*/ 536 w 677"/>
                <a:gd name="T47" fmla="*/ 565 h 621"/>
                <a:gd name="T48" fmla="*/ 536 w 677"/>
                <a:gd name="T49" fmla="*/ 271 h 621"/>
                <a:gd name="T50" fmla="*/ 338 w 677"/>
                <a:gd name="T51" fmla="*/ 113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7" h="621">
                  <a:moveTo>
                    <a:pt x="84" y="621"/>
                  </a:moveTo>
                  <a:lnTo>
                    <a:pt x="84" y="565"/>
                  </a:lnTo>
                  <a:lnTo>
                    <a:pt x="84" y="316"/>
                  </a:lnTo>
                  <a:lnTo>
                    <a:pt x="56" y="339"/>
                  </a:lnTo>
                  <a:lnTo>
                    <a:pt x="0" y="254"/>
                  </a:lnTo>
                  <a:lnTo>
                    <a:pt x="338" y="0"/>
                  </a:lnTo>
                  <a:lnTo>
                    <a:pt x="479" y="106"/>
                  </a:lnTo>
                  <a:lnTo>
                    <a:pt x="479" y="28"/>
                  </a:lnTo>
                  <a:lnTo>
                    <a:pt x="536" y="14"/>
                  </a:lnTo>
                  <a:lnTo>
                    <a:pt x="536" y="148"/>
                  </a:lnTo>
                  <a:lnTo>
                    <a:pt x="677" y="254"/>
                  </a:lnTo>
                  <a:lnTo>
                    <a:pt x="621" y="339"/>
                  </a:lnTo>
                  <a:lnTo>
                    <a:pt x="592" y="316"/>
                  </a:lnTo>
                  <a:lnTo>
                    <a:pt x="592" y="565"/>
                  </a:lnTo>
                  <a:lnTo>
                    <a:pt x="592" y="621"/>
                  </a:lnTo>
                  <a:lnTo>
                    <a:pt x="84" y="621"/>
                  </a:lnTo>
                  <a:close/>
                  <a:moveTo>
                    <a:pt x="338" y="113"/>
                  </a:moveTo>
                  <a:lnTo>
                    <a:pt x="141" y="271"/>
                  </a:lnTo>
                  <a:lnTo>
                    <a:pt x="141" y="565"/>
                  </a:lnTo>
                  <a:lnTo>
                    <a:pt x="254" y="565"/>
                  </a:lnTo>
                  <a:lnTo>
                    <a:pt x="254" y="395"/>
                  </a:lnTo>
                  <a:lnTo>
                    <a:pt x="423" y="395"/>
                  </a:lnTo>
                  <a:lnTo>
                    <a:pt x="423" y="565"/>
                  </a:lnTo>
                  <a:lnTo>
                    <a:pt x="536" y="565"/>
                  </a:lnTo>
                  <a:lnTo>
                    <a:pt x="536" y="271"/>
                  </a:lnTo>
                  <a:lnTo>
                    <a:pt x="338" y="1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71" name="Circle"/>
            <p:cNvSpPr>
              <a:spLocks noChangeAspect="1" noEditPoints="1"/>
            </p:cNvSpPr>
            <p:nvPr/>
          </p:nvSpPr>
          <p:spPr bwMode="auto">
            <a:xfrm>
              <a:off x="5029992" y="139699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
        <p:nvSpPr>
          <p:cNvPr id="72" name="Label"/>
          <p:cNvSpPr>
            <a:spLocks/>
          </p:cNvSpPr>
          <p:nvPr/>
        </p:nvSpPr>
        <p:spPr bwMode="auto">
          <a:xfrm>
            <a:off x="8793785" y="6551775"/>
            <a:ext cx="736666" cy="219321"/>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36576" tIns="32400" rIns="36576"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000" dirty="0">
                <a:solidFill>
                  <a:schemeClr val="bg1"/>
                </a:solidFill>
                <a:latin typeface="Segoe UI" pitchFamily="34" charset="0"/>
                <a:ea typeface="Segoe UI" pitchFamily="34" charset="0"/>
                <a:cs typeface="Segoe UI" pitchFamily="34" charset="0"/>
              </a:rPr>
              <a:t>Home</a:t>
            </a:r>
            <a:endParaRPr lang="en-US" sz="1000" dirty="0">
              <a:solidFill>
                <a:schemeClr val="bg1"/>
              </a:solidFill>
              <a:effectLst/>
              <a:latin typeface="Segoe UI" pitchFamily="34" charset="0"/>
              <a:ea typeface="Segoe UI" pitchFamily="34" charset="0"/>
              <a:cs typeface="Segoe UI" pitchFamily="34" charset="0"/>
            </a:endParaRPr>
          </a:p>
        </p:txBody>
      </p:sp>
      <p:sp>
        <p:nvSpPr>
          <p:cNvPr id="5" name="Header"/>
          <p:cNvSpPr>
            <a:spLocks/>
          </p:cNvSpPr>
          <p:nvPr/>
        </p:nvSpPr>
        <p:spPr bwMode="auto">
          <a:xfrm>
            <a:off x="1043289" y="401228"/>
            <a:ext cx="3187906" cy="711764"/>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4200" noProof="1">
                <a:solidFill>
                  <a:srgbClr val="262626"/>
                </a:solidFill>
                <a:effectLst/>
                <a:latin typeface="Segoe UI Light" pitchFamily="34" charset="0"/>
                <a:ea typeface="Segoe UI" pitchFamily="34" charset="0"/>
                <a:cs typeface="Segoe UI" pitchFamily="34" charset="0"/>
              </a:rPr>
              <a:t>App Header </a:t>
            </a:r>
            <a:r>
              <a:rPr lang="en-US" sz="2800" baseline="30000" noProof="1">
                <a:solidFill>
                  <a:srgbClr val="262626"/>
                </a:solidFill>
                <a:latin typeface="Segoe UI Symbol" pitchFamily="34" charset="0"/>
                <a:ea typeface="Segoe UI Symbol" pitchFamily="34" charset="0"/>
                <a:cs typeface="Segoe UI" pitchFamily="34" charset="0"/>
              </a:rPr>
              <a:t></a:t>
            </a:r>
            <a:endParaRPr lang="en-US" sz="2800" baseline="30000" noProof="1">
              <a:solidFill>
                <a:srgbClr val="262626"/>
              </a:solidFill>
              <a:effectLst/>
              <a:latin typeface="Segoe UI Symbol" pitchFamily="34" charset="0"/>
              <a:ea typeface="Segoe UI Symbol" pitchFamily="34" charset="0"/>
              <a:cs typeface="Segoe UI" pitchFamily="34" charset="0"/>
            </a:endParaRPr>
          </a:p>
        </p:txBody>
      </p:sp>
      <p:grpSp>
        <p:nvGrpSpPr>
          <p:cNvPr id="12" name="Header  Menu"/>
          <p:cNvGrpSpPr/>
          <p:nvPr/>
        </p:nvGrpSpPr>
        <p:grpSpPr>
          <a:xfrm>
            <a:off x="1050909" y="1120613"/>
            <a:ext cx="1747300" cy="1759456"/>
            <a:chOff x="1050909" y="1151093"/>
            <a:chExt cx="1747300" cy="1759456"/>
          </a:xfrm>
        </p:grpSpPr>
        <p:sp>
          <p:nvSpPr>
            <p:cNvPr id="7" name="App Menu Rectangle"/>
            <p:cNvSpPr>
              <a:spLocks/>
            </p:cNvSpPr>
            <p:nvPr/>
          </p:nvSpPr>
          <p:spPr bwMode="auto">
            <a:xfrm>
              <a:off x="1050909" y="1151093"/>
              <a:ext cx="1747300" cy="1759456"/>
            </a:xfrm>
            <a:prstGeom prst="rect">
              <a:avLst/>
            </a:prstGeom>
            <a:solidFill>
              <a:schemeClr val="bg1"/>
            </a:solidFill>
            <a:ln w="19050" cap="flat" cmpd="sng" algn="ctr">
              <a:solidFill>
                <a:schemeClr val="tx1">
                  <a:lumMod val="75000"/>
                  <a:lumOff val="2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82880" tIns="137160" rIns="182880" bIns="137160" rtlCol="0" anchor="ctr"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ts val="820"/>
                </a:spcBef>
                <a:spcAft>
                  <a:spcPts val="820"/>
                </a:spcAft>
              </a:pPr>
              <a:r>
                <a:rPr lang="de-DE" sz="1200" dirty="0">
                  <a:solidFill>
                    <a:srgbClr val="262626"/>
                  </a:solidFill>
                  <a:latin typeface="Segoe UI" pitchFamily="34" charset="0"/>
                  <a:ea typeface="Segoe UI" pitchFamily="34" charset="0"/>
                  <a:cs typeface="Segoe UI" pitchFamily="34" charset="0"/>
                </a:rPr>
                <a:t>Section Page</a:t>
              </a:r>
            </a:p>
            <a:p>
              <a:pPr>
                <a:spcBef>
                  <a:spcPts val="820"/>
                </a:spcBef>
                <a:spcAft>
                  <a:spcPts val="820"/>
                </a:spcAft>
              </a:pPr>
              <a:r>
                <a:rPr lang="de-DE" sz="1200" dirty="0">
                  <a:solidFill>
                    <a:srgbClr val="262626"/>
                  </a:solidFill>
                  <a:latin typeface="Segoe UI" pitchFamily="34" charset="0"/>
                  <a:ea typeface="Segoe UI" pitchFamily="34" charset="0"/>
                  <a:cs typeface="Segoe UI" pitchFamily="34" charset="0"/>
                </a:rPr>
                <a:t>Section Page</a:t>
              </a:r>
            </a:p>
            <a:p>
              <a:pPr>
                <a:spcBef>
                  <a:spcPts val="820"/>
                </a:spcBef>
                <a:spcAft>
                  <a:spcPts val="820"/>
                </a:spcAft>
              </a:pPr>
              <a:r>
                <a:rPr lang="de-DE" sz="1200" dirty="0">
                  <a:solidFill>
                    <a:srgbClr val="262626"/>
                  </a:solidFill>
                  <a:latin typeface="Segoe UI" pitchFamily="34" charset="0"/>
                  <a:ea typeface="Segoe UI" pitchFamily="34" charset="0"/>
                  <a:cs typeface="Segoe UI" pitchFamily="34" charset="0"/>
                </a:rPr>
                <a:t>Section Page</a:t>
              </a:r>
            </a:p>
            <a:p>
              <a:pPr>
                <a:spcBef>
                  <a:spcPts val="1800"/>
                </a:spcBef>
                <a:spcAft>
                  <a:spcPts val="820"/>
                </a:spcAft>
              </a:pPr>
              <a:r>
                <a:rPr lang="de-DE" sz="1200" dirty="0">
                  <a:solidFill>
                    <a:srgbClr val="262626"/>
                  </a:solidFill>
                  <a:latin typeface="Segoe UI" pitchFamily="34" charset="0"/>
                  <a:ea typeface="Segoe UI" pitchFamily="34" charset="0"/>
                  <a:cs typeface="Segoe UI" pitchFamily="34" charset="0"/>
                </a:rPr>
                <a:t>Home</a:t>
              </a:r>
            </a:p>
          </p:txBody>
        </p:sp>
        <p:cxnSp>
          <p:nvCxnSpPr>
            <p:cNvPr id="9" name="Line"/>
            <p:cNvCxnSpPr>
              <a:cxnSpLocks/>
            </p:cNvCxnSpPr>
            <p:nvPr/>
          </p:nvCxnSpPr>
          <p:spPr bwMode="auto">
            <a:xfrm>
              <a:off x="1224548" y="2407920"/>
              <a:ext cx="1381492" cy="0"/>
            </a:xfrm>
            <a:prstGeom prst="line">
              <a:avLst/>
            </a:prstGeom>
            <a:ln w="12700" cap="flat" cmpd="sng" algn="ctr">
              <a:solidFill>
                <a:srgbClr val="33333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 name="Toast"/>
          <p:cNvSpPr>
            <a:spLocks/>
          </p:cNvSpPr>
          <p:nvPr/>
        </p:nvSpPr>
        <p:spPr bwMode="auto">
          <a:xfrm>
            <a:off x="8519160" y="349868"/>
            <a:ext cx="3672840" cy="859045"/>
          </a:xfrm>
          <a:prstGeom prst="rect">
            <a:avLst/>
          </a:prstGeom>
          <a:solidFill>
            <a:schemeClr val="bg1">
              <a:lumMod val="50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82880" tIns="137160" rIns="182880" bIns="13716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de-DE" sz="1200" dirty="0">
                <a:solidFill>
                  <a:schemeClr val="bg1"/>
                </a:solidFill>
                <a:latin typeface="Segoe UI" pitchFamily="34" charset="0"/>
                <a:ea typeface="Segoe UI" pitchFamily="34" charset="0"/>
                <a:cs typeface="Segoe UI" pitchFamily="34" charset="0"/>
              </a:rPr>
              <a:t>Toast Header Text</a:t>
            </a:r>
          </a:p>
          <a:p>
            <a:r>
              <a:rPr lang="de-DE" sz="1000" dirty="0">
                <a:solidFill>
                  <a:schemeClr val="bg1"/>
                </a:solidFill>
                <a:latin typeface="Segoe UI" pitchFamily="34" charset="0"/>
                <a:ea typeface="Segoe UI" pitchFamily="34" charset="0"/>
                <a:cs typeface="Segoe UI" pitchFamily="34" charset="0"/>
              </a:rPr>
              <a:t>Toast body text, </a:t>
            </a:r>
            <a:r>
              <a:rPr lang="da-DK" sz="1000" dirty="0">
                <a:solidFill>
                  <a:schemeClr val="bg1"/>
                </a:solidFill>
                <a:latin typeface="Segoe UI" pitchFamily="34" charset="0"/>
                <a:ea typeface="Segoe UI" pitchFamily="34" charset="0"/>
                <a:cs typeface="Segoe UI" pitchFamily="34" charset="0"/>
              </a:rPr>
              <a:t>lorem ipsum dolor sit amet.</a:t>
            </a:r>
          </a:p>
          <a:p>
            <a:pPr algn="r">
              <a:spcBef>
                <a:spcPts val="600"/>
              </a:spcBef>
            </a:pPr>
            <a:r>
              <a:rPr lang="da-DK" sz="800" dirty="0">
                <a:solidFill>
                  <a:schemeClr val="bg1"/>
                </a:solidFill>
                <a:latin typeface="Segoe UI" pitchFamily="34" charset="0"/>
                <a:ea typeface="Segoe UI" pitchFamily="34" charset="0"/>
                <a:cs typeface="Segoe UI" pitchFamily="34" charset="0"/>
              </a:rPr>
              <a:t>App Name</a:t>
            </a:r>
            <a:endParaRPr lang="en-US" sz="800" dirty="0">
              <a:solidFill>
                <a:schemeClr val="bg1"/>
              </a:solidFill>
              <a:latin typeface="Segoe UI" pitchFamily="34" charset="0"/>
              <a:ea typeface="Segoe UI" pitchFamily="34" charset="0"/>
              <a:cs typeface="Segoe UI" pitchFamily="34" charset="0"/>
            </a:endParaRPr>
          </a:p>
        </p:txBody>
      </p:sp>
      <p:sp>
        <p:nvSpPr>
          <p:cNvPr id="18" name="Label"/>
          <p:cNvSpPr>
            <a:spLocks/>
          </p:cNvSpPr>
          <p:nvPr/>
        </p:nvSpPr>
        <p:spPr bwMode="auto">
          <a:xfrm>
            <a:off x="10300264" y="6551775"/>
            <a:ext cx="736666" cy="219321"/>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36576" tIns="32400" rIns="36576"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000" dirty="0">
                <a:solidFill>
                  <a:schemeClr val="bg1"/>
                </a:solidFill>
                <a:latin typeface="Segoe UI" pitchFamily="34" charset="0"/>
                <a:ea typeface="Segoe UI" pitchFamily="34" charset="0"/>
                <a:cs typeface="Segoe UI" pitchFamily="34" charset="0"/>
              </a:rPr>
              <a:t>New File</a:t>
            </a:r>
            <a:endParaRPr lang="en-US" sz="1000" dirty="0">
              <a:solidFill>
                <a:schemeClr val="bg1"/>
              </a:solidFill>
              <a:effectLst/>
              <a:latin typeface="Segoe UI" pitchFamily="34" charset="0"/>
              <a:ea typeface="Segoe UI" pitchFamily="34" charset="0"/>
              <a:cs typeface="Segoe UI" pitchFamily="34" charset="0"/>
            </a:endParaRPr>
          </a:p>
        </p:txBody>
      </p:sp>
      <p:cxnSp>
        <p:nvCxnSpPr>
          <p:cNvPr id="19" name="Line"/>
          <p:cNvCxnSpPr>
            <a:cxnSpLocks/>
          </p:cNvCxnSpPr>
          <p:nvPr/>
        </p:nvCxnSpPr>
        <p:spPr bwMode="auto">
          <a:xfrm>
            <a:off x="9910758" y="6156023"/>
            <a:ext cx="0" cy="384048"/>
          </a:xfrm>
          <a:prstGeom prst="line">
            <a:avLst/>
          </a:prstGeom>
          <a:ln w="12700" cap="flat" cmpd="sng" algn="ctr">
            <a:solidFill>
              <a:schemeClr val="bg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Label"/>
          <p:cNvSpPr>
            <a:spLocks/>
          </p:cNvSpPr>
          <p:nvPr/>
        </p:nvSpPr>
        <p:spPr bwMode="auto">
          <a:xfrm>
            <a:off x="11255145" y="6550977"/>
            <a:ext cx="736666" cy="219321"/>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36576" tIns="32400" rIns="36576"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000" dirty="0">
                <a:solidFill>
                  <a:schemeClr val="bg1"/>
                </a:solidFill>
                <a:latin typeface="Segoe UI" pitchFamily="34" charset="0"/>
                <a:ea typeface="Segoe UI" pitchFamily="34" charset="0"/>
                <a:cs typeface="Segoe UI" pitchFamily="34" charset="0"/>
              </a:rPr>
              <a:t>Save As</a:t>
            </a:r>
            <a:endParaRPr lang="en-US" sz="1000" dirty="0">
              <a:solidFill>
                <a:schemeClr val="bg1"/>
              </a:solidFill>
              <a:effectLst/>
              <a:latin typeface="Segoe UI" pitchFamily="34" charset="0"/>
              <a:ea typeface="Segoe UI" pitchFamily="34" charset="0"/>
              <a:cs typeface="Segoe UI" pitchFamily="34" charset="0"/>
            </a:endParaRPr>
          </a:p>
        </p:txBody>
      </p:sp>
      <p:grpSp>
        <p:nvGrpSpPr>
          <p:cNvPr id="30" name="Comment"/>
          <p:cNvGrpSpPr/>
          <p:nvPr/>
        </p:nvGrpSpPr>
        <p:grpSpPr>
          <a:xfrm>
            <a:off x="6994641" y="795154"/>
            <a:ext cx="1101423" cy="1005259"/>
            <a:chOff x="7165391" y="642533"/>
            <a:chExt cx="1101423" cy="1005259"/>
          </a:xfrm>
        </p:grpSpPr>
        <p:sp>
          <p:nvSpPr>
            <p:cNvPr id="26" name="Label"/>
            <p:cNvSpPr>
              <a:spLocks/>
            </p:cNvSpPr>
            <p:nvPr/>
          </p:nvSpPr>
          <p:spPr bwMode="auto">
            <a:xfrm>
              <a:off x="7165391" y="1289971"/>
              <a:ext cx="805844" cy="357821"/>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900" b="1" dirty="0">
                  <a:solidFill>
                    <a:srgbClr val="0CADDB"/>
                  </a:solidFill>
                  <a:effectLst/>
                  <a:latin typeface="Segoe Print" pitchFamily="2" charset="0"/>
                  <a:ea typeface="Segoe UI" pitchFamily="34" charset="0"/>
                  <a:cs typeface="Segoe UI" pitchFamily="34" charset="0"/>
                </a:rPr>
                <a:t>Toast</a:t>
              </a:r>
              <a:endParaRPr lang="en-US" sz="1600" b="1" dirty="0">
                <a:solidFill>
                  <a:srgbClr val="0CADDB"/>
                </a:solidFill>
                <a:effectLst/>
                <a:latin typeface="Segoe Print" pitchFamily="2" charset="0"/>
                <a:ea typeface="Segoe UI Symbol" pitchFamily="34" charset="0"/>
                <a:cs typeface="Segoe UI" pitchFamily="34" charset="0"/>
              </a:endParaRPr>
            </a:p>
          </p:txBody>
        </p:sp>
        <p:grpSp>
          <p:nvGrpSpPr>
            <p:cNvPr id="31" name="Sketched Arrow"/>
            <p:cNvGrpSpPr/>
            <p:nvPr/>
          </p:nvGrpSpPr>
          <p:grpSpPr>
            <a:xfrm flipH="1" flipV="1">
              <a:off x="7558788" y="642533"/>
              <a:ext cx="708026" cy="647438"/>
              <a:chOff x="3246438" y="-1454150"/>
              <a:chExt cx="708025" cy="666750"/>
            </a:xfrm>
          </p:grpSpPr>
          <p:sp>
            <p:nvSpPr>
              <p:cNvPr id="32" name="Arrow Tail"/>
              <p:cNvSpPr>
                <a:spLocks/>
              </p:cNvSpPr>
              <p:nvPr/>
            </p:nvSpPr>
            <p:spPr bwMode="auto">
              <a:xfrm>
                <a:off x="3271838" y="-1454150"/>
                <a:ext cx="682625" cy="522288"/>
              </a:xfrm>
              <a:custGeom>
                <a:avLst/>
                <a:gdLst>
                  <a:gd name="T0" fmla="*/ 7161 w 7162"/>
                  <a:gd name="T1" fmla="*/ 28 h 5477"/>
                  <a:gd name="T2" fmla="*/ 7158 w 7162"/>
                  <a:gd name="T3" fmla="*/ 84 h 5477"/>
                  <a:gd name="T4" fmla="*/ 7152 w 7162"/>
                  <a:gd name="T5" fmla="*/ 174 h 5477"/>
                  <a:gd name="T6" fmla="*/ 7132 w 7162"/>
                  <a:gd name="T7" fmla="*/ 367 h 5477"/>
                  <a:gd name="T8" fmla="*/ 7099 w 7162"/>
                  <a:gd name="T9" fmla="*/ 622 h 5477"/>
                  <a:gd name="T10" fmla="*/ 6971 w 7162"/>
                  <a:gd name="T11" fmla="*/ 1276 h 5477"/>
                  <a:gd name="T12" fmla="*/ 6735 w 7162"/>
                  <a:gd name="T13" fmla="*/ 2065 h 5477"/>
                  <a:gd name="T14" fmla="*/ 6359 w 7162"/>
                  <a:gd name="T15" fmla="*/ 2912 h 5477"/>
                  <a:gd name="T16" fmla="*/ 5810 w 7162"/>
                  <a:gd name="T17" fmla="*/ 3745 h 5477"/>
                  <a:gd name="T18" fmla="*/ 5332 w 7162"/>
                  <a:gd name="T19" fmla="*/ 4256 h 5477"/>
                  <a:gd name="T20" fmla="*/ 4907 w 7162"/>
                  <a:gd name="T21" fmla="*/ 4601 h 5477"/>
                  <a:gd name="T22" fmla="*/ 4422 w 7162"/>
                  <a:gd name="T23" fmla="*/ 4901 h 5477"/>
                  <a:gd name="T24" fmla="*/ 3872 w 7162"/>
                  <a:gd name="T25" fmla="*/ 5148 h 5477"/>
                  <a:gd name="T26" fmla="*/ 3253 w 7162"/>
                  <a:gd name="T27" fmla="*/ 5332 h 5477"/>
                  <a:gd name="T28" fmla="*/ 2560 w 7162"/>
                  <a:gd name="T29" fmla="*/ 5445 h 5477"/>
                  <a:gd name="T30" fmla="*/ 1791 w 7162"/>
                  <a:gd name="T31" fmla="*/ 5477 h 5477"/>
                  <a:gd name="T32" fmla="*/ 942 w 7162"/>
                  <a:gd name="T33" fmla="*/ 5420 h 5477"/>
                  <a:gd name="T34" fmla="*/ 7 w 7162"/>
                  <a:gd name="T35" fmla="*/ 5262 h 5477"/>
                  <a:gd name="T36" fmla="*/ 331 w 7162"/>
                  <a:gd name="T37" fmla="*/ 5311 h 5477"/>
                  <a:gd name="T38" fmla="*/ 643 w 7162"/>
                  <a:gd name="T39" fmla="*/ 5364 h 5477"/>
                  <a:gd name="T40" fmla="*/ 1236 w 7162"/>
                  <a:gd name="T41" fmla="*/ 5434 h 5477"/>
                  <a:gd name="T42" fmla="*/ 1519 w 7162"/>
                  <a:gd name="T43" fmla="*/ 5453 h 5477"/>
                  <a:gd name="T44" fmla="*/ 2056 w 7162"/>
                  <a:gd name="T45" fmla="*/ 5460 h 5477"/>
                  <a:gd name="T46" fmla="*/ 2312 w 7162"/>
                  <a:gd name="T47" fmla="*/ 5449 h 5477"/>
                  <a:gd name="T48" fmla="*/ 2798 w 7162"/>
                  <a:gd name="T49" fmla="*/ 5401 h 5477"/>
                  <a:gd name="T50" fmla="*/ 3027 w 7162"/>
                  <a:gd name="T51" fmla="*/ 5363 h 5477"/>
                  <a:gd name="T52" fmla="*/ 3463 w 7162"/>
                  <a:gd name="T53" fmla="*/ 5263 h 5477"/>
                  <a:gd name="T54" fmla="*/ 3668 w 7162"/>
                  <a:gd name="T55" fmla="*/ 5202 h 5477"/>
                  <a:gd name="T56" fmla="*/ 4056 w 7162"/>
                  <a:gd name="T57" fmla="*/ 5057 h 5477"/>
                  <a:gd name="T58" fmla="*/ 4239 w 7162"/>
                  <a:gd name="T59" fmla="*/ 4975 h 5477"/>
                  <a:gd name="T60" fmla="*/ 4583 w 7162"/>
                  <a:gd name="T61" fmla="*/ 4792 h 5477"/>
                  <a:gd name="T62" fmla="*/ 4744 w 7162"/>
                  <a:gd name="T63" fmla="*/ 4693 h 5477"/>
                  <a:gd name="T64" fmla="*/ 5046 w 7162"/>
                  <a:gd name="T65" fmla="*/ 4478 h 5477"/>
                  <a:gd name="T66" fmla="*/ 5186 w 7162"/>
                  <a:gd name="T67" fmla="*/ 4363 h 5477"/>
                  <a:gd name="T68" fmla="*/ 5449 w 7162"/>
                  <a:gd name="T69" fmla="*/ 4123 h 5477"/>
                  <a:gd name="T70" fmla="*/ 5571 w 7162"/>
                  <a:gd name="T71" fmla="*/ 3997 h 5477"/>
                  <a:gd name="T72" fmla="*/ 6001 w 7162"/>
                  <a:gd name="T73" fmla="*/ 3465 h 5477"/>
                  <a:gd name="T74" fmla="*/ 6184 w 7162"/>
                  <a:gd name="T75" fmla="*/ 3188 h 5477"/>
                  <a:gd name="T76" fmla="*/ 6487 w 7162"/>
                  <a:gd name="T77" fmla="*/ 2621 h 5477"/>
                  <a:gd name="T78" fmla="*/ 6612 w 7162"/>
                  <a:gd name="T79" fmla="*/ 2339 h 5477"/>
                  <a:gd name="T80" fmla="*/ 6813 w 7162"/>
                  <a:gd name="T81" fmla="*/ 1787 h 5477"/>
                  <a:gd name="T82" fmla="*/ 6891 w 7162"/>
                  <a:gd name="T83" fmla="*/ 1523 h 5477"/>
                  <a:gd name="T84" fmla="*/ 7009 w 7162"/>
                  <a:gd name="T85" fmla="*/ 1037 h 5477"/>
                  <a:gd name="T86" fmla="*/ 7051 w 7162"/>
                  <a:gd name="T87" fmla="*/ 818 h 5477"/>
                  <a:gd name="T88" fmla="*/ 7097 w 7162"/>
                  <a:gd name="T89" fmla="*/ 528 h 5477"/>
                  <a:gd name="T90" fmla="*/ 7108 w 7162"/>
                  <a:gd name="T91" fmla="*/ 444 h 5477"/>
                  <a:gd name="T92" fmla="*/ 7125 w 7162"/>
                  <a:gd name="T93" fmla="*/ 295 h 5477"/>
                  <a:gd name="T94" fmla="*/ 7136 w 7162"/>
                  <a:gd name="T95" fmla="*/ 173 h 5477"/>
                  <a:gd name="T96" fmla="*/ 7142 w 7162"/>
                  <a:gd name="T97" fmla="*/ 83 h 5477"/>
                  <a:gd name="T98" fmla="*/ 7144 w 7162"/>
                  <a:gd name="T99" fmla="*/ 51 h 5477"/>
                  <a:gd name="T100" fmla="*/ 7146 w 7162"/>
                  <a:gd name="T101" fmla="*/ 13 h 5477"/>
                  <a:gd name="T102" fmla="*/ 7162 w 7162"/>
                  <a:gd name="T103" fmla="*/ 8 h 5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62" h="5477">
                    <a:moveTo>
                      <a:pt x="7162" y="8"/>
                    </a:moveTo>
                    <a:lnTo>
                      <a:pt x="7162" y="14"/>
                    </a:lnTo>
                    <a:lnTo>
                      <a:pt x="7161" y="28"/>
                    </a:lnTo>
                    <a:lnTo>
                      <a:pt x="7161" y="28"/>
                    </a:lnTo>
                    <a:lnTo>
                      <a:pt x="7160" y="52"/>
                    </a:lnTo>
                    <a:lnTo>
                      <a:pt x="7158" y="84"/>
                    </a:lnTo>
                    <a:lnTo>
                      <a:pt x="7155" y="125"/>
                    </a:lnTo>
                    <a:lnTo>
                      <a:pt x="7155" y="125"/>
                    </a:lnTo>
                    <a:lnTo>
                      <a:pt x="7152" y="174"/>
                    </a:lnTo>
                    <a:lnTo>
                      <a:pt x="7147" y="231"/>
                    </a:lnTo>
                    <a:lnTo>
                      <a:pt x="7140" y="296"/>
                    </a:lnTo>
                    <a:lnTo>
                      <a:pt x="7132" y="367"/>
                    </a:lnTo>
                    <a:lnTo>
                      <a:pt x="7123" y="445"/>
                    </a:lnTo>
                    <a:lnTo>
                      <a:pt x="7112" y="531"/>
                    </a:lnTo>
                    <a:lnTo>
                      <a:pt x="7099" y="622"/>
                    </a:lnTo>
                    <a:lnTo>
                      <a:pt x="7066" y="821"/>
                    </a:lnTo>
                    <a:lnTo>
                      <a:pt x="7024" y="1040"/>
                    </a:lnTo>
                    <a:lnTo>
                      <a:pt x="6971" y="1276"/>
                    </a:lnTo>
                    <a:lnTo>
                      <a:pt x="6906" y="1528"/>
                    </a:lnTo>
                    <a:lnTo>
                      <a:pt x="6828" y="1792"/>
                    </a:lnTo>
                    <a:lnTo>
                      <a:pt x="6735" y="2065"/>
                    </a:lnTo>
                    <a:lnTo>
                      <a:pt x="6627" y="2345"/>
                    </a:lnTo>
                    <a:lnTo>
                      <a:pt x="6502" y="2628"/>
                    </a:lnTo>
                    <a:lnTo>
                      <a:pt x="6359" y="2912"/>
                    </a:lnTo>
                    <a:lnTo>
                      <a:pt x="6197" y="3196"/>
                    </a:lnTo>
                    <a:lnTo>
                      <a:pt x="6014" y="3474"/>
                    </a:lnTo>
                    <a:lnTo>
                      <a:pt x="5810" y="3745"/>
                    </a:lnTo>
                    <a:lnTo>
                      <a:pt x="5583" y="4008"/>
                    </a:lnTo>
                    <a:lnTo>
                      <a:pt x="5460" y="4134"/>
                    </a:lnTo>
                    <a:lnTo>
                      <a:pt x="5332" y="4256"/>
                    </a:lnTo>
                    <a:lnTo>
                      <a:pt x="5197" y="4376"/>
                    </a:lnTo>
                    <a:lnTo>
                      <a:pt x="5055" y="4491"/>
                    </a:lnTo>
                    <a:lnTo>
                      <a:pt x="4907" y="4601"/>
                    </a:lnTo>
                    <a:lnTo>
                      <a:pt x="4753" y="4706"/>
                    </a:lnTo>
                    <a:lnTo>
                      <a:pt x="4591" y="4806"/>
                    </a:lnTo>
                    <a:lnTo>
                      <a:pt x="4422" y="4901"/>
                    </a:lnTo>
                    <a:lnTo>
                      <a:pt x="4246" y="4990"/>
                    </a:lnTo>
                    <a:lnTo>
                      <a:pt x="4063" y="5072"/>
                    </a:lnTo>
                    <a:lnTo>
                      <a:pt x="3872" y="5148"/>
                    </a:lnTo>
                    <a:lnTo>
                      <a:pt x="3673" y="5217"/>
                    </a:lnTo>
                    <a:lnTo>
                      <a:pt x="3467" y="5278"/>
                    </a:lnTo>
                    <a:lnTo>
                      <a:pt x="3253" y="5332"/>
                    </a:lnTo>
                    <a:lnTo>
                      <a:pt x="3030" y="5378"/>
                    </a:lnTo>
                    <a:lnTo>
                      <a:pt x="2800" y="5416"/>
                    </a:lnTo>
                    <a:lnTo>
                      <a:pt x="2560" y="5445"/>
                    </a:lnTo>
                    <a:lnTo>
                      <a:pt x="2313" y="5465"/>
                    </a:lnTo>
                    <a:lnTo>
                      <a:pt x="2057" y="5476"/>
                    </a:lnTo>
                    <a:lnTo>
                      <a:pt x="1791" y="5477"/>
                    </a:lnTo>
                    <a:lnTo>
                      <a:pt x="1518" y="5469"/>
                    </a:lnTo>
                    <a:lnTo>
                      <a:pt x="1235" y="5449"/>
                    </a:lnTo>
                    <a:lnTo>
                      <a:pt x="942" y="5420"/>
                    </a:lnTo>
                    <a:lnTo>
                      <a:pt x="640" y="5379"/>
                    </a:lnTo>
                    <a:lnTo>
                      <a:pt x="328" y="5326"/>
                    </a:lnTo>
                    <a:lnTo>
                      <a:pt x="7" y="5262"/>
                    </a:lnTo>
                    <a:cubicBezTo>
                      <a:pt x="3" y="5261"/>
                      <a:pt x="0" y="5257"/>
                      <a:pt x="1" y="5253"/>
                    </a:cubicBezTo>
                    <a:cubicBezTo>
                      <a:pt x="1" y="5249"/>
                      <a:pt x="6" y="5246"/>
                      <a:pt x="10" y="5247"/>
                    </a:cubicBezTo>
                    <a:lnTo>
                      <a:pt x="331" y="5311"/>
                    </a:lnTo>
                    <a:lnTo>
                      <a:pt x="331" y="5311"/>
                    </a:lnTo>
                    <a:lnTo>
                      <a:pt x="643" y="5364"/>
                    </a:lnTo>
                    <a:lnTo>
                      <a:pt x="643" y="5364"/>
                    </a:lnTo>
                    <a:lnTo>
                      <a:pt x="944" y="5405"/>
                    </a:lnTo>
                    <a:lnTo>
                      <a:pt x="943" y="5405"/>
                    </a:lnTo>
                    <a:lnTo>
                      <a:pt x="1236" y="5434"/>
                    </a:lnTo>
                    <a:lnTo>
                      <a:pt x="1236" y="5433"/>
                    </a:lnTo>
                    <a:lnTo>
                      <a:pt x="1519" y="5453"/>
                    </a:lnTo>
                    <a:lnTo>
                      <a:pt x="1519" y="5453"/>
                    </a:lnTo>
                    <a:lnTo>
                      <a:pt x="1792" y="5461"/>
                    </a:lnTo>
                    <a:lnTo>
                      <a:pt x="1791" y="5461"/>
                    </a:lnTo>
                    <a:lnTo>
                      <a:pt x="2056" y="5460"/>
                    </a:lnTo>
                    <a:lnTo>
                      <a:pt x="2056" y="5460"/>
                    </a:lnTo>
                    <a:lnTo>
                      <a:pt x="2312" y="5449"/>
                    </a:lnTo>
                    <a:lnTo>
                      <a:pt x="2312" y="5449"/>
                    </a:lnTo>
                    <a:lnTo>
                      <a:pt x="2559" y="5429"/>
                    </a:lnTo>
                    <a:lnTo>
                      <a:pt x="2559" y="5430"/>
                    </a:lnTo>
                    <a:lnTo>
                      <a:pt x="2798" y="5401"/>
                    </a:lnTo>
                    <a:lnTo>
                      <a:pt x="2797" y="5401"/>
                    </a:lnTo>
                    <a:lnTo>
                      <a:pt x="3027" y="5363"/>
                    </a:lnTo>
                    <a:lnTo>
                      <a:pt x="3027" y="5363"/>
                    </a:lnTo>
                    <a:lnTo>
                      <a:pt x="3250" y="5317"/>
                    </a:lnTo>
                    <a:lnTo>
                      <a:pt x="3250" y="5317"/>
                    </a:lnTo>
                    <a:lnTo>
                      <a:pt x="3463" y="5263"/>
                    </a:lnTo>
                    <a:lnTo>
                      <a:pt x="3462" y="5263"/>
                    </a:lnTo>
                    <a:lnTo>
                      <a:pt x="3668" y="5202"/>
                    </a:lnTo>
                    <a:lnTo>
                      <a:pt x="3668" y="5202"/>
                    </a:lnTo>
                    <a:lnTo>
                      <a:pt x="3867" y="5133"/>
                    </a:lnTo>
                    <a:lnTo>
                      <a:pt x="3866" y="5133"/>
                    </a:lnTo>
                    <a:lnTo>
                      <a:pt x="4056" y="5057"/>
                    </a:lnTo>
                    <a:lnTo>
                      <a:pt x="4056" y="5057"/>
                    </a:lnTo>
                    <a:lnTo>
                      <a:pt x="4239" y="4975"/>
                    </a:lnTo>
                    <a:lnTo>
                      <a:pt x="4239" y="4975"/>
                    </a:lnTo>
                    <a:lnTo>
                      <a:pt x="4415" y="4886"/>
                    </a:lnTo>
                    <a:lnTo>
                      <a:pt x="4415" y="4886"/>
                    </a:lnTo>
                    <a:lnTo>
                      <a:pt x="4583" y="4792"/>
                    </a:lnTo>
                    <a:lnTo>
                      <a:pt x="4582" y="4793"/>
                    </a:lnTo>
                    <a:lnTo>
                      <a:pt x="4744" y="4693"/>
                    </a:lnTo>
                    <a:lnTo>
                      <a:pt x="4744" y="4693"/>
                    </a:lnTo>
                    <a:lnTo>
                      <a:pt x="4898" y="4588"/>
                    </a:lnTo>
                    <a:lnTo>
                      <a:pt x="4898" y="4588"/>
                    </a:lnTo>
                    <a:lnTo>
                      <a:pt x="5046" y="4478"/>
                    </a:lnTo>
                    <a:lnTo>
                      <a:pt x="5045" y="4478"/>
                    </a:lnTo>
                    <a:lnTo>
                      <a:pt x="5186" y="4363"/>
                    </a:lnTo>
                    <a:lnTo>
                      <a:pt x="5186" y="4363"/>
                    </a:lnTo>
                    <a:lnTo>
                      <a:pt x="5321" y="4244"/>
                    </a:lnTo>
                    <a:lnTo>
                      <a:pt x="5321" y="4245"/>
                    </a:lnTo>
                    <a:lnTo>
                      <a:pt x="5449" y="4123"/>
                    </a:lnTo>
                    <a:lnTo>
                      <a:pt x="5449" y="4123"/>
                    </a:lnTo>
                    <a:lnTo>
                      <a:pt x="5572" y="3997"/>
                    </a:lnTo>
                    <a:lnTo>
                      <a:pt x="5571" y="3997"/>
                    </a:lnTo>
                    <a:lnTo>
                      <a:pt x="5797" y="3735"/>
                    </a:lnTo>
                    <a:lnTo>
                      <a:pt x="5797" y="3736"/>
                    </a:lnTo>
                    <a:lnTo>
                      <a:pt x="6001" y="3465"/>
                    </a:lnTo>
                    <a:lnTo>
                      <a:pt x="6001" y="3465"/>
                    </a:lnTo>
                    <a:lnTo>
                      <a:pt x="6184" y="3187"/>
                    </a:lnTo>
                    <a:lnTo>
                      <a:pt x="6184" y="3188"/>
                    </a:lnTo>
                    <a:lnTo>
                      <a:pt x="6345" y="2905"/>
                    </a:lnTo>
                    <a:lnTo>
                      <a:pt x="6344" y="2905"/>
                    </a:lnTo>
                    <a:lnTo>
                      <a:pt x="6487" y="2621"/>
                    </a:lnTo>
                    <a:lnTo>
                      <a:pt x="6487" y="2621"/>
                    </a:lnTo>
                    <a:lnTo>
                      <a:pt x="6612" y="2338"/>
                    </a:lnTo>
                    <a:lnTo>
                      <a:pt x="6612" y="2339"/>
                    </a:lnTo>
                    <a:lnTo>
                      <a:pt x="6720" y="2060"/>
                    </a:lnTo>
                    <a:lnTo>
                      <a:pt x="6720" y="2060"/>
                    </a:lnTo>
                    <a:lnTo>
                      <a:pt x="6813" y="1787"/>
                    </a:lnTo>
                    <a:lnTo>
                      <a:pt x="6813" y="1787"/>
                    </a:lnTo>
                    <a:lnTo>
                      <a:pt x="6891" y="1523"/>
                    </a:lnTo>
                    <a:lnTo>
                      <a:pt x="6891" y="1523"/>
                    </a:lnTo>
                    <a:lnTo>
                      <a:pt x="6956" y="1272"/>
                    </a:lnTo>
                    <a:lnTo>
                      <a:pt x="6956" y="1273"/>
                    </a:lnTo>
                    <a:lnTo>
                      <a:pt x="7009" y="1037"/>
                    </a:lnTo>
                    <a:lnTo>
                      <a:pt x="7009" y="1037"/>
                    </a:lnTo>
                    <a:lnTo>
                      <a:pt x="7051" y="818"/>
                    </a:lnTo>
                    <a:lnTo>
                      <a:pt x="7051" y="818"/>
                    </a:lnTo>
                    <a:lnTo>
                      <a:pt x="7084" y="619"/>
                    </a:lnTo>
                    <a:lnTo>
                      <a:pt x="7084" y="619"/>
                    </a:lnTo>
                    <a:lnTo>
                      <a:pt x="7097" y="528"/>
                    </a:lnTo>
                    <a:lnTo>
                      <a:pt x="7097" y="528"/>
                    </a:lnTo>
                    <a:lnTo>
                      <a:pt x="7108" y="443"/>
                    </a:lnTo>
                    <a:lnTo>
                      <a:pt x="7108" y="444"/>
                    </a:lnTo>
                    <a:lnTo>
                      <a:pt x="7117" y="366"/>
                    </a:lnTo>
                    <a:lnTo>
                      <a:pt x="7125" y="295"/>
                    </a:lnTo>
                    <a:lnTo>
                      <a:pt x="7125" y="295"/>
                    </a:lnTo>
                    <a:lnTo>
                      <a:pt x="7132" y="230"/>
                    </a:lnTo>
                    <a:lnTo>
                      <a:pt x="7131" y="230"/>
                    </a:lnTo>
                    <a:lnTo>
                      <a:pt x="7136" y="173"/>
                    </a:lnTo>
                    <a:lnTo>
                      <a:pt x="7136" y="173"/>
                    </a:lnTo>
                    <a:lnTo>
                      <a:pt x="7139" y="124"/>
                    </a:lnTo>
                    <a:lnTo>
                      <a:pt x="7142" y="83"/>
                    </a:lnTo>
                    <a:lnTo>
                      <a:pt x="7142" y="83"/>
                    </a:lnTo>
                    <a:lnTo>
                      <a:pt x="7144" y="51"/>
                    </a:lnTo>
                    <a:lnTo>
                      <a:pt x="7144" y="51"/>
                    </a:lnTo>
                    <a:lnTo>
                      <a:pt x="7145" y="27"/>
                    </a:lnTo>
                    <a:lnTo>
                      <a:pt x="7146" y="13"/>
                    </a:lnTo>
                    <a:lnTo>
                      <a:pt x="7146" y="13"/>
                    </a:lnTo>
                    <a:lnTo>
                      <a:pt x="7146" y="8"/>
                    </a:lnTo>
                    <a:cubicBezTo>
                      <a:pt x="7146" y="4"/>
                      <a:pt x="7150" y="0"/>
                      <a:pt x="7154" y="0"/>
                    </a:cubicBezTo>
                    <a:cubicBezTo>
                      <a:pt x="7159" y="0"/>
                      <a:pt x="7162" y="4"/>
                      <a:pt x="7162" y="8"/>
                    </a:cubicBezTo>
                    <a:close/>
                  </a:path>
                </a:pathLst>
              </a:custGeom>
              <a:solidFill>
                <a:srgbClr val="000000"/>
              </a:solidFill>
              <a:ln w="38100" cap="flat">
                <a:solidFill>
                  <a:srgbClr val="0CADDB"/>
                </a:solidFill>
                <a:prstDash val="solid"/>
                <a:round/>
                <a:headEnd/>
                <a:tailEnd/>
              </a:ln>
            </p:spPr>
            <p:txBody>
              <a:bodyPr vert="horz" wrap="square" lIns="91440" tIns="45720" rIns="91440" bIns="45720" numCol="1" anchor="t" anchorCtr="0" compatLnSpc="1">
                <a:prstTxWarp prst="textNoShape">
                  <a:avLst/>
                </a:prstTxWarp>
              </a:bodyPr>
              <a:lstStyle/>
              <a:p>
                <a:endParaRPr lang="en-US" sz="900">
                  <a:solidFill>
                    <a:srgbClr val="E13000"/>
                  </a:solidFill>
                </a:endParaRPr>
              </a:p>
            </p:txBody>
          </p:sp>
          <p:sp>
            <p:nvSpPr>
              <p:cNvPr id="33" name="Arrow Head"/>
              <p:cNvSpPr>
                <a:spLocks/>
              </p:cNvSpPr>
              <p:nvPr/>
            </p:nvSpPr>
            <p:spPr bwMode="auto">
              <a:xfrm>
                <a:off x="3246438" y="-1092200"/>
                <a:ext cx="303213" cy="304800"/>
              </a:xfrm>
              <a:custGeom>
                <a:avLst/>
                <a:gdLst>
                  <a:gd name="T0" fmla="*/ 3118 w 3186"/>
                  <a:gd name="T1" fmla="*/ 3185 h 3197"/>
                  <a:gd name="T2" fmla="*/ 3002 w 3186"/>
                  <a:gd name="T3" fmla="*/ 3158 h 3197"/>
                  <a:gd name="T4" fmla="*/ 2738 w 3186"/>
                  <a:gd name="T5" fmla="*/ 3090 h 3197"/>
                  <a:gd name="T6" fmla="*/ 2392 w 3186"/>
                  <a:gd name="T7" fmla="*/ 2994 h 3197"/>
                  <a:gd name="T8" fmla="*/ 1850 w 3186"/>
                  <a:gd name="T9" fmla="*/ 2829 h 3197"/>
                  <a:gd name="T10" fmla="*/ 1001 w 3186"/>
                  <a:gd name="T11" fmla="*/ 2524 h 3197"/>
                  <a:gd name="T12" fmla="*/ 622 w 3186"/>
                  <a:gd name="T13" fmla="*/ 2355 h 3197"/>
                  <a:gd name="T14" fmla="*/ 310 w 3186"/>
                  <a:gd name="T15" fmla="*/ 2179 h 3197"/>
                  <a:gd name="T16" fmla="*/ 94 w 3186"/>
                  <a:gd name="T17" fmla="*/ 2004 h 3197"/>
                  <a:gd name="T18" fmla="*/ 0 w 3186"/>
                  <a:gd name="T19" fmla="*/ 1828 h 3197"/>
                  <a:gd name="T20" fmla="*/ 46 w 3186"/>
                  <a:gd name="T21" fmla="*/ 1641 h 3197"/>
                  <a:gd name="T22" fmla="*/ 207 w 3186"/>
                  <a:gd name="T23" fmla="*/ 1432 h 3197"/>
                  <a:gd name="T24" fmla="*/ 453 w 3186"/>
                  <a:gd name="T25" fmla="*/ 1209 h 3197"/>
                  <a:gd name="T26" fmla="*/ 989 w 3186"/>
                  <a:gd name="T27" fmla="*/ 833 h 3197"/>
                  <a:gd name="T28" fmla="*/ 1692 w 3186"/>
                  <a:gd name="T29" fmla="*/ 419 h 3197"/>
                  <a:gd name="T30" fmla="*/ 2100 w 3186"/>
                  <a:gd name="T31" fmla="*/ 202 h 3197"/>
                  <a:gd name="T32" fmla="*/ 2263 w 3186"/>
                  <a:gd name="T33" fmla="*/ 118 h 3197"/>
                  <a:gd name="T34" fmla="*/ 2390 w 3186"/>
                  <a:gd name="T35" fmla="*/ 55 h 3197"/>
                  <a:gd name="T36" fmla="*/ 2471 w 3186"/>
                  <a:gd name="T37" fmla="*/ 16 h 3197"/>
                  <a:gd name="T38" fmla="*/ 2511 w 3186"/>
                  <a:gd name="T39" fmla="*/ 7 h 3197"/>
                  <a:gd name="T40" fmla="*/ 2499 w 3186"/>
                  <a:gd name="T41" fmla="*/ 20 h 3197"/>
                  <a:gd name="T42" fmla="*/ 2443 w 3186"/>
                  <a:gd name="T43" fmla="*/ 47 h 3197"/>
                  <a:gd name="T44" fmla="*/ 2270 w 3186"/>
                  <a:gd name="T45" fmla="*/ 133 h 3197"/>
                  <a:gd name="T46" fmla="*/ 2107 w 3186"/>
                  <a:gd name="T47" fmla="*/ 217 h 3197"/>
                  <a:gd name="T48" fmla="*/ 2014 w 3186"/>
                  <a:gd name="T49" fmla="*/ 265 h 3197"/>
                  <a:gd name="T50" fmla="*/ 1699 w 3186"/>
                  <a:gd name="T51" fmla="*/ 434 h 3197"/>
                  <a:gd name="T52" fmla="*/ 1470 w 3186"/>
                  <a:gd name="T53" fmla="*/ 562 h 3197"/>
                  <a:gd name="T54" fmla="*/ 998 w 3186"/>
                  <a:gd name="T55" fmla="*/ 846 h 3197"/>
                  <a:gd name="T56" fmla="*/ 771 w 3186"/>
                  <a:gd name="T57" fmla="*/ 996 h 3197"/>
                  <a:gd name="T58" fmla="*/ 463 w 3186"/>
                  <a:gd name="T59" fmla="*/ 1222 h 3197"/>
                  <a:gd name="T60" fmla="*/ 374 w 3186"/>
                  <a:gd name="T61" fmla="*/ 1296 h 3197"/>
                  <a:gd name="T62" fmla="*/ 218 w 3186"/>
                  <a:gd name="T63" fmla="*/ 1443 h 3197"/>
                  <a:gd name="T64" fmla="*/ 155 w 3186"/>
                  <a:gd name="T65" fmla="*/ 1513 h 3197"/>
                  <a:gd name="T66" fmla="*/ 60 w 3186"/>
                  <a:gd name="T67" fmla="*/ 1649 h 3197"/>
                  <a:gd name="T68" fmla="*/ 32 w 3186"/>
                  <a:gd name="T69" fmla="*/ 1710 h 3197"/>
                  <a:gd name="T70" fmla="*/ 16 w 3186"/>
                  <a:gd name="T71" fmla="*/ 1828 h 3197"/>
                  <a:gd name="T72" fmla="*/ 31 w 3186"/>
                  <a:gd name="T73" fmla="*/ 1880 h 3197"/>
                  <a:gd name="T74" fmla="*/ 106 w 3186"/>
                  <a:gd name="T75" fmla="*/ 1993 h 3197"/>
                  <a:gd name="T76" fmla="*/ 163 w 3186"/>
                  <a:gd name="T77" fmla="*/ 2050 h 3197"/>
                  <a:gd name="T78" fmla="*/ 319 w 3186"/>
                  <a:gd name="T79" fmla="*/ 2166 h 3197"/>
                  <a:gd name="T80" fmla="*/ 412 w 3186"/>
                  <a:gd name="T81" fmla="*/ 2224 h 3197"/>
                  <a:gd name="T82" fmla="*/ 629 w 3186"/>
                  <a:gd name="T83" fmla="*/ 2340 h 3197"/>
                  <a:gd name="T84" fmla="*/ 749 w 3186"/>
                  <a:gd name="T85" fmla="*/ 2397 h 3197"/>
                  <a:gd name="T86" fmla="*/ 1008 w 3186"/>
                  <a:gd name="T87" fmla="*/ 2509 h 3197"/>
                  <a:gd name="T88" fmla="*/ 1283 w 3186"/>
                  <a:gd name="T89" fmla="*/ 2616 h 3197"/>
                  <a:gd name="T90" fmla="*/ 1855 w 3186"/>
                  <a:gd name="T91" fmla="*/ 2814 h 3197"/>
                  <a:gd name="T92" fmla="*/ 2134 w 3186"/>
                  <a:gd name="T93" fmla="*/ 2901 h 3197"/>
                  <a:gd name="T94" fmla="*/ 2397 w 3186"/>
                  <a:gd name="T95" fmla="*/ 2979 h 3197"/>
                  <a:gd name="T96" fmla="*/ 2520 w 3186"/>
                  <a:gd name="T97" fmla="*/ 3014 h 3197"/>
                  <a:gd name="T98" fmla="*/ 2743 w 3186"/>
                  <a:gd name="T99" fmla="*/ 3075 h 3197"/>
                  <a:gd name="T100" fmla="*/ 2929 w 3186"/>
                  <a:gd name="T101" fmla="*/ 3124 h 3197"/>
                  <a:gd name="T102" fmla="*/ 3005 w 3186"/>
                  <a:gd name="T103" fmla="*/ 3143 h 3197"/>
                  <a:gd name="T104" fmla="*/ 3121 w 3186"/>
                  <a:gd name="T105" fmla="*/ 3170 h 3197"/>
                  <a:gd name="T106" fmla="*/ 3185 w 3186"/>
                  <a:gd name="T107" fmla="*/ 3190 h 3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86" h="3197">
                    <a:moveTo>
                      <a:pt x="3176" y="3196"/>
                    </a:moveTo>
                    <a:lnTo>
                      <a:pt x="3155" y="3192"/>
                    </a:lnTo>
                    <a:lnTo>
                      <a:pt x="3118" y="3185"/>
                    </a:lnTo>
                    <a:lnTo>
                      <a:pt x="3067" y="3173"/>
                    </a:lnTo>
                    <a:lnTo>
                      <a:pt x="3067" y="3173"/>
                    </a:lnTo>
                    <a:lnTo>
                      <a:pt x="3002" y="3158"/>
                    </a:lnTo>
                    <a:lnTo>
                      <a:pt x="2925" y="3139"/>
                    </a:lnTo>
                    <a:lnTo>
                      <a:pt x="2836" y="3116"/>
                    </a:lnTo>
                    <a:lnTo>
                      <a:pt x="2738" y="3090"/>
                    </a:lnTo>
                    <a:lnTo>
                      <a:pt x="2630" y="3061"/>
                    </a:lnTo>
                    <a:lnTo>
                      <a:pt x="2515" y="3029"/>
                    </a:lnTo>
                    <a:lnTo>
                      <a:pt x="2392" y="2994"/>
                    </a:lnTo>
                    <a:lnTo>
                      <a:pt x="2263" y="2956"/>
                    </a:lnTo>
                    <a:lnTo>
                      <a:pt x="2129" y="2916"/>
                    </a:lnTo>
                    <a:lnTo>
                      <a:pt x="1850" y="2829"/>
                    </a:lnTo>
                    <a:lnTo>
                      <a:pt x="1563" y="2733"/>
                    </a:lnTo>
                    <a:lnTo>
                      <a:pt x="1278" y="2631"/>
                    </a:lnTo>
                    <a:lnTo>
                      <a:pt x="1001" y="2524"/>
                    </a:lnTo>
                    <a:lnTo>
                      <a:pt x="869" y="2468"/>
                    </a:lnTo>
                    <a:lnTo>
                      <a:pt x="742" y="2412"/>
                    </a:lnTo>
                    <a:lnTo>
                      <a:pt x="622" y="2355"/>
                    </a:lnTo>
                    <a:lnTo>
                      <a:pt x="509" y="2297"/>
                    </a:lnTo>
                    <a:lnTo>
                      <a:pt x="404" y="2238"/>
                    </a:lnTo>
                    <a:lnTo>
                      <a:pt x="310" y="2179"/>
                    </a:lnTo>
                    <a:lnTo>
                      <a:pt x="226" y="2121"/>
                    </a:lnTo>
                    <a:lnTo>
                      <a:pt x="153" y="2062"/>
                    </a:lnTo>
                    <a:lnTo>
                      <a:pt x="94" y="2004"/>
                    </a:lnTo>
                    <a:lnTo>
                      <a:pt x="47" y="1945"/>
                    </a:lnTo>
                    <a:lnTo>
                      <a:pt x="16" y="1886"/>
                    </a:lnTo>
                    <a:lnTo>
                      <a:pt x="0" y="1828"/>
                    </a:lnTo>
                    <a:lnTo>
                      <a:pt x="1" y="1768"/>
                    </a:lnTo>
                    <a:lnTo>
                      <a:pt x="17" y="1706"/>
                    </a:lnTo>
                    <a:lnTo>
                      <a:pt x="46" y="1641"/>
                    </a:lnTo>
                    <a:lnTo>
                      <a:pt x="89" y="1573"/>
                    </a:lnTo>
                    <a:lnTo>
                      <a:pt x="142" y="1503"/>
                    </a:lnTo>
                    <a:lnTo>
                      <a:pt x="207" y="1432"/>
                    </a:lnTo>
                    <a:lnTo>
                      <a:pt x="280" y="1359"/>
                    </a:lnTo>
                    <a:lnTo>
                      <a:pt x="363" y="1284"/>
                    </a:lnTo>
                    <a:lnTo>
                      <a:pt x="453" y="1209"/>
                    </a:lnTo>
                    <a:lnTo>
                      <a:pt x="551" y="1134"/>
                    </a:lnTo>
                    <a:lnTo>
                      <a:pt x="762" y="983"/>
                    </a:lnTo>
                    <a:lnTo>
                      <a:pt x="989" y="833"/>
                    </a:lnTo>
                    <a:lnTo>
                      <a:pt x="1225" y="687"/>
                    </a:lnTo>
                    <a:lnTo>
                      <a:pt x="1461" y="549"/>
                    </a:lnTo>
                    <a:lnTo>
                      <a:pt x="1692" y="419"/>
                    </a:lnTo>
                    <a:lnTo>
                      <a:pt x="1907" y="303"/>
                    </a:lnTo>
                    <a:lnTo>
                      <a:pt x="2007" y="250"/>
                    </a:lnTo>
                    <a:lnTo>
                      <a:pt x="2100" y="202"/>
                    </a:lnTo>
                    <a:lnTo>
                      <a:pt x="2186" y="158"/>
                    </a:lnTo>
                    <a:lnTo>
                      <a:pt x="2186" y="158"/>
                    </a:lnTo>
                    <a:lnTo>
                      <a:pt x="2263" y="118"/>
                    </a:lnTo>
                    <a:lnTo>
                      <a:pt x="2332" y="84"/>
                    </a:lnTo>
                    <a:lnTo>
                      <a:pt x="2332" y="84"/>
                    </a:lnTo>
                    <a:lnTo>
                      <a:pt x="2390" y="55"/>
                    </a:lnTo>
                    <a:lnTo>
                      <a:pt x="2436" y="32"/>
                    </a:lnTo>
                    <a:lnTo>
                      <a:pt x="2471" y="16"/>
                    </a:lnTo>
                    <a:lnTo>
                      <a:pt x="2471" y="16"/>
                    </a:lnTo>
                    <a:lnTo>
                      <a:pt x="2492" y="5"/>
                    </a:lnTo>
                    <a:lnTo>
                      <a:pt x="2501" y="2"/>
                    </a:lnTo>
                    <a:cubicBezTo>
                      <a:pt x="2505" y="0"/>
                      <a:pt x="2509" y="3"/>
                      <a:pt x="2511" y="7"/>
                    </a:cubicBezTo>
                    <a:cubicBezTo>
                      <a:pt x="2513" y="11"/>
                      <a:pt x="2510" y="15"/>
                      <a:pt x="2506" y="17"/>
                    </a:cubicBezTo>
                    <a:lnTo>
                      <a:pt x="2498" y="20"/>
                    </a:lnTo>
                    <a:lnTo>
                      <a:pt x="2499" y="20"/>
                    </a:lnTo>
                    <a:lnTo>
                      <a:pt x="2478" y="31"/>
                    </a:lnTo>
                    <a:lnTo>
                      <a:pt x="2443" y="47"/>
                    </a:lnTo>
                    <a:lnTo>
                      <a:pt x="2443" y="47"/>
                    </a:lnTo>
                    <a:lnTo>
                      <a:pt x="2397" y="70"/>
                    </a:lnTo>
                    <a:lnTo>
                      <a:pt x="2339" y="99"/>
                    </a:lnTo>
                    <a:lnTo>
                      <a:pt x="2270" y="133"/>
                    </a:lnTo>
                    <a:lnTo>
                      <a:pt x="2270" y="133"/>
                    </a:lnTo>
                    <a:lnTo>
                      <a:pt x="2193" y="173"/>
                    </a:lnTo>
                    <a:lnTo>
                      <a:pt x="2107" y="217"/>
                    </a:lnTo>
                    <a:lnTo>
                      <a:pt x="2107" y="217"/>
                    </a:lnTo>
                    <a:lnTo>
                      <a:pt x="2014" y="265"/>
                    </a:lnTo>
                    <a:lnTo>
                      <a:pt x="2014" y="265"/>
                    </a:lnTo>
                    <a:lnTo>
                      <a:pt x="1914" y="318"/>
                    </a:lnTo>
                    <a:lnTo>
                      <a:pt x="1914" y="318"/>
                    </a:lnTo>
                    <a:lnTo>
                      <a:pt x="1699" y="434"/>
                    </a:lnTo>
                    <a:lnTo>
                      <a:pt x="1699" y="433"/>
                    </a:lnTo>
                    <a:lnTo>
                      <a:pt x="1469" y="562"/>
                    </a:lnTo>
                    <a:lnTo>
                      <a:pt x="1470" y="562"/>
                    </a:lnTo>
                    <a:lnTo>
                      <a:pt x="1234" y="700"/>
                    </a:lnTo>
                    <a:lnTo>
                      <a:pt x="1234" y="700"/>
                    </a:lnTo>
                    <a:lnTo>
                      <a:pt x="998" y="846"/>
                    </a:lnTo>
                    <a:lnTo>
                      <a:pt x="998" y="846"/>
                    </a:lnTo>
                    <a:lnTo>
                      <a:pt x="771" y="996"/>
                    </a:lnTo>
                    <a:lnTo>
                      <a:pt x="771" y="996"/>
                    </a:lnTo>
                    <a:lnTo>
                      <a:pt x="560" y="1147"/>
                    </a:lnTo>
                    <a:lnTo>
                      <a:pt x="560" y="1147"/>
                    </a:lnTo>
                    <a:lnTo>
                      <a:pt x="463" y="1222"/>
                    </a:lnTo>
                    <a:lnTo>
                      <a:pt x="464" y="1222"/>
                    </a:lnTo>
                    <a:lnTo>
                      <a:pt x="374" y="1297"/>
                    </a:lnTo>
                    <a:lnTo>
                      <a:pt x="374" y="1296"/>
                    </a:lnTo>
                    <a:lnTo>
                      <a:pt x="291" y="1370"/>
                    </a:lnTo>
                    <a:lnTo>
                      <a:pt x="291" y="1370"/>
                    </a:lnTo>
                    <a:lnTo>
                      <a:pt x="218" y="1443"/>
                    </a:lnTo>
                    <a:lnTo>
                      <a:pt x="218" y="1443"/>
                    </a:lnTo>
                    <a:lnTo>
                      <a:pt x="154" y="1514"/>
                    </a:lnTo>
                    <a:lnTo>
                      <a:pt x="155" y="1513"/>
                    </a:lnTo>
                    <a:lnTo>
                      <a:pt x="102" y="1582"/>
                    </a:lnTo>
                    <a:lnTo>
                      <a:pt x="102" y="1582"/>
                    </a:lnTo>
                    <a:lnTo>
                      <a:pt x="60" y="1649"/>
                    </a:lnTo>
                    <a:lnTo>
                      <a:pt x="61" y="1648"/>
                    </a:lnTo>
                    <a:lnTo>
                      <a:pt x="32" y="1712"/>
                    </a:lnTo>
                    <a:lnTo>
                      <a:pt x="32" y="1710"/>
                    </a:lnTo>
                    <a:lnTo>
                      <a:pt x="17" y="1771"/>
                    </a:lnTo>
                    <a:lnTo>
                      <a:pt x="17" y="1770"/>
                    </a:lnTo>
                    <a:lnTo>
                      <a:pt x="16" y="1828"/>
                    </a:lnTo>
                    <a:lnTo>
                      <a:pt x="16" y="1825"/>
                    </a:lnTo>
                    <a:lnTo>
                      <a:pt x="31" y="1881"/>
                    </a:lnTo>
                    <a:lnTo>
                      <a:pt x="31" y="1880"/>
                    </a:lnTo>
                    <a:lnTo>
                      <a:pt x="61" y="1937"/>
                    </a:lnTo>
                    <a:lnTo>
                      <a:pt x="60" y="1935"/>
                    </a:lnTo>
                    <a:lnTo>
                      <a:pt x="106" y="1993"/>
                    </a:lnTo>
                    <a:lnTo>
                      <a:pt x="105" y="1993"/>
                    </a:lnTo>
                    <a:lnTo>
                      <a:pt x="164" y="2051"/>
                    </a:lnTo>
                    <a:lnTo>
                      <a:pt x="163" y="2050"/>
                    </a:lnTo>
                    <a:lnTo>
                      <a:pt x="235" y="2108"/>
                    </a:lnTo>
                    <a:lnTo>
                      <a:pt x="235" y="2108"/>
                    </a:lnTo>
                    <a:lnTo>
                      <a:pt x="319" y="2166"/>
                    </a:lnTo>
                    <a:lnTo>
                      <a:pt x="319" y="2166"/>
                    </a:lnTo>
                    <a:lnTo>
                      <a:pt x="413" y="2225"/>
                    </a:lnTo>
                    <a:lnTo>
                      <a:pt x="412" y="2224"/>
                    </a:lnTo>
                    <a:lnTo>
                      <a:pt x="516" y="2282"/>
                    </a:lnTo>
                    <a:lnTo>
                      <a:pt x="516" y="2282"/>
                    </a:lnTo>
                    <a:lnTo>
                      <a:pt x="629" y="2340"/>
                    </a:lnTo>
                    <a:lnTo>
                      <a:pt x="629" y="2340"/>
                    </a:lnTo>
                    <a:lnTo>
                      <a:pt x="749" y="2397"/>
                    </a:lnTo>
                    <a:lnTo>
                      <a:pt x="749" y="2397"/>
                    </a:lnTo>
                    <a:lnTo>
                      <a:pt x="876" y="2453"/>
                    </a:lnTo>
                    <a:lnTo>
                      <a:pt x="876" y="2453"/>
                    </a:lnTo>
                    <a:lnTo>
                      <a:pt x="1008" y="2509"/>
                    </a:lnTo>
                    <a:lnTo>
                      <a:pt x="1007" y="2509"/>
                    </a:lnTo>
                    <a:lnTo>
                      <a:pt x="1283" y="2616"/>
                    </a:lnTo>
                    <a:lnTo>
                      <a:pt x="1283" y="2616"/>
                    </a:lnTo>
                    <a:lnTo>
                      <a:pt x="1568" y="2718"/>
                    </a:lnTo>
                    <a:lnTo>
                      <a:pt x="1568" y="2718"/>
                    </a:lnTo>
                    <a:lnTo>
                      <a:pt x="1855" y="2814"/>
                    </a:lnTo>
                    <a:lnTo>
                      <a:pt x="1855" y="2814"/>
                    </a:lnTo>
                    <a:lnTo>
                      <a:pt x="2134" y="2901"/>
                    </a:lnTo>
                    <a:lnTo>
                      <a:pt x="2134" y="2901"/>
                    </a:lnTo>
                    <a:lnTo>
                      <a:pt x="2268" y="2941"/>
                    </a:lnTo>
                    <a:lnTo>
                      <a:pt x="2268" y="2941"/>
                    </a:lnTo>
                    <a:lnTo>
                      <a:pt x="2397" y="2979"/>
                    </a:lnTo>
                    <a:lnTo>
                      <a:pt x="2397" y="2979"/>
                    </a:lnTo>
                    <a:lnTo>
                      <a:pt x="2520" y="3014"/>
                    </a:lnTo>
                    <a:lnTo>
                      <a:pt x="2520" y="3014"/>
                    </a:lnTo>
                    <a:lnTo>
                      <a:pt x="2635" y="3046"/>
                    </a:lnTo>
                    <a:lnTo>
                      <a:pt x="2635" y="3046"/>
                    </a:lnTo>
                    <a:lnTo>
                      <a:pt x="2743" y="3075"/>
                    </a:lnTo>
                    <a:lnTo>
                      <a:pt x="2841" y="3101"/>
                    </a:lnTo>
                    <a:lnTo>
                      <a:pt x="2840" y="3101"/>
                    </a:lnTo>
                    <a:lnTo>
                      <a:pt x="2929" y="3124"/>
                    </a:lnTo>
                    <a:lnTo>
                      <a:pt x="2929" y="3124"/>
                    </a:lnTo>
                    <a:lnTo>
                      <a:pt x="3005" y="3143"/>
                    </a:lnTo>
                    <a:lnTo>
                      <a:pt x="3005" y="3143"/>
                    </a:lnTo>
                    <a:lnTo>
                      <a:pt x="3070" y="3158"/>
                    </a:lnTo>
                    <a:lnTo>
                      <a:pt x="3121" y="3170"/>
                    </a:lnTo>
                    <a:lnTo>
                      <a:pt x="3121" y="3170"/>
                    </a:lnTo>
                    <a:lnTo>
                      <a:pt x="3158" y="3177"/>
                    </a:lnTo>
                    <a:lnTo>
                      <a:pt x="3179" y="3181"/>
                    </a:lnTo>
                    <a:cubicBezTo>
                      <a:pt x="3183" y="3181"/>
                      <a:pt x="3186" y="3186"/>
                      <a:pt x="3185" y="3190"/>
                    </a:cubicBezTo>
                    <a:cubicBezTo>
                      <a:pt x="3185" y="3194"/>
                      <a:pt x="3180" y="3197"/>
                      <a:pt x="3176" y="3196"/>
                    </a:cubicBezTo>
                    <a:close/>
                  </a:path>
                </a:pathLst>
              </a:custGeom>
              <a:solidFill>
                <a:srgbClr val="000000"/>
              </a:solidFill>
              <a:ln w="38100" cap="flat">
                <a:solidFill>
                  <a:srgbClr val="0CADDB"/>
                </a:solidFill>
                <a:prstDash val="solid"/>
                <a:round/>
                <a:headEnd/>
                <a:tailEnd/>
              </a:ln>
            </p:spPr>
            <p:txBody>
              <a:bodyPr vert="horz" wrap="square" lIns="91440" tIns="45720" rIns="91440" bIns="45720" numCol="1" anchor="t" anchorCtr="0" compatLnSpc="1">
                <a:prstTxWarp prst="textNoShape">
                  <a:avLst/>
                </a:prstTxWarp>
              </a:bodyPr>
              <a:lstStyle/>
              <a:p>
                <a:endParaRPr lang="en-US" sz="900">
                  <a:solidFill>
                    <a:srgbClr val="E13000"/>
                  </a:solidFill>
                </a:endParaRPr>
              </a:p>
            </p:txBody>
          </p:sp>
        </p:grpSp>
      </p:grpSp>
      <p:grpSp>
        <p:nvGrpSpPr>
          <p:cNvPr id="34" name="Comment"/>
          <p:cNvGrpSpPr/>
          <p:nvPr/>
        </p:nvGrpSpPr>
        <p:grpSpPr>
          <a:xfrm>
            <a:off x="3062002" y="2015678"/>
            <a:ext cx="1208302" cy="1333060"/>
            <a:chOff x="3062002" y="2015678"/>
            <a:chExt cx="1208302" cy="1333060"/>
          </a:xfrm>
        </p:grpSpPr>
        <p:sp>
          <p:nvSpPr>
            <p:cNvPr id="36" name="Label"/>
            <p:cNvSpPr>
              <a:spLocks/>
            </p:cNvSpPr>
            <p:nvPr/>
          </p:nvSpPr>
          <p:spPr bwMode="auto">
            <a:xfrm>
              <a:off x="3249658" y="2698530"/>
              <a:ext cx="1020646" cy="650208"/>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900" b="1" dirty="0">
                  <a:solidFill>
                    <a:srgbClr val="0CADDB"/>
                  </a:solidFill>
                  <a:effectLst/>
                  <a:latin typeface="Segoe Print" pitchFamily="2" charset="0"/>
                  <a:ea typeface="Segoe UI" pitchFamily="34" charset="0"/>
                  <a:cs typeface="Segoe UI" pitchFamily="34" charset="0"/>
                </a:rPr>
                <a:t>Header</a:t>
              </a:r>
            </a:p>
            <a:p>
              <a:pPr algn="ctr"/>
              <a:r>
                <a:rPr lang="en-US" sz="1900" b="1" dirty="0">
                  <a:solidFill>
                    <a:srgbClr val="0CADDB"/>
                  </a:solidFill>
                  <a:effectLst/>
                  <a:latin typeface="Segoe Print" pitchFamily="2" charset="0"/>
                  <a:ea typeface="Segoe UI" pitchFamily="34" charset="0"/>
                  <a:cs typeface="Segoe UI" pitchFamily="34" charset="0"/>
                </a:rPr>
                <a:t>Menu</a:t>
              </a:r>
              <a:endParaRPr lang="en-US" sz="1600" b="1" dirty="0">
                <a:solidFill>
                  <a:srgbClr val="0CADDB"/>
                </a:solidFill>
                <a:effectLst/>
                <a:latin typeface="Segoe Print" pitchFamily="2" charset="0"/>
                <a:ea typeface="Segoe UI Symbol" pitchFamily="34" charset="0"/>
                <a:cs typeface="Segoe UI" pitchFamily="34" charset="0"/>
              </a:endParaRPr>
            </a:p>
          </p:txBody>
        </p:sp>
        <p:grpSp>
          <p:nvGrpSpPr>
            <p:cNvPr id="37" name="Sketched Arrow"/>
            <p:cNvGrpSpPr/>
            <p:nvPr/>
          </p:nvGrpSpPr>
          <p:grpSpPr>
            <a:xfrm flipV="1">
              <a:off x="3062002" y="2015678"/>
              <a:ext cx="688976" cy="647438"/>
              <a:chOff x="3246438" y="-1454150"/>
              <a:chExt cx="708025" cy="666750"/>
            </a:xfrm>
          </p:grpSpPr>
          <p:sp>
            <p:nvSpPr>
              <p:cNvPr id="38" name="Arrow Tail"/>
              <p:cNvSpPr>
                <a:spLocks/>
              </p:cNvSpPr>
              <p:nvPr/>
            </p:nvSpPr>
            <p:spPr bwMode="auto">
              <a:xfrm>
                <a:off x="3271838" y="-1454150"/>
                <a:ext cx="682625" cy="522288"/>
              </a:xfrm>
              <a:custGeom>
                <a:avLst/>
                <a:gdLst>
                  <a:gd name="T0" fmla="*/ 7161 w 7162"/>
                  <a:gd name="T1" fmla="*/ 28 h 5477"/>
                  <a:gd name="T2" fmla="*/ 7158 w 7162"/>
                  <a:gd name="T3" fmla="*/ 84 h 5477"/>
                  <a:gd name="T4" fmla="*/ 7152 w 7162"/>
                  <a:gd name="T5" fmla="*/ 174 h 5477"/>
                  <a:gd name="T6" fmla="*/ 7132 w 7162"/>
                  <a:gd name="T7" fmla="*/ 367 h 5477"/>
                  <a:gd name="T8" fmla="*/ 7099 w 7162"/>
                  <a:gd name="T9" fmla="*/ 622 h 5477"/>
                  <a:gd name="T10" fmla="*/ 6971 w 7162"/>
                  <a:gd name="T11" fmla="*/ 1276 h 5477"/>
                  <a:gd name="T12" fmla="*/ 6735 w 7162"/>
                  <a:gd name="T13" fmla="*/ 2065 h 5477"/>
                  <a:gd name="T14" fmla="*/ 6359 w 7162"/>
                  <a:gd name="T15" fmla="*/ 2912 h 5477"/>
                  <a:gd name="T16" fmla="*/ 5810 w 7162"/>
                  <a:gd name="T17" fmla="*/ 3745 h 5477"/>
                  <a:gd name="T18" fmla="*/ 5332 w 7162"/>
                  <a:gd name="T19" fmla="*/ 4256 h 5477"/>
                  <a:gd name="T20" fmla="*/ 4907 w 7162"/>
                  <a:gd name="T21" fmla="*/ 4601 h 5477"/>
                  <a:gd name="T22" fmla="*/ 4422 w 7162"/>
                  <a:gd name="T23" fmla="*/ 4901 h 5477"/>
                  <a:gd name="T24" fmla="*/ 3872 w 7162"/>
                  <a:gd name="T25" fmla="*/ 5148 h 5477"/>
                  <a:gd name="T26" fmla="*/ 3253 w 7162"/>
                  <a:gd name="T27" fmla="*/ 5332 h 5477"/>
                  <a:gd name="T28" fmla="*/ 2560 w 7162"/>
                  <a:gd name="T29" fmla="*/ 5445 h 5477"/>
                  <a:gd name="T30" fmla="*/ 1791 w 7162"/>
                  <a:gd name="T31" fmla="*/ 5477 h 5477"/>
                  <a:gd name="T32" fmla="*/ 942 w 7162"/>
                  <a:gd name="T33" fmla="*/ 5420 h 5477"/>
                  <a:gd name="T34" fmla="*/ 7 w 7162"/>
                  <a:gd name="T35" fmla="*/ 5262 h 5477"/>
                  <a:gd name="T36" fmla="*/ 331 w 7162"/>
                  <a:gd name="T37" fmla="*/ 5311 h 5477"/>
                  <a:gd name="T38" fmla="*/ 643 w 7162"/>
                  <a:gd name="T39" fmla="*/ 5364 h 5477"/>
                  <a:gd name="T40" fmla="*/ 1236 w 7162"/>
                  <a:gd name="T41" fmla="*/ 5434 h 5477"/>
                  <a:gd name="T42" fmla="*/ 1519 w 7162"/>
                  <a:gd name="T43" fmla="*/ 5453 h 5477"/>
                  <a:gd name="T44" fmla="*/ 2056 w 7162"/>
                  <a:gd name="T45" fmla="*/ 5460 h 5477"/>
                  <a:gd name="T46" fmla="*/ 2312 w 7162"/>
                  <a:gd name="T47" fmla="*/ 5449 h 5477"/>
                  <a:gd name="T48" fmla="*/ 2798 w 7162"/>
                  <a:gd name="T49" fmla="*/ 5401 h 5477"/>
                  <a:gd name="T50" fmla="*/ 3027 w 7162"/>
                  <a:gd name="T51" fmla="*/ 5363 h 5477"/>
                  <a:gd name="T52" fmla="*/ 3463 w 7162"/>
                  <a:gd name="T53" fmla="*/ 5263 h 5477"/>
                  <a:gd name="T54" fmla="*/ 3668 w 7162"/>
                  <a:gd name="T55" fmla="*/ 5202 h 5477"/>
                  <a:gd name="T56" fmla="*/ 4056 w 7162"/>
                  <a:gd name="T57" fmla="*/ 5057 h 5477"/>
                  <a:gd name="T58" fmla="*/ 4239 w 7162"/>
                  <a:gd name="T59" fmla="*/ 4975 h 5477"/>
                  <a:gd name="T60" fmla="*/ 4583 w 7162"/>
                  <a:gd name="T61" fmla="*/ 4792 h 5477"/>
                  <a:gd name="T62" fmla="*/ 4744 w 7162"/>
                  <a:gd name="T63" fmla="*/ 4693 h 5477"/>
                  <a:gd name="T64" fmla="*/ 5046 w 7162"/>
                  <a:gd name="T65" fmla="*/ 4478 h 5477"/>
                  <a:gd name="T66" fmla="*/ 5186 w 7162"/>
                  <a:gd name="T67" fmla="*/ 4363 h 5477"/>
                  <a:gd name="T68" fmla="*/ 5449 w 7162"/>
                  <a:gd name="T69" fmla="*/ 4123 h 5477"/>
                  <a:gd name="T70" fmla="*/ 5571 w 7162"/>
                  <a:gd name="T71" fmla="*/ 3997 h 5477"/>
                  <a:gd name="T72" fmla="*/ 6001 w 7162"/>
                  <a:gd name="T73" fmla="*/ 3465 h 5477"/>
                  <a:gd name="T74" fmla="*/ 6184 w 7162"/>
                  <a:gd name="T75" fmla="*/ 3188 h 5477"/>
                  <a:gd name="T76" fmla="*/ 6487 w 7162"/>
                  <a:gd name="T77" fmla="*/ 2621 h 5477"/>
                  <a:gd name="T78" fmla="*/ 6612 w 7162"/>
                  <a:gd name="T79" fmla="*/ 2339 h 5477"/>
                  <a:gd name="T80" fmla="*/ 6813 w 7162"/>
                  <a:gd name="T81" fmla="*/ 1787 h 5477"/>
                  <a:gd name="T82" fmla="*/ 6891 w 7162"/>
                  <a:gd name="T83" fmla="*/ 1523 h 5477"/>
                  <a:gd name="T84" fmla="*/ 7009 w 7162"/>
                  <a:gd name="T85" fmla="*/ 1037 h 5477"/>
                  <a:gd name="T86" fmla="*/ 7051 w 7162"/>
                  <a:gd name="T87" fmla="*/ 818 h 5477"/>
                  <a:gd name="T88" fmla="*/ 7097 w 7162"/>
                  <a:gd name="T89" fmla="*/ 528 h 5477"/>
                  <a:gd name="T90" fmla="*/ 7108 w 7162"/>
                  <a:gd name="T91" fmla="*/ 444 h 5477"/>
                  <a:gd name="T92" fmla="*/ 7125 w 7162"/>
                  <a:gd name="T93" fmla="*/ 295 h 5477"/>
                  <a:gd name="T94" fmla="*/ 7136 w 7162"/>
                  <a:gd name="T95" fmla="*/ 173 h 5477"/>
                  <a:gd name="T96" fmla="*/ 7142 w 7162"/>
                  <a:gd name="T97" fmla="*/ 83 h 5477"/>
                  <a:gd name="T98" fmla="*/ 7144 w 7162"/>
                  <a:gd name="T99" fmla="*/ 51 h 5477"/>
                  <a:gd name="T100" fmla="*/ 7146 w 7162"/>
                  <a:gd name="T101" fmla="*/ 13 h 5477"/>
                  <a:gd name="T102" fmla="*/ 7162 w 7162"/>
                  <a:gd name="T103" fmla="*/ 8 h 5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62" h="5477">
                    <a:moveTo>
                      <a:pt x="7162" y="8"/>
                    </a:moveTo>
                    <a:lnTo>
                      <a:pt x="7162" y="14"/>
                    </a:lnTo>
                    <a:lnTo>
                      <a:pt x="7161" y="28"/>
                    </a:lnTo>
                    <a:lnTo>
                      <a:pt x="7161" y="28"/>
                    </a:lnTo>
                    <a:lnTo>
                      <a:pt x="7160" y="52"/>
                    </a:lnTo>
                    <a:lnTo>
                      <a:pt x="7158" y="84"/>
                    </a:lnTo>
                    <a:lnTo>
                      <a:pt x="7155" y="125"/>
                    </a:lnTo>
                    <a:lnTo>
                      <a:pt x="7155" y="125"/>
                    </a:lnTo>
                    <a:lnTo>
                      <a:pt x="7152" y="174"/>
                    </a:lnTo>
                    <a:lnTo>
                      <a:pt x="7147" y="231"/>
                    </a:lnTo>
                    <a:lnTo>
                      <a:pt x="7140" y="296"/>
                    </a:lnTo>
                    <a:lnTo>
                      <a:pt x="7132" y="367"/>
                    </a:lnTo>
                    <a:lnTo>
                      <a:pt x="7123" y="445"/>
                    </a:lnTo>
                    <a:lnTo>
                      <a:pt x="7112" y="531"/>
                    </a:lnTo>
                    <a:lnTo>
                      <a:pt x="7099" y="622"/>
                    </a:lnTo>
                    <a:lnTo>
                      <a:pt x="7066" y="821"/>
                    </a:lnTo>
                    <a:lnTo>
                      <a:pt x="7024" y="1040"/>
                    </a:lnTo>
                    <a:lnTo>
                      <a:pt x="6971" y="1276"/>
                    </a:lnTo>
                    <a:lnTo>
                      <a:pt x="6906" y="1528"/>
                    </a:lnTo>
                    <a:lnTo>
                      <a:pt x="6828" y="1792"/>
                    </a:lnTo>
                    <a:lnTo>
                      <a:pt x="6735" y="2065"/>
                    </a:lnTo>
                    <a:lnTo>
                      <a:pt x="6627" y="2345"/>
                    </a:lnTo>
                    <a:lnTo>
                      <a:pt x="6502" y="2628"/>
                    </a:lnTo>
                    <a:lnTo>
                      <a:pt x="6359" y="2912"/>
                    </a:lnTo>
                    <a:lnTo>
                      <a:pt x="6197" y="3196"/>
                    </a:lnTo>
                    <a:lnTo>
                      <a:pt x="6014" y="3474"/>
                    </a:lnTo>
                    <a:lnTo>
                      <a:pt x="5810" y="3745"/>
                    </a:lnTo>
                    <a:lnTo>
                      <a:pt x="5583" y="4008"/>
                    </a:lnTo>
                    <a:lnTo>
                      <a:pt x="5460" y="4134"/>
                    </a:lnTo>
                    <a:lnTo>
                      <a:pt x="5332" y="4256"/>
                    </a:lnTo>
                    <a:lnTo>
                      <a:pt x="5197" y="4376"/>
                    </a:lnTo>
                    <a:lnTo>
                      <a:pt x="5055" y="4491"/>
                    </a:lnTo>
                    <a:lnTo>
                      <a:pt x="4907" y="4601"/>
                    </a:lnTo>
                    <a:lnTo>
                      <a:pt x="4753" y="4706"/>
                    </a:lnTo>
                    <a:lnTo>
                      <a:pt x="4591" y="4806"/>
                    </a:lnTo>
                    <a:lnTo>
                      <a:pt x="4422" y="4901"/>
                    </a:lnTo>
                    <a:lnTo>
                      <a:pt x="4246" y="4990"/>
                    </a:lnTo>
                    <a:lnTo>
                      <a:pt x="4063" y="5072"/>
                    </a:lnTo>
                    <a:lnTo>
                      <a:pt x="3872" y="5148"/>
                    </a:lnTo>
                    <a:lnTo>
                      <a:pt x="3673" y="5217"/>
                    </a:lnTo>
                    <a:lnTo>
                      <a:pt x="3467" y="5278"/>
                    </a:lnTo>
                    <a:lnTo>
                      <a:pt x="3253" y="5332"/>
                    </a:lnTo>
                    <a:lnTo>
                      <a:pt x="3030" y="5378"/>
                    </a:lnTo>
                    <a:lnTo>
                      <a:pt x="2800" y="5416"/>
                    </a:lnTo>
                    <a:lnTo>
                      <a:pt x="2560" y="5445"/>
                    </a:lnTo>
                    <a:lnTo>
                      <a:pt x="2313" y="5465"/>
                    </a:lnTo>
                    <a:lnTo>
                      <a:pt x="2057" y="5476"/>
                    </a:lnTo>
                    <a:lnTo>
                      <a:pt x="1791" y="5477"/>
                    </a:lnTo>
                    <a:lnTo>
                      <a:pt x="1518" y="5469"/>
                    </a:lnTo>
                    <a:lnTo>
                      <a:pt x="1235" y="5449"/>
                    </a:lnTo>
                    <a:lnTo>
                      <a:pt x="942" y="5420"/>
                    </a:lnTo>
                    <a:lnTo>
                      <a:pt x="640" y="5379"/>
                    </a:lnTo>
                    <a:lnTo>
                      <a:pt x="328" y="5326"/>
                    </a:lnTo>
                    <a:lnTo>
                      <a:pt x="7" y="5262"/>
                    </a:lnTo>
                    <a:cubicBezTo>
                      <a:pt x="3" y="5261"/>
                      <a:pt x="0" y="5257"/>
                      <a:pt x="1" y="5253"/>
                    </a:cubicBezTo>
                    <a:cubicBezTo>
                      <a:pt x="1" y="5249"/>
                      <a:pt x="6" y="5246"/>
                      <a:pt x="10" y="5247"/>
                    </a:cubicBezTo>
                    <a:lnTo>
                      <a:pt x="331" y="5311"/>
                    </a:lnTo>
                    <a:lnTo>
                      <a:pt x="331" y="5311"/>
                    </a:lnTo>
                    <a:lnTo>
                      <a:pt x="643" y="5364"/>
                    </a:lnTo>
                    <a:lnTo>
                      <a:pt x="643" y="5364"/>
                    </a:lnTo>
                    <a:lnTo>
                      <a:pt x="944" y="5405"/>
                    </a:lnTo>
                    <a:lnTo>
                      <a:pt x="943" y="5405"/>
                    </a:lnTo>
                    <a:lnTo>
                      <a:pt x="1236" y="5434"/>
                    </a:lnTo>
                    <a:lnTo>
                      <a:pt x="1236" y="5433"/>
                    </a:lnTo>
                    <a:lnTo>
                      <a:pt x="1519" y="5453"/>
                    </a:lnTo>
                    <a:lnTo>
                      <a:pt x="1519" y="5453"/>
                    </a:lnTo>
                    <a:lnTo>
                      <a:pt x="1792" y="5461"/>
                    </a:lnTo>
                    <a:lnTo>
                      <a:pt x="1791" y="5461"/>
                    </a:lnTo>
                    <a:lnTo>
                      <a:pt x="2056" y="5460"/>
                    </a:lnTo>
                    <a:lnTo>
                      <a:pt x="2056" y="5460"/>
                    </a:lnTo>
                    <a:lnTo>
                      <a:pt x="2312" y="5449"/>
                    </a:lnTo>
                    <a:lnTo>
                      <a:pt x="2312" y="5449"/>
                    </a:lnTo>
                    <a:lnTo>
                      <a:pt x="2559" y="5429"/>
                    </a:lnTo>
                    <a:lnTo>
                      <a:pt x="2559" y="5430"/>
                    </a:lnTo>
                    <a:lnTo>
                      <a:pt x="2798" y="5401"/>
                    </a:lnTo>
                    <a:lnTo>
                      <a:pt x="2797" y="5401"/>
                    </a:lnTo>
                    <a:lnTo>
                      <a:pt x="3027" y="5363"/>
                    </a:lnTo>
                    <a:lnTo>
                      <a:pt x="3027" y="5363"/>
                    </a:lnTo>
                    <a:lnTo>
                      <a:pt x="3250" y="5317"/>
                    </a:lnTo>
                    <a:lnTo>
                      <a:pt x="3250" y="5317"/>
                    </a:lnTo>
                    <a:lnTo>
                      <a:pt x="3463" y="5263"/>
                    </a:lnTo>
                    <a:lnTo>
                      <a:pt x="3462" y="5263"/>
                    </a:lnTo>
                    <a:lnTo>
                      <a:pt x="3668" y="5202"/>
                    </a:lnTo>
                    <a:lnTo>
                      <a:pt x="3668" y="5202"/>
                    </a:lnTo>
                    <a:lnTo>
                      <a:pt x="3867" y="5133"/>
                    </a:lnTo>
                    <a:lnTo>
                      <a:pt x="3866" y="5133"/>
                    </a:lnTo>
                    <a:lnTo>
                      <a:pt x="4056" y="5057"/>
                    </a:lnTo>
                    <a:lnTo>
                      <a:pt x="4056" y="5057"/>
                    </a:lnTo>
                    <a:lnTo>
                      <a:pt x="4239" y="4975"/>
                    </a:lnTo>
                    <a:lnTo>
                      <a:pt x="4239" y="4975"/>
                    </a:lnTo>
                    <a:lnTo>
                      <a:pt x="4415" y="4886"/>
                    </a:lnTo>
                    <a:lnTo>
                      <a:pt x="4415" y="4886"/>
                    </a:lnTo>
                    <a:lnTo>
                      <a:pt x="4583" y="4792"/>
                    </a:lnTo>
                    <a:lnTo>
                      <a:pt x="4582" y="4793"/>
                    </a:lnTo>
                    <a:lnTo>
                      <a:pt x="4744" y="4693"/>
                    </a:lnTo>
                    <a:lnTo>
                      <a:pt x="4744" y="4693"/>
                    </a:lnTo>
                    <a:lnTo>
                      <a:pt x="4898" y="4588"/>
                    </a:lnTo>
                    <a:lnTo>
                      <a:pt x="4898" y="4588"/>
                    </a:lnTo>
                    <a:lnTo>
                      <a:pt x="5046" y="4478"/>
                    </a:lnTo>
                    <a:lnTo>
                      <a:pt x="5045" y="4478"/>
                    </a:lnTo>
                    <a:lnTo>
                      <a:pt x="5186" y="4363"/>
                    </a:lnTo>
                    <a:lnTo>
                      <a:pt x="5186" y="4363"/>
                    </a:lnTo>
                    <a:lnTo>
                      <a:pt x="5321" y="4244"/>
                    </a:lnTo>
                    <a:lnTo>
                      <a:pt x="5321" y="4245"/>
                    </a:lnTo>
                    <a:lnTo>
                      <a:pt x="5449" y="4123"/>
                    </a:lnTo>
                    <a:lnTo>
                      <a:pt x="5449" y="4123"/>
                    </a:lnTo>
                    <a:lnTo>
                      <a:pt x="5572" y="3997"/>
                    </a:lnTo>
                    <a:lnTo>
                      <a:pt x="5571" y="3997"/>
                    </a:lnTo>
                    <a:lnTo>
                      <a:pt x="5797" y="3735"/>
                    </a:lnTo>
                    <a:lnTo>
                      <a:pt x="5797" y="3736"/>
                    </a:lnTo>
                    <a:lnTo>
                      <a:pt x="6001" y="3465"/>
                    </a:lnTo>
                    <a:lnTo>
                      <a:pt x="6001" y="3465"/>
                    </a:lnTo>
                    <a:lnTo>
                      <a:pt x="6184" y="3187"/>
                    </a:lnTo>
                    <a:lnTo>
                      <a:pt x="6184" y="3188"/>
                    </a:lnTo>
                    <a:lnTo>
                      <a:pt x="6345" y="2905"/>
                    </a:lnTo>
                    <a:lnTo>
                      <a:pt x="6344" y="2905"/>
                    </a:lnTo>
                    <a:lnTo>
                      <a:pt x="6487" y="2621"/>
                    </a:lnTo>
                    <a:lnTo>
                      <a:pt x="6487" y="2621"/>
                    </a:lnTo>
                    <a:lnTo>
                      <a:pt x="6612" y="2338"/>
                    </a:lnTo>
                    <a:lnTo>
                      <a:pt x="6612" y="2339"/>
                    </a:lnTo>
                    <a:lnTo>
                      <a:pt x="6720" y="2060"/>
                    </a:lnTo>
                    <a:lnTo>
                      <a:pt x="6720" y="2060"/>
                    </a:lnTo>
                    <a:lnTo>
                      <a:pt x="6813" y="1787"/>
                    </a:lnTo>
                    <a:lnTo>
                      <a:pt x="6813" y="1787"/>
                    </a:lnTo>
                    <a:lnTo>
                      <a:pt x="6891" y="1523"/>
                    </a:lnTo>
                    <a:lnTo>
                      <a:pt x="6891" y="1523"/>
                    </a:lnTo>
                    <a:lnTo>
                      <a:pt x="6956" y="1272"/>
                    </a:lnTo>
                    <a:lnTo>
                      <a:pt x="6956" y="1273"/>
                    </a:lnTo>
                    <a:lnTo>
                      <a:pt x="7009" y="1037"/>
                    </a:lnTo>
                    <a:lnTo>
                      <a:pt x="7009" y="1037"/>
                    </a:lnTo>
                    <a:lnTo>
                      <a:pt x="7051" y="818"/>
                    </a:lnTo>
                    <a:lnTo>
                      <a:pt x="7051" y="818"/>
                    </a:lnTo>
                    <a:lnTo>
                      <a:pt x="7084" y="619"/>
                    </a:lnTo>
                    <a:lnTo>
                      <a:pt x="7084" y="619"/>
                    </a:lnTo>
                    <a:lnTo>
                      <a:pt x="7097" y="528"/>
                    </a:lnTo>
                    <a:lnTo>
                      <a:pt x="7097" y="528"/>
                    </a:lnTo>
                    <a:lnTo>
                      <a:pt x="7108" y="443"/>
                    </a:lnTo>
                    <a:lnTo>
                      <a:pt x="7108" y="444"/>
                    </a:lnTo>
                    <a:lnTo>
                      <a:pt x="7117" y="366"/>
                    </a:lnTo>
                    <a:lnTo>
                      <a:pt x="7125" y="295"/>
                    </a:lnTo>
                    <a:lnTo>
                      <a:pt x="7125" y="295"/>
                    </a:lnTo>
                    <a:lnTo>
                      <a:pt x="7132" y="230"/>
                    </a:lnTo>
                    <a:lnTo>
                      <a:pt x="7131" y="230"/>
                    </a:lnTo>
                    <a:lnTo>
                      <a:pt x="7136" y="173"/>
                    </a:lnTo>
                    <a:lnTo>
                      <a:pt x="7136" y="173"/>
                    </a:lnTo>
                    <a:lnTo>
                      <a:pt x="7139" y="124"/>
                    </a:lnTo>
                    <a:lnTo>
                      <a:pt x="7142" y="83"/>
                    </a:lnTo>
                    <a:lnTo>
                      <a:pt x="7142" y="83"/>
                    </a:lnTo>
                    <a:lnTo>
                      <a:pt x="7144" y="51"/>
                    </a:lnTo>
                    <a:lnTo>
                      <a:pt x="7144" y="51"/>
                    </a:lnTo>
                    <a:lnTo>
                      <a:pt x="7145" y="27"/>
                    </a:lnTo>
                    <a:lnTo>
                      <a:pt x="7146" y="13"/>
                    </a:lnTo>
                    <a:lnTo>
                      <a:pt x="7146" y="13"/>
                    </a:lnTo>
                    <a:lnTo>
                      <a:pt x="7146" y="8"/>
                    </a:lnTo>
                    <a:cubicBezTo>
                      <a:pt x="7146" y="4"/>
                      <a:pt x="7150" y="0"/>
                      <a:pt x="7154" y="0"/>
                    </a:cubicBezTo>
                    <a:cubicBezTo>
                      <a:pt x="7159" y="0"/>
                      <a:pt x="7162" y="4"/>
                      <a:pt x="7162" y="8"/>
                    </a:cubicBezTo>
                    <a:close/>
                  </a:path>
                </a:pathLst>
              </a:custGeom>
              <a:solidFill>
                <a:srgbClr val="000000"/>
              </a:solidFill>
              <a:ln w="38100" cap="flat">
                <a:solidFill>
                  <a:srgbClr val="0CADDB"/>
                </a:solidFill>
                <a:prstDash val="solid"/>
                <a:round/>
                <a:headEnd/>
                <a:tailEnd/>
              </a:ln>
            </p:spPr>
            <p:txBody>
              <a:bodyPr vert="horz" wrap="square" lIns="91440" tIns="45720" rIns="91440" bIns="45720" numCol="1" anchor="t" anchorCtr="0" compatLnSpc="1">
                <a:prstTxWarp prst="textNoShape">
                  <a:avLst/>
                </a:prstTxWarp>
              </a:bodyPr>
              <a:lstStyle/>
              <a:p>
                <a:endParaRPr lang="en-US" sz="900">
                  <a:solidFill>
                    <a:srgbClr val="E13000"/>
                  </a:solidFill>
                </a:endParaRPr>
              </a:p>
            </p:txBody>
          </p:sp>
          <p:sp>
            <p:nvSpPr>
              <p:cNvPr id="39" name="Arrow Head"/>
              <p:cNvSpPr>
                <a:spLocks/>
              </p:cNvSpPr>
              <p:nvPr/>
            </p:nvSpPr>
            <p:spPr bwMode="auto">
              <a:xfrm>
                <a:off x="3246438" y="-1092200"/>
                <a:ext cx="303213" cy="304800"/>
              </a:xfrm>
              <a:custGeom>
                <a:avLst/>
                <a:gdLst>
                  <a:gd name="T0" fmla="*/ 3118 w 3186"/>
                  <a:gd name="T1" fmla="*/ 3185 h 3197"/>
                  <a:gd name="T2" fmla="*/ 3002 w 3186"/>
                  <a:gd name="T3" fmla="*/ 3158 h 3197"/>
                  <a:gd name="T4" fmla="*/ 2738 w 3186"/>
                  <a:gd name="T5" fmla="*/ 3090 h 3197"/>
                  <a:gd name="T6" fmla="*/ 2392 w 3186"/>
                  <a:gd name="T7" fmla="*/ 2994 h 3197"/>
                  <a:gd name="T8" fmla="*/ 1850 w 3186"/>
                  <a:gd name="T9" fmla="*/ 2829 h 3197"/>
                  <a:gd name="T10" fmla="*/ 1001 w 3186"/>
                  <a:gd name="T11" fmla="*/ 2524 h 3197"/>
                  <a:gd name="T12" fmla="*/ 622 w 3186"/>
                  <a:gd name="T13" fmla="*/ 2355 h 3197"/>
                  <a:gd name="T14" fmla="*/ 310 w 3186"/>
                  <a:gd name="T15" fmla="*/ 2179 h 3197"/>
                  <a:gd name="T16" fmla="*/ 94 w 3186"/>
                  <a:gd name="T17" fmla="*/ 2004 h 3197"/>
                  <a:gd name="T18" fmla="*/ 0 w 3186"/>
                  <a:gd name="T19" fmla="*/ 1828 h 3197"/>
                  <a:gd name="T20" fmla="*/ 46 w 3186"/>
                  <a:gd name="T21" fmla="*/ 1641 h 3197"/>
                  <a:gd name="T22" fmla="*/ 207 w 3186"/>
                  <a:gd name="T23" fmla="*/ 1432 h 3197"/>
                  <a:gd name="T24" fmla="*/ 453 w 3186"/>
                  <a:gd name="T25" fmla="*/ 1209 h 3197"/>
                  <a:gd name="T26" fmla="*/ 989 w 3186"/>
                  <a:gd name="T27" fmla="*/ 833 h 3197"/>
                  <a:gd name="T28" fmla="*/ 1692 w 3186"/>
                  <a:gd name="T29" fmla="*/ 419 h 3197"/>
                  <a:gd name="T30" fmla="*/ 2100 w 3186"/>
                  <a:gd name="T31" fmla="*/ 202 h 3197"/>
                  <a:gd name="T32" fmla="*/ 2263 w 3186"/>
                  <a:gd name="T33" fmla="*/ 118 h 3197"/>
                  <a:gd name="T34" fmla="*/ 2390 w 3186"/>
                  <a:gd name="T35" fmla="*/ 55 h 3197"/>
                  <a:gd name="T36" fmla="*/ 2471 w 3186"/>
                  <a:gd name="T37" fmla="*/ 16 h 3197"/>
                  <a:gd name="T38" fmla="*/ 2511 w 3186"/>
                  <a:gd name="T39" fmla="*/ 7 h 3197"/>
                  <a:gd name="T40" fmla="*/ 2499 w 3186"/>
                  <a:gd name="T41" fmla="*/ 20 h 3197"/>
                  <a:gd name="T42" fmla="*/ 2443 w 3186"/>
                  <a:gd name="T43" fmla="*/ 47 h 3197"/>
                  <a:gd name="T44" fmla="*/ 2270 w 3186"/>
                  <a:gd name="T45" fmla="*/ 133 h 3197"/>
                  <a:gd name="T46" fmla="*/ 2107 w 3186"/>
                  <a:gd name="T47" fmla="*/ 217 h 3197"/>
                  <a:gd name="T48" fmla="*/ 2014 w 3186"/>
                  <a:gd name="T49" fmla="*/ 265 h 3197"/>
                  <a:gd name="T50" fmla="*/ 1699 w 3186"/>
                  <a:gd name="T51" fmla="*/ 434 h 3197"/>
                  <a:gd name="T52" fmla="*/ 1470 w 3186"/>
                  <a:gd name="T53" fmla="*/ 562 h 3197"/>
                  <a:gd name="T54" fmla="*/ 998 w 3186"/>
                  <a:gd name="T55" fmla="*/ 846 h 3197"/>
                  <a:gd name="T56" fmla="*/ 771 w 3186"/>
                  <a:gd name="T57" fmla="*/ 996 h 3197"/>
                  <a:gd name="T58" fmla="*/ 463 w 3186"/>
                  <a:gd name="T59" fmla="*/ 1222 h 3197"/>
                  <a:gd name="T60" fmla="*/ 374 w 3186"/>
                  <a:gd name="T61" fmla="*/ 1296 h 3197"/>
                  <a:gd name="T62" fmla="*/ 218 w 3186"/>
                  <a:gd name="T63" fmla="*/ 1443 h 3197"/>
                  <a:gd name="T64" fmla="*/ 155 w 3186"/>
                  <a:gd name="T65" fmla="*/ 1513 h 3197"/>
                  <a:gd name="T66" fmla="*/ 60 w 3186"/>
                  <a:gd name="T67" fmla="*/ 1649 h 3197"/>
                  <a:gd name="T68" fmla="*/ 32 w 3186"/>
                  <a:gd name="T69" fmla="*/ 1710 h 3197"/>
                  <a:gd name="T70" fmla="*/ 16 w 3186"/>
                  <a:gd name="T71" fmla="*/ 1828 h 3197"/>
                  <a:gd name="T72" fmla="*/ 31 w 3186"/>
                  <a:gd name="T73" fmla="*/ 1880 h 3197"/>
                  <a:gd name="T74" fmla="*/ 106 w 3186"/>
                  <a:gd name="T75" fmla="*/ 1993 h 3197"/>
                  <a:gd name="T76" fmla="*/ 163 w 3186"/>
                  <a:gd name="T77" fmla="*/ 2050 h 3197"/>
                  <a:gd name="T78" fmla="*/ 319 w 3186"/>
                  <a:gd name="T79" fmla="*/ 2166 h 3197"/>
                  <a:gd name="T80" fmla="*/ 412 w 3186"/>
                  <a:gd name="T81" fmla="*/ 2224 h 3197"/>
                  <a:gd name="T82" fmla="*/ 629 w 3186"/>
                  <a:gd name="T83" fmla="*/ 2340 h 3197"/>
                  <a:gd name="T84" fmla="*/ 749 w 3186"/>
                  <a:gd name="T85" fmla="*/ 2397 h 3197"/>
                  <a:gd name="T86" fmla="*/ 1008 w 3186"/>
                  <a:gd name="T87" fmla="*/ 2509 h 3197"/>
                  <a:gd name="T88" fmla="*/ 1283 w 3186"/>
                  <a:gd name="T89" fmla="*/ 2616 h 3197"/>
                  <a:gd name="T90" fmla="*/ 1855 w 3186"/>
                  <a:gd name="T91" fmla="*/ 2814 h 3197"/>
                  <a:gd name="T92" fmla="*/ 2134 w 3186"/>
                  <a:gd name="T93" fmla="*/ 2901 h 3197"/>
                  <a:gd name="T94" fmla="*/ 2397 w 3186"/>
                  <a:gd name="T95" fmla="*/ 2979 h 3197"/>
                  <a:gd name="T96" fmla="*/ 2520 w 3186"/>
                  <a:gd name="T97" fmla="*/ 3014 h 3197"/>
                  <a:gd name="T98" fmla="*/ 2743 w 3186"/>
                  <a:gd name="T99" fmla="*/ 3075 h 3197"/>
                  <a:gd name="T100" fmla="*/ 2929 w 3186"/>
                  <a:gd name="T101" fmla="*/ 3124 h 3197"/>
                  <a:gd name="T102" fmla="*/ 3005 w 3186"/>
                  <a:gd name="T103" fmla="*/ 3143 h 3197"/>
                  <a:gd name="T104" fmla="*/ 3121 w 3186"/>
                  <a:gd name="T105" fmla="*/ 3170 h 3197"/>
                  <a:gd name="T106" fmla="*/ 3185 w 3186"/>
                  <a:gd name="T107" fmla="*/ 3190 h 3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86" h="3197">
                    <a:moveTo>
                      <a:pt x="3176" y="3196"/>
                    </a:moveTo>
                    <a:lnTo>
                      <a:pt x="3155" y="3192"/>
                    </a:lnTo>
                    <a:lnTo>
                      <a:pt x="3118" y="3185"/>
                    </a:lnTo>
                    <a:lnTo>
                      <a:pt x="3067" y="3173"/>
                    </a:lnTo>
                    <a:lnTo>
                      <a:pt x="3067" y="3173"/>
                    </a:lnTo>
                    <a:lnTo>
                      <a:pt x="3002" y="3158"/>
                    </a:lnTo>
                    <a:lnTo>
                      <a:pt x="2925" y="3139"/>
                    </a:lnTo>
                    <a:lnTo>
                      <a:pt x="2836" y="3116"/>
                    </a:lnTo>
                    <a:lnTo>
                      <a:pt x="2738" y="3090"/>
                    </a:lnTo>
                    <a:lnTo>
                      <a:pt x="2630" y="3061"/>
                    </a:lnTo>
                    <a:lnTo>
                      <a:pt x="2515" y="3029"/>
                    </a:lnTo>
                    <a:lnTo>
                      <a:pt x="2392" y="2994"/>
                    </a:lnTo>
                    <a:lnTo>
                      <a:pt x="2263" y="2956"/>
                    </a:lnTo>
                    <a:lnTo>
                      <a:pt x="2129" y="2916"/>
                    </a:lnTo>
                    <a:lnTo>
                      <a:pt x="1850" y="2829"/>
                    </a:lnTo>
                    <a:lnTo>
                      <a:pt x="1563" y="2733"/>
                    </a:lnTo>
                    <a:lnTo>
                      <a:pt x="1278" y="2631"/>
                    </a:lnTo>
                    <a:lnTo>
                      <a:pt x="1001" y="2524"/>
                    </a:lnTo>
                    <a:lnTo>
                      <a:pt x="869" y="2468"/>
                    </a:lnTo>
                    <a:lnTo>
                      <a:pt x="742" y="2412"/>
                    </a:lnTo>
                    <a:lnTo>
                      <a:pt x="622" y="2355"/>
                    </a:lnTo>
                    <a:lnTo>
                      <a:pt x="509" y="2297"/>
                    </a:lnTo>
                    <a:lnTo>
                      <a:pt x="404" y="2238"/>
                    </a:lnTo>
                    <a:lnTo>
                      <a:pt x="310" y="2179"/>
                    </a:lnTo>
                    <a:lnTo>
                      <a:pt x="226" y="2121"/>
                    </a:lnTo>
                    <a:lnTo>
                      <a:pt x="153" y="2062"/>
                    </a:lnTo>
                    <a:lnTo>
                      <a:pt x="94" y="2004"/>
                    </a:lnTo>
                    <a:lnTo>
                      <a:pt x="47" y="1945"/>
                    </a:lnTo>
                    <a:lnTo>
                      <a:pt x="16" y="1886"/>
                    </a:lnTo>
                    <a:lnTo>
                      <a:pt x="0" y="1828"/>
                    </a:lnTo>
                    <a:lnTo>
                      <a:pt x="1" y="1768"/>
                    </a:lnTo>
                    <a:lnTo>
                      <a:pt x="17" y="1706"/>
                    </a:lnTo>
                    <a:lnTo>
                      <a:pt x="46" y="1641"/>
                    </a:lnTo>
                    <a:lnTo>
                      <a:pt x="89" y="1573"/>
                    </a:lnTo>
                    <a:lnTo>
                      <a:pt x="142" y="1503"/>
                    </a:lnTo>
                    <a:lnTo>
                      <a:pt x="207" y="1432"/>
                    </a:lnTo>
                    <a:lnTo>
                      <a:pt x="280" y="1359"/>
                    </a:lnTo>
                    <a:lnTo>
                      <a:pt x="363" y="1284"/>
                    </a:lnTo>
                    <a:lnTo>
                      <a:pt x="453" y="1209"/>
                    </a:lnTo>
                    <a:lnTo>
                      <a:pt x="551" y="1134"/>
                    </a:lnTo>
                    <a:lnTo>
                      <a:pt x="762" y="983"/>
                    </a:lnTo>
                    <a:lnTo>
                      <a:pt x="989" y="833"/>
                    </a:lnTo>
                    <a:lnTo>
                      <a:pt x="1225" y="687"/>
                    </a:lnTo>
                    <a:lnTo>
                      <a:pt x="1461" y="549"/>
                    </a:lnTo>
                    <a:lnTo>
                      <a:pt x="1692" y="419"/>
                    </a:lnTo>
                    <a:lnTo>
                      <a:pt x="1907" y="303"/>
                    </a:lnTo>
                    <a:lnTo>
                      <a:pt x="2007" y="250"/>
                    </a:lnTo>
                    <a:lnTo>
                      <a:pt x="2100" y="202"/>
                    </a:lnTo>
                    <a:lnTo>
                      <a:pt x="2186" y="158"/>
                    </a:lnTo>
                    <a:lnTo>
                      <a:pt x="2186" y="158"/>
                    </a:lnTo>
                    <a:lnTo>
                      <a:pt x="2263" y="118"/>
                    </a:lnTo>
                    <a:lnTo>
                      <a:pt x="2332" y="84"/>
                    </a:lnTo>
                    <a:lnTo>
                      <a:pt x="2332" y="84"/>
                    </a:lnTo>
                    <a:lnTo>
                      <a:pt x="2390" y="55"/>
                    </a:lnTo>
                    <a:lnTo>
                      <a:pt x="2436" y="32"/>
                    </a:lnTo>
                    <a:lnTo>
                      <a:pt x="2471" y="16"/>
                    </a:lnTo>
                    <a:lnTo>
                      <a:pt x="2471" y="16"/>
                    </a:lnTo>
                    <a:lnTo>
                      <a:pt x="2492" y="5"/>
                    </a:lnTo>
                    <a:lnTo>
                      <a:pt x="2501" y="2"/>
                    </a:lnTo>
                    <a:cubicBezTo>
                      <a:pt x="2505" y="0"/>
                      <a:pt x="2509" y="3"/>
                      <a:pt x="2511" y="7"/>
                    </a:cubicBezTo>
                    <a:cubicBezTo>
                      <a:pt x="2513" y="11"/>
                      <a:pt x="2510" y="15"/>
                      <a:pt x="2506" y="17"/>
                    </a:cubicBezTo>
                    <a:lnTo>
                      <a:pt x="2498" y="20"/>
                    </a:lnTo>
                    <a:lnTo>
                      <a:pt x="2499" y="20"/>
                    </a:lnTo>
                    <a:lnTo>
                      <a:pt x="2478" y="31"/>
                    </a:lnTo>
                    <a:lnTo>
                      <a:pt x="2443" y="47"/>
                    </a:lnTo>
                    <a:lnTo>
                      <a:pt x="2443" y="47"/>
                    </a:lnTo>
                    <a:lnTo>
                      <a:pt x="2397" y="70"/>
                    </a:lnTo>
                    <a:lnTo>
                      <a:pt x="2339" y="99"/>
                    </a:lnTo>
                    <a:lnTo>
                      <a:pt x="2270" y="133"/>
                    </a:lnTo>
                    <a:lnTo>
                      <a:pt x="2270" y="133"/>
                    </a:lnTo>
                    <a:lnTo>
                      <a:pt x="2193" y="173"/>
                    </a:lnTo>
                    <a:lnTo>
                      <a:pt x="2107" y="217"/>
                    </a:lnTo>
                    <a:lnTo>
                      <a:pt x="2107" y="217"/>
                    </a:lnTo>
                    <a:lnTo>
                      <a:pt x="2014" y="265"/>
                    </a:lnTo>
                    <a:lnTo>
                      <a:pt x="2014" y="265"/>
                    </a:lnTo>
                    <a:lnTo>
                      <a:pt x="1914" y="318"/>
                    </a:lnTo>
                    <a:lnTo>
                      <a:pt x="1914" y="318"/>
                    </a:lnTo>
                    <a:lnTo>
                      <a:pt x="1699" y="434"/>
                    </a:lnTo>
                    <a:lnTo>
                      <a:pt x="1699" y="433"/>
                    </a:lnTo>
                    <a:lnTo>
                      <a:pt x="1469" y="562"/>
                    </a:lnTo>
                    <a:lnTo>
                      <a:pt x="1470" y="562"/>
                    </a:lnTo>
                    <a:lnTo>
                      <a:pt x="1234" y="700"/>
                    </a:lnTo>
                    <a:lnTo>
                      <a:pt x="1234" y="700"/>
                    </a:lnTo>
                    <a:lnTo>
                      <a:pt x="998" y="846"/>
                    </a:lnTo>
                    <a:lnTo>
                      <a:pt x="998" y="846"/>
                    </a:lnTo>
                    <a:lnTo>
                      <a:pt x="771" y="996"/>
                    </a:lnTo>
                    <a:lnTo>
                      <a:pt x="771" y="996"/>
                    </a:lnTo>
                    <a:lnTo>
                      <a:pt x="560" y="1147"/>
                    </a:lnTo>
                    <a:lnTo>
                      <a:pt x="560" y="1147"/>
                    </a:lnTo>
                    <a:lnTo>
                      <a:pt x="463" y="1222"/>
                    </a:lnTo>
                    <a:lnTo>
                      <a:pt x="464" y="1222"/>
                    </a:lnTo>
                    <a:lnTo>
                      <a:pt x="374" y="1297"/>
                    </a:lnTo>
                    <a:lnTo>
                      <a:pt x="374" y="1296"/>
                    </a:lnTo>
                    <a:lnTo>
                      <a:pt x="291" y="1370"/>
                    </a:lnTo>
                    <a:lnTo>
                      <a:pt x="291" y="1370"/>
                    </a:lnTo>
                    <a:lnTo>
                      <a:pt x="218" y="1443"/>
                    </a:lnTo>
                    <a:lnTo>
                      <a:pt x="218" y="1443"/>
                    </a:lnTo>
                    <a:lnTo>
                      <a:pt x="154" y="1514"/>
                    </a:lnTo>
                    <a:lnTo>
                      <a:pt x="155" y="1513"/>
                    </a:lnTo>
                    <a:lnTo>
                      <a:pt x="102" y="1582"/>
                    </a:lnTo>
                    <a:lnTo>
                      <a:pt x="102" y="1582"/>
                    </a:lnTo>
                    <a:lnTo>
                      <a:pt x="60" y="1649"/>
                    </a:lnTo>
                    <a:lnTo>
                      <a:pt x="61" y="1648"/>
                    </a:lnTo>
                    <a:lnTo>
                      <a:pt x="32" y="1712"/>
                    </a:lnTo>
                    <a:lnTo>
                      <a:pt x="32" y="1710"/>
                    </a:lnTo>
                    <a:lnTo>
                      <a:pt x="17" y="1771"/>
                    </a:lnTo>
                    <a:lnTo>
                      <a:pt x="17" y="1770"/>
                    </a:lnTo>
                    <a:lnTo>
                      <a:pt x="16" y="1828"/>
                    </a:lnTo>
                    <a:lnTo>
                      <a:pt x="16" y="1825"/>
                    </a:lnTo>
                    <a:lnTo>
                      <a:pt x="31" y="1881"/>
                    </a:lnTo>
                    <a:lnTo>
                      <a:pt x="31" y="1880"/>
                    </a:lnTo>
                    <a:lnTo>
                      <a:pt x="61" y="1937"/>
                    </a:lnTo>
                    <a:lnTo>
                      <a:pt x="60" y="1935"/>
                    </a:lnTo>
                    <a:lnTo>
                      <a:pt x="106" y="1993"/>
                    </a:lnTo>
                    <a:lnTo>
                      <a:pt x="105" y="1993"/>
                    </a:lnTo>
                    <a:lnTo>
                      <a:pt x="164" y="2051"/>
                    </a:lnTo>
                    <a:lnTo>
                      <a:pt x="163" y="2050"/>
                    </a:lnTo>
                    <a:lnTo>
                      <a:pt x="235" y="2108"/>
                    </a:lnTo>
                    <a:lnTo>
                      <a:pt x="235" y="2108"/>
                    </a:lnTo>
                    <a:lnTo>
                      <a:pt x="319" y="2166"/>
                    </a:lnTo>
                    <a:lnTo>
                      <a:pt x="319" y="2166"/>
                    </a:lnTo>
                    <a:lnTo>
                      <a:pt x="413" y="2225"/>
                    </a:lnTo>
                    <a:lnTo>
                      <a:pt x="412" y="2224"/>
                    </a:lnTo>
                    <a:lnTo>
                      <a:pt x="516" y="2282"/>
                    </a:lnTo>
                    <a:lnTo>
                      <a:pt x="516" y="2282"/>
                    </a:lnTo>
                    <a:lnTo>
                      <a:pt x="629" y="2340"/>
                    </a:lnTo>
                    <a:lnTo>
                      <a:pt x="629" y="2340"/>
                    </a:lnTo>
                    <a:lnTo>
                      <a:pt x="749" y="2397"/>
                    </a:lnTo>
                    <a:lnTo>
                      <a:pt x="749" y="2397"/>
                    </a:lnTo>
                    <a:lnTo>
                      <a:pt x="876" y="2453"/>
                    </a:lnTo>
                    <a:lnTo>
                      <a:pt x="876" y="2453"/>
                    </a:lnTo>
                    <a:lnTo>
                      <a:pt x="1008" y="2509"/>
                    </a:lnTo>
                    <a:lnTo>
                      <a:pt x="1007" y="2509"/>
                    </a:lnTo>
                    <a:lnTo>
                      <a:pt x="1283" y="2616"/>
                    </a:lnTo>
                    <a:lnTo>
                      <a:pt x="1283" y="2616"/>
                    </a:lnTo>
                    <a:lnTo>
                      <a:pt x="1568" y="2718"/>
                    </a:lnTo>
                    <a:lnTo>
                      <a:pt x="1568" y="2718"/>
                    </a:lnTo>
                    <a:lnTo>
                      <a:pt x="1855" y="2814"/>
                    </a:lnTo>
                    <a:lnTo>
                      <a:pt x="1855" y="2814"/>
                    </a:lnTo>
                    <a:lnTo>
                      <a:pt x="2134" y="2901"/>
                    </a:lnTo>
                    <a:lnTo>
                      <a:pt x="2134" y="2901"/>
                    </a:lnTo>
                    <a:lnTo>
                      <a:pt x="2268" y="2941"/>
                    </a:lnTo>
                    <a:lnTo>
                      <a:pt x="2268" y="2941"/>
                    </a:lnTo>
                    <a:lnTo>
                      <a:pt x="2397" y="2979"/>
                    </a:lnTo>
                    <a:lnTo>
                      <a:pt x="2397" y="2979"/>
                    </a:lnTo>
                    <a:lnTo>
                      <a:pt x="2520" y="3014"/>
                    </a:lnTo>
                    <a:lnTo>
                      <a:pt x="2520" y="3014"/>
                    </a:lnTo>
                    <a:lnTo>
                      <a:pt x="2635" y="3046"/>
                    </a:lnTo>
                    <a:lnTo>
                      <a:pt x="2635" y="3046"/>
                    </a:lnTo>
                    <a:lnTo>
                      <a:pt x="2743" y="3075"/>
                    </a:lnTo>
                    <a:lnTo>
                      <a:pt x="2841" y="3101"/>
                    </a:lnTo>
                    <a:lnTo>
                      <a:pt x="2840" y="3101"/>
                    </a:lnTo>
                    <a:lnTo>
                      <a:pt x="2929" y="3124"/>
                    </a:lnTo>
                    <a:lnTo>
                      <a:pt x="2929" y="3124"/>
                    </a:lnTo>
                    <a:lnTo>
                      <a:pt x="3005" y="3143"/>
                    </a:lnTo>
                    <a:lnTo>
                      <a:pt x="3005" y="3143"/>
                    </a:lnTo>
                    <a:lnTo>
                      <a:pt x="3070" y="3158"/>
                    </a:lnTo>
                    <a:lnTo>
                      <a:pt x="3121" y="3170"/>
                    </a:lnTo>
                    <a:lnTo>
                      <a:pt x="3121" y="3170"/>
                    </a:lnTo>
                    <a:lnTo>
                      <a:pt x="3158" y="3177"/>
                    </a:lnTo>
                    <a:lnTo>
                      <a:pt x="3179" y="3181"/>
                    </a:lnTo>
                    <a:cubicBezTo>
                      <a:pt x="3183" y="3181"/>
                      <a:pt x="3186" y="3186"/>
                      <a:pt x="3185" y="3190"/>
                    </a:cubicBezTo>
                    <a:cubicBezTo>
                      <a:pt x="3185" y="3194"/>
                      <a:pt x="3180" y="3197"/>
                      <a:pt x="3176" y="3196"/>
                    </a:cubicBezTo>
                    <a:close/>
                  </a:path>
                </a:pathLst>
              </a:custGeom>
              <a:solidFill>
                <a:srgbClr val="000000"/>
              </a:solidFill>
              <a:ln w="38100" cap="flat">
                <a:solidFill>
                  <a:srgbClr val="0CADDB"/>
                </a:solidFill>
                <a:prstDash val="solid"/>
                <a:round/>
                <a:headEnd/>
                <a:tailEnd/>
              </a:ln>
            </p:spPr>
            <p:txBody>
              <a:bodyPr vert="horz" wrap="square" lIns="91440" tIns="45720" rIns="91440" bIns="45720" numCol="1" anchor="t" anchorCtr="0" compatLnSpc="1">
                <a:prstTxWarp prst="textNoShape">
                  <a:avLst/>
                </a:prstTxWarp>
              </a:bodyPr>
              <a:lstStyle/>
              <a:p>
                <a:endParaRPr lang="en-US" sz="900">
                  <a:solidFill>
                    <a:srgbClr val="E13000"/>
                  </a:solidFill>
                </a:endParaRPr>
              </a:p>
            </p:txBody>
          </p:sp>
        </p:grpSp>
      </p:grpSp>
      <p:grpSp>
        <p:nvGrpSpPr>
          <p:cNvPr id="40" name="Comment"/>
          <p:cNvGrpSpPr/>
          <p:nvPr/>
        </p:nvGrpSpPr>
        <p:grpSpPr>
          <a:xfrm>
            <a:off x="6096000" y="4819047"/>
            <a:ext cx="1308887" cy="1028293"/>
            <a:chOff x="5054821" y="4708386"/>
            <a:chExt cx="1308887" cy="1028293"/>
          </a:xfrm>
        </p:grpSpPr>
        <p:sp>
          <p:nvSpPr>
            <p:cNvPr id="42" name="Label"/>
            <p:cNvSpPr>
              <a:spLocks/>
            </p:cNvSpPr>
            <p:nvPr/>
          </p:nvSpPr>
          <p:spPr bwMode="auto">
            <a:xfrm>
              <a:off x="5054821" y="4708386"/>
              <a:ext cx="648749" cy="650208"/>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ctr"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en-US" sz="1900" b="1" dirty="0">
                  <a:solidFill>
                    <a:srgbClr val="0CADDB"/>
                  </a:solidFill>
                  <a:effectLst/>
                  <a:latin typeface="Segoe Print" pitchFamily="2" charset="0"/>
                  <a:ea typeface="Segoe UI" pitchFamily="34" charset="0"/>
                  <a:cs typeface="Segoe UI" pitchFamily="34" charset="0"/>
                </a:rPr>
                <a:t>App</a:t>
              </a:r>
            </a:p>
            <a:p>
              <a:pPr algn="r"/>
              <a:r>
                <a:rPr lang="en-US" sz="1900" b="1" dirty="0">
                  <a:solidFill>
                    <a:srgbClr val="0CADDB"/>
                  </a:solidFill>
                  <a:effectLst/>
                  <a:latin typeface="Segoe Print" pitchFamily="2" charset="0"/>
                  <a:ea typeface="Segoe UI" pitchFamily="34" charset="0"/>
                  <a:cs typeface="Segoe UI" pitchFamily="34" charset="0"/>
                </a:rPr>
                <a:t>Bar</a:t>
              </a:r>
              <a:endParaRPr lang="en-US" sz="1600" b="1" dirty="0">
                <a:solidFill>
                  <a:srgbClr val="0CADDB"/>
                </a:solidFill>
                <a:effectLst/>
                <a:latin typeface="Segoe Print" pitchFamily="2" charset="0"/>
                <a:ea typeface="Segoe UI Symbol" pitchFamily="34" charset="0"/>
                <a:cs typeface="Segoe UI" pitchFamily="34" charset="0"/>
              </a:endParaRPr>
            </a:p>
          </p:txBody>
        </p:sp>
        <p:grpSp>
          <p:nvGrpSpPr>
            <p:cNvPr id="43" name="Sketched Arrow"/>
            <p:cNvGrpSpPr/>
            <p:nvPr/>
          </p:nvGrpSpPr>
          <p:grpSpPr>
            <a:xfrm rot="5400000" flipH="1" flipV="1">
              <a:off x="5685976" y="5058947"/>
              <a:ext cx="708026" cy="647438"/>
              <a:chOff x="3246438" y="-1454150"/>
              <a:chExt cx="708025" cy="666750"/>
            </a:xfrm>
          </p:grpSpPr>
          <p:sp>
            <p:nvSpPr>
              <p:cNvPr id="44" name="Arrow Tail"/>
              <p:cNvSpPr>
                <a:spLocks/>
              </p:cNvSpPr>
              <p:nvPr/>
            </p:nvSpPr>
            <p:spPr bwMode="auto">
              <a:xfrm>
                <a:off x="3271838" y="-1454150"/>
                <a:ext cx="682625" cy="522288"/>
              </a:xfrm>
              <a:custGeom>
                <a:avLst/>
                <a:gdLst>
                  <a:gd name="T0" fmla="*/ 7161 w 7162"/>
                  <a:gd name="T1" fmla="*/ 28 h 5477"/>
                  <a:gd name="T2" fmla="*/ 7158 w 7162"/>
                  <a:gd name="T3" fmla="*/ 84 h 5477"/>
                  <a:gd name="T4" fmla="*/ 7152 w 7162"/>
                  <a:gd name="T5" fmla="*/ 174 h 5477"/>
                  <a:gd name="T6" fmla="*/ 7132 w 7162"/>
                  <a:gd name="T7" fmla="*/ 367 h 5477"/>
                  <a:gd name="T8" fmla="*/ 7099 w 7162"/>
                  <a:gd name="T9" fmla="*/ 622 h 5477"/>
                  <a:gd name="T10" fmla="*/ 6971 w 7162"/>
                  <a:gd name="T11" fmla="*/ 1276 h 5477"/>
                  <a:gd name="T12" fmla="*/ 6735 w 7162"/>
                  <a:gd name="T13" fmla="*/ 2065 h 5477"/>
                  <a:gd name="T14" fmla="*/ 6359 w 7162"/>
                  <a:gd name="T15" fmla="*/ 2912 h 5477"/>
                  <a:gd name="T16" fmla="*/ 5810 w 7162"/>
                  <a:gd name="T17" fmla="*/ 3745 h 5477"/>
                  <a:gd name="T18" fmla="*/ 5332 w 7162"/>
                  <a:gd name="T19" fmla="*/ 4256 h 5477"/>
                  <a:gd name="T20" fmla="*/ 4907 w 7162"/>
                  <a:gd name="T21" fmla="*/ 4601 h 5477"/>
                  <a:gd name="T22" fmla="*/ 4422 w 7162"/>
                  <a:gd name="T23" fmla="*/ 4901 h 5477"/>
                  <a:gd name="T24" fmla="*/ 3872 w 7162"/>
                  <a:gd name="T25" fmla="*/ 5148 h 5477"/>
                  <a:gd name="T26" fmla="*/ 3253 w 7162"/>
                  <a:gd name="T27" fmla="*/ 5332 h 5477"/>
                  <a:gd name="T28" fmla="*/ 2560 w 7162"/>
                  <a:gd name="T29" fmla="*/ 5445 h 5477"/>
                  <a:gd name="T30" fmla="*/ 1791 w 7162"/>
                  <a:gd name="T31" fmla="*/ 5477 h 5477"/>
                  <a:gd name="T32" fmla="*/ 942 w 7162"/>
                  <a:gd name="T33" fmla="*/ 5420 h 5477"/>
                  <a:gd name="T34" fmla="*/ 7 w 7162"/>
                  <a:gd name="T35" fmla="*/ 5262 h 5477"/>
                  <a:gd name="T36" fmla="*/ 331 w 7162"/>
                  <a:gd name="T37" fmla="*/ 5311 h 5477"/>
                  <a:gd name="T38" fmla="*/ 643 w 7162"/>
                  <a:gd name="T39" fmla="*/ 5364 h 5477"/>
                  <a:gd name="T40" fmla="*/ 1236 w 7162"/>
                  <a:gd name="T41" fmla="*/ 5434 h 5477"/>
                  <a:gd name="T42" fmla="*/ 1519 w 7162"/>
                  <a:gd name="T43" fmla="*/ 5453 h 5477"/>
                  <a:gd name="T44" fmla="*/ 2056 w 7162"/>
                  <a:gd name="T45" fmla="*/ 5460 h 5477"/>
                  <a:gd name="T46" fmla="*/ 2312 w 7162"/>
                  <a:gd name="T47" fmla="*/ 5449 h 5477"/>
                  <a:gd name="T48" fmla="*/ 2798 w 7162"/>
                  <a:gd name="T49" fmla="*/ 5401 h 5477"/>
                  <a:gd name="T50" fmla="*/ 3027 w 7162"/>
                  <a:gd name="T51" fmla="*/ 5363 h 5477"/>
                  <a:gd name="T52" fmla="*/ 3463 w 7162"/>
                  <a:gd name="T53" fmla="*/ 5263 h 5477"/>
                  <a:gd name="T54" fmla="*/ 3668 w 7162"/>
                  <a:gd name="T55" fmla="*/ 5202 h 5477"/>
                  <a:gd name="T56" fmla="*/ 4056 w 7162"/>
                  <a:gd name="T57" fmla="*/ 5057 h 5477"/>
                  <a:gd name="T58" fmla="*/ 4239 w 7162"/>
                  <a:gd name="T59" fmla="*/ 4975 h 5477"/>
                  <a:gd name="T60" fmla="*/ 4583 w 7162"/>
                  <a:gd name="T61" fmla="*/ 4792 h 5477"/>
                  <a:gd name="T62" fmla="*/ 4744 w 7162"/>
                  <a:gd name="T63" fmla="*/ 4693 h 5477"/>
                  <a:gd name="T64" fmla="*/ 5046 w 7162"/>
                  <a:gd name="T65" fmla="*/ 4478 h 5477"/>
                  <a:gd name="T66" fmla="*/ 5186 w 7162"/>
                  <a:gd name="T67" fmla="*/ 4363 h 5477"/>
                  <a:gd name="T68" fmla="*/ 5449 w 7162"/>
                  <a:gd name="T69" fmla="*/ 4123 h 5477"/>
                  <a:gd name="T70" fmla="*/ 5571 w 7162"/>
                  <a:gd name="T71" fmla="*/ 3997 h 5477"/>
                  <a:gd name="T72" fmla="*/ 6001 w 7162"/>
                  <a:gd name="T73" fmla="*/ 3465 h 5477"/>
                  <a:gd name="T74" fmla="*/ 6184 w 7162"/>
                  <a:gd name="T75" fmla="*/ 3188 h 5477"/>
                  <a:gd name="T76" fmla="*/ 6487 w 7162"/>
                  <a:gd name="T77" fmla="*/ 2621 h 5477"/>
                  <a:gd name="T78" fmla="*/ 6612 w 7162"/>
                  <a:gd name="T79" fmla="*/ 2339 h 5477"/>
                  <a:gd name="T80" fmla="*/ 6813 w 7162"/>
                  <a:gd name="T81" fmla="*/ 1787 h 5477"/>
                  <a:gd name="T82" fmla="*/ 6891 w 7162"/>
                  <a:gd name="T83" fmla="*/ 1523 h 5477"/>
                  <a:gd name="T84" fmla="*/ 7009 w 7162"/>
                  <a:gd name="T85" fmla="*/ 1037 h 5477"/>
                  <a:gd name="T86" fmla="*/ 7051 w 7162"/>
                  <a:gd name="T87" fmla="*/ 818 h 5477"/>
                  <a:gd name="T88" fmla="*/ 7097 w 7162"/>
                  <a:gd name="T89" fmla="*/ 528 h 5477"/>
                  <a:gd name="T90" fmla="*/ 7108 w 7162"/>
                  <a:gd name="T91" fmla="*/ 444 h 5477"/>
                  <a:gd name="T92" fmla="*/ 7125 w 7162"/>
                  <a:gd name="T93" fmla="*/ 295 h 5477"/>
                  <a:gd name="T94" fmla="*/ 7136 w 7162"/>
                  <a:gd name="T95" fmla="*/ 173 h 5477"/>
                  <a:gd name="T96" fmla="*/ 7142 w 7162"/>
                  <a:gd name="T97" fmla="*/ 83 h 5477"/>
                  <a:gd name="T98" fmla="*/ 7144 w 7162"/>
                  <a:gd name="T99" fmla="*/ 51 h 5477"/>
                  <a:gd name="T100" fmla="*/ 7146 w 7162"/>
                  <a:gd name="T101" fmla="*/ 13 h 5477"/>
                  <a:gd name="T102" fmla="*/ 7162 w 7162"/>
                  <a:gd name="T103" fmla="*/ 8 h 5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62" h="5477">
                    <a:moveTo>
                      <a:pt x="7162" y="8"/>
                    </a:moveTo>
                    <a:lnTo>
                      <a:pt x="7162" y="14"/>
                    </a:lnTo>
                    <a:lnTo>
                      <a:pt x="7161" y="28"/>
                    </a:lnTo>
                    <a:lnTo>
                      <a:pt x="7161" y="28"/>
                    </a:lnTo>
                    <a:lnTo>
                      <a:pt x="7160" y="52"/>
                    </a:lnTo>
                    <a:lnTo>
                      <a:pt x="7158" y="84"/>
                    </a:lnTo>
                    <a:lnTo>
                      <a:pt x="7155" y="125"/>
                    </a:lnTo>
                    <a:lnTo>
                      <a:pt x="7155" y="125"/>
                    </a:lnTo>
                    <a:lnTo>
                      <a:pt x="7152" y="174"/>
                    </a:lnTo>
                    <a:lnTo>
                      <a:pt x="7147" y="231"/>
                    </a:lnTo>
                    <a:lnTo>
                      <a:pt x="7140" y="296"/>
                    </a:lnTo>
                    <a:lnTo>
                      <a:pt x="7132" y="367"/>
                    </a:lnTo>
                    <a:lnTo>
                      <a:pt x="7123" y="445"/>
                    </a:lnTo>
                    <a:lnTo>
                      <a:pt x="7112" y="531"/>
                    </a:lnTo>
                    <a:lnTo>
                      <a:pt x="7099" y="622"/>
                    </a:lnTo>
                    <a:lnTo>
                      <a:pt x="7066" y="821"/>
                    </a:lnTo>
                    <a:lnTo>
                      <a:pt x="7024" y="1040"/>
                    </a:lnTo>
                    <a:lnTo>
                      <a:pt x="6971" y="1276"/>
                    </a:lnTo>
                    <a:lnTo>
                      <a:pt x="6906" y="1528"/>
                    </a:lnTo>
                    <a:lnTo>
                      <a:pt x="6828" y="1792"/>
                    </a:lnTo>
                    <a:lnTo>
                      <a:pt x="6735" y="2065"/>
                    </a:lnTo>
                    <a:lnTo>
                      <a:pt x="6627" y="2345"/>
                    </a:lnTo>
                    <a:lnTo>
                      <a:pt x="6502" y="2628"/>
                    </a:lnTo>
                    <a:lnTo>
                      <a:pt x="6359" y="2912"/>
                    </a:lnTo>
                    <a:lnTo>
                      <a:pt x="6197" y="3196"/>
                    </a:lnTo>
                    <a:lnTo>
                      <a:pt x="6014" y="3474"/>
                    </a:lnTo>
                    <a:lnTo>
                      <a:pt x="5810" y="3745"/>
                    </a:lnTo>
                    <a:lnTo>
                      <a:pt x="5583" y="4008"/>
                    </a:lnTo>
                    <a:lnTo>
                      <a:pt x="5460" y="4134"/>
                    </a:lnTo>
                    <a:lnTo>
                      <a:pt x="5332" y="4256"/>
                    </a:lnTo>
                    <a:lnTo>
                      <a:pt x="5197" y="4376"/>
                    </a:lnTo>
                    <a:lnTo>
                      <a:pt x="5055" y="4491"/>
                    </a:lnTo>
                    <a:lnTo>
                      <a:pt x="4907" y="4601"/>
                    </a:lnTo>
                    <a:lnTo>
                      <a:pt x="4753" y="4706"/>
                    </a:lnTo>
                    <a:lnTo>
                      <a:pt x="4591" y="4806"/>
                    </a:lnTo>
                    <a:lnTo>
                      <a:pt x="4422" y="4901"/>
                    </a:lnTo>
                    <a:lnTo>
                      <a:pt x="4246" y="4990"/>
                    </a:lnTo>
                    <a:lnTo>
                      <a:pt x="4063" y="5072"/>
                    </a:lnTo>
                    <a:lnTo>
                      <a:pt x="3872" y="5148"/>
                    </a:lnTo>
                    <a:lnTo>
                      <a:pt x="3673" y="5217"/>
                    </a:lnTo>
                    <a:lnTo>
                      <a:pt x="3467" y="5278"/>
                    </a:lnTo>
                    <a:lnTo>
                      <a:pt x="3253" y="5332"/>
                    </a:lnTo>
                    <a:lnTo>
                      <a:pt x="3030" y="5378"/>
                    </a:lnTo>
                    <a:lnTo>
                      <a:pt x="2800" y="5416"/>
                    </a:lnTo>
                    <a:lnTo>
                      <a:pt x="2560" y="5445"/>
                    </a:lnTo>
                    <a:lnTo>
                      <a:pt x="2313" y="5465"/>
                    </a:lnTo>
                    <a:lnTo>
                      <a:pt x="2057" y="5476"/>
                    </a:lnTo>
                    <a:lnTo>
                      <a:pt x="1791" y="5477"/>
                    </a:lnTo>
                    <a:lnTo>
                      <a:pt x="1518" y="5469"/>
                    </a:lnTo>
                    <a:lnTo>
                      <a:pt x="1235" y="5449"/>
                    </a:lnTo>
                    <a:lnTo>
                      <a:pt x="942" y="5420"/>
                    </a:lnTo>
                    <a:lnTo>
                      <a:pt x="640" y="5379"/>
                    </a:lnTo>
                    <a:lnTo>
                      <a:pt x="328" y="5326"/>
                    </a:lnTo>
                    <a:lnTo>
                      <a:pt x="7" y="5262"/>
                    </a:lnTo>
                    <a:cubicBezTo>
                      <a:pt x="3" y="5261"/>
                      <a:pt x="0" y="5257"/>
                      <a:pt x="1" y="5253"/>
                    </a:cubicBezTo>
                    <a:cubicBezTo>
                      <a:pt x="1" y="5249"/>
                      <a:pt x="6" y="5246"/>
                      <a:pt x="10" y="5247"/>
                    </a:cubicBezTo>
                    <a:lnTo>
                      <a:pt x="331" y="5311"/>
                    </a:lnTo>
                    <a:lnTo>
                      <a:pt x="331" y="5311"/>
                    </a:lnTo>
                    <a:lnTo>
                      <a:pt x="643" y="5364"/>
                    </a:lnTo>
                    <a:lnTo>
                      <a:pt x="643" y="5364"/>
                    </a:lnTo>
                    <a:lnTo>
                      <a:pt x="944" y="5405"/>
                    </a:lnTo>
                    <a:lnTo>
                      <a:pt x="943" y="5405"/>
                    </a:lnTo>
                    <a:lnTo>
                      <a:pt x="1236" y="5434"/>
                    </a:lnTo>
                    <a:lnTo>
                      <a:pt x="1236" y="5433"/>
                    </a:lnTo>
                    <a:lnTo>
                      <a:pt x="1519" y="5453"/>
                    </a:lnTo>
                    <a:lnTo>
                      <a:pt x="1519" y="5453"/>
                    </a:lnTo>
                    <a:lnTo>
                      <a:pt x="1792" y="5461"/>
                    </a:lnTo>
                    <a:lnTo>
                      <a:pt x="1791" y="5461"/>
                    </a:lnTo>
                    <a:lnTo>
                      <a:pt x="2056" y="5460"/>
                    </a:lnTo>
                    <a:lnTo>
                      <a:pt x="2056" y="5460"/>
                    </a:lnTo>
                    <a:lnTo>
                      <a:pt x="2312" y="5449"/>
                    </a:lnTo>
                    <a:lnTo>
                      <a:pt x="2312" y="5449"/>
                    </a:lnTo>
                    <a:lnTo>
                      <a:pt x="2559" y="5429"/>
                    </a:lnTo>
                    <a:lnTo>
                      <a:pt x="2559" y="5430"/>
                    </a:lnTo>
                    <a:lnTo>
                      <a:pt x="2798" y="5401"/>
                    </a:lnTo>
                    <a:lnTo>
                      <a:pt x="2797" y="5401"/>
                    </a:lnTo>
                    <a:lnTo>
                      <a:pt x="3027" y="5363"/>
                    </a:lnTo>
                    <a:lnTo>
                      <a:pt x="3027" y="5363"/>
                    </a:lnTo>
                    <a:lnTo>
                      <a:pt x="3250" y="5317"/>
                    </a:lnTo>
                    <a:lnTo>
                      <a:pt x="3250" y="5317"/>
                    </a:lnTo>
                    <a:lnTo>
                      <a:pt x="3463" y="5263"/>
                    </a:lnTo>
                    <a:lnTo>
                      <a:pt x="3462" y="5263"/>
                    </a:lnTo>
                    <a:lnTo>
                      <a:pt x="3668" y="5202"/>
                    </a:lnTo>
                    <a:lnTo>
                      <a:pt x="3668" y="5202"/>
                    </a:lnTo>
                    <a:lnTo>
                      <a:pt x="3867" y="5133"/>
                    </a:lnTo>
                    <a:lnTo>
                      <a:pt x="3866" y="5133"/>
                    </a:lnTo>
                    <a:lnTo>
                      <a:pt x="4056" y="5057"/>
                    </a:lnTo>
                    <a:lnTo>
                      <a:pt x="4056" y="5057"/>
                    </a:lnTo>
                    <a:lnTo>
                      <a:pt x="4239" y="4975"/>
                    </a:lnTo>
                    <a:lnTo>
                      <a:pt x="4239" y="4975"/>
                    </a:lnTo>
                    <a:lnTo>
                      <a:pt x="4415" y="4886"/>
                    </a:lnTo>
                    <a:lnTo>
                      <a:pt x="4415" y="4886"/>
                    </a:lnTo>
                    <a:lnTo>
                      <a:pt x="4583" y="4792"/>
                    </a:lnTo>
                    <a:lnTo>
                      <a:pt x="4582" y="4793"/>
                    </a:lnTo>
                    <a:lnTo>
                      <a:pt x="4744" y="4693"/>
                    </a:lnTo>
                    <a:lnTo>
                      <a:pt x="4744" y="4693"/>
                    </a:lnTo>
                    <a:lnTo>
                      <a:pt x="4898" y="4588"/>
                    </a:lnTo>
                    <a:lnTo>
                      <a:pt x="4898" y="4588"/>
                    </a:lnTo>
                    <a:lnTo>
                      <a:pt x="5046" y="4478"/>
                    </a:lnTo>
                    <a:lnTo>
                      <a:pt x="5045" y="4478"/>
                    </a:lnTo>
                    <a:lnTo>
                      <a:pt x="5186" y="4363"/>
                    </a:lnTo>
                    <a:lnTo>
                      <a:pt x="5186" y="4363"/>
                    </a:lnTo>
                    <a:lnTo>
                      <a:pt x="5321" y="4244"/>
                    </a:lnTo>
                    <a:lnTo>
                      <a:pt x="5321" y="4245"/>
                    </a:lnTo>
                    <a:lnTo>
                      <a:pt x="5449" y="4123"/>
                    </a:lnTo>
                    <a:lnTo>
                      <a:pt x="5449" y="4123"/>
                    </a:lnTo>
                    <a:lnTo>
                      <a:pt x="5572" y="3997"/>
                    </a:lnTo>
                    <a:lnTo>
                      <a:pt x="5571" y="3997"/>
                    </a:lnTo>
                    <a:lnTo>
                      <a:pt x="5797" y="3735"/>
                    </a:lnTo>
                    <a:lnTo>
                      <a:pt x="5797" y="3736"/>
                    </a:lnTo>
                    <a:lnTo>
                      <a:pt x="6001" y="3465"/>
                    </a:lnTo>
                    <a:lnTo>
                      <a:pt x="6001" y="3465"/>
                    </a:lnTo>
                    <a:lnTo>
                      <a:pt x="6184" y="3187"/>
                    </a:lnTo>
                    <a:lnTo>
                      <a:pt x="6184" y="3188"/>
                    </a:lnTo>
                    <a:lnTo>
                      <a:pt x="6345" y="2905"/>
                    </a:lnTo>
                    <a:lnTo>
                      <a:pt x="6344" y="2905"/>
                    </a:lnTo>
                    <a:lnTo>
                      <a:pt x="6487" y="2621"/>
                    </a:lnTo>
                    <a:lnTo>
                      <a:pt x="6487" y="2621"/>
                    </a:lnTo>
                    <a:lnTo>
                      <a:pt x="6612" y="2338"/>
                    </a:lnTo>
                    <a:lnTo>
                      <a:pt x="6612" y="2339"/>
                    </a:lnTo>
                    <a:lnTo>
                      <a:pt x="6720" y="2060"/>
                    </a:lnTo>
                    <a:lnTo>
                      <a:pt x="6720" y="2060"/>
                    </a:lnTo>
                    <a:lnTo>
                      <a:pt x="6813" y="1787"/>
                    </a:lnTo>
                    <a:lnTo>
                      <a:pt x="6813" y="1787"/>
                    </a:lnTo>
                    <a:lnTo>
                      <a:pt x="6891" y="1523"/>
                    </a:lnTo>
                    <a:lnTo>
                      <a:pt x="6891" y="1523"/>
                    </a:lnTo>
                    <a:lnTo>
                      <a:pt x="6956" y="1272"/>
                    </a:lnTo>
                    <a:lnTo>
                      <a:pt x="6956" y="1273"/>
                    </a:lnTo>
                    <a:lnTo>
                      <a:pt x="7009" y="1037"/>
                    </a:lnTo>
                    <a:lnTo>
                      <a:pt x="7009" y="1037"/>
                    </a:lnTo>
                    <a:lnTo>
                      <a:pt x="7051" y="818"/>
                    </a:lnTo>
                    <a:lnTo>
                      <a:pt x="7051" y="818"/>
                    </a:lnTo>
                    <a:lnTo>
                      <a:pt x="7084" y="619"/>
                    </a:lnTo>
                    <a:lnTo>
                      <a:pt x="7084" y="619"/>
                    </a:lnTo>
                    <a:lnTo>
                      <a:pt x="7097" y="528"/>
                    </a:lnTo>
                    <a:lnTo>
                      <a:pt x="7097" y="528"/>
                    </a:lnTo>
                    <a:lnTo>
                      <a:pt x="7108" y="443"/>
                    </a:lnTo>
                    <a:lnTo>
                      <a:pt x="7108" y="444"/>
                    </a:lnTo>
                    <a:lnTo>
                      <a:pt x="7117" y="366"/>
                    </a:lnTo>
                    <a:lnTo>
                      <a:pt x="7125" y="295"/>
                    </a:lnTo>
                    <a:lnTo>
                      <a:pt x="7125" y="295"/>
                    </a:lnTo>
                    <a:lnTo>
                      <a:pt x="7132" y="230"/>
                    </a:lnTo>
                    <a:lnTo>
                      <a:pt x="7131" y="230"/>
                    </a:lnTo>
                    <a:lnTo>
                      <a:pt x="7136" y="173"/>
                    </a:lnTo>
                    <a:lnTo>
                      <a:pt x="7136" y="173"/>
                    </a:lnTo>
                    <a:lnTo>
                      <a:pt x="7139" y="124"/>
                    </a:lnTo>
                    <a:lnTo>
                      <a:pt x="7142" y="83"/>
                    </a:lnTo>
                    <a:lnTo>
                      <a:pt x="7142" y="83"/>
                    </a:lnTo>
                    <a:lnTo>
                      <a:pt x="7144" y="51"/>
                    </a:lnTo>
                    <a:lnTo>
                      <a:pt x="7144" y="51"/>
                    </a:lnTo>
                    <a:lnTo>
                      <a:pt x="7145" y="27"/>
                    </a:lnTo>
                    <a:lnTo>
                      <a:pt x="7146" y="13"/>
                    </a:lnTo>
                    <a:lnTo>
                      <a:pt x="7146" y="13"/>
                    </a:lnTo>
                    <a:lnTo>
                      <a:pt x="7146" y="8"/>
                    </a:lnTo>
                    <a:cubicBezTo>
                      <a:pt x="7146" y="4"/>
                      <a:pt x="7150" y="0"/>
                      <a:pt x="7154" y="0"/>
                    </a:cubicBezTo>
                    <a:cubicBezTo>
                      <a:pt x="7159" y="0"/>
                      <a:pt x="7162" y="4"/>
                      <a:pt x="7162" y="8"/>
                    </a:cubicBezTo>
                    <a:close/>
                  </a:path>
                </a:pathLst>
              </a:custGeom>
              <a:solidFill>
                <a:srgbClr val="000000"/>
              </a:solidFill>
              <a:ln w="38100" cap="flat">
                <a:solidFill>
                  <a:srgbClr val="0CADDB"/>
                </a:solidFill>
                <a:prstDash val="solid"/>
                <a:round/>
                <a:headEnd/>
                <a:tailEnd/>
              </a:ln>
            </p:spPr>
            <p:txBody>
              <a:bodyPr vert="horz" wrap="square" lIns="91440" tIns="45720" rIns="91440" bIns="45720" numCol="1" anchor="t" anchorCtr="0" compatLnSpc="1">
                <a:prstTxWarp prst="textNoShape">
                  <a:avLst/>
                </a:prstTxWarp>
              </a:bodyPr>
              <a:lstStyle/>
              <a:p>
                <a:endParaRPr lang="en-US" sz="900">
                  <a:solidFill>
                    <a:srgbClr val="E13000"/>
                  </a:solidFill>
                </a:endParaRPr>
              </a:p>
            </p:txBody>
          </p:sp>
          <p:sp>
            <p:nvSpPr>
              <p:cNvPr id="45" name="Arrow Head"/>
              <p:cNvSpPr>
                <a:spLocks/>
              </p:cNvSpPr>
              <p:nvPr/>
            </p:nvSpPr>
            <p:spPr bwMode="auto">
              <a:xfrm>
                <a:off x="3246438" y="-1092200"/>
                <a:ext cx="303213" cy="304800"/>
              </a:xfrm>
              <a:custGeom>
                <a:avLst/>
                <a:gdLst>
                  <a:gd name="T0" fmla="*/ 3118 w 3186"/>
                  <a:gd name="T1" fmla="*/ 3185 h 3197"/>
                  <a:gd name="T2" fmla="*/ 3002 w 3186"/>
                  <a:gd name="T3" fmla="*/ 3158 h 3197"/>
                  <a:gd name="T4" fmla="*/ 2738 w 3186"/>
                  <a:gd name="T5" fmla="*/ 3090 h 3197"/>
                  <a:gd name="T6" fmla="*/ 2392 w 3186"/>
                  <a:gd name="T7" fmla="*/ 2994 h 3197"/>
                  <a:gd name="T8" fmla="*/ 1850 w 3186"/>
                  <a:gd name="T9" fmla="*/ 2829 h 3197"/>
                  <a:gd name="T10" fmla="*/ 1001 w 3186"/>
                  <a:gd name="T11" fmla="*/ 2524 h 3197"/>
                  <a:gd name="T12" fmla="*/ 622 w 3186"/>
                  <a:gd name="T13" fmla="*/ 2355 h 3197"/>
                  <a:gd name="T14" fmla="*/ 310 w 3186"/>
                  <a:gd name="T15" fmla="*/ 2179 h 3197"/>
                  <a:gd name="T16" fmla="*/ 94 w 3186"/>
                  <a:gd name="T17" fmla="*/ 2004 h 3197"/>
                  <a:gd name="T18" fmla="*/ 0 w 3186"/>
                  <a:gd name="T19" fmla="*/ 1828 h 3197"/>
                  <a:gd name="T20" fmla="*/ 46 w 3186"/>
                  <a:gd name="T21" fmla="*/ 1641 h 3197"/>
                  <a:gd name="T22" fmla="*/ 207 w 3186"/>
                  <a:gd name="T23" fmla="*/ 1432 h 3197"/>
                  <a:gd name="T24" fmla="*/ 453 w 3186"/>
                  <a:gd name="T25" fmla="*/ 1209 h 3197"/>
                  <a:gd name="T26" fmla="*/ 989 w 3186"/>
                  <a:gd name="T27" fmla="*/ 833 h 3197"/>
                  <a:gd name="T28" fmla="*/ 1692 w 3186"/>
                  <a:gd name="T29" fmla="*/ 419 h 3197"/>
                  <a:gd name="T30" fmla="*/ 2100 w 3186"/>
                  <a:gd name="T31" fmla="*/ 202 h 3197"/>
                  <a:gd name="T32" fmla="*/ 2263 w 3186"/>
                  <a:gd name="T33" fmla="*/ 118 h 3197"/>
                  <a:gd name="T34" fmla="*/ 2390 w 3186"/>
                  <a:gd name="T35" fmla="*/ 55 h 3197"/>
                  <a:gd name="T36" fmla="*/ 2471 w 3186"/>
                  <a:gd name="T37" fmla="*/ 16 h 3197"/>
                  <a:gd name="T38" fmla="*/ 2511 w 3186"/>
                  <a:gd name="T39" fmla="*/ 7 h 3197"/>
                  <a:gd name="T40" fmla="*/ 2499 w 3186"/>
                  <a:gd name="T41" fmla="*/ 20 h 3197"/>
                  <a:gd name="T42" fmla="*/ 2443 w 3186"/>
                  <a:gd name="T43" fmla="*/ 47 h 3197"/>
                  <a:gd name="T44" fmla="*/ 2270 w 3186"/>
                  <a:gd name="T45" fmla="*/ 133 h 3197"/>
                  <a:gd name="T46" fmla="*/ 2107 w 3186"/>
                  <a:gd name="T47" fmla="*/ 217 h 3197"/>
                  <a:gd name="T48" fmla="*/ 2014 w 3186"/>
                  <a:gd name="T49" fmla="*/ 265 h 3197"/>
                  <a:gd name="T50" fmla="*/ 1699 w 3186"/>
                  <a:gd name="T51" fmla="*/ 434 h 3197"/>
                  <a:gd name="T52" fmla="*/ 1470 w 3186"/>
                  <a:gd name="T53" fmla="*/ 562 h 3197"/>
                  <a:gd name="T54" fmla="*/ 998 w 3186"/>
                  <a:gd name="T55" fmla="*/ 846 h 3197"/>
                  <a:gd name="T56" fmla="*/ 771 w 3186"/>
                  <a:gd name="T57" fmla="*/ 996 h 3197"/>
                  <a:gd name="T58" fmla="*/ 463 w 3186"/>
                  <a:gd name="T59" fmla="*/ 1222 h 3197"/>
                  <a:gd name="T60" fmla="*/ 374 w 3186"/>
                  <a:gd name="T61" fmla="*/ 1296 h 3197"/>
                  <a:gd name="T62" fmla="*/ 218 w 3186"/>
                  <a:gd name="T63" fmla="*/ 1443 h 3197"/>
                  <a:gd name="T64" fmla="*/ 155 w 3186"/>
                  <a:gd name="T65" fmla="*/ 1513 h 3197"/>
                  <a:gd name="T66" fmla="*/ 60 w 3186"/>
                  <a:gd name="T67" fmla="*/ 1649 h 3197"/>
                  <a:gd name="T68" fmla="*/ 32 w 3186"/>
                  <a:gd name="T69" fmla="*/ 1710 h 3197"/>
                  <a:gd name="T70" fmla="*/ 16 w 3186"/>
                  <a:gd name="T71" fmla="*/ 1828 h 3197"/>
                  <a:gd name="T72" fmla="*/ 31 w 3186"/>
                  <a:gd name="T73" fmla="*/ 1880 h 3197"/>
                  <a:gd name="T74" fmla="*/ 106 w 3186"/>
                  <a:gd name="T75" fmla="*/ 1993 h 3197"/>
                  <a:gd name="T76" fmla="*/ 163 w 3186"/>
                  <a:gd name="T77" fmla="*/ 2050 h 3197"/>
                  <a:gd name="T78" fmla="*/ 319 w 3186"/>
                  <a:gd name="T79" fmla="*/ 2166 h 3197"/>
                  <a:gd name="T80" fmla="*/ 412 w 3186"/>
                  <a:gd name="T81" fmla="*/ 2224 h 3197"/>
                  <a:gd name="T82" fmla="*/ 629 w 3186"/>
                  <a:gd name="T83" fmla="*/ 2340 h 3197"/>
                  <a:gd name="T84" fmla="*/ 749 w 3186"/>
                  <a:gd name="T85" fmla="*/ 2397 h 3197"/>
                  <a:gd name="T86" fmla="*/ 1008 w 3186"/>
                  <a:gd name="T87" fmla="*/ 2509 h 3197"/>
                  <a:gd name="T88" fmla="*/ 1283 w 3186"/>
                  <a:gd name="T89" fmla="*/ 2616 h 3197"/>
                  <a:gd name="T90" fmla="*/ 1855 w 3186"/>
                  <a:gd name="T91" fmla="*/ 2814 h 3197"/>
                  <a:gd name="T92" fmla="*/ 2134 w 3186"/>
                  <a:gd name="T93" fmla="*/ 2901 h 3197"/>
                  <a:gd name="T94" fmla="*/ 2397 w 3186"/>
                  <a:gd name="T95" fmla="*/ 2979 h 3197"/>
                  <a:gd name="T96" fmla="*/ 2520 w 3186"/>
                  <a:gd name="T97" fmla="*/ 3014 h 3197"/>
                  <a:gd name="T98" fmla="*/ 2743 w 3186"/>
                  <a:gd name="T99" fmla="*/ 3075 h 3197"/>
                  <a:gd name="T100" fmla="*/ 2929 w 3186"/>
                  <a:gd name="T101" fmla="*/ 3124 h 3197"/>
                  <a:gd name="T102" fmla="*/ 3005 w 3186"/>
                  <a:gd name="T103" fmla="*/ 3143 h 3197"/>
                  <a:gd name="T104" fmla="*/ 3121 w 3186"/>
                  <a:gd name="T105" fmla="*/ 3170 h 3197"/>
                  <a:gd name="T106" fmla="*/ 3185 w 3186"/>
                  <a:gd name="T107" fmla="*/ 3190 h 3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86" h="3197">
                    <a:moveTo>
                      <a:pt x="3176" y="3196"/>
                    </a:moveTo>
                    <a:lnTo>
                      <a:pt x="3155" y="3192"/>
                    </a:lnTo>
                    <a:lnTo>
                      <a:pt x="3118" y="3185"/>
                    </a:lnTo>
                    <a:lnTo>
                      <a:pt x="3067" y="3173"/>
                    </a:lnTo>
                    <a:lnTo>
                      <a:pt x="3067" y="3173"/>
                    </a:lnTo>
                    <a:lnTo>
                      <a:pt x="3002" y="3158"/>
                    </a:lnTo>
                    <a:lnTo>
                      <a:pt x="2925" y="3139"/>
                    </a:lnTo>
                    <a:lnTo>
                      <a:pt x="2836" y="3116"/>
                    </a:lnTo>
                    <a:lnTo>
                      <a:pt x="2738" y="3090"/>
                    </a:lnTo>
                    <a:lnTo>
                      <a:pt x="2630" y="3061"/>
                    </a:lnTo>
                    <a:lnTo>
                      <a:pt x="2515" y="3029"/>
                    </a:lnTo>
                    <a:lnTo>
                      <a:pt x="2392" y="2994"/>
                    </a:lnTo>
                    <a:lnTo>
                      <a:pt x="2263" y="2956"/>
                    </a:lnTo>
                    <a:lnTo>
                      <a:pt x="2129" y="2916"/>
                    </a:lnTo>
                    <a:lnTo>
                      <a:pt x="1850" y="2829"/>
                    </a:lnTo>
                    <a:lnTo>
                      <a:pt x="1563" y="2733"/>
                    </a:lnTo>
                    <a:lnTo>
                      <a:pt x="1278" y="2631"/>
                    </a:lnTo>
                    <a:lnTo>
                      <a:pt x="1001" y="2524"/>
                    </a:lnTo>
                    <a:lnTo>
                      <a:pt x="869" y="2468"/>
                    </a:lnTo>
                    <a:lnTo>
                      <a:pt x="742" y="2412"/>
                    </a:lnTo>
                    <a:lnTo>
                      <a:pt x="622" y="2355"/>
                    </a:lnTo>
                    <a:lnTo>
                      <a:pt x="509" y="2297"/>
                    </a:lnTo>
                    <a:lnTo>
                      <a:pt x="404" y="2238"/>
                    </a:lnTo>
                    <a:lnTo>
                      <a:pt x="310" y="2179"/>
                    </a:lnTo>
                    <a:lnTo>
                      <a:pt x="226" y="2121"/>
                    </a:lnTo>
                    <a:lnTo>
                      <a:pt x="153" y="2062"/>
                    </a:lnTo>
                    <a:lnTo>
                      <a:pt x="94" y="2004"/>
                    </a:lnTo>
                    <a:lnTo>
                      <a:pt x="47" y="1945"/>
                    </a:lnTo>
                    <a:lnTo>
                      <a:pt x="16" y="1886"/>
                    </a:lnTo>
                    <a:lnTo>
                      <a:pt x="0" y="1828"/>
                    </a:lnTo>
                    <a:lnTo>
                      <a:pt x="1" y="1768"/>
                    </a:lnTo>
                    <a:lnTo>
                      <a:pt x="17" y="1706"/>
                    </a:lnTo>
                    <a:lnTo>
                      <a:pt x="46" y="1641"/>
                    </a:lnTo>
                    <a:lnTo>
                      <a:pt x="89" y="1573"/>
                    </a:lnTo>
                    <a:lnTo>
                      <a:pt x="142" y="1503"/>
                    </a:lnTo>
                    <a:lnTo>
                      <a:pt x="207" y="1432"/>
                    </a:lnTo>
                    <a:lnTo>
                      <a:pt x="280" y="1359"/>
                    </a:lnTo>
                    <a:lnTo>
                      <a:pt x="363" y="1284"/>
                    </a:lnTo>
                    <a:lnTo>
                      <a:pt x="453" y="1209"/>
                    </a:lnTo>
                    <a:lnTo>
                      <a:pt x="551" y="1134"/>
                    </a:lnTo>
                    <a:lnTo>
                      <a:pt x="762" y="983"/>
                    </a:lnTo>
                    <a:lnTo>
                      <a:pt x="989" y="833"/>
                    </a:lnTo>
                    <a:lnTo>
                      <a:pt x="1225" y="687"/>
                    </a:lnTo>
                    <a:lnTo>
                      <a:pt x="1461" y="549"/>
                    </a:lnTo>
                    <a:lnTo>
                      <a:pt x="1692" y="419"/>
                    </a:lnTo>
                    <a:lnTo>
                      <a:pt x="1907" y="303"/>
                    </a:lnTo>
                    <a:lnTo>
                      <a:pt x="2007" y="250"/>
                    </a:lnTo>
                    <a:lnTo>
                      <a:pt x="2100" y="202"/>
                    </a:lnTo>
                    <a:lnTo>
                      <a:pt x="2186" y="158"/>
                    </a:lnTo>
                    <a:lnTo>
                      <a:pt x="2186" y="158"/>
                    </a:lnTo>
                    <a:lnTo>
                      <a:pt x="2263" y="118"/>
                    </a:lnTo>
                    <a:lnTo>
                      <a:pt x="2332" y="84"/>
                    </a:lnTo>
                    <a:lnTo>
                      <a:pt x="2332" y="84"/>
                    </a:lnTo>
                    <a:lnTo>
                      <a:pt x="2390" y="55"/>
                    </a:lnTo>
                    <a:lnTo>
                      <a:pt x="2436" y="32"/>
                    </a:lnTo>
                    <a:lnTo>
                      <a:pt x="2471" y="16"/>
                    </a:lnTo>
                    <a:lnTo>
                      <a:pt x="2471" y="16"/>
                    </a:lnTo>
                    <a:lnTo>
                      <a:pt x="2492" y="5"/>
                    </a:lnTo>
                    <a:lnTo>
                      <a:pt x="2501" y="2"/>
                    </a:lnTo>
                    <a:cubicBezTo>
                      <a:pt x="2505" y="0"/>
                      <a:pt x="2509" y="3"/>
                      <a:pt x="2511" y="7"/>
                    </a:cubicBezTo>
                    <a:cubicBezTo>
                      <a:pt x="2513" y="11"/>
                      <a:pt x="2510" y="15"/>
                      <a:pt x="2506" y="17"/>
                    </a:cubicBezTo>
                    <a:lnTo>
                      <a:pt x="2498" y="20"/>
                    </a:lnTo>
                    <a:lnTo>
                      <a:pt x="2499" y="20"/>
                    </a:lnTo>
                    <a:lnTo>
                      <a:pt x="2478" y="31"/>
                    </a:lnTo>
                    <a:lnTo>
                      <a:pt x="2443" y="47"/>
                    </a:lnTo>
                    <a:lnTo>
                      <a:pt x="2443" y="47"/>
                    </a:lnTo>
                    <a:lnTo>
                      <a:pt x="2397" y="70"/>
                    </a:lnTo>
                    <a:lnTo>
                      <a:pt x="2339" y="99"/>
                    </a:lnTo>
                    <a:lnTo>
                      <a:pt x="2270" y="133"/>
                    </a:lnTo>
                    <a:lnTo>
                      <a:pt x="2270" y="133"/>
                    </a:lnTo>
                    <a:lnTo>
                      <a:pt x="2193" y="173"/>
                    </a:lnTo>
                    <a:lnTo>
                      <a:pt x="2107" y="217"/>
                    </a:lnTo>
                    <a:lnTo>
                      <a:pt x="2107" y="217"/>
                    </a:lnTo>
                    <a:lnTo>
                      <a:pt x="2014" y="265"/>
                    </a:lnTo>
                    <a:lnTo>
                      <a:pt x="2014" y="265"/>
                    </a:lnTo>
                    <a:lnTo>
                      <a:pt x="1914" y="318"/>
                    </a:lnTo>
                    <a:lnTo>
                      <a:pt x="1914" y="318"/>
                    </a:lnTo>
                    <a:lnTo>
                      <a:pt x="1699" y="434"/>
                    </a:lnTo>
                    <a:lnTo>
                      <a:pt x="1699" y="433"/>
                    </a:lnTo>
                    <a:lnTo>
                      <a:pt x="1469" y="562"/>
                    </a:lnTo>
                    <a:lnTo>
                      <a:pt x="1470" y="562"/>
                    </a:lnTo>
                    <a:lnTo>
                      <a:pt x="1234" y="700"/>
                    </a:lnTo>
                    <a:lnTo>
                      <a:pt x="1234" y="700"/>
                    </a:lnTo>
                    <a:lnTo>
                      <a:pt x="998" y="846"/>
                    </a:lnTo>
                    <a:lnTo>
                      <a:pt x="998" y="846"/>
                    </a:lnTo>
                    <a:lnTo>
                      <a:pt x="771" y="996"/>
                    </a:lnTo>
                    <a:lnTo>
                      <a:pt x="771" y="996"/>
                    </a:lnTo>
                    <a:lnTo>
                      <a:pt x="560" y="1147"/>
                    </a:lnTo>
                    <a:lnTo>
                      <a:pt x="560" y="1147"/>
                    </a:lnTo>
                    <a:lnTo>
                      <a:pt x="463" y="1222"/>
                    </a:lnTo>
                    <a:lnTo>
                      <a:pt x="464" y="1222"/>
                    </a:lnTo>
                    <a:lnTo>
                      <a:pt x="374" y="1297"/>
                    </a:lnTo>
                    <a:lnTo>
                      <a:pt x="374" y="1296"/>
                    </a:lnTo>
                    <a:lnTo>
                      <a:pt x="291" y="1370"/>
                    </a:lnTo>
                    <a:lnTo>
                      <a:pt x="291" y="1370"/>
                    </a:lnTo>
                    <a:lnTo>
                      <a:pt x="218" y="1443"/>
                    </a:lnTo>
                    <a:lnTo>
                      <a:pt x="218" y="1443"/>
                    </a:lnTo>
                    <a:lnTo>
                      <a:pt x="154" y="1514"/>
                    </a:lnTo>
                    <a:lnTo>
                      <a:pt x="155" y="1513"/>
                    </a:lnTo>
                    <a:lnTo>
                      <a:pt x="102" y="1582"/>
                    </a:lnTo>
                    <a:lnTo>
                      <a:pt x="102" y="1582"/>
                    </a:lnTo>
                    <a:lnTo>
                      <a:pt x="60" y="1649"/>
                    </a:lnTo>
                    <a:lnTo>
                      <a:pt x="61" y="1648"/>
                    </a:lnTo>
                    <a:lnTo>
                      <a:pt x="32" y="1712"/>
                    </a:lnTo>
                    <a:lnTo>
                      <a:pt x="32" y="1710"/>
                    </a:lnTo>
                    <a:lnTo>
                      <a:pt x="17" y="1771"/>
                    </a:lnTo>
                    <a:lnTo>
                      <a:pt x="17" y="1770"/>
                    </a:lnTo>
                    <a:lnTo>
                      <a:pt x="16" y="1828"/>
                    </a:lnTo>
                    <a:lnTo>
                      <a:pt x="16" y="1825"/>
                    </a:lnTo>
                    <a:lnTo>
                      <a:pt x="31" y="1881"/>
                    </a:lnTo>
                    <a:lnTo>
                      <a:pt x="31" y="1880"/>
                    </a:lnTo>
                    <a:lnTo>
                      <a:pt x="61" y="1937"/>
                    </a:lnTo>
                    <a:lnTo>
                      <a:pt x="60" y="1935"/>
                    </a:lnTo>
                    <a:lnTo>
                      <a:pt x="106" y="1993"/>
                    </a:lnTo>
                    <a:lnTo>
                      <a:pt x="105" y="1993"/>
                    </a:lnTo>
                    <a:lnTo>
                      <a:pt x="164" y="2051"/>
                    </a:lnTo>
                    <a:lnTo>
                      <a:pt x="163" y="2050"/>
                    </a:lnTo>
                    <a:lnTo>
                      <a:pt x="235" y="2108"/>
                    </a:lnTo>
                    <a:lnTo>
                      <a:pt x="235" y="2108"/>
                    </a:lnTo>
                    <a:lnTo>
                      <a:pt x="319" y="2166"/>
                    </a:lnTo>
                    <a:lnTo>
                      <a:pt x="319" y="2166"/>
                    </a:lnTo>
                    <a:lnTo>
                      <a:pt x="413" y="2225"/>
                    </a:lnTo>
                    <a:lnTo>
                      <a:pt x="412" y="2224"/>
                    </a:lnTo>
                    <a:lnTo>
                      <a:pt x="516" y="2282"/>
                    </a:lnTo>
                    <a:lnTo>
                      <a:pt x="516" y="2282"/>
                    </a:lnTo>
                    <a:lnTo>
                      <a:pt x="629" y="2340"/>
                    </a:lnTo>
                    <a:lnTo>
                      <a:pt x="629" y="2340"/>
                    </a:lnTo>
                    <a:lnTo>
                      <a:pt x="749" y="2397"/>
                    </a:lnTo>
                    <a:lnTo>
                      <a:pt x="749" y="2397"/>
                    </a:lnTo>
                    <a:lnTo>
                      <a:pt x="876" y="2453"/>
                    </a:lnTo>
                    <a:lnTo>
                      <a:pt x="876" y="2453"/>
                    </a:lnTo>
                    <a:lnTo>
                      <a:pt x="1008" y="2509"/>
                    </a:lnTo>
                    <a:lnTo>
                      <a:pt x="1007" y="2509"/>
                    </a:lnTo>
                    <a:lnTo>
                      <a:pt x="1283" y="2616"/>
                    </a:lnTo>
                    <a:lnTo>
                      <a:pt x="1283" y="2616"/>
                    </a:lnTo>
                    <a:lnTo>
                      <a:pt x="1568" y="2718"/>
                    </a:lnTo>
                    <a:lnTo>
                      <a:pt x="1568" y="2718"/>
                    </a:lnTo>
                    <a:lnTo>
                      <a:pt x="1855" y="2814"/>
                    </a:lnTo>
                    <a:lnTo>
                      <a:pt x="1855" y="2814"/>
                    </a:lnTo>
                    <a:lnTo>
                      <a:pt x="2134" y="2901"/>
                    </a:lnTo>
                    <a:lnTo>
                      <a:pt x="2134" y="2901"/>
                    </a:lnTo>
                    <a:lnTo>
                      <a:pt x="2268" y="2941"/>
                    </a:lnTo>
                    <a:lnTo>
                      <a:pt x="2268" y="2941"/>
                    </a:lnTo>
                    <a:lnTo>
                      <a:pt x="2397" y="2979"/>
                    </a:lnTo>
                    <a:lnTo>
                      <a:pt x="2397" y="2979"/>
                    </a:lnTo>
                    <a:lnTo>
                      <a:pt x="2520" y="3014"/>
                    </a:lnTo>
                    <a:lnTo>
                      <a:pt x="2520" y="3014"/>
                    </a:lnTo>
                    <a:lnTo>
                      <a:pt x="2635" y="3046"/>
                    </a:lnTo>
                    <a:lnTo>
                      <a:pt x="2635" y="3046"/>
                    </a:lnTo>
                    <a:lnTo>
                      <a:pt x="2743" y="3075"/>
                    </a:lnTo>
                    <a:lnTo>
                      <a:pt x="2841" y="3101"/>
                    </a:lnTo>
                    <a:lnTo>
                      <a:pt x="2840" y="3101"/>
                    </a:lnTo>
                    <a:lnTo>
                      <a:pt x="2929" y="3124"/>
                    </a:lnTo>
                    <a:lnTo>
                      <a:pt x="2929" y="3124"/>
                    </a:lnTo>
                    <a:lnTo>
                      <a:pt x="3005" y="3143"/>
                    </a:lnTo>
                    <a:lnTo>
                      <a:pt x="3005" y="3143"/>
                    </a:lnTo>
                    <a:lnTo>
                      <a:pt x="3070" y="3158"/>
                    </a:lnTo>
                    <a:lnTo>
                      <a:pt x="3121" y="3170"/>
                    </a:lnTo>
                    <a:lnTo>
                      <a:pt x="3121" y="3170"/>
                    </a:lnTo>
                    <a:lnTo>
                      <a:pt x="3158" y="3177"/>
                    </a:lnTo>
                    <a:lnTo>
                      <a:pt x="3179" y="3181"/>
                    </a:lnTo>
                    <a:cubicBezTo>
                      <a:pt x="3183" y="3181"/>
                      <a:pt x="3186" y="3186"/>
                      <a:pt x="3185" y="3190"/>
                    </a:cubicBezTo>
                    <a:cubicBezTo>
                      <a:pt x="3185" y="3194"/>
                      <a:pt x="3180" y="3197"/>
                      <a:pt x="3176" y="3196"/>
                    </a:cubicBezTo>
                    <a:close/>
                  </a:path>
                </a:pathLst>
              </a:custGeom>
              <a:solidFill>
                <a:srgbClr val="000000"/>
              </a:solidFill>
              <a:ln w="38100" cap="flat">
                <a:solidFill>
                  <a:srgbClr val="0CADDB"/>
                </a:solidFill>
                <a:prstDash val="solid"/>
                <a:round/>
                <a:headEnd/>
                <a:tailEnd/>
              </a:ln>
            </p:spPr>
            <p:txBody>
              <a:bodyPr vert="horz" wrap="square" lIns="91440" tIns="45720" rIns="91440" bIns="45720" numCol="1" anchor="t" anchorCtr="0" compatLnSpc="1">
                <a:prstTxWarp prst="textNoShape">
                  <a:avLst/>
                </a:prstTxWarp>
              </a:bodyPr>
              <a:lstStyle/>
              <a:p>
                <a:endParaRPr lang="en-US" sz="900">
                  <a:solidFill>
                    <a:srgbClr val="E13000"/>
                  </a:solidFill>
                </a:endParaRPr>
              </a:p>
            </p:txBody>
          </p:sp>
        </p:grpSp>
      </p:grpSp>
      <p:grpSp>
        <p:nvGrpSpPr>
          <p:cNvPr id="35" name="Save"/>
          <p:cNvGrpSpPr>
            <a:grpSpLocks noChangeAspect="1"/>
          </p:cNvGrpSpPr>
          <p:nvPr/>
        </p:nvGrpSpPr>
        <p:grpSpPr>
          <a:xfrm>
            <a:off x="11434565" y="6156023"/>
            <a:ext cx="377825" cy="377825"/>
            <a:chOff x="5807868" y="1377950"/>
            <a:chExt cx="377825" cy="377825"/>
          </a:xfrm>
          <a:solidFill>
            <a:schemeClr val="bg1"/>
          </a:solidFill>
        </p:grpSpPr>
        <p:sp>
          <p:nvSpPr>
            <p:cNvPr id="41" name="Save Icon"/>
            <p:cNvSpPr>
              <a:spLocks noChangeAspect="1" noEditPoints="1"/>
            </p:cNvSpPr>
            <p:nvPr/>
          </p:nvSpPr>
          <p:spPr bwMode="auto">
            <a:xfrm>
              <a:off x="5907880" y="1477962"/>
              <a:ext cx="177800" cy="177800"/>
            </a:xfrm>
            <a:custGeom>
              <a:avLst/>
              <a:gdLst>
                <a:gd name="T0" fmla="*/ 0 w 621"/>
                <a:gd name="T1" fmla="*/ 0 h 621"/>
                <a:gd name="T2" fmla="*/ 621 w 621"/>
                <a:gd name="T3" fmla="*/ 0 h 621"/>
                <a:gd name="T4" fmla="*/ 621 w 621"/>
                <a:gd name="T5" fmla="*/ 621 h 621"/>
                <a:gd name="T6" fmla="*/ 451 w 621"/>
                <a:gd name="T7" fmla="*/ 621 h 621"/>
                <a:gd name="T8" fmla="*/ 451 w 621"/>
                <a:gd name="T9" fmla="*/ 423 h 621"/>
                <a:gd name="T10" fmla="*/ 169 w 621"/>
                <a:gd name="T11" fmla="*/ 423 h 621"/>
                <a:gd name="T12" fmla="*/ 169 w 621"/>
                <a:gd name="T13" fmla="*/ 621 h 621"/>
                <a:gd name="T14" fmla="*/ 0 w 621"/>
                <a:gd name="T15" fmla="*/ 621 h 621"/>
                <a:gd name="T16" fmla="*/ 0 w 621"/>
                <a:gd name="T17" fmla="*/ 0 h 621"/>
                <a:gd name="T18" fmla="*/ 225 w 621"/>
                <a:gd name="T19" fmla="*/ 621 h 621"/>
                <a:gd name="T20" fmla="*/ 225 w 621"/>
                <a:gd name="T21" fmla="*/ 536 h 621"/>
                <a:gd name="T22" fmla="*/ 338 w 621"/>
                <a:gd name="T23" fmla="*/ 536 h 621"/>
                <a:gd name="T24" fmla="*/ 338 w 621"/>
                <a:gd name="T25" fmla="*/ 621 h 621"/>
                <a:gd name="T26" fmla="*/ 225 w 621"/>
                <a:gd name="T27" fmla="*/ 621 h 621"/>
                <a:gd name="T28" fmla="*/ 113 w 621"/>
                <a:gd name="T29" fmla="*/ 57 h 621"/>
                <a:gd name="T30" fmla="*/ 113 w 621"/>
                <a:gd name="T31" fmla="*/ 226 h 621"/>
                <a:gd name="T32" fmla="*/ 508 w 621"/>
                <a:gd name="T33" fmla="*/ 226 h 621"/>
                <a:gd name="T34" fmla="*/ 508 w 621"/>
                <a:gd name="T35" fmla="*/ 57 h 621"/>
                <a:gd name="T36" fmla="*/ 113 w 621"/>
                <a:gd name="T37" fmla="*/ 5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1" h="621">
                  <a:moveTo>
                    <a:pt x="0" y="0"/>
                  </a:moveTo>
                  <a:lnTo>
                    <a:pt x="621" y="0"/>
                  </a:lnTo>
                  <a:lnTo>
                    <a:pt x="621" y="621"/>
                  </a:lnTo>
                  <a:lnTo>
                    <a:pt x="451" y="621"/>
                  </a:lnTo>
                  <a:lnTo>
                    <a:pt x="451" y="423"/>
                  </a:lnTo>
                  <a:lnTo>
                    <a:pt x="169" y="423"/>
                  </a:lnTo>
                  <a:lnTo>
                    <a:pt x="169" y="621"/>
                  </a:lnTo>
                  <a:lnTo>
                    <a:pt x="0" y="621"/>
                  </a:lnTo>
                  <a:lnTo>
                    <a:pt x="0" y="0"/>
                  </a:lnTo>
                  <a:close/>
                  <a:moveTo>
                    <a:pt x="225" y="621"/>
                  </a:moveTo>
                  <a:lnTo>
                    <a:pt x="225" y="536"/>
                  </a:lnTo>
                  <a:lnTo>
                    <a:pt x="338" y="536"/>
                  </a:lnTo>
                  <a:lnTo>
                    <a:pt x="338" y="621"/>
                  </a:lnTo>
                  <a:lnTo>
                    <a:pt x="225" y="621"/>
                  </a:lnTo>
                  <a:close/>
                  <a:moveTo>
                    <a:pt x="113" y="57"/>
                  </a:moveTo>
                  <a:lnTo>
                    <a:pt x="113" y="226"/>
                  </a:lnTo>
                  <a:lnTo>
                    <a:pt x="508" y="226"/>
                  </a:lnTo>
                  <a:lnTo>
                    <a:pt x="508" y="57"/>
                  </a:lnTo>
                  <a:lnTo>
                    <a:pt x="113" y="5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6" name="Circle"/>
            <p:cNvSpPr>
              <a:spLocks noChangeAspect="1" noEditPoints="1"/>
            </p:cNvSpPr>
            <p:nvPr/>
          </p:nvSpPr>
          <p:spPr bwMode="auto">
            <a:xfrm>
              <a:off x="5807868" y="1377950"/>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73" name="Back Button"/>
          <p:cNvGrpSpPr>
            <a:grpSpLocks noChangeAspect="1"/>
          </p:cNvGrpSpPr>
          <p:nvPr/>
        </p:nvGrpSpPr>
        <p:grpSpPr>
          <a:xfrm>
            <a:off x="363129" y="568197"/>
            <a:ext cx="377825" cy="377825"/>
            <a:chOff x="5450045" y="4756945"/>
            <a:chExt cx="377825" cy="377825"/>
          </a:xfrm>
        </p:grpSpPr>
        <p:sp>
          <p:nvSpPr>
            <p:cNvPr id="74" name="Arrow Left Icon"/>
            <p:cNvSpPr>
              <a:spLocks noChangeAspect="1"/>
            </p:cNvSpPr>
            <p:nvPr/>
          </p:nvSpPr>
          <p:spPr bwMode="auto">
            <a:xfrm>
              <a:off x="5538151" y="4872832"/>
              <a:ext cx="201612" cy="146050"/>
            </a:xfrm>
            <a:custGeom>
              <a:avLst/>
              <a:gdLst>
                <a:gd name="T0" fmla="*/ 127 w 127"/>
                <a:gd name="T1" fmla="*/ 36 h 92"/>
                <a:gd name="T2" fmla="*/ 127 w 127"/>
                <a:gd name="T3" fmla="*/ 56 h 92"/>
                <a:gd name="T4" fmla="*/ 44 w 127"/>
                <a:gd name="T5" fmla="*/ 56 h 92"/>
                <a:gd name="T6" fmla="*/ 81 w 127"/>
                <a:gd name="T7" fmla="*/ 92 h 92"/>
                <a:gd name="T8" fmla="*/ 48 w 127"/>
                <a:gd name="T9" fmla="*/ 92 h 92"/>
                <a:gd name="T10" fmla="*/ 0 w 127"/>
                <a:gd name="T11" fmla="*/ 46 h 92"/>
                <a:gd name="T12" fmla="*/ 48 w 127"/>
                <a:gd name="T13" fmla="*/ 0 h 92"/>
                <a:gd name="T14" fmla="*/ 81 w 127"/>
                <a:gd name="T15" fmla="*/ 0 h 92"/>
                <a:gd name="T16" fmla="*/ 44 w 127"/>
                <a:gd name="T17" fmla="*/ 36 h 92"/>
                <a:gd name="T18" fmla="*/ 127 w 127"/>
                <a:gd name="T19" fmla="*/ 3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92">
                  <a:moveTo>
                    <a:pt x="127" y="36"/>
                  </a:moveTo>
                  <a:lnTo>
                    <a:pt x="127" y="56"/>
                  </a:lnTo>
                  <a:lnTo>
                    <a:pt x="44" y="56"/>
                  </a:lnTo>
                  <a:lnTo>
                    <a:pt x="81" y="92"/>
                  </a:lnTo>
                  <a:lnTo>
                    <a:pt x="48" y="92"/>
                  </a:lnTo>
                  <a:lnTo>
                    <a:pt x="0" y="46"/>
                  </a:lnTo>
                  <a:lnTo>
                    <a:pt x="48" y="0"/>
                  </a:lnTo>
                  <a:lnTo>
                    <a:pt x="81" y="0"/>
                  </a:lnTo>
                  <a:lnTo>
                    <a:pt x="44" y="36"/>
                  </a:lnTo>
                  <a:lnTo>
                    <a:pt x="127" y="36"/>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75" name="Circle"/>
            <p:cNvSpPr>
              <a:spLocks noChangeAspect="1" noEditPoints="1"/>
            </p:cNvSpPr>
            <p:nvPr/>
          </p:nvSpPr>
          <p:spPr bwMode="auto">
            <a:xfrm>
              <a:off x="5450045" y="47569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Tree>
    <p:extLst>
      <p:ext uri="{BB962C8B-B14F-4D97-AF65-F5344CB8AC3E}">
        <p14:creationId xmlns:p14="http://schemas.microsoft.com/office/powerpoint/2010/main" val="94860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alog Overlay"/>
          <p:cNvSpPr>
            <a:spLocks/>
          </p:cNvSpPr>
          <p:nvPr/>
        </p:nvSpPr>
        <p:spPr bwMode="auto">
          <a:xfrm>
            <a:off x="0" y="0"/>
            <a:ext cx="12192000" cy="6858000"/>
          </a:xfrm>
          <a:prstGeom prst="rect">
            <a:avLst/>
          </a:prstGeom>
          <a:solidFill>
            <a:schemeClr val="tx1">
              <a:lumMod val="50000"/>
              <a:lumOff val="50000"/>
              <a:alpha val="60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Calibri" pitchFamily="34" charset="0"/>
              <a:cs typeface="Calibri" pitchFamily="34" charset="0"/>
            </a:endParaRPr>
          </a:p>
        </p:txBody>
      </p:sp>
      <p:sp>
        <p:nvSpPr>
          <p:cNvPr id="16" name="Dialog Background"/>
          <p:cNvSpPr>
            <a:spLocks/>
          </p:cNvSpPr>
          <p:nvPr/>
        </p:nvSpPr>
        <p:spPr bwMode="auto">
          <a:xfrm>
            <a:off x="0" y="2400300"/>
            <a:ext cx="12192000" cy="2057400"/>
          </a:xfrm>
          <a:prstGeom prst="rect">
            <a:avLst/>
          </a:prstGeom>
          <a:solidFill>
            <a:schemeClr val="bg1"/>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Calibri" pitchFamily="34" charset="0"/>
              <a:cs typeface="Calibri" pitchFamily="34" charset="0"/>
            </a:endParaRPr>
          </a:p>
        </p:txBody>
      </p:sp>
      <p:sp>
        <p:nvSpPr>
          <p:cNvPr id="7" name="Dialog Title"/>
          <p:cNvSpPr>
            <a:spLocks/>
          </p:cNvSpPr>
          <p:nvPr/>
        </p:nvSpPr>
        <p:spPr bwMode="auto">
          <a:xfrm>
            <a:off x="2830521" y="2649093"/>
            <a:ext cx="6530958" cy="37320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36576" tIns="32400" rIns="36576"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2000" dirty="0">
                <a:solidFill>
                  <a:srgbClr val="262626"/>
                </a:solidFill>
                <a:latin typeface="Segoe UI" pitchFamily="34" charset="0"/>
                <a:ea typeface="Segoe UI" pitchFamily="34" charset="0"/>
                <a:cs typeface="Segoe UI" pitchFamily="34" charset="0"/>
              </a:rPr>
              <a:t>Message Dialog</a:t>
            </a:r>
            <a:endParaRPr lang="en-US" sz="2000" dirty="0">
              <a:solidFill>
                <a:srgbClr val="262626"/>
              </a:solidFill>
              <a:effectLst/>
              <a:latin typeface="Segoe UI" pitchFamily="34" charset="0"/>
              <a:ea typeface="Segoe UI" pitchFamily="34" charset="0"/>
              <a:cs typeface="Segoe UI" pitchFamily="34" charset="0"/>
            </a:endParaRPr>
          </a:p>
        </p:txBody>
      </p:sp>
      <p:sp>
        <p:nvSpPr>
          <p:cNvPr id="8" name="Dialog Body Text"/>
          <p:cNvSpPr>
            <a:spLocks/>
          </p:cNvSpPr>
          <p:nvPr/>
        </p:nvSpPr>
        <p:spPr bwMode="auto">
          <a:xfrm>
            <a:off x="2830521" y="3121250"/>
            <a:ext cx="6530958"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36576" tIns="32400" rIns="36576"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200" dirty="0">
                <a:solidFill>
                  <a:srgbClr val="262626"/>
                </a:solidFill>
                <a:latin typeface="Segoe UI" pitchFamily="34" charset="0"/>
                <a:ea typeface="Segoe UI" pitchFamily="34" charset="0"/>
                <a:cs typeface="Segoe UI" pitchFamily="34" charset="0"/>
              </a:rPr>
              <a:t>Message Text Message Text Message Text Message Text Message Text Message Text Message Text Message Text Message Text Message Text Message Text Message Text</a:t>
            </a:r>
            <a:endParaRPr lang="en-US" sz="1200" dirty="0">
              <a:solidFill>
                <a:srgbClr val="262626"/>
              </a:solidFill>
              <a:latin typeface="Segoe UI" pitchFamily="34" charset="0"/>
              <a:ea typeface="Segoe UI" pitchFamily="34" charset="0"/>
              <a:cs typeface="Segoe UI" pitchFamily="34" charset="0"/>
            </a:endParaRPr>
          </a:p>
        </p:txBody>
      </p:sp>
      <p:sp>
        <p:nvSpPr>
          <p:cNvPr id="10" name="Cancel Button"/>
          <p:cNvSpPr>
            <a:spLocks/>
          </p:cNvSpPr>
          <p:nvPr/>
        </p:nvSpPr>
        <p:spPr bwMode="auto">
          <a:xfrm>
            <a:off x="8503530" y="3910498"/>
            <a:ext cx="857950" cy="298409"/>
          </a:xfrm>
          <a:prstGeom prst="rect">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200" dirty="0">
                <a:solidFill>
                  <a:srgbClr val="262626"/>
                </a:solidFill>
                <a:latin typeface="Segoe UI" pitchFamily="34" charset="0"/>
                <a:ea typeface="Segoe UI" pitchFamily="34" charset="0"/>
                <a:cs typeface="Segoe UI" pitchFamily="34" charset="0"/>
              </a:rPr>
              <a:t>Cancel</a:t>
            </a:r>
            <a:endParaRPr lang="en-US" sz="1200" dirty="0">
              <a:solidFill>
                <a:srgbClr val="262626"/>
              </a:solidFill>
              <a:latin typeface="Segoe UI" pitchFamily="34" charset="0"/>
              <a:ea typeface="Segoe UI" pitchFamily="34" charset="0"/>
              <a:cs typeface="Segoe UI" pitchFamily="34" charset="0"/>
            </a:endParaRPr>
          </a:p>
        </p:txBody>
      </p:sp>
      <p:sp>
        <p:nvSpPr>
          <p:cNvPr id="13" name="OK Button"/>
          <p:cNvSpPr>
            <a:spLocks/>
          </p:cNvSpPr>
          <p:nvPr/>
        </p:nvSpPr>
        <p:spPr bwMode="auto">
          <a:xfrm>
            <a:off x="7460543" y="3910497"/>
            <a:ext cx="857950" cy="298409"/>
          </a:xfrm>
          <a:prstGeom prst="rect">
            <a:avLst/>
          </a:prstGeom>
          <a:solidFill>
            <a:schemeClr val="bg1"/>
          </a:solidFill>
          <a:ln w="19050" cap="flat" cmpd="sng" algn="ctr">
            <a:solidFill>
              <a:schemeClr val="tx1">
                <a:lumMod val="75000"/>
                <a:lumOff val="2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200" dirty="0">
                <a:solidFill>
                  <a:srgbClr val="262626"/>
                </a:solidFill>
                <a:latin typeface="Segoe UI" pitchFamily="34" charset="0"/>
                <a:ea typeface="Segoe UI" pitchFamily="34" charset="0"/>
                <a:cs typeface="Segoe UI" pitchFamily="34" charset="0"/>
              </a:rPr>
              <a:t>OK</a:t>
            </a:r>
            <a:endParaRPr lang="en-US" sz="1200" dirty="0">
              <a:solidFill>
                <a:srgbClr val="262626"/>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87241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a:t>Text Styles</a:t>
            </a:r>
            <a:endParaRPr lang="en-US" dirty="0"/>
          </a:p>
        </p:txBody>
      </p:sp>
      <p:sp>
        <p:nvSpPr>
          <p:cNvPr id="5" name="Lorem Ipsum"/>
          <p:cNvSpPr>
            <a:spLocks/>
          </p:cNvSpPr>
          <p:nvPr/>
        </p:nvSpPr>
        <p:spPr bwMode="auto">
          <a:xfrm>
            <a:off x="1152629" y="4498864"/>
            <a:ext cx="2664296" cy="106570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72000" tIns="32399" rIns="72000" bIns="323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000" noProof="1">
                <a:solidFill>
                  <a:srgbClr val="262626"/>
                </a:solidFill>
                <a:effectLst/>
                <a:latin typeface="Segoe UI" pitchFamily="34" charset="0"/>
                <a:ea typeface="Segoe UI" pitchFamily="34" charset="0"/>
                <a:cs typeface="Segoe UI" pitchFamily="34" charset="0"/>
              </a:rPr>
              <a:t>Lorem ipsum dolor sit amet, consectetur adipisicing elit, sed do eiusmod tempor incididunt ut labore et dolore magna aliqua.</a:t>
            </a:r>
          </a:p>
          <a:p>
            <a:pPr>
              <a:spcAft>
                <a:spcPts val="600"/>
              </a:spcAft>
            </a:pPr>
            <a:r>
              <a:rPr lang="en-US" sz="1000" noProof="1">
                <a:solidFill>
                  <a:srgbClr val="262626"/>
                </a:solidFill>
                <a:effectLst/>
                <a:latin typeface="Segoe UI" pitchFamily="34" charset="0"/>
                <a:ea typeface="Segoe UI" pitchFamily="34" charset="0"/>
                <a:cs typeface="Segoe UI" pitchFamily="34" charset="0"/>
              </a:rPr>
              <a:t>Ut enim ad minim veniam, quis nostrud exercitation ullamco laboris nisi ut aliquip ex ea commodo consequat.</a:t>
            </a:r>
          </a:p>
        </p:txBody>
      </p:sp>
      <p:sp>
        <p:nvSpPr>
          <p:cNvPr id="4" name="Error Message"/>
          <p:cNvSpPr>
            <a:spLocks/>
          </p:cNvSpPr>
          <p:nvPr/>
        </p:nvSpPr>
        <p:spPr bwMode="auto">
          <a:xfrm>
            <a:off x="1152629" y="3991295"/>
            <a:ext cx="2406474"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noProof="1">
                <a:solidFill>
                  <a:srgbClr val="E13000"/>
                </a:solidFill>
                <a:effectLst/>
                <a:ea typeface="Segoe UI" pitchFamily="34" charset="0"/>
                <a:cs typeface="Segoe UI" pitchFamily="34" charset="0"/>
              </a:rPr>
              <a:t>This is an error/warning message.</a:t>
            </a:r>
          </a:p>
        </p:txBody>
      </p:sp>
      <p:sp>
        <p:nvSpPr>
          <p:cNvPr id="3" name="Link Label"/>
          <p:cNvSpPr>
            <a:spLocks/>
          </p:cNvSpPr>
          <p:nvPr/>
        </p:nvSpPr>
        <p:spPr bwMode="auto">
          <a:xfrm>
            <a:off x="1152629" y="3636629"/>
            <a:ext cx="1488466"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noProof="1">
                <a:solidFill>
                  <a:srgbClr val="6D4CC0"/>
                </a:solidFill>
                <a:effectLst/>
                <a:ea typeface="Segoe UI" pitchFamily="34" charset="0"/>
                <a:cs typeface="Segoe UI" pitchFamily="34" charset="0"/>
              </a:rPr>
              <a:t>This is a hyperlink.</a:t>
            </a:r>
          </a:p>
        </p:txBody>
      </p:sp>
      <p:sp>
        <p:nvSpPr>
          <p:cNvPr id="7" name="H1 Text"/>
          <p:cNvSpPr>
            <a:spLocks/>
          </p:cNvSpPr>
          <p:nvPr/>
        </p:nvSpPr>
        <p:spPr bwMode="auto">
          <a:xfrm>
            <a:off x="1152629" y="1428430"/>
            <a:ext cx="5164409" cy="650208"/>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800" dirty="0">
                <a:solidFill>
                  <a:srgbClr val="262626"/>
                </a:solidFill>
                <a:effectLst/>
                <a:latin typeface="Segoe UI Light" pitchFamily="34" charset="0"/>
                <a:ea typeface="Segoe UI" pitchFamily="34" charset="0"/>
                <a:cs typeface="Segoe UI" pitchFamily="34" charset="0"/>
              </a:rPr>
              <a:t>This is an &lt;h1&gt; element.</a:t>
            </a:r>
            <a:endParaRPr lang="en-US" sz="3800" dirty="0">
              <a:solidFill>
                <a:srgbClr val="262626"/>
              </a:solidFill>
              <a:effectLst/>
              <a:latin typeface="Segoe UI Light" pitchFamily="34" charset="0"/>
              <a:ea typeface="Segoe UI Symbol" pitchFamily="34" charset="0"/>
              <a:cs typeface="Segoe UI" pitchFamily="34" charset="0"/>
            </a:endParaRPr>
          </a:p>
        </p:txBody>
      </p:sp>
      <p:sp>
        <p:nvSpPr>
          <p:cNvPr id="8" name="H2 Text"/>
          <p:cNvSpPr>
            <a:spLocks/>
          </p:cNvSpPr>
          <p:nvPr/>
        </p:nvSpPr>
        <p:spPr bwMode="auto">
          <a:xfrm>
            <a:off x="1152629" y="2093606"/>
            <a:ext cx="2936235" cy="37320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000" dirty="0">
                <a:solidFill>
                  <a:srgbClr val="262626"/>
                </a:solidFill>
                <a:effectLst/>
                <a:latin typeface="Segoe UI" pitchFamily="34" charset="0"/>
                <a:ea typeface="Segoe UI" pitchFamily="34" charset="0"/>
                <a:cs typeface="Segoe UI" pitchFamily="34" charset="0"/>
              </a:rPr>
              <a:t>This is an &lt;h2&gt; element.</a:t>
            </a:r>
          </a:p>
        </p:txBody>
      </p:sp>
      <p:sp>
        <p:nvSpPr>
          <p:cNvPr id="9" name="H3 Text"/>
          <p:cNvSpPr>
            <a:spLocks/>
          </p:cNvSpPr>
          <p:nvPr/>
        </p:nvSpPr>
        <p:spPr bwMode="auto">
          <a:xfrm>
            <a:off x="1152629" y="2485181"/>
            <a:ext cx="1814133"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rgbClr val="262626"/>
                </a:solidFill>
                <a:effectLst/>
                <a:latin typeface="Segoe UI" pitchFamily="34" charset="0"/>
                <a:ea typeface="Segoe UI" pitchFamily="34" charset="0"/>
                <a:cs typeface="Segoe UI" pitchFamily="34" charset="0"/>
              </a:rPr>
              <a:t>This is an &lt;h3&gt; element.</a:t>
            </a:r>
          </a:p>
        </p:txBody>
      </p:sp>
      <p:sp>
        <p:nvSpPr>
          <p:cNvPr id="10" name="Paragraph"/>
          <p:cNvSpPr>
            <a:spLocks/>
          </p:cNvSpPr>
          <p:nvPr/>
        </p:nvSpPr>
        <p:spPr bwMode="auto">
          <a:xfrm>
            <a:off x="1152629" y="2786299"/>
            <a:ext cx="3308132" cy="23471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noProof="1">
                <a:solidFill>
                  <a:srgbClr val="262626"/>
                </a:solidFill>
                <a:effectLst/>
                <a:latin typeface="Segoe UI" pitchFamily="34" charset="0"/>
                <a:ea typeface="Segoe UI" pitchFamily="34" charset="0"/>
                <a:cs typeface="Segoe UI" pitchFamily="34" charset="0"/>
              </a:rPr>
              <a:t>This is a &lt;p&gt; element: Lorem ipsum dolor sit amet.</a:t>
            </a:r>
          </a:p>
        </p:txBody>
      </p:sp>
      <p:sp>
        <p:nvSpPr>
          <p:cNvPr id="11" name="Code"/>
          <p:cNvSpPr>
            <a:spLocks/>
          </p:cNvSpPr>
          <p:nvPr/>
        </p:nvSpPr>
        <p:spPr bwMode="auto">
          <a:xfrm>
            <a:off x="1152629" y="3100443"/>
            <a:ext cx="4223446" cy="23471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noProof="1">
                <a:solidFill>
                  <a:srgbClr val="262626"/>
                </a:solidFill>
                <a:effectLst/>
                <a:latin typeface="Consolas" pitchFamily="49" charset="0"/>
                <a:ea typeface="Segoe UI" pitchFamily="34" charset="0"/>
                <a:cs typeface="Consolas" pitchFamily="49" charset="0"/>
              </a:rPr>
              <a:t>This is a &lt;code&gt; element: Lorem ipsum dolor sit amet.</a:t>
            </a:r>
          </a:p>
        </p:txBody>
      </p:sp>
    </p:spTree>
    <p:extLst>
      <p:ext uri="{BB962C8B-B14F-4D97-AF65-F5344CB8AC3E}">
        <p14:creationId xmlns:p14="http://schemas.microsoft.com/office/powerpoint/2010/main" val="1443167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a:t>Icons (1/2)</a:t>
            </a:r>
            <a:endParaRPr lang="en-US" dirty="0"/>
          </a:p>
        </p:txBody>
      </p:sp>
      <p:sp>
        <p:nvSpPr>
          <p:cNvPr id="4435" name="Circle"/>
          <p:cNvSpPr>
            <a:spLocks noChangeAspect="1" noEditPoints="1"/>
          </p:cNvSpPr>
          <p:nvPr/>
        </p:nvSpPr>
        <p:spPr bwMode="auto">
          <a:xfrm>
            <a:off x="1168400" y="139223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nvGrpSpPr>
          <p:cNvPr id="3" name="Add"/>
          <p:cNvGrpSpPr>
            <a:grpSpLocks noChangeAspect="1"/>
          </p:cNvGrpSpPr>
          <p:nvPr/>
        </p:nvGrpSpPr>
        <p:grpSpPr>
          <a:xfrm>
            <a:off x="1838223" y="1392238"/>
            <a:ext cx="377825" cy="377825"/>
            <a:chOff x="1562099" y="1376363"/>
            <a:chExt cx="377825" cy="377825"/>
          </a:xfrm>
        </p:grpSpPr>
        <p:sp>
          <p:nvSpPr>
            <p:cNvPr id="4436" name="Add Icon"/>
            <p:cNvSpPr>
              <a:spLocks noChangeAspect="1"/>
            </p:cNvSpPr>
            <p:nvPr/>
          </p:nvSpPr>
          <p:spPr bwMode="auto">
            <a:xfrm>
              <a:off x="1654174" y="1468438"/>
              <a:ext cx="193675" cy="193675"/>
            </a:xfrm>
            <a:custGeom>
              <a:avLst/>
              <a:gdLst>
                <a:gd name="T0" fmla="*/ 51 w 122"/>
                <a:gd name="T1" fmla="*/ 0 h 122"/>
                <a:gd name="T2" fmla="*/ 72 w 122"/>
                <a:gd name="T3" fmla="*/ 0 h 122"/>
                <a:gd name="T4" fmla="*/ 72 w 122"/>
                <a:gd name="T5" fmla="*/ 51 h 122"/>
                <a:gd name="T6" fmla="*/ 122 w 122"/>
                <a:gd name="T7" fmla="*/ 51 h 122"/>
                <a:gd name="T8" fmla="*/ 122 w 122"/>
                <a:gd name="T9" fmla="*/ 71 h 122"/>
                <a:gd name="T10" fmla="*/ 72 w 122"/>
                <a:gd name="T11" fmla="*/ 71 h 122"/>
                <a:gd name="T12" fmla="*/ 72 w 122"/>
                <a:gd name="T13" fmla="*/ 122 h 122"/>
                <a:gd name="T14" fmla="*/ 51 w 122"/>
                <a:gd name="T15" fmla="*/ 122 h 122"/>
                <a:gd name="T16" fmla="*/ 51 w 122"/>
                <a:gd name="T17" fmla="*/ 71 h 122"/>
                <a:gd name="T18" fmla="*/ 0 w 122"/>
                <a:gd name="T19" fmla="*/ 71 h 122"/>
                <a:gd name="T20" fmla="*/ 0 w 122"/>
                <a:gd name="T21" fmla="*/ 51 h 122"/>
                <a:gd name="T22" fmla="*/ 51 w 122"/>
                <a:gd name="T23" fmla="*/ 51 h 122"/>
                <a:gd name="T24" fmla="*/ 51 w 122"/>
                <a:gd name="T25"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2" h="122">
                  <a:moveTo>
                    <a:pt x="51" y="0"/>
                  </a:moveTo>
                  <a:lnTo>
                    <a:pt x="72" y="0"/>
                  </a:lnTo>
                  <a:lnTo>
                    <a:pt x="72" y="51"/>
                  </a:lnTo>
                  <a:lnTo>
                    <a:pt x="122" y="51"/>
                  </a:lnTo>
                  <a:lnTo>
                    <a:pt x="122" y="71"/>
                  </a:lnTo>
                  <a:lnTo>
                    <a:pt x="72" y="71"/>
                  </a:lnTo>
                  <a:lnTo>
                    <a:pt x="72" y="122"/>
                  </a:lnTo>
                  <a:lnTo>
                    <a:pt x="51" y="122"/>
                  </a:lnTo>
                  <a:lnTo>
                    <a:pt x="51" y="71"/>
                  </a:lnTo>
                  <a:lnTo>
                    <a:pt x="0" y="71"/>
                  </a:lnTo>
                  <a:lnTo>
                    <a:pt x="0" y="51"/>
                  </a:lnTo>
                  <a:lnTo>
                    <a:pt x="51" y="51"/>
                  </a:lnTo>
                  <a:lnTo>
                    <a:pt x="51" y="0"/>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58" name="Circle"/>
            <p:cNvSpPr>
              <a:spLocks noChangeAspect="1" noEditPoints="1"/>
            </p:cNvSpPr>
            <p:nvPr/>
          </p:nvSpPr>
          <p:spPr bwMode="auto">
            <a:xfrm>
              <a:off x="1562099" y="1376363"/>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 name="Remove"/>
          <p:cNvGrpSpPr>
            <a:grpSpLocks noChangeAspect="1"/>
          </p:cNvGrpSpPr>
          <p:nvPr/>
        </p:nvGrpSpPr>
        <p:grpSpPr>
          <a:xfrm>
            <a:off x="2508046" y="1392238"/>
            <a:ext cx="377825" cy="377825"/>
            <a:chOff x="1935955" y="1403350"/>
            <a:chExt cx="377825" cy="377825"/>
          </a:xfrm>
        </p:grpSpPr>
        <p:sp>
          <p:nvSpPr>
            <p:cNvPr id="4437" name="Remove Icon"/>
            <p:cNvSpPr>
              <a:spLocks noChangeAspect="1" noChangeArrowheads="1"/>
            </p:cNvSpPr>
            <p:nvPr/>
          </p:nvSpPr>
          <p:spPr bwMode="auto">
            <a:xfrm>
              <a:off x="2028030" y="1575593"/>
              <a:ext cx="193675" cy="33338"/>
            </a:xfrm>
            <a:prstGeom prst="rect">
              <a:avLst/>
            </a:prstGeom>
            <a:solidFill>
              <a:srgbClr val="262626"/>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59" name="Circle"/>
            <p:cNvSpPr>
              <a:spLocks noChangeAspect="1" noEditPoints="1"/>
            </p:cNvSpPr>
            <p:nvPr/>
          </p:nvSpPr>
          <p:spPr bwMode="auto">
            <a:xfrm>
              <a:off x="1935955" y="1403350"/>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5" name="Clear"/>
          <p:cNvGrpSpPr>
            <a:grpSpLocks noChangeAspect="1"/>
          </p:cNvGrpSpPr>
          <p:nvPr/>
        </p:nvGrpSpPr>
        <p:grpSpPr>
          <a:xfrm>
            <a:off x="3177869" y="1392238"/>
            <a:ext cx="377825" cy="377825"/>
            <a:chOff x="2324893" y="1403349"/>
            <a:chExt cx="377825" cy="377825"/>
          </a:xfrm>
        </p:grpSpPr>
        <p:sp>
          <p:nvSpPr>
            <p:cNvPr id="4438" name="Clear Icon"/>
            <p:cNvSpPr>
              <a:spLocks noChangeAspect="1"/>
            </p:cNvSpPr>
            <p:nvPr/>
          </p:nvSpPr>
          <p:spPr bwMode="auto">
            <a:xfrm>
              <a:off x="2434430" y="1512886"/>
              <a:ext cx="158750" cy="158750"/>
            </a:xfrm>
            <a:custGeom>
              <a:avLst/>
              <a:gdLst>
                <a:gd name="T0" fmla="*/ 86 w 100"/>
                <a:gd name="T1" fmla="*/ 0 h 100"/>
                <a:gd name="T2" fmla="*/ 100 w 100"/>
                <a:gd name="T3" fmla="*/ 14 h 100"/>
                <a:gd name="T4" fmla="*/ 64 w 100"/>
                <a:gd name="T5" fmla="*/ 50 h 100"/>
                <a:gd name="T6" fmla="*/ 100 w 100"/>
                <a:gd name="T7" fmla="*/ 86 h 100"/>
                <a:gd name="T8" fmla="*/ 86 w 100"/>
                <a:gd name="T9" fmla="*/ 100 h 100"/>
                <a:gd name="T10" fmla="*/ 50 w 100"/>
                <a:gd name="T11" fmla="*/ 64 h 100"/>
                <a:gd name="T12" fmla="*/ 14 w 100"/>
                <a:gd name="T13" fmla="*/ 100 h 100"/>
                <a:gd name="T14" fmla="*/ 0 w 100"/>
                <a:gd name="T15" fmla="*/ 86 h 100"/>
                <a:gd name="T16" fmla="*/ 35 w 100"/>
                <a:gd name="T17" fmla="*/ 50 h 100"/>
                <a:gd name="T18" fmla="*/ 0 w 100"/>
                <a:gd name="T19" fmla="*/ 14 h 100"/>
                <a:gd name="T20" fmla="*/ 14 w 100"/>
                <a:gd name="T21" fmla="*/ 0 h 100"/>
                <a:gd name="T22" fmla="*/ 50 w 100"/>
                <a:gd name="T23" fmla="*/ 36 h 100"/>
                <a:gd name="T24" fmla="*/ 86 w 100"/>
                <a:gd name="T2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00">
                  <a:moveTo>
                    <a:pt x="86" y="0"/>
                  </a:moveTo>
                  <a:lnTo>
                    <a:pt x="100" y="14"/>
                  </a:lnTo>
                  <a:lnTo>
                    <a:pt x="64" y="50"/>
                  </a:lnTo>
                  <a:lnTo>
                    <a:pt x="100" y="86"/>
                  </a:lnTo>
                  <a:lnTo>
                    <a:pt x="86" y="100"/>
                  </a:lnTo>
                  <a:lnTo>
                    <a:pt x="50" y="64"/>
                  </a:lnTo>
                  <a:lnTo>
                    <a:pt x="14" y="100"/>
                  </a:lnTo>
                  <a:lnTo>
                    <a:pt x="0" y="86"/>
                  </a:lnTo>
                  <a:lnTo>
                    <a:pt x="35" y="50"/>
                  </a:lnTo>
                  <a:lnTo>
                    <a:pt x="0" y="14"/>
                  </a:lnTo>
                  <a:lnTo>
                    <a:pt x="14" y="0"/>
                  </a:lnTo>
                  <a:lnTo>
                    <a:pt x="50" y="36"/>
                  </a:lnTo>
                  <a:lnTo>
                    <a:pt x="86" y="0"/>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60" name="Circle"/>
            <p:cNvSpPr>
              <a:spLocks noChangeAspect="1" noEditPoints="1"/>
            </p:cNvSpPr>
            <p:nvPr/>
          </p:nvSpPr>
          <p:spPr bwMode="auto">
            <a:xfrm>
              <a:off x="2324893" y="1403349"/>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 name="Check"/>
          <p:cNvGrpSpPr>
            <a:grpSpLocks noChangeAspect="1"/>
          </p:cNvGrpSpPr>
          <p:nvPr/>
        </p:nvGrpSpPr>
        <p:grpSpPr>
          <a:xfrm>
            <a:off x="3847692" y="1392238"/>
            <a:ext cx="377825" cy="377825"/>
            <a:chOff x="2717799" y="1408113"/>
            <a:chExt cx="377825" cy="377825"/>
          </a:xfrm>
        </p:grpSpPr>
        <p:sp>
          <p:nvSpPr>
            <p:cNvPr id="4439" name="Check Icon"/>
            <p:cNvSpPr>
              <a:spLocks noChangeAspect="1"/>
            </p:cNvSpPr>
            <p:nvPr/>
          </p:nvSpPr>
          <p:spPr bwMode="auto">
            <a:xfrm>
              <a:off x="2809874" y="1516856"/>
              <a:ext cx="193675" cy="160338"/>
            </a:xfrm>
            <a:custGeom>
              <a:avLst/>
              <a:gdLst>
                <a:gd name="T0" fmla="*/ 15 w 122"/>
                <a:gd name="T1" fmla="*/ 35 h 101"/>
                <a:gd name="T2" fmla="*/ 51 w 122"/>
                <a:gd name="T3" fmla="*/ 71 h 101"/>
                <a:gd name="T4" fmla="*/ 107 w 122"/>
                <a:gd name="T5" fmla="*/ 0 h 101"/>
                <a:gd name="T6" fmla="*/ 122 w 122"/>
                <a:gd name="T7" fmla="*/ 15 h 101"/>
                <a:gd name="T8" fmla="*/ 51 w 122"/>
                <a:gd name="T9" fmla="*/ 101 h 101"/>
                <a:gd name="T10" fmla="*/ 0 w 122"/>
                <a:gd name="T11" fmla="*/ 51 h 101"/>
                <a:gd name="T12" fmla="*/ 15 w 122"/>
                <a:gd name="T13" fmla="*/ 35 h 101"/>
              </a:gdLst>
              <a:ahLst/>
              <a:cxnLst>
                <a:cxn ang="0">
                  <a:pos x="T0" y="T1"/>
                </a:cxn>
                <a:cxn ang="0">
                  <a:pos x="T2" y="T3"/>
                </a:cxn>
                <a:cxn ang="0">
                  <a:pos x="T4" y="T5"/>
                </a:cxn>
                <a:cxn ang="0">
                  <a:pos x="T6" y="T7"/>
                </a:cxn>
                <a:cxn ang="0">
                  <a:pos x="T8" y="T9"/>
                </a:cxn>
                <a:cxn ang="0">
                  <a:pos x="T10" y="T11"/>
                </a:cxn>
                <a:cxn ang="0">
                  <a:pos x="T12" y="T13"/>
                </a:cxn>
              </a:cxnLst>
              <a:rect l="0" t="0" r="r" b="b"/>
              <a:pathLst>
                <a:path w="122" h="101">
                  <a:moveTo>
                    <a:pt x="15" y="35"/>
                  </a:moveTo>
                  <a:lnTo>
                    <a:pt x="51" y="71"/>
                  </a:lnTo>
                  <a:lnTo>
                    <a:pt x="107" y="0"/>
                  </a:lnTo>
                  <a:lnTo>
                    <a:pt x="122" y="15"/>
                  </a:lnTo>
                  <a:lnTo>
                    <a:pt x="51" y="101"/>
                  </a:lnTo>
                  <a:lnTo>
                    <a:pt x="0" y="51"/>
                  </a:lnTo>
                  <a:lnTo>
                    <a:pt x="15" y="35"/>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61" name="Circle"/>
            <p:cNvSpPr>
              <a:spLocks noChangeAspect="1" noEditPoints="1"/>
            </p:cNvSpPr>
            <p:nvPr/>
          </p:nvSpPr>
          <p:spPr bwMode="auto">
            <a:xfrm>
              <a:off x="2717799" y="1408113"/>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7" name="More"/>
          <p:cNvGrpSpPr>
            <a:grpSpLocks noChangeAspect="1"/>
          </p:cNvGrpSpPr>
          <p:nvPr/>
        </p:nvGrpSpPr>
        <p:grpSpPr>
          <a:xfrm>
            <a:off x="4517515" y="1392238"/>
            <a:ext cx="377825" cy="377825"/>
            <a:chOff x="3093242" y="1403348"/>
            <a:chExt cx="377825" cy="377825"/>
          </a:xfrm>
        </p:grpSpPr>
        <p:sp>
          <p:nvSpPr>
            <p:cNvPr id="4440" name="More Icon"/>
            <p:cNvSpPr>
              <a:spLocks noChangeAspect="1" noEditPoints="1"/>
            </p:cNvSpPr>
            <p:nvPr/>
          </p:nvSpPr>
          <p:spPr bwMode="auto">
            <a:xfrm>
              <a:off x="3189286" y="1572416"/>
              <a:ext cx="185737" cy="39688"/>
            </a:xfrm>
            <a:custGeom>
              <a:avLst/>
              <a:gdLst>
                <a:gd name="T0" fmla="*/ 71 w 649"/>
                <a:gd name="T1" fmla="*/ 0 h 141"/>
                <a:gd name="T2" fmla="*/ 0 w 649"/>
                <a:gd name="T3" fmla="*/ 71 h 141"/>
                <a:gd name="T4" fmla="*/ 71 w 649"/>
                <a:gd name="T5" fmla="*/ 141 h 141"/>
                <a:gd name="T6" fmla="*/ 141 w 649"/>
                <a:gd name="T7" fmla="*/ 71 h 141"/>
                <a:gd name="T8" fmla="*/ 71 w 649"/>
                <a:gd name="T9" fmla="*/ 0 h 141"/>
                <a:gd name="T10" fmla="*/ 325 w 649"/>
                <a:gd name="T11" fmla="*/ 0 h 141"/>
                <a:gd name="T12" fmla="*/ 254 w 649"/>
                <a:gd name="T13" fmla="*/ 71 h 141"/>
                <a:gd name="T14" fmla="*/ 325 w 649"/>
                <a:gd name="T15" fmla="*/ 141 h 141"/>
                <a:gd name="T16" fmla="*/ 395 w 649"/>
                <a:gd name="T17" fmla="*/ 71 h 141"/>
                <a:gd name="T18" fmla="*/ 325 w 649"/>
                <a:gd name="T19" fmla="*/ 0 h 141"/>
                <a:gd name="T20" fmla="*/ 579 w 649"/>
                <a:gd name="T21" fmla="*/ 0 h 141"/>
                <a:gd name="T22" fmla="*/ 508 w 649"/>
                <a:gd name="T23" fmla="*/ 71 h 141"/>
                <a:gd name="T24" fmla="*/ 579 w 649"/>
                <a:gd name="T25" fmla="*/ 141 h 141"/>
                <a:gd name="T26" fmla="*/ 649 w 649"/>
                <a:gd name="T27" fmla="*/ 71 h 141"/>
                <a:gd name="T28" fmla="*/ 579 w 649"/>
                <a:gd name="T29"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9" h="141">
                  <a:moveTo>
                    <a:pt x="71" y="0"/>
                  </a:moveTo>
                  <a:cubicBezTo>
                    <a:pt x="32" y="0"/>
                    <a:pt x="0" y="32"/>
                    <a:pt x="0" y="71"/>
                  </a:cubicBezTo>
                  <a:cubicBezTo>
                    <a:pt x="0" y="109"/>
                    <a:pt x="32" y="141"/>
                    <a:pt x="71" y="141"/>
                  </a:cubicBezTo>
                  <a:cubicBezTo>
                    <a:pt x="110" y="141"/>
                    <a:pt x="141" y="109"/>
                    <a:pt x="141" y="71"/>
                  </a:cubicBezTo>
                  <a:cubicBezTo>
                    <a:pt x="141" y="32"/>
                    <a:pt x="110" y="0"/>
                    <a:pt x="71" y="0"/>
                  </a:cubicBezTo>
                  <a:close/>
                  <a:moveTo>
                    <a:pt x="325" y="0"/>
                  </a:moveTo>
                  <a:cubicBezTo>
                    <a:pt x="286" y="0"/>
                    <a:pt x="254" y="32"/>
                    <a:pt x="254" y="71"/>
                  </a:cubicBezTo>
                  <a:cubicBezTo>
                    <a:pt x="254" y="109"/>
                    <a:pt x="286" y="141"/>
                    <a:pt x="325" y="141"/>
                  </a:cubicBezTo>
                  <a:cubicBezTo>
                    <a:pt x="364" y="141"/>
                    <a:pt x="395" y="109"/>
                    <a:pt x="395" y="71"/>
                  </a:cubicBezTo>
                  <a:cubicBezTo>
                    <a:pt x="395" y="32"/>
                    <a:pt x="364" y="0"/>
                    <a:pt x="325" y="0"/>
                  </a:cubicBezTo>
                  <a:close/>
                  <a:moveTo>
                    <a:pt x="579" y="0"/>
                  </a:moveTo>
                  <a:cubicBezTo>
                    <a:pt x="540" y="0"/>
                    <a:pt x="508" y="32"/>
                    <a:pt x="508" y="71"/>
                  </a:cubicBezTo>
                  <a:cubicBezTo>
                    <a:pt x="508" y="109"/>
                    <a:pt x="540" y="141"/>
                    <a:pt x="579" y="141"/>
                  </a:cubicBezTo>
                  <a:cubicBezTo>
                    <a:pt x="618" y="141"/>
                    <a:pt x="649" y="109"/>
                    <a:pt x="649" y="71"/>
                  </a:cubicBezTo>
                  <a:cubicBezTo>
                    <a:pt x="649" y="32"/>
                    <a:pt x="618" y="0"/>
                    <a:pt x="579"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62" name="Circle"/>
            <p:cNvSpPr>
              <a:spLocks noChangeAspect="1" noEditPoints="1"/>
            </p:cNvSpPr>
            <p:nvPr/>
          </p:nvSpPr>
          <p:spPr bwMode="auto">
            <a:xfrm>
              <a:off x="3093242" y="140334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8" name="Redo"/>
          <p:cNvGrpSpPr>
            <a:grpSpLocks noChangeAspect="1"/>
          </p:cNvGrpSpPr>
          <p:nvPr/>
        </p:nvGrpSpPr>
        <p:grpSpPr>
          <a:xfrm>
            <a:off x="5187338" y="1392238"/>
            <a:ext cx="377825" cy="377825"/>
            <a:chOff x="3472655" y="1397000"/>
            <a:chExt cx="377825" cy="377825"/>
          </a:xfrm>
        </p:grpSpPr>
        <p:sp>
          <p:nvSpPr>
            <p:cNvPr id="4441" name="Redo Icon"/>
            <p:cNvSpPr>
              <a:spLocks noChangeAspect="1"/>
            </p:cNvSpPr>
            <p:nvPr/>
          </p:nvSpPr>
          <p:spPr bwMode="auto">
            <a:xfrm>
              <a:off x="3567111" y="1488281"/>
              <a:ext cx="188912" cy="195263"/>
            </a:xfrm>
            <a:custGeom>
              <a:avLst/>
              <a:gdLst>
                <a:gd name="T0" fmla="*/ 80 w 663"/>
                <a:gd name="T1" fmla="*/ 63 h 682"/>
                <a:gd name="T2" fmla="*/ 49 w 663"/>
                <a:gd name="T3" fmla="*/ 101 h 682"/>
                <a:gd name="T4" fmla="*/ 23 w 663"/>
                <a:gd name="T5" fmla="*/ 146 h 682"/>
                <a:gd name="T6" fmla="*/ 6 w 663"/>
                <a:gd name="T7" fmla="*/ 196 h 682"/>
                <a:gd name="T8" fmla="*/ 0 w 663"/>
                <a:gd name="T9" fmla="*/ 251 h 682"/>
                <a:gd name="T10" fmla="*/ 6 w 663"/>
                <a:gd name="T11" fmla="*/ 308 h 682"/>
                <a:gd name="T12" fmla="*/ 26 w 663"/>
                <a:gd name="T13" fmla="*/ 367 h 682"/>
                <a:gd name="T14" fmla="*/ 61 w 663"/>
                <a:gd name="T15" fmla="*/ 429 h 682"/>
                <a:gd name="T16" fmla="*/ 117 w 663"/>
                <a:gd name="T17" fmla="*/ 494 h 682"/>
                <a:gd name="T18" fmla="*/ 141 w 663"/>
                <a:gd name="T19" fmla="*/ 518 h 682"/>
                <a:gd name="T20" fmla="*/ 170 w 663"/>
                <a:gd name="T21" fmla="*/ 546 h 682"/>
                <a:gd name="T22" fmla="*/ 202 w 663"/>
                <a:gd name="T23" fmla="*/ 578 h 682"/>
                <a:gd name="T24" fmla="*/ 233 w 663"/>
                <a:gd name="T25" fmla="*/ 609 h 682"/>
                <a:gd name="T26" fmla="*/ 307 w 663"/>
                <a:gd name="T27" fmla="*/ 682 h 682"/>
                <a:gd name="T28" fmla="*/ 381 w 663"/>
                <a:gd name="T29" fmla="*/ 608 h 682"/>
                <a:gd name="T30" fmla="*/ 307 w 663"/>
                <a:gd name="T31" fmla="*/ 535 h 682"/>
                <a:gd name="T32" fmla="*/ 276 w 663"/>
                <a:gd name="T33" fmla="*/ 504 h 682"/>
                <a:gd name="T34" fmla="*/ 245 w 663"/>
                <a:gd name="T35" fmla="*/ 473 h 682"/>
                <a:gd name="T36" fmla="*/ 216 w 663"/>
                <a:gd name="T37" fmla="*/ 444 h 682"/>
                <a:gd name="T38" fmla="*/ 191 w 663"/>
                <a:gd name="T39" fmla="*/ 419 h 682"/>
                <a:gd name="T40" fmla="*/ 126 w 663"/>
                <a:gd name="T41" fmla="*/ 333 h 682"/>
                <a:gd name="T42" fmla="*/ 104 w 663"/>
                <a:gd name="T43" fmla="*/ 250 h 682"/>
                <a:gd name="T44" fmla="*/ 116 w 663"/>
                <a:gd name="T45" fmla="*/ 191 h 682"/>
                <a:gd name="T46" fmla="*/ 154 w 663"/>
                <a:gd name="T47" fmla="*/ 137 h 682"/>
                <a:gd name="T48" fmla="*/ 170 w 663"/>
                <a:gd name="T49" fmla="*/ 125 h 682"/>
                <a:gd name="T50" fmla="*/ 192 w 663"/>
                <a:gd name="T51" fmla="*/ 114 h 682"/>
                <a:gd name="T52" fmla="*/ 218 w 663"/>
                <a:gd name="T53" fmla="*/ 108 h 682"/>
                <a:gd name="T54" fmla="*/ 247 w 663"/>
                <a:gd name="T55" fmla="*/ 105 h 682"/>
                <a:gd name="T56" fmla="*/ 281 w 663"/>
                <a:gd name="T57" fmla="*/ 108 h 682"/>
                <a:gd name="T58" fmla="*/ 316 w 663"/>
                <a:gd name="T59" fmla="*/ 119 h 682"/>
                <a:gd name="T60" fmla="*/ 352 w 663"/>
                <a:gd name="T61" fmla="*/ 139 h 682"/>
                <a:gd name="T62" fmla="*/ 388 w 663"/>
                <a:gd name="T63" fmla="*/ 168 h 682"/>
                <a:gd name="T64" fmla="*/ 465 w 663"/>
                <a:gd name="T65" fmla="*/ 246 h 682"/>
                <a:gd name="T66" fmla="*/ 344 w 663"/>
                <a:gd name="T67" fmla="*/ 368 h 682"/>
                <a:gd name="T68" fmla="*/ 663 w 663"/>
                <a:gd name="T69" fmla="*/ 368 h 682"/>
                <a:gd name="T70" fmla="*/ 663 w 663"/>
                <a:gd name="T71" fmla="*/ 53 h 682"/>
                <a:gd name="T72" fmla="*/ 543 w 663"/>
                <a:gd name="T73" fmla="*/ 172 h 682"/>
                <a:gd name="T74" fmla="*/ 465 w 663"/>
                <a:gd name="T75" fmla="*/ 94 h 682"/>
                <a:gd name="T76" fmla="*/ 411 w 663"/>
                <a:gd name="T77" fmla="*/ 46 h 682"/>
                <a:gd name="T78" fmla="*/ 355 w 663"/>
                <a:gd name="T79" fmla="*/ 18 h 682"/>
                <a:gd name="T80" fmla="*/ 300 w 663"/>
                <a:gd name="T81" fmla="*/ 4 h 682"/>
                <a:gd name="T82" fmla="*/ 247 w 663"/>
                <a:gd name="T83" fmla="*/ 0 h 682"/>
                <a:gd name="T84" fmla="*/ 197 w 663"/>
                <a:gd name="T85" fmla="*/ 5 h 682"/>
                <a:gd name="T86" fmla="*/ 152 w 663"/>
                <a:gd name="T87" fmla="*/ 18 h 682"/>
                <a:gd name="T88" fmla="*/ 112 w 663"/>
                <a:gd name="T89" fmla="*/ 38 h 682"/>
                <a:gd name="T90" fmla="*/ 80 w 663"/>
                <a:gd name="T91" fmla="*/ 63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3" h="682">
                  <a:moveTo>
                    <a:pt x="80" y="63"/>
                  </a:moveTo>
                  <a:cubicBezTo>
                    <a:pt x="69" y="74"/>
                    <a:pt x="58" y="87"/>
                    <a:pt x="49" y="101"/>
                  </a:cubicBezTo>
                  <a:cubicBezTo>
                    <a:pt x="39" y="115"/>
                    <a:pt x="30" y="130"/>
                    <a:pt x="23" y="146"/>
                  </a:cubicBezTo>
                  <a:cubicBezTo>
                    <a:pt x="16" y="162"/>
                    <a:pt x="10" y="178"/>
                    <a:pt x="6" y="196"/>
                  </a:cubicBezTo>
                  <a:cubicBezTo>
                    <a:pt x="2" y="214"/>
                    <a:pt x="0" y="232"/>
                    <a:pt x="0" y="251"/>
                  </a:cubicBezTo>
                  <a:cubicBezTo>
                    <a:pt x="0" y="270"/>
                    <a:pt x="2" y="288"/>
                    <a:pt x="6" y="308"/>
                  </a:cubicBezTo>
                  <a:cubicBezTo>
                    <a:pt x="10" y="327"/>
                    <a:pt x="17" y="347"/>
                    <a:pt x="26" y="367"/>
                  </a:cubicBezTo>
                  <a:cubicBezTo>
                    <a:pt x="35" y="387"/>
                    <a:pt x="47" y="408"/>
                    <a:pt x="61" y="429"/>
                  </a:cubicBezTo>
                  <a:cubicBezTo>
                    <a:pt x="76" y="450"/>
                    <a:pt x="95" y="472"/>
                    <a:pt x="117" y="494"/>
                  </a:cubicBezTo>
                  <a:cubicBezTo>
                    <a:pt x="124" y="501"/>
                    <a:pt x="132" y="509"/>
                    <a:pt x="141" y="518"/>
                  </a:cubicBezTo>
                  <a:cubicBezTo>
                    <a:pt x="151" y="527"/>
                    <a:pt x="160" y="537"/>
                    <a:pt x="170" y="546"/>
                  </a:cubicBezTo>
                  <a:cubicBezTo>
                    <a:pt x="181" y="557"/>
                    <a:pt x="191" y="567"/>
                    <a:pt x="202" y="578"/>
                  </a:cubicBezTo>
                  <a:cubicBezTo>
                    <a:pt x="213" y="588"/>
                    <a:pt x="223" y="599"/>
                    <a:pt x="233" y="609"/>
                  </a:cubicBezTo>
                  <a:cubicBezTo>
                    <a:pt x="257" y="632"/>
                    <a:pt x="282" y="657"/>
                    <a:pt x="307" y="682"/>
                  </a:cubicBezTo>
                  <a:lnTo>
                    <a:pt x="381" y="608"/>
                  </a:lnTo>
                  <a:cubicBezTo>
                    <a:pt x="356" y="583"/>
                    <a:pt x="331" y="558"/>
                    <a:pt x="307" y="535"/>
                  </a:cubicBezTo>
                  <a:cubicBezTo>
                    <a:pt x="297" y="525"/>
                    <a:pt x="287" y="514"/>
                    <a:pt x="276" y="504"/>
                  </a:cubicBezTo>
                  <a:cubicBezTo>
                    <a:pt x="265" y="493"/>
                    <a:pt x="255" y="483"/>
                    <a:pt x="245" y="473"/>
                  </a:cubicBezTo>
                  <a:cubicBezTo>
                    <a:pt x="234" y="462"/>
                    <a:pt x="225" y="453"/>
                    <a:pt x="216" y="444"/>
                  </a:cubicBezTo>
                  <a:cubicBezTo>
                    <a:pt x="206" y="435"/>
                    <a:pt x="198" y="427"/>
                    <a:pt x="191" y="419"/>
                  </a:cubicBezTo>
                  <a:cubicBezTo>
                    <a:pt x="162" y="390"/>
                    <a:pt x="140" y="362"/>
                    <a:pt x="126" y="333"/>
                  </a:cubicBezTo>
                  <a:cubicBezTo>
                    <a:pt x="111" y="305"/>
                    <a:pt x="104" y="277"/>
                    <a:pt x="104" y="250"/>
                  </a:cubicBezTo>
                  <a:cubicBezTo>
                    <a:pt x="104" y="229"/>
                    <a:pt x="108" y="209"/>
                    <a:pt x="116" y="191"/>
                  </a:cubicBezTo>
                  <a:cubicBezTo>
                    <a:pt x="125" y="171"/>
                    <a:pt x="137" y="154"/>
                    <a:pt x="154" y="137"/>
                  </a:cubicBezTo>
                  <a:cubicBezTo>
                    <a:pt x="159" y="133"/>
                    <a:pt x="164" y="128"/>
                    <a:pt x="170" y="125"/>
                  </a:cubicBezTo>
                  <a:cubicBezTo>
                    <a:pt x="177" y="121"/>
                    <a:pt x="184" y="117"/>
                    <a:pt x="192" y="114"/>
                  </a:cubicBezTo>
                  <a:cubicBezTo>
                    <a:pt x="200" y="112"/>
                    <a:pt x="208" y="110"/>
                    <a:pt x="218" y="108"/>
                  </a:cubicBezTo>
                  <a:cubicBezTo>
                    <a:pt x="227" y="106"/>
                    <a:pt x="237" y="105"/>
                    <a:pt x="247" y="105"/>
                  </a:cubicBezTo>
                  <a:cubicBezTo>
                    <a:pt x="258" y="105"/>
                    <a:pt x="269" y="106"/>
                    <a:pt x="281" y="108"/>
                  </a:cubicBezTo>
                  <a:cubicBezTo>
                    <a:pt x="293" y="110"/>
                    <a:pt x="304" y="114"/>
                    <a:pt x="316" y="119"/>
                  </a:cubicBezTo>
                  <a:cubicBezTo>
                    <a:pt x="328" y="124"/>
                    <a:pt x="340" y="130"/>
                    <a:pt x="352" y="139"/>
                  </a:cubicBezTo>
                  <a:cubicBezTo>
                    <a:pt x="364" y="146"/>
                    <a:pt x="376" y="156"/>
                    <a:pt x="388" y="168"/>
                  </a:cubicBezTo>
                  <a:lnTo>
                    <a:pt x="465" y="246"/>
                  </a:lnTo>
                  <a:lnTo>
                    <a:pt x="344" y="368"/>
                  </a:lnTo>
                  <a:lnTo>
                    <a:pt x="663" y="368"/>
                  </a:lnTo>
                  <a:lnTo>
                    <a:pt x="663" y="53"/>
                  </a:lnTo>
                  <a:lnTo>
                    <a:pt x="543" y="172"/>
                  </a:lnTo>
                  <a:lnTo>
                    <a:pt x="465" y="94"/>
                  </a:lnTo>
                  <a:cubicBezTo>
                    <a:pt x="447" y="74"/>
                    <a:pt x="429" y="58"/>
                    <a:pt x="411" y="46"/>
                  </a:cubicBezTo>
                  <a:cubicBezTo>
                    <a:pt x="392" y="34"/>
                    <a:pt x="374" y="24"/>
                    <a:pt x="355" y="18"/>
                  </a:cubicBezTo>
                  <a:cubicBezTo>
                    <a:pt x="337" y="11"/>
                    <a:pt x="318" y="6"/>
                    <a:pt x="300" y="4"/>
                  </a:cubicBezTo>
                  <a:cubicBezTo>
                    <a:pt x="282" y="2"/>
                    <a:pt x="264" y="0"/>
                    <a:pt x="247" y="0"/>
                  </a:cubicBezTo>
                  <a:cubicBezTo>
                    <a:pt x="230" y="0"/>
                    <a:pt x="213" y="2"/>
                    <a:pt x="197" y="5"/>
                  </a:cubicBezTo>
                  <a:cubicBezTo>
                    <a:pt x="181" y="8"/>
                    <a:pt x="166" y="12"/>
                    <a:pt x="152" y="18"/>
                  </a:cubicBezTo>
                  <a:cubicBezTo>
                    <a:pt x="137" y="24"/>
                    <a:pt x="124" y="30"/>
                    <a:pt x="112" y="38"/>
                  </a:cubicBezTo>
                  <a:cubicBezTo>
                    <a:pt x="100" y="45"/>
                    <a:pt x="90" y="54"/>
                    <a:pt x="80" y="63"/>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63" name="Circle"/>
            <p:cNvSpPr>
              <a:spLocks noChangeAspect="1" noEditPoints="1"/>
            </p:cNvSpPr>
            <p:nvPr/>
          </p:nvSpPr>
          <p:spPr bwMode="auto">
            <a:xfrm>
              <a:off x="3472655" y="1397000"/>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9" name="Undo"/>
          <p:cNvGrpSpPr>
            <a:grpSpLocks noChangeAspect="1"/>
          </p:cNvGrpSpPr>
          <p:nvPr/>
        </p:nvGrpSpPr>
        <p:grpSpPr>
          <a:xfrm>
            <a:off x="5857161" y="1392238"/>
            <a:ext cx="377825" cy="377825"/>
            <a:chOff x="3872705" y="1397000"/>
            <a:chExt cx="377825" cy="377825"/>
          </a:xfrm>
        </p:grpSpPr>
        <p:sp>
          <p:nvSpPr>
            <p:cNvPr id="4442" name="Undo Icon"/>
            <p:cNvSpPr>
              <a:spLocks noChangeAspect="1"/>
            </p:cNvSpPr>
            <p:nvPr/>
          </p:nvSpPr>
          <p:spPr bwMode="auto">
            <a:xfrm>
              <a:off x="3967161" y="1489075"/>
              <a:ext cx="188912" cy="193675"/>
            </a:xfrm>
            <a:custGeom>
              <a:avLst/>
              <a:gdLst>
                <a:gd name="T0" fmla="*/ 583 w 663"/>
                <a:gd name="T1" fmla="*/ 62 h 681"/>
                <a:gd name="T2" fmla="*/ 615 w 663"/>
                <a:gd name="T3" fmla="*/ 100 h 681"/>
                <a:gd name="T4" fmla="*/ 640 w 663"/>
                <a:gd name="T5" fmla="*/ 145 h 681"/>
                <a:gd name="T6" fmla="*/ 657 w 663"/>
                <a:gd name="T7" fmla="*/ 195 h 681"/>
                <a:gd name="T8" fmla="*/ 663 w 663"/>
                <a:gd name="T9" fmla="*/ 250 h 681"/>
                <a:gd name="T10" fmla="*/ 657 w 663"/>
                <a:gd name="T11" fmla="*/ 307 h 681"/>
                <a:gd name="T12" fmla="*/ 638 w 663"/>
                <a:gd name="T13" fmla="*/ 367 h 681"/>
                <a:gd name="T14" fmla="*/ 602 w 663"/>
                <a:gd name="T15" fmla="*/ 428 h 681"/>
                <a:gd name="T16" fmla="*/ 546 w 663"/>
                <a:gd name="T17" fmla="*/ 493 h 681"/>
                <a:gd name="T18" fmla="*/ 522 w 663"/>
                <a:gd name="T19" fmla="*/ 517 h 681"/>
                <a:gd name="T20" fmla="*/ 493 w 663"/>
                <a:gd name="T21" fmla="*/ 546 h 681"/>
                <a:gd name="T22" fmla="*/ 462 w 663"/>
                <a:gd name="T23" fmla="*/ 577 h 681"/>
                <a:gd name="T24" fmla="*/ 430 w 663"/>
                <a:gd name="T25" fmla="*/ 608 h 681"/>
                <a:gd name="T26" fmla="*/ 356 w 663"/>
                <a:gd name="T27" fmla="*/ 681 h 681"/>
                <a:gd name="T28" fmla="*/ 282 w 663"/>
                <a:gd name="T29" fmla="*/ 607 h 681"/>
                <a:gd name="T30" fmla="*/ 356 w 663"/>
                <a:gd name="T31" fmla="*/ 534 h 681"/>
                <a:gd name="T32" fmla="*/ 387 w 663"/>
                <a:gd name="T33" fmla="*/ 503 h 681"/>
                <a:gd name="T34" fmla="*/ 419 w 663"/>
                <a:gd name="T35" fmla="*/ 472 h 681"/>
                <a:gd name="T36" fmla="*/ 448 w 663"/>
                <a:gd name="T37" fmla="*/ 443 h 681"/>
                <a:gd name="T38" fmla="*/ 472 w 663"/>
                <a:gd name="T39" fmla="*/ 419 h 681"/>
                <a:gd name="T40" fmla="*/ 538 w 663"/>
                <a:gd name="T41" fmla="*/ 332 h 681"/>
                <a:gd name="T42" fmla="*/ 559 w 663"/>
                <a:gd name="T43" fmla="*/ 249 h 681"/>
                <a:gd name="T44" fmla="*/ 547 w 663"/>
                <a:gd name="T45" fmla="*/ 190 h 681"/>
                <a:gd name="T46" fmla="*/ 509 w 663"/>
                <a:gd name="T47" fmla="*/ 136 h 681"/>
                <a:gd name="T48" fmla="*/ 493 w 663"/>
                <a:gd name="T49" fmla="*/ 124 h 681"/>
                <a:gd name="T50" fmla="*/ 472 w 663"/>
                <a:gd name="T51" fmla="*/ 114 h 681"/>
                <a:gd name="T52" fmla="*/ 446 w 663"/>
                <a:gd name="T53" fmla="*/ 107 h 681"/>
                <a:gd name="T54" fmla="*/ 416 w 663"/>
                <a:gd name="T55" fmla="*/ 104 h 681"/>
                <a:gd name="T56" fmla="*/ 382 w 663"/>
                <a:gd name="T57" fmla="*/ 108 h 681"/>
                <a:gd name="T58" fmla="*/ 347 w 663"/>
                <a:gd name="T59" fmla="*/ 118 h 681"/>
                <a:gd name="T60" fmla="*/ 311 w 663"/>
                <a:gd name="T61" fmla="*/ 138 h 681"/>
                <a:gd name="T62" fmla="*/ 276 w 663"/>
                <a:gd name="T63" fmla="*/ 167 h 681"/>
                <a:gd name="T64" fmla="*/ 198 w 663"/>
                <a:gd name="T65" fmla="*/ 245 h 681"/>
                <a:gd name="T66" fmla="*/ 319 w 663"/>
                <a:gd name="T67" fmla="*/ 367 h 681"/>
                <a:gd name="T68" fmla="*/ 0 w 663"/>
                <a:gd name="T69" fmla="*/ 367 h 681"/>
                <a:gd name="T70" fmla="*/ 0 w 663"/>
                <a:gd name="T71" fmla="*/ 53 h 681"/>
                <a:gd name="T72" fmla="*/ 121 w 663"/>
                <a:gd name="T73" fmla="*/ 171 h 681"/>
                <a:gd name="T74" fmla="*/ 199 w 663"/>
                <a:gd name="T75" fmla="*/ 93 h 681"/>
                <a:gd name="T76" fmla="*/ 252 w 663"/>
                <a:gd name="T77" fmla="*/ 45 h 681"/>
                <a:gd name="T78" fmla="*/ 308 w 663"/>
                <a:gd name="T79" fmla="*/ 17 h 681"/>
                <a:gd name="T80" fmla="*/ 363 w 663"/>
                <a:gd name="T81" fmla="*/ 3 h 681"/>
                <a:gd name="T82" fmla="*/ 416 w 663"/>
                <a:gd name="T83" fmla="*/ 0 h 681"/>
                <a:gd name="T84" fmla="*/ 466 w 663"/>
                <a:gd name="T85" fmla="*/ 4 h 681"/>
                <a:gd name="T86" fmla="*/ 512 w 663"/>
                <a:gd name="T87" fmla="*/ 17 h 681"/>
                <a:gd name="T88" fmla="*/ 551 w 663"/>
                <a:gd name="T89" fmla="*/ 37 h 681"/>
                <a:gd name="T90" fmla="*/ 583 w 663"/>
                <a:gd name="T91" fmla="*/ 62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3" h="681">
                  <a:moveTo>
                    <a:pt x="583" y="62"/>
                  </a:moveTo>
                  <a:cubicBezTo>
                    <a:pt x="594" y="74"/>
                    <a:pt x="605" y="87"/>
                    <a:pt x="615" y="100"/>
                  </a:cubicBezTo>
                  <a:cubicBezTo>
                    <a:pt x="625" y="114"/>
                    <a:pt x="633" y="129"/>
                    <a:pt x="640" y="145"/>
                  </a:cubicBezTo>
                  <a:cubicBezTo>
                    <a:pt x="647" y="161"/>
                    <a:pt x="653" y="178"/>
                    <a:pt x="657" y="195"/>
                  </a:cubicBezTo>
                  <a:cubicBezTo>
                    <a:pt x="661" y="213"/>
                    <a:pt x="663" y="231"/>
                    <a:pt x="663" y="250"/>
                  </a:cubicBezTo>
                  <a:cubicBezTo>
                    <a:pt x="663" y="269"/>
                    <a:pt x="661" y="288"/>
                    <a:pt x="657" y="307"/>
                  </a:cubicBezTo>
                  <a:cubicBezTo>
                    <a:pt x="653" y="327"/>
                    <a:pt x="647" y="346"/>
                    <a:pt x="638" y="367"/>
                  </a:cubicBezTo>
                  <a:cubicBezTo>
                    <a:pt x="629" y="387"/>
                    <a:pt x="617" y="407"/>
                    <a:pt x="602" y="428"/>
                  </a:cubicBezTo>
                  <a:cubicBezTo>
                    <a:pt x="587" y="450"/>
                    <a:pt x="568" y="471"/>
                    <a:pt x="546" y="493"/>
                  </a:cubicBezTo>
                  <a:cubicBezTo>
                    <a:pt x="539" y="500"/>
                    <a:pt x="531" y="508"/>
                    <a:pt x="522" y="517"/>
                  </a:cubicBezTo>
                  <a:cubicBezTo>
                    <a:pt x="513" y="526"/>
                    <a:pt x="503" y="536"/>
                    <a:pt x="493" y="546"/>
                  </a:cubicBezTo>
                  <a:cubicBezTo>
                    <a:pt x="483" y="556"/>
                    <a:pt x="472" y="566"/>
                    <a:pt x="462" y="577"/>
                  </a:cubicBezTo>
                  <a:cubicBezTo>
                    <a:pt x="451" y="588"/>
                    <a:pt x="440" y="598"/>
                    <a:pt x="430" y="608"/>
                  </a:cubicBezTo>
                  <a:cubicBezTo>
                    <a:pt x="406" y="631"/>
                    <a:pt x="382" y="656"/>
                    <a:pt x="356" y="681"/>
                  </a:cubicBezTo>
                  <a:lnTo>
                    <a:pt x="282" y="607"/>
                  </a:lnTo>
                  <a:cubicBezTo>
                    <a:pt x="308" y="582"/>
                    <a:pt x="332" y="558"/>
                    <a:pt x="356" y="534"/>
                  </a:cubicBezTo>
                  <a:cubicBezTo>
                    <a:pt x="366" y="524"/>
                    <a:pt x="376" y="514"/>
                    <a:pt x="387" y="503"/>
                  </a:cubicBezTo>
                  <a:cubicBezTo>
                    <a:pt x="398" y="493"/>
                    <a:pt x="409" y="482"/>
                    <a:pt x="419" y="472"/>
                  </a:cubicBezTo>
                  <a:cubicBezTo>
                    <a:pt x="429" y="462"/>
                    <a:pt x="439" y="452"/>
                    <a:pt x="448" y="443"/>
                  </a:cubicBezTo>
                  <a:cubicBezTo>
                    <a:pt x="457" y="434"/>
                    <a:pt x="465" y="426"/>
                    <a:pt x="472" y="419"/>
                  </a:cubicBezTo>
                  <a:cubicBezTo>
                    <a:pt x="501" y="390"/>
                    <a:pt x="523" y="361"/>
                    <a:pt x="538" y="332"/>
                  </a:cubicBezTo>
                  <a:cubicBezTo>
                    <a:pt x="552" y="304"/>
                    <a:pt x="559" y="276"/>
                    <a:pt x="559" y="249"/>
                  </a:cubicBezTo>
                  <a:cubicBezTo>
                    <a:pt x="559" y="228"/>
                    <a:pt x="555" y="209"/>
                    <a:pt x="547" y="190"/>
                  </a:cubicBezTo>
                  <a:cubicBezTo>
                    <a:pt x="539" y="171"/>
                    <a:pt x="526" y="153"/>
                    <a:pt x="509" y="136"/>
                  </a:cubicBezTo>
                  <a:cubicBezTo>
                    <a:pt x="505" y="132"/>
                    <a:pt x="499" y="128"/>
                    <a:pt x="493" y="124"/>
                  </a:cubicBezTo>
                  <a:cubicBezTo>
                    <a:pt x="487" y="120"/>
                    <a:pt x="480" y="117"/>
                    <a:pt x="472" y="114"/>
                  </a:cubicBezTo>
                  <a:cubicBezTo>
                    <a:pt x="464" y="111"/>
                    <a:pt x="455" y="109"/>
                    <a:pt x="446" y="107"/>
                  </a:cubicBezTo>
                  <a:cubicBezTo>
                    <a:pt x="436" y="105"/>
                    <a:pt x="426" y="104"/>
                    <a:pt x="416" y="104"/>
                  </a:cubicBezTo>
                  <a:cubicBezTo>
                    <a:pt x="405" y="104"/>
                    <a:pt x="394" y="105"/>
                    <a:pt x="382" y="108"/>
                  </a:cubicBezTo>
                  <a:cubicBezTo>
                    <a:pt x="371" y="110"/>
                    <a:pt x="359" y="113"/>
                    <a:pt x="347" y="118"/>
                  </a:cubicBezTo>
                  <a:cubicBezTo>
                    <a:pt x="335" y="123"/>
                    <a:pt x="323" y="130"/>
                    <a:pt x="311" y="138"/>
                  </a:cubicBezTo>
                  <a:cubicBezTo>
                    <a:pt x="299" y="146"/>
                    <a:pt x="287" y="156"/>
                    <a:pt x="276" y="167"/>
                  </a:cubicBezTo>
                  <a:lnTo>
                    <a:pt x="198" y="245"/>
                  </a:lnTo>
                  <a:lnTo>
                    <a:pt x="319" y="367"/>
                  </a:lnTo>
                  <a:lnTo>
                    <a:pt x="0" y="367"/>
                  </a:lnTo>
                  <a:lnTo>
                    <a:pt x="0" y="53"/>
                  </a:lnTo>
                  <a:lnTo>
                    <a:pt x="121" y="171"/>
                  </a:lnTo>
                  <a:lnTo>
                    <a:pt x="199" y="93"/>
                  </a:lnTo>
                  <a:cubicBezTo>
                    <a:pt x="216" y="74"/>
                    <a:pt x="234" y="58"/>
                    <a:pt x="252" y="45"/>
                  </a:cubicBezTo>
                  <a:cubicBezTo>
                    <a:pt x="271" y="33"/>
                    <a:pt x="289" y="24"/>
                    <a:pt x="308" y="17"/>
                  </a:cubicBezTo>
                  <a:cubicBezTo>
                    <a:pt x="326" y="10"/>
                    <a:pt x="345" y="6"/>
                    <a:pt x="363" y="3"/>
                  </a:cubicBezTo>
                  <a:cubicBezTo>
                    <a:pt x="382" y="1"/>
                    <a:pt x="399" y="0"/>
                    <a:pt x="416" y="0"/>
                  </a:cubicBezTo>
                  <a:cubicBezTo>
                    <a:pt x="433" y="0"/>
                    <a:pt x="450" y="1"/>
                    <a:pt x="466" y="4"/>
                  </a:cubicBezTo>
                  <a:cubicBezTo>
                    <a:pt x="482" y="7"/>
                    <a:pt x="498" y="12"/>
                    <a:pt x="512" y="17"/>
                  </a:cubicBezTo>
                  <a:cubicBezTo>
                    <a:pt x="526" y="23"/>
                    <a:pt x="539" y="30"/>
                    <a:pt x="551" y="37"/>
                  </a:cubicBezTo>
                  <a:cubicBezTo>
                    <a:pt x="563" y="45"/>
                    <a:pt x="574" y="53"/>
                    <a:pt x="583" y="62"/>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65" name="Circle"/>
            <p:cNvSpPr>
              <a:spLocks noChangeAspect="1" noEditPoints="1"/>
            </p:cNvSpPr>
            <p:nvPr/>
          </p:nvSpPr>
          <p:spPr bwMode="auto">
            <a:xfrm>
              <a:off x="3872705" y="1397000"/>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10" name="Cancel"/>
          <p:cNvGrpSpPr>
            <a:grpSpLocks noChangeAspect="1"/>
          </p:cNvGrpSpPr>
          <p:nvPr/>
        </p:nvGrpSpPr>
        <p:grpSpPr>
          <a:xfrm>
            <a:off x="6526984" y="1392238"/>
            <a:ext cx="377825" cy="377825"/>
            <a:chOff x="4261643" y="1396999"/>
            <a:chExt cx="377825" cy="377825"/>
          </a:xfrm>
        </p:grpSpPr>
        <p:sp>
          <p:nvSpPr>
            <p:cNvPr id="4443" name="Cancel Icon"/>
            <p:cNvSpPr>
              <a:spLocks noChangeAspect="1" noEditPoints="1"/>
            </p:cNvSpPr>
            <p:nvPr/>
          </p:nvSpPr>
          <p:spPr bwMode="auto">
            <a:xfrm>
              <a:off x="4353718" y="1489074"/>
              <a:ext cx="193675" cy="193675"/>
            </a:xfrm>
            <a:custGeom>
              <a:avLst/>
              <a:gdLst>
                <a:gd name="T0" fmla="*/ 338 w 677"/>
                <a:gd name="T1" fmla="*/ 0 h 677"/>
                <a:gd name="T2" fmla="*/ 677 w 677"/>
                <a:gd name="T3" fmla="*/ 339 h 677"/>
                <a:gd name="T4" fmla="*/ 338 w 677"/>
                <a:gd name="T5" fmla="*/ 677 h 677"/>
                <a:gd name="T6" fmla="*/ 0 w 677"/>
                <a:gd name="T7" fmla="*/ 339 h 677"/>
                <a:gd name="T8" fmla="*/ 338 w 677"/>
                <a:gd name="T9" fmla="*/ 0 h 677"/>
                <a:gd name="T10" fmla="*/ 338 w 677"/>
                <a:gd name="T11" fmla="*/ 85 h 677"/>
                <a:gd name="T12" fmla="*/ 203 w 677"/>
                <a:gd name="T13" fmla="*/ 124 h 677"/>
                <a:gd name="T14" fmla="*/ 553 w 677"/>
                <a:gd name="T15" fmla="*/ 474 h 677"/>
                <a:gd name="T16" fmla="*/ 592 w 677"/>
                <a:gd name="T17" fmla="*/ 339 h 677"/>
                <a:gd name="T18" fmla="*/ 338 w 677"/>
                <a:gd name="T19" fmla="*/ 85 h 677"/>
                <a:gd name="T20" fmla="*/ 84 w 677"/>
                <a:gd name="T21" fmla="*/ 339 h 677"/>
                <a:gd name="T22" fmla="*/ 338 w 677"/>
                <a:gd name="T23" fmla="*/ 593 h 677"/>
                <a:gd name="T24" fmla="*/ 474 w 677"/>
                <a:gd name="T25" fmla="*/ 554 h 677"/>
                <a:gd name="T26" fmla="*/ 123 w 677"/>
                <a:gd name="T27" fmla="*/ 204 h 677"/>
                <a:gd name="T28" fmla="*/ 84 w 677"/>
                <a:gd name="T29" fmla="*/ 339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7" h="677">
                  <a:moveTo>
                    <a:pt x="338" y="0"/>
                  </a:moveTo>
                  <a:cubicBezTo>
                    <a:pt x="525" y="0"/>
                    <a:pt x="677" y="152"/>
                    <a:pt x="677" y="339"/>
                  </a:cubicBezTo>
                  <a:cubicBezTo>
                    <a:pt x="677" y="526"/>
                    <a:pt x="525" y="677"/>
                    <a:pt x="338" y="677"/>
                  </a:cubicBezTo>
                  <a:cubicBezTo>
                    <a:pt x="151" y="677"/>
                    <a:pt x="0" y="526"/>
                    <a:pt x="0" y="339"/>
                  </a:cubicBezTo>
                  <a:cubicBezTo>
                    <a:pt x="0" y="152"/>
                    <a:pt x="151" y="0"/>
                    <a:pt x="338" y="0"/>
                  </a:cubicBezTo>
                  <a:close/>
                  <a:moveTo>
                    <a:pt x="338" y="85"/>
                  </a:moveTo>
                  <a:cubicBezTo>
                    <a:pt x="289" y="85"/>
                    <a:pt x="242" y="99"/>
                    <a:pt x="203" y="124"/>
                  </a:cubicBezTo>
                  <a:lnTo>
                    <a:pt x="553" y="474"/>
                  </a:lnTo>
                  <a:cubicBezTo>
                    <a:pt x="578" y="435"/>
                    <a:pt x="592" y="388"/>
                    <a:pt x="592" y="339"/>
                  </a:cubicBezTo>
                  <a:cubicBezTo>
                    <a:pt x="592" y="198"/>
                    <a:pt x="479" y="85"/>
                    <a:pt x="338" y="85"/>
                  </a:cubicBezTo>
                  <a:close/>
                  <a:moveTo>
                    <a:pt x="84" y="339"/>
                  </a:moveTo>
                  <a:cubicBezTo>
                    <a:pt x="84" y="479"/>
                    <a:pt x="198" y="593"/>
                    <a:pt x="338" y="593"/>
                  </a:cubicBezTo>
                  <a:cubicBezTo>
                    <a:pt x="388" y="593"/>
                    <a:pt x="434" y="578"/>
                    <a:pt x="474" y="554"/>
                  </a:cubicBezTo>
                  <a:lnTo>
                    <a:pt x="123" y="204"/>
                  </a:lnTo>
                  <a:cubicBezTo>
                    <a:pt x="99" y="243"/>
                    <a:pt x="84" y="289"/>
                    <a:pt x="84" y="339"/>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66" name="Circle"/>
            <p:cNvSpPr>
              <a:spLocks noChangeAspect="1" noEditPoints="1"/>
            </p:cNvSpPr>
            <p:nvPr/>
          </p:nvSpPr>
          <p:spPr bwMode="auto">
            <a:xfrm>
              <a:off x="4261643" y="1396999"/>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11" name="Delete"/>
          <p:cNvGrpSpPr>
            <a:grpSpLocks noChangeAspect="1"/>
          </p:cNvGrpSpPr>
          <p:nvPr/>
        </p:nvGrpSpPr>
        <p:grpSpPr>
          <a:xfrm>
            <a:off x="7196807" y="1392238"/>
            <a:ext cx="377825" cy="377825"/>
            <a:chOff x="4654549" y="1401763"/>
            <a:chExt cx="377825" cy="377825"/>
          </a:xfrm>
        </p:grpSpPr>
        <p:sp>
          <p:nvSpPr>
            <p:cNvPr id="4444" name="Delete Icon"/>
            <p:cNvSpPr>
              <a:spLocks noChangeAspect="1" noEditPoints="1"/>
            </p:cNvSpPr>
            <p:nvPr/>
          </p:nvSpPr>
          <p:spPr bwMode="auto">
            <a:xfrm>
              <a:off x="4772818" y="1500188"/>
              <a:ext cx="141287" cy="180975"/>
            </a:xfrm>
            <a:custGeom>
              <a:avLst/>
              <a:gdLst>
                <a:gd name="T0" fmla="*/ 21 w 494"/>
                <a:gd name="T1" fmla="*/ 71 h 635"/>
                <a:gd name="T2" fmla="*/ 473 w 494"/>
                <a:gd name="T3" fmla="*/ 71 h 635"/>
                <a:gd name="T4" fmla="*/ 494 w 494"/>
                <a:gd name="T5" fmla="*/ 134 h 635"/>
                <a:gd name="T6" fmla="*/ 0 w 494"/>
                <a:gd name="T7" fmla="*/ 134 h 635"/>
                <a:gd name="T8" fmla="*/ 21 w 494"/>
                <a:gd name="T9" fmla="*/ 71 h 635"/>
                <a:gd name="T10" fmla="*/ 205 w 494"/>
                <a:gd name="T11" fmla="*/ 0 h 635"/>
                <a:gd name="T12" fmla="*/ 289 w 494"/>
                <a:gd name="T13" fmla="*/ 0 h 635"/>
                <a:gd name="T14" fmla="*/ 317 w 494"/>
                <a:gd name="T15" fmla="*/ 28 h 635"/>
                <a:gd name="T16" fmla="*/ 289 w 494"/>
                <a:gd name="T17" fmla="*/ 57 h 635"/>
                <a:gd name="T18" fmla="*/ 205 w 494"/>
                <a:gd name="T19" fmla="*/ 57 h 635"/>
                <a:gd name="T20" fmla="*/ 176 w 494"/>
                <a:gd name="T21" fmla="*/ 28 h 635"/>
                <a:gd name="T22" fmla="*/ 205 w 494"/>
                <a:gd name="T23" fmla="*/ 0 h 635"/>
                <a:gd name="T24" fmla="*/ 63 w 494"/>
                <a:gd name="T25" fmla="*/ 155 h 635"/>
                <a:gd name="T26" fmla="*/ 430 w 494"/>
                <a:gd name="T27" fmla="*/ 155 h 635"/>
                <a:gd name="T28" fmla="*/ 459 w 494"/>
                <a:gd name="T29" fmla="*/ 184 h 635"/>
                <a:gd name="T30" fmla="*/ 430 w 494"/>
                <a:gd name="T31" fmla="*/ 607 h 635"/>
                <a:gd name="T32" fmla="*/ 402 w 494"/>
                <a:gd name="T33" fmla="*/ 635 h 635"/>
                <a:gd name="T34" fmla="*/ 92 w 494"/>
                <a:gd name="T35" fmla="*/ 635 h 635"/>
                <a:gd name="T36" fmla="*/ 63 w 494"/>
                <a:gd name="T37" fmla="*/ 607 h 635"/>
                <a:gd name="T38" fmla="*/ 35 w 494"/>
                <a:gd name="T39" fmla="*/ 184 h 635"/>
                <a:gd name="T40" fmla="*/ 63 w 494"/>
                <a:gd name="T41" fmla="*/ 155 h 635"/>
                <a:gd name="T42" fmla="*/ 106 w 494"/>
                <a:gd name="T43" fmla="*/ 212 h 635"/>
                <a:gd name="T44" fmla="*/ 113 w 494"/>
                <a:gd name="T45" fmla="*/ 579 h 635"/>
                <a:gd name="T46" fmla="*/ 162 w 494"/>
                <a:gd name="T47" fmla="*/ 579 h 635"/>
                <a:gd name="T48" fmla="*/ 155 w 494"/>
                <a:gd name="T49" fmla="*/ 212 h 635"/>
                <a:gd name="T50" fmla="*/ 106 w 494"/>
                <a:gd name="T51" fmla="*/ 212 h 635"/>
                <a:gd name="T52" fmla="*/ 219 w 494"/>
                <a:gd name="T53" fmla="*/ 212 h 635"/>
                <a:gd name="T54" fmla="*/ 219 w 494"/>
                <a:gd name="T55" fmla="*/ 579 h 635"/>
                <a:gd name="T56" fmla="*/ 275 w 494"/>
                <a:gd name="T57" fmla="*/ 579 h 635"/>
                <a:gd name="T58" fmla="*/ 275 w 494"/>
                <a:gd name="T59" fmla="*/ 212 h 635"/>
                <a:gd name="T60" fmla="*/ 219 w 494"/>
                <a:gd name="T61" fmla="*/ 212 h 635"/>
                <a:gd name="T62" fmla="*/ 339 w 494"/>
                <a:gd name="T63" fmla="*/ 212 h 635"/>
                <a:gd name="T64" fmla="*/ 332 w 494"/>
                <a:gd name="T65" fmla="*/ 579 h 635"/>
                <a:gd name="T66" fmla="*/ 381 w 494"/>
                <a:gd name="T67" fmla="*/ 579 h 635"/>
                <a:gd name="T68" fmla="*/ 388 w 494"/>
                <a:gd name="T69" fmla="*/ 212 h 635"/>
                <a:gd name="T70" fmla="*/ 339 w 494"/>
                <a:gd name="T71" fmla="*/ 212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4" h="635">
                  <a:moveTo>
                    <a:pt x="21" y="71"/>
                  </a:moveTo>
                  <a:lnTo>
                    <a:pt x="473" y="71"/>
                  </a:lnTo>
                  <a:cubicBezTo>
                    <a:pt x="488" y="71"/>
                    <a:pt x="494" y="134"/>
                    <a:pt x="494" y="134"/>
                  </a:cubicBezTo>
                  <a:lnTo>
                    <a:pt x="0" y="134"/>
                  </a:lnTo>
                  <a:cubicBezTo>
                    <a:pt x="0" y="134"/>
                    <a:pt x="5" y="71"/>
                    <a:pt x="21" y="71"/>
                  </a:cubicBezTo>
                  <a:close/>
                  <a:moveTo>
                    <a:pt x="205" y="0"/>
                  </a:moveTo>
                  <a:lnTo>
                    <a:pt x="289" y="0"/>
                  </a:lnTo>
                  <a:cubicBezTo>
                    <a:pt x="297" y="0"/>
                    <a:pt x="317" y="21"/>
                    <a:pt x="317" y="28"/>
                  </a:cubicBezTo>
                  <a:cubicBezTo>
                    <a:pt x="317" y="36"/>
                    <a:pt x="297" y="57"/>
                    <a:pt x="289" y="57"/>
                  </a:cubicBezTo>
                  <a:lnTo>
                    <a:pt x="205" y="57"/>
                  </a:lnTo>
                  <a:cubicBezTo>
                    <a:pt x="197" y="57"/>
                    <a:pt x="176" y="36"/>
                    <a:pt x="176" y="28"/>
                  </a:cubicBezTo>
                  <a:cubicBezTo>
                    <a:pt x="176" y="21"/>
                    <a:pt x="197" y="0"/>
                    <a:pt x="205" y="0"/>
                  </a:cubicBezTo>
                  <a:close/>
                  <a:moveTo>
                    <a:pt x="63" y="155"/>
                  </a:moveTo>
                  <a:lnTo>
                    <a:pt x="430" y="155"/>
                  </a:lnTo>
                  <a:cubicBezTo>
                    <a:pt x="446" y="155"/>
                    <a:pt x="459" y="168"/>
                    <a:pt x="459" y="184"/>
                  </a:cubicBezTo>
                  <a:lnTo>
                    <a:pt x="430" y="607"/>
                  </a:lnTo>
                  <a:cubicBezTo>
                    <a:pt x="430" y="623"/>
                    <a:pt x="418" y="635"/>
                    <a:pt x="402" y="635"/>
                  </a:cubicBezTo>
                  <a:lnTo>
                    <a:pt x="92" y="635"/>
                  </a:lnTo>
                  <a:cubicBezTo>
                    <a:pt x="76" y="635"/>
                    <a:pt x="63" y="623"/>
                    <a:pt x="63" y="607"/>
                  </a:cubicBezTo>
                  <a:lnTo>
                    <a:pt x="35" y="184"/>
                  </a:lnTo>
                  <a:cubicBezTo>
                    <a:pt x="35" y="168"/>
                    <a:pt x="48" y="155"/>
                    <a:pt x="63" y="155"/>
                  </a:cubicBezTo>
                  <a:close/>
                  <a:moveTo>
                    <a:pt x="106" y="212"/>
                  </a:moveTo>
                  <a:lnTo>
                    <a:pt x="113" y="579"/>
                  </a:lnTo>
                  <a:lnTo>
                    <a:pt x="162" y="579"/>
                  </a:lnTo>
                  <a:lnTo>
                    <a:pt x="155" y="212"/>
                  </a:lnTo>
                  <a:lnTo>
                    <a:pt x="106" y="212"/>
                  </a:lnTo>
                  <a:close/>
                  <a:moveTo>
                    <a:pt x="219" y="212"/>
                  </a:moveTo>
                  <a:lnTo>
                    <a:pt x="219" y="579"/>
                  </a:lnTo>
                  <a:lnTo>
                    <a:pt x="275" y="579"/>
                  </a:lnTo>
                  <a:lnTo>
                    <a:pt x="275" y="212"/>
                  </a:lnTo>
                  <a:lnTo>
                    <a:pt x="219" y="212"/>
                  </a:lnTo>
                  <a:close/>
                  <a:moveTo>
                    <a:pt x="339" y="212"/>
                  </a:moveTo>
                  <a:lnTo>
                    <a:pt x="332" y="579"/>
                  </a:lnTo>
                  <a:lnTo>
                    <a:pt x="381" y="579"/>
                  </a:lnTo>
                  <a:lnTo>
                    <a:pt x="388" y="212"/>
                  </a:lnTo>
                  <a:lnTo>
                    <a:pt x="339" y="21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67" name="Circle"/>
            <p:cNvSpPr>
              <a:spLocks noChangeAspect="1" noEditPoints="1"/>
            </p:cNvSpPr>
            <p:nvPr/>
          </p:nvSpPr>
          <p:spPr bwMode="auto">
            <a:xfrm>
              <a:off x="4654549" y="1401763"/>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12" name="Save"/>
          <p:cNvGrpSpPr>
            <a:grpSpLocks noChangeAspect="1"/>
          </p:cNvGrpSpPr>
          <p:nvPr/>
        </p:nvGrpSpPr>
        <p:grpSpPr>
          <a:xfrm>
            <a:off x="7866630" y="1392238"/>
            <a:ext cx="377825" cy="377825"/>
            <a:chOff x="5029992" y="1396998"/>
            <a:chExt cx="377825" cy="377825"/>
          </a:xfrm>
        </p:grpSpPr>
        <p:sp>
          <p:nvSpPr>
            <p:cNvPr id="4446" name="Save Icon"/>
            <p:cNvSpPr>
              <a:spLocks noChangeAspect="1" noEditPoints="1"/>
            </p:cNvSpPr>
            <p:nvPr/>
          </p:nvSpPr>
          <p:spPr bwMode="auto">
            <a:xfrm>
              <a:off x="5122067" y="1497010"/>
              <a:ext cx="193675" cy="177800"/>
            </a:xfrm>
            <a:custGeom>
              <a:avLst/>
              <a:gdLst>
                <a:gd name="T0" fmla="*/ 84 w 677"/>
                <a:gd name="T1" fmla="*/ 621 h 621"/>
                <a:gd name="T2" fmla="*/ 84 w 677"/>
                <a:gd name="T3" fmla="*/ 565 h 621"/>
                <a:gd name="T4" fmla="*/ 84 w 677"/>
                <a:gd name="T5" fmla="*/ 316 h 621"/>
                <a:gd name="T6" fmla="*/ 56 w 677"/>
                <a:gd name="T7" fmla="*/ 339 h 621"/>
                <a:gd name="T8" fmla="*/ 0 w 677"/>
                <a:gd name="T9" fmla="*/ 254 h 621"/>
                <a:gd name="T10" fmla="*/ 338 w 677"/>
                <a:gd name="T11" fmla="*/ 0 h 621"/>
                <a:gd name="T12" fmla="*/ 479 w 677"/>
                <a:gd name="T13" fmla="*/ 106 h 621"/>
                <a:gd name="T14" fmla="*/ 479 w 677"/>
                <a:gd name="T15" fmla="*/ 28 h 621"/>
                <a:gd name="T16" fmla="*/ 536 w 677"/>
                <a:gd name="T17" fmla="*/ 14 h 621"/>
                <a:gd name="T18" fmla="*/ 536 w 677"/>
                <a:gd name="T19" fmla="*/ 148 h 621"/>
                <a:gd name="T20" fmla="*/ 677 w 677"/>
                <a:gd name="T21" fmla="*/ 254 h 621"/>
                <a:gd name="T22" fmla="*/ 621 w 677"/>
                <a:gd name="T23" fmla="*/ 339 h 621"/>
                <a:gd name="T24" fmla="*/ 592 w 677"/>
                <a:gd name="T25" fmla="*/ 316 h 621"/>
                <a:gd name="T26" fmla="*/ 592 w 677"/>
                <a:gd name="T27" fmla="*/ 565 h 621"/>
                <a:gd name="T28" fmla="*/ 592 w 677"/>
                <a:gd name="T29" fmla="*/ 621 h 621"/>
                <a:gd name="T30" fmla="*/ 84 w 677"/>
                <a:gd name="T31" fmla="*/ 621 h 621"/>
                <a:gd name="T32" fmla="*/ 338 w 677"/>
                <a:gd name="T33" fmla="*/ 113 h 621"/>
                <a:gd name="T34" fmla="*/ 141 w 677"/>
                <a:gd name="T35" fmla="*/ 271 h 621"/>
                <a:gd name="T36" fmla="*/ 141 w 677"/>
                <a:gd name="T37" fmla="*/ 565 h 621"/>
                <a:gd name="T38" fmla="*/ 254 w 677"/>
                <a:gd name="T39" fmla="*/ 565 h 621"/>
                <a:gd name="T40" fmla="*/ 254 w 677"/>
                <a:gd name="T41" fmla="*/ 395 h 621"/>
                <a:gd name="T42" fmla="*/ 423 w 677"/>
                <a:gd name="T43" fmla="*/ 395 h 621"/>
                <a:gd name="T44" fmla="*/ 423 w 677"/>
                <a:gd name="T45" fmla="*/ 565 h 621"/>
                <a:gd name="T46" fmla="*/ 536 w 677"/>
                <a:gd name="T47" fmla="*/ 565 h 621"/>
                <a:gd name="T48" fmla="*/ 536 w 677"/>
                <a:gd name="T49" fmla="*/ 271 h 621"/>
                <a:gd name="T50" fmla="*/ 338 w 677"/>
                <a:gd name="T51" fmla="*/ 113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7" h="621">
                  <a:moveTo>
                    <a:pt x="84" y="621"/>
                  </a:moveTo>
                  <a:lnTo>
                    <a:pt x="84" y="565"/>
                  </a:lnTo>
                  <a:lnTo>
                    <a:pt x="84" y="316"/>
                  </a:lnTo>
                  <a:lnTo>
                    <a:pt x="56" y="339"/>
                  </a:lnTo>
                  <a:lnTo>
                    <a:pt x="0" y="254"/>
                  </a:lnTo>
                  <a:lnTo>
                    <a:pt x="338" y="0"/>
                  </a:lnTo>
                  <a:lnTo>
                    <a:pt x="479" y="106"/>
                  </a:lnTo>
                  <a:lnTo>
                    <a:pt x="479" y="28"/>
                  </a:lnTo>
                  <a:lnTo>
                    <a:pt x="536" y="14"/>
                  </a:lnTo>
                  <a:lnTo>
                    <a:pt x="536" y="148"/>
                  </a:lnTo>
                  <a:lnTo>
                    <a:pt x="677" y="254"/>
                  </a:lnTo>
                  <a:lnTo>
                    <a:pt x="621" y="339"/>
                  </a:lnTo>
                  <a:lnTo>
                    <a:pt x="592" y="316"/>
                  </a:lnTo>
                  <a:lnTo>
                    <a:pt x="592" y="565"/>
                  </a:lnTo>
                  <a:lnTo>
                    <a:pt x="592" y="621"/>
                  </a:lnTo>
                  <a:lnTo>
                    <a:pt x="84" y="621"/>
                  </a:lnTo>
                  <a:close/>
                  <a:moveTo>
                    <a:pt x="338" y="113"/>
                  </a:moveTo>
                  <a:lnTo>
                    <a:pt x="141" y="271"/>
                  </a:lnTo>
                  <a:lnTo>
                    <a:pt x="141" y="565"/>
                  </a:lnTo>
                  <a:lnTo>
                    <a:pt x="254" y="565"/>
                  </a:lnTo>
                  <a:lnTo>
                    <a:pt x="254" y="395"/>
                  </a:lnTo>
                  <a:lnTo>
                    <a:pt x="423" y="395"/>
                  </a:lnTo>
                  <a:lnTo>
                    <a:pt x="423" y="565"/>
                  </a:lnTo>
                  <a:lnTo>
                    <a:pt x="536" y="565"/>
                  </a:lnTo>
                  <a:lnTo>
                    <a:pt x="536" y="271"/>
                  </a:lnTo>
                  <a:lnTo>
                    <a:pt x="338" y="113"/>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68" name="Circle"/>
            <p:cNvSpPr>
              <a:spLocks noChangeAspect="1" noEditPoints="1"/>
            </p:cNvSpPr>
            <p:nvPr/>
          </p:nvSpPr>
          <p:spPr bwMode="auto">
            <a:xfrm>
              <a:off x="5029992" y="139699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13" name="Edit"/>
          <p:cNvGrpSpPr>
            <a:grpSpLocks noChangeAspect="1"/>
          </p:cNvGrpSpPr>
          <p:nvPr/>
        </p:nvGrpSpPr>
        <p:grpSpPr>
          <a:xfrm>
            <a:off x="8536453" y="1392238"/>
            <a:ext cx="377825" cy="377825"/>
            <a:chOff x="5409405" y="1390650"/>
            <a:chExt cx="377825" cy="377825"/>
          </a:xfrm>
        </p:grpSpPr>
        <p:sp>
          <p:nvSpPr>
            <p:cNvPr id="4445" name="Edit Icon"/>
            <p:cNvSpPr>
              <a:spLocks noChangeAspect="1" noEditPoints="1"/>
            </p:cNvSpPr>
            <p:nvPr/>
          </p:nvSpPr>
          <p:spPr bwMode="auto">
            <a:xfrm>
              <a:off x="5507830" y="1488281"/>
              <a:ext cx="180975" cy="182563"/>
            </a:xfrm>
            <a:custGeom>
              <a:avLst/>
              <a:gdLst>
                <a:gd name="T0" fmla="*/ 388 w 637"/>
                <a:gd name="T1" fmla="*/ 109 h 638"/>
                <a:gd name="T2" fmla="*/ 529 w 637"/>
                <a:gd name="T3" fmla="*/ 250 h 638"/>
                <a:gd name="T4" fmla="*/ 190 w 637"/>
                <a:gd name="T5" fmla="*/ 589 h 638"/>
                <a:gd name="T6" fmla="*/ 49 w 637"/>
                <a:gd name="T7" fmla="*/ 448 h 638"/>
                <a:gd name="T8" fmla="*/ 388 w 637"/>
                <a:gd name="T9" fmla="*/ 109 h 638"/>
                <a:gd name="T10" fmla="*/ 556 w 637"/>
                <a:gd name="T11" fmla="*/ 222 h 638"/>
                <a:gd name="T12" fmla="*/ 416 w 637"/>
                <a:gd name="T13" fmla="*/ 82 h 638"/>
                <a:gd name="T14" fmla="*/ 476 w 637"/>
                <a:gd name="T15" fmla="*/ 22 h 638"/>
                <a:gd name="T16" fmla="*/ 556 w 637"/>
                <a:gd name="T17" fmla="*/ 22 h 638"/>
                <a:gd name="T18" fmla="*/ 615 w 637"/>
                <a:gd name="T19" fmla="*/ 82 h 638"/>
                <a:gd name="T20" fmla="*/ 615 w 637"/>
                <a:gd name="T21" fmla="*/ 162 h 638"/>
                <a:gd name="T22" fmla="*/ 556 w 637"/>
                <a:gd name="T23" fmla="*/ 222 h 638"/>
                <a:gd name="T24" fmla="*/ 14 w 637"/>
                <a:gd name="T25" fmla="*/ 638 h 638"/>
                <a:gd name="T26" fmla="*/ 0 w 637"/>
                <a:gd name="T27" fmla="*/ 624 h 638"/>
                <a:gd name="T28" fmla="*/ 37 w 637"/>
                <a:gd name="T29" fmla="*/ 506 h 638"/>
                <a:gd name="T30" fmla="*/ 132 w 637"/>
                <a:gd name="T31" fmla="*/ 601 h 638"/>
                <a:gd name="T32" fmla="*/ 14 w 637"/>
                <a:gd name="T33" fmla="*/ 638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7" h="638">
                  <a:moveTo>
                    <a:pt x="388" y="109"/>
                  </a:moveTo>
                  <a:lnTo>
                    <a:pt x="529" y="250"/>
                  </a:lnTo>
                  <a:lnTo>
                    <a:pt x="190" y="589"/>
                  </a:lnTo>
                  <a:lnTo>
                    <a:pt x="49" y="448"/>
                  </a:lnTo>
                  <a:lnTo>
                    <a:pt x="388" y="109"/>
                  </a:lnTo>
                  <a:close/>
                  <a:moveTo>
                    <a:pt x="556" y="222"/>
                  </a:moveTo>
                  <a:lnTo>
                    <a:pt x="416" y="82"/>
                  </a:lnTo>
                  <a:lnTo>
                    <a:pt x="476" y="22"/>
                  </a:lnTo>
                  <a:cubicBezTo>
                    <a:pt x="498" y="0"/>
                    <a:pt x="534" y="0"/>
                    <a:pt x="556" y="22"/>
                  </a:cubicBezTo>
                  <a:lnTo>
                    <a:pt x="615" y="82"/>
                  </a:lnTo>
                  <a:cubicBezTo>
                    <a:pt x="637" y="104"/>
                    <a:pt x="637" y="140"/>
                    <a:pt x="615" y="162"/>
                  </a:cubicBezTo>
                  <a:lnTo>
                    <a:pt x="556" y="222"/>
                  </a:lnTo>
                  <a:close/>
                  <a:moveTo>
                    <a:pt x="14" y="638"/>
                  </a:moveTo>
                  <a:lnTo>
                    <a:pt x="0" y="624"/>
                  </a:lnTo>
                  <a:lnTo>
                    <a:pt x="37" y="506"/>
                  </a:lnTo>
                  <a:lnTo>
                    <a:pt x="132" y="601"/>
                  </a:lnTo>
                  <a:lnTo>
                    <a:pt x="14" y="638"/>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69" name="Circle"/>
            <p:cNvSpPr>
              <a:spLocks noChangeAspect="1" noEditPoints="1"/>
            </p:cNvSpPr>
            <p:nvPr/>
          </p:nvSpPr>
          <p:spPr bwMode="auto">
            <a:xfrm>
              <a:off x="5409405" y="1390650"/>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15" name="Folder Open"/>
          <p:cNvGrpSpPr>
            <a:grpSpLocks noChangeAspect="1"/>
          </p:cNvGrpSpPr>
          <p:nvPr/>
        </p:nvGrpSpPr>
        <p:grpSpPr>
          <a:xfrm>
            <a:off x="9876099" y="1392238"/>
            <a:ext cx="377825" cy="377825"/>
            <a:chOff x="6196806" y="1377949"/>
            <a:chExt cx="377825" cy="377825"/>
          </a:xfrm>
        </p:grpSpPr>
        <p:sp>
          <p:nvSpPr>
            <p:cNvPr id="4448" name="Folder Open Icon"/>
            <p:cNvSpPr>
              <a:spLocks noChangeAspect="1" noEditPoints="1"/>
            </p:cNvSpPr>
            <p:nvPr/>
          </p:nvSpPr>
          <p:spPr bwMode="auto">
            <a:xfrm>
              <a:off x="6278562" y="1489867"/>
              <a:ext cx="214312" cy="153988"/>
            </a:xfrm>
            <a:custGeom>
              <a:avLst/>
              <a:gdLst>
                <a:gd name="T0" fmla="*/ 103 w 750"/>
                <a:gd name="T1" fmla="*/ 197 h 536"/>
                <a:gd name="T2" fmla="*/ 0 w 750"/>
                <a:gd name="T3" fmla="*/ 438 h 536"/>
                <a:gd name="T4" fmla="*/ 0 w 750"/>
                <a:gd name="T5" fmla="*/ 84 h 536"/>
                <a:gd name="T6" fmla="*/ 282 w 750"/>
                <a:gd name="T7" fmla="*/ 84 h 536"/>
                <a:gd name="T8" fmla="*/ 282 w 750"/>
                <a:gd name="T9" fmla="*/ 56 h 536"/>
                <a:gd name="T10" fmla="*/ 339 w 750"/>
                <a:gd name="T11" fmla="*/ 0 h 536"/>
                <a:gd name="T12" fmla="*/ 536 w 750"/>
                <a:gd name="T13" fmla="*/ 0 h 536"/>
                <a:gd name="T14" fmla="*/ 621 w 750"/>
                <a:gd name="T15" fmla="*/ 84 h 536"/>
                <a:gd name="T16" fmla="*/ 621 w 750"/>
                <a:gd name="T17" fmla="*/ 197 h 536"/>
                <a:gd name="T18" fmla="*/ 103 w 750"/>
                <a:gd name="T19" fmla="*/ 197 h 536"/>
                <a:gd name="T20" fmla="*/ 621 w 750"/>
                <a:gd name="T21" fmla="*/ 536 h 536"/>
                <a:gd name="T22" fmla="*/ 423 w 750"/>
                <a:gd name="T23" fmla="*/ 536 h 536"/>
                <a:gd name="T24" fmla="*/ 0 w 750"/>
                <a:gd name="T25" fmla="*/ 536 h 536"/>
                <a:gd name="T26" fmla="*/ 129 w 750"/>
                <a:gd name="T27" fmla="*/ 225 h 536"/>
                <a:gd name="T28" fmla="*/ 750 w 750"/>
                <a:gd name="T29" fmla="*/ 225 h 536"/>
                <a:gd name="T30" fmla="*/ 621 w 750"/>
                <a:gd name="T31" fmla="*/ 53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0" h="536">
                  <a:moveTo>
                    <a:pt x="103" y="197"/>
                  </a:moveTo>
                  <a:lnTo>
                    <a:pt x="0" y="438"/>
                  </a:lnTo>
                  <a:lnTo>
                    <a:pt x="0" y="84"/>
                  </a:lnTo>
                  <a:lnTo>
                    <a:pt x="282" y="84"/>
                  </a:lnTo>
                  <a:lnTo>
                    <a:pt x="282" y="56"/>
                  </a:lnTo>
                  <a:cubicBezTo>
                    <a:pt x="282" y="25"/>
                    <a:pt x="308" y="0"/>
                    <a:pt x="339" y="0"/>
                  </a:cubicBezTo>
                  <a:lnTo>
                    <a:pt x="536" y="0"/>
                  </a:lnTo>
                  <a:cubicBezTo>
                    <a:pt x="567" y="0"/>
                    <a:pt x="621" y="53"/>
                    <a:pt x="621" y="84"/>
                  </a:cubicBezTo>
                  <a:lnTo>
                    <a:pt x="621" y="197"/>
                  </a:lnTo>
                  <a:lnTo>
                    <a:pt x="103" y="197"/>
                  </a:lnTo>
                  <a:close/>
                  <a:moveTo>
                    <a:pt x="621" y="536"/>
                  </a:moveTo>
                  <a:lnTo>
                    <a:pt x="423" y="536"/>
                  </a:lnTo>
                  <a:lnTo>
                    <a:pt x="0" y="536"/>
                  </a:lnTo>
                  <a:lnTo>
                    <a:pt x="129" y="225"/>
                  </a:lnTo>
                  <a:lnTo>
                    <a:pt x="750" y="225"/>
                  </a:lnTo>
                  <a:lnTo>
                    <a:pt x="621" y="536"/>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71" name="Circle"/>
            <p:cNvSpPr>
              <a:spLocks noChangeAspect="1" noEditPoints="1"/>
            </p:cNvSpPr>
            <p:nvPr/>
          </p:nvSpPr>
          <p:spPr bwMode="auto">
            <a:xfrm>
              <a:off x="6196806" y="1377949"/>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16" name="Folder Closed"/>
          <p:cNvGrpSpPr>
            <a:grpSpLocks noChangeAspect="1"/>
          </p:cNvGrpSpPr>
          <p:nvPr/>
        </p:nvGrpSpPr>
        <p:grpSpPr>
          <a:xfrm>
            <a:off x="10545920" y="1392238"/>
            <a:ext cx="377825" cy="377825"/>
            <a:chOff x="6589712" y="1382713"/>
            <a:chExt cx="377825" cy="377825"/>
          </a:xfrm>
        </p:grpSpPr>
        <p:sp>
          <p:nvSpPr>
            <p:cNvPr id="4449" name="Folder Closed Icon"/>
            <p:cNvSpPr>
              <a:spLocks noChangeAspect="1"/>
            </p:cNvSpPr>
            <p:nvPr/>
          </p:nvSpPr>
          <p:spPr bwMode="auto">
            <a:xfrm>
              <a:off x="6689724" y="1495425"/>
              <a:ext cx="177800" cy="152400"/>
            </a:xfrm>
            <a:custGeom>
              <a:avLst/>
              <a:gdLst>
                <a:gd name="T0" fmla="*/ 0 w 621"/>
                <a:gd name="T1" fmla="*/ 84 h 536"/>
                <a:gd name="T2" fmla="*/ 282 w 621"/>
                <a:gd name="T3" fmla="*/ 84 h 536"/>
                <a:gd name="T4" fmla="*/ 282 w 621"/>
                <a:gd name="T5" fmla="*/ 56 h 536"/>
                <a:gd name="T6" fmla="*/ 339 w 621"/>
                <a:gd name="T7" fmla="*/ 0 h 536"/>
                <a:gd name="T8" fmla="*/ 536 w 621"/>
                <a:gd name="T9" fmla="*/ 0 h 536"/>
                <a:gd name="T10" fmla="*/ 621 w 621"/>
                <a:gd name="T11" fmla="*/ 84 h 536"/>
                <a:gd name="T12" fmla="*/ 621 w 621"/>
                <a:gd name="T13" fmla="*/ 536 h 536"/>
                <a:gd name="T14" fmla="*/ 0 w 621"/>
                <a:gd name="T15" fmla="*/ 536 h 536"/>
                <a:gd name="T16" fmla="*/ 0 w 621"/>
                <a:gd name="T17" fmla="*/ 84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536">
                  <a:moveTo>
                    <a:pt x="0" y="84"/>
                  </a:moveTo>
                  <a:lnTo>
                    <a:pt x="282" y="84"/>
                  </a:lnTo>
                  <a:lnTo>
                    <a:pt x="282" y="56"/>
                  </a:lnTo>
                  <a:cubicBezTo>
                    <a:pt x="282" y="25"/>
                    <a:pt x="308" y="0"/>
                    <a:pt x="339" y="0"/>
                  </a:cubicBezTo>
                  <a:lnTo>
                    <a:pt x="536" y="0"/>
                  </a:lnTo>
                  <a:cubicBezTo>
                    <a:pt x="568" y="0"/>
                    <a:pt x="621" y="53"/>
                    <a:pt x="621" y="84"/>
                  </a:cubicBezTo>
                  <a:lnTo>
                    <a:pt x="621" y="536"/>
                  </a:lnTo>
                  <a:lnTo>
                    <a:pt x="0" y="536"/>
                  </a:lnTo>
                  <a:lnTo>
                    <a:pt x="0" y="84"/>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72" name="Circle"/>
            <p:cNvSpPr>
              <a:spLocks noChangeAspect="1" noEditPoints="1"/>
            </p:cNvSpPr>
            <p:nvPr/>
          </p:nvSpPr>
          <p:spPr bwMode="auto">
            <a:xfrm>
              <a:off x="6589712" y="1382713"/>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17" name="Folder Favorite"/>
          <p:cNvGrpSpPr>
            <a:grpSpLocks noChangeAspect="1"/>
          </p:cNvGrpSpPr>
          <p:nvPr/>
        </p:nvGrpSpPr>
        <p:grpSpPr>
          <a:xfrm>
            <a:off x="1168400" y="2026444"/>
            <a:ext cx="377825" cy="377825"/>
            <a:chOff x="1160461" y="1943100"/>
            <a:chExt cx="377825" cy="377825"/>
          </a:xfrm>
        </p:grpSpPr>
        <p:sp>
          <p:nvSpPr>
            <p:cNvPr id="4451" name="Folder Favorite Icon"/>
            <p:cNvSpPr>
              <a:spLocks noChangeAspect="1" noEditPoints="1"/>
            </p:cNvSpPr>
            <p:nvPr/>
          </p:nvSpPr>
          <p:spPr bwMode="auto">
            <a:xfrm>
              <a:off x="1241423" y="2047875"/>
              <a:ext cx="215900" cy="168275"/>
            </a:xfrm>
            <a:custGeom>
              <a:avLst/>
              <a:gdLst>
                <a:gd name="T0" fmla="*/ 421 w 757"/>
                <a:gd name="T1" fmla="*/ 395 h 592"/>
                <a:gd name="T2" fmla="*/ 548 w 757"/>
                <a:gd name="T3" fmla="*/ 395 h 592"/>
                <a:gd name="T4" fmla="*/ 590 w 757"/>
                <a:gd name="T5" fmla="*/ 282 h 592"/>
                <a:gd name="T6" fmla="*/ 633 w 757"/>
                <a:gd name="T7" fmla="*/ 395 h 592"/>
                <a:gd name="T8" fmla="*/ 757 w 757"/>
                <a:gd name="T9" fmla="*/ 398 h 592"/>
                <a:gd name="T10" fmla="*/ 652 w 757"/>
                <a:gd name="T11" fmla="*/ 474 h 592"/>
                <a:gd name="T12" fmla="*/ 699 w 757"/>
                <a:gd name="T13" fmla="*/ 592 h 592"/>
                <a:gd name="T14" fmla="*/ 589 w 757"/>
                <a:gd name="T15" fmla="*/ 528 h 592"/>
                <a:gd name="T16" fmla="*/ 492 w 757"/>
                <a:gd name="T17" fmla="*/ 592 h 592"/>
                <a:gd name="T18" fmla="*/ 529 w 757"/>
                <a:gd name="T19" fmla="*/ 475 h 592"/>
                <a:gd name="T20" fmla="*/ 421 w 757"/>
                <a:gd name="T21" fmla="*/ 395 h 592"/>
                <a:gd name="T22" fmla="*/ 0 w 757"/>
                <a:gd name="T23" fmla="*/ 84 h 592"/>
                <a:gd name="T24" fmla="*/ 282 w 757"/>
                <a:gd name="T25" fmla="*/ 84 h 592"/>
                <a:gd name="T26" fmla="*/ 282 w 757"/>
                <a:gd name="T27" fmla="*/ 56 h 592"/>
                <a:gd name="T28" fmla="*/ 339 w 757"/>
                <a:gd name="T29" fmla="*/ 0 h 592"/>
                <a:gd name="T30" fmla="*/ 536 w 757"/>
                <a:gd name="T31" fmla="*/ 0 h 592"/>
                <a:gd name="T32" fmla="*/ 621 w 757"/>
                <a:gd name="T33" fmla="*/ 84 h 592"/>
                <a:gd name="T34" fmla="*/ 621 w 757"/>
                <a:gd name="T35" fmla="*/ 286 h 592"/>
                <a:gd name="T36" fmla="*/ 589 w 757"/>
                <a:gd name="T37" fmla="*/ 211 h 592"/>
                <a:gd name="T38" fmla="*/ 506 w 757"/>
                <a:gd name="T39" fmla="*/ 366 h 592"/>
                <a:gd name="T40" fmla="*/ 336 w 757"/>
                <a:gd name="T41" fmla="*/ 366 h 592"/>
                <a:gd name="T42" fmla="*/ 485 w 757"/>
                <a:gd name="T43" fmla="*/ 489 h 592"/>
                <a:gd name="T44" fmla="*/ 471 w 757"/>
                <a:gd name="T45" fmla="*/ 536 h 592"/>
                <a:gd name="T46" fmla="*/ 0 w 757"/>
                <a:gd name="T47" fmla="*/ 536 h 592"/>
                <a:gd name="T48" fmla="*/ 0 w 757"/>
                <a:gd name="T49" fmla="*/ 84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7" h="592">
                  <a:moveTo>
                    <a:pt x="421" y="395"/>
                  </a:moveTo>
                  <a:lnTo>
                    <a:pt x="548" y="395"/>
                  </a:lnTo>
                  <a:lnTo>
                    <a:pt x="590" y="282"/>
                  </a:lnTo>
                  <a:lnTo>
                    <a:pt x="633" y="395"/>
                  </a:lnTo>
                  <a:lnTo>
                    <a:pt x="757" y="398"/>
                  </a:lnTo>
                  <a:lnTo>
                    <a:pt x="652" y="474"/>
                  </a:lnTo>
                  <a:lnTo>
                    <a:pt x="699" y="592"/>
                  </a:lnTo>
                  <a:lnTo>
                    <a:pt x="589" y="528"/>
                  </a:lnTo>
                  <a:lnTo>
                    <a:pt x="492" y="592"/>
                  </a:lnTo>
                  <a:lnTo>
                    <a:pt x="529" y="475"/>
                  </a:lnTo>
                  <a:lnTo>
                    <a:pt x="421" y="395"/>
                  </a:lnTo>
                  <a:close/>
                  <a:moveTo>
                    <a:pt x="0" y="84"/>
                  </a:moveTo>
                  <a:lnTo>
                    <a:pt x="282" y="84"/>
                  </a:lnTo>
                  <a:lnTo>
                    <a:pt x="282" y="56"/>
                  </a:lnTo>
                  <a:cubicBezTo>
                    <a:pt x="282" y="25"/>
                    <a:pt x="307" y="0"/>
                    <a:pt x="339" y="0"/>
                  </a:cubicBezTo>
                  <a:lnTo>
                    <a:pt x="536" y="0"/>
                  </a:lnTo>
                  <a:cubicBezTo>
                    <a:pt x="567" y="0"/>
                    <a:pt x="621" y="53"/>
                    <a:pt x="621" y="84"/>
                  </a:cubicBezTo>
                  <a:lnTo>
                    <a:pt x="621" y="286"/>
                  </a:lnTo>
                  <a:lnTo>
                    <a:pt x="589" y="211"/>
                  </a:lnTo>
                  <a:lnTo>
                    <a:pt x="506" y="366"/>
                  </a:lnTo>
                  <a:lnTo>
                    <a:pt x="336" y="366"/>
                  </a:lnTo>
                  <a:lnTo>
                    <a:pt x="485" y="489"/>
                  </a:lnTo>
                  <a:lnTo>
                    <a:pt x="471" y="536"/>
                  </a:lnTo>
                  <a:lnTo>
                    <a:pt x="0" y="536"/>
                  </a:lnTo>
                  <a:lnTo>
                    <a:pt x="0" y="84"/>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92" name="Circle"/>
            <p:cNvSpPr>
              <a:spLocks noChangeAspect="1" noEditPoints="1"/>
            </p:cNvSpPr>
            <p:nvPr/>
          </p:nvSpPr>
          <p:spPr bwMode="auto">
            <a:xfrm>
              <a:off x="1160461" y="1943100"/>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18" name="Folder Locked"/>
          <p:cNvGrpSpPr>
            <a:grpSpLocks noChangeAspect="1"/>
          </p:cNvGrpSpPr>
          <p:nvPr/>
        </p:nvGrpSpPr>
        <p:grpSpPr>
          <a:xfrm>
            <a:off x="1838223" y="2026444"/>
            <a:ext cx="377825" cy="377825"/>
            <a:chOff x="1554955" y="1922462"/>
            <a:chExt cx="377825" cy="377825"/>
          </a:xfrm>
        </p:grpSpPr>
        <p:sp>
          <p:nvSpPr>
            <p:cNvPr id="4450" name="Folder Locked Icon"/>
            <p:cNvSpPr>
              <a:spLocks noChangeAspect="1" noEditPoints="1"/>
            </p:cNvSpPr>
            <p:nvPr/>
          </p:nvSpPr>
          <p:spPr bwMode="auto">
            <a:xfrm>
              <a:off x="1647030" y="2030412"/>
              <a:ext cx="193675" cy="161925"/>
            </a:xfrm>
            <a:custGeom>
              <a:avLst/>
              <a:gdLst>
                <a:gd name="T0" fmla="*/ 0 w 678"/>
                <a:gd name="T1" fmla="*/ 85 h 565"/>
                <a:gd name="T2" fmla="*/ 283 w 678"/>
                <a:gd name="T3" fmla="*/ 85 h 565"/>
                <a:gd name="T4" fmla="*/ 283 w 678"/>
                <a:gd name="T5" fmla="*/ 57 h 565"/>
                <a:gd name="T6" fmla="*/ 339 w 678"/>
                <a:gd name="T7" fmla="*/ 0 h 565"/>
                <a:gd name="T8" fmla="*/ 537 w 678"/>
                <a:gd name="T9" fmla="*/ 0 h 565"/>
                <a:gd name="T10" fmla="*/ 621 w 678"/>
                <a:gd name="T11" fmla="*/ 85 h 565"/>
                <a:gd name="T12" fmla="*/ 621 w 678"/>
                <a:gd name="T13" fmla="*/ 241 h 565"/>
                <a:gd name="T14" fmla="*/ 565 w 678"/>
                <a:gd name="T15" fmla="*/ 226 h 565"/>
                <a:gd name="T16" fmla="*/ 452 w 678"/>
                <a:gd name="T17" fmla="*/ 339 h 565"/>
                <a:gd name="T18" fmla="*/ 424 w 678"/>
                <a:gd name="T19" fmla="*/ 339 h 565"/>
                <a:gd name="T20" fmla="*/ 424 w 678"/>
                <a:gd name="T21" fmla="*/ 537 h 565"/>
                <a:gd name="T22" fmla="*/ 0 w 678"/>
                <a:gd name="T23" fmla="*/ 537 h 565"/>
                <a:gd name="T24" fmla="*/ 0 w 678"/>
                <a:gd name="T25" fmla="*/ 85 h 565"/>
                <a:gd name="T26" fmla="*/ 565 w 678"/>
                <a:gd name="T27" fmla="*/ 254 h 565"/>
                <a:gd name="T28" fmla="*/ 649 w 678"/>
                <a:gd name="T29" fmla="*/ 339 h 565"/>
                <a:gd name="T30" fmla="*/ 649 w 678"/>
                <a:gd name="T31" fmla="*/ 367 h 565"/>
                <a:gd name="T32" fmla="*/ 678 w 678"/>
                <a:gd name="T33" fmla="*/ 367 h 565"/>
                <a:gd name="T34" fmla="*/ 678 w 678"/>
                <a:gd name="T35" fmla="*/ 565 h 565"/>
                <a:gd name="T36" fmla="*/ 452 w 678"/>
                <a:gd name="T37" fmla="*/ 565 h 565"/>
                <a:gd name="T38" fmla="*/ 452 w 678"/>
                <a:gd name="T39" fmla="*/ 367 h 565"/>
                <a:gd name="T40" fmla="*/ 480 w 678"/>
                <a:gd name="T41" fmla="*/ 367 h 565"/>
                <a:gd name="T42" fmla="*/ 480 w 678"/>
                <a:gd name="T43" fmla="*/ 339 h 565"/>
                <a:gd name="T44" fmla="*/ 565 w 678"/>
                <a:gd name="T45" fmla="*/ 254 h 565"/>
                <a:gd name="T46" fmla="*/ 565 w 678"/>
                <a:gd name="T47" fmla="*/ 311 h 565"/>
                <a:gd name="T48" fmla="*/ 537 w 678"/>
                <a:gd name="T49" fmla="*/ 339 h 565"/>
                <a:gd name="T50" fmla="*/ 537 w 678"/>
                <a:gd name="T51" fmla="*/ 367 h 565"/>
                <a:gd name="T52" fmla="*/ 593 w 678"/>
                <a:gd name="T53" fmla="*/ 367 h 565"/>
                <a:gd name="T54" fmla="*/ 593 w 678"/>
                <a:gd name="T55" fmla="*/ 339 h 565"/>
                <a:gd name="T56" fmla="*/ 565 w 678"/>
                <a:gd name="T57" fmla="*/ 311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8" h="565">
                  <a:moveTo>
                    <a:pt x="0" y="85"/>
                  </a:moveTo>
                  <a:lnTo>
                    <a:pt x="283" y="85"/>
                  </a:lnTo>
                  <a:lnTo>
                    <a:pt x="283" y="57"/>
                  </a:lnTo>
                  <a:cubicBezTo>
                    <a:pt x="283" y="26"/>
                    <a:pt x="308" y="0"/>
                    <a:pt x="339" y="0"/>
                  </a:cubicBezTo>
                  <a:lnTo>
                    <a:pt x="537" y="0"/>
                  </a:lnTo>
                  <a:cubicBezTo>
                    <a:pt x="568" y="0"/>
                    <a:pt x="621" y="54"/>
                    <a:pt x="621" y="85"/>
                  </a:cubicBezTo>
                  <a:lnTo>
                    <a:pt x="621" y="241"/>
                  </a:lnTo>
                  <a:cubicBezTo>
                    <a:pt x="605" y="232"/>
                    <a:pt x="585" y="226"/>
                    <a:pt x="565" y="226"/>
                  </a:cubicBezTo>
                  <a:cubicBezTo>
                    <a:pt x="502" y="226"/>
                    <a:pt x="452" y="277"/>
                    <a:pt x="452" y="339"/>
                  </a:cubicBezTo>
                  <a:lnTo>
                    <a:pt x="424" y="339"/>
                  </a:lnTo>
                  <a:lnTo>
                    <a:pt x="424" y="537"/>
                  </a:lnTo>
                  <a:lnTo>
                    <a:pt x="0" y="537"/>
                  </a:lnTo>
                  <a:lnTo>
                    <a:pt x="0" y="85"/>
                  </a:lnTo>
                  <a:close/>
                  <a:moveTo>
                    <a:pt x="565" y="254"/>
                  </a:moveTo>
                  <a:cubicBezTo>
                    <a:pt x="612" y="254"/>
                    <a:pt x="649" y="292"/>
                    <a:pt x="649" y="339"/>
                  </a:cubicBezTo>
                  <a:lnTo>
                    <a:pt x="649" y="367"/>
                  </a:lnTo>
                  <a:lnTo>
                    <a:pt x="678" y="367"/>
                  </a:lnTo>
                  <a:lnTo>
                    <a:pt x="678" y="565"/>
                  </a:lnTo>
                  <a:lnTo>
                    <a:pt x="452" y="565"/>
                  </a:lnTo>
                  <a:lnTo>
                    <a:pt x="452" y="367"/>
                  </a:lnTo>
                  <a:lnTo>
                    <a:pt x="480" y="367"/>
                  </a:lnTo>
                  <a:lnTo>
                    <a:pt x="480" y="339"/>
                  </a:lnTo>
                  <a:cubicBezTo>
                    <a:pt x="480" y="292"/>
                    <a:pt x="518" y="254"/>
                    <a:pt x="565" y="254"/>
                  </a:cubicBezTo>
                  <a:close/>
                  <a:moveTo>
                    <a:pt x="565" y="311"/>
                  </a:moveTo>
                  <a:cubicBezTo>
                    <a:pt x="549" y="311"/>
                    <a:pt x="537" y="323"/>
                    <a:pt x="537" y="339"/>
                  </a:cubicBezTo>
                  <a:lnTo>
                    <a:pt x="537" y="367"/>
                  </a:lnTo>
                  <a:lnTo>
                    <a:pt x="593" y="367"/>
                  </a:lnTo>
                  <a:lnTo>
                    <a:pt x="593" y="339"/>
                  </a:lnTo>
                  <a:cubicBezTo>
                    <a:pt x="593" y="323"/>
                    <a:pt x="580" y="311"/>
                    <a:pt x="565" y="311"/>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93" name="Circle"/>
            <p:cNvSpPr>
              <a:spLocks noChangeAspect="1" noEditPoints="1"/>
            </p:cNvSpPr>
            <p:nvPr/>
          </p:nvSpPr>
          <p:spPr bwMode="auto">
            <a:xfrm>
              <a:off x="1554955" y="1922462"/>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19" name="New"/>
          <p:cNvGrpSpPr>
            <a:grpSpLocks noChangeAspect="1"/>
          </p:cNvGrpSpPr>
          <p:nvPr/>
        </p:nvGrpSpPr>
        <p:grpSpPr>
          <a:xfrm>
            <a:off x="2508046" y="2026444"/>
            <a:ext cx="377825" cy="377825"/>
            <a:chOff x="1944686" y="1949450"/>
            <a:chExt cx="377825" cy="377825"/>
          </a:xfrm>
        </p:grpSpPr>
        <p:sp>
          <p:nvSpPr>
            <p:cNvPr id="4452" name="New Icon"/>
            <p:cNvSpPr>
              <a:spLocks noChangeAspect="1"/>
            </p:cNvSpPr>
            <p:nvPr/>
          </p:nvSpPr>
          <p:spPr bwMode="auto">
            <a:xfrm>
              <a:off x="2037555" y="2041525"/>
              <a:ext cx="192087" cy="193675"/>
            </a:xfrm>
            <a:custGeom>
              <a:avLst/>
              <a:gdLst>
                <a:gd name="T0" fmla="*/ 78 w 121"/>
                <a:gd name="T1" fmla="*/ 0 h 122"/>
                <a:gd name="T2" fmla="*/ 60 w 121"/>
                <a:gd name="T3" fmla="*/ 48 h 122"/>
                <a:gd name="T4" fmla="*/ 60 w 121"/>
                <a:gd name="T5" fmla="*/ 48 h 122"/>
                <a:gd name="T6" fmla="*/ 43 w 121"/>
                <a:gd name="T7" fmla="*/ 0 h 122"/>
                <a:gd name="T8" fmla="*/ 16 w 121"/>
                <a:gd name="T9" fmla="*/ 16 h 122"/>
                <a:gd name="T10" fmla="*/ 48 w 121"/>
                <a:gd name="T11" fmla="*/ 55 h 122"/>
                <a:gd name="T12" fmla="*/ 48 w 121"/>
                <a:gd name="T13" fmla="*/ 56 h 122"/>
                <a:gd name="T14" fmla="*/ 0 w 121"/>
                <a:gd name="T15" fmla="*/ 46 h 122"/>
                <a:gd name="T16" fmla="*/ 0 w 121"/>
                <a:gd name="T17" fmla="*/ 76 h 122"/>
                <a:gd name="T18" fmla="*/ 48 w 121"/>
                <a:gd name="T19" fmla="*/ 68 h 122"/>
                <a:gd name="T20" fmla="*/ 48 w 121"/>
                <a:gd name="T21" fmla="*/ 69 h 122"/>
                <a:gd name="T22" fmla="*/ 16 w 121"/>
                <a:gd name="T23" fmla="*/ 107 h 122"/>
                <a:gd name="T24" fmla="*/ 42 w 121"/>
                <a:gd name="T25" fmla="*/ 122 h 122"/>
                <a:gd name="T26" fmla="*/ 60 w 121"/>
                <a:gd name="T27" fmla="*/ 75 h 122"/>
                <a:gd name="T28" fmla="*/ 60 w 121"/>
                <a:gd name="T29" fmla="*/ 75 h 122"/>
                <a:gd name="T30" fmla="*/ 78 w 121"/>
                <a:gd name="T31" fmla="*/ 122 h 122"/>
                <a:gd name="T32" fmla="*/ 105 w 121"/>
                <a:gd name="T33" fmla="*/ 107 h 122"/>
                <a:gd name="T34" fmla="*/ 72 w 121"/>
                <a:gd name="T35" fmla="*/ 69 h 122"/>
                <a:gd name="T36" fmla="*/ 72 w 121"/>
                <a:gd name="T37" fmla="*/ 68 h 122"/>
                <a:gd name="T38" fmla="*/ 121 w 121"/>
                <a:gd name="T39" fmla="*/ 76 h 122"/>
                <a:gd name="T40" fmla="*/ 121 w 121"/>
                <a:gd name="T41" fmla="*/ 46 h 122"/>
                <a:gd name="T42" fmla="*/ 72 w 121"/>
                <a:gd name="T43" fmla="*/ 56 h 122"/>
                <a:gd name="T44" fmla="*/ 72 w 121"/>
                <a:gd name="T45" fmla="*/ 55 h 122"/>
                <a:gd name="T46" fmla="*/ 105 w 121"/>
                <a:gd name="T47" fmla="*/ 16 h 122"/>
                <a:gd name="T48" fmla="*/ 78 w 121"/>
                <a:gd name="T4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1" h="122">
                  <a:moveTo>
                    <a:pt x="78" y="0"/>
                  </a:moveTo>
                  <a:lnTo>
                    <a:pt x="60" y="48"/>
                  </a:lnTo>
                  <a:lnTo>
                    <a:pt x="60" y="48"/>
                  </a:lnTo>
                  <a:lnTo>
                    <a:pt x="43" y="0"/>
                  </a:lnTo>
                  <a:lnTo>
                    <a:pt x="16" y="16"/>
                  </a:lnTo>
                  <a:lnTo>
                    <a:pt x="48" y="55"/>
                  </a:lnTo>
                  <a:lnTo>
                    <a:pt x="48" y="56"/>
                  </a:lnTo>
                  <a:lnTo>
                    <a:pt x="0" y="46"/>
                  </a:lnTo>
                  <a:lnTo>
                    <a:pt x="0" y="76"/>
                  </a:lnTo>
                  <a:lnTo>
                    <a:pt x="48" y="68"/>
                  </a:lnTo>
                  <a:lnTo>
                    <a:pt x="48" y="69"/>
                  </a:lnTo>
                  <a:lnTo>
                    <a:pt x="16" y="107"/>
                  </a:lnTo>
                  <a:lnTo>
                    <a:pt x="42" y="122"/>
                  </a:lnTo>
                  <a:lnTo>
                    <a:pt x="60" y="75"/>
                  </a:lnTo>
                  <a:lnTo>
                    <a:pt x="60" y="75"/>
                  </a:lnTo>
                  <a:lnTo>
                    <a:pt x="78" y="122"/>
                  </a:lnTo>
                  <a:lnTo>
                    <a:pt x="105" y="107"/>
                  </a:lnTo>
                  <a:lnTo>
                    <a:pt x="72" y="69"/>
                  </a:lnTo>
                  <a:lnTo>
                    <a:pt x="72" y="68"/>
                  </a:lnTo>
                  <a:lnTo>
                    <a:pt x="121" y="76"/>
                  </a:lnTo>
                  <a:lnTo>
                    <a:pt x="121" y="46"/>
                  </a:lnTo>
                  <a:lnTo>
                    <a:pt x="72" y="56"/>
                  </a:lnTo>
                  <a:lnTo>
                    <a:pt x="72" y="55"/>
                  </a:lnTo>
                  <a:lnTo>
                    <a:pt x="105" y="16"/>
                  </a:lnTo>
                  <a:lnTo>
                    <a:pt x="78" y="0"/>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94" name="Circle"/>
            <p:cNvSpPr>
              <a:spLocks noChangeAspect="1" noEditPoints="1"/>
            </p:cNvSpPr>
            <p:nvPr/>
          </p:nvSpPr>
          <p:spPr bwMode="auto">
            <a:xfrm>
              <a:off x="1944686" y="1949450"/>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20" name="File"/>
          <p:cNvGrpSpPr>
            <a:grpSpLocks noChangeAspect="1"/>
          </p:cNvGrpSpPr>
          <p:nvPr/>
        </p:nvGrpSpPr>
        <p:grpSpPr>
          <a:xfrm>
            <a:off x="3177869" y="2026444"/>
            <a:ext cx="377825" cy="377825"/>
            <a:chOff x="2327274" y="1954213"/>
            <a:chExt cx="377825" cy="377825"/>
          </a:xfrm>
        </p:grpSpPr>
        <p:sp>
          <p:nvSpPr>
            <p:cNvPr id="4453" name="File Icon"/>
            <p:cNvSpPr>
              <a:spLocks noChangeAspect="1" noEditPoints="1"/>
            </p:cNvSpPr>
            <p:nvPr/>
          </p:nvSpPr>
          <p:spPr bwMode="auto">
            <a:xfrm>
              <a:off x="2427286" y="2038350"/>
              <a:ext cx="177800" cy="209550"/>
            </a:xfrm>
            <a:custGeom>
              <a:avLst/>
              <a:gdLst>
                <a:gd name="T0" fmla="*/ 0 w 621"/>
                <a:gd name="T1" fmla="*/ 0 h 733"/>
                <a:gd name="T2" fmla="*/ 409 w 621"/>
                <a:gd name="T3" fmla="*/ 0 h 733"/>
                <a:gd name="T4" fmla="*/ 621 w 621"/>
                <a:gd name="T5" fmla="*/ 211 h 733"/>
                <a:gd name="T6" fmla="*/ 621 w 621"/>
                <a:gd name="T7" fmla="*/ 733 h 733"/>
                <a:gd name="T8" fmla="*/ 0 w 621"/>
                <a:gd name="T9" fmla="*/ 733 h 733"/>
                <a:gd name="T10" fmla="*/ 0 w 621"/>
                <a:gd name="T11" fmla="*/ 0 h 733"/>
                <a:gd name="T12" fmla="*/ 57 w 621"/>
                <a:gd name="T13" fmla="*/ 56 h 733"/>
                <a:gd name="T14" fmla="*/ 57 w 621"/>
                <a:gd name="T15" fmla="*/ 677 h 733"/>
                <a:gd name="T16" fmla="*/ 565 w 621"/>
                <a:gd name="T17" fmla="*/ 677 h 733"/>
                <a:gd name="T18" fmla="*/ 565 w 621"/>
                <a:gd name="T19" fmla="*/ 282 h 733"/>
                <a:gd name="T20" fmla="*/ 339 w 621"/>
                <a:gd name="T21" fmla="*/ 282 h 733"/>
                <a:gd name="T22" fmla="*/ 339 w 621"/>
                <a:gd name="T23" fmla="*/ 56 h 733"/>
                <a:gd name="T24" fmla="*/ 57 w 621"/>
                <a:gd name="T25" fmla="*/ 56 h 733"/>
                <a:gd name="T26" fmla="*/ 395 w 621"/>
                <a:gd name="T27" fmla="*/ 70 h 733"/>
                <a:gd name="T28" fmla="*/ 395 w 621"/>
                <a:gd name="T29" fmla="*/ 225 h 733"/>
                <a:gd name="T30" fmla="*/ 551 w 621"/>
                <a:gd name="T31" fmla="*/ 225 h 733"/>
                <a:gd name="T32" fmla="*/ 395 w 621"/>
                <a:gd name="T33" fmla="*/ 7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1" h="733">
                  <a:moveTo>
                    <a:pt x="0" y="0"/>
                  </a:moveTo>
                  <a:lnTo>
                    <a:pt x="409" y="0"/>
                  </a:lnTo>
                  <a:lnTo>
                    <a:pt x="621" y="211"/>
                  </a:lnTo>
                  <a:lnTo>
                    <a:pt x="621" y="733"/>
                  </a:lnTo>
                  <a:lnTo>
                    <a:pt x="0" y="733"/>
                  </a:lnTo>
                  <a:lnTo>
                    <a:pt x="0" y="0"/>
                  </a:lnTo>
                  <a:close/>
                  <a:moveTo>
                    <a:pt x="57" y="56"/>
                  </a:moveTo>
                  <a:lnTo>
                    <a:pt x="57" y="677"/>
                  </a:lnTo>
                  <a:lnTo>
                    <a:pt x="565" y="677"/>
                  </a:lnTo>
                  <a:lnTo>
                    <a:pt x="565" y="282"/>
                  </a:lnTo>
                  <a:lnTo>
                    <a:pt x="339" y="282"/>
                  </a:lnTo>
                  <a:lnTo>
                    <a:pt x="339" y="56"/>
                  </a:lnTo>
                  <a:lnTo>
                    <a:pt x="57" y="56"/>
                  </a:lnTo>
                  <a:close/>
                  <a:moveTo>
                    <a:pt x="395" y="70"/>
                  </a:moveTo>
                  <a:lnTo>
                    <a:pt x="395" y="225"/>
                  </a:lnTo>
                  <a:lnTo>
                    <a:pt x="551" y="225"/>
                  </a:lnTo>
                  <a:lnTo>
                    <a:pt x="395" y="70"/>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95" name="Circle"/>
            <p:cNvSpPr>
              <a:spLocks noChangeAspect="1" noEditPoints="1"/>
            </p:cNvSpPr>
            <p:nvPr/>
          </p:nvSpPr>
          <p:spPr bwMode="auto">
            <a:xfrm>
              <a:off x="2327274" y="1954213"/>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21" name="Files"/>
          <p:cNvGrpSpPr>
            <a:grpSpLocks noChangeAspect="1"/>
          </p:cNvGrpSpPr>
          <p:nvPr/>
        </p:nvGrpSpPr>
        <p:grpSpPr>
          <a:xfrm>
            <a:off x="3847692" y="2026444"/>
            <a:ext cx="377825" cy="377825"/>
            <a:chOff x="2721768" y="1933575"/>
            <a:chExt cx="377825" cy="377825"/>
          </a:xfrm>
        </p:grpSpPr>
        <p:sp>
          <p:nvSpPr>
            <p:cNvPr id="4456" name="Files Icon"/>
            <p:cNvSpPr>
              <a:spLocks noChangeAspect="1" noEditPoints="1"/>
            </p:cNvSpPr>
            <p:nvPr/>
          </p:nvSpPr>
          <p:spPr bwMode="auto">
            <a:xfrm>
              <a:off x="2817812" y="2013743"/>
              <a:ext cx="185737" cy="217488"/>
            </a:xfrm>
            <a:custGeom>
              <a:avLst/>
              <a:gdLst>
                <a:gd name="T0" fmla="*/ 85 w 649"/>
                <a:gd name="T1" fmla="*/ 0 h 762"/>
                <a:gd name="T2" fmla="*/ 437 w 649"/>
                <a:gd name="T3" fmla="*/ 0 h 762"/>
                <a:gd name="T4" fmla="*/ 649 w 649"/>
                <a:gd name="T5" fmla="*/ 211 h 762"/>
                <a:gd name="T6" fmla="*/ 649 w 649"/>
                <a:gd name="T7" fmla="*/ 677 h 762"/>
                <a:gd name="T8" fmla="*/ 564 w 649"/>
                <a:gd name="T9" fmla="*/ 677 h 762"/>
                <a:gd name="T10" fmla="*/ 564 w 649"/>
                <a:gd name="T11" fmla="*/ 762 h 762"/>
                <a:gd name="T12" fmla="*/ 0 w 649"/>
                <a:gd name="T13" fmla="*/ 762 h 762"/>
                <a:gd name="T14" fmla="*/ 0 w 649"/>
                <a:gd name="T15" fmla="*/ 84 h 762"/>
                <a:gd name="T16" fmla="*/ 85 w 649"/>
                <a:gd name="T17" fmla="*/ 84 h 762"/>
                <a:gd name="T18" fmla="*/ 85 w 649"/>
                <a:gd name="T19" fmla="*/ 0 h 762"/>
                <a:gd name="T20" fmla="*/ 85 w 649"/>
                <a:gd name="T21" fmla="*/ 677 h 762"/>
                <a:gd name="T22" fmla="*/ 85 w 649"/>
                <a:gd name="T23" fmla="*/ 141 h 762"/>
                <a:gd name="T24" fmla="*/ 56 w 649"/>
                <a:gd name="T25" fmla="*/ 141 h 762"/>
                <a:gd name="T26" fmla="*/ 56 w 649"/>
                <a:gd name="T27" fmla="*/ 705 h 762"/>
                <a:gd name="T28" fmla="*/ 508 w 649"/>
                <a:gd name="T29" fmla="*/ 705 h 762"/>
                <a:gd name="T30" fmla="*/ 508 w 649"/>
                <a:gd name="T31" fmla="*/ 677 h 762"/>
                <a:gd name="T32" fmla="*/ 85 w 649"/>
                <a:gd name="T33" fmla="*/ 677 h 762"/>
                <a:gd name="T34" fmla="*/ 141 w 649"/>
                <a:gd name="T35" fmla="*/ 56 h 762"/>
                <a:gd name="T36" fmla="*/ 141 w 649"/>
                <a:gd name="T37" fmla="*/ 621 h 762"/>
                <a:gd name="T38" fmla="*/ 593 w 649"/>
                <a:gd name="T39" fmla="*/ 621 h 762"/>
                <a:gd name="T40" fmla="*/ 593 w 649"/>
                <a:gd name="T41" fmla="*/ 282 h 762"/>
                <a:gd name="T42" fmla="*/ 367 w 649"/>
                <a:gd name="T43" fmla="*/ 282 h 762"/>
                <a:gd name="T44" fmla="*/ 367 w 649"/>
                <a:gd name="T45" fmla="*/ 56 h 762"/>
                <a:gd name="T46" fmla="*/ 141 w 649"/>
                <a:gd name="T47" fmla="*/ 56 h 762"/>
                <a:gd name="T48" fmla="*/ 423 w 649"/>
                <a:gd name="T49" fmla="*/ 70 h 762"/>
                <a:gd name="T50" fmla="*/ 423 w 649"/>
                <a:gd name="T51" fmla="*/ 226 h 762"/>
                <a:gd name="T52" fmla="*/ 579 w 649"/>
                <a:gd name="T53" fmla="*/ 226 h 762"/>
                <a:gd name="T54" fmla="*/ 423 w 649"/>
                <a:gd name="T55" fmla="*/ 7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49" h="762">
                  <a:moveTo>
                    <a:pt x="85" y="0"/>
                  </a:moveTo>
                  <a:lnTo>
                    <a:pt x="437" y="0"/>
                  </a:lnTo>
                  <a:lnTo>
                    <a:pt x="649" y="211"/>
                  </a:lnTo>
                  <a:lnTo>
                    <a:pt x="649" y="677"/>
                  </a:lnTo>
                  <a:lnTo>
                    <a:pt x="564" y="677"/>
                  </a:lnTo>
                  <a:lnTo>
                    <a:pt x="564" y="762"/>
                  </a:lnTo>
                  <a:lnTo>
                    <a:pt x="0" y="762"/>
                  </a:lnTo>
                  <a:lnTo>
                    <a:pt x="0" y="84"/>
                  </a:lnTo>
                  <a:lnTo>
                    <a:pt x="85" y="84"/>
                  </a:lnTo>
                  <a:lnTo>
                    <a:pt x="85" y="0"/>
                  </a:lnTo>
                  <a:close/>
                  <a:moveTo>
                    <a:pt x="85" y="677"/>
                  </a:moveTo>
                  <a:lnTo>
                    <a:pt x="85" y="141"/>
                  </a:lnTo>
                  <a:lnTo>
                    <a:pt x="56" y="141"/>
                  </a:lnTo>
                  <a:lnTo>
                    <a:pt x="56" y="705"/>
                  </a:lnTo>
                  <a:lnTo>
                    <a:pt x="508" y="705"/>
                  </a:lnTo>
                  <a:lnTo>
                    <a:pt x="508" y="677"/>
                  </a:lnTo>
                  <a:lnTo>
                    <a:pt x="85" y="677"/>
                  </a:lnTo>
                  <a:close/>
                  <a:moveTo>
                    <a:pt x="141" y="56"/>
                  </a:moveTo>
                  <a:lnTo>
                    <a:pt x="141" y="621"/>
                  </a:lnTo>
                  <a:lnTo>
                    <a:pt x="593" y="621"/>
                  </a:lnTo>
                  <a:lnTo>
                    <a:pt x="593" y="282"/>
                  </a:lnTo>
                  <a:lnTo>
                    <a:pt x="367" y="282"/>
                  </a:lnTo>
                  <a:lnTo>
                    <a:pt x="367" y="56"/>
                  </a:lnTo>
                  <a:lnTo>
                    <a:pt x="141" y="56"/>
                  </a:lnTo>
                  <a:close/>
                  <a:moveTo>
                    <a:pt x="423" y="70"/>
                  </a:moveTo>
                  <a:lnTo>
                    <a:pt x="423" y="226"/>
                  </a:lnTo>
                  <a:lnTo>
                    <a:pt x="579" y="226"/>
                  </a:lnTo>
                  <a:lnTo>
                    <a:pt x="423" y="70"/>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96" name="Circle"/>
            <p:cNvSpPr>
              <a:spLocks noChangeAspect="1" noEditPoints="1"/>
            </p:cNvSpPr>
            <p:nvPr/>
          </p:nvSpPr>
          <p:spPr bwMode="auto">
            <a:xfrm>
              <a:off x="2721768" y="193357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22" name="Text File"/>
          <p:cNvGrpSpPr>
            <a:grpSpLocks noChangeAspect="1"/>
          </p:cNvGrpSpPr>
          <p:nvPr/>
        </p:nvGrpSpPr>
        <p:grpSpPr>
          <a:xfrm>
            <a:off x="4517515" y="2026444"/>
            <a:ext cx="377825" cy="377825"/>
            <a:chOff x="3111499" y="1960563"/>
            <a:chExt cx="377825" cy="377825"/>
          </a:xfrm>
        </p:grpSpPr>
        <p:sp>
          <p:nvSpPr>
            <p:cNvPr id="4463" name="Text File Icon"/>
            <p:cNvSpPr>
              <a:spLocks noChangeAspect="1" noEditPoints="1"/>
            </p:cNvSpPr>
            <p:nvPr/>
          </p:nvSpPr>
          <p:spPr bwMode="auto">
            <a:xfrm>
              <a:off x="3211511" y="2044700"/>
              <a:ext cx="177800" cy="209550"/>
            </a:xfrm>
            <a:custGeom>
              <a:avLst/>
              <a:gdLst>
                <a:gd name="T0" fmla="*/ 0 w 621"/>
                <a:gd name="T1" fmla="*/ 0 h 734"/>
                <a:gd name="T2" fmla="*/ 409 w 621"/>
                <a:gd name="T3" fmla="*/ 0 h 734"/>
                <a:gd name="T4" fmla="*/ 621 w 621"/>
                <a:gd name="T5" fmla="*/ 212 h 734"/>
                <a:gd name="T6" fmla="*/ 621 w 621"/>
                <a:gd name="T7" fmla="*/ 734 h 734"/>
                <a:gd name="T8" fmla="*/ 0 w 621"/>
                <a:gd name="T9" fmla="*/ 734 h 734"/>
                <a:gd name="T10" fmla="*/ 0 w 621"/>
                <a:gd name="T11" fmla="*/ 0 h 734"/>
                <a:gd name="T12" fmla="*/ 56 w 621"/>
                <a:gd name="T13" fmla="*/ 57 h 734"/>
                <a:gd name="T14" fmla="*/ 56 w 621"/>
                <a:gd name="T15" fmla="*/ 677 h 734"/>
                <a:gd name="T16" fmla="*/ 564 w 621"/>
                <a:gd name="T17" fmla="*/ 677 h 734"/>
                <a:gd name="T18" fmla="*/ 564 w 621"/>
                <a:gd name="T19" fmla="*/ 282 h 734"/>
                <a:gd name="T20" fmla="*/ 339 w 621"/>
                <a:gd name="T21" fmla="*/ 282 h 734"/>
                <a:gd name="T22" fmla="*/ 339 w 621"/>
                <a:gd name="T23" fmla="*/ 57 h 734"/>
                <a:gd name="T24" fmla="*/ 56 w 621"/>
                <a:gd name="T25" fmla="*/ 57 h 734"/>
                <a:gd name="T26" fmla="*/ 395 w 621"/>
                <a:gd name="T27" fmla="*/ 71 h 734"/>
                <a:gd name="T28" fmla="*/ 395 w 621"/>
                <a:gd name="T29" fmla="*/ 226 h 734"/>
                <a:gd name="T30" fmla="*/ 550 w 621"/>
                <a:gd name="T31" fmla="*/ 226 h 734"/>
                <a:gd name="T32" fmla="*/ 395 w 621"/>
                <a:gd name="T33" fmla="*/ 71 h 734"/>
                <a:gd name="T34" fmla="*/ 113 w 621"/>
                <a:gd name="T35" fmla="*/ 113 h 734"/>
                <a:gd name="T36" fmla="*/ 282 w 621"/>
                <a:gd name="T37" fmla="*/ 113 h 734"/>
                <a:gd name="T38" fmla="*/ 282 w 621"/>
                <a:gd name="T39" fmla="*/ 169 h 734"/>
                <a:gd name="T40" fmla="*/ 113 w 621"/>
                <a:gd name="T41" fmla="*/ 169 h 734"/>
                <a:gd name="T42" fmla="*/ 113 w 621"/>
                <a:gd name="T43" fmla="*/ 113 h 734"/>
                <a:gd name="T44" fmla="*/ 113 w 621"/>
                <a:gd name="T45" fmla="*/ 226 h 734"/>
                <a:gd name="T46" fmla="*/ 282 w 621"/>
                <a:gd name="T47" fmla="*/ 226 h 734"/>
                <a:gd name="T48" fmla="*/ 282 w 621"/>
                <a:gd name="T49" fmla="*/ 282 h 734"/>
                <a:gd name="T50" fmla="*/ 113 w 621"/>
                <a:gd name="T51" fmla="*/ 282 h 734"/>
                <a:gd name="T52" fmla="*/ 113 w 621"/>
                <a:gd name="T53" fmla="*/ 226 h 734"/>
                <a:gd name="T54" fmla="*/ 113 w 621"/>
                <a:gd name="T55" fmla="*/ 339 h 734"/>
                <a:gd name="T56" fmla="*/ 508 w 621"/>
                <a:gd name="T57" fmla="*/ 339 h 734"/>
                <a:gd name="T58" fmla="*/ 508 w 621"/>
                <a:gd name="T59" fmla="*/ 395 h 734"/>
                <a:gd name="T60" fmla="*/ 113 w 621"/>
                <a:gd name="T61" fmla="*/ 395 h 734"/>
                <a:gd name="T62" fmla="*/ 113 w 621"/>
                <a:gd name="T63" fmla="*/ 339 h 734"/>
                <a:gd name="T64" fmla="*/ 113 w 621"/>
                <a:gd name="T65" fmla="*/ 452 h 734"/>
                <a:gd name="T66" fmla="*/ 508 w 621"/>
                <a:gd name="T67" fmla="*/ 452 h 734"/>
                <a:gd name="T68" fmla="*/ 508 w 621"/>
                <a:gd name="T69" fmla="*/ 508 h 734"/>
                <a:gd name="T70" fmla="*/ 113 w 621"/>
                <a:gd name="T71" fmla="*/ 508 h 734"/>
                <a:gd name="T72" fmla="*/ 113 w 621"/>
                <a:gd name="T73" fmla="*/ 452 h 734"/>
                <a:gd name="T74" fmla="*/ 508 w 621"/>
                <a:gd name="T75" fmla="*/ 565 h 734"/>
                <a:gd name="T76" fmla="*/ 508 w 621"/>
                <a:gd name="T77" fmla="*/ 621 h 734"/>
                <a:gd name="T78" fmla="*/ 113 w 621"/>
                <a:gd name="T79" fmla="*/ 621 h 734"/>
                <a:gd name="T80" fmla="*/ 113 w 621"/>
                <a:gd name="T81" fmla="*/ 565 h 734"/>
                <a:gd name="T82" fmla="*/ 508 w 621"/>
                <a:gd name="T83" fmla="*/ 565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1" h="734">
                  <a:moveTo>
                    <a:pt x="0" y="0"/>
                  </a:moveTo>
                  <a:lnTo>
                    <a:pt x="409" y="0"/>
                  </a:lnTo>
                  <a:lnTo>
                    <a:pt x="621" y="212"/>
                  </a:lnTo>
                  <a:lnTo>
                    <a:pt x="621" y="734"/>
                  </a:lnTo>
                  <a:lnTo>
                    <a:pt x="0" y="734"/>
                  </a:lnTo>
                  <a:lnTo>
                    <a:pt x="0" y="0"/>
                  </a:lnTo>
                  <a:close/>
                  <a:moveTo>
                    <a:pt x="56" y="57"/>
                  </a:moveTo>
                  <a:lnTo>
                    <a:pt x="56" y="677"/>
                  </a:lnTo>
                  <a:lnTo>
                    <a:pt x="564" y="677"/>
                  </a:lnTo>
                  <a:lnTo>
                    <a:pt x="564" y="282"/>
                  </a:lnTo>
                  <a:lnTo>
                    <a:pt x="339" y="282"/>
                  </a:lnTo>
                  <a:lnTo>
                    <a:pt x="339" y="57"/>
                  </a:lnTo>
                  <a:lnTo>
                    <a:pt x="56" y="57"/>
                  </a:lnTo>
                  <a:close/>
                  <a:moveTo>
                    <a:pt x="395" y="71"/>
                  </a:moveTo>
                  <a:lnTo>
                    <a:pt x="395" y="226"/>
                  </a:lnTo>
                  <a:lnTo>
                    <a:pt x="550" y="226"/>
                  </a:lnTo>
                  <a:lnTo>
                    <a:pt x="395" y="71"/>
                  </a:lnTo>
                  <a:close/>
                  <a:moveTo>
                    <a:pt x="113" y="113"/>
                  </a:moveTo>
                  <a:lnTo>
                    <a:pt x="282" y="113"/>
                  </a:lnTo>
                  <a:lnTo>
                    <a:pt x="282" y="169"/>
                  </a:lnTo>
                  <a:lnTo>
                    <a:pt x="113" y="169"/>
                  </a:lnTo>
                  <a:lnTo>
                    <a:pt x="113" y="113"/>
                  </a:lnTo>
                  <a:close/>
                  <a:moveTo>
                    <a:pt x="113" y="226"/>
                  </a:moveTo>
                  <a:lnTo>
                    <a:pt x="282" y="226"/>
                  </a:lnTo>
                  <a:lnTo>
                    <a:pt x="282" y="282"/>
                  </a:lnTo>
                  <a:lnTo>
                    <a:pt x="113" y="282"/>
                  </a:lnTo>
                  <a:lnTo>
                    <a:pt x="113" y="226"/>
                  </a:lnTo>
                  <a:close/>
                  <a:moveTo>
                    <a:pt x="113" y="339"/>
                  </a:moveTo>
                  <a:lnTo>
                    <a:pt x="508" y="339"/>
                  </a:lnTo>
                  <a:lnTo>
                    <a:pt x="508" y="395"/>
                  </a:lnTo>
                  <a:lnTo>
                    <a:pt x="113" y="395"/>
                  </a:lnTo>
                  <a:lnTo>
                    <a:pt x="113" y="339"/>
                  </a:lnTo>
                  <a:close/>
                  <a:moveTo>
                    <a:pt x="113" y="452"/>
                  </a:moveTo>
                  <a:lnTo>
                    <a:pt x="508" y="452"/>
                  </a:lnTo>
                  <a:lnTo>
                    <a:pt x="508" y="508"/>
                  </a:lnTo>
                  <a:lnTo>
                    <a:pt x="113" y="508"/>
                  </a:lnTo>
                  <a:lnTo>
                    <a:pt x="113" y="452"/>
                  </a:lnTo>
                  <a:close/>
                  <a:moveTo>
                    <a:pt x="508" y="565"/>
                  </a:moveTo>
                  <a:lnTo>
                    <a:pt x="508" y="621"/>
                  </a:lnTo>
                  <a:lnTo>
                    <a:pt x="113" y="621"/>
                  </a:lnTo>
                  <a:lnTo>
                    <a:pt x="113" y="565"/>
                  </a:lnTo>
                  <a:lnTo>
                    <a:pt x="508" y="565"/>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97" name="Circle"/>
            <p:cNvSpPr>
              <a:spLocks noChangeAspect="1" noEditPoints="1"/>
            </p:cNvSpPr>
            <p:nvPr/>
          </p:nvSpPr>
          <p:spPr bwMode="auto">
            <a:xfrm>
              <a:off x="3111499" y="1960563"/>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23" name="New File"/>
          <p:cNvGrpSpPr>
            <a:grpSpLocks noChangeAspect="1"/>
          </p:cNvGrpSpPr>
          <p:nvPr/>
        </p:nvGrpSpPr>
        <p:grpSpPr>
          <a:xfrm>
            <a:off x="5187338" y="2026444"/>
            <a:ext cx="377825" cy="377825"/>
            <a:chOff x="3492499" y="1928812"/>
            <a:chExt cx="377825" cy="377825"/>
          </a:xfrm>
        </p:grpSpPr>
        <p:sp>
          <p:nvSpPr>
            <p:cNvPr id="4457" name="New File Icon"/>
            <p:cNvSpPr>
              <a:spLocks noChangeAspect="1" noEditPoints="1"/>
            </p:cNvSpPr>
            <p:nvPr/>
          </p:nvSpPr>
          <p:spPr bwMode="auto">
            <a:xfrm>
              <a:off x="3586955" y="2005012"/>
              <a:ext cx="201612" cy="225425"/>
            </a:xfrm>
            <a:custGeom>
              <a:avLst/>
              <a:gdLst>
                <a:gd name="T0" fmla="*/ 557 w 706"/>
                <a:gd name="T1" fmla="*/ 367 h 791"/>
                <a:gd name="T2" fmla="*/ 649 w 706"/>
                <a:gd name="T3" fmla="*/ 421 h 791"/>
                <a:gd name="T4" fmla="*/ 536 w 706"/>
                <a:gd name="T5" fmla="*/ 557 h 791"/>
                <a:gd name="T6" fmla="*/ 536 w 706"/>
                <a:gd name="T7" fmla="*/ 559 h 791"/>
                <a:gd name="T8" fmla="*/ 706 w 706"/>
                <a:gd name="T9" fmla="*/ 525 h 791"/>
                <a:gd name="T10" fmla="*/ 706 w 706"/>
                <a:gd name="T11" fmla="*/ 632 h 791"/>
                <a:gd name="T12" fmla="*/ 535 w 706"/>
                <a:gd name="T13" fmla="*/ 603 h 791"/>
                <a:gd name="T14" fmla="*/ 535 w 706"/>
                <a:gd name="T15" fmla="*/ 606 h 791"/>
                <a:gd name="T16" fmla="*/ 649 w 706"/>
                <a:gd name="T17" fmla="*/ 737 h 791"/>
                <a:gd name="T18" fmla="*/ 556 w 706"/>
                <a:gd name="T19" fmla="*/ 791 h 791"/>
                <a:gd name="T20" fmla="*/ 494 w 706"/>
                <a:gd name="T21" fmla="*/ 628 h 791"/>
                <a:gd name="T22" fmla="*/ 492 w 706"/>
                <a:gd name="T23" fmla="*/ 628 h 791"/>
                <a:gd name="T24" fmla="*/ 431 w 706"/>
                <a:gd name="T25" fmla="*/ 791 h 791"/>
                <a:gd name="T26" fmla="*/ 340 w 706"/>
                <a:gd name="T27" fmla="*/ 737 h 791"/>
                <a:gd name="T28" fmla="*/ 454 w 706"/>
                <a:gd name="T29" fmla="*/ 604 h 791"/>
                <a:gd name="T30" fmla="*/ 453 w 706"/>
                <a:gd name="T31" fmla="*/ 602 h 791"/>
                <a:gd name="T32" fmla="*/ 286 w 706"/>
                <a:gd name="T33" fmla="*/ 632 h 791"/>
                <a:gd name="T34" fmla="*/ 286 w 706"/>
                <a:gd name="T35" fmla="*/ 525 h 791"/>
                <a:gd name="T36" fmla="*/ 452 w 706"/>
                <a:gd name="T37" fmla="*/ 559 h 791"/>
                <a:gd name="T38" fmla="*/ 452 w 706"/>
                <a:gd name="T39" fmla="*/ 557 h 791"/>
                <a:gd name="T40" fmla="*/ 340 w 706"/>
                <a:gd name="T41" fmla="*/ 422 h 791"/>
                <a:gd name="T42" fmla="*/ 435 w 706"/>
                <a:gd name="T43" fmla="*/ 367 h 791"/>
                <a:gd name="T44" fmla="*/ 493 w 706"/>
                <a:gd name="T45" fmla="*/ 531 h 791"/>
                <a:gd name="T46" fmla="*/ 495 w 706"/>
                <a:gd name="T47" fmla="*/ 531 h 791"/>
                <a:gd name="T48" fmla="*/ 557 w 706"/>
                <a:gd name="T49" fmla="*/ 367 h 791"/>
                <a:gd name="T50" fmla="*/ 0 w 706"/>
                <a:gd name="T51" fmla="*/ 0 h 791"/>
                <a:gd name="T52" fmla="*/ 409 w 706"/>
                <a:gd name="T53" fmla="*/ 0 h 791"/>
                <a:gd name="T54" fmla="*/ 621 w 706"/>
                <a:gd name="T55" fmla="*/ 212 h 791"/>
                <a:gd name="T56" fmla="*/ 621 w 706"/>
                <a:gd name="T57" fmla="*/ 346 h 791"/>
                <a:gd name="T58" fmla="*/ 565 w 706"/>
                <a:gd name="T59" fmla="*/ 339 h 791"/>
                <a:gd name="T60" fmla="*/ 565 w 706"/>
                <a:gd name="T61" fmla="*/ 283 h 791"/>
                <a:gd name="T62" fmla="*/ 339 w 706"/>
                <a:gd name="T63" fmla="*/ 283 h 791"/>
                <a:gd name="T64" fmla="*/ 339 w 706"/>
                <a:gd name="T65" fmla="*/ 57 h 791"/>
                <a:gd name="T66" fmla="*/ 57 w 706"/>
                <a:gd name="T67" fmla="*/ 57 h 791"/>
                <a:gd name="T68" fmla="*/ 57 w 706"/>
                <a:gd name="T69" fmla="*/ 678 h 791"/>
                <a:gd name="T70" fmla="*/ 318 w 706"/>
                <a:gd name="T71" fmla="*/ 678 h 791"/>
                <a:gd name="T72" fmla="*/ 311 w 706"/>
                <a:gd name="T73" fmla="*/ 734 h 791"/>
                <a:gd name="T74" fmla="*/ 0 w 706"/>
                <a:gd name="T75" fmla="*/ 734 h 791"/>
                <a:gd name="T76" fmla="*/ 0 w 706"/>
                <a:gd name="T77" fmla="*/ 0 h 791"/>
                <a:gd name="T78" fmla="*/ 395 w 706"/>
                <a:gd name="T79" fmla="*/ 71 h 791"/>
                <a:gd name="T80" fmla="*/ 395 w 706"/>
                <a:gd name="T81" fmla="*/ 226 h 791"/>
                <a:gd name="T82" fmla="*/ 551 w 706"/>
                <a:gd name="T83" fmla="*/ 226 h 791"/>
                <a:gd name="T84" fmla="*/ 395 w 706"/>
                <a:gd name="T85" fmla="*/ 71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06" h="791">
                  <a:moveTo>
                    <a:pt x="557" y="367"/>
                  </a:moveTo>
                  <a:lnTo>
                    <a:pt x="649" y="421"/>
                  </a:lnTo>
                  <a:lnTo>
                    <a:pt x="536" y="557"/>
                  </a:lnTo>
                  <a:lnTo>
                    <a:pt x="536" y="559"/>
                  </a:lnTo>
                  <a:lnTo>
                    <a:pt x="706" y="525"/>
                  </a:lnTo>
                  <a:lnTo>
                    <a:pt x="706" y="632"/>
                  </a:lnTo>
                  <a:lnTo>
                    <a:pt x="535" y="603"/>
                  </a:lnTo>
                  <a:lnTo>
                    <a:pt x="535" y="606"/>
                  </a:lnTo>
                  <a:lnTo>
                    <a:pt x="649" y="737"/>
                  </a:lnTo>
                  <a:lnTo>
                    <a:pt x="556" y="791"/>
                  </a:lnTo>
                  <a:lnTo>
                    <a:pt x="494" y="628"/>
                  </a:lnTo>
                  <a:lnTo>
                    <a:pt x="492" y="628"/>
                  </a:lnTo>
                  <a:lnTo>
                    <a:pt x="431" y="791"/>
                  </a:lnTo>
                  <a:lnTo>
                    <a:pt x="340" y="737"/>
                  </a:lnTo>
                  <a:lnTo>
                    <a:pt x="454" y="604"/>
                  </a:lnTo>
                  <a:lnTo>
                    <a:pt x="453" y="602"/>
                  </a:lnTo>
                  <a:lnTo>
                    <a:pt x="286" y="632"/>
                  </a:lnTo>
                  <a:lnTo>
                    <a:pt x="286" y="525"/>
                  </a:lnTo>
                  <a:lnTo>
                    <a:pt x="452" y="559"/>
                  </a:lnTo>
                  <a:lnTo>
                    <a:pt x="452" y="557"/>
                  </a:lnTo>
                  <a:lnTo>
                    <a:pt x="340" y="422"/>
                  </a:lnTo>
                  <a:lnTo>
                    <a:pt x="435" y="367"/>
                  </a:lnTo>
                  <a:lnTo>
                    <a:pt x="493" y="531"/>
                  </a:lnTo>
                  <a:lnTo>
                    <a:pt x="495" y="531"/>
                  </a:lnTo>
                  <a:lnTo>
                    <a:pt x="557" y="367"/>
                  </a:lnTo>
                  <a:close/>
                  <a:moveTo>
                    <a:pt x="0" y="0"/>
                  </a:moveTo>
                  <a:lnTo>
                    <a:pt x="409" y="0"/>
                  </a:lnTo>
                  <a:lnTo>
                    <a:pt x="621" y="212"/>
                  </a:lnTo>
                  <a:lnTo>
                    <a:pt x="621" y="346"/>
                  </a:lnTo>
                  <a:lnTo>
                    <a:pt x="565" y="339"/>
                  </a:lnTo>
                  <a:lnTo>
                    <a:pt x="565" y="283"/>
                  </a:lnTo>
                  <a:lnTo>
                    <a:pt x="339" y="283"/>
                  </a:lnTo>
                  <a:lnTo>
                    <a:pt x="339" y="57"/>
                  </a:lnTo>
                  <a:lnTo>
                    <a:pt x="57" y="57"/>
                  </a:lnTo>
                  <a:lnTo>
                    <a:pt x="57" y="678"/>
                  </a:lnTo>
                  <a:lnTo>
                    <a:pt x="318" y="678"/>
                  </a:lnTo>
                  <a:lnTo>
                    <a:pt x="311" y="734"/>
                  </a:lnTo>
                  <a:lnTo>
                    <a:pt x="0" y="734"/>
                  </a:lnTo>
                  <a:lnTo>
                    <a:pt x="0" y="0"/>
                  </a:lnTo>
                  <a:close/>
                  <a:moveTo>
                    <a:pt x="395" y="71"/>
                  </a:moveTo>
                  <a:lnTo>
                    <a:pt x="395" y="226"/>
                  </a:lnTo>
                  <a:lnTo>
                    <a:pt x="551" y="226"/>
                  </a:lnTo>
                  <a:lnTo>
                    <a:pt x="395" y="71"/>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98" name="Circle"/>
            <p:cNvSpPr>
              <a:spLocks noChangeAspect="1" noEditPoints="1"/>
            </p:cNvSpPr>
            <p:nvPr/>
          </p:nvSpPr>
          <p:spPr bwMode="auto">
            <a:xfrm>
              <a:off x="3492499" y="1928812"/>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24" name="Add File"/>
          <p:cNvGrpSpPr>
            <a:grpSpLocks noChangeAspect="1"/>
          </p:cNvGrpSpPr>
          <p:nvPr/>
        </p:nvGrpSpPr>
        <p:grpSpPr>
          <a:xfrm>
            <a:off x="5857161" y="2026444"/>
            <a:ext cx="377825" cy="377825"/>
            <a:chOff x="3886993" y="1908174"/>
            <a:chExt cx="377825" cy="377825"/>
          </a:xfrm>
        </p:grpSpPr>
        <p:sp>
          <p:nvSpPr>
            <p:cNvPr id="4458" name="Add File Icon"/>
            <p:cNvSpPr>
              <a:spLocks noChangeAspect="1" noEditPoints="1"/>
            </p:cNvSpPr>
            <p:nvPr/>
          </p:nvSpPr>
          <p:spPr bwMode="auto">
            <a:xfrm>
              <a:off x="3987005" y="1992311"/>
              <a:ext cx="177800" cy="209550"/>
            </a:xfrm>
            <a:custGeom>
              <a:avLst/>
              <a:gdLst>
                <a:gd name="T0" fmla="*/ 395 w 621"/>
                <a:gd name="T1" fmla="*/ 226 h 734"/>
                <a:gd name="T2" fmla="*/ 551 w 621"/>
                <a:gd name="T3" fmla="*/ 226 h 734"/>
                <a:gd name="T4" fmla="*/ 395 w 621"/>
                <a:gd name="T5" fmla="*/ 71 h 734"/>
                <a:gd name="T6" fmla="*/ 395 w 621"/>
                <a:gd name="T7" fmla="*/ 226 h 734"/>
                <a:gd name="T8" fmla="*/ 565 w 621"/>
                <a:gd name="T9" fmla="*/ 283 h 734"/>
                <a:gd name="T10" fmla="*/ 339 w 621"/>
                <a:gd name="T11" fmla="*/ 283 h 734"/>
                <a:gd name="T12" fmla="*/ 339 w 621"/>
                <a:gd name="T13" fmla="*/ 57 h 734"/>
                <a:gd name="T14" fmla="*/ 57 w 621"/>
                <a:gd name="T15" fmla="*/ 57 h 734"/>
                <a:gd name="T16" fmla="*/ 57 w 621"/>
                <a:gd name="T17" fmla="*/ 480 h 734"/>
                <a:gd name="T18" fmla="*/ 0 w 621"/>
                <a:gd name="T19" fmla="*/ 480 h 734"/>
                <a:gd name="T20" fmla="*/ 0 w 621"/>
                <a:gd name="T21" fmla="*/ 0 h 734"/>
                <a:gd name="T22" fmla="*/ 410 w 621"/>
                <a:gd name="T23" fmla="*/ 0 h 734"/>
                <a:gd name="T24" fmla="*/ 621 w 621"/>
                <a:gd name="T25" fmla="*/ 212 h 734"/>
                <a:gd name="T26" fmla="*/ 621 w 621"/>
                <a:gd name="T27" fmla="*/ 734 h 734"/>
                <a:gd name="T28" fmla="*/ 254 w 621"/>
                <a:gd name="T29" fmla="*/ 734 h 734"/>
                <a:gd name="T30" fmla="*/ 254 w 621"/>
                <a:gd name="T31" fmla="*/ 678 h 734"/>
                <a:gd name="T32" fmla="*/ 565 w 621"/>
                <a:gd name="T33" fmla="*/ 678 h 734"/>
                <a:gd name="T34" fmla="*/ 565 w 621"/>
                <a:gd name="T35" fmla="*/ 283 h 734"/>
                <a:gd name="T36" fmla="*/ 141 w 621"/>
                <a:gd name="T37" fmla="*/ 367 h 734"/>
                <a:gd name="T38" fmla="*/ 226 w 621"/>
                <a:gd name="T39" fmla="*/ 367 h 734"/>
                <a:gd name="T40" fmla="*/ 226 w 621"/>
                <a:gd name="T41" fmla="*/ 508 h 734"/>
                <a:gd name="T42" fmla="*/ 367 w 621"/>
                <a:gd name="T43" fmla="*/ 508 h 734"/>
                <a:gd name="T44" fmla="*/ 367 w 621"/>
                <a:gd name="T45" fmla="*/ 593 h 734"/>
                <a:gd name="T46" fmla="*/ 226 w 621"/>
                <a:gd name="T47" fmla="*/ 593 h 734"/>
                <a:gd name="T48" fmla="*/ 226 w 621"/>
                <a:gd name="T49" fmla="*/ 734 h 734"/>
                <a:gd name="T50" fmla="*/ 141 w 621"/>
                <a:gd name="T51" fmla="*/ 734 h 734"/>
                <a:gd name="T52" fmla="*/ 141 w 621"/>
                <a:gd name="T53" fmla="*/ 593 h 734"/>
                <a:gd name="T54" fmla="*/ 0 w 621"/>
                <a:gd name="T55" fmla="*/ 593 h 734"/>
                <a:gd name="T56" fmla="*/ 0 w 621"/>
                <a:gd name="T57" fmla="*/ 508 h 734"/>
                <a:gd name="T58" fmla="*/ 141 w 621"/>
                <a:gd name="T59" fmla="*/ 508 h 734"/>
                <a:gd name="T60" fmla="*/ 141 w 621"/>
                <a:gd name="T61" fmla="*/ 367 h 734"/>
                <a:gd name="T62" fmla="*/ 0 w 621"/>
                <a:gd name="T63" fmla="*/ 734 h 734"/>
                <a:gd name="T64" fmla="*/ 0 w 621"/>
                <a:gd name="T65" fmla="*/ 621 h 734"/>
                <a:gd name="T66" fmla="*/ 57 w 621"/>
                <a:gd name="T67" fmla="*/ 621 h 734"/>
                <a:gd name="T68" fmla="*/ 57 w 621"/>
                <a:gd name="T69" fmla="*/ 678 h 734"/>
                <a:gd name="T70" fmla="*/ 113 w 621"/>
                <a:gd name="T71" fmla="*/ 678 h 734"/>
                <a:gd name="T72" fmla="*/ 113 w 621"/>
                <a:gd name="T73" fmla="*/ 734 h 734"/>
                <a:gd name="T74" fmla="*/ 0 w 621"/>
                <a:gd name="T75"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21" h="734">
                  <a:moveTo>
                    <a:pt x="395" y="226"/>
                  </a:moveTo>
                  <a:lnTo>
                    <a:pt x="551" y="226"/>
                  </a:lnTo>
                  <a:lnTo>
                    <a:pt x="395" y="71"/>
                  </a:lnTo>
                  <a:lnTo>
                    <a:pt x="395" y="226"/>
                  </a:lnTo>
                  <a:close/>
                  <a:moveTo>
                    <a:pt x="565" y="283"/>
                  </a:moveTo>
                  <a:lnTo>
                    <a:pt x="339" y="283"/>
                  </a:lnTo>
                  <a:lnTo>
                    <a:pt x="339" y="57"/>
                  </a:lnTo>
                  <a:lnTo>
                    <a:pt x="57" y="57"/>
                  </a:lnTo>
                  <a:lnTo>
                    <a:pt x="57" y="480"/>
                  </a:lnTo>
                  <a:lnTo>
                    <a:pt x="0" y="480"/>
                  </a:lnTo>
                  <a:lnTo>
                    <a:pt x="0" y="0"/>
                  </a:lnTo>
                  <a:lnTo>
                    <a:pt x="410" y="0"/>
                  </a:lnTo>
                  <a:lnTo>
                    <a:pt x="621" y="212"/>
                  </a:lnTo>
                  <a:lnTo>
                    <a:pt x="621" y="734"/>
                  </a:lnTo>
                  <a:lnTo>
                    <a:pt x="254" y="734"/>
                  </a:lnTo>
                  <a:lnTo>
                    <a:pt x="254" y="678"/>
                  </a:lnTo>
                  <a:lnTo>
                    <a:pt x="565" y="678"/>
                  </a:lnTo>
                  <a:lnTo>
                    <a:pt x="565" y="283"/>
                  </a:lnTo>
                  <a:close/>
                  <a:moveTo>
                    <a:pt x="141" y="367"/>
                  </a:moveTo>
                  <a:lnTo>
                    <a:pt x="226" y="367"/>
                  </a:lnTo>
                  <a:lnTo>
                    <a:pt x="226" y="508"/>
                  </a:lnTo>
                  <a:lnTo>
                    <a:pt x="367" y="508"/>
                  </a:lnTo>
                  <a:lnTo>
                    <a:pt x="367" y="593"/>
                  </a:lnTo>
                  <a:lnTo>
                    <a:pt x="226" y="593"/>
                  </a:lnTo>
                  <a:lnTo>
                    <a:pt x="226" y="734"/>
                  </a:lnTo>
                  <a:lnTo>
                    <a:pt x="141" y="734"/>
                  </a:lnTo>
                  <a:lnTo>
                    <a:pt x="141" y="593"/>
                  </a:lnTo>
                  <a:lnTo>
                    <a:pt x="0" y="593"/>
                  </a:lnTo>
                  <a:lnTo>
                    <a:pt x="0" y="508"/>
                  </a:lnTo>
                  <a:lnTo>
                    <a:pt x="141" y="508"/>
                  </a:lnTo>
                  <a:lnTo>
                    <a:pt x="141" y="367"/>
                  </a:lnTo>
                  <a:close/>
                  <a:moveTo>
                    <a:pt x="0" y="734"/>
                  </a:moveTo>
                  <a:lnTo>
                    <a:pt x="0" y="621"/>
                  </a:lnTo>
                  <a:lnTo>
                    <a:pt x="57" y="621"/>
                  </a:lnTo>
                  <a:lnTo>
                    <a:pt x="57" y="678"/>
                  </a:lnTo>
                  <a:lnTo>
                    <a:pt x="113" y="678"/>
                  </a:lnTo>
                  <a:lnTo>
                    <a:pt x="113" y="734"/>
                  </a:lnTo>
                  <a:lnTo>
                    <a:pt x="0" y="734"/>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99" name="Circle"/>
            <p:cNvSpPr>
              <a:spLocks noChangeAspect="1" noEditPoints="1"/>
            </p:cNvSpPr>
            <p:nvPr/>
          </p:nvSpPr>
          <p:spPr bwMode="auto">
            <a:xfrm>
              <a:off x="3886993" y="1908174"/>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25" name="Delete File"/>
          <p:cNvGrpSpPr>
            <a:grpSpLocks noChangeAspect="1"/>
          </p:cNvGrpSpPr>
          <p:nvPr/>
        </p:nvGrpSpPr>
        <p:grpSpPr>
          <a:xfrm>
            <a:off x="6526984" y="2026444"/>
            <a:ext cx="377825" cy="377825"/>
            <a:chOff x="4276724" y="1935162"/>
            <a:chExt cx="377825" cy="377825"/>
          </a:xfrm>
        </p:grpSpPr>
        <p:sp>
          <p:nvSpPr>
            <p:cNvPr id="4461" name="Delete File Icon"/>
            <p:cNvSpPr>
              <a:spLocks noChangeAspect="1" noEditPoints="1"/>
            </p:cNvSpPr>
            <p:nvPr/>
          </p:nvSpPr>
          <p:spPr bwMode="auto">
            <a:xfrm>
              <a:off x="4376736" y="2019299"/>
              <a:ext cx="177800" cy="209550"/>
            </a:xfrm>
            <a:custGeom>
              <a:avLst/>
              <a:gdLst>
                <a:gd name="T0" fmla="*/ 395 w 621"/>
                <a:gd name="T1" fmla="*/ 226 h 734"/>
                <a:gd name="T2" fmla="*/ 550 w 621"/>
                <a:gd name="T3" fmla="*/ 226 h 734"/>
                <a:gd name="T4" fmla="*/ 395 w 621"/>
                <a:gd name="T5" fmla="*/ 70 h 734"/>
                <a:gd name="T6" fmla="*/ 395 w 621"/>
                <a:gd name="T7" fmla="*/ 226 h 734"/>
                <a:gd name="T8" fmla="*/ 565 w 621"/>
                <a:gd name="T9" fmla="*/ 282 h 734"/>
                <a:gd name="T10" fmla="*/ 395 w 621"/>
                <a:gd name="T11" fmla="*/ 282 h 734"/>
                <a:gd name="T12" fmla="*/ 339 w 621"/>
                <a:gd name="T13" fmla="*/ 282 h 734"/>
                <a:gd name="T14" fmla="*/ 339 w 621"/>
                <a:gd name="T15" fmla="*/ 56 h 734"/>
                <a:gd name="T16" fmla="*/ 57 w 621"/>
                <a:gd name="T17" fmla="*/ 56 h 734"/>
                <a:gd name="T18" fmla="*/ 57 w 621"/>
                <a:gd name="T19" fmla="*/ 367 h 734"/>
                <a:gd name="T20" fmla="*/ 0 w 621"/>
                <a:gd name="T21" fmla="*/ 423 h 734"/>
                <a:gd name="T22" fmla="*/ 0 w 621"/>
                <a:gd name="T23" fmla="*/ 0 h 734"/>
                <a:gd name="T24" fmla="*/ 409 w 621"/>
                <a:gd name="T25" fmla="*/ 0 h 734"/>
                <a:gd name="T26" fmla="*/ 621 w 621"/>
                <a:gd name="T27" fmla="*/ 211 h 734"/>
                <a:gd name="T28" fmla="*/ 621 w 621"/>
                <a:gd name="T29" fmla="*/ 734 h 734"/>
                <a:gd name="T30" fmla="*/ 311 w 621"/>
                <a:gd name="T31" fmla="*/ 734 h 734"/>
                <a:gd name="T32" fmla="*/ 367 w 621"/>
                <a:gd name="T33" fmla="*/ 677 h 734"/>
                <a:gd name="T34" fmla="*/ 565 w 621"/>
                <a:gd name="T35" fmla="*/ 677 h 734"/>
                <a:gd name="T36" fmla="*/ 565 w 621"/>
                <a:gd name="T37" fmla="*/ 282 h 734"/>
                <a:gd name="T38" fmla="*/ 259 w 621"/>
                <a:gd name="T39" fmla="*/ 414 h 734"/>
                <a:gd name="T40" fmla="*/ 319 w 621"/>
                <a:gd name="T41" fmla="*/ 474 h 734"/>
                <a:gd name="T42" fmla="*/ 220 w 621"/>
                <a:gd name="T43" fmla="*/ 574 h 734"/>
                <a:gd name="T44" fmla="*/ 319 w 621"/>
                <a:gd name="T45" fmla="*/ 674 h 734"/>
                <a:gd name="T46" fmla="*/ 259 w 621"/>
                <a:gd name="T47" fmla="*/ 734 h 734"/>
                <a:gd name="T48" fmla="*/ 160 w 621"/>
                <a:gd name="T49" fmla="*/ 634 h 734"/>
                <a:gd name="T50" fmla="*/ 60 w 621"/>
                <a:gd name="T51" fmla="*/ 734 h 734"/>
                <a:gd name="T52" fmla="*/ 0 w 621"/>
                <a:gd name="T53" fmla="*/ 674 h 734"/>
                <a:gd name="T54" fmla="*/ 100 w 621"/>
                <a:gd name="T55" fmla="*/ 574 h 734"/>
                <a:gd name="T56" fmla="*/ 0 w 621"/>
                <a:gd name="T57" fmla="*/ 474 h 734"/>
                <a:gd name="T58" fmla="*/ 60 w 621"/>
                <a:gd name="T59" fmla="*/ 414 h 734"/>
                <a:gd name="T60" fmla="*/ 160 w 621"/>
                <a:gd name="T61" fmla="*/ 514 h 734"/>
                <a:gd name="T62" fmla="*/ 259 w 621"/>
                <a:gd name="T63" fmla="*/ 41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21" h="734">
                  <a:moveTo>
                    <a:pt x="395" y="226"/>
                  </a:moveTo>
                  <a:lnTo>
                    <a:pt x="550" y="226"/>
                  </a:lnTo>
                  <a:lnTo>
                    <a:pt x="395" y="70"/>
                  </a:lnTo>
                  <a:lnTo>
                    <a:pt x="395" y="226"/>
                  </a:lnTo>
                  <a:close/>
                  <a:moveTo>
                    <a:pt x="565" y="282"/>
                  </a:moveTo>
                  <a:lnTo>
                    <a:pt x="395" y="282"/>
                  </a:lnTo>
                  <a:lnTo>
                    <a:pt x="339" y="282"/>
                  </a:lnTo>
                  <a:lnTo>
                    <a:pt x="339" y="56"/>
                  </a:lnTo>
                  <a:lnTo>
                    <a:pt x="57" y="56"/>
                  </a:lnTo>
                  <a:lnTo>
                    <a:pt x="57" y="367"/>
                  </a:lnTo>
                  <a:lnTo>
                    <a:pt x="0" y="423"/>
                  </a:lnTo>
                  <a:lnTo>
                    <a:pt x="0" y="0"/>
                  </a:lnTo>
                  <a:lnTo>
                    <a:pt x="409" y="0"/>
                  </a:lnTo>
                  <a:lnTo>
                    <a:pt x="621" y="211"/>
                  </a:lnTo>
                  <a:lnTo>
                    <a:pt x="621" y="734"/>
                  </a:lnTo>
                  <a:lnTo>
                    <a:pt x="311" y="734"/>
                  </a:lnTo>
                  <a:lnTo>
                    <a:pt x="367" y="677"/>
                  </a:lnTo>
                  <a:lnTo>
                    <a:pt x="565" y="677"/>
                  </a:lnTo>
                  <a:lnTo>
                    <a:pt x="565" y="282"/>
                  </a:lnTo>
                  <a:close/>
                  <a:moveTo>
                    <a:pt x="259" y="414"/>
                  </a:moveTo>
                  <a:lnTo>
                    <a:pt x="319" y="474"/>
                  </a:lnTo>
                  <a:lnTo>
                    <a:pt x="220" y="574"/>
                  </a:lnTo>
                  <a:lnTo>
                    <a:pt x="319" y="674"/>
                  </a:lnTo>
                  <a:lnTo>
                    <a:pt x="259" y="734"/>
                  </a:lnTo>
                  <a:lnTo>
                    <a:pt x="160" y="634"/>
                  </a:lnTo>
                  <a:lnTo>
                    <a:pt x="60" y="734"/>
                  </a:lnTo>
                  <a:lnTo>
                    <a:pt x="0" y="674"/>
                  </a:lnTo>
                  <a:lnTo>
                    <a:pt x="100" y="574"/>
                  </a:lnTo>
                  <a:lnTo>
                    <a:pt x="0" y="474"/>
                  </a:lnTo>
                  <a:lnTo>
                    <a:pt x="60" y="414"/>
                  </a:lnTo>
                  <a:lnTo>
                    <a:pt x="160" y="514"/>
                  </a:lnTo>
                  <a:lnTo>
                    <a:pt x="259" y="414"/>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00" name="Circle"/>
            <p:cNvSpPr>
              <a:spLocks noChangeAspect="1" noEditPoints="1"/>
            </p:cNvSpPr>
            <p:nvPr/>
          </p:nvSpPr>
          <p:spPr bwMode="auto">
            <a:xfrm>
              <a:off x="4276724" y="1935162"/>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29" name="Export File"/>
          <p:cNvGrpSpPr>
            <a:grpSpLocks noChangeAspect="1"/>
          </p:cNvGrpSpPr>
          <p:nvPr/>
        </p:nvGrpSpPr>
        <p:grpSpPr>
          <a:xfrm>
            <a:off x="9206276" y="2026444"/>
            <a:ext cx="377825" cy="377825"/>
            <a:chOff x="5784849" y="1936750"/>
            <a:chExt cx="377825" cy="377825"/>
          </a:xfrm>
        </p:grpSpPr>
        <p:sp>
          <p:nvSpPr>
            <p:cNvPr id="4459" name="Export File Icon"/>
            <p:cNvSpPr>
              <a:spLocks noChangeAspect="1" noEditPoints="1"/>
            </p:cNvSpPr>
            <p:nvPr/>
          </p:nvSpPr>
          <p:spPr bwMode="auto">
            <a:xfrm>
              <a:off x="5872955" y="2008981"/>
              <a:ext cx="201612" cy="233363"/>
            </a:xfrm>
            <a:custGeom>
              <a:avLst/>
              <a:gdLst>
                <a:gd name="T0" fmla="*/ 254 w 705"/>
                <a:gd name="T1" fmla="*/ 592 h 818"/>
                <a:gd name="T2" fmla="*/ 536 w 705"/>
                <a:gd name="T3" fmla="*/ 592 h 818"/>
                <a:gd name="T4" fmla="*/ 381 w 705"/>
                <a:gd name="T5" fmla="*/ 451 h 818"/>
                <a:gd name="T6" fmla="*/ 508 w 705"/>
                <a:gd name="T7" fmla="*/ 451 h 818"/>
                <a:gd name="T8" fmla="*/ 705 w 705"/>
                <a:gd name="T9" fmla="*/ 635 h 818"/>
                <a:gd name="T10" fmla="*/ 508 w 705"/>
                <a:gd name="T11" fmla="*/ 818 h 818"/>
                <a:gd name="T12" fmla="*/ 381 w 705"/>
                <a:gd name="T13" fmla="*/ 818 h 818"/>
                <a:gd name="T14" fmla="*/ 536 w 705"/>
                <a:gd name="T15" fmla="*/ 677 h 818"/>
                <a:gd name="T16" fmla="*/ 254 w 705"/>
                <a:gd name="T17" fmla="*/ 677 h 818"/>
                <a:gd name="T18" fmla="*/ 254 w 705"/>
                <a:gd name="T19" fmla="*/ 592 h 818"/>
                <a:gd name="T20" fmla="*/ 0 w 705"/>
                <a:gd name="T21" fmla="*/ 0 h 818"/>
                <a:gd name="T22" fmla="*/ 409 w 705"/>
                <a:gd name="T23" fmla="*/ 0 h 818"/>
                <a:gd name="T24" fmla="*/ 621 w 705"/>
                <a:gd name="T25" fmla="*/ 211 h 818"/>
                <a:gd name="T26" fmla="*/ 621 w 705"/>
                <a:gd name="T27" fmla="*/ 487 h 818"/>
                <a:gd name="T28" fmla="*/ 564 w 705"/>
                <a:gd name="T29" fmla="*/ 444 h 818"/>
                <a:gd name="T30" fmla="*/ 564 w 705"/>
                <a:gd name="T31" fmla="*/ 282 h 818"/>
                <a:gd name="T32" fmla="*/ 339 w 705"/>
                <a:gd name="T33" fmla="*/ 282 h 818"/>
                <a:gd name="T34" fmla="*/ 339 w 705"/>
                <a:gd name="T35" fmla="*/ 56 h 818"/>
                <a:gd name="T36" fmla="*/ 56 w 705"/>
                <a:gd name="T37" fmla="*/ 56 h 818"/>
                <a:gd name="T38" fmla="*/ 56 w 705"/>
                <a:gd name="T39" fmla="*/ 677 h 818"/>
                <a:gd name="T40" fmla="*/ 219 w 705"/>
                <a:gd name="T41" fmla="*/ 677 h 818"/>
                <a:gd name="T42" fmla="*/ 240 w 705"/>
                <a:gd name="T43" fmla="*/ 733 h 818"/>
                <a:gd name="T44" fmla="*/ 0 w 705"/>
                <a:gd name="T45" fmla="*/ 733 h 818"/>
                <a:gd name="T46" fmla="*/ 0 w 705"/>
                <a:gd name="T47" fmla="*/ 0 h 818"/>
                <a:gd name="T48" fmla="*/ 395 w 705"/>
                <a:gd name="T49" fmla="*/ 70 h 818"/>
                <a:gd name="T50" fmla="*/ 395 w 705"/>
                <a:gd name="T51" fmla="*/ 225 h 818"/>
                <a:gd name="T52" fmla="*/ 550 w 705"/>
                <a:gd name="T53" fmla="*/ 225 h 818"/>
                <a:gd name="T54" fmla="*/ 395 w 705"/>
                <a:gd name="T55" fmla="*/ 70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5" h="818">
                  <a:moveTo>
                    <a:pt x="254" y="592"/>
                  </a:moveTo>
                  <a:lnTo>
                    <a:pt x="536" y="592"/>
                  </a:lnTo>
                  <a:lnTo>
                    <a:pt x="381" y="451"/>
                  </a:lnTo>
                  <a:lnTo>
                    <a:pt x="508" y="451"/>
                  </a:lnTo>
                  <a:lnTo>
                    <a:pt x="705" y="635"/>
                  </a:lnTo>
                  <a:lnTo>
                    <a:pt x="508" y="818"/>
                  </a:lnTo>
                  <a:lnTo>
                    <a:pt x="381" y="818"/>
                  </a:lnTo>
                  <a:lnTo>
                    <a:pt x="536" y="677"/>
                  </a:lnTo>
                  <a:lnTo>
                    <a:pt x="254" y="677"/>
                  </a:lnTo>
                  <a:lnTo>
                    <a:pt x="254" y="592"/>
                  </a:lnTo>
                  <a:close/>
                  <a:moveTo>
                    <a:pt x="0" y="0"/>
                  </a:moveTo>
                  <a:lnTo>
                    <a:pt x="409" y="0"/>
                  </a:lnTo>
                  <a:lnTo>
                    <a:pt x="621" y="211"/>
                  </a:lnTo>
                  <a:lnTo>
                    <a:pt x="621" y="487"/>
                  </a:lnTo>
                  <a:lnTo>
                    <a:pt x="564" y="444"/>
                  </a:lnTo>
                  <a:lnTo>
                    <a:pt x="564" y="282"/>
                  </a:lnTo>
                  <a:lnTo>
                    <a:pt x="339" y="282"/>
                  </a:lnTo>
                  <a:lnTo>
                    <a:pt x="339" y="56"/>
                  </a:lnTo>
                  <a:lnTo>
                    <a:pt x="56" y="56"/>
                  </a:lnTo>
                  <a:lnTo>
                    <a:pt x="56" y="677"/>
                  </a:lnTo>
                  <a:lnTo>
                    <a:pt x="219" y="677"/>
                  </a:lnTo>
                  <a:lnTo>
                    <a:pt x="240" y="733"/>
                  </a:lnTo>
                  <a:lnTo>
                    <a:pt x="0" y="733"/>
                  </a:lnTo>
                  <a:lnTo>
                    <a:pt x="0" y="0"/>
                  </a:lnTo>
                  <a:close/>
                  <a:moveTo>
                    <a:pt x="395" y="70"/>
                  </a:moveTo>
                  <a:lnTo>
                    <a:pt x="395" y="225"/>
                  </a:lnTo>
                  <a:lnTo>
                    <a:pt x="550" y="225"/>
                  </a:lnTo>
                  <a:lnTo>
                    <a:pt x="395" y="70"/>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01" name="Circle"/>
            <p:cNvSpPr>
              <a:spLocks noChangeAspect="1" noEditPoints="1"/>
            </p:cNvSpPr>
            <p:nvPr/>
          </p:nvSpPr>
          <p:spPr bwMode="auto">
            <a:xfrm>
              <a:off x="5784849" y="1936750"/>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0" name="Check File"/>
          <p:cNvGrpSpPr>
            <a:grpSpLocks noChangeAspect="1"/>
          </p:cNvGrpSpPr>
          <p:nvPr/>
        </p:nvGrpSpPr>
        <p:grpSpPr>
          <a:xfrm>
            <a:off x="9876099" y="2026444"/>
            <a:ext cx="377825" cy="377825"/>
            <a:chOff x="6179343" y="1916112"/>
            <a:chExt cx="377825" cy="377825"/>
          </a:xfrm>
        </p:grpSpPr>
        <p:sp>
          <p:nvSpPr>
            <p:cNvPr id="4460" name="Check File Icon"/>
            <p:cNvSpPr>
              <a:spLocks noChangeAspect="1" noEditPoints="1"/>
            </p:cNvSpPr>
            <p:nvPr/>
          </p:nvSpPr>
          <p:spPr bwMode="auto">
            <a:xfrm>
              <a:off x="6279355" y="1999455"/>
              <a:ext cx="177800" cy="211138"/>
            </a:xfrm>
            <a:custGeom>
              <a:avLst/>
              <a:gdLst>
                <a:gd name="T0" fmla="*/ 64 w 621"/>
                <a:gd name="T1" fmla="*/ 508 h 741"/>
                <a:gd name="T2" fmla="*/ 177 w 621"/>
                <a:gd name="T3" fmla="*/ 621 h 741"/>
                <a:gd name="T4" fmla="*/ 360 w 621"/>
                <a:gd name="T5" fmla="*/ 437 h 741"/>
                <a:gd name="T6" fmla="*/ 416 w 621"/>
                <a:gd name="T7" fmla="*/ 501 h 741"/>
                <a:gd name="T8" fmla="*/ 177 w 621"/>
                <a:gd name="T9" fmla="*/ 741 h 741"/>
                <a:gd name="T10" fmla="*/ 0 w 621"/>
                <a:gd name="T11" fmla="*/ 578 h 741"/>
                <a:gd name="T12" fmla="*/ 64 w 621"/>
                <a:gd name="T13" fmla="*/ 508 h 741"/>
                <a:gd name="T14" fmla="*/ 0 w 621"/>
                <a:gd name="T15" fmla="*/ 0 h 741"/>
                <a:gd name="T16" fmla="*/ 409 w 621"/>
                <a:gd name="T17" fmla="*/ 0 h 741"/>
                <a:gd name="T18" fmla="*/ 621 w 621"/>
                <a:gd name="T19" fmla="*/ 212 h 741"/>
                <a:gd name="T20" fmla="*/ 621 w 621"/>
                <a:gd name="T21" fmla="*/ 734 h 741"/>
                <a:gd name="T22" fmla="*/ 247 w 621"/>
                <a:gd name="T23" fmla="*/ 734 h 741"/>
                <a:gd name="T24" fmla="*/ 304 w 621"/>
                <a:gd name="T25" fmla="*/ 677 h 741"/>
                <a:gd name="T26" fmla="*/ 565 w 621"/>
                <a:gd name="T27" fmla="*/ 677 h 741"/>
                <a:gd name="T28" fmla="*/ 565 w 621"/>
                <a:gd name="T29" fmla="*/ 282 h 741"/>
                <a:gd name="T30" fmla="*/ 339 w 621"/>
                <a:gd name="T31" fmla="*/ 282 h 741"/>
                <a:gd name="T32" fmla="*/ 339 w 621"/>
                <a:gd name="T33" fmla="*/ 56 h 741"/>
                <a:gd name="T34" fmla="*/ 57 w 621"/>
                <a:gd name="T35" fmla="*/ 56 h 741"/>
                <a:gd name="T36" fmla="*/ 57 w 621"/>
                <a:gd name="T37" fmla="*/ 451 h 741"/>
                <a:gd name="T38" fmla="*/ 0 w 621"/>
                <a:gd name="T39" fmla="*/ 508 h 741"/>
                <a:gd name="T40" fmla="*/ 0 w 621"/>
                <a:gd name="T41" fmla="*/ 0 h 741"/>
                <a:gd name="T42" fmla="*/ 0 w 621"/>
                <a:gd name="T43" fmla="*/ 734 h 741"/>
                <a:gd name="T44" fmla="*/ 0 w 621"/>
                <a:gd name="T45" fmla="*/ 635 h 741"/>
                <a:gd name="T46" fmla="*/ 99 w 621"/>
                <a:gd name="T47" fmla="*/ 734 h 741"/>
                <a:gd name="T48" fmla="*/ 0 w 621"/>
                <a:gd name="T49" fmla="*/ 734 h 741"/>
                <a:gd name="T50" fmla="*/ 395 w 621"/>
                <a:gd name="T51" fmla="*/ 70 h 741"/>
                <a:gd name="T52" fmla="*/ 395 w 621"/>
                <a:gd name="T53" fmla="*/ 226 h 741"/>
                <a:gd name="T54" fmla="*/ 550 w 621"/>
                <a:gd name="T55" fmla="*/ 226 h 741"/>
                <a:gd name="T56" fmla="*/ 395 w 621"/>
                <a:gd name="T57" fmla="*/ 70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1" h="741">
                  <a:moveTo>
                    <a:pt x="64" y="508"/>
                  </a:moveTo>
                  <a:lnTo>
                    <a:pt x="177" y="621"/>
                  </a:lnTo>
                  <a:lnTo>
                    <a:pt x="360" y="437"/>
                  </a:lnTo>
                  <a:lnTo>
                    <a:pt x="416" y="501"/>
                  </a:lnTo>
                  <a:lnTo>
                    <a:pt x="177" y="741"/>
                  </a:lnTo>
                  <a:lnTo>
                    <a:pt x="0" y="578"/>
                  </a:lnTo>
                  <a:lnTo>
                    <a:pt x="64" y="508"/>
                  </a:lnTo>
                  <a:close/>
                  <a:moveTo>
                    <a:pt x="0" y="0"/>
                  </a:moveTo>
                  <a:lnTo>
                    <a:pt x="409" y="0"/>
                  </a:lnTo>
                  <a:lnTo>
                    <a:pt x="621" y="212"/>
                  </a:lnTo>
                  <a:lnTo>
                    <a:pt x="621" y="734"/>
                  </a:lnTo>
                  <a:lnTo>
                    <a:pt x="247" y="734"/>
                  </a:lnTo>
                  <a:lnTo>
                    <a:pt x="304" y="677"/>
                  </a:lnTo>
                  <a:lnTo>
                    <a:pt x="565" y="677"/>
                  </a:lnTo>
                  <a:lnTo>
                    <a:pt x="565" y="282"/>
                  </a:lnTo>
                  <a:lnTo>
                    <a:pt x="339" y="282"/>
                  </a:lnTo>
                  <a:lnTo>
                    <a:pt x="339" y="56"/>
                  </a:lnTo>
                  <a:lnTo>
                    <a:pt x="57" y="56"/>
                  </a:lnTo>
                  <a:lnTo>
                    <a:pt x="57" y="451"/>
                  </a:lnTo>
                  <a:lnTo>
                    <a:pt x="0" y="508"/>
                  </a:lnTo>
                  <a:lnTo>
                    <a:pt x="0" y="0"/>
                  </a:lnTo>
                  <a:close/>
                  <a:moveTo>
                    <a:pt x="0" y="734"/>
                  </a:moveTo>
                  <a:lnTo>
                    <a:pt x="0" y="635"/>
                  </a:lnTo>
                  <a:lnTo>
                    <a:pt x="99" y="734"/>
                  </a:lnTo>
                  <a:lnTo>
                    <a:pt x="0" y="734"/>
                  </a:lnTo>
                  <a:close/>
                  <a:moveTo>
                    <a:pt x="395" y="70"/>
                  </a:moveTo>
                  <a:lnTo>
                    <a:pt x="395" y="226"/>
                  </a:lnTo>
                  <a:lnTo>
                    <a:pt x="550" y="226"/>
                  </a:lnTo>
                  <a:lnTo>
                    <a:pt x="395" y="70"/>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02" name="Circle"/>
            <p:cNvSpPr>
              <a:spLocks noChangeAspect="1" noEditPoints="1"/>
            </p:cNvSpPr>
            <p:nvPr/>
          </p:nvSpPr>
          <p:spPr bwMode="auto">
            <a:xfrm>
              <a:off x="6179343" y="1916112"/>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1" name="XML File"/>
          <p:cNvGrpSpPr>
            <a:grpSpLocks noChangeAspect="1"/>
          </p:cNvGrpSpPr>
          <p:nvPr/>
        </p:nvGrpSpPr>
        <p:grpSpPr>
          <a:xfrm>
            <a:off x="10545920" y="2026444"/>
            <a:ext cx="377825" cy="377825"/>
            <a:chOff x="6569074" y="1943100"/>
            <a:chExt cx="377825" cy="377825"/>
          </a:xfrm>
        </p:grpSpPr>
        <p:sp>
          <p:nvSpPr>
            <p:cNvPr id="4464" name="XML File Icon"/>
            <p:cNvSpPr>
              <a:spLocks noChangeAspect="1" noEditPoints="1"/>
            </p:cNvSpPr>
            <p:nvPr/>
          </p:nvSpPr>
          <p:spPr bwMode="auto">
            <a:xfrm>
              <a:off x="6657974" y="2011362"/>
              <a:ext cx="225425" cy="241300"/>
            </a:xfrm>
            <a:custGeom>
              <a:avLst/>
              <a:gdLst>
                <a:gd name="T0" fmla="*/ 338 w 790"/>
                <a:gd name="T1" fmla="*/ 790 h 846"/>
                <a:gd name="T2" fmla="*/ 141 w 790"/>
                <a:gd name="T3" fmla="*/ 592 h 846"/>
                <a:gd name="T4" fmla="*/ 338 w 790"/>
                <a:gd name="T5" fmla="*/ 395 h 846"/>
                <a:gd name="T6" fmla="*/ 338 w 790"/>
                <a:gd name="T7" fmla="*/ 479 h 846"/>
                <a:gd name="T8" fmla="*/ 226 w 790"/>
                <a:gd name="T9" fmla="*/ 592 h 846"/>
                <a:gd name="T10" fmla="*/ 338 w 790"/>
                <a:gd name="T11" fmla="*/ 705 h 846"/>
                <a:gd name="T12" fmla="*/ 338 w 790"/>
                <a:gd name="T13" fmla="*/ 790 h 846"/>
                <a:gd name="T14" fmla="*/ 418 w 790"/>
                <a:gd name="T15" fmla="*/ 846 h 846"/>
                <a:gd name="T16" fmla="*/ 348 w 790"/>
                <a:gd name="T17" fmla="*/ 846 h 846"/>
                <a:gd name="T18" fmla="*/ 489 w 790"/>
                <a:gd name="T19" fmla="*/ 338 h 846"/>
                <a:gd name="T20" fmla="*/ 560 w 790"/>
                <a:gd name="T21" fmla="*/ 338 h 846"/>
                <a:gd name="T22" fmla="*/ 418 w 790"/>
                <a:gd name="T23" fmla="*/ 846 h 846"/>
                <a:gd name="T24" fmla="*/ 592 w 790"/>
                <a:gd name="T25" fmla="*/ 790 h 846"/>
                <a:gd name="T26" fmla="*/ 592 w 790"/>
                <a:gd name="T27" fmla="*/ 705 h 846"/>
                <a:gd name="T28" fmla="*/ 705 w 790"/>
                <a:gd name="T29" fmla="*/ 592 h 846"/>
                <a:gd name="T30" fmla="*/ 592 w 790"/>
                <a:gd name="T31" fmla="*/ 479 h 846"/>
                <a:gd name="T32" fmla="*/ 592 w 790"/>
                <a:gd name="T33" fmla="*/ 395 h 846"/>
                <a:gd name="T34" fmla="*/ 790 w 790"/>
                <a:gd name="T35" fmla="*/ 592 h 846"/>
                <a:gd name="T36" fmla="*/ 592 w 790"/>
                <a:gd name="T37" fmla="*/ 790 h 846"/>
                <a:gd name="T38" fmla="*/ 0 w 790"/>
                <a:gd name="T39" fmla="*/ 0 h 846"/>
                <a:gd name="T40" fmla="*/ 409 w 790"/>
                <a:gd name="T41" fmla="*/ 0 h 846"/>
                <a:gd name="T42" fmla="*/ 621 w 790"/>
                <a:gd name="T43" fmla="*/ 211 h 846"/>
                <a:gd name="T44" fmla="*/ 621 w 790"/>
                <a:gd name="T45" fmla="*/ 367 h 846"/>
                <a:gd name="T46" fmla="*/ 592 w 790"/>
                <a:gd name="T47" fmla="*/ 338 h 846"/>
                <a:gd name="T48" fmla="*/ 564 w 790"/>
                <a:gd name="T49" fmla="*/ 282 h 846"/>
                <a:gd name="T50" fmla="*/ 338 w 790"/>
                <a:gd name="T51" fmla="*/ 282 h 846"/>
                <a:gd name="T52" fmla="*/ 338 w 790"/>
                <a:gd name="T53" fmla="*/ 56 h 846"/>
                <a:gd name="T54" fmla="*/ 56 w 790"/>
                <a:gd name="T55" fmla="*/ 56 h 846"/>
                <a:gd name="T56" fmla="*/ 56 w 790"/>
                <a:gd name="T57" fmla="*/ 677 h 846"/>
                <a:gd name="T58" fmla="*/ 152 w 790"/>
                <a:gd name="T59" fmla="*/ 677 h 846"/>
                <a:gd name="T60" fmla="*/ 223 w 790"/>
                <a:gd name="T61" fmla="*/ 733 h 846"/>
                <a:gd name="T62" fmla="*/ 0 w 790"/>
                <a:gd name="T63" fmla="*/ 733 h 846"/>
                <a:gd name="T64" fmla="*/ 0 w 790"/>
                <a:gd name="T65" fmla="*/ 0 h 846"/>
                <a:gd name="T66" fmla="*/ 564 w 790"/>
                <a:gd name="T67" fmla="*/ 508 h 846"/>
                <a:gd name="T68" fmla="*/ 621 w 790"/>
                <a:gd name="T69" fmla="*/ 550 h 846"/>
                <a:gd name="T70" fmla="*/ 621 w 790"/>
                <a:gd name="T71" fmla="*/ 621 h 846"/>
                <a:gd name="T72" fmla="*/ 564 w 790"/>
                <a:gd name="T73" fmla="*/ 663 h 846"/>
                <a:gd name="T74" fmla="*/ 564 w 790"/>
                <a:gd name="T75" fmla="*/ 508 h 846"/>
                <a:gd name="T76" fmla="*/ 494 w 790"/>
                <a:gd name="T77" fmla="*/ 733 h 846"/>
                <a:gd name="T78" fmla="*/ 508 w 790"/>
                <a:gd name="T79" fmla="*/ 677 h 846"/>
                <a:gd name="T80" fmla="*/ 564 w 790"/>
                <a:gd name="T81" fmla="*/ 677 h 846"/>
                <a:gd name="T82" fmla="*/ 564 w 790"/>
                <a:gd name="T83" fmla="*/ 733 h 846"/>
                <a:gd name="T84" fmla="*/ 494 w 790"/>
                <a:gd name="T85" fmla="*/ 733 h 846"/>
                <a:gd name="T86" fmla="*/ 395 w 790"/>
                <a:gd name="T87" fmla="*/ 70 h 846"/>
                <a:gd name="T88" fmla="*/ 395 w 790"/>
                <a:gd name="T89" fmla="*/ 225 h 846"/>
                <a:gd name="T90" fmla="*/ 550 w 790"/>
                <a:gd name="T91" fmla="*/ 225 h 846"/>
                <a:gd name="T92" fmla="*/ 395 w 790"/>
                <a:gd name="T93" fmla="*/ 70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90" h="846">
                  <a:moveTo>
                    <a:pt x="338" y="790"/>
                  </a:moveTo>
                  <a:lnTo>
                    <a:pt x="141" y="592"/>
                  </a:lnTo>
                  <a:lnTo>
                    <a:pt x="338" y="395"/>
                  </a:lnTo>
                  <a:lnTo>
                    <a:pt x="338" y="479"/>
                  </a:lnTo>
                  <a:lnTo>
                    <a:pt x="226" y="592"/>
                  </a:lnTo>
                  <a:lnTo>
                    <a:pt x="338" y="705"/>
                  </a:lnTo>
                  <a:lnTo>
                    <a:pt x="338" y="790"/>
                  </a:lnTo>
                  <a:close/>
                  <a:moveTo>
                    <a:pt x="418" y="846"/>
                  </a:moveTo>
                  <a:lnTo>
                    <a:pt x="348" y="846"/>
                  </a:lnTo>
                  <a:lnTo>
                    <a:pt x="489" y="338"/>
                  </a:lnTo>
                  <a:lnTo>
                    <a:pt x="560" y="338"/>
                  </a:lnTo>
                  <a:lnTo>
                    <a:pt x="418" y="846"/>
                  </a:lnTo>
                  <a:close/>
                  <a:moveTo>
                    <a:pt x="592" y="790"/>
                  </a:moveTo>
                  <a:lnTo>
                    <a:pt x="592" y="705"/>
                  </a:lnTo>
                  <a:lnTo>
                    <a:pt x="705" y="592"/>
                  </a:lnTo>
                  <a:lnTo>
                    <a:pt x="592" y="479"/>
                  </a:lnTo>
                  <a:lnTo>
                    <a:pt x="592" y="395"/>
                  </a:lnTo>
                  <a:lnTo>
                    <a:pt x="790" y="592"/>
                  </a:lnTo>
                  <a:lnTo>
                    <a:pt x="592" y="790"/>
                  </a:lnTo>
                  <a:close/>
                  <a:moveTo>
                    <a:pt x="0" y="0"/>
                  </a:moveTo>
                  <a:lnTo>
                    <a:pt x="409" y="0"/>
                  </a:lnTo>
                  <a:lnTo>
                    <a:pt x="621" y="211"/>
                  </a:lnTo>
                  <a:lnTo>
                    <a:pt x="621" y="367"/>
                  </a:lnTo>
                  <a:lnTo>
                    <a:pt x="592" y="338"/>
                  </a:lnTo>
                  <a:lnTo>
                    <a:pt x="564" y="282"/>
                  </a:lnTo>
                  <a:lnTo>
                    <a:pt x="338" y="282"/>
                  </a:lnTo>
                  <a:lnTo>
                    <a:pt x="338" y="56"/>
                  </a:lnTo>
                  <a:lnTo>
                    <a:pt x="56" y="56"/>
                  </a:lnTo>
                  <a:lnTo>
                    <a:pt x="56" y="677"/>
                  </a:lnTo>
                  <a:lnTo>
                    <a:pt x="152" y="677"/>
                  </a:lnTo>
                  <a:lnTo>
                    <a:pt x="223" y="733"/>
                  </a:lnTo>
                  <a:lnTo>
                    <a:pt x="0" y="733"/>
                  </a:lnTo>
                  <a:lnTo>
                    <a:pt x="0" y="0"/>
                  </a:lnTo>
                  <a:close/>
                  <a:moveTo>
                    <a:pt x="564" y="508"/>
                  </a:moveTo>
                  <a:lnTo>
                    <a:pt x="621" y="550"/>
                  </a:lnTo>
                  <a:lnTo>
                    <a:pt x="621" y="621"/>
                  </a:lnTo>
                  <a:lnTo>
                    <a:pt x="564" y="663"/>
                  </a:lnTo>
                  <a:lnTo>
                    <a:pt x="564" y="508"/>
                  </a:lnTo>
                  <a:close/>
                  <a:moveTo>
                    <a:pt x="494" y="733"/>
                  </a:moveTo>
                  <a:lnTo>
                    <a:pt x="508" y="677"/>
                  </a:lnTo>
                  <a:lnTo>
                    <a:pt x="564" y="677"/>
                  </a:lnTo>
                  <a:lnTo>
                    <a:pt x="564" y="733"/>
                  </a:lnTo>
                  <a:lnTo>
                    <a:pt x="494" y="733"/>
                  </a:lnTo>
                  <a:close/>
                  <a:moveTo>
                    <a:pt x="395" y="70"/>
                  </a:moveTo>
                  <a:lnTo>
                    <a:pt x="395" y="225"/>
                  </a:lnTo>
                  <a:lnTo>
                    <a:pt x="550" y="225"/>
                  </a:lnTo>
                  <a:lnTo>
                    <a:pt x="395" y="70"/>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03" name="Circle"/>
            <p:cNvSpPr>
              <a:spLocks noChangeAspect="1" noEditPoints="1"/>
            </p:cNvSpPr>
            <p:nvPr/>
          </p:nvSpPr>
          <p:spPr bwMode="auto">
            <a:xfrm>
              <a:off x="6569074" y="1943100"/>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26" name="Edit File"/>
          <p:cNvGrpSpPr>
            <a:grpSpLocks noChangeAspect="1"/>
          </p:cNvGrpSpPr>
          <p:nvPr/>
        </p:nvGrpSpPr>
        <p:grpSpPr>
          <a:xfrm>
            <a:off x="7196807" y="2026444"/>
            <a:ext cx="377825" cy="377825"/>
            <a:chOff x="4648993" y="1930400"/>
            <a:chExt cx="377825" cy="377825"/>
          </a:xfrm>
        </p:grpSpPr>
        <p:sp>
          <p:nvSpPr>
            <p:cNvPr id="4455" name="Edit File Icon"/>
            <p:cNvSpPr>
              <a:spLocks noChangeAspect="1" noEditPoints="1"/>
            </p:cNvSpPr>
            <p:nvPr/>
          </p:nvSpPr>
          <p:spPr bwMode="auto">
            <a:xfrm>
              <a:off x="4719637" y="2014537"/>
              <a:ext cx="236537" cy="209550"/>
            </a:xfrm>
            <a:custGeom>
              <a:avLst/>
              <a:gdLst>
                <a:gd name="T0" fmla="*/ 603 w 829"/>
                <a:gd name="T1" fmla="*/ 226 h 734"/>
                <a:gd name="T2" fmla="*/ 759 w 829"/>
                <a:gd name="T3" fmla="*/ 226 h 734"/>
                <a:gd name="T4" fmla="*/ 603 w 829"/>
                <a:gd name="T5" fmla="*/ 71 h 734"/>
                <a:gd name="T6" fmla="*/ 603 w 829"/>
                <a:gd name="T7" fmla="*/ 226 h 734"/>
                <a:gd name="T8" fmla="*/ 773 w 829"/>
                <a:gd name="T9" fmla="*/ 282 h 734"/>
                <a:gd name="T10" fmla="*/ 603 w 829"/>
                <a:gd name="T11" fmla="*/ 282 h 734"/>
                <a:gd name="T12" fmla="*/ 547 w 829"/>
                <a:gd name="T13" fmla="*/ 282 h 734"/>
                <a:gd name="T14" fmla="*/ 547 w 829"/>
                <a:gd name="T15" fmla="*/ 57 h 734"/>
                <a:gd name="T16" fmla="*/ 265 w 829"/>
                <a:gd name="T17" fmla="*/ 57 h 734"/>
                <a:gd name="T18" fmla="*/ 265 w 829"/>
                <a:gd name="T19" fmla="*/ 212 h 734"/>
                <a:gd name="T20" fmla="*/ 208 w 829"/>
                <a:gd name="T21" fmla="*/ 155 h 734"/>
                <a:gd name="T22" fmla="*/ 208 w 829"/>
                <a:gd name="T23" fmla="*/ 0 h 734"/>
                <a:gd name="T24" fmla="*/ 618 w 829"/>
                <a:gd name="T25" fmla="*/ 0 h 734"/>
                <a:gd name="T26" fmla="*/ 829 w 829"/>
                <a:gd name="T27" fmla="*/ 212 h 734"/>
                <a:gd name="T28" fmla="*/ 829 w 829"/>
                <a:gd name="T29" fmla="*/ 734 h 734"/>
                <a:gd name="T30" fmla="*/ 208 w 829"/>
                <a:gd name="T31" fmla="*/ 734 h 734"/>
                <a:gd name="T32" fmla="*/ 208 w 829"/>
                <a:gd name="T33" fmla="*/ 466 h 734"/>
                <a:gd name="T34" fmla="*/ 265 w 829"/>
                <a:gd name="T35" fmla="*/ 522 h 734"/>
                <a:gd name="T36" fmla="*/ 265 w 829"/>
                <a:gd name="T37" fmla="*/ 678 h 734"/>
                <a:gd name="T38" fmla="*/ 773 w 829"/>
                <a:gd name="T39" fmla="*/ 678 h 734"/>
                <a:gd name="T40" fmla="*/ 773 w 829"/>
                <a:gd name="T41" fmla="*/ 282 h 734"/>
                <a:gd name="T42" fmla="*/ 194 w 829"/>
                <a:gd name="T43" fmla="*/ 198 h 734"/>
                <a:gd name="T44" fmla="*/ 462 w 829"/>
                <a:gd name="T45" fmla="*/ 466 h 734"/>
                <a:gd name="T46" fmla="*/ 364 w 829"/>
                <a:gd name="T47" fmla="*/ 565 h 734"/>
                <a:gd name="T48" fmla="*/ 95 w 829"/>
                <a:gd name="T49" fmla="*/ 297 h 734"/>
                <a:gd name="T50" fmla="*/ 194 w 829"/>
                <a:gd name="T51" fmla="*/ 198 h 734"/>
                <a:gd name="T52" fmla="*/ 74 w 829"/>
                <a:gd name="T53" fmla="*/ 275 h 734"/>
                <a:gd name="T54" fmla="*/ 18 w 829"/>
                <a:gd name="T55" fmla="*/ 230 h 734"/>
                <a:gd name="T56" fmla="*/ 25 w 829"/>
                <a:gd name="T57" fmla="*/ 155 h 734"/>
                <a:gd name="T58" fmla="*/ 53 w 829"/>
                <a:gd name="T59" fmla="*/ 127 h 734"/>
                <a:gd name="T60" fmla="*/ 124 w 829"/>
                <a:gd name="T61" fmla="*/ 120 h 734"/>
                <a:gd name="T62" fmla="*/ 173 w 829"/>
                <a:gd name="T63" fmla="*/ 177 h 734"/>
                <a:gd name="T64" fmla="*/ 74 w 829"/>
                <a:gd name="T65" fmla="*/ 275 h 734"/>
                <a:gd name="T66" fmla="*/ 505 w 829"/>
                <a:gd name="T67" fmla="*/ 621 h 734"/>
                <a:gd name="T68" fmla="*/ 385 w 829"/>
                <a:gd name="T69" fmla="*/ 586 h 734"/>
                <a:gd name="T70" fmla="*/ 483 w 829"/>
                <a:gd name="T71" fmla="*/ 487 h 734"/>
                <a:gd name="T72" fmla="*/ 516 w 829"/>
                <a:gd name="T73" fmla="*/ 609 h 734"/>
                <a:gd name="T74" fmla="*/ 505 w 829"/>
                <a:gd name="T75" fmla="*/ 621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29" h="734">
                  <a:moveTo>
                    <a:pt x="603" y="226"/>
                  </a:moveTo>
                  <a:lnTo>
                    <a:pt x="759" y="226"/>
                  </a:lnTo>
                  <a:lnTo>
                    <a:pt x="603" y="71"/>
                  </a:lnTo>
                  <a:lnTo>
                    <a:pt x="603" y="226"/>
                  </a:lnTo>
                  <a:close/>
                  <a:moveTo>
                    <a:pt x="773" y="282"/>
                  </a:moveTo>
                  <a:lnTo>
                    <a:pt x="603" y="282"/>
                  </a:lnTo>
                  <a:lnTo>
                    <a:pt x="547" y="282"/>
                  </a:lnTo>
                  <a:lnTo>
                    <a:pt x="547" y="57"/>
                  </a:lnTo>
                  <a:lnTo>
                    <a:pt x="265" y="57"/>
                  </a:lnTo>
                  <a:lnTo>
                    <a:pt x="265" y="212"/>
                  </a:lnTo>
                  <a:lnTo>
                    <a:pt x="208" y="155"/>
                  </a:lnTo>
                  <a:lnTo>
                    <a:pt x="208" y="0"/>
                  </a:lnTo>
                  <a:lnTo>
                    <a:pt x="618" y="0"/>
                  </a:lnTo>
                  <a:lnTo>
                    <a:pt x="829" y="212"/>
                  </a:lnTo>
                  <a:lnTo>
                    <a:pt x="829" y="734"/>
                  </a:lnTo>
                  <a:lnTo>
                    <a:pt x="208" y="734"/>
                  </a:lnTo>
                  <a:lnTo>
                    <a:pt x="208" y="466"/>
                  </a:lnTo>
                  <a:lnTo>
                    <a:pt x="265" y="522"/>
                  </a:lnTo>
                  <a:lnTo>
                    <a:pt x="265" y="678"/>
                  </a:lnTo>
                  <a:lnTo>
                    <a:pt x="773" y="678"/>
                  </a:lnTo>
                  <a:lnTo>
                    <a:pt x="773" y="282"/>
                  </a:lnTo>
                  <a:close/>
                  <a:moveTo>
                    <a:pt x="194" y="198"/>
                  </a:moveTo>
                  <a:lnTo>
                    <a:pt x="462" y="466"/>
                  </a:lnTo>
                  <a:lnTo>
                    <a:pt x="364" y="565"/>
                  </a:lnTo>
                  <a:lnTo>
                    <a:pt x="95" y="297"/>
                  </a:lnTo>
                  <a:lnTo>
                    <a:pt x="194" y="198"/>
                  </a:lnTo>
                  <a:close/>
                  <a:moveTo>
                    <a:pt x="74" y="275"/>
                  </a:moveTo>
                  <a:lnTo>
                    <a:pt x="18" y="230"/>
                  </a:lnTo>
                  <a:cubicBezTo>
                    <a:pt x="0" y="212"/>
                    <a:pt x="7" y="173"/>
                    <a:pt x="25" y="155"/>
                  </a:cubicBezTo>
                  <a:lnTo>
                    <a:pt x="53" y="127"/>
                  </a:lnTo>
                  <a:cubicBezTo>
                    <a:pt x="71" y="109"/>
                    <a:pt x="106" y="102"/>
                    <a:pt x="124" y="120"/>
                  </a:cubicBezTo>
                  <a:lnTo>
                    <a:pt x="173" y="177"/>
                  </a:lnTo>
                  <a:lnTo>
                    <a:pt x="74" y="275"/>
                  </a:lnTo>
                  <a:close/>
                  <a:moveTo>
                    <a:pt x="505" y="621"/>
                  </a:moveTo>
                  <a:lnTo>
                    <a:pt x="385" y="586"/>
                  </a:lnTo>
                  <a:lnTo>
                    <a:pt x="483" y="487"/>
                  </a:lnTo>
                  <a:lnTo>
                    <a:pt x="516" y="609"/>
                  </a:lnTo>
                  <a:lnTo>
                    <a:pt x="505" y="621"/>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04" name="Circle"/>
            <p:cNvSpPr>
              <a:spLocks noChangeAspect="1" noEditPoints="1"/>
            </p:cNvSpPr>
            <p:nvPr/>
          </p:nvSpPr>
          <p:spPr bwMode="auto">
            <a:xfrm>
              <a:off x="4648993" y="1930400"/>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27" name="Search File"/>
          <p:cNvGrpSpPr>
            <a:grpSpLocks noChangeAspect="1"/>
          </p:cNvGrpSpPr>
          <p:nvPr/>
        </p:nvGrpSpPr>
        <p:grpSpPr>
          <a:xfrm>
            <a:off x="7866630" y="2026444"/>
            <a:ext cx="377825" cy="377825"/>
            <a:chOff x="5043487" y="1909762"/>
            <a:chExt cx="377825" cy="377825"/>
          </a:xfrm>
        </p:grpSpPr>
        <p:sp>
          <p:nvSpPr>
            <p:cNvPr id="4462" name="Search File Icon"/>
            <p:cNvSpPr>
              <a:spLocks noChangeAspect="1" noEditPoints="1"/>
            </p:cNvSpPr>
            <p:nvPr/>
          </p:nvSpPr>
          <p:spPr bwMode="auto">
            <a:xfrm>
              <a:off x="5142706" y="1990724"/>
              <a:ext cx="192087" cy="241300"/>
            </a:xfrm>
            <a:custGeom>
              <a:avLst/>
              <a:gdLst>
                <a:gd name="T0" fmla="*/ 211 w 672"/>
                <a:gd name="T1" fmla="*/ 757 h 845"/>
                <a:gd name="T2" fmla="*/ 331 w 672"/>
                <a:gd name="T3" fmla="*/ 640 h 845"/>
                <a:gd name="T4" fmla="*/ 312 w 672"/>
                <a:gd name="T5" fmla="*/ 549 h 845"/>
                <a:gd name="T6" fmla="*/ 489 w 672"/>
                <a:gd name="T7" fmla="*/ 366 h 845"/>
                <a:gd name="T8" fmla="*/ 672 w 672"/>
                <a:gd name="T9" fmla="*/ 549 h 845"/>
                <a:gd name="T10" fmla="*/ 489 w 672"/>
                <a:gd name="T11" fmla="*/ 726 h 845"/>
                <a:gd name="T12" fmla="*/ 402 w 672"/>
                <a:gd name="T13" fmla="*/ 710 h 845"/>
                <a:gd name="T14" fmla="*/ 281 w 672"/>
                <a:gd name="T15" fmla="*/ 827 h 845"/>
                <a:gd name="T16" fmla="*/ 211 w 672"/>
                <a:gd name="T17" fmla="*/ 827 h 845"/>
                <a:gd name="T18" fmla="*/ 211 w 672"/>
                <a:gd name="T19" fmla="*/ 757 h 845"/>
                <a:gd name="T20" fmla="*/ 489 w 672"/>
                <a:gd name="T21" fmla="*/ 435 h 845"/>
                <a:gd name="T22" fmla="*/ 375 w 672"/>
                <a:gd name="T23" fmla="*/ 549 h 845"/>
                <a:gd name="T24" fmla="*/ 489 w 672"/>
                <a:gd name="T25" fmla="*/ 663 h 845"/>
                <a:gd name="T26" fmla="*/ 603 w 672"/>
                <a:gd name="T27" fmla="*/ 549 h 845"/>
                <a:gd name="T28" fmla="*/ 489 w 672"/>
                <a:gd name="T29" fmla="*/ 435 h 845"/>
                <a:gd name="T30" fmla="*/ 0 w 672"/>
                <a:gd name="T31" fmla="*/ 0 h 845"/>
                <a:gd name="T32" fmla="*/ 410 w 672"/>
                <a:gd name="T33" fmla="*/ 0 h 845"/>
                <a:gd name="T34" fmla="*/ 621 w 672"/>
                <a:gd name="T35" fmla="*/ 212 h 845"/>
                <a:gd name="T36" fmla="*/ 621 w 672"/>
                <a:gd name="T37" fmla="*/ 381 h 845"/>
                <a:gd name="T38" fmla="*/ 565 w 672"/>
                <a:gd name="T39" fmla="*/ 346 h 845"/>
                <a:gd name="T40" fmla="*/ 565 w 672"/>
                <a:gd name="T41" fmla="*/ 282 h 845"/>
                <a:gd name="T42" fmla="*/ 339 w 672"/>
                <a:gd name="T43" fmla="*/ 282 h 845"/>
                <a:gd name="T44" fmla="*/ 339 w 672"/>
                <a:gd name="T45" fmla="*/ 56 h 845"/>
                <a:gd name="T46" fmla="*/ 57 w 672"/>
                <a:gd name="T47" fmla="*/ 56 h 845"/>
                <a:gd name="T48" fmla="*/ 57 w 672"/>
                <a:gd name="T49" fmla="*/ 677 h 845"/>
                <a:gd name="T50" fmla="*/ 247 w 672"/>
                <a:gd name="T51" fmla="*/ 677 h 845"/>
                <a:gd name="T52" fmla="*/ 191 w 672"/>
                <a:gd name="T53" fmla="*/ 734 h 845"/>
                <a:gd name="T54" fmla="*/ 0 w 672"/>
                <a:gd name="T55" fmla="*/ 734 h 845"/>
                <a:gd name="T56" fmla="*/ 0 w 672"/>
                <a:gd name="T57" fmla="*/ 0 h 845"/>
                <a:gd name="T58" fmla="*/ 395 w 672"/>
                <a:gd name="T59" fmla="*/ 70 h 845"/>
                <a:gd name="T60" fmla="*/ 395 w 672"/>
                <a:gd name="T61" fmla="*/ 226 h 845"/>
                <a:gd name="T62" fmla="*/ 551 w 672"/>
                <a:gd name="T63" fmla="*/ 226 h 845"/>
                <a:gd name="T64" fmla="*/ 395 w 672"/>
                <a:gd name="T65" fmla="*/ 70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2" h="845">
                  <a:moveTo>
                    <a:pt x="211" y="757"/>
                  </a:moveTo>
                  <a:lnTo>
                    <a:pt x="331" y="640"/>
                  </a:lnTo>
                  <a:cubicBezTo>
                    <a:pt x="315" y="613"/>
                    <a:pt x="312" y="582"/>
                    <a:pt x="312" y="549"/>
                  </a:cubicBezTo>
                  <a:cubicBezTo>
                    <a:pt x="312" y="448"/>
                    <a:pt x="388" y="366"/>
                    <a:pt x="489" y="366"/>
                  </a:cubicBezTo>
                  <a:cubicBezTo>
                    <a:pt x="590" y="366"/>
                    <a:pt x="672" y="448"/>
                    <a:pt x="672" y="549"/>
                  </a:cubicBezTo>
                  <a:cubicBezTo>
                    <a:pt x="672" y="650"/>
                    <a:pt x="590" y="726"/>
                    <a:pt x="489" y="726"/>
                  </a:cubicBezTo>
                  <a:cubicBezTo>
                    <a:pt x="458" y="726"/>
                    <a:pt x="428" y="724"/>
                    <a:pt x="402" y="710"/>
                  </a:cubicBezTo>
                  <a:lnTo>
                    <a:pt x="281" y="827"/>
                  </a:lnTo>
                  <a:cubicBezTo>
                    <a:pt x="263" y="845"/>
                    <a:pt x="229" y="845"/>
                    <a:pt x="211" y="827"/>
                  </a:cubicBezTo>
                  <a:cubicBezTo>
                    <a:pt x="193" y="810"/>
                    <a:pt x="193" y="775"/>
                    <a:pt x="211" y="757"/>
                  </a:cubicBezTo>
                  <a:close/>
                  <a:moveTo>
                    <a:pt x="489" y="435"/>
                  </a:moveTo>
                  <a:cubicBezTo>
                    <a:pt x="426" y="435"/>
                    <a:pt x="375" y="486"/>
                    <a:pt x="375" y="549"/>
                  </a:cubicBezTo>
                  <a:cubicBezTo>
                    <a:pt x="375" y="612"/>
                    <a:pt x="426" y="663"/>
                    <a:pt x="489" y="663"/>
                  </a:cubicBezTo>
                  <a:cubicBezTo>
                    <a:pt x="552" y="663"/>
                    <a:pt x="603" y="612"/>
                    <a:pt x="603" y="549"/>
                  </a:cubicBezTo>
                  <a:cubicBezTo>
                    <a:pt x="603" y="486"/>
                    <a:pt x="552" y="435"/>
                    <a:pt x="489" y="435"/>
                  </a:cubicBezTo>
                  <a:close/>
                  <a:moveTo>
                    <a:pt x="0" y="0"/>
                  </a:moveTo>
                  <a:lnTo>
                    <a:pt x="410" y="0"/>
                  </a:lnTo>
                  <a:lnTo>
                    <a:pt x="621" y="212"/>
                  </a:lnTo>
                  <a:lnTo>
                    <a:pt x="621" y="381"/>
                  </a:lnTo>
                  <a:lnTo>
                    <a:pt x="565" y="346"/>
                  </a:lnTo>
                  <a:lnTo>
                    <a:pt x="565" y="282"/>
                  </a:lnTo>
                  <a:lnTo>
                    <a:pt x="339" y="282"/>
                  </a:lnTo>
                  <a:lnTo>
                    <a:pt x="339" y="56"/>
                  </a:lnTo>
                  <a:lnTo>
                    <a:pt x="57" y="56"/>
                  </a:lnTo>
                  <a:lnTo>
                    <a:pt x="57" y="677"/>
                  </a:lnTo>
                  <a:lnTo>
                    <a:pt x="247" y="677"/>
                  </a:lnTo>
                  <a:lnTo>
                    <a:pt x="191" y="734"/>
                  </a:lnTo>
                  <a:lnTo>
                    <a:pt x="0" y="734"/>
                  </a:lnTo>
                  <a:lnTo>
                    <a:pt x="0" y="0"/>
                  </a:lnTo>
                  <a:close/>
                  <a:moveTo>
                    <a:pt x="395" y="70"/>
                  </a:moveTo>
                  <a:lnTo>
                    <a:pt x="395" y="226"/>
                  </a:lnTo>
                  <a:lnTo>
                    <a:pt x="551" y="226"/>
                  </a:lnTo>
                  <a:lnTo>
                    <a:pt x="395" y="70"/>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05" name="Circle"/>
            <p:cNvSpPr>
              <a:spLocks noChangeAspect="1" noEditPoints="1"/>
            </p:cNvSpPr>
            <p:nvPr/>
          </p:nvSpPr>
          <p:spPr bwMode="auto">
            <a:xfrm>
              <a:off x="5043487" y="1909762"/>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28" name="Duplicate File"/>
          <p:cNvGrpSpPr>
            <a:grpSpLocks noChangeAspect="1"/>
          </p:cNvGrpSpPr>
          <p:nvPr/>
        </p:nvGrpSpPr>
        <p:grpSpPr>
          <a:xfrm>
            <a:off x="8536453" y="2026444"/>
            <a:ext cx="377825" cy="377825"/>
            <a:chOff x="5433218" y="1936750"/>
            <a:chExt cx="377825" cy="377825"/>
          </a:xfrm>
        </p:grpSpPr>
        <p:sp>
          <p:nvSpPr>
            <p:cNvPr id="4454" name="Duplicate File Icon"/>
            <p:cNvSpPr>
              <a:spLocks noChangeAspect="1" noEditPoints="1"/>
            </p:cNvSpPr>
            <p:nvPr/>
          </p:nvSpPr>
          <p:spPr bwMode="auto">
            <a:xfrm>
              <a:off x="5516562" y="2028825"/>
              <a:ext cx="211137" cy="193675"/>
            </a:xfrm>
            <a:custGeom>
              <a:avLst/>
              <a:gdLst>
                <a:gd name="T0" fmla="*/ 57 w 734"/>
                <a:gd name="T1" fmla="*/ 56 h 677"/>
                <a:gd name="T2" fmla="*/ 57 w 734"/>
                <a:gd name="T3" fmla="*/ 621 h 677"/>
                <a:gd name="T4" fmla="*/ 141 w 734"/>
                <a:gd name="T5" fmla="*/ 621 h 677"/>
                <a:gd name="T6" fmla="*/ 141 w 734"/>
                <a:gd name="T7" fmla="*/ 677 h 677"/>
                <a:gd name="T8" fmla="*/ 0 w 734"/>
                <a:gd name="T9" fmla="*/ 677 h 677"/>
                <a:gd name="T10" fmla="*/ 0 w 734"/>
                <a:gd name="T11" fmla="*/ 0 h 677"/>
                <a:gd name="T12" fmla="*/ 141 w 734"/>
                <a:gd name="T13" fmla="*/ 0 h 677"/>
                <a:gd name="T14" fmla="*/ 141 w 734"/>
                <a:gd name="T15" fmla="*/ 56 h 677"/>
                <a:gd name="T16" fmla="*/ 57 w 734"/>
                <a:gd name="T17" fmla="*/ 56 h 677"/>
                <a:gd name="T18" fmla="*/ 170 w 734"/>
                <a:gd name="T19" fmla="*/ 621 h 677"/>
                <a:gd name="T20" fmla="*/ 170 w 734"/>
                <a:gd name="T21" fmla="*/ 508 h 677"/>
                <a:gd name="T22" fmla="*/ 226 w 734"/>
                <a:gd name="T23" fmla="*/ 508 h 677"/>
                <a:gd name="T24" fmla="*/ 226 w 734"/>
                <a:gd name="T25" fmla="*/ 621 h 677"/>
                <a:gd name="T26" fmla="*/ 678 w 734"/>
                <a:gd name="T27" fmla="*/ 621 h 677"/>
                <a:gd name="T28" fmla="*/ 678 w 734"/>
                <a:gd name="T29" fmla="*/ 282 h 677"/>
                <a:gd name="T30" fmla="*/ 452 w 734"/>
                <a:gd name="T31" fmla="*/ 282 h 677"/>
                <a:gd name="T32" fmla="*/ 452 w 734"/>
                <a:gd name="T33" fmla="*/ 56 h 677"/>
                <a:gd name="T34" fmla="*/ 226 w 734"/>
                <a:gd name="T35" fmla="*/ 56 h 677"/>
                <a:gd name="T36" fmla="*/ 226 w 734"/>
                <a:gd name="T37" fmla="*/ 395 h 677"/>
                <a:gd name="T38" fmla="*/ 170 w 734"/>
                <a:gd name="T39" fmla="*/ 395 h 677"/>
                <a:gd name="T40" fmla="*/ 170 w 734"/>
                <a:gd name="T41" fmla="*/ 56 h 677"/>
                <a:gd name="T42" fmla="*/ 170 w 734"/>
                <a:gd name="T43" fmla="*/ 0 h 677"/>
                <a:gd name="T44" fmla="*/ 522 w 734"/>
                <a:gd name="T45" fmla="*/ 0 h 677"/>
                <a:gd name="T46" fmla="*/ 734 w 734"/>
                <a:gd name="T47" fmla="*/ 212 h 677"/>
                <a:gd name="T48" fmla="*/ 734 w 734"/>
                <a:gd name="T49" fmla="*/ 677 h 677"/>
                <a:gd name="T50" fmla="*/ 170 w 734"/>
                <a:gd name="T51" fmla="*/ 677 h 677"/>
                <a:gd name="T52" fmla="*/ 170 w 734"/>
                <a:gd name="T53" fmla="*/ 621 h 677"/>
                <a:gd name="T54" fmla="*/ 85 w 734"/>
                <a:gd name="T55" fmla="*/ 423 h 677"/>
                <a:gd name="T56" fmla="*/ 402 w 734"/>
                <a:gd name="T57" fmla="*/ 423 h 677"/>
                <a:gd name="T58" fmla="*/ 282 w 734"/>
                <a:gd name="T59" fmla="*/ 310 h 677"/>
                <a:gd name="T60" fmla="*/ 367 w 734"/>
                <a:gd name="T61" fmla="*/ 310 h 677"/>
                <a:gd name="T62" fmla="*/ 551 w 734"/>
                <a:gd name="T63" fmla="*/ 452 h 677"/>
                <a:gd name="T64" fmla="*/ 367 w 734"/>
                <a:gd name="T65" fmla="*/ 593 h 677"/>
                <a:gd name="T66" fmla="*/ 282 w 734"/>
                <a:gd name="T67" fmla="*/ 593 h 677"/>
                <a:gd name="T68" fmla="*/ 402 w 734"/>
                <a:gd name="T69" fmla="*/ 480 h 677"/>
                <a:gd name="T70" fmla="*/ 85 w 734"/>
                <a:gd name="T71" fmla="*/ 480 h 677"/>
                <a:gd name="T72" fmla="*/ 85 w 734"/>
                <a:gd name="T73" fmla="*/ 423 h 677"/>
                <a:gd name="T74" fmla="*/ 508 w 734"/>
                <a:gd name="T75" fmla="*/ 71 h 677"/>
                <a:gd name="T76" fmla="*/ 508 w 734"/>
                <a:gd name="T77" fmla="*/ 226 h 677"/>
                <a:gd name="T78" fmla="*/ 663 w 734"/>
                <a:gd name="T79" fmla="*/ 226 h 677"/>
                <a:gd name="T80" fmla="*/ 508 w 734"/>
                <a:gd name="T81" fmla="*/ 71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34" h="677">
                  <a:moveTo>
                    <a:pt x="57" y="56"/>
                  </a:moveTo>
                  <a:lnTo>
                    <a:pt x="57" y="621"/>
                  </a:lnTo>
                  <a:lnTo>
                    <a:pt x="141" y="621"/>
                  </a:lnTo>
                  <a:lnTo>
                    <a:pt x="141" y="677"/>
                  </a:lnTo>
                  <a:lnTo>
                    <a:pt x="0" y="677"/>
                  </a:lnTo>
                  <a:lnTo>
                    <a:pt x="0" y="0"/>
                  </a:lnTo>
                  <a:lnTo>
                    <a:pt x="141" y="0"/>
                  </a:lnTo>
                  <a:lnTo>
                    <a:pt x="141" y="56"/>
                  </a:lnTo>
                  <a:lnTo>
                    <a:pt x="57" y="56"/>
                  </a:lnTo>
                  <a:close/>
                  <a:moveTo>
                    <a:pt x="170" y="621"/>
                  </a:moveTo>
                  <a:lnTo>
                    <a:pt x="170" y="508"/>
                  </a:lnTo>
                  <a:lnTo>
                    <a:pt x="226" y="508"/>
                  </a:lnTo>
                  <a:lnTo>
                    <a:pt x="226" y="621"/>
                  </a:lnTo>
                  <a:lnTo>
                    <a:pt x="678" y="621"/>
                  </a:lnTo>
                  <a:lnTo>
                    <a:pt x="678" y="282"/>
                  </a:lnTo>
                  <a:lnTo>
                    <a:pt x="452" y="282"/>
                  </a:lnTo>
                  <a:lnTo>
                    <a:pt x="452" y="56"/>
                  </a:lnTo>
                  <a:lnTo>
                    <a:pt x="226" y="56"/>
                  </a:lnTo>
                  <a:lnTo>
                    <a:pt x="226" y="395"/>
                  </a:lnTo>
                  <a:lnTo>
                    <a:pt x="170" y="395"/>
                  </a:lnTo>
                  <a:lnTo>
                    <a:pt x="170" y="56"/>
                  </a:lnTo>
                  <a:lnTo>
                    <a:pt x="170" y="0"/>
                  </a:lnTo>
                  <a:lnTo>
                    <a:pt x="522" y="0"/>
                  </a:lnTo>
                  <a:lnTo>
                    <a:pt x="734" y="212"/>
                  </a:lnTo>
                  <a:lnTo>
                    <a:pt x="734" y="677"/>
                  </a:lnTo>
                  <a:lnTo>
                    <a:pt x="170" y="677"/>
                  </a:lnTo>
                  <a:lnTo>
                    <a:pt x="170" y="621"/>
                  </a:lnTo>
                  <a:close/>
                  <a:moveTo>
                    <a:pt x="85" y="423"/>
                  </a:moveTo>
                  <a:lnTo>
                    <a:pt x="402" y="423"/>
                  </a:lnTo>
                  <a:lnTo>
                    <a:pt x="282" y="310"/>
                  </a:lnTo>
                  <a:lnTo>
                    <a:pt x="367" y="310"/>
                  </a:lnTo>
                  <a:lnTo>
                    <a:pt x="551" y="452"/>
                  </a:lnTo>
                  <a:lnTo>
                    <a:pt x="367" y="593"/>
                  </a:lnTo>
                  <a:lnTo>
                    <a:pt x="282" y="593"/>
                  </a:lnTo>
                  <a:lnTo>
                    <a:pt x="402" y="480"/>
                  </a:lnTo>
                  <a:lnTo>
                    <a:pt x="85" y="480"/>
                  </a:lnTo>
                  <a:lnTo>
                    <a:pt x="85" y="423"/>
                  </a:lnTo>
                  <a:close/>
                  <a:moveTo>
                    <a:pt x="508" y="71"/>
                  </a:moveTo>
                  <a:lnTo>
                    <a:pt x="508" y="226"/>
                  </a:lnTo>
                  <a:lnTo>
                    <a:pt x="663" y="226"/>
                  </a:lnTo>
                  <a:lnTo>
                    <a:pt x="508" y="71"/>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06" name="Circle"/>
            <p:cNvSpPr>
              <a:spLocks noChangeAspect="1" noEditPoints="1"/>
            </p:cNvSpPr>
            <p:nvPr/>
          </p:nvSpPr>
          <p:spPr bwMode="auto">
            <a:xfrm>
              <a:off x="5433218" y="1936750"/>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128" name="Clipboard"/>
          <p:cNvGrpSpPr>
            <a:grpSpLocks noChangeAspect="1"/>
          </p:cNvGrpSpPr>
          <p:nvPr/>
        </p:nvGrpSpPr>
        <p:grpSpPr>
          <a:xfrm>
            <a:off x="1168400" y="2660650"/>
            <a:ext cx="377825" cy="377825"/>
            <a:chOff x="1160461" y="2538413"/>
            <a:chExt cx="377825" cy="377825"/>
          </a:xfrm>
        </p:grpSpPr>
        <p:sp>
          <p:nvSpPr>
            <p:cNvPr id="4468" name="Clipboard Icon"/>
            <p:cNvSpPr>
              <a:spLocks noChangeAspect="1" noEditPoints="1"/>
            </p:cNvSpPr>
            <p:nvPr/>
          </p:nvSpPr>
          <p:spPr bwMode="auto">
            <a:xfrm>
              <a:off x="1268411" y="2622550"/>
              <a:ext cx="161925" cy="209550"/>
            </a:xfrm>
            <a:custGeom>
              <a:avLst/>
              <a:gdLst>
                <a:gd name="T0" fmla="*/ 282 w 564"/>
                <a:gd name="T1" fmla="*/ 0 h 734"/>
                <a:gd name="T2" fmla="*/ 352 w 564"/>
                <a:gd name="T3" fmla="*/ 70 h 734"/>
                <a:gd name="T4" fmla="*/ 351 w 564"/>
                <a:gd name="T5" fmla="*/ 85 h 734"/>
                <a:gd name="T6" fmla="*/ 564 w 564"/>
                <a:gd name="T7" fmla="*/ 85 h 734"/>
                <a:gd name="T8" fmla="*/ 564 w 564"/>
                <a:gd name="T9" fmla="*/ 734 h 734"/>
                <a:gd name="T10" fmla="*/ 0 w 564"/>
                <a:gd name="T11" fmla="*/ 734 h 734"/>
                <a:gd name="T12" fmla="*/ 0 w 564"/>
                <a:gd name="T13" fmla="*/ 85 h 734"/>
                <a:gd name="T14" fmla="*/ 213 w 564"/>
                <a:gd name="T15" fmla="*/ 85 h 734"/>
                <a:gd name="T16" fmla="*/ 211 w 564"/>
                <a:gd name="T17" fmla="*/ 70 h 734"/>
                <a:gd name="T18" fmla="*/ 282 w 564"/>
                <a:gd name="T19" fmla="*/ 0 h 734"/>
                <a:gd name="T20" fmla="*/ 282 w 564"/>
                <a:gd name="T21" fmla="*/ 42 h 734"/>
                <a:gd name="T22" fmla="*/ 254 w 564"/>
                <a:gd name="T23" fmla="*/ 70 h 734"/>
                <a:gd name="T24" fmla="*/ 257 w 564"/>
                <a:gd name="T25" fmla="*/ 85 h 734"/>
                <a:gd name="T26" fmla="*/ 306 w 564"/>
                <a:gd name="T27" fmla="*/ 85 h 734"/>
                <a:gd name="T28" fmla="*/ 310 w 564"/>
                <a:gd name="T29" fmla="*/ 70 h 734"/>
                <a:gd name="T30" fmla="*/ 282 w 564"/>
                <a:gd name="T31" fmla="*/ 42 h 734"/>
                <a:gd name="T32" fmla="*/ 56 w 564"/>
                <a:gd name="T33" fmla="*/ 141 h 734"/>
                <a:gd name="T34" fmla="*/ 56 w 564"/>
                <a:gd name="T35" fmla="*/ 677 h 734"/>
                <a:gd name="T36" fmla="*/ 508 w 564"/>
                <a:gd name="T37" fmla="*/ 677 h 734"/>
                <a:gd name="T38" fmla="*/ 508 w 564"/>
                <a:gd name="T39" fmla="*/ 141 h 734"/>
                <a:gd name="T40" fmla="*/ 409 w 564"/>
                <a:gd name="T41" fmla="*/ 141 h 734"/>
                <a:gd name="T42" fmla="*/ 451 w 564"/>
                <a:gd name="T43" fmla="*/ 226 h 734"/>
                <a:gd name="T44" fmla="*/ 113 w 564"/>
                <a:gd name="T45" fmla="*/ 226 h 734"/>
                <a:gd name="T46" fmla="*/ 155 w 564"/>
                <a:gd name="T47" fmla="*/ 141 h 734"/>
                <a:gd name="T48" fmla="*/ 56 w 564"/>
                <a:gd name="T49" fmla="*/ 141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4" h="734">
                  <a:moveTo>
                    <a:pt x="282" y="0"/>
                  </a:moveTo>
                  <a:cubicBezTo>
                    <a:pt x="321" y="0"/>
                    <a:pt x="352" y="31"/>
                    <a:pt x="352" y="70"/>
                  </a:cubicBezTo>
                  <a:lnTo>
                    <a:pt x="351" y="85"/>
                  </a:lnTo>
                  <a:lnTo>
                    <a:pt x="564" y="85"/>
                  </a:lnTo>
                  <a:lnTo>
                    <a:pt x="564" y="734"/>
                  </a:lnTo>
                  <a:lnTo>
                    <a:pt x="0" y="734"/>
                  </a:lnTo>
                  <a:lnTo>
                    <a:pt x="0" y="85"/>
                  </a:lnTo>
                  <a:lnTo>
                    <a:pt x="213" y="85"/>
                  </a:lnTo>
                  <a:lnTo>
                    <a:pt x="211" y="70"/>
                  </a:lnTo>
                  <a:cubicBezTo>
                    <a:pt x="211" y="31"/>
                    <a:pt x="243" y="0"/>
                    <a:pt x="282" y="0"/>
                  </a:cubicBezTo>
                  <a:close/>
                  <a:moveTo>
                    <a:pt x="282" y="42"/>
                  </a:moveTo>
                  <a:cubicBezTo>
                    <a:pt x="266" y="42"/>
                    <a:pt x="254" y="55"/>
                    <a:pt x="254" y="70"/>
                  </a:cubicBezTo>
                  <a:cubicBezTo>
                    <a:pt x="254" y="76"/>
                    <a:pt x="255" y="80"/>
                    <a:pt x="257" y="85"/>
                  </a:cubicBezTo>
                  <a:lnTo>
                    <a:pt x="306" y="85"/>
                  </a:lnTo>
                  <a:cubicBezTo>
                    <a:pt x="309" y="80"/>
                    <a:pt x="310" y="76"/>
                    <a:pt x="310" y="70"/>
                  </a:cubicBezTo>
                  <a:cubicBezTo>
                    <a:pt x="310" y="55"/>
                    <a:pt x="298" y="42"/>
                    <a:pt x="282" y="42"/>
                  </a:cubicBezTo>
                  <a:close/>
                  <a:moveTo>
                    <a:pt x="56" y="141"/>
                  </a:moveTo>
                  <a:lnTo>
                    <a:pt x="56" y="677"/>
                  </a:lnTo>
                  <a:lnTo>
                    <a:pt x="508" y="677"/>
                  </a:lnTo>
                  <a:lnTo>
                    <a:pt x="508" y="141"/>
                  </a:lnTo>
                  <a:lnTo>
                    <a:pt x="409" y="141"/>
                  </a:lnTo>
                  <a:lnTo>
                    <a:pt x="451" y="226"/>
                  </a:lnTo>
                  <a:lnTo>
                    <a:pt x="113" y="226"/>
                  </a:lnTo>
                  <a:lnTo>
                    <a:pt x="155" y="141"/>
                  </a:lnTo>
                  <a:lnTo>
                    <a:pt x="56" y="141"/>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07" name="Circle"/>
            <p:cNvSpPr>
              <a:spLocks noChangeAspect="1" noEditPoints="1"/>
            </p:cNvSpPr>
            <p:nvPr/>
          </p:nvSpPr>
          <p:spPr bwMode="auto">
            <a:xfrm>
              <a:off x="1160461" y="2538413"/>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129" name="Clipboard File"/>
          <p:cNvGrpSpPr>
            <a:grpSpLocks noChangeAspect="1"/>
          </p:cNvGrpSpPr>
          <p:nvPr/>
        </p:nvGrpSpPr>
        <p:grpSpPr>
          <a:xfrm>
            <a:off x="1838223" y="2660650"/>
            <a:ext cx="377825" cy="377825"/>
            <a:chOff x="1554955" y="2517775"/>
            <a:chExt cx="377825" cy="377825"/>
          </a:xfrm>
        </p:grpSpPr>
        <p:sp>
          <p:nvSpPr>
            <p:cNvPr id="4469" name="Clipboard File Icon"/>
            <p:cNvSpPr>
              <a:spLocks noChangeAspect="1" noEditPoints="1"/>
            </p:cNvSpPr>
            <p:nvPr/>
          </p:nvSpPr>
          <p:spPr bwMode="auto">
            <a:xfrm>
              <a:off x="1654174" y="2601912"/>
              <a:ext cx="192087" cy="209550"/>
            </a:xfrm>
            <a:custGeom>
              <a:avLst/>
              <a:gdLst>
                <a:gd name="T0" fmla="*/ 353 w 677"/>
                <a:gd name="T1" fmla="*/ 71 h 734"/>
                <a:gd name="T2" fmla="*/ 564 w 677"/>
                <a:gd name="T3" fmla="*/ 85 h 734"/>
                <a:gd name="T4" fmla="*/ 508 w 677"/>
                <a:gd name="T5" fmla="*/ 310 h 734"/>
                <a:gd name="T6" fmla="*/ 409 w 677"/>
                <a:gd name="T7" fmla="*/ 141 h 734"/>
                <a:gd name="T8" fmla="*/ 113 w 677"/>
                <a:gd name="T9" fmla="*/ 226 h 734"/>
                <a:gd name="T10" fmla="*/ 56 w 677"/>
                <a:gd name="T11" fmla="*/ 141 h 734"/>
                <a:gd name="T12" fmla="*/ 480 w 677"/>
                <a:gd name="T13" fmla="*/ 677 h 734"/>
                <a:gd name="T14" fmla="*/ 564 w 677"/>
                <a:gd name="T15" fmla="*/ 677 h 734"/>
                <a:gd name="T16" fmla="*/ 0 w 677"/>
                <a:gd name="T17" fmla="*/ 734 h 734"/>
                <a:gd name="T18" fmla="*/ 213 w 677"/>
                <a:gd name="T19" fmla="*/ 85 h 734"/>
                <a:gd name="T20" fmla="*/ 282 w 677"/>
                <a:gd name="T21" fmla="*/ 0 h 734"/>
                <a:gd name="T22" fmla="*/ 254 w 677"/>
                <a:gd name="T23" fmla="*/ 71 h 734"/>
                <a:gd name="T24" fmla="*/ 307 w 677"/>
                <a:gd name="T25" fmla="*/ 85 h 734"/>
                <a:gd name="T26" fmla="*/ 282 w 677"/>
                <a:gd name="T27" fmla="*/ 42 h 734"/>
                <a:gd name="T28" fmla="*/ 310 w 677"/>
                <a:gd name="T29" fmla="*/ 649 h 734"/>
                <a:gd name="T30" fmla="*/ 578 w 677"/>
                <a:gd name="T31" fmla="*/ 339 h 734"/>
                <a:gd name="T32" fmla="*/ 677 w 677"/>
                <a:gd name="T33" fmla="*/ 649 h 734"/>
                <a:gd name="T34" fmla="*/ 339 w 677"/>
                <a:gd name="T35" fmla="*/ 621 h 734"/>
                <a:gd name="T36" fmla="*/ 649 w 677"/>
                <a:gd name="T37" fmla="*/ 452 h 734"/>
                <a:gd name="T38" fmla="*/ 564 w 677"/>
                <a:gd name="T39" fmla="*/ 452 h 734"/>
                <a:gd name="T40" fmla="*/ 564 w 677"/>
                <a:gd name="T41" fmla="*/ 367 h 734"/>
                <a:gd name="T42" fmla="*/ 593 w 677"/>
                <a:gd name="T43" fmla="*/ 395 h 734"/>
                <a:gd name="T44" fmla="*/ 621 w 677"/>
                <a:gd name="T45" fmla="*/ 423 h 734"/>
                <a:gd name="T46" fmla="*/ 367 w 677"/>
                <a:gd name="T47" fmla="*/ 395 h 734"/>
                <a:gd name="T48" fmla="*/ 536 w 677"/>
                <a:gd name="T49" fmla="*/ 423 h 734"/>
                <a:gd name="T50" fmla="*/ 367 w 677"/>
                <a:gd name="T51" fmla="*/ 395 h 734"/>
                <a:gd name="T52" fmla="*/ 508 w 677"/>
                <a:gd name="T53" fmla="*/ 452 h 734"/>
                <a:gd name="T54" fmla="*/ 367 w 677"/>
                <a:gd name="T55" fmla="*/ 480 h 734"/>
                <a:gd name="T56" fmla="*/ 367 w 677"/>
                <a:gd name="T57" fmla="*/ 508 h 734"/>
                <a:gd name="T58" fmla="*/ 564 w 677"/>
                <a:gd name="T59" fmla="*/ 536 h 734"/>
                <a:gd name="T60" fmla="*/ 367 w 677"/>
                <a:gd name="T61" fmla="*/ 508 h 734"/>
                <a:gd name="T62" fmla="*/ 621 w 677"/>
                <a:gd name="T63" fmla="*/ 564 h 734"/>
                <a:gd name="T64" fmla="*/ 367 w 677"/>
                <a:gd name="T65" fmla="*/ 593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7" h="734">
                  <a:moveTo>
                    <a:pt x="282" y="0"/>
                  </a:moveTo>
                  <a:cubicBezTo>
                    <a:pt x="321" y="0"/>
                    <a:pt x="353" y="32"/>
                    <a:pt x="353" y="71"/>
                  </a:cubicBezTo>
                  <a:lnTo>
                    <a:pt x="351" y="85"/>
                  </a:lnTo>
                  <a:lnTo>
                    <a:pt x="564" y="85"/>
                  </a:lnTo>
                  <a:lnTo>
                    <a:pt x="564" y="310"/>
                  </a:lnTo>
                  <a:lnTo>
                    <a:pt x="508" y="310"/>
                  </a:lnTo>
                  <a:lnTo>
                    <a:pt x="508" y="141"/>
                  </a:lnTo>
                  <a:lnTo>
                    <a:pt x="409" y="141"/>
                  </a:lnTo>
                  <a:lnTo>
                    <a:pt x="451" y="226"/>
                  </a:lnTo>
                  <a:lnTo>
                    <a:pt x="113" y="226"/>
                  </a:lnTo>
                  <a:lnTo>
                    <a:pt x="155" y="141"/>
                  </a:lnTo>
                  <a:lnTo>
                    <a:pt x="56" y="141"/>
                  </a:lnTo>
                  <a:lnTo>
                    <a:pt x="56" y="677"/>
                  </a:lnTo>
                  <a:lnTo>
                    <a:pt x="480" y="677"/>
                  </a:lnTo>
                  <a:lnTo>
                    <a:pt x="508" y="677"/>
                  </a:lnTo>
                  <a:lnTo>
                    <a:pt x="564" y="677"/>
                  </a:lnTo>
                  <a:lnTo>
                    <a:pt x="564" y="734"/>
                  </a:lnTo>
                  <a:lnTo>
                    <a:pt x="0" y="734"/>
                  </a:lnTo>
                  <a:lnTo>
                    <a:pt x="0" y="85"/>
                  </a:lnTo>
                  <a:lnTo>
                    <a:pt x="213" y="85"/>
                  </a:lnTo>
                  <a:lnTo>
                    <a:pt x="212" y="71"/>
                  </a:lnTo>
                  <a:cubicBezTo>
                    <a:pt x="212" y="32"/>
                    <a:pt x="243" y="0"/>
                    <a:pt x="282" y="0"/>
                  </a:cubicBezTo>
                  <a:close/>
                  <a:moveTo>
                    <a:pt x="282" y="42"/>
                  </a:moveTo>
                  <a:cubicBezTo>
                    <a:pt x="267" y="42"/>
                    <a:pt x="254" y="55"/>
                    <a:pt x="254" y="71"/>
                  </a:cubicBezTo>
                  <a:cubicBezTo>
                    <a:pt x="254" y="76"/>
                    <a:pt x="255" y="80"/>
                    <a:pt x="258" y="85"/>
                  </a:cubicBezTo>
                  <a:lnTo>
                    <a:pt x="307" y="85"/>
                  </a:lnTo>
                  <a:cubicBezTo>
                    <a:pt x="309" y="80"/>
                    <a:pt x="310" y="76"/>
                    <a:pt x="310" y="71"/>
                  </a:cubicBezTo>
                  <a:cubicBezTo>
                    <a:pt x="310" y="55"/>
                    <a:pt x="298" y="42"/>
                    <a:pt x="282" y="42"/>
                  </a:cubicBezTo>
                  <a:close/>
                  <a:moveTo>
                    <a:pt x="677" y="649"/>
                  </a:moveTo>
                  <a:lnTo>
                    <a:pt x="310" y="649"/>
                  </a:lnTo>
                  <a:lnTo>
                    <a:pt x="310" y="339"/>
                  </a:lnTo>
                  <a:lnTo>
                    <a:pt x="578" y="339"/>
                  </a:lnTo>
                  <a:lnTo>
                    <a:pt x="677" y="437"/>
                  </a:lnTo>
                  <a:lnTo>
                    <a:pt x="677" y="649"/>
                  </a:lnTo>
                  <a:close/>
                  <a:moveTo>
                    <a:pt x="339" y="367"/>
                  </a:moveTo>
                  <a:lnTo>
                    <a:pt x="339" y="621"/>
                  </a:lnTo>
                  <a:lnTo>
                    <a:pt x="649" y="621"/>
                  </a:lnTo>
                  <a:lnTo>
                    <a:pt x="649" y="452"/>
                  </a:lnTo>
                  <a:lnTo>
                    <a:pt x="593" y="452"/>
                  </a:lnTo>
                  <a:lnTo>
                    <a:pt x="564" y="452"/>
                  </a:lnTo>
                  <a:lnTo>
                    <a:pt x="564" y="423"/>
                  </a:lnTo>
                  <a:lnTo>
                    <a:pt x="564" y="367"/>
                  </a:lnTo>
                  <a:lnTo>
                    <a:pt x="339" y="367"/>
                  </a:lnTo>
                  <a:close/>
                  <a:moveTo>
                    <a:pt x="593" y="395"/>
                  </a:moveTo>
                  <a:lnTo>
                    <a:pt x="593" y="423"/>
                  </a:lnTo>
                  <a:lnTo>
                    <a:pt x="621" y="423"/>
                  </a:lnTo>
                  <a:lnTo>
                    <a:pt x="593" y="395"/>
                  </a:lnTo>
                  <a:close/>
                  <a:moveTo>
                    <a:pt x="367" y="395"/>
                  </a:moveTo>
                  <a:lnTo>
                    <a:pt x="536" y="395"/>
                  </a:lnTo>
                  <a:lnTo>
                    <a:pt x="536" y="423"/>
                  </a:lnTo>
                  <a:lnTo>
                    <a:pt x="367" y="423"/>
                  </a:lnTo>
                  <a:lnTo>
                    <a:pt x="367" y="395"/>
                  </a:lnTo>
                  <a:close/>
                  <a:moveTo>
                    <a:pt x="367" y="452"/>
                  </a:moveTo>
                  <a:lnTo>
                    <a:pt x="508" y="452"/>
                  </a:lnTo>
                  <a:lnTo>
                    <a:pt x="508" y="480"/>
                  </a:lnTo>
                  <a:lnTo>
                    <a:pt x="367" y="480"/>
                  </a:lnTo>
                  <a:lnTo>
                    <a:pt x="367" y="452"/>
                  </a:lnTo>
                  <a:close/>
                  <a:moveTo>
                    <a:pt x="367" y="508"/>
                  </a:moveTo>
                  <a:lnTo>
                    <a:pt x="564" y="508"/>
                  </a:lnTo>
                  <a:lnTo>
                    <a:pt x="564" y="536"/>
                  </a:lnTo>
                  <a:lnTo>
                    <a:pt x="367" y="536"/>
                  </a:lnTo>
                  <a:lnTo>
                    <a:pt x="367" y="508"/>
                  </a:lnTo>
                  <a:close/>
                  <a:moveTo>
                    <a:pt x="367" y="564"/>
                  </a:moveTo>
                  <a:lnTo>
                    <a:pt x="621" y="564"/>
                  </a:lnTo>
                  <a:lnTo>
                    <a:pt x="621" y="593"/>
                  </a:lnTo>
                  <a:lnTo>
                    <a:pt x="367" y="593"/>
                  </a:lnTo>
                  <a:lnTo>
                    <a:pt x="367" y="564"/>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08" name="Circle"/>
            <p:cNvSpPr>
              <a:spLocks noChangeAspect="1" noEditPoints="1"/>
            </p:cNvSpPr>
            <p:nvPr/>
          </p:nvSpPr>
          <p:spPr bwMode="auto">
            <a:xfrm>
              <a:off x="1554955" y="251777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130" name="Search"/>
          <p:cNvGrpSpPr>
            <a:grpSpLocks noChangeAspect="1"/>
          </p:cNvGrpSpPr>
          <p:nvPr/>
        </p:nvGrpSpPr>
        <p:grpSpPr>
          <a:xfrm>
            <a:off x="2508046" y="2660650"/>
            <a:ext cx="377825" cy="377825"/>
            <a:chOff x="1944686" y="2544763"/>
            <a:chExt cx="377825" cy="377825"/>
          </a:xfrm>
        </p:grpSpPr>
        <p:sp>
          <p:nvSpPr>
            <p:cNvPr id="4466" name="Search Icon"/>
            <p:cNvSpPr>
              <a:spLocks noChangeAspect="1" noEditPoints="1"/>
            </p:cNvSpPr>
            <p:nvPr/>
          </p:nvSpPr>
          <p:spPr bwMode="auto">
            <a:xfrm>
              <a:off x="2049461" y="2648744"/>
              <a:ext cx="168275" cy="169863"/>
            </a:xfrm>
            <a:custGeom>
              <a:avLst/>
              <a:gdLst>
                <a:gd name="T0" fmla="*/ 22 w 591"/>
                <a:gd name="T1" fmla="*/ 483 h 592"/>
                <a:gd name="T2" fmla="*/ 170 w 591"/>
                <a:gd name="T3" fmla="*/ 338 h 592"/>
                <a:gd name="T4" fmla="*/ 147 w 591"/>
                <a:gd name="T5" fmla="*/ 226 h 592"/>
                <a:gd name="T6" fmla="*/ 366 w 591"/>
                <a:gd name="T7" fmla="*/ 0 h 592"/>
                <a:gd name="T8" fmla="*/ 591 w 591"/>
                <a:gd name="T9" fmla="*/ 226 h 592"/>
                <a:gd name="T10" fmla="*/ 366 w 591"/>
                <a:gd name="T11" fmla="*/ 444 h 592"/>
                <a:gd name="T12" fmla="*/ 258 w 591"/>
                <a:gd name="T13" fmla="*/ 424 h 592"/>
                <a:gd name="T14" fmla="*/ 108 w 591"/>
                <a:gd name="T15" fmla="*/ 570 h 592"/>
                <a:gd name="T16" fmla="*/ 22 w 591"/>
                <a:gd name="T17" fmla="*/ 570 h 592"/>
                <a:gd name="T18" fmla="*/ 22 w 591"/>
                <a:gd name="T19" fmla="*/ 483 h 592"/>
                <a:gd name="T20" fmla="*/ 366 w 591"/>
                <a:gd name="T21" fmla="*/ 84 h 592"/>
                <a:gd name="T22" fmla="*/ 225 w 591"/>
                <a:gd name="T23" fmla="*/ 226 h 592"/>
                <a:gd name="T24" fmla="*/ 366 w 591"/>
                <a:gd name="T25" fmla="*/ 367 h 592"/>
                <a:gd name="T26" fmla="*/ 507 w 591"/>
                <a:gd name="T27" fmla="*/ 226 h 592"/>
                <a:gd name="T28" fmla="*/ 366 w 591"/>
                <a:gd name="T29" fmla="*/ 84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1" h="592">
                  <a:moveTo>
                    <a:pt x="22" y="483"/>
                  </a:moveTo>
                  <a:lnTo>
                    <a:pt x="170" y="338"/>
                  </a:lnTo>
                  <a:cubicBezTo>
                    <a:pt x="151" y="305"/>
                    <a:pt x="147" y="267"/>
                    <a:pt x="147" y="226"/>
                  </a:cubicBezTo>
                  <a:cubicBezTo>
                    <a:pt x="147" y="101"/>
                    <a:pt x="241" y="0"/>
                    <a:pt x="366" y="0"/>
                  </a:cubicBezTo>
                  <a:cubicBezTo>
                    <a:pt x="490" y="0"/>
                    <a:pt x="591" y="101"/>
                    <a:pt x="591" y="226"/>
                  </a:cubicBezTo>
                  <a:cubicBezTo>
                    <a:pt x="591" y="350"/>
                    <a:pt x="490" y="444"/>
                    <a:pt x="366" y="444"/>
                  </a:cubicBezTo>
                  <a:cubicBezTo>
                    <a:pt x="327" y="444"/>
                    <a:pt x="290" y="441"/>
                    <a:pt x="258" y="424"/>
                  </a:cubicBezTo>
                  <a:lnTo>
                    <a:pt x="108" y="570"/>
                  </a:lnTo>
                  <a:cubicBezTo>
                    <a:pt x="86" y="592"/>
                    <a:pt x="44" y="592"/>
                    <a:pt x="22" y="570"/>
                  </a:cubicBezTo>
                  <a:cubicBezTo>
                    <a:pt x="0" y="548"/>
                    <a:pt x="0" y="505"/>
                    <a:pt x="22" y="483"/>
                  </a:cubicBezTo>
                  <a:close/>
                  <a:moveTo>
                    <a:pt x="366" y="84"/>
                  </a:moveTo>
                  <a:cubicBezTo>
                    <a:pt x="288" y="84"/>
                    <a:pt x="225" y="148"/>
                    <a:pt x="225" y="226"/>
                  </a:cubicBezTo>
                  <a:cubicBezTo>
                    <a:pt x="225" y="303"/>
                    <a:pt x="288" y="367"/>
                    <a:pt x="366" y="367"/>
                  </a:cubicBezTo>
                  <a:cubicBezTo>
                    <a:pt x="444" y="367"/>
                    <a:pt x="507" y="303"/>
                    <a:pt x="507" y="226"/>
                  </a:cubicBezTo>
                  <a:cubicBezTo>
                    <a:pt x="507" y="148"/>
                    <a:pt x="444" y="84"/>
                    <a:pt x="366" y="8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09" name="Circle"/>
            <p:cNvSpPr>
              <a:spLocks noChangeAspect="1" noEditPoints="1"/>
            </p:cNvSpPr>
            <p:nvPr/>
          </p:nvSpPr>
          <p:spPr bwMode="auto">
            <a:xfrm>
              <a:off x="1944686" y="2544763"/>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131" name="Zoom In"/>
          <p:cNvGrpSpPr>
            <a:grpSpLocks noChangeAspect="1"/>
          </p:cNvGrpSpPr>
          <p:nvPr/>
        </p:nvGrpSpPr>
        <p:grpSpPr>
          <a:xfrm>
            <a:off x="3177869" y="2660650"/>
            <a:ext cx="377825" cy="377825"/>
            <a:chOff x="2327274" y="2549526"/>
            <a:chExt cx="377825" cy="377825"/>
          </a:xfrm>
        </p:grpSpPr>
        <p:sp>
          <p:nvSpPr>
            <p:cNvPr id="4465" name="Zoom In Icon"/>
            <p:cNvSpPr>
              <a:spLocks noChangeAspect="1" noEditPoints="1"/>
            </p:cNvSpPr>
            <p:nvPr/>
          </p:nvSpPr>
          <p:spPr bwMode="auto">
            <a:xfrm>
              <a:off x="2431255" y="2654301"/>
              <a:ext cx="169862" cy="168275"/>
            </a:xfrm>
            <a:custGeom>
              <a:avLst/>
              <a:gdLst>
                <a:gd name="T0" fmla="*/ 22 w 592"/>
                <a:gd name="T1" fmla="*/ 483 h 592"/>
                <a:gd name="T2" fmla="*/ 170 w 592"/>
                <a:gd name="T3" fmla="*/ 338 h 592"/>
                <a:gd name="T4" fmla="*/ 147 w 592"/>
                <a:gd name="T5" fmla="*/ 225 h 592"/>
                <a:gd name="T6" fmla="*/ 366 w 592"/>
                <a:gd name="T7" fmla="*/ 0 h 592"/>
                <a:gd name="T8" fmla="*/ 592 w 592"/>
                <a:gd name="T9" fmla="*/ 225 h 592"/>
                <a:gd name="T10" fmla="*/ 366 w 592"/>
                <a:gd name="T11" fmla="*/ 444 h 592"/>
                <a:gd name="T12" fmla="*/ 258 w 592"/>
                <a:gd name="T13" fmla="*/ 424 h 592"/>
                <a:gd name="T14" fmla="*/ 109 w 592"/>
                <a:gd name="T15" fmla="*/ 569 h 592"/>
                <a:gd name="T16" fmla="*/ 22 w 592"/>
                <a:gd name="T17" fmla="*/ 569 h 592"/>
                <a:gd name="T18" fmla="*/ 22 w 592"/>
                <a:gd name="T19" fmla="*/ 483 h 592"/>
                <a:gd name="T20" fmla="*/ 366 w 592"/>
                <a:gd name="T21" fmla="*/ 84 h 592"/>
                <a:gd name="T22" fmla="*/ 225 w 592"/>
                <a:gd name="T23" fmla="*/ 225 h 592"/>
                <a:gd name="T24" fmla="*/ 366 w 592"/>
                <a:gd name="T25" fmla="*/ 367 h 592"/>
                <a:gd name="T26" fmla="*/ 507 w 592"/>
                <a:gd name="T27" fmla="*/ 225 h 592"/>
                <a:gd name="T28" fmla="*/ 366 w 592"/>
                <a:gd name="T29" fmla="*/ 84 h 592"/>
                <a:gd name="T30" fmla="*/ 338 w 592"/>
                <a:gd name="T31" fmla="*/ 141 h 592"/>
                <a:gd name="T32" fmla="*/ 394 w 592"/>
                <a:gd name="T33" fmla="*/ 141 h 592"/>
                <a:gd name="T34" fmla="*/ 394 w 592"/>
                <a:gd name="T35" fmla="*/ 197 h 592"/>
                <a:gd name="T36" fmla="*/ 451 w 592"/>
                <a:gd name="T37" fmla="*/ 197 h 592"/>
                <a:gd name="T38" fmla="*/ 451 w 592"/>
                <a:gd name="T39" fmla="*/ 254 h 592"/>
                <a:gd name="T40" fmla="*/ 394 w 592"/>
                <a:gd name="T41" fmla="*/ 254 h 592"/>
                <a:gd name="T42" fmla="*/ 394 w 592"/>
                <a:gd name="T43" fmla="*/ 310 h 592"/>
                <a:gd name="T44" fmla="*/ 338 w 592"/>
                <a:gd name="T45" fmla="*/ 310 h 592"/>
                <a:gd name="T46" fmla="*/ 338 w 592"/>
                <a:gd name="T47" fmla="*/ 254 h 592"/>
                <a:gd name="T48" fmla="*/ 281 w 592"/>
                <a:gd name="T49" fmla="*/ 254 h 592"/>
                <a:gd name="T50" fmla="*/ 281 w 592"/>
                <a:gd name="T51" fmla="*/ 197 h 592"/>
                <a:gd name="T52" fmla="*/ 338 w 592"/>
                <a:gd name="T53" fmla="*/ 197 h 592"/>
                <a:gd name="T54" fmla="*/ 338 w 592"/>
                <a:gd name="T55" fmla="*/ 141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92" h="592">
                  <a:moveTo>
                    <a:pt x="22" y="483"/>
                  </a:moveTo>
                  <a:lnTo>
                    <a:pt x="170" y="338"/>
                  </a:lnTo>
                  <a:cubicBezTo>
                    <a:pt x="151" y="305"/>
                    <a:pt x="147" y="266"/>
                    <a:pt x="147" y="225"/>
                  </a:cubicBezTo>
                  <a:cubicBezTo>
                    <a:pt x="147" y="101"/>
                    <a:pt x="241" y="0"/>
                    <a:pt x="366" y="0"/>
                  </a:cubicBezTo>
                  <a:cubicBezTo>
                    <a:pt x="491" y="0"/>
                    <a:pt x="592" y="101"/>
                    <a:pt x="592" y="225"/>
                  </a:cubicBezTo>
                  <a:cubicBezTo>
                    <a:pt x="592" y="350"/>
                    <a:pt x="491" y="444"/>
                    <a:pt x="366" y="444"/>
                  </a:cubicBezTo>
                  <a:cubicBezTo>
                    <a:pt x="327" y="444"/>
                    <a:pt x="290" y="441"/>
                    <a:pt x="258" y="424"/>
                  </a:cubicBezTo>
                  <a:lnTo>
                    <a:pt x="109" y="569"/>
                  </a:lnTo>
                  <a:cubicBezTo>
                    <a:pt x="87" y="592"/>
                    <a:pt x="44" y="592"/>
                    <a:pt x="22" y="569"/>
                  </a:cubicBezTo>
                  <a:cubicBezTo>
                    <a:pt x="0" y="547"/>
                    <a:pt x="0" y="505"/>
                    <a:pt x="22" y="483"/>
                  </a:cubicBezTo>
                  <a:close/>
                  <a:moveTo>
                    <a:pt x="366" y="84"/>
                  </a:moveTo>
                  <a:cubicBezTo>
                    <a:pt x="288" y="84"/>
                    <a:pt x="225" y="147"/>
                    <a:pt x="225" y="225"/>
                  </a:cubicBezTo>
                  <a:cubicBezTo>
                    <a:pt x="225" y="303"/>
                    <a:pt x="288" y="367"/>
                    <a:pt x="366" y="367"/>
                  </a:cubicBezTo>
                  <a:cubicBezTo>
                    <a:pt x="444" y="367"/>
                    <a:pt x="507" y="303"/>
                    <a:pt x="507" y="225"/>
                  </a:cubicBezTo>
                  <a:cubicBezTo>
                    <a:pt x="507" y="147"/>
                    <a:pt x="444" y="84"/>
                    <a:pt x="366" y="84"/>
                  </a:cubicBezTo>
                  <a:close/>
                  <a:moveTo>
                    <a:pt x="338" y="141"/>
                  </a:moveTo>
                  <a:lnTo>
                    <a:pt x="394" y="141"/>
                  </a:lnTo>
                  <a:lnTo>
                    <a:pt x="394" y="197"/>
                  </a:lnTo>
                  <a:lnTo>
                    <a:pt x="451" y="197"/>
                  </a:lnTo>
                  <a:lnTo>
                    <a:pt x="451" y="254"/>
                  </a:lnTo>
                  <a:lnTo>
                    <a:pt x="394" y="254"/>
                  </a:lnTo>
                  <a:lnTo>
                    <a:pt x="394" y="310"/>
                  </a:lnTo>
                  <a:lnTo>
                    <a:pt x="338" y="310"/>
                  </a:lnTo>
                  <a:lnTo>
                    <a:pt x="338" y="254"/>
                  </a:lnTo>
                  <a:lnTo>
                    <a:pt x="281" y="254"/>
                  </a:lnTo>
                  <a:lnTo>
                    <a:pt x="281" y="197"/>
                  </a:lnTo>
                  <a:lnTo>
                    <a:pt x="338" y="197"/>
                  </a:lnTo>
                  <a:lnTo>
                    <a:pt x="338" y="141"/>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10" name="Circle"/>
            <p:cNvSpPr>
              <a:spLocks noChangeAspect="1" noEditPoints="1"/>
            </p:cNvSpPr>
            <p:nvPr/>
          </p:nvSpPr>
          <p:spPr bwMode="auto">
            <a:xfrm>
              <a:off x="2327274" y="2549526"/>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132" name="Zoom Out"/>
          <p:cNvGrpSpPr>
            <a:grpSpLocks noChangeAspect="1"/>
          </p:cNvGrpSpPr>
          <p:nvPr/>
        </p:nvGrpSpPr>
        <p:grpSpPr>
          <a:xfrm>
            <a:off x="3847692" y="2660650"/>
            <a:ext cx="377825" cy="377825"/>
            <a:chOff x="2721768" y="2528888"/>
            <a:chExt cx="377825" cy="377825"/>
          </a:xfrm>
        </p:grpSpPr>
        <p:sp>
          <p:nvSpPr>
            <p:cNvPr id="4467" name="Zoom Out Icon"/>
            <p:cNvSpPr>
              <a:spLocks noChangeAspect="1" noEditPoints="1"/>
            </p:cNvSpPr>
            <p:nvPr/>
          </p:nvSpPr>
          <p:spPr bwMode="auto">
            <a:xfrm>
              <a:off x="2825749" y="2632869"/>
              <a:ext cx="169862" cy="169863"/>
            </a:xfrm>
            <a:custGeom>
              <a:avLst/>
              <a:gdLst>
                <a:gd name="T0" fmla="*/ 22 w 592"/>
                <a:gd name="T1" fmla="*/ 483 h 592"/>
                <a:gd name="T2" fmla="*/ 171 w 592"/>
                <a:gd name="T3" fmla="*/ 338 h 592"/>
                <a:gd name="T4" fmla="*/ 148 w 592"/>
                <a:gd name="T5" fmla="*/ 226 h 592"/>
                <a:gd name="T6" fmla="*/ 367 w 592"/>
                <a:gd name="T7" fmla="*/ 0 h 592"/>
                <a:gd name="T8" fmla="*/ 592 w 592"/>
                <a:gd name="T9" fmla="*/ 226 h 592"/>
                <a:gd name="T10" fmla="*/ 367 w 592"/>
                <a:gd name="T11" fmla="*/ 444 h 592"/>
                <a:gd name="T12" fmla="*/ 259 w 592"/>
                <a:gd name="T13" fmla="*/ 424 h 592"/>
                <a:gd name="T14" fmla="*/ 109 w 592"/>
                <a:gd name="T15" fmla="*/ 570 h 592"/>
                <a:gd name="T16" fmla="*/ 22 w 592"/>
                <a:gd name="T17" fmla="*/ 570 h 592"/>
                <a:gd name="T18" fmla="*/ 22 w 592"/>
                <a:gd name="T19" fmla="*/ 483 h 592"/>
                <a:gd name="T20" fmla="*/ 367 w 592"/>
                <a:gd name="T21" fmla="*/ 85 h 592"/>
                <a:gd name="T22" fmla="*/ 225 w 592"/>
                <a:gd name="T23" fmla="*/ 226 h 592"/>
                <a:gd name="T24" fmla="*/ 367 w 592"/>
                <a:gd name="T25" fmla="*/ 367 h 592"/>
                <a:gd name="T26" fmla="*/ 508 w 592"/>
                <a:gd name="T27" fmla="*/ 226 h 592"/>
                <a:gd name="T28" fmla="*/ 367 w 592"/>
                <a:gd name="T29" fmla="*/ 85 h 592"/>
                <a:gd name="T30" fmla="*/ 282 w 592"/>
                <a:gd name="T31" fmla="*/ 197 h 592"/>
                <a:gd name="T32" fmla="*/ 451 w 592"/>
                <a:gd name="T33" fmla="*/ 197 h 592"/>
                <a:gd name="T34" fmla="*/ 451 w 592"/>
                <a:gd name="T35" fmla="*/ 254 h 592"/>
                <a:gd name="T36" fmla="*/ 282 w 592"/>
                <a:gd name="T37" fmla="*/ 254 h 592"/>
                <a:gd name="T38" fmla="*/ 282 w 592"/>
                <a:gd name="T39" fmla="*/ 197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2" h="592">
                  <a:moveTo>
                    <a:pt x="22" y="483"/>
                  </a:moveTo>
                  <a:lnTo>
                    <a:pt x="171" y="338"/>
                  </a:lnTo>
                  <a:cubicBezTo>
                    <a:pt x="152" y="305"/>
                    <a:pt x="148" y="267"/>
                    <a:pt x="148" y="226"/>
                  </a:cubicBezTo>
                  <a:cubicBezTo>
                    <a:pt x="148" y="101"/>
                    <a:pt x="242" y="0"/>
                    <a:pt x="367" y="0"/>
                  </a:cubicBezTo>
                  <a:cubicBezTo>
                    <a:pt x="491" y="0"/>
                    <a:pt x="592" y="101"/>
                    <a:pt x="592" y="226"/>
                  </a:cubicBezTo>
                  <a:cubicBezTo>
                    <a:pt x="592" y="350"/>
                    <a:pt x="491" y="444"/>
                    <a:pt x="367" y="444"/>
                  </a:cubicBezTo>
                  <a:cubicBezTo>
                    <a:pt x="328" y="444"/>
                    <a:pt x="291" y="442"/>
                    <a:pt x="259" y="424"/>
                  </a:cubicBezTo>
                  <a:lnTo>
                    <a:pt x="109" y="570"/>
                  </a:lnTo>
                  <a:cubicBezTo>
                    <a:pt x="87" y="592"/>
                    <a:pt x="44" y="592"/>
                    <a:pt x="22" y="570"/>
                  </a:cubicBezTo>
                  <a:cubicBezTo>
                    <a:pt x="0" y="548"/>
                    <a:pt x="0" y="505"/>
                    <a:pt x="22" y="483"/>
                  </a:cubicBezTo>
                  <a:close/>
                  <a:moveTo>
                    <a:pt x="367" y="85"/>
                  </a:moveTo>
                  <a:cubicBezTo>
                    <a:pt x="289" y="85"/>
                    <a:pt x="225" y="148"/>
                    <a:pt x="225" y="226"/>
                  </a:cubicBezTo>
                  <a:cubicBezTo>
                    <a:pt x="225" y="304"/>
                    <a:pt x="289" y="367"/>
                    <a:pt x="367" y="367"/>
                  </a:cubicBezTo>
                  <a:cubicBezTo>
                    <a:pt x="444" y="367"/>
                    <a:pt x="508" y="304"/>
                    <a:pt x="508" y="226"/>
                  </a:cubicBezTo>
                  <a:cubicBezTo>
                    <a:pt x="508" y="148"/>
                    <a:pt x="444" y="85"/>
                    <a:pt x="367" y="85"/>
                  </a:cubicBezTo>
                  <a:close/>
                  <a:moveTo>
                    <a:pt x="282" y="197"/>
                  </a:moveTo>
                  <a:lnTo>
                    <a:pt x="451" y="197"/>
                  </a:lnTo>
                  <a:lnTo>
                    <a:pt x="451" y="254"/>
                  </a:lnTo>
                  <a:lnTo>
                    <a:pt x="282" y="254"/>
                  </a:lnTo>
                  <a:lnTo>
                    <a:pt x="282" y="197"/>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11" name="Circle"/>
            <p:cNvSpPr>
              <a:spLocks noChangeAspect="1" noEditPoints="1"/>
            </p:cNvSpPr>
            <p:nvPr/>
          </p:nvSpPr>
          <p:spPr bwMode="auto">
            <a:xfrm>
              <a:off x="2721768" y="252888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133" name="Fullscreen"/>
          <p:cNvGrpSpPr>
            <a:grpSpLocks noChangeAspect="1"/>
          </p:cNvGrpSpPr>
          <p:nvPr/>
        </p:nvGrpSpPr>
        <p:grpSpPr>
          <a:xfrm>
            <a:off x="4517515" y="2660650"/>
            <a:ext cx="377825" cy="377825"/>
            <a:chOff x="3111499" y="2555876"/>
            <a:chExt cx="377825" cy="377825"/>
          </a:xfrm>
        </p:grpSpPr>
        <p:sp>
          <p:nvSpPr>
            <p:cNvPr id="4470" name="Fullscreen Icon"/>
            <p:cNvSpPr>
              <a:spLocks noChangeAspect="1" noEditPoints="1"/>
            </p:cNvSpPr>
            <p:nvPr/>
          </p:nvSpPr>
          <p:spPr bwMode="auto">
            <a:xfrm>
              <a:off x="3207543" y="2639219"/>
              <a:ext cx="185737" cy="185738"/>
            </a:xfrm>
            <a:custGeom>
              <a:avLst/>
              <a:gdLst>
                <a:gd name="T0" fmla="*/ 424 w 649"/>
                <a:gd name="T1" fmla="*/ 0 h 649"/>
                <a:gd name="T2" fmla="*/ 649 w 649"/>
                <a:gd name="T3" fmla="*/ 0 h 649"/>
                <a:gd name="T4" fmla="*/ 649 w 649"/>
                <a:gd name="T5" fmla="*/ 226 h 649"/>
                <a:gd name="T6" fmla="*/ 565 w 649"/>
                <a:gd name="T7" fmla="*/ 310 h 649"/>
                <a:gd name="T8" fmla="*/ 565 w 649"/>
                <a:gd name="T9" fmla="*/ 155 h 649"/>
                <a:gd name="T10" fmla="*/ 311 w 649"/>
                <a:gd name="T11" fmla="*/ 409 h 649"/>
                <a:gd name="T12" fmla="*/ 240 w 649"/>
                <a:gd name="T13" fmla="*/ 338 h 649"/>
                <a:gd name="T14" fmla="*/ 494 w 649"/>
                <a:gd name="T15" fmla="*/ 84 h 649"/>
                <a:gd name="T16" fmla="*/ 339 w 649"/>
                <a:gd name="T17" fmla="*/ 84 h 649"/>
                <a:gd name="T18" fmla="*/ 424 w 649"/>
                <a:gd name="T19" fmla="*/ 0 h 649"/>
                <a:gd name="T20" fmla="*/ 0 w 649"/>
                <a:gd name="T21" fmla="*/ 141 h 649"/>
                <a:gd name="T22" fmla="*/ 367 w 649"/>
                <a:gd name="T23" fmla="*/ 141 h 649"/>
                <a:gd name="T24" fmla="*/ 282 w 649"/>
                <a:gd name="T25" fmla="*/ 226 h 649"/>
                <a:gd name="T26" fmla="*/ 85 w 649"/>
                <a:gd name="T27" fmla="*/ 226 h 649"/>
                <a:gd name="T28" fmla="*/ 85 w 649"/>
                <a:gd name="T29" fmla="*/ 564 h 649"/>
                <a:gd name="T30" fmla="*/ 424 w 649"/>
                <a:gd name="T31" fmla="*/ 564 h 649"/>
                <a:gd name="T32" fmla="*/ 424 w 649"/>
                <a:gd name="T33" fmla="*/ 367 h 649"/>
                <a:gd name="T34" fmla="*/ 508 w 649"/>
                <a:gd name="T35" fmla="*/ 282 h 649"/>
                <a:gd name="T36" fmla="*/ 508 w 649"/>
                <a:gd name="T37" fmla="*/ 649 h 649"/>
                <a:gd name="T38" fmla="*/ 0 w 649"/>
                <a:gd name="T39" fmla="*/ 649 h 649"/>
                <a:gd name="T40" fmla="*/ 0 w 649"/>
                <a:gd name="T41" fmla="*/ 141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9" h="649">
                  <a:moveTo>
                    <a:pt x="424" y="0"/>
                  </a:moveTo>
                  <a:lnTo>
                    <a:pt x="649" y="0"/>
                  </a:lnTo>
                  <a:lnTo>
                    <a:pt x="649" y="226"/>
                  </a:lnTo>
                  <a:lnTo>
                    <a:pt x="565" y="310"/>
                  </a:lnTo>
                  <a:lnTo>
                    <a:pt x="565" y="155"/>
                  </a:lnTo>
                  <a:lnTo>
                    <a:pt x="311" y="409"/>
                  </a:lnTo>
                  <a:lnTo>
                    <a:pt x="240" y="338"/>
                  </a:lnTo>
                  <a:lnTo>
                    <a:pt x="494" y="84"/>
                  </a:lnTo>
                  <a:lnTo>
                    <a:pt x="339" y="84"/>
                  </a:lnTo>
                  <a:lnTo>
                    <a:pt x="424" y="0"/>
                  </a:lnTo>
                  <a:close/>
                  <a:moveTo>
                    <a:pt x="0" y="141"/>
                  </a:moveTo>
                  <a:lnTo>
                    <a:pt x="367" y="141"/>
                  </a:lnTo>
                  <a:lnTo>
                    <a:pt x="282" y="226"/>
                  </a:lnTo>
                  <a:lnTo>
                    <a:pt x="85" y="226"/>
                  </a:lnTo>
                  <a:lnTo>
                    <a:pt x="85" y="564"/>
                  </a:lnTo>
                  <a:lnTo>
                    <a:pt x="424" y="564"/>
                  </a:lnTo>
                  <a:lnTo>
                    <a:pt x="424" y="367"/>
                  </a:lnTo>
                  <a:lnTo>
                    <a:pt x="508" y="282"/>
                  </a:lnTo>
                  <a:lnTo>
                    <a:pt x="508" y="649"/>
                  </a:lnTo>
                  <a:lnTo>
                    <a:pt x="0" y="649"/>
                  </a:lnTo>
                  <a:lnTo>
                    <a:pt x="0" y="141"/>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12" name="Circle"/>
            <p:cNvSpPr>
              <a:spLocks noChangeAspect="1" noEditPoints="1"/>
            </p:cNvSpPr>
            <p:nvPr/>
          </p:nvSpPr>
          <p:spPr bwMode="auto">
            <a:xfrm>
              <a:off x="3111499" y="2555876"/>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134" name="Tools"/>
          <p:cNvGrpSpPr>
            <a:grpSpLocks noChangeAspect="1"/>
          </p:cNvGrpSpPr>
          <p:nvPr/>
        </p:nvGrpSpPr>
        <p:grpSpPr>
          <a:xfrm>
            <a:off x="5187338" y="2660650"/>
            <a:ext cx="377825" cy="377825"/>
            <a:chOff x="3492499" y="2524125"/>
            <a:chExt cx="377825" cy="377825"/>
          </a:xfrm>
        </p:grpSpPr>
        <p:sp>
          <p:nvSpPr>
            <p:cNvPr id="4471" name="Tools Icon"/>
            <p:cNvSpPr>
              <a:spLocks noChangeAspect="1"/>
            </p:cNvSpPr>
            <p:nvPr/>
          </p:nvSpPr>
          <p:spPr bwMode="auto">
            <a:xfrm>
              <a:off x="3576636" y="2607468"/>
              <a:ext cx="209550" cy="211138"/>
            </a:xfrm>
            <a:custGeom>
              <a:avLst/>
              <a:gdLst>
                <a:gd name="T0" fmla="*/ 159 w 736"/>
                <a:gd name="T1" fmla="*/ 461 h 736"/>
                <a:gd name="T2" fmla="*/ 216 w 736"/>
                <a:gd name="T3" fmla="*/ 474 h 736"/>
                <a:gd name="T4" fmla="*/ 326 w 736"/>
                <a:gd name="T5" fmla="*/ 365 h 736"/>
                <a:gd name="T6" fmla="*/ 285 w 736"/>
                <a:gd name="T7" fmla="*/ 324 h 736"/>
                <a:gd name="T8" fmla="*/ 246 w 736"/>
                <a:gd name="T9" fmla="*/ 363 h 736"/>
                <a:gd name="T10" fmla="*/ 207 w 736"/>
                <a:gd name="T11" fmla="*/ 324 h 736"/>
                <a:gd name="T12" fmla="*/ 223 w 736"/>
                <a:gd name="T13" fmla="*/ 308 h 736"/>
                <a:gd name="T14" fmla="*/ 126 w 736"/>
                <a:gd name="T15" fmla="*/ 229 h 736"/>
                <a:gd name="T16" fmla="*/ 32 w 736"/>
                <a:gd name="T17" fmla="*/ 32 h 736"/>
                <a:gd name="T18" fmla="*/ 216 w 736"/>
                <a:gd name="T19" fmla="*/ 113 h 736"/>
                <a:gd name="T20" fmla="*/ 307 w 736"/>
                <a:gd name="T21" fmla="*/ 223 h 736"/>
                <a:gd name="T22" fmla="*/ 324 w 736"/>
                <a:gd name="T23" fmla="*/ 207 h 736"/>
                <a:gd name="T24" fmla="*/ 362 w 736"/>
                <a:gd name="T25" fmla="*/ 246 h 736"/>
                <a:gd name="T26" fmla="*/ 324 w 736"/>
                <a:gd name="T27" fmla="*/ 285 h 736"/>
                <a:gd name="T28" fmla="*/ 365 w 736"/>
                <a:gd name="T29" fmla="*/ 326 h 736"/>
                <a:gd name="T30" fmla="*/ 474 w 736"/>
                <a:gd name="T31" fmla="*/ 217 h 736"/>
                <a:gd name="T32" fmla="*/ 461 w 736"/>
                <a:gd name="T33" fmla="*/ 159 h 736"/>
                <a:gd name="T34" fmla="*/ 599 w 736"/>
                <a:gd name="T35" fmla="*/ 21 h 736"/>
                <a:gd name="T36" fmla="*/ 649 w 736"/>
                <a:gd name="T37" fmla="*/ 31 h 736"/>
                <a:gd name="T38" fmla="*/ 544 w 736"/>
                <a:gd name="T39" fmla="*/ 136 h 736"/>
                <a:gd name="T40" fmla="*/ 622 w 736"/>
                <a:gd name="T41" fmla="*/ 214 h 736"/>
                <a:gd name="T42" fmla="*/ 727 w 736"/>
                <a:gd name="T43" fmla="*/ 108 h 736"/>
                <a:gd name="T44" fmla="*/ 736 w 736"/>
                <a:gd name="T45" fmla="*/ 159 h 736"/>
                <a:gd name="T46" fmla="*/ 599 w 736"/>
                <a:gd name="T47" fmla="*/ 296 h 736"/>
                <a:gd name="T48" fmla="*/ 556 w 736"/>
                <a:gd name="T49" fmla="*/ 290 h 736"/>
                <a:gd name="T50" fmla="*/ 442 w 736"/>
                <a:gd name="T51" fmla="*/ 404 h 736"/>
                <a:gd name="T52" fmla="*/ 603 w 736"/>
                <a:gd name="T53" fmla="*/ 564 h 736"/>
                <a:gd name="T54" fmla="*/ 612 w 736"/>
                <a:gd name="T55" fmla="*/ 554 h 736"/>
                <a:gd name="T56" fmla="*/ 707 w 736"/>
                <a:gd name="T57" fmla="*/ 649 h 736"/>
                <a:gd name="T58" fmla="*/ 648 w 736"/>
                <a:gd name="T59" fmla="*/ 707 h 736"/>
                <a:gd name="T60" fmla="*/ 554 w 736"/>
                <a:gd name="T61" fmla="*/ 612 h 736"/>
                <a:gd name="T62" fmla="*/ 564 w 736"/>
                <a:gd name="T63" fmla="*/ 603 h 736"/>
                <a:gd name="T64" fmla="*/ 403 w 736"/>
                <a:gd name="T65" fmla="*/ 443 h 736"/>
                <a:gd name="T66" fmla="*/ 290 w 736"/>
                <a:gd name="T67" fmla="*/ 557 h 736"/>
                <a:gd name="T68" fmla="*/ 296 w 736"/>
                <a:gd name="T69" fmla="*/ 599 h 736"/>
                <a:gd name="T70" fmla="*/ 159 w 736"/>
                <a:gd name="T71" fmla="*/ 736 h 736"/>
                <a:gd name="T72" fmla="*/ 108 w 736"/>
                <a:gd name="T73" fmla="*/ 727 h 736"/>
                <a:gd name="T74" fmla="*/ 214 w 736"/>
                <a:gd name="T75" fmla="*/ 622 h 736"/>
                <a:gd name="T76" fmla="*/ 136 w 736"/>
                <a:gd name="T77" fmla="*/ 544 h 736"/>
                <a:gd name="T78" fmla="*/ 31 w 736"/>
                <a:gd name="T79" fmla="*/ 649 h 736"/>
                <a:gd name="T80" fmla="*/ 21 w 736"/>
                <a:gd name="T81" fmla="*/ 599 h 736"/>
                <a:gd name="T82" fmla="*/ 159 w 736"/>
                <a:gd name="T83" fmla="*/ 461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6" h="736">
                  <a:moveTo>
                    <a:pt x="159" y="461"/>
                  </a:moveTo>
                  <a:cubicBezTo>
                    <a:pt x="179" y="461"/>
                    <a:pt x="199" y="466"/>
                    <a:pt x="216" y="474"/>
                  </a:cubicBezTo>
                  <a:lnTo>
                    <a:pt x="326" y="365"/>
                  </a:lnTo>
                  <a:lnTo>
                    <a:pt x="285" y="324"/>
                  </a:lnTo>
                  <a:lnTo>
                    <a:pt x="246" y="363"/>
                  </a:lnTo>
                  <a:lnTo>
                    <a:pt x="207" y="324"/>
                  </a:lnTo>
                  <a:lnTo>
                    <a:pt x="223" y="308"/>
                  </a:lnTo>
                  <a:cubicBezTo>
                    <a:pt x="190" y="295"/>
                    <a:pt x="165" y="269"/>
                    <a:pt x="126" y="229"/>
                  </a:cubicBezTo>
                  <a:cubicBezTo>
                    <a:pt x="46" y="149"/>
                    <a:pt x="0" y="64"/>
                    <a:pt x="32" y="32"/>
                  </a:cubicBezTo>
                  <a:cubicBezTo>
                    <a:pt x="64" y="0"/>
                    <a:pt x="135" y="32"/>
                    <a:pt x="216" y="113"/>
                  </a:cubicBezTo>
                  <a:cubicBezTo>
                    <a:pt x="255" y="152"/>
                    <a:pt x="295" y="190"/>
                    <a:pt x="307" y="223"/>
                  </a:cubicBezTo>
                  <a:lnTo>
                    <a:pt x="324" y="207"/>
                  </a:lnTo>
                  <a:lnTo>
                    <a:pt x="362" y="246"/>
                  </a:lnTo>
                  <a:lnTo>
                    <a:pt x="324" y="285"/>
                  </a:lnTo>
                  <a:lnTo>
                    <a:pt x="365" y="326"/>
                  </a:lnTo>
                  <a:lnTo>
                    <a:pt x="474" y="217"/>
                  </a:lnTo>
                  <a:cubicBezTo>
                    <a:pt x="466" y="199"/>
                    <a:pt x="461" y="179"/>
                    <a:pt x="461" y="159"/>
                  </a:cubicBezTo>
                  <a:cubicBezTo>
                    <a:pt x="461" y="83"/>
                    <a:pt x="523" y="21"/>
                    <a:pt x="599" y="21"/>
                  </a:cubicBezTo>
                  <a:cubicBezTo>
                    <a:pt x="617" y="21"/>
                    <a:pt x="634" y="25"/>
                    <a:pt x="649" y="31"/>
                  </a:cubicBezTo>
                  <a:lnTo>
                    <a:pt x="544" y="136"/>
                  </a:lnTo>
                  <a:lnTo>
                    <a:pt x="622" y="214"/>
                  </a:lnTo>
                  <a:lnTo>
                    <a:pt x="727" y="108"/>
                  </a:lnTo>
                  <a:cubicBezTo>
                    <a:pt x="733" y="124"/>
                    <a:pt x="736" y="141"/>
                    <a:pt x="736" y="159"/>
                  </a:cubicBezTo>
                  <a:cubicBezTo>
                    <a:pt x="736" y="235"/>
                    <a:pt x="675" y="296"/>
                    <a:pt x="599" y="296"/>
                  </a:cubicBezTo>
                  <a:cubicBezTo>
                    <a:pt x="584" y="296"/>
                    <a:pt x="570" y="294"/>
                    <a:pt x="556" y="290"/>
                  </a:cubicBezTo>
                  <a:lnTo>
                    <a:pt x="442" y="404"/>
                  </a:lnTo>
                  <a:lnTo>
                    <a:pt x="603" y="564"/>
                  </a:lnTo>
                  <a:lnTo>
                    <a:pt x="612" y="554"/>
                  </a:lnTo>
                  <a:lnTo>
                    <a:pt x="707" y="649"/>
                  </a:lnTo>
                  <a:lnTo>
                    <a:pt x="648" y="707"/>
                  </a:lnTo>
                  <a:lnTo>
                    <a:pt x="554" y="612"/>
                  </a:lnTo>
                  <a:lnTo>
                    <a:pt x="564" y="603"/>
                  </a:lnTo>
                  <a:lnTo>
                    <a:pt x="403" y="443"/>
                  </a:lnTo>
                  <a:lnTo>
                    <a:pt x="290" y="557"/>
                  </a:lnTo>
                  <a:cubicBezTo>
                    <a:pt x="294" y="570"/>
                    <a:pt x="296" y="584"/>
                    <a:pt x="296" y="599"/>
                  </a:cubicBezTo>
                  <a:cubicBezTo>
                    <a:pt x="296" y="675"/>
                    <a:pt x="235" y="736"/>
                    <a:pt x="159" y="736"/>
                  </a:cubicBezTo>
                  <a:cubicBezTo>
                    <a:pt x="141" y="736"/>
                    <a:pt x="124" y="733"/>
                    <a:pt x="108" y="727"/>
                  </a:cubicBezTo>
                  <a:lnTo>
                    <a:pt x="214" y="622"/>
                  </a:lnTo>
                  <a:lnTo>
                    <a:pt x="136" y="544"/>
                  </a:lnTo>
                  <a:lnTo>
                    <a:pt x="31" y="649"/>
                  </a:lnTo>
                  <a:cubicBezTo>
                    <a:pt x="24" y="634"/>
                    <a:pt x="21" y="617"/>
                    <a:pt x="21" y="599"/>
                  </a:cubicBezTo>
                  <a:cubicBezTo>
                    <a:pt x="21" y="523"/>
                    <a:pt x="83" y="461"/>
                    <a:pt x="159" y="461"/>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13" name="Circle"/>
            <p:cNvSpPr>
              <a:spLocks noChangeAspect="1" noEditPoints="1"/>
            </p:cNvSpPr>
            <p:nvPr/>
          </p:nvSpPr>
          <p:spPr bwMode="auto">
            <a:xfrm>
              <a:off x="3492499" y="252412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135" name="Settings"/>
          <p:cNvGrpSpPr>
            <a:grpSpLocks noChangeAspect="1"/>
          </p:cNvGrpSpPr>
          <p:nvPr/>
        </p:nvGrpSpPr>
        <p:grpSpPr>
          <a:xfrm>
            <a:off x="5857161" y="2660650"/>
            <a:ext cx="377825" cy="377825"/>
            <a:chOff x="3886993" y="2503487"/>
            <a:chExt cx="377825" cy="377825"/>
          </a:xfrm>
        </p:grpSpPr>
        <p:sp>
          <p:nvSpPr>
            <p:cNvPr id="4472" name="Settings Icon"/>
            <p:cNvSpPr>
              <a:spLocks noChangeAspect="1" noEditPoints="1"/>
            </p:cNvSpPr>
            <p:nvPr/>
          </p:nvSpPr>
          <p:spPr bwMode="auto">
            <a:xfrm>
              <a:off x="3967955" y="2583655"/>
              <a:ext cx="215900" cy="217488"/>
            </a:xfrm>
            <a:custGeom>
              <a:avLst/>
              <a:gdLst>
                <a:gd name="T0" fmla="*/ 406 w 759"/>
                <a:gd name="T1" fmla="*/ 131 h 759"/>
                <a:gd name="T2" fmla="*/ 531 w 759"/>
                <a:gd name="T3" fmla="*/ 24 h 759"/>
                <a:gd name="T4" fmla="*/ 597 w 759"/>
                <a:gd name="T5" fmla="*/ 61 h 759"/>
                <a:gd name="T6" fmla="*/ 575 w 759"/>
                <a:gd name="T7" fmla="*/ 223 h 759"/>
                <a:gd name="T8" fmla="*/ 738 w 759"/>
                <a:gd name="T9" fmla="*/ 235 h 759"/>
                <a:gd name="T10" fmla="*/ 759 w 759"/>
                <a:gd name="T11" fmla="*/ 308 h 759"/>
                <a:gd name="T12" fmla="*/ 629 w 759"/>
                <a:gd name="T13" fmla="*/ 407 h 759"/>
                <a:gd name="T14" fmla="*/ 735 w 759"/>
                <a:gd name="T15" fmla="*/ 531 h 759"/>
                <a:gd name="T16" fmla="*/ 699 w 759"/>
                <a:gd name="T17" fmla="*/ 597 h 759"/>
                <a:gd name="T18" fmla="*/ 537 w 759"/>
                <a:gd name="T19" fmla="*/ 574 h 759"/>
                <a:gd name="T20" fmla="*/ 524 w 759"/>
                <a:gd name="T21" fmla="*/ 738 h 759"/>
                <a:gd name="T22" fmla="*/ 452 w 759"/>
                <a:gd name="T23" fmla="*/ 759 h 759"/>
                <a:gd name="T24" fmla="*/ 353 w 759"/>
                <a:gd name="T25" fmla="*/ 628 h 759"/>
                <a:gd name="T26" fmla="*/ 229 w 759"/>
                <a:gd name="T27" fmla="*/ 735 h 759"/>
                <a:gd name="T28" fmla="*/ 163 w 759"/>
                <a:gd name="T29" fmla="*/ 699 h 759"/>
                <a:gd name="T30" fmla="*/ 185 w 759"/>
                <a:gd name="T31" fmla="*/ 537 h 759"/>
                <a:gd name="T32" fmla="*/ 22 w 759"/>
                <a:gd name="T33" fmla="*/ 524 h 759"/>
                <a:gd name="T34" fmla="*/ 0 w 759"/>
                <a:gd name="T35" fmla="*/ 452 h 759"/>
                <a:gd name="T36" fmla="*/ 131 w 759"/>
                <a:gd name="T37" fmla="*/ 353 h 759"/>
                <a:gd name="T38" fmla="*/ 24 w 759"/>
                <a:gd name="T39" fmla="*/ 229 h 759"/>
                <a:gd name="T40" fmla="*/ 61 w 759"/>
                <a:gd name="T41" fmla="*/ 163 h 759"/>
                <a:gd name="T42" fmla="*/ 223 w 759"/>
                <a:gd name="T43" fmla="*/ 185 h 759"/>
                <a:gd name="T44" fmla="*/ 235 w 759"/>
                <a:gd name="T45" fmla="*/ 22 h 759"/>
                <a:gd name="T46" fmla="*/ 307 w 759"/>
                <a:gd name="T47" fmla="*/ 0 h 759"/>
                <a:gd name="T48" fmla="*/ 406 w 759"/>
                <a:gd name="T49" fmla="*/ 131 h 759"/>
                <a:gd name="T50" fmla="*/ 380 w 759"/>
                <a:gd name="T51" fmla="*/ 225 h 759"/>
                <a:gd name="T52" fmla="*/ 225 w 759"/>
                <a:gd name="T53" fmla="*/ 380 h 759"/>
                <a:gd name="T54" fmla="*/ 380 w 759"/>
                <a:gd name="T55" fmla="*/ 534 h 759"/>
                <a:gd name="T56" fmla="*/ 534 w 759"/>
                <a:gd name="T57" fmla="*/ 380 h 759"/>
                <a:gd name="T58" fmla="*/ 380 w 759"/>
                <a:gd name="T59" fmla="*/ 225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59" h="759">
                  <a:moveTo>
                    <a:pt x="406" y="131"/>
                  </a:moveTo>
                  <a:lnTo>
                    <a:pt x="531" y="24"/>
                  </a:lnTo>
                  <a:cubicBezTo>
                    <a:pt x="554" y="34"/>
                    <a:pt x="576" y="46"/>
                    <a:pt x="597" y="61"/>
                  </a:cubicBezTo>
                  <a:lnTo>
                    <a:pt x="575" y="223"/>
                  </a:lnTo>
                  <a:lnTo>
                    <a:pt x="738" y="235"/>
                  </a:lnTo>
                  <a:cubicBezTo>
                    <a:pt x="747" y="258"/>
                    <a:pt x="754" y="283"/>
                    <a:pt x="759" y="308"/>
                  </a:cubicBezTo>
                  <a:lnTo>
                    <a:pt x="629" y="407"/>
                  </a:lnTo>
                  <a:lnTo>
                    <a:pt x="735" y="531"/>
                  </a:lnTo>
                  <a:cubicBezTo>
                    <a:pt x="725" y="554"/>
                    <a:pt x="713" y="576"/>
                    <a:pt x="699" y="597"/>
                  </a:cubicBezTo>
                  <a:lnTo>
                    <a:pt x="537" y="574"/>
                  </a:lnTo>
                  <a:lnTo>
                    <a:pt x="524" y="738"/>
                  </a:lnTo>
                  <a:cubicBezTo>
                    <a:pt x="501" y="747"/>
                    <a:pt x="477" y="754"/>
                    <a:pt x="452" y="759"/>
                  </a:cubicBezTo>
                  <a:lnTo>
                    <a:pt x="353" y="628"/>
                  </a:lnTo>
                  <a:lnTo>
                    <a:pt x="229" y="735"/>
                  </a:lnTo>
                  <a:cubicBezTo>
                    <a:pt x="205" y="725"/>
                    <a:pt x="183" y="713"/>
                    <a:pt x="163" y="699"/>
                  </a:cubicBezTo>
                  <a:lnTo>
                    <a:pt x="185" y="537"/>
                  </a:lnTo>
                  <a:lnTo>
                    <a:pt x="22" y="524"/>
                  </a:lnTo>
                  <a:cubicBezTo>
                    <a:pt x="12" y="501"/>
                    <a:pt x="5" y="477"/>
                    <a:pt x="0" y="452"/>
                  </a:cubicBezTo>
                  <a:lnTo>
                    <a:pt x="131" y="353"/>
                  </a:lnTo>
                  <a:lnTo>
                    <a:pt x="24" y="229"/>
                  </a:lnTo>
                  <a:cubicBezTo>
                    <a:pt x="34" y="205"/>
                    <a:pt x="46" y="183"/>
                    <a:pt x="61" y="163"/>
                  </a:cubicBezTo>
                  <a:lnTo>
                    <a:pt x="223" y="185"/>
                  </a:lnTo>
                  <a:lnTo>
                    <a:pt x="235" y="22"/>
                  </a:lnTo>
                  <a:cubicBezTo>
                    <a:pt x="258" y="12"/>
                    <a:pt x="282" y="5"/>
                    <a:pt x="307" y="0"/>
                  </a:cubicBezTo>
                  <a:lnTo>
                    <a:pt x="406" y="131"/>
                  </a:lnTo>
                  <a:close/>
                  <a:moveTo>
                    <a:pt x="380" y="225"/>
                  </a:moveTo>
                  <a:cubicBezTo>
                    <a:pt x="294" y="225"/>
                    <a:pt x="225" y="295"/>
                    <a:pt x="225" y="380"/>
                  </a:cubicBezTo>
                  <a:cubicBezTo>
                    <a:pt x="225" y="465"/>
                    <a:pt x="294" y="534"/>
                    <a:pt x="380" y="534"/>
                  </a:cubicBezTo>
                  <a:cubicBezTo>
                    <a:pt x="465" y="534"/>
                    <a:pt x="534" y="465"/>
                    <a:pt x="534" y="380"/>
                  </a:cubicBezTo>
                  <a:cubicBezTo>
                    <a:pt x="534" y="295"/>
                    <a:pt x="465" y="225"/>
                    <a:pt x="380" y="22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14" name="Circle"/>
            <p:cNvSpPr>
              <a:spLocks noChangeAspect="1" noEditPoints="1"/>
            </p:cNvSpPr>
            <p:nvPr/>
          </p:nvSpPr>
          <p:spPr bwMode="auto">
            <a:xfrm>
              <a:off x="3886993" y="2503487"/>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136" name="Hourglass"/>
          <p:cNvGrpSpPr>
            <a:grpSpLocks noChangeAspect="1"/>
          </p:cNvGrpSpPr>
          <p:nvPr/>
        </p:nvGrpSpPr>
        <p:grpSpPr>
          <a:xfrm>
            <a:off x="6526984" y="2660650"/>
            <a:ext cx="377825" cy="377825"/>
            <a:chOff x="4276724" y="2530475"/>
            <a:chExt cx="377825" cy="377825"/>
          </a:xfrm>
        </p:grpSpPr>
        <p:sp>
          <p:nvSpPr>
            <p:cNvPr id="4473" name="Hourglass Icon"/>
            <p:cNvSpPr>
              <a:spLocks noChangeAspect="1" noEditPoints="1"/>
            </p:cNvSpPr>
            <p:nvPr/>
          </p:nvSpPr>
          <p:spPr bwMode="auto">
            <a:xfrm>
              <a:off x="4393405" y="2614612"/>
              <a:ext cx="144462" cy="209550"/>
            </a:xfrm>
            <a:custGeom>
              <a:avLst/>
              <a:gdLst>
                <a:gd name="T0" fmla="*/ 268 w 508"/>
                <a:gd name="T1" fmla="*/ 430 h 734"/>
                <a:gd name="T2" fmla="*/ 283 w 508"/>
                <a:gd name="T3" fmla="*/ 444 h 734"/>
                <a:gd name="T4" fmla="*/ 268 w 508"/>
                <a:gd name="T5" fmla="*/ 459 h 734"/>
                <a:gd name="T6" fmla="*/ 254 w 508"/>
                <a:gd name="T7" fmla="*/ 444 h 734"/>
                <a:gd name="T8" fmla="*/ 268 w 508"/>
                <a:gd name="T9" fmla="*/ 430 h 734"/>
                <a:gd name="T10" fmla="*/ 268 w 508"/>
                <a:gd name="T11" fmla="*/ 482 h 734"/>
                <a:gd name="T12" fmla="*/ 283 w 508"/>
                <a:gd name="T13" fmla="*/ 496 h 734"/>
                <a:gd name="T14" fmla="*/ 268 w 508"/>
                <a:gd name="T15" fmla="*/ 510 h 734"/>
                <a:gd name="T16" fmla="*/ 254 w 508"/>
                <a:gd name="T17" fmla="*/ 496 h 734"/>
                <a:gd name="T18" fmla="*/ 268 w 508"/>
                <a:gd name="T19" fmla="*/ 482 h 734"/>
                <a:gd name="T20" fmla="*/ 0 w 508"/>
                <a:gd name="T21" fmla="*/ 0 h 734"/>
                <a:gd name="T22" fmla="*/ 508 w 508"/>
                <a:gd name="T23" fmla="*/ 0 h 734"/>
                <a:gd name="T24" fmla="*/ 508 w 508"/>
                <a:gd name="T25" fmla="*/ 85 h 734"/>
                <a:gd name="T26" fmla="*/ 448 w 508"/>
                <a:gd name="T27" fmla="*/ 85 h 734"/>
                <a:gd name="T28" fmla="*/ 312 w 508"/>
                <a:gd name="T29" fmla="*/ 367 h 734"/>
                <a:gd name="T30" fmla="*/ 448 w 508"/>
                <a:gd name="T31" fmla="*/ 649 h 734"/>
                <a:gd name="T32" fmla="*/ 508 w 508"/>
                <a:gd name="T33" fmla="*/ 649 h 734"/>
                <a:gd name="T34" fmla="*/ 508 w 508"/>
                <a:gd name="T35" fmla="*/ 734 h 734"/>
                <a:gd name="T36" fmla="*/ 0 w 508"/>
                <a:gd name="T37" fmla="*/ 734 h 734"/>
                <a:gd name="T38" fmla="*/ 0 w 508"/>
                <a:gd name="T39" fmla="*/ 649 h 734"/>
                <a:gd name="T40" fmla="*/ 60 w 508"/>
                <a:gd name="T41" fmla="*/ 649 h 734"/>
                <a:gd name="T42" fmla="*/ 197 w 508"/>
                <a:gd name="T43" fmla="*/ 367 h 734"/>
                <a:gd name="T44" fmla="*/ 60 w 508"/>
                <a:gd name="T45" fmla="*/ 85 h 734"/>
                <a:gd name="T46" fmla="*/ 0 w 508"/>
                <a:gd name="T47" fmla="*/ 85 h 734"/>
                <a:gd name="T48" fmla="*/ 0 w 508"/>
                <a:gd name="T49" fmla="*/ 0 h 734"/>
                <a:gd name="T50" fmla="*/ 127 w 508"/>
                <a:gd name="T51" fmla="*/ 85 h 734"/>
                <a:gd name="T52" fmla="*/ 169 w 508"/>
                <a:gd name="T53" fmla="*/ 240 h 734"/>
                <a:gd name="T54" fmla="*/ 347 w 508"/>
                <a:gd name="T55" fmla="*/ 219 h 734"/>
                <a:gd name="T56" fmla="*/ 381 w 508"/>
                <a:gd name="T57" fmla="*/ 85 h 734"/>
                <a:gd name="T58" fmla="*/ 127 w 508"/>
                <a:gd name="T59" fmla="*/ 85 h 734"/>
                <a:gd name="T60" fmla="*/ 381 w 508"/>
                <a:gd name="T61" fmla="*/ 649 h 734"/>
                <a:gd name="T62" fmla="*/ 254 w 508"/>
                <a:gd name="T63" fmla="*/ 395 h 734"/>
                <a:gd name="T64" fmla="*/ 130 w 508"/>
                <a:gd name="T65" fmla="*/ 637 h 734"/>
                <a:gd name="T66" fmla="*/ 261 w 508"/>
                <a:gd name="T67" fmla="*/ 536 h 734"/>
                <a:gd name="T68" fmla="*/ 365 w 508"/>
                <a:gd name="T69" fmla="*/ 649 h 734"/>
                <a:gd name="T70" fmla="*/ 381 w 508"/>
                <a:gd name="T71" fmla="*/ 649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08" h="734">
                  <a:moveTo>
                    <a:pt x="268" y="430"/>
                  </a:moveTo>
                  <a:cubicBezTo>
                    <a:pt x="276" y="430"/>
                    <a:pt x="283" y="437"/>
                    <a:pt x="283" y="444"/>
                  </a:cubicBezTo>
                  <a:cubicBezTo>
                    <a:pt x="283" y="452"/>
                    <a:pt x="276" y="459"/>
                    <a:pt x="268" y="459"/>
                  </a:cubicBezTo>
                  <a:cubicBezTo>
                    <a:pt x="261" y="459"/>
                    <a:pt x="254" y="452"/>
                    <a:pt x="254" y="444"/>
                  </a:cubicBezTo>
                  <a:cubicBezTo>
                    <a:pt x="254" y="437"/>
                    <a:pt x="261" y="430"/>
                    <a:pt x="268" y="430"/>
                  </a:cubicBezTo>
                  <a:close/>
                  <a:moveTo>
                    <a:pt x="268" y="482"/>
                  </a:moveTo>
                  <a:cubicBezTo>
                    <a:pt x="276" y="482"/>
                    <a:pt x="283" y="488"/>
                    <a:pt x="283" y="496"/>
                  </a:cubicBezTo>
                  <a:cubicBezTo>
                    <a:pt x="283" y="504"/>
                    <a:pt x="276" y="510"/>
                    <a:pt x="268" y="510"/>
                  </a:cubicBezTo>
                  <a:cubicBezTo>
                    <a:pt x="261" y="510"/>
                    <a:pt x="254" y="504"/>
                    <a:pt x="254" y="496"/>
                  </a:cubicBezTo>
                  <a:cubicBezTo>
                    <a:pt x="254" y="488"/>
                    <a:pt x="261" y="482"/>
                    <a:pt x="268" y="482"/>
                  </a:cubicBezTo>
                  <a:close/>
                  <a:moveTo>
                    <a:pt x="0" y="0"/>
                  </a:moveTo>
                  <a:lnTo>
                    <a:pt x="508" y="0"/>
                  </a:lnTo>
                  <a:lnTo>
                    <a:pt x="508" y="85"/>
                  </a:lnTo>
                  <a:lnTo>
                    <a:pt x="448" y="85"/>
                  </a:lnTo>
                  <a:cubicBezTo>
                    <a:pt x="439" y="151"/>
                    <a:pt x="406" y="317"/>
                    <a:pt x="312" y="367"/>
                  </a:cubicBezTo>
                  <a:cubicBezTo>
                    <a:pt x="406" y="416"/>
                    <a:pt x="439" y="582"/>
                    <a:pt x="448" y="649"/>
                  </a:cubicBezTo>
                  <a:lnTo>
                    <a:pt x="508" y="649"/>
                  </a:lnTo>
                  <a:lnTo>
                    <a:pt x="508" y="734"/>
                  </a:lnTo>
                  <a:lnTo>
                    <a:pt x="0" y="734"/>
                  </a:lnTo>
                  <a:lnTo>
                    <a:pt x="0" y="649"/>
                  </a:lnTo>
                  <a:lnTo>
                    <a:pt x="60" y="649"/>
                  </a:lnTo>
                  <a:cubicBezTo>
                    <a:pt x="70" y="582"/>
                    <a:pt x="103" y="416"/>
                    <a:pt x="197" y="367"/>
                  </a:cubicBezTo>
                  <a:cubicBezTo>
                    <a:pt x="103" y="317"/>
                    <a:pt x="70" y="151"/>
                    <a:pt x="60" y="85"/>
                  </a:cubicBezTo>
                  <a:lnTo>
                    <a:pt x="0" y="85"/>
                  </a:lnTo>
                  <a:lnTo>
                    <a:pt x="0" y="0"/>
                  </a:lnTo>
                  <a:close/>
                  <a:moveTo>
                    <a:pt x="127" y="85"/>
                  </a:moveTo>
                  <a:cubicBezTo>
                    <a:pt x="127" y="85"/>
                    <a:pt x="141" y="168"/>
                    <a:pt x="169" y="240"/>
                  </a:cubicBezTo>
                  <a:cubicBezTo>
                    <a:pt x="215" y="218"/>
                    <a:pt x="304" y="183"/>
                    <a:pt x="347" y="219"/>
                  </a:cubicBezTo>
                  <a:cubicBezTo>
                    <a:pt x="370" y="153"/>
                    <a:pt x="381" y="85"/>
                    <a:pt x="381" y="85"/>
                  </a:cubicBezTo>
                  <a:lnTo>
                    <a:pt x="127" y="85"/>
                  </a:lnTo>
                  <a:close/>
                  <a:moveTo>
                    <a:pt x="381" y="649"/>
                  </a:moveTo>
                  <a:cubicBezTo>
                    <a:pt x="381" y="649"/>
                    <a:pt x="339" y="395"/>
                    <a:pt x="254" y="395"/>
                  </a:cubicBezTo>
                  <a:cubicBezTo>
                    <a:pt x="181" y="395"/>
                    <a:pt x="139" y="585"/>
                    <a:pt x="130" y="637"/>
                  </a:cubicBezTo>
                  <a:cubicBezTo>
                    <a:pt x="174" y="605"/>
                    <a:pt x="243" y="555"/>
                    <a:pt x="261" y="536"/>
                  </a:cubicBezTo>
                  <a:cubicBezTo>
                    <a:pt x="261" y="536"/>
                    <a:pt x="315" y="616"/>
                    <a:pt x="365" y="649"/>
                  </a:cubicBezTo>
                  <a:lnTo>
                    <a:pt x="381" y="649"/>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15" name="Circle"/>
            <p:cNvSpPr>
              <a:spLocks noChangeAspect="1" noEditPoints="1"/>
            </p:cNvSpPr>
            <p:nvPr/>
          </p:nvSpPr>
          <p:spPr bwMode="auto">
            <a:xfrm>
              <a:off x="4276724" y="253047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140" name="Reply"/>
          <p:cNvGrpSpPr>
            <a:grpSpLocks noChangeAspect="1"/>
          </p:cNvGrpSpPr>
          <p:nvPr/>
        </p:nvGrpSpPr>
        <p:grpSpPr>
          <a:xfrm>
            <a:off x="9206276" y="2660650"/>
            <a:ext cx="377825" cy="377825"/>
            <a:chOff x="5784849" y="2532063"/>
            <a:chExt cx="377825" cy="377825"/>
          </a:xfrm>
        </p:grpSpPr>
        <p:sp>
          <p:nvSpPr>
            <p:cNvPr id="4477" name="Reply Icon"/>
            <p:cNvSpPr>
              <a:spLocks noChangeAspect="1" noEditPoints="1"/>
            </p:cNvSpPr>
            <p:nvPr/>
          </p:nvSpPr>
          <p:spPr bwMode="auto">
            <a:xfrm>
              <a:off x="5844380" y="2645569"/>
              <a:ext cx="258762" cy="150813"/>
            </a:xfrm>
            <a:custGeom>
              <a:avLst/>
              <a:gdLst>
                <a:gd name="T0" fmla="*/ 629 w 905"/>
                <a:gd name="T1" fmla="*/ 301 h 527"/>
                <a:gd name="T2" fmla="*/ 503 w 905"/>
                <a:gd name="T3" fmla="*/ 301 h 527"/>
                <a:gd name="T4" fmla="*/ 352 w 905"/>
                <a:gd name="T5" fmla="*/ 150 h 527"/>
                <a:gd name="T6" fmla="*/ 503 w 905"/>
                <a:gd name="T7" fmla="*/ 0 h 527"/>
                <a:gd name="T8" fmla="*/ 629 w 905"/>
                <a:gd name="T9" fmla="*/ 0 h 527"/>
                <a:gd name="T10" fmla="*/ 528 w 905"/>
                <a:gd name="T11" fmla="*/ 100 h 527"/>
                <a:gd name="T12" fmla="*/ 691 w 905"/>
                <a:gd name="T13" fmla="*/ 100 h 527"/>
                <a:gd name="T14" fmla="*/ 905 w 905"/>
                <a:gd name="T15" fmla="*/ 314 h 527"/>
                <a:gd name="T16" fmla="*/ 691 w 905"/>
                <a:gd name="T17" fmla="*/ 527 h 527"/>
                <a:gd name="T18" fmla="*/ 691 w 905"/>
                <a:gd name="T19" fmla="*/ 427 h 527"/>
                <a:gd name="T20" fmla="*/ 804 w 905"/>
                <a:gd name="T21" fmla="*/ 314 h 527"/>
                <a:gd name="T22" fmla="*/ 691 w 905"/>
                <a:gd name="T23" fmla="*/ 201 h 527"/>
                <a:gd name="T24" fmla="*/ 528 w 905"/>
                <a:gd name="T25" fmla="*/ 201 h 527"/>
                <a:gd name="T26" fmla="*/ 629 w 905"/>
                <a:gd name="T27" fmla="*/ 301 h 527"/>
                <a:gd name="T28" fmla="*/ 25 w 905"/>
                <a:gd name="T29" fmla="*/ 452 h 527"/>
                <a:gd name="T30" fmla="*/ 427 w 905"/>
                <a:gd name="T31" fmla="*/ 452 h 527"/>
                <a:gd name="T32" fmla="*/ 427 w 905"/>
                <a:gd name="T33" fmla="*/ 301 h 527"/>
                <a:gd name="T34" fmla="*/ 503 w 905"/>
                <a:gd name="T35" fmla="*/ 377 h 527"/>
                <a:gd name="T36" fmla="*/ 503 w 905"/>
                <a:gd name="T37" fmla="*/ 527 h 527"/>
                <a:gd name="T38" fmla="*/ 50 w 905"/>
                <a:gd name="T39" fmla="*/ 527 h 527"/>
                <a:gd name="T40" fmla="*/ 25 w 905"/>
                <a:gd name="T41" fmla="*/ 452 h 527"/>
                <a:gd name="T42" fmla="*/ 327 w 905"/>
                <a:gd name="T43" fmla="*/ 100 h 527"/>
                <a:gd name="T44" fmla="*/ 50 w 905"/>
                <a:gd name="T45" fmla="*/ 100 h 527"/>
                <a:gd name="T46" fmla="*/ 76 w 905"/>
                <a:gd name="T47" fmla="*/ 25 h 527"/>
                <a:gd name="T48" fmla="*/ 402 w 905"/>
                <a:gd name="T49" fmla="*/ 25 h 527"/>
                <a:gd name="T50" fmla="*/ 327 w 905"/>
                <a:gd name="T51" fmla="*/ 100 h 527"/>
                <a:gd name="T52" fmla="*/ 365 w 905"/>
                <a:gd name="T53" fmla="*/ 238 h 527"/>
                <a:gd name="T54" fmla="*/ 189 w 905"/>
                <a:gd name="T55" fmla="*/ 377 h 527"/>
                <a:gd name="T56" fmla="*/ 0 w 905"/>
                <a:gd name="T57" fmla="*/ 226 h 527"/>
                <a:gd name="T58" fmla="*/ 32 w 905"/>
                <a:gd name="T59" fmla="*/ 150 h 527"/>
                <a:gd name="T60" fmla="*/ 189 w 905"/>
                <a:gd name="T61" fmla="*/ 276 h 527"/>
                <a:gd name="T62" fmla="*/ 308 w 905"/>
                <a:gd name="T63" fmla="*/ 182 h 527"/>
                <a:gd name="T64" fmla="*/ 365 w 905"/>
                <a:gd name="T65" fmla="*/ 238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5" h="527">
                  <a:moveTo>
                    <a:pt x="629" y="301"/>
                  </a:moveTo>
                  <a:lnTo>
                    <a:pt x="503" y="301"/>
                  </a:lnTo>
                  <a:lnTo>
                    <a:pt x="352" y="150"/>
                  </a:lnTo>
                  <a:lnTo>
                    <a:pt x="503" y="0"/>
                  </a:lnTo>
                  <a:lnTo>
                    <a:pt x="629" y="0"/>
                  </a:lnTo>
                  <a:lnTo>
                    <a:pt x="528" y="100"/>
                  </a:lnTo>
                  <a:lnTo>
                    <a:pt x="691" y="100"/>
                  </a:lnTo>
                  <a:cubicBezTo>
                    <a:pt x="809" y="100"/>
                    <a:pt x="905" y="196"/>
                    <a:pt x="905" y="314"/>
                  </a:cubicBezTo>
                  <a:cubicBezTo>
                    <a:pt x="905" y="432"/>
                    <a:pt x="809" y="527"/>
                    <a:pt x="691" y="527"/>
                  </a:cubicBezTo>
                  <a:lnTo>
                    <a:pt x="691" y="427"/>
                  </a:lnTo>
                  <a:cubicBezTo>
                    <a:pt x="754" y="427"/>
                    <a:pt x="804" y="376"/>
                    <a:pt x="804" y="314"/>
                  </a:cubicBezTo>
                  <a:cubicBezTo>
                    <a:pt x="804" y="251"/>
                    <a:pt x="754" y="201"/>
                    <a:pt x="691" y="201"/>
                  </a:cubicBezTo>
                  <a:lnTo>
                    <a:pt x="528" y="201"/>
                  </a:lnTo>
                  <a:lnTo>
                    <a:pt x="629" y="301"/>
                  </a:lnTo>
                  <a:close/>
                  <a:moveTo>
                    <a:pt x="25" y="452"/>
                  </a:moveTo>
                  <a:lnTo>
                    <a:pt x="427" y="452"/>
                  </a:lnTo>
                  <a:lnTo>
                    <a:pt x="427" y="301"/>
                  </a:lnTo>
                  <a:lnTo>
                    <a:pt x="503" y="377"/>
                  </a:lnTo>
                  <a:lnTo>
                    <a:pt x="503" y="527"/>
                  </a:lnTo>
                  <a:lnTo>
                    <a:pt x="50" y="527"/>
                  </a:lnTo>
                  <a:lnTo>
                    <a:pt x="25" y="452"/>
                  </a:lnTo>
                  <a:close/>
                  <a:moveTo>
                    <a:pt x="327" y="100"/>
                  </a:moveTo>
                  <a:lnTo>
                    <a:pt x="50" y="100"/>
                  </a:lnTo>
                  <a:lnTo>
                    <a:pt x="76" y="25"/>
                  </a:lnTo>
                  <a:lnTo>
                    <a:pt x="402" y="25"/>
                  </a:lnTo>
                  <a:lnTo>
                    <a:pt x="327" y="100"/>
                  </a:lnTo>
                  <a:close/>
                  <a:moveTo>
                    <a:pt x="365" y="238"/>
                  </a:moveTo>
                  <a:lnTo>
                    <a:pt x="189" y="377"/>
                  </a:lnTo>
                  <a:lnTo>
                    <a:pt x="0" y="226"/>
                  </a:lnTo>
                  <a:lnTo>
                    <a:pt x="32" y="150"/>
                  </a:lnTo>
                  <a:lnTo>
                    <a:pt x="189" y="276"/>
                  </a:lnTo>
                  <a:lnTo>
                    <a:pt x="308" y="182"/>
                  </a:lnTo>
                  <a:lnTo>
                    <a:pt x="365" y="238"/>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16" name="Circle"/>
            <p:cNvSpPr>
              <a:spLocks noChangeAspect="1" noEditPoints="1"/>
            </p:cNvSpPr>
            <p:nvPr/>
          </p:nvSpPr>
          <p:spPr bwMode="auto">
            <a:xfrm>
              <a:off x="5784849" y="2532063"/>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141" name="Message"/>
          <p:cNvGrpSpPr>
            <a:grpSpLocks noChangeAspect="1"/>
          </p:cNvGrpSpPr>
          <p:nvPr/>
        </p:nvGrpSpPr>
        <p:grpSpPr>
          <a:xfrm>
            <a:off x="9876099" y="2660650"/>
            <a:ext cx="377825" cy="377825"/>
            <a:chOff x="6179343" y="2511425"/>
            <a:chExt cx="377825" cy="377825"/>
          </a:xfrm>
        </p:grpSpPr>
        <p:sp>
          <p:nvSpPr>
            <p:cNvPr id="4481" name="Message Icon"/>
            <p:cNvSpPr>
              <a:spLocks noChangeAspect="1" noEditPoints="1"/>
            </p:cNvSpPr>
            <p:nvPr/>
          </p:nvSpPr>
          <p:spPr bwMode="auto">
            <a:xfrm>
              <a:off x="6272212" y="2624931"/>
              <a:ext cx="192087" cy="201613"/>
            </a:xfrm>
            <a:custGeom>
              <a:avLst/>
              <a:gdLst>
                <a:gd name="T0" fmla="*/ 254 w 677"/>
                <a:gd name="T1" fmla="*/ 508 h 706"/>
                <a:gd name="T2" fmla="*/ 310 w 677"/>
                <a:gd name="T3" fmla="*/ 706 h 706"/>
                <a:gd name="T4" fmla="*/ 85 w 677"/>
                <a:gd name="T5" fmla="*/ 508 h 706"/>
                <a:gd name="T6" fmla="*/ 0 w 677"/>
                <a:gd name="T7" fmla="*/ 508 h 706"/>
                <a:gd name="T8" fmla="*/ 0 w 677"/>
                <a:gd name="T9" fmla="*/ 0 h 706"/>
                <a:gd name="T10" fmla="*/ 677 w 677"/>
                <a:gd name="T11" fmla="*/ 0 h 706"/>
                <a:gd name="T12" fmla="*/ 677 w 677"/>
                <a:gd name="T13" fmla="*/ 508 h 706"/>
                <a:gd name="T14" fmla="*/ 254 w 677"/>
                <a:gd name="T15" fmla="*/ 508 h 706"/>
                <a:gd name="T16" fmla="*/ 458 w 677"/>
                <a:gd name="T17" fmla="*/ 413 h 706"/>
                <a:gd name="T18" fmla="*/ 486 w 677"/>
                <a:gd name="T19" fmla="*/ 377 h 706"/>
                <a:gd name="T20" fmla="*/ 509 w 677"/>
                <a:gd name="T21" fmla="*/ 335 h 706"/>
                <a:gd name="T22" fmla="*/ 525 w 677"/>
                <a:gd name="T23" fmla="*/ 294 h 706"/>
                <a:gd name="T24" fmla="*/ 531 w 677"/>
                <a:gd name="T25" fmla="*/ 258 h 706"/>
                <a:gd name="T26" fmla="*/ 525 w 677"/>
                <a:gd name="T27" fmla="*/ 221 h 706"/>
                <a:gd name="T28" fmla="*/ 509 w 677"/>
                <a:gd name="T29" fmla="*/ 180 h 706"/>
                <a:gd name="T30" fmla="*/ 486 w 677"/>
                <a:gd name="T31" fmla="*/ 138 h 706"/>
                <a:gd name="T32" fmla="*/ 458 w 677"/>
                <a:gd name="T33" fmla="*/ 101 h 706"/>
                <a:gd name="T34" fmla="*/ 422 w 677"/>
                <a:gd name="T35" fmla="*/ 101 h 706"/>
                <a:gd name="T36" fmla="*/ 465 w 677"/>
                <a:gd name="T37" fmla="*/ 173 h 706"/>
                <a:gd name="T38" fmla="*/ 480 w 677"/>
                <a:gd name="T39" fmla="*/ 258 h 706"/>
                <a:gd name="T40" fmla="*/ 465 w 677"/>
                <a:gd name="T41" fmla="*/ 342 h 706"/>
                <a:gd name="T42" fmla="*/ 422 w 677"/>
                <a:gd name="T43" fmla="*/ 413 h 706"/>
                <a:gd name="T44" fmla="*/ 458 w 677"/>
                <a:gd name="T45" fmla="*/ 413 h 706"/>
                <a:gd name="T46" fmla="*/ 303 w 677"/>
                <a:gd name="T47" fmla="*/ 226 h 706"/>
                <a:gd name="T48" fmla="*/ 275 w 677"/>
                <a:gd name="T49" fmla="*/ 254 h 706"/>
                <a:gd name="T50" fmla="*/ 303 w 677"/>
                <a:gd name="T51" fmla="*/ 282 h 706"/>
                <a:gd name="T52" fmla="*/ 360 w 677"/>
                <a:gd name="T53" fmla="*/ 282 h 706"/>
                <a:gd name="T54" fmla="*/ 402 w 677"/>
                <a:gd name="T55" fmla="*/ 254 h 706"/>
                <a:gd name="T56" fmla="*/ 360 w 677"/>
                <a:gd name="T57" fmla="*/ 226 h 706"/>
                <a:gd name="T58" fmla="*/ 303 w 677"/>
                <a:gd name="T59" fmla="*/ 226 h 706"/>
                <a:gd name="T60" fmla="*/ 183 w 677"/>
                <a:gd name="T61" fmla="*/ 141 h 706"/>
                <a:gd name="T62" fmla="*/ 155 w 677"/>
                <a:gd name="T63" fmla="*/ 169 h 706"/>
                <a:gd name="T64" fmla="*/ 183 w 677"/>
                <a:gd name="T65" fmla="*/ 191 h 706"/>
                <a:gd name="T66" fmla="*/ 212 w 677"/>
                <a:gd name="T67" fmla="*/ 191 h 706"/>
                <a:gd name="T68" fmla="*/ 240 w 677"/>
                <a:gd name="T69" fmla="*/ 169 h 706"/>
                <a:gd name="T70" fmla="*/ 212 w 677"/>
                <a:gd name="T71" fmla="*/ 141 h 706"/>
                <a:gd name="T72" fmla="*/ 183 w 677"/>
                <a:gd name="T73" fmla="*/ 141 h 706"/>
                <a:gd name="T74" fmla="*/ 183 w 677"/>
                <a:gd name="T75" fmla="*/ 318 h 706"/>
                <a:gd name="T76" fmla="*/ 155 w 677"/>
                <a:gd name="T77" fmla="*/ 339 h 706"/>
                <a:gd name="T78" fmla="*/ 183 w 677"/>
                <a:gd name="T79" fmla="*/ 367 h 706"/>
                <a:gd name="T80" fmla="*/ 212 w 677"/>
                <a:gd name="T81" fmla="*/ 367 h 706"/>
                <a:gd name="T82" fmla="*/ 240 w 677"/>
                <a:gd name="T83" fmla="*/ 339 h 706"/>
                <a:gd name="T84" fmla="*/ 212 w 677"/>
                <a:gd name="T85" fmla="*/ 318 h 706"/>
                <a:gd name="T86" fmla="*/ 183 w 677"/>
                <a:gd name="T87" fmla="*/ 31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77" h="706">
                  <a:moveTo>
                    <a:pt x="254" y="508"/>
                  </a:moveTo>
                  <a:lnTo>
                    <a:pt x="310" y="706"/>
                  </a:lnTo>
                  <a:lnTo>
                    <a:pt x="85" y="508"/>
                  </a:lnTo>
                  <a:lnTo>
                    <a:pt x="0" y="508"/>
                  </a:lnTo>
                  <a:lnTo>
                    <a:pt x="0" y="0"/>
                  </a:lnTo>
                  <a:lnTo>
                    <a:pt x="677" y="0"/>
                  </a:lnTo>
                  <a:lnTo>
                    <a:pt x="677" y="508"/>
                  </a:lnTo>
                  <a:lnTo>
                    <a:pt x="254" y="508"/>
                  </a:lnTo>
                  <a:close/>
                  <a:moveTo>
                    <a:pt x="458" y="413"/>
                  </a:moveTo>
                  <a:cubicBezTo>
                    <a:pt x="468" y="403"/>
                    <a:pt x="477" y="391"/>
                    <a:pt x="486" y="377"/>
                  </a:cubicBezTo>
                  <a:lnTo>
                    <a:pt x="509" y="335"/>
                  </a:lnTo>
                  <a:lnTo>
                    <a:pt x="525" y="294"/>
                  </a:lnTo>
                  <a:cubicBezTo>
                    <a:pt x="529" y="280"/>
                    <a:pt x="531" y="268"/>
                    <a:pt x="531" y="258"/>
                  </a:cubicBezTo>
                  <a:cubicBezTo>
                    <a:pt x="531" y="247"/>
                    <a:pt x="529" y="235"/>
                    <a:pt x="525" y="221"/>
                  </a:cubicBezTo>
                  <a:lnTo>
                    <a:pt x="509" y="180"/>
                  </a:lnTo>
                  <a:lnTo>
                    <a:pt x="486" y="138"/>
                  </a:lnTo>
                  <a:lnTo>
                    <a:pt x="458" y="101"/>
                  </a:lnTo>
                  <a:lnTo>
                    <a:pt x="422" y="101"/>
                  </a:lnTo>
                  <a:cubicBezTo>
                    <a:pt x="441" y="123"/>
                    <a:pt x="456" y="147"/>
                    <a:pt x="465" y="173"/>
                  </a:cubicBezTo>
                  <a:cubicBezTo>
                    <a:pt x="475" y="198"/>
                    <a:pt x="480" y="226"/>
                    <a:pt x="480" y="258"/>
                  </a:cubicBezTo>
                  <a:cubicBezTo>
                    <a:pt x="480" y="289"/>
                    <a:pt x="475" y="317"/>
                    <a:pt x="465" y="342"/>
                  </a:cubicBezTo>
                  <a:cubicBezTo>
                    <a:pt x="456" y="367"/>
                    <a:pt x="441" y="391"/>
                    <a:pt x="422" y="413"/>
                  </a:cubicBezTo>
                  <a:lnTo>
                    <a:pt x="458" y="413"/>
                  </a:lnTo>
                  <a:close/>
                  <a:moveTo>
                    <a:pt x="303" y="226"/>
                  </a:moveTo>
                  <a:cubicBezTo>
                    <a:pt x="288" y="226"/>
                    <a:pt x="275" y="238"/>
                    <a:pt x="275" y="254"/>
                  </a:cubicBezTo>
                  <a:cubicBezTo>
                    <a:pt x="275" y="270"/>
                    <a:pt x="288" y="282"/>
                    <a:pt x="303" y="282"/>
                  </a:cubicBezTo>
                  <a:lnTo>
                    <a:pt x="360" y="282"/>
                  </a:lnTo>
                  <a:cubicBezTo>
                    <a:pt x="375" y="282"/>
                    <a:pt x="402" y="270"/>
                    <a:pt x="402" y="254"/>
                  </a:cubicBezTo>
                  <a:cubicBezTo>
                    <a:pt x="402" y="238"/>
                    <a:pt x="375" y="226"/>
                    <a:pt x="360" y="226"/>
                  </a:cubicBezTo>
                  <a:lnTo>
                    <a:pt x="303" y="226"/>
                  </a:lnTo>
                  <a:close/>
                  <a:moveTo>
                    <a:pt x="183" y="141"/>
                  </a:moveTo>
                  <a:cubicBezTo>
                    <a:pt x="168" y="141"/>
                    <a:pt x="155" y="154"/>
                    <a:pt x="155" y="169"/>
                  </a:cubicBezTo>
                  <a:cubicBezTo>
                    <a:pt x="155" y="185"/>
                    <a:pt x="168" y="191"/>
                    <a:pt x="183" y="191"/>
                  </a:cubicBezTo>
                  <a:lnTo>
                    <a:pt x="212" y="191"/>
                  </a:lnTo>
                  <a:cubicBezTo>
                    <a:pt x="227" y="191"/>
                    <a:pt x="240" y="185"/>
                    <a:pt x="240" y="169"/>
                  </a:cubicBezTo>
                  <a:cubicBezTo>
                    <a:pt x="240" y="154"/>
                    <a:pt x="227" y="141"/>
                    <a:pt x="212" y="141"/>
                  </a:cubicBezTo>
                  <a:lnTo>
                    <a:pt x="183" y="141"/>
                  </a:lnTo>
                  <a:close/>
                  <a:moveTo>
                    <a:pt x="183" y="318"/>
                  </a:moveTo>
                  <a:cubicBezTo>
                    <a:pt x="168" y="318"/>
                    <a:pt x="155" y="323"/>
                    <a:pt x="155" y="339"/>
                  </a:cubicBezTo>
                  <a:cubicBezTo>
                    <a:pt x="155" y="354"/>
                    <a:pt x="168" y="367"/>
                    <a:pt x="183" y="367"/>
                  </a:cubicBezTo>
                  <a:lnTo>
                    <a:pt x="212" y="367"/>
                  </a:lnTo>
                  <a:cubicBezTo>
                    <a:pt x="227" y="367"/>
                    <a:pt x="240" y="354"/>
                    <a:pt x="240" y="339"/>
                  </a:cubicBezTo>
                  <a:cubicBezTo>
                    <a:pt x="240" y="323"/>
                    <a:pt x="227" y="318"/>
                    <a:pt x="212" y="318"/>
                  </a:cubicBezTo>
                  <a:lnTo>
                    <a:pt x="183" y="318"/>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17" name="Circle"/>
            <p:cNvSpPr>
              <a:spLocks noChangeAspect="1" noEditPoints="1"/>
            </p:cNvSpPr>
            <p:nvPr/>
          </p:nvSpPr>
          <p:spPr bwMode="auto">
            <a:xfrm>
              <a:off x="6179343" y="251142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142" name="Chat"/>
          <p:cNvGrpSpPr>
            <a:grpSpLocks noChangeAspect="1"/>
          </p:cNvGrpSpPr>
          <p:nvPr/>
        </p:nvGrpSpPr>
        <p:grpSpPr>
          <a:xfrm>
            <a:off x="10545920" y="2660650"/>
            <a:ext cx="377825" cy="377825"/>
            <a:chOff x="6569074" y="2538413"/>
            <a:chExt cx="377825" cy="377825"/>
          </a:xfrm>
        </p:grpSpPr>
        <p:sp>
          <p:nvSpPr>
            <p:cNvPr id="4480" name="Chat Icon"/>
            <p:cNvSpPr>
              <a:spLocks noChangeAspect="1" noEditPoints="1"/>
            </p:cNvSpPr>
            <p:nvPr/>
          </p:nvSpPr>
          <p:spPr bwMode="auto">
            <a:xfrm>
              <a:off x="6661149" y="2630488"/>
              <a:ext cx="193675" cy="193675"/>
            </a:xfrm>
            <a:custGeom>
              <a:avLst/>
              <a:gdLst>
                <a:gd name="T0" fmla="*/ 381 w 678"/>
                <a:gd name="T1" fmla="*/ 0 h 678"/>
                <a:gd name="T2" fmla="*/ 678 w 678"/>
                <a:gd name="T3" fmla="*/ 184 h 678"/>
                <a:gd name="T4" fmla="*/ 544 w 678"/>
                <a:gd name="T5" fmla="*/ 337 h 678"/>
                <a:gd name="T6" fmla="*/ 621 w 678"/>
                <a:gd name="T7" fmla="*/ 453 h 678"/>
                <a:gd name="T8" fmla="*/ 409 w 678"/>
                <a:gd name="T9" fmla="*/ 366 h 678"/>
                <a:gd name="T10" fmla="*/ 381 w 678"/>
                <a:gd name="T11" fmla="*/ 367 h 678"/>
                <a:gd name="T12" fmla="*/ 85 w 678"/>
                <a:gd name="T13" fmla="*/ 184 h 678"/>
                <a:gd name="T14" fmla="*/ 381 w 678"/>
                <a:gd name="T15" fmla="*/ 0 h 678"/>
                <a:gd name="T16" fmla="*/ 452 w 678"/>
                <a:gd name="T17" fmla="*/ 438 h 678"/>
                <a:gd name="T18" fmla="*/ 226 w 678"/>
                <a:gd name="T19" fmla="*/ 593 h 678"/>
                <a:gd name="T20" fmla="*/ 209 w 678"/>
                <a:gd name="T21" fmla="*/ 593 h 678"/>
                <a:gd name="T22" fmla="*/ 29 w 678"/>
                <a:gd name="T23" fmla="*/ 678 h 678"/>
                <a:gd name="T24" fmla="*/ 102 w 678"/>
                <a:gd name="T25" fmla="*/ 568 h 678"/>
                <a:gd name="T26" fmla="*/ 0 w 678"/>
                <a:gd name="T27" fmla="*/ 438 h 678"/>
                <a:gd name="T28" fmla="*/ 102 w 678"/>
                <a:gd name="T29" fmla="*/ 308 h 678"/>
                <a:gd name="T30" fmla="*/ 353 w 678"/>
                <a:gd name="T31" fmla="*/ 394 h 678"/>
                <a:gd name="T32" fmla="*/ 380 w 678"/>
                <a:gd name="T33" fmla="*/ 393 h 678"/>
                <a:gd name="T34" fmla="*/ 452 w 678"/>
                <a:gd name="T35" fmla="*/ 433 h 678"/>
                <a:gd name="T36" fmla="*/ 452 w 678"/>
                <a:gd name="T37" fmla="*/ 438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8" h="678">
                  <a:moveTo>
                    <a:pt x="381" y="0"/>
                  </a:moveTo>
                  <a:cubicBezTo>
                    <a:pt x="545" y="0"/>
                    <a:pt x="678" y="82"/>
                    <a:pt x="678" y="184"/>
                  </a:cubicBezTo>
                  <a:cubicBezTo>
                    <a:pt x="678" y="248"/>
                    <a:pt x="624" y="305"/>
                    <a:pt x="544" y="337"/>
                  </a:cubicBezTo>
                  <a:cubicBezTo>
                    <a:pt x="561" y="371"/>
                    <a:pt x="591" y="407"/>
                    <a:pt x="621" y="453"/>
                  </a:cubicBezTo>
                  <a:cubicBezTo>
                    <a:pt x="558" y="431"/>
                    <a:pt x="464" y="410"/>
                    <a:pt x="409" y="366"/>
                  </a:cubicBezTo>
                  <a:lnTo>
                    <a:pt x="381" y="367"/>
                  </a:lnTo>
                  <a:cubicBezTo>
                    <a:pt x="218" y="367"/>
                    <a:pt x="85" y="285"/>
                    <a:pt x="85" y="184"/>
                  </a:cubicBezTo>
                  <a:cubicBezTo>
                    <a:pt x="85" y="82"/>
                    <a:pt x="218" y="0"/>
                    <a:pt x="381" y="0"/>
                  </a:cubicBezTo>
                  <a:close/>
                  <a:moveTo>
                    <a:pt x="452" y="438"/>
                  </a:moveTo>
                  <a:cubicBezTo>
                    <a:pt x="452" y="524"/>
                    <a:pt x="351" y="593"/>
                    <a:pt x="226" y="593"/>
                  </a:cubicBezTo>
                  <a:lnTo>
                    <a:pt x="209" y="593"/>
                  </a:lnTo>
                  <a:cubicBezTo>
                    <a:pt x="163" y="635"/>
                    <a:pt x="99" y="678"/>
                    <a:pt x="29" y="678"/>
                  </a:cubicBezTo>
                  <a:cubicBezTo>
                    <a:pt x="45" y="645"/>
                    <a:pt x="81" y="612"/>
                    <a:pt x="102" y="568"/>
                  </a:cubicBezTo>
                  <a:cubicBezTo>
                    <a:pt x="41" y="540"/>
                    <a:pt x="0" y="492"/>
                    <a:pt x="0" y="438"/>
                  </a:cubicBezTo>
                  <a:cubicBezTo>
                    <a:pt x="0" y="384"/>
                    <a:pt x="41" y="336"/>
                    <a:pt x="102" y="308"/>
                  </a:cubicBezTo>
                  <a:cubicBezTo>
                    <a:pt x="154" y="360"/>
                    <a:pt x="247" y="394"/>
                    <a:pt x="353" y="394"/>
                  </a:cubicBezTo>
                  <a:lnTo>
                    <a:pt x="380" y="393"/>
                  </a:lnTo>
                  <a:cubicBezTo>
                    <a:pt x="400" y="409"/>
                    <a:pt x="425" y="422"/>
                    <a:pt x="452" y="433"/>
                  </a:cubicBezTo>
                  <a:lnTo>
                    <a:pt x="452" y="438"/>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18" name="Circle"/>
            <p:cNvSpPr>
              <a:spLocks noChangeAspect="1" noEditPoints="1"/>
            </p:cNvSpPr>
            <p:nvPr/>
          </p:nvSpPr>
          <p:spPr bwMode="auto">
            <a:xfrm>
              <a:off x="6569074" y="2538413"/>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137" name="Flag"/>
          <p:cNvGrpSpPr>
            <a:grpSpLocks noChangeAspect="1"/>
          </p:cNvGrpSpPr>
          <p:nvPr/>
        </p:nvGrpSpPr>
        <p:grpSpPr>
          <a:xfrm>
            <a:off x="7196807" y="2660650"/>
            <a:ext cx="377825" cy="377825"/>
            <a:chOff x="4648993" y="2525713"/>
            <a:chExt cx="377825" cy="377825"/>
          </a:xfrm>
        </p:grpSpPr>
        <p:sp>
          <p:nvSpPr>
            <p:cNvPr id="4474" name="Flag Icon"/>
            <p:cNvSpPr>
              <a:spLocks noChangeAspect="1" noEditPoints="1"/>
            </p:cNvSpPr>
            <p:nvPr/>
          </p:nvSpPr>
          <p:spPr bwMode="auto">
            <a:xfrm>
              <a:off x="4779962" y="2617788"/>
              <a:ext cx="115887" cy="193675"/>
            </a:xfrm>
            <a:custGeom>
              <a:avLst/>
              <a:gdLst>
                <a:gd name="T0" fmla="*/ 29 w 407"/>
                <a:gd name="T1" fmla="*/ 0 h 677"/>
                <a:gd name="T2" fmla="*/ 57 w 407"/>
                <a:gd name="T3" fmla="*/ 0 h 677"/>
                <a:gd name="T4" fmla="*/ 85 w 407"/>
                <a:gd name="T5" fmla="*/ 28 h 677"/>
                <a:gd name="T6" fmla="*/ 85 w 407"/>
                <a:gd name="T7" fmla="*/ 649 h 677"/>
                <a:gd name="T8" fmla="*/ 57 w 407"/>
                <a:gd name="T9" fmla="*/ 677 h 677"/>
                <a:gd name="T10" fmla="*/ 29 w 407"/>
                <a:gd name="T11" fmla="*/ 677 h 677"/>
                <a:gd name="T12" fmla="*/ 0 w 407"/>
                <a:gd name="T13" fmla="*/ 649 h 677"/>
                <a:gd name="T14" fmla="*/ 0 w 407"/>
                <a:gd name="T15" fmla="*/ 28 h 677"/>
                <a:gd name="T16" fmla="*/ 29 w 407"/>
                <a:gd name="T17" fmla="*/ 0 h 677"/>
                <a:gd name="T18" fmla="*/ 142 w 407"/>
                <a:gd name="T19" fmla="*/ 56 h 677"/>
                <a:gd name="T20" fmla="*/ 396 w 407"/>
                <a:gd name="T21" fmla="*/ 216 h 677"/>
                <a:gd name="T22" fmla="*/ 396 w 407"/>
                <a:gd name="T23" fmla="*/ 256 h 677"/>
                <a:gd name="T24" fmla="*/ 142 w 407"/>
                <a:gd name="T25" fmla="*/ 395 h 677"/>
                <a:gd name="T26" fmla="*/ 114 w 407"/>
                <a:gd name="T27" fmla="*/ 367 h 677"/>
                <a:gd name="T28" fmla="*/ 114 w 407"/>
                <a:gd name="T29" fmla="*/ 84 h 677"/>
                <a:gd name="T30" fmla="*/ 142 w 407"/>
                <a:gd name="T31" fmla="*/ 56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7" h="677">
                  <a:moveTo>
                    <a:pt x="29" y="0"/>
                  </a:moveTo>
                  <a:lnTo>
                    <a:pt x="57" y="0"/>
                  </a:lnTo>
                  <a:cubicBezTo>
                    <a:pt x="72" y="0"/>
                    <a:pt x="85" y="12"/>
                    <a:pt x="85" y="28"/>
                  </a:cubicBezTo>
                  <a:lnTo>
                    <a:pt x="85" y="649"/>
                  </a:lnTo>
                  <a:cubicBezTo>
                    <a:pt x="85" y="664"/>
                    <a:pt x="72" y="677"/>
                    <a:pt x="57" y="677"/>
                  </a:cubicBezTo>
                  <a:lnTo>
                    <a:pt x="29" y="677"/>
                  </a:lnTo>
                  <a:cubicBezTo>
                    <a:pt x="13" y="677"/>
                    <a:pt x="0" y="664"/>
                    <a:pt x="0" y="649"/>
                  </a:cubicBezTo>
                  <a:lnTo>
                    <a:pt x="0" y="28"/>
                  </a:lnTo>
                  <a:cubicBezTo>
                    <a:pt x="0" y="12"/>
                    <a:pt x="13" y="0"/>
                    <a:pt x="29" y="0"/>
                  </a:cubicBezTo>
                  <a:close/>
                  <a:moveTo>
                    <a:pt x="142" y="56"/>
                  </a:moveTo>
                  <a:lnTo>
                    <a:pt x="396" y="216"/>
                  </a:lnTo>
                  <a:cubicBezTo>
                    <a:pt x="407" y="227"/>
                    <a:pt x="407" y="245"/>
                    <a:pt x="396" y="256"/>
                  </a:cubicBezTo>
                  <a:lnTo>
                    <a:pt x="142" y="395"/>
                  </a:lnTo>
                  <a:cubicBezTo>
                    <a:pt x="127" y="395"/>
                    <a:pt x="114" y="382"/>
                    <a:pt x="114" y="367"/>
                  </a:cubicBezTo>
                  <a:lnTo>
                    <a:pt x="114" y="84"/>
                  </a:lnTo>
                  <a:cubicBezTo>
                    <a:pt x="114" y="69"/>
                    <a:pt x="127" y="56"/>
                    <a:pt x="142" y="56"/>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19" name="Circle"/>
            <p:cNvSpPr>
              <a:spLocks noChangeAspect="1" noEditPoints="1"/>
            </p:cNvSpPr>
            <p:nvPr/>
          </p:nvSpPr>
          <p:spPr bwMode="auto">
            <a:xfrm>
              <a:off x="4648993" y="2525713"/>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138" name="Filter"/>
          <p:cNvGrpSpPr>
            <a:grpSpLocks noChangeAspect="1"/>
          </p:cNvGrpSpPr>
          <p:nvPr/>
        </p:nvGrpSpPr>
        <p:grpSpPr>
          <a:xfrm>
            <a:off x="7866630" y="2660650"/>
            <a:ext cx="377825" cy="377825"/>
            <a:chOff x="5043487" y="2505075"/>
            <a:chExt cx="377825" cy="377825"/>
          </a:xfrm>
        </p:grpSpPr>
        <p:sp>
          <p:nvSpPr>
            <p:cNvPr id="4475" name="Filter Icon"/>
            <p:cNvSpPr>
              <a:spLocks noChangeAspect="1"/>
            </p:cNvSpPr>
            <p:nvPr/>
          </p:nvSpPr>
          <p:spPr bwMode="auto">
            <a:xfrm>
              <a:off x="5135562" y="2601912"/>
              <a:ext cx="193675" cy="209550"/>
            </a:xfrm>
            <a:custGeom>
              <a:avLst/>
              <a:gdLst>
                <a:gd name="T0" fmla="*/ 51 w 122"/>
                <a:gd name="T1" fmla="*/ 132 h 132"/>
                <a:gd name="T2" fmla="*/ 51 w 122"/>
                <a:gd name="T3" fmla="*/ 71 h 132"/>
                <a:gd name="T4" fmla="*/ 0 w 122"/>
                <a:gd name="T5" fmla="*/ 0 h 132"/>
                <a:gd name="T6" fmla="*/ 122 w 122"/>
                <a:gd name="T7" fmla="*/ 0 h 132"/>
                <a:gd name="T8" fmla="*/ 71 w 122"/>
                <a:gd name="T9" fmla="*/ 71 h 132"/>
                <a:gd name="T10" fmla="*/ 71 w 122"/>
                <a:gd name="T11" fmla="*/ 121 h 132"/>
                <a:gd name="T12" fmla="*/ 51 w 122"/>
                <a:gd name="T13" fmla="*/ 132 h 132"/>
              </a:gdLst>
              <a:ahLst/>
              <a:cxnLst>
                <a:cxn ang="0">
                  <a:pos x="T0" y="T1"/>
                </a:cxn>
                <a:cxn ang="0">
                  <a:pos x="T2" y="T3"/>
                </a:cxn>
                <a:cxn ang="0">
                  <a:pos x="T4" y="T5"/>
                </a:cxn>
                <a:cxn ang="0">
                  <a:pos x="T6" y="T7"/>
                </a:cxn>
                <a:cxn ang="0">
                  <a:pos x="T8" y="T9"/>
                </a:cxn>
                <a:cxn ang="0">
                  <a:pos x="T10" y="T11"/>
                </a:cxn>
                <a:cxn ang="0">
                  <a:pos x="T12" y="T13"/>
                </a:cxn>
              </a:cxnLst>
              <a:rect l="0" t="0" r="r" b="b"/>
              <a:pathLst>
                <a:path w="122" h="132">
                  <a:moveTo>
                    <a:pt x="51" y="132"/>
                  </a:moveTo>
                  <a:lnTo>
                    <a:pt x="51" y="71"/>
                  </a:lnTo>
                  <a:lnTo>
                    <a:pt x="0" y="0"/>
                  </a:lnTo>
                  <a:lnTo>
                    <a:pt x="122" y="0"/>
                  </a:lnTo>
                  <a:lnTo>
                    <a:pt x="71" y="71"/>
                  </a:lnTo>
                  <a:lnTo>
                    <a:pt x="71" y="121"/>
                  </a:lnTo>
                  <a:lnTo>
                    <a:pt x="51" y="132"/>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20" name="Circle"/>
            <p:cNvSpPr>
              <a:spLocks noChangeAspect="1" noEditPoints="1"/>
            </p:cNvSpPr>
            <p:nvPr/>
          </p:nvSpPr>
          <p:spPr bwMode="auto">
            <a:xfrm>
              <a:off x="5043487" y="250507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139" name="Mail"/>
          <p:cNvGrpSpPr>
            <a:grpSpLocks noChangeAspect="1"/>
          </p:cNvGrpSpPr>
          <p:nvPr/>
        </p:nvGrpSpPr>
        <p:grpSpPr>
          <a:xfrm>
            <a:off x="8536453" y="2660650"/>
            <a:ext cx="377825" cy="377825"/>
            <a:chOff x="5433218" y="2532063"/>
            <a:chExt cx="377825" cy="377825"/>
          </a:xfrm>
        </p:grpSpPr>
        <p:sp>
          <p:nvSpPr>
            <p:cNvPr id="4476" name="Mail Icon"/>
            <p:cNvSpPr>
              <a:spLocks noChangeAspect="1" noEditPoints="1"/>
            </p:cNvSpPr>
            <p:nvPr/>
          </p:nvSpPr>
          <p:spPr bwMode="auto">
            <a:xfrm>
              <a:off x="5526087" y="2647950"/>
              <a:ext cx="192087" cy="146050"/>
            </a:xfrm>
            <a:custGeom>
              <a:avLst/>
              <a:gdLst>
                <a:gd name="T0" fmla="*/ 0 w 677"/>
                <a:gd name="T1" fmla="*/ 0 h 508"/>
                <a:gd name="T2" fmla="*/ 677 w 677"/>
                <a:gd name="T3" fmla="*/ 0 h 508"/>
                <a:gd name="T4" fmla="*/ 677 w 677"/>
                <a:gd name="T5" fmla="*/ 508 h 508"/>
                <a:gd name="T6" fmla="*/ 0 w 677"/>
                <a:gd name="T7" fmla="*/ 508 h 508"/>
                <a:gd name="T8" fmla="*/ 0 w 677"/>
                <a:gd name="T9" fmla="*/ 0 h 508"/>
                <a:gd name="T10" fmla="*/ 56 w 677"/>
                <a:gd name="T11" fmla="*/ 452 h 508"/>
                <a:gd name="T12" fmla="*/ 620 w 677"/>
                <a:gd name="T13" fmla="*/ 452 h 508"/>
                <a:gd name="T14" fmla="*/ 620 w 677"/>
                <a:gd name="T15" fmla="*/ 134 h 508"/>
                <a:gd name="T16" fmla="*/ 338 w 677"/>
                <a:gd name="T17" fmla="*/ 339 h 508"/>
                <a:gd name="T18" fmla="*/ 56 w 677"/>
                <a:gd name="T19" fmla="*/ 134 h 508"/>
                <a:gd name="T20" fmla="*/ 56 w 677"/>
                <a:gd name="T21" fmla="*/ 452 h 508"/>
                <a:gd name="T22" fmla="*/ 67 w 677"/>
                <a:gd name="T23" fmla="*/ 57 h 508"/>
                <a:gd name="T24" fmla="*/ 338 w 677"/>
                <a:gd name="T25" fmla="*/ 254 h 508"/>
                <a:gd name="T26" fmla="*/ 338 w 677"/>
                <a:gd name="T27" fmla="*/ 254 h 508"/>
                <a:gd name="T28" fmla="*/ 610 w 677"/>
                <a:gd name="T29" fmla="*/ 57 h 508"/>
                <a:gd name="T30" fmla="*/ 67 w 677"/>
                <a:gd name="T31" fmla="*/ 57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7" h="508">
                  <a:moveTo>
                    <a:pt x="0" y="0"/>
                  </a:moveTo>
                  <a:lnTo>
                    <a:pt x="677" y="0"/>
                  </a:lnTo>
                  <a:lnTo>
                    <a:pt x="677" y="508"/>
                  </a:lnTo>
                  <a:lnTo>
                    <a:pt x="0" y="508"/>
                  </a:lnTo>
                  <a:lnTo>
                    <a:pt x="0" y="0"/>
                  </a:lnTo>
                  <a:close/>
                  <a:moveTo>
                    <a:pt x="56" y="452"/>
                  </a:moveTo>
                  <a:lnTo>
                    <a:pt x="620" y="452"/>
                  </a:lnTo>
                  <a:lnTo>
                    <a:pt x="620" y="134"/>
                  </a:lnTo>
                  <a:lnTo>
                    <a:pt x="338" y="339"/>
                  </a:lnTo>
                  <a:lnTo>
                    <a:pt x="56" y="134"/>
                  </a:lnTo>
                  <a:lnTo>
                    <a:pt x="56" y="452"/>
                  </a:lnTo>
                  <a:close/>
                  <a:moveTo>
                    <a:pt x="67" y="57"/>
                  </a:moveTo>
                  <a:lnTo>
                    <a:pt x="338" y="254"/>
                  </a:lnTo>
                  <a:lnTo>
                    <a:pt x="338" y="254"/>
                  </a:lnTo>
                  <a:lnTo>
                    <a:pt x="610" y="57"/>
                  </a:lnTo>
                  <a:lnTo>
                    <a:pt x="67" y="57"/>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21" name="Circle"/>
            <p:cNvSpPr>
              <a:spLocks noChangeAspect="1" noEditPoints="1"/>
            </p:cNvSpPr>
            <p:nvPr/>
          </p:nvSpPr>
          <p:spPr bwMode="auto">
            <a:xfrm>
              <a:off x="5433218" y="2532063"/>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143" name="Shout"/>
          <p:cNvGrpSpPr>
            <a:grpSpLocks noChangeAspect="1"/>
          </p:cNvGrpSpPr>
          <p:nvPr/>
        </p:nvGrpSpPr>
        <p:grpSpPr>
          <a:xfrm>
            <a:off x="1168400" y="3294856"/>
            <a:ext cx="377825" cy="377825"/>
            <a:chOff x="1176654" y="3086894"/>
            <a:chExt cx="377825" cy="377825"/>
          </a:xfrm>
        </p:grpSpPr>
        <p:sp>
          <p:nvSpPr>
            <p:cNvPr id="4479" name="Shout Icon"/>
            <p:cNvSpPr>
              <a:spLocks noChangeAspect="1" noEditPoints="1"/>
            </p:cNvSpPr>
            <p:nvPr/>
          </p:nvSpPr>
          <p:spPr bwMode="auto">
            <a:xfrm>
              <a:off x="1236979" y="3186906"/>
              <a:ext cx="257175" cy="177800"/>
            </a:xfrm>
            <a:custGeom>
              <a:avLst/>
              <a:gdLst>
                <a:gd name="T0" fmla="*/ 735 w 903"/>
                <a:gd name="T1" fmla="*/ 332 h 623"/>
                <a:gd name="T2" fmla="*/ 728 w 903"/>
                <a:gd name="T3" fmla="*/ 276 h 623"/>
                <a:gd name="T4" fmla="*/ 896 w 903"/>
                <a:gd name="T5" fmla="*/ 256 h 623"/>
                <a:gd name="T6" fmla="*/ 903 w 903"/>
                <a:gd name="T7" fmla="*/ 312 h 623"/>
                <a:gd name="T8" fmla="*/ 735 w 903"/>
                <a:gd name="T9" fmla="*/ 332 h 623"/>
                <a:gd name="T10" fmla="*/ 698 w 903"/>
                <a:gd name="T11" fmla="*/ 164 h 623"/>
                <a:gd name="T12" fmla="*/ 656 w 903"/>
                <a:gd name="T13" fmla="*/ 126 h 623"/>
                <a:gd name="T14" fmla="*/ 769 w 903"/>
                <a:gd name="T15" fmla="*/ 0 h 623"/>
                <a:gd name="T16" fmla="*/ 811 w 903"/>
                <a:gd name="T17" fmla="*/ 38 h 623"/>
                <a:gd name="T18" fmla="*/ 698 w 903"/>
                <a:gd name="T19" fmla="*/ 164 h 623"/>
                <a:gd name="T20" fmla="*/ 712 w 903"/>
                <a:gd name="T21" fmla="*/ 489 h 623"/>
                <a:gd name="T22" fmla="*/ 733 w 903"/>
                <a:gd name="T23" fmla="*/ 436 h 623"/>
                <a:gd name="T24" fmla="*/ 890 w 903"/>
                <a:gd name="T25" fmla="*/ 500 h 623"/>
                <a:gd name="T26" fmla="*/ 869 w 903"/>
                <a:gd name="T27" fmla="*/ 552 h 623"/>
                <a:gd name="T28" fmla="*/ 712 w 903"/>
                <a:gd name="T29" fmla="*/ 489 h 623"/>
                <a:gd name="T30" fmla="*/ 0 w 903"/>
                <a:gd name="T31" fmla="*/ 298 h 623"/>
                <a:gd name="T32" fmla="*/ 63 w 903"/>
                <a:gd name="T33" fmla="*/ 270 h 623"/>
                <a:gd name="T34" fmla="*/ 90 w 903"/>
                <a:gd name="T35" fmla="*/ 504 h 623"/>
                <a:gd name="T36" fmla="*/ 28 w 903"/>
                <a:gd name="T37" fmla="*/ 496 h 623"/>
                <a:gd name="T38" fmla="*/ 0 w 903"/>
                <a:gd name="T39" fmla="*/ 298 h 623"/>
                <a:gd name="T40" fmla="*/ 564 w 903"/>
                <a:gd name="T41" fmla="*/ 44 h 623"/>
                <a:gd name="T42" fmla="*/ 672 w 903"/>
                <a:gd name="T43" fmla="*/ 303 h 623"/>
                <a:gd name="T44" fmla="*/ 649 w 903"/>
                <a:gd name="T45" fmla="*/ 580 h 623"/>
                <a:gd name="T46" fmla="*/ 378 w 903"/>
                <a:gd name="T47" fmla="*/ 543 h 623"/>
                <a:gd name="T48" fmla="*/ 352 w 903"/>
                <a:gd name="T49" fmla="*/ 623 h 623"/>
                <a:gd name="T50" fmla="*/ 211 w 903"/>
                <a:gd name="T51" fmla="*/ 623 h 623"/>
                <a:gd name="T52" fmla="*/ 187 w 903"/>
                <a:gd name="T53" fmla="*/ 517 h 623"/>
                <a:gd name="T54" fmla="*/ 129 w 903"/>
                <a:gd name="T55" fmla="*/ 509 h 623"/>
                <a:gd name="T56" fmla="*/ 99 w 903"/>
                <a:gd name="T57" fmla="*/ 253 h 623"/>
                <a:gd name="T58" fmla="*/ 564 w 903"/>
                <a:gd name="T59" fmla="*/ 44 h 623"/>
                <a:gd name="T60" fmla="*/ 247 w 903"/>
                <a:gd name="T61" fmla="*/ 580 h 623"/>
                <a:gd name="T62" fmla="*/ 317 w 903"/>
                <a:gd name="T63" fmla="*/ 580 h 623"/>
                <a:gd name="T64" fmla="*/ 332 w 903"/>
                <a:gd name="T65" fmla="*/ 537 h 623"/>
                <a:gd name="T66" fmla="*/ 232 w 903"/>
                <a:gd name="T67" fmla="*/ 523 h 623"/>
                <a:gd name="T68" fmla="*/ 247 w 903"/>
                <a:gd name="T69" fmla="*/ 580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03" h="623">
                  <a:moveTo>
                    <a:pt x="735" y="332"/>
                  </a:moveTo>
                  <a:lnTo>
                    <a:pt x="728" y="276"/>
                  </a:lnTo>
                  <a:lnTo>
                    <a:pt x="896" y="256"/>
                  </a:lnTo>
                  <a:lnTo>
                    <a:pt x="903" y="312"/>
                  </a:lnTo>
                  <a:lnTo>
                    <a:pt x="735" y="332"/>
                  </a:lnTo>
                  <a:close/>
                  <a:moveTo>
                    <a:pt x="698" y="164"/>
                  </a:moveTo>
                  <a:lnTo>
                    <a:pt x="656" y="126"/>
                  </a:lnTo>
                  <a:lnTo>
                    <a:pt x="769" y="0"/>
                  </a:lnTo>
                  <a:lnTo>
                    <a:pt x="811" y="38"/>
                  </a:lnTo>
                  <a:lnTo>
                    <a:pt x="698" y="164"/>
                  </a:lnTo>
                  <a:close/>
                  <a:moveTo>
                    <a:pt x="712" y="489"/>
                  </a:moveTo>
                  <a:lnTo>
                    <a:pt x="733" y="436"/>
                  </a:lnTo>
                  <a:lnTo>
                    <a:pt x="890" y="500"/>
                  </a:lnTo>
                  <a:lnTo>
                    <a:pt x="869" y="552"/>
                  </a:lnTo>
                  <a:lnTo>
                    <a:pt x="712" y="489"/>
                  </a:lnTo>
                  <a:close/>
                  <a:moveTo>
                    <a:pt x="0" y="298"/>
                  </a:moveTo>
                  <a:lnTo>
                    <a:pt x="63" y="270"/>
                  </a:lnTo>
                  <a:lnTo>
                    <a:pt x="90" y="504"/>
                  </a:lnTo>
                  <a:lnTo>
                    <a:pt x="28" y="496"/>
                  </a:lnTo>
                  <a:lnTo>
                    <a:pt x="0" y="298"/>
                  </a:lnTo>
                  <a:close/>
                  <a:moveTo>
                    <a:pt x="564" y="44"/>
                  </a:moveTo>
                  <a:cubicBezTo>
                    <a:pt x="611" y="129"/>
                    <a:pt x="658" y="213"/>
                    <a:pt x="672" y="303"/>
                  </a:cubicBezTo>
                  <a:cubicBezTo>
                    <a:pt x="686" y="392"/>
                    <a:pt x="668" y="486"/>
                    <a:pt x="649" y="580"/>
                  </a:cubicBezTo>
                  <a:lnTo>
                    <a:pt x="378" y="543"/>
                  </a:lnTo>
                  <a:lnTo>
                    <a:pt x="352" y="623"/>
                  </a:lnTo>
                  <a:lnTo>
                    <a:pt x="211" y="623"/>
                  </a:lnTo>
                  <a:lnTo>
                    <a:pt x="187" y="517"/>
                  </a:lnTo>
                  <a:lnTo>
                    <a:pt x="129" y="509"/>
                  </a:lnTo>
                  <a:lnTo>
                    <a:pt x="99" y="253"/>
                  </a:lnTo>
                  <a:lnTo>
                    <a:pt x="564" y="44"/>
                  </a:lnTo>
                  <a:close/>
                  <a:moveTo>
                    <a:pt x="247" y="580"/>
                  </a:moveTo>
                  <a:lnTo>
                    <a:pt x="317" y="580"/>
                  </a:lnTo>
                  <a:lnTo>
                    <a:pt x="332" y="537"/>
                  </a:lnTo>
                  <a:lnTo>
                    <a:pt x="232" y="523"/>
                  </a:lnTo>
                  <a:lnTo>
                    <a:pt x="247" y="580"/>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22" name="Circle"/>
            <p:cNvSpPr>
              <a:spLocks noChangeAspect="1" noEditPoints="1"/>
            </p:cNvSpPr>
            <p:nvPr/>
          </p:nvSpPr>
          <p:spPr bwMode="auto">
            <a:xfrm>
              <a:off x="1176654" y="3086894"/>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144" name="Share"/>
          <p:cNvGrpSpPr>
            <a:grpSpLocks noChangeAspect="1"/>
          </p:cNvGrpSpPr>
          <p:nvPr/>
        </p:nvGrpSpPr>
        <p:grpSpPr>
          <a:xfrm>
            <a:off x="1838223" y="3294856"/>
            <a:ext cx="377825" cy="377825"/>
            <a:chOff x="1571148" y="3066256"/>
            <a:chExt cx="377825" cy="377825"/>
          </a:xfrm>
        </p:grpSpPr>
        <p:sp>
          <p:nvSpPr>
            <p:cNvPr id="4478" name="Share Icon"/>
            <p:cNvSpPr>
              <a:spLocks noChangeAspect="1" noEditPoints="1"/>
            </p:cNvSpPr>
            <p:nvPr/>
          </p:nvSpPr>
          <p:spPr bwMode="auto">
            <a:xfrm>
              <a:off x="1639410" y="3142456"/>
              <a:ext cx="241300" cy="225425"/>
            </a:xfrm>
            <a:custGeom>
              <a:avLst/>
              <a:gdLst>
                <a:gd name="T0" fmla="*/ 113 w 847"/>
                <a:gd name="T1" fmla="*/ 282 h 790"/>
                <a:gd name="T2" fmla="*/ 226 w 847"/>
                <a:gd name="T3" fmla="*/ 395 h 790"/>
                <a:gd name="T4" fmla="*/ 183 w 847"/>
                <a:gd name="T5" fmla="*/ 483 h 790"/>
                <a:gd name="T6" fmla="*/ 438 w 847"/>
                <a:gd name="T7" fmla="*/ 677 h 790"/>
                <a:gd name="T8" fmla="*/ 485 w 847"/>
                <a:gd name="T9" fmla="*/ 789 h 790"/>
                <a:gd name="T10" fmla="*/ 452 w 847"/>
                <a:gd name="T11" fmla="*/ 790 h 790"/>
                <a:gd name="T12" fmla="*/ 71 w 847"/>
                <a:gd name="T13" fmla="*/ 500 h 790"/>
                <a:gd name="T14" fmla="*/ 0 w 847"/>
                <a:gd name="T15" fmla="*/ 395 h 790"/>
                <a:gd name="T16" fmla="*/ 113 w 847"/>
                <a:gd name="T17" fmla="*/ 282 h 790"/>
                <a:gd name="T18" fmla="*/ 579 w 847"/>
                <a:gd name="T19" fmla="*/ 0 h 790"/>
                <a:gd name="T20" fmla="*/ 692 w 847"/>
                <a:gd name="T21" fmla="*/ 113 h 790"/>
                <a:gd name="T22" fmla="*/ 579 w 847"/>
                <a:gd name="T23" fmla="*/ 226 h 790"/>
                <a:gd name="T24" fmla="*/ 466 w 847"/>
                <a:gd name="T25" fmla="*/ 113 h 790"/>
                <a:gd name="T26" fmla="*/ 452 w 847"/>
                <a:gd name="T27" fmla="*/ 113 h 790"/>
                <a:gd name="T28" fmla="*/ 200 w 847"/>
                <a:gd name="T29" fmla="*/ 267 h 790"/>
                <a:gd name="T30" fmla="*/ 113 w 847"/>
                <a:gd name="T31" fmla="*/ 240 h 790"/>
                <a:gd name="T32" fmla="*/ 87 w 847"/>
                <a:gd name="T33" fmla="*/ 242 h 790"/>
                <a:gd name="T34" fmla="*/ 452 w 847"/>
                <a:gd name="T35" fmla="*/ 0 h 790"/>
                <a:gd name="T36" fmla="*/ 535 w 847"/>
                <a:gd name="T37" fmla="*/ 9 h 790"/>
                <a:gd name="T38" fmla="*/ 579 w 847"/>
                <a:gd name="T39" fmla="*/ 0 h 790"/>
                <a:gd name="T40" fmla="*/ 593 w 847"/>
                <a:gd name="T41" fmla="*/ 564 h 790"/>
                <a:gd name="T42" fmla="*/ 659 w 847"/>
                <a:gd name="T43" fmla="*/ 586 h 790"/>
                <a:gd name="T44" fmla="*/ 734 w 847"/>
                <a:gd name="T45" fmla="*/ 395 h 790"/>
                <a:gd name="T46" fmla="*/ 681 w 847"/>
                <a:gd name="T47" fmla="*/ 230 h 790"/>
                <a:gd name="T48" fmla="*/ 734 w 847"/>
                <a:gd name="T49" fmla="*/ 118 h 790"/>
                <a:gd name="T50" fmla="*/ 847 w 847"/>
                <a:gd name="T51" fmla="*/ 395 h 790"/>
                <a:gd name="T52" fmla="*/ 703 w 847"/>
                <a:gd name="T53" fmla="*/ 699 h 790"/>
                <a:gd name="T54" fmla="*/ 593 w 847"/>
                <a:gd name="T55" fmla="*/ 790 h 790"/>
                <a:gd name="T56" fmla="*/ 480 w 847"/>
                <a:gd name="T57" fmla="*/ 677 h 790"/>
                <a:gd name="T58" fmla="*/ 593 w 847"/>
                <a:gd name="T59" fmla="*/ 564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47" h="790">
                  <a:moveTo>
                    <a:pt x="113" y="282"/>
                  </a:moveTo>
                  <a:cubicBezTo>
                    <a:pt x="175" y="282"/>
                    <a:pt x="226" y="333"/>
                    <a:pt x="226" y="395"/>
                  </a:cubicBezTo>
                  <a:cubicBezTo>
                    <a:pt x="226" y="431"/>
                    <a:pt x="209" y="462"/>
                    <a:pt x="183" y="483"/>
                  </a:cubicBezTo>
                  <a:cubicBezTo>
                    <a:pt x="219" y="591"/>
                    <a:pt x="319" y="671"/>
                    <a:pt x="438" y="677"/>
                  </a:cubicBezTo>
                  <a:cubicBezTo>
                    <a:pt x="438" y="721"/>
                    <a:pt x="456" y="760"/>
                    <a:pt x="485" y="789"/>
                  </a:cubicBezTo>
                  <a:lnTo>
                    <a:pt x="452" y="790"/>
                  </a:lnTo>
                  <a:cubicBezTo>
                    <a:pt x="270" y="790"/>
                    <a:pt x="116" y="667"/>
                    <a:pt x="71" y="500"/>
                  </a:cubicBezTo>
                  <a:cubicBezTo>
                    <a:pt x="29" y="483"/>
                    <a:pt x="0" y="442"/>
                    <a:pt x="0" y="395"/>
                  </a:cubicBezTo>
                  <a:cubicBezTo>
                    <a:pt x="0" y="333"/>
                    <a:pt x="51" y="282"/>
                    <a:pt x="113" y="282"/>
                  </a:cubicBezTo>
                  <a:close/>
                  <a:moveTo>
                    <a:pt x="579" y="0"/>
                  </a:moveTo>
                  <a:cubicBezTo>
                    <a:pt x="641" y="0"/>
                    <a:pt x="692" y="50"/>
                    <a:pt x="692" y="113"/>
                  </a:cubicBezTo>
                  <a:cubicBezTo>
                    <a:pt x="692" y="175"/>
                    <a:pt x="641" y="226"/>
                    <a:pt x="579" y="226"/>
                  </a:cubicBezTo>
                  <a:cubicBezTo>
                    <a:pt x="516" y="226"/>
                    <a:pt x="466" y="175"/>
                    <a:pt x="466" y="113"/>
                  </a:cubicBezTo>
                  <a:cubicBezTo>
                    <a:pt x="461" y="113"/>
                    <a:pt x="456" y="113"/>
                    <a:pt x="452" y="113"/>
                  </a:cubicBezTo>
                  <a:cubicBezTo>
                    <a:pt x="342" y="113"/>
                    <a:pt x="247" y="175"/>
                    <a:pt x="200" y="267"/>
                  </a:cubicBezTo>
                  <a:cubicBezTo>
                    <a:pt x="175" y="250"/>
                    <a:pt x="145" y="240"/>
                    <a:pt x="113" y="240"/>
                  </a:cubicBezTo>
                  <a:lnTo>
                    <a:pt x="87" y="242"/>
                  </a:lnTo>
                  <a:cubicBezTo>
                    <a:pt x="147" y="100"/>
                    <a:pt x="288" y="0"/>
                    <a:pt x="452" y="0"/>
                  </a:cubicBezTo>
                  <a:cubicBezTo>
                    <a:pt x="480" y="0"/>
                    <a:pt x="508" y="3"/>
                    <a:pt x="535" y="9"/>
                  </a:cubicBezTo>
                  <a:cubicBezTo>
                    <a:pt x="548" y="3"/>
                    <a:pt x="563" y="0"/>
                    <a:pt x="579" y="0"/>
                  </a:cubicBezTo>
                  <a:close/>
                  <a:moveTo>
                    <a:pt x="593" y="564"/>
                  </a:moveTo>
                  <a:cubicBezTo>
                    <a:pt x="618" y="564"/>
                    <a:pt x="641" y="572"/>
                    <a:pt x="659" y="586"/>
                  </a:cubicBezTo>
                  <a:cubicBezTo>
                    <a:pt x="706" y="536"/>
                    <a:pt x="734" y="469"/>
                    <a:pt x="734" y="395"/>
                  </a:cubicBezTo>
                  <a:cubicBezTo>
                    <a:pt x="734" y="333"/>
                    <a:pt x="714" y="276"/>
                    <a:pt x="681" y="230"/>
                  </a:cubicBezTo>
                  <a:cubicBezTo>
                    <a:pt x="712" y="202"/>
                    <a:pt x="732" y="163"/>
                    <a:pt x="734" y="118"/>
                  </a:cubicBezTo>
                  <a:cubicBezTo>
                    <a:pt x="804" y="190"/>
                    <a:pt x="847" y="287"/>
                    <a:pt x="847" y="395"/>
                  </a:cubicBezTo>
                  <a:cubicBezTo>
                    <a:pt x="847" y="517"/>
                    <a:pt x="791" y="627"/>
                    <a:pt x="703" y="699"/>
                  </a:cubicBezTo>
                  <a:cubicBezTo>
                    <a:pt x="693" y="751"/>
                    <a:pt x="647" y="790"/>
                    <a:pt x="593" y="790"/>
                  </a:cubicBezTo>
                  <a:cubicBezTo>
                    <a:pt x="530" y="790"/>
                    <a:pt x="480" y="740"/>
                    <a:pt x="480" y="677"/>
                  </a:cubicBezTo>
                  <a:cubicBezTo>
                    <a:pt x="480" y="615"/>
                    <a:pt x="530" y="564"/>
                    <a:pt x="593" y="56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23" name="Circle"/>
            <p:cNvSpPr>
              <a:spLocks noChangeAspect="1" noEditPoints="1"/>
            </p:cNvSpPr>
            <p:nvPr/>
          </p:nvSpPr>
          <p:spPr bwMode="auto">
            <a:xfrm>
              <a:off x="1571148" y="3066256"/>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145" name="@"/>
          <p:cNvGrpSpPr>
            <a:grpSpLocks noChangeAspect="1"/>
          </p:cNvGrpSpPr>
          <p:nvPr/>
        </p:nvGrpSpPr>
        <p:grpSpPr>
          <a:xfrm>
            <a:off x="2508046" y="3294856"/>
            <a:ext cx="377825" cy="377825"/>
            <a:chOff x="1960879" y="3093244"/>
            <a:chExt cx="377825" cy="377825"/>
          </a:xfrm>
        </p:grpSpPr>
        <p:sp>
          <p:nvSpPr>
            <p:cNvPr id="4482" name="@ Icon"/>
            <p:cNvSpPr>
              <a:spLocks noChangeAspect="1" noEditPoints="1"/>
            </p:cNvSpPr>
            <p:nvPr/>
          </p:nvSpPr>
          <p:spPr bwMode="auto">
            <a:xfrm>
              <a:off x="2049779" y="3179762"/>
              <a:ext cx="200025" cy="204788"/>
            </a:xfrm>
            <a:custGeom>
              <a:avLst/>
              <a:gdLst>
                <a:gd name="T0" fmla="*/ 409 w 699"/>
                <a:gd name="T1" fmla="*/ 262 h 716"/>
                <a:gd name="T2" fmla="*/ 370 w 699"/>
                <a:gd name="T3" fmla="*/ 262 h 716"/>
                <a:gd name="T4" fmla="*/ 274 w 699"/>
                <a:gd name="T5" fmla="*/ 385 h 716"/>
                <a:gd name="T6" fmla="*/ 287 w 699"/>
                <a:gd name="T7" fmla="*/ 441 h 716"/>
                <a:gd name="T8" fmla="*/ 371 w 699"/>
                <a:gd name="T9" fmla="*/ 418 h 716"/>
                <a:gd name="T10" fmla="*/ 395 w 699"/>
                <a:gd name="T11" fmla="*/ 354 h 716"/>
                <a:gd name="T12" fmla="*/ 0 w 699"/>
                <a:gd name="T13" fmla="*/ 394 h 716"/>
                <a:gd name="T14" fmla="*/ 112 w 699"/>
                <a:gd name="T15" fmla="*/ 113 h 716"/>
                <a:gd name="T16" fmla="*/ 603 w 699"/>
                <a:gd name="T17" fmla="*/ 80 h 716"/>
                <a:gd name="T18" fmla="*/ 667 w 699"/>
                <a:gd name="T19" fmla="*/ 168 h 716"/>
                <a:gd name="T20" fmla="*/ 646 w 699"/>
                <a:gd name="T21" fmla="*/ 486 h 716"/>
                <a:gd name="T22" fmla="*/ 472 w 699"/>
                <a:gd name="T23" fmla="*/ 546 h 716"/>
                <a:gd name="T24" fmla="*/ 429 w 699"/>
                <a:gd name="T25" fmla="*/ 522 h 716"/>
                <a:gd name="T26" fmla="*/ 283 w 699"/>
                <a:gd name="T27" fmla="*/ 553 h 716"/>
                <a:gd name="T28" fmla="*/ 199 w 699"/>
                <a:gd name="T29" fmla="*/ 517 h 716"/>
                <a:gd name="T30" fmla="*/ 159 w 699"/>
                <a:gd name="T31" fmla="*/ 410 h 716"/>
                <a:gd name="T32" fmla="*/ 230 w 699"/>
                <a:gd name="T33" fmla="*/ 231 h 716"/>
                <a:gd name="T34" fmla="*/ 470 w 699"/>
                <a:gd name="T35" fmla="*/ 167 h 716"/>
                <a:gd name="T36" fmla="*/ 523 w 699"/>
                <a:gd name="T37" fmla="*/ 188 h 716"/>
                <a:gd name="T38" fmla="*/ 529 w 699"/>
                <a:gd name="T39" fmla="*/ 201 h 716"/>
                <a:gd name="T40" fmla="*/ 503 w 699"/>
                <a:gd name="T41" fmla="*/ 394 h 716"/>
                <a:gd name="T42" fmla="*/ 503 w 699"/>
                <a:gd name="T43" fmla="*/ 457 h 716"/>
                <a:gd name="T44" fmla="*/ 586 w 699"/>
                <a:gd name="T45" fmla="*/ 418 h 716"/>
                <a:gd name="T46" fmla="*/ 548 w 699"/>
                <a:gd name="T47" fmla="*/ 141 h 716"/>
                <a:gd name="T48" fmla="*/ 221 w 699"/>
                <a:gd name="T49" fmla="*/ 123 h 716"/>
                <a:gd name="T50" fmla="*/ 109 w 699"/>
                <a:gd name="T51" fmla="*/ 267 h 716"/>
                <a:gd name="T52" fmla="*/ 158 w 699"/>
                <a:gd name="T53" fmla="*/ 564 h 716"/>
                <a:gd name="T54" fmla="*/ 420 w 699"/>
                <a:gd name="T55" fmla="*/ 622 h 716"/>
                <a:gd name="T56" fmla="*/ 492 w 699"/>
                <a:gd name="T57" fmla="*/ 609 h 716"/>
                <a:gd name="T58" fmla="*/ 512 w 699"/>
                <a:gd name="T59" fmla="*/ 663 h 716"/>
                <a:gd name="T60" fmla="*/ 428 w 699"/>
                <a:gd name="T61" fmla="*/ 708 h 716"/>
                <a:gd name="T62" fmla="*/ 106 w 699"/>
                <a:gd name="T63" fmla="*/ 633 h 716"/>
                <a:gd name="T64" fmla="*/ 86 w 699"/>
                <a:gd name="T65" fmla="*/ 613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9" h="716">
                  <a:moveTo>
                    <a:pt x="395" y="354"/>
                  </a:moveTo>
                  <a:lnTo>
                    <a:pt x="409" y="262"/>
                  </a:lnTo>
                  <a:cubicBezTo>
                    <a:pt x="402" y="261"/>
                    <a:pt x="394" y="260"/>
                    <a:pt x="385" y="260"/>
                  </a:cubicBezTo>
                  <a:lnTo>
                    <a:pt x="370" y="262"/>
                  </a:lnTo>
                  <a:cubicBezTo>
                    <a:pt x="345" y="267"/>
                    <a:pt x="325" y="281"/>
                    <a:pt x="307" y="303"/>
                  </a:cubicBezTo>
                  <a:cubicBezTo>
                    <a:pt x="289" y="326"/>
                    <a:pt x="278" y="353"/>
                    <a:pt x="274" y="385"/>
                  </a:cubicBezTo>
                  <a:lnTo>
                    <a:pt x="273" y="393"/>
                  </a:lnTo>
                  <a:cubicBezTo>
                    <a:pt x="273" y="413"/>
                    <a:pt x="278" y="428"/>
                    <a:pt x="287" y="441"/>
                  </a:cubicBezTo>
                  <a:cubicBezTo>
                    <a:pt x="295" y="447"/>
                    <a:pt x="305" y="450"/>
                    <a:pt x="317" y="450"/>
                  </a:cubicBezTo>
                  <a:cubicBezTo>
                    <a:pt x="337" y="449"/>
                    <a:pt x="355" y="439"/>
                    <a:pt x="371" y="418"/>
                  </a:cubicBezTo>
                  <a:lnTo>
                    <a:pt x="377" y="410"/>
                  </a:lnTo>
                  <a:cubicBezTo>
                    <a:pt x="386" y="393"/>
                    <a:pt x="392" y="375"/>
                    <a:pt x="395" y="354"/>
                  </a:cubicBezTo>
                  <a:close/>
                  <a:moveTo>
                    <a:pt x="82" y="610"/>
                  </a:moveTo>
                  <a:cubicBezTo>
                    <a:pt x="30" y="557"/>
                    <a:pt x="3" y="485"/>
                    <a:pt x="0" y="394"/>
                  </a:cubicBezTo>
                  <a:cubicBezTo>
                    <a:pt x="1" y="315"/>
                    <a:pt x="21" y="245"/>
                    <a:pt x="58" y="185"/>
                  </a:cubicBezTo>
                  <a:cubicBezTo>
                    <a:pt x="73" y="159"/>
                    <a:pt x="91" y="135"/>
                    <a:pt x="112" y="113"/>
                  </a:cubicBezTo>
                  <a:cubicBezTo>
                    <a:pt x="179" y="41"/>
                    <a:pt x="270" y="3"/>
                    <a:pt x="384" y="0"/>
                  </a:cubicBezTo>
                  <a:cubicBezTo>
                    <a:pt x="476" y="2"/>
                    <a:pt x="548" y="28"/>
                    <a:pt x="603" y="80"/>
                  </a:cubicBezTo>
                  <a:cubicBezTo>
                    <a:pt x="605" y="83"/>
                    <a:pt x="608" y="86"/>
                    <a:pt x="611" y="88"/>
                  </a:cubicBezTo>
                  <a:cubicBezTo>
                    <a:pt x="635" y="112"/>
                    <a:pt x="654" y="138"/>
                    <a:pt x="667" y="168"/>
                  </a:cubicBezTo>
                  <a:cubicBezTo>
                    <a:pt x="687" y="208"/>
                    <a:pt x="698" y="254"/>
                    <a:pt x="699" y="306"/>
                  </a:cubicBezTo>
                  <a:cubicBezTo>
                    <a:pt x="698" y="383"/>
                    <a:pt x="680" y="443"/>
                    <a:pt x="646" y="486"/>
                  </a:cubicBezTo>
                  <a:cubicBezTo>
                    <a:pt x="611" y="529"/>
                    <a:pt x="566" y="551"/>
                    <a:pt x="509" y="552"/>
                  </a:cubicBezTo>
                  <a:cubicBezTo>
                    <a:pt x="495" y="552"/>
                    <a:pt x="483" y="550"/>
                    <a:pt x="472" y="546"/>
                  </a:cubicBezTo>
                  <a:cubicBezTo>
                    <a:pt x="459" y="543"/>
                    <a:pt x="448" y="538"/>
                    <a:pt x="438" y="530"/>
                  </a:cubicBezTo>
                  <a:cubicBezTo>
                    <a:pt x="435" y="528"/>
                    <a:pt x="432" y="525"/>
                    <a:pt x="429" y="522"/>
                  </a:cubicBezTo>
                  <a:cubicBezTo>
                    <a:pt x="419" y="514"/>
                    <a:pt x="413" y="503"/>
                    <a:pt x="408" y="490"/>
                  </a:cubicBezTo>
                  <a:cubicBezTo>
                    <a:pt x="376" y="532"/>
                    <a:pt x="334" y="552"/>
                    <a:pt x="283" y="553"/>
                  </a:cubicBezTo>
                  <a:cubicBezTo>
                    <a:pt x="265" y="553"/>
                    <a:pt x="249" y="549"/>
                    <a:pt x="234" y="542"/>
                  </a:cubicBezTo>
                  <a:cubicBezTo>
                    <a:pt x="221" y="537"/>
                    <a:pt x="209" y="528"/>
                    <a:pt x="199" y="517"/>
                  </a:cubicBezTo>
                  <a:cubicBezTo>
                    <a:pt x="196" y="514"/>
                    <a:pt x="193" y="511"/>
                    <a:pt x="190" y="508"/>
                  </a:cubicBezTo>
                  <a:cubicBezTo>
                    <a:pt x="170" y="486"/>
                    <a:pt x="160" y="453"/>
                    <a:pt x="159" y="410"/>
                  </a:cubicBezTo>
                  <a:cubicBezTo>
                    <a:pt x="160" y="360"/>
                    <a:pt x="172" y="316"/>
                    <a:pt x="197" y="277"/>
                  </a:cubicBezTo>
                  <a:cubicBezTo>
                    <a:pt x="206" y="261"/>
                    <a:pt x="217" y="246"/>
                    <a:pt x="230" y="231"/>
                  </a:cubicBezTo>
                  <a:cubicBezTo>
                    <a:pt x="271" y="186"/>
                    <a:pt x="329" y="162"/>
                    <a:pt x="403" y="160"/>
                  </a:cubicBezTo>
                  <a:cubicBezTo>
                    <a:pt x="426" y="161"/>
                    <a:pt x="448" y="163"/>
                    <a:pt x="470" y="167"/>
                  </a:cubicBezTo>
                  <a:cubicBezTo>
                    <a:pt x="492" y="172"/>
                    <a:pt x="510" y="178"/>
                    <a:pt x="524" y="184"/>
                  </a:cubicBezTo>
                  <a:lnTo>
                    <a:pt x="523" y="188"/>
                  </a:lnTo>
                  <a:cubicBezTo>
                    <a:pt x="526" y="189"/>
                    <a:pt x="528" y="190"/>
                    <a:pt x="531" y="191"/>
                  </a:cubicBezTo>
                  <a:lnTo>
                    <a:pt x="529" y="201"/>
                  </a:lnTo>
                  <a:lnTo>
                    <a:pt x="534" y="203"/>
                  </a:lnTo>
                  <a:lnTo>
                    <a:pt x="503" y="394"/>
                  </a:lnTo>
                  <a:cubicBezTo>
                    <a:pt x="499" y="415"/>
                    <a:pt x="497" y="432"/>
                    <a:pt x="498" y="445"/>
                  </a:cubicBezTo>
                  <a:cubicBezTo>
                    <a:pt x="499" y="450"/>
                    <a:pt x="501" y="454"/>
                    <a:pt x="503" y="457"/>
                  </a:cubicBezTo>
                  <a:cubicBezTo>
                    <a:pt x="507" y="460"/>
                    <a:pt x="513" y="461"/>
                    <a:pt x="518" y="461"/>
                  </a:cubicBezTo>
                  <a:cubicBezTo>
                    <a:pt x="542" y="462"/>
                    <a:pt x="564" y="448"/>
                    <a:pt x="586" y="418"/>
                  </a:cubicBezTo>
                  <a:cubicBezTo>
                    <a:pt x="600" y="390"/>
                    <a:pt x="608" y="352"/>
                    <a:pt x="609" y="304"/>
                  </a:cubicBezTo>
                  <a:cubicBezTo>
                    <a:pt x="608" y="237"/>
                    <a:pt x="588" y="183"/>
                    <a:pt x="548" y="141"/>
                  </a:cubicBezTo>
                  <a:cubicBezTo>
                    <a:pt x="507" y="102"/>
                    <a:pt x="449" y="82"/>
                    <a:pt x="373" y="80"/>
                  </a:cubicBezTo>
                  <a:cubicBezTo>
                    <a:pt x="316" y="81"/>
                    <a:pt x="265" y="95"/>
                    <a:pt x="221" y="123"/>
                  </a:cubicBezTo>
                  <a:cubicBezTo>
                    <a:pt x="205" y="134"/>
                    <a:pt x="190" y="146"/>
                    <a:pt x="176" y="160"/>
                  </a:cubicBezTo>
                  <a:cubicBezTo>
                    <a:pt x="146" y="189"/>
                    <a:pt x="124" y="225"/>
                    <a:pt x="109" y="267"/>
                  </a:cubicBezTo>
                  <a:cubicBezTo>
                    <a:pt x="99" y="301"/>
                    <a:pt x="94" y="338"/>
                    <a:pt x="93" y="380"/>
                  </a:cubicBezTo>
                  <a:cubicBezTo>
                    <a:pt x="94" y="458"/>
                    <a:pt x="115" y="519"/>
                    <a:pt x="158" y="564"/>
                  </a:cubicBezTo>
                  <a:cubicBezTo>
                    <a:pt x="205" y="608"/>
                    <a:pt x="266" y="630"/>
                    <a:pt x="341" y="630"/>
                  </a:cubicBezTo>
                  <a:cubicBezTo>
                    <a:pt x="368" y="630"/>
                    <a:pt x="394" y="627"/>
                    <a:pt x="420" y="622"/>
                  </a:cubicBezTo>
                  <a:cubicBezTo>
                    <a:pt x="446" y="617"/>
                    <a:pt x="469" y="610"/>
                    <a:pt x="490" y="600"/>
                  </a:cubicBezTo>
                  <a:lnTo>
                    <a:pt x="492" y="609"/>
                  </a:lnTo>
                  <a:cubicBezTo>
                    <a:pt x="494" y="609"/>
                    <a:pt x="496" y="608"/>
                    <a:pt x="497" y="607"/>
                  </a:cubicBezTo>
                  <a:lnTo>
                    <a:pt x="512" y="663"/>
                  </a:lnTo>
                  <a:lnTo>
                    <a:pt x="518" y="681"/>
                  </a:lnTo>
                  <a:cubicBezTo>
                    <a:pt x="488" y="694"/>
                    <a:pt x="457" y="703"/>
                    <a:pt x="428" y="708"/>
                  </a:cubicBezTo>
                  <a:cubicBezTo>
                    <a:pt x="398" y="713"/>
                    <a:pt x="364" y="716"/>
                    <a:pt x="328" y="716"/>
                  </a:cubicBezTo>
                  <a:cubicBezTo>
                    <a:pt x="241" y="715"/>
                    <a:pt x="167" y="687"/>
                    <a:pt x="106" y="633"/>
                  </a:cubicBezTo>
                  <a:lnTo>
                    <a:pt x="89" y="617"/>
                  </a:lnTo>
                  <a:cubicBezTo>
                    <a:pt x="88" y="615"/>
                    <a:pt x="87" y="614"/>
                    <a:pt x="86" y="613"/>
                  </a:cubicBezTo>
                  <a:lnTo>
                    <a:pt x="82" y="610"/>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24" name="Circle"/>
            <p:cNvSpPr>
              <a:spLocks noChangeAspect="1" noEditPoints="1"/>
            </p:cNvSpPr>
            <p:nvPr/>
          </p:nvSpPr>
          <p:spPr bwMode="auto">
            <a:xfrm>
              <a:off x="1960879" y="3093244"/>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146" name="Attach"/>
          <p:cNvGrpSpPr>
            <a:grpSpLocks noChangeAspect="1"/>
          </p:cNvGrpSpPr>
          <p:nvPr/>
        </p:nvGrpSpPr>
        <p:grpSpPr>
          <a:xfrm>
            <a:off x="3177869" y="3294856"/>
            <a:ext cx="377825" cy="377825"/>
            <a:chOff x="2343467" y="3098007"/>
            <a:chExt cx="377825" cy="377825"/>
          </a:xfrm>
        </p:grpSpPr>
        <p:sp>
          <p:nvSpPr>
            <p:cNvPr id="4483" name="Attach Icon"/>
            <p:cNvSpPr>
              <a:spLocks noChangeAspect="1"/>
            </p:cNvSpPr>
            <p:nvPr/>
          </p:nvSpPr>
          <p:spPr bwMode="auto">
            <a:xfrm>
              <a:off x="2476023" y="3173413"/>
              <a:ext cx="112712" cy="227013"/>
            </a:xfrm>
            <a:custGeom>
              <a:avLst/>
              <a:gdLst>
                <a:gd name="T0" fmla="*/ 282 w 395"/>
                <a:gd name="T1" fmla="*/ 155 h 790"/>
                <a:gd name="T2" fmla="*/ 282 w 395"/>
                <a:gd name="T3" fmla="*/ 508 h 790"/>
                <a:gd name="T4" fmla="*/ 198 w 395"/>
                <a:gd name="T5" fmla="*/ 593 h 790"/>
                <a:gd name="T6" fmla="*/ 113 w 395"/>
                <a:gd name="T7" fmla="*/ 508 h 790"/>
                <a:gd name="T8" fmla="*/ 113 w 395"/>
                <a:gd name="T9" fmla="*/ 226 h 790"/>
                <a:gd name="T10" fmla="*/ 170 w 395"/>
                <a:gd name="T11" fmla="*/ 226 h 790"/>
                <a:gd name="T12" fmla="*/ 170 w 395"/>
                <a:gd name="T13" fmla="*/ 508 h 790"/>
                <a:gd name="T14" fmla="*/ 198 w 395"/>
                <a:gd name="T15" fmla="*/ 536 h 790"/>
                <a:gd name="T16" fmla="*/ 212 w 395"/>
                <a:gd name="T17" fmla="*/ 508 h 790"/>
                <a:gd name="T18" fmla="*/ 212 w 395"/>
                <a:gd name="T19" fmla="*/ 155 h 790"/>
                <a:gd name="T20" fmla="*/ 155 w 395"/>
                <a:gd name="T21" fmla="*/ 85 h 790"/>
                <a:gd name="T22" fmla="*/ 85 w 395"/>
                <a:gd name="T23" fmla="*/ 155 h 790"/>
                <a:gd name="T24" fmla="*/ 85 w 395"/>
                <a:gd name="T25" fmla="*/ 593 h 790"/>
                <a:gd name="T26" fmla="*/ 198 w 395"/>
                <a:gd name="T27" fmla="*/ 705 h 790"/>
                <a:gd name="T28" fmla="*/ 311 w 395"/>
                <a:gd name="T29" fmla="*/ 593 h 790"/>
                <a:gd name="T30" fmla="*/ 311 w 395"/>
                <a:gd name="T31" fmla="*/ 254 h 790"/>
                <a:gd name="T32" fmla="*/ 395 w 395"/>
                <a:gd name="T33" fmla="*/ 254 h 790"/>
                <a:gd name="T34" fmla="*/ 395 w 395"/>
                <a:gd name="T35" fmla="*/ 593 h 790"/>
                <a:gd name="T36" fmla="*/ 198 w 395"/>
                <a:gd name="T37" fmla="*/ 790 h 790"/>
                <a:gd name="T38" fmla="*/ 0 w 395"/>
                <a:gd name="T39" fmla="*/ 593 h 790"/>
                <a:gd name="T40" fmla="*/ 0 w 395"/>
                <a:gd name="T41" fmla="*/ 141 h 790"/>
                <a:gd name="T42" fmla="*/ 141 w 395"/>
                <a:gd name="T43" fmla="*/ 0 h 790"/>
                <a:gd name="T44" fmla="*/ 282 w 395"/>
                <a:gd name="T45" fmla="*/ 141 h 790"/>
                <a:gd name="T46" fmla="*/ 282 w 395"/>
                <a:gd name="T47" fmla="*/ 155 h 790"/>
                <a:gd name="T48" fmla="*/ 282 w 395"/>
                <a:gd name="T49" fmla="*/ 155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5" h="790">
                  <a:moveTo>
                    <a:pt x="282" y="155"/>
                  </a:moveTo>
                  <a:lnTo>
                    <a:pt x="282" y="508"/>
                  </a:lnTo>
                  <a:cubicBezTo>
                    <a:pt x="282" y="555"/>
                    <a:pt x="244" y="593"/>
                    <a:pt x="198" y="593"/>
                  </a:cubicBezTo>
                  <a:cubicBezTo>
                    <a:pt x="151" y="593"/>
                    <a:pt x="113" y="555"/>
                    <a:pt x="113" y="508"/>
                  </a:cubicBezTo>
                  <a:lnTo>
                    <a:pt x="113" y="226"/>
                  </a:lnTo>
                  <a:lnTo>
                    <a:pt x="170" y="226"/>
                  </a:lnTo>
                  <a:lnTo>
                    <a:pt x="170" y="508"/>
                  </a:lnTo>
                  <a:cubicBezTo>
                    <a:pt x="170" y="523"/>
                    <a:pt x="182" y="536"/>
                    <a:pt x="198" y="536"/>
                  </a:cubicBezTo>
                  <a:cubicBezTo>
                    <a:pt x="213" y="536"/>
                    <a:pt x="212" y="523"/>
                    <a:pt x="212" y="508"/>
                  </a:cubicBezTo>
                  <a:lnTo>
                    <a:pt x="212" y="155"/>
                  </a:lnTo>
                  <a:cubicBezTo>
                    <a:pt x="212" y="116"/>
                    <a:pt x="194" y="85"/>
                    <a:pt x="155" y="85"/>
                  </a:cubicBezTo>
                  <a:cubicBezTo>
                    <a:pt x="116" y="85"/>
                    <a:pt x="85" y="116"/>
                    <a:pt x="85" y="155"/>
                  </a:cubicBezTo>
                  <a:lnTo>
                    <a:pt x="85" y="593"/>
                  </a:lnTo>
                  <a:cubicBezTo>
                    <a:pt x="85" y="655"/>
                    <a:pt x="135" y="705"/>
                    <a:pt x="198" y="705"/>
                  </a:cubicBezTo>
                  <a:cubicBezTo>
                    <a:pt x="260" y="705"/>
                    <a:pt x="311" y="655"/>
                    <a:pt x="311" y="593"/>
                  </a:cubicBezTo>
                  <a:lnTo>
                    <a:pt x="311" y="254"/>
                  </a:lnTo>
                  <a:lnTo>
                    <a:pt x="395" y="254"/>
                  </a:lnTo>
                  <a:lnTo>
                    <a:pt x="395" y="593"/>
                  </a:lnTo>
                  <a:cubicBezTo>
                    <a:pt x="395" y="702"/>
                    <a:pt x="307" y="790"/>
                    <a:pt x="198" y="790"/>
                  </a:cubicBezTo>
                  <a:cubicBezTo>
                    <a:pt x="89" y="790"/>
                    <a:pt x="0" y="702"/>
                    <a:pt x="0" y="593"/>
                  </a:cubicBezTo>
                  <a:lnTo>
                    <a:pt x="0" y="141"/>
                  </a:lnTo>
                  <a:cubicBezTo>
                    <a:pt x="0" y="63"/>
                    <a:pt x="63" y="0"/>
                    <a:pt x="141" y="0"/>
                  </a:cubicBezTo>
                  <a:cubicBezTo>
                    <a:pt x="219" y="0"/>
                    <a:pt x="282" y="63"/>
                    <a:pt x="282" y="141"/>
                  </a:cubicBezTo>
                  <a:lnTo>
                    <a:pt x="282" y="155"/>
                  </a:lnTo>
                  <a:lnTo>
                    <a:pt x="282" y="155"/>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25" name="Circle"/>
            <p:cNvSpPr>
              <a:spLocks noChangeAspect="1" noEditPoints="1"/>
            </p:cNvSpPr>
            <p:nvPr/>
          </p:nvSpPr>
          <p:spPr bwMode="auto">
            <a:xfrm>
              <a:off x="2343467" y="3098007"/>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147" name="Notification"/>
          <p:cNvGrpSpPr>
            <a:grpSpLocks noChangeAspect="1"/>
          </p:cNvGrpSpPr>
          <p:nvPr/>
        </p:nvGrpSpPr>
        <p:grpSpPr>
          <a:xfrm>
            <a:off x="3847692" y="3294856"/>
            <a:ext cx="377825" cy="377825"/>
            <a:chOff x="2737961" y="3077369"/>
            <a:chExt cx="377825" cy="377825"/>
          </a:xfrm>
        </p:grpSpPr>
        <p:sp>
          <p:nvSpPr>
            <p:cNvPr id="4484" name="Notification Icon"/>
            <p:cNvSpPr>
              <a:spLocks noChangeAspect="1" noEditPoints="1"/>
            </p:cNvSpPr>
            <p:nvPr/>
          </p:nvSpPr>
          <p:spPr bwMode="auto">
            <a:xfrm>
              <a:off x="2814161" y="3194050"/>
              <a:ext cx="225425" cy="144463"/>
            </a:xfrm>
            <a:custGeom>
              <a:avLst/>
              <a:gdLst>
                <a:gd name="T0" fmla="*/ 49 w 790"/>
                <a:gd name="T1" fmla="*/ 0 h 508"/>
                <a:gd name="T2" fmla="*/ 740 w 790"/>
                <a:gd name="T3" fmla="*/ 0 h 508"/>
                <a:gd name="T4" fmla="*/ 790 w 790"/>
                <a:gd name="T5" fmla="*/ 50 h 508"/>
                <a:gd name="T6" fmla="*/ 790 w 790"/>
                <a:gd name="T7" fmla="*/ 459 h 508"/>
                <a:gd name="T8" fmla="*/ 740 w 790"/>
                <a:gd name="T9" fmla="*/ 508 h 508"/>
                <a:gd name="T10" fmla="*/ 49 w 790"/>
                <a:gd name="T11" fmla="*/ 508 h 508"/>
                <a:gd name="T12" fmla="*/ 0 w 790"/>
                <a:gd name="T13" fmla="*/ 459 h 508"/>
                <a:gd name="T14" fmla="*/ 0 w 790"/>
                <a:gd name="T15" fmla="*/ 50 h 508"/>
                <a:gd name="T16" fmla="*/ 49 w 790"/>
                <a:gd name="T17" fmla="*/ 0 h 508"/>
                <a:gd name="T18" fmla="*/ 112 w 790"/>
                <a:gd name="T19" fmla="*/ 113 h 508"/>
                <a:gd name="T20" fmla="*/ 112 w 790"/>
                <a:gd name="T21" fmla="*/ 170 h 508"/>
                <a:gd name="T22" fmla="*/ 620 w 790"/>
                <a:gd name="T23" fmla="*/ 170 h 508"/>
                <a:gd name="T24" fmla="*/ 620 w 790"/>
                <a:gd name="T25" fmla="*/ 113 h 508"/>
                <a:gd name="T26" fmla="*/ 112 w 790"/>
                <a:gd name="T27" fmla="*/ 113 h 508"/>
                <a:gd name="T28" fmla="*/ 112 w 790"/>
                <a:gd name="T29" fmla="*/ 226 h 508"/>
                <a:gd name="T30" fmla="*/ 112 w 790"/>
                <a:gd name="T31" fmla="*/ 283 h 508"/>
                <a:gd name="T32" fmla="*/ 508 w 790"/>
                <a:gd name="T33" fmla="*/ 283 h 508"/>
                <a:gd name="T34" fmla="*/ 508 w 790"/>
                <a:gd name="T35" fmla="*/ 226 h 508"/>
                <a:gd name="T36" fmla="*/ 112 w 790"/>
                <a:gd name="T37" fmla="*/ 226 h 508"/>
                <a:gd name="T38" fmla="*/ 112 w 790"/>
                <a:gd name="T39" fmla="*/ 339 h 508"/>
                <a:gd name="T40" fmla="*/ 112 w 790"/>
                <a:gd name="T41" fmla="*/ 396 h 508"/>
                <a:gd name="T42" fmla="*/ 620 w 790"/>
                <a:gd name="T43" fmla="*/ 396 h 508"/>
                <a:gd name="T44" fmla="*/ 620 w 790"/>
                <a:gd name="T45" fmla="*/ 339 h 508"/>
                <a:gd name="T46" fmla="*/ 112 w 790"/>
                <a:gd name="T47" fmla="*/ 339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90" h="508">
                  <a:moveTo>
                    <a:pt x="49" y="0"/>
                  </a:moveTo>
                  <a:lnTo>
                    <a:pt x="740" y="0"/>
                  </a:lnTo>
                  <a:cubicBezTo>
                    <a:pt x="768" y="0"/>
                    <a:pt x="790" y="22"/>
                    <a:pt x="790" y="50"/>
                  </a:cubicBezTo>
                  <a:lnTo>
                    <a:pt x="790" y="459"/>
                  </a:lnTo>
                  <a:cubicBezTo>
                    <a:pt x="790" y="486"/>
                    <a:pt x="768" y="508"/>
                    <a:pt x="740" y="508"/>
                  </a:cubicBezTo>
                  <a:lnTo>
                    <a:pt x="49" y="508"/>
                  </a:lnTo>
                  <a:cubicBezTo>
                    <a:pt x="22" y="508"/>
                    <a:pt x="0" y="486"/>
                    <a:pt x="0" y="459"/>
                  </a:cubicBezTo>
                  <a:lnTo>
                    <a:pt x="0" y="50"/>
                  </a:lnTo>
                  <a:cubicBezTo>
                    <a:pt x="0" y="22"/>
                    <a:pt x="22" y="0"/>
                    <a:pt x="49" y="0"/>
                  </a:cubicBezTo>
                  <a:close/>
                  <a:moveTo>
                    <a:pt x="112" y="113"/>
                  </a:moveTo>
                  <a:lnTo>
                    <a:pt x="112" y="170"/>
                  </a:lnTo>
                  <a:lnTo>
                    <a:pt x="620" y="170"/>
                  </a:lnTo>
                  <a:lnTo>
                    <a:pt x="620" y="113"/>
                  </a:lnTo>
                  <a:lnTo>
                    <a:pt x="112" y="113"/>
                  </a:lnTo>
                  <a:close/>
                  <a:moveTo>
                    <a:pt x="112" y="226"/>
                  </a:moveTo>
                  <a:lnTo>
                    <a:pt x="112" y="283"/>
                  </a:lnTo>
                  <a:lnTo>
                    <a:pt x="508" y="283"/>
                  </a:lnTo>
                  <a:lnTo>
                    <a:pt x="508" y="226"/>
                  </a:lnTo>
                  <a:lnTo>
                    <a:pt x="112" y="226"/>
                  </a:lnTo>
                  <a:close/>
                  <a:moveTo>
                    <a:pt x="112" y="339"/>
                  </a:moveTo>
                  <a:lnTo>
                    <a:pt x="112" y="396"/>
                  </a:lnTo>
                  <a:lnTo>
                    <a:pt x="620" y="396"/>
                  </a:lnTo>
                  <a:lnTo>
                    <a:pt x="620" y="339"/>
                  </a:lnTo>
                  <a:lnTo>
                    <a:pt x="112" y="339"/>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26" name="Circle"/>
            <p:cNvSpPr>
              <a:spLocks noChangeAspect="1" noEditPoints="1"/>
            </p:cNvSpPr>
            <p:nvPr/>
          </p:nvSpPr>
          <p:spPr bwMode="auto">
            <a:xfrm>
              <a:off x="2737961" y="3077369"/>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148" name="Inbox"/>
          <p:cNvGrpSpPr>
            <a:grpSpLocks noChangeAspect="1"/>
          </p:cNvGrpSpPr>
          <p:nvPr/>
        </p:nvGrpSpPr>
        <p:grpSpPr>
          <a:xfrm>
            <a:off x="4517515" y="3294856"/>
            <a:ext cx="377825" cy="377825"/>
            <a:chOff x="3127692" y="3104357"/>
            <a:chExt cx="377825" cy="377825"/>
          </a:xfrm>
        </p:grpSpPr>
        <p:sp>
          <p:nvSpPr>
            <p:cNvPr id="4485" name="Inbox Icon"/>
            <p:cNvSpPr>
              <a:spLocks noChangeAspect="1" noEditPoints="1"/>
            </p:cNvSpPr>
            <p:nvPr/>
          </p:nvSpPr>
          <p:spPr bwMode="auto">
            <a:xfrm>
              <a:off x="3219767" y="3205163"/>
              <a:ext cx="193675" cy="176213"/>
            </a:xfrm>
            <a:custGeom>
              <a:avLst/>
              <a:gdLst>
                <a:gd name="T0" fmla="*/ 325 w 678"/>
                <a:gd name="T1" fmla="*/ 424 h 621"/>
                <a:gd name="T2" fmla="*/ 170 w 678"/>
                <a:gd name="T3" fmla="*/ 226 h 621"/>
                <a:gd name="T4" fmla="*/ 254 w 678"/>
                <a:gd name="T5" fmla="*/ 226 h 621"/>
                <a:gd name="T6" fmla="*/ 254 w 678"/>
                <a:gd name="T7" fmla="*/ 0 h 621"/>
                <a:gd name="T8" fmla="*/ 424 w 678"/>
                <a:gd name="T9" fmla="*/ 0 h 621"/>
                <a:gd name="T10" fmla="*/ 424 w 678"/>
                <a:gd name="T11" fmla="*/ 226 h 621"/>
                <a:gd name="T12" fmla="*/ 508 w 678"/>
                <a:gd name="T13" fmla="*/ 226 h 621"/>
                <a:gd name="T14" fmla="*/ 353 w 678"/>
                <a:gd name="T15" fmla="*/ 424 h 621"/>
                <a:gd name="T16" fmla="*/ 325 w 678"/>
                <a:gd name="T17" fmla="*/ 424 h 621"/>
                <a:gd name="T18" fmla="*/ 0 w 678"/>
                <a:gd name="T19" fmla="*/ 339 h 621"/>
                <a:gd name="T20" fmla="*/ 85 w 678"/>
                <a:gd name="T21" fmla="*/ 141 h 621"/>
                <a:gd name="T22" fmla="*/ 191 w 678"/>
                <a:gd name="T23" fmla="*/ 141 h 621"/>
                <a:gd name="T24" fmla="*/ 191 w 678"/>
                <a:gd name="T25" fmla="*/ 198 h 621"/>
                <a:gd name="T26" fmla="*/ 127 w 678"/>
                <a:gd name="T27" fmla="*/ 198 h 621"/>
                <a:gd name="T28" fmla="*/ 71 w 678"/>
                <a:gd name="T29" fmla="*/ 339 h 621"/>
                <a:gd name="T30" fmla="*/ 212 w 678"/>
                <a:gd name="T31" fmla="*/ 339 h 621"/>
                <a:gd name="T32" fmla="*/ 339 w 678"/>
                <a:gd name="T33" fmla="*/ 466 h 621"/>
                <a:gd name="T34" fmla="*/ 466 w 678"/>
                <a:gd name="T35" fmla="*/ 339 h 621"/>
                <a:gd name="T36" fmla="*/ 607 w 678"/>
                <a:gd name="T37" fmla="*/ 339 h 621"/>
                <a:gd name="T38" fmla="*/ 551 w 678"/>
                <a:gd name="T39" fmla="*/ 198 h 621"/>
                <a:gd name="T40" fmla="*/ 487 w 678"/>
                <a:gd name="T41" fmla="*/ 198 h 621"/>
                <a:gd name="T42" fmla="*/ 487 w 678"/>
                <a:gd name="T43" fmla="*/ 141 h 621"/>
                <a:gd name="T44" fmla="*/ 593 w 678"/>
                <a:gd name="T45" fmla="*/ 141 h 621"/>
                <a:gd name="T46" fmla="*/ 678 w 678"/>
                <a:gd name="T47" fmla="*/ 339 h 621"/>
                <a:gd name="T48" fmla="*/ 678 w 678"/>
                <a:gd name="T49" fmla="*/ 621 h 621"/>
                <a:gd name="T50" fmla="*/ 0 w 678"/>
                <a:gd name="T51" fmla="*/ 621 h 621"/>
                <a:gd name="T52" fmla="*/ 0 w 678"/>
                <a:gd name="T53" fmla="*/ 339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8" h="621">
                  <a:moveTo>
                    <a:pt x="325" y="424"/>
                  </a:moveTo>
                  <a:lnTo>
                    <a:pt x="170" y="226"/>
                  </a:lnTo>
                  <a:lnTo>
                    <a:pt x="254" y="226"/>
                  </a:lnTo>
                  <a:lnTo>
                    <a:pt x="254" y="0"/>
                  </a:lnTo>
                  <a:lnTo>
                    <a:pt x="424" y="0"/>
                  </a:lnTo>
                  <a:lnTo>
                    <a:pt x="424" y="226"/>
                  </a:lnTo>
                  <a:lnTo>
                    <a:pt x="508" y="226"/>
                  </a:lnTo>
                  <a:lnTo>
                    <a:pt x="353" y="424"/>
                  </a:lnTo>
                  <a:lnTo>
                    <a:pt x="325" y="424"/>
                  </a:lnTo>
                  <a:close/>
                  <a:moveTo>
                    <a:pt x="0" y="339"/>
                  </a:moveTo>
                  <a:lnTo>
                    <a:pt x="85" y="141"/>
                  </a:lnTo>
                  <a:lnTo>
                    <a:pt x="191" y="141"/>
                  </a:lnTo>
                  <a:lnTo>
                    <a:pt x="191" y="198"/>
                  </a:lnTo>
                  <a:lnTo>
                    <a:pt x="127" y="198"/>
                  </a:lnTo>
                  <a:lnTo>
                    <a:pt x="71" y="339"/>
                  </a:lnTo>
                  <a:lnTo>
                    <a:pt x="212" y="339"/>
                  </a:lnTo>
                  <a:cubicBezTo>
                    <a:pt x="212" y="409"/>
                    <a:pt x="269" y="466"/>
                    <a:pt x="339" y="466"/>
                  </a:cubicBezTo>
                  <a:cubicBezTo>
                    <a:pt x="409" y="466"/>
                    <a:pt x="466" y="409"/>
                    <a:pt x="466" y="339"/>
                  </a:cubicBezTo>
                  <a:lnTo>
                    <a:pt x="607" y="339"/>
                  </a:lnTo>
                  <a:lnTo>
                    <a:pt x="551" y="198"/>
                  </a:lnTo>
                  <a:lnTo>
                    <a:pt x="487" y="198"/>
                  </a:lnTo>
                  <a:lnTo>
                    <a:pt x="487" y="141"/>
                  </a:lnTo>
                  <a:lnTo>
                    <a:pt x="593" y="141"/>
                  </a:lnTo>
                  <a:lnTo>
                    <a:pt x="678" y="339"/>
                  </a:lnTo>
                  <a:lnTo>
                    <a:pt x="678" y="621"/>
                  </a:lnTo>
                  <a:lnTo>
                    <a:pt x="0" y="621"/>
                  </a:lnTo>
                  <a:lnTo>
                    <a:pt x="0" y="339"/>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27" name="Circle"/>
            <p:cNvSpPr>
              <a:spLocks noChangeAspect="1" noEditPoints="1"/>
            </p:cNvSpPr>
            <p:nvPr/>
          </p:nvSpPr>
          <p:spPr bwMode="auto">
            <a:xfrm>
              <a:off x="3127692" y="3104357"/>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178" name="Phone"/>
          <p:cNvGrpSpPr>
            <a:grpSpLocks noChangeAspect="1"/>
          </p:cNvGrpSpPr>
          <p:nvPr/>
        </p:nvGrpSpPr>
        <p:grpSpPr>
          <a:xfrm>
            <a:off x="5187338" y="3294856"/>
            <a:ext cx="377825" cy="377825"/>
            <a:chOff x="3508692" y="3072606"/>
            <a:chExt cx="377825" cy="377825"/>
          </a:xfrm>
        </p:grpSpPr>
        <p:sp>
          <p:nvSpPr>
            <p:cNvPr id="4486" name="Phone Icon"/>
            <p:cNvSpPr>
              <a:spLocks noChangeAspect="1"/>
            </p:cNvSpPr>
            <p:nvPr/>
          </p:nvSpPr>
          <p:spPr bwMode="auto">
            <a:xfrm>
              <a:off x="3630929" y="3156743"/>
              <a:ext cx="133350" cy="209550"/>
            </a:xfrm>
            <a:custGeom>
              <a:avLst/>
              <a:gdLst>
                <a:gd name="T0" fmla="*/ 463 w 466"/>
                <a:gd name="T1" fmla="*/ 656 h 734"/>
                <a:gd name="T2" fmla="*/ 466 w 466"/>
                <a:gd name="T3" fmla="*/ 671 h 734"/>
                <a:gd name="T4" fmla="*/ 461 w 466"/>
                <a:gd name="T5" fmla="*/ 690 h 734"/>
                <a:gd name="T6" fmla="*/ 446 w 466"/>
                <a:gd name="T7" fmla="*/ 704 h 734"/>
                <a:gd name="T8" fmla="*/ 415 w 466"/>
                <a:gd name="T9" fmla="*/ 718 h 734"/>
                <a:gd name="T10" fmla="*/ 379 w 466"/>
                <a:gd name="T11" fmla="*/ 730 h 734"/>
                <a:gd name="T12" fmla="*/ 342 w 466"/>
                <a:gd name="T13" fmla="*/ 734 h 734"/>
                <a:gd name="T14" fmla="*/ 283 w 466"/>
                <a:gd name="T15" fmla="*/ 724 h 734"/>
                <a:gd name="T16" fmla="*/ 228 w 466"/>
                <a:gd name="T17" fmla="*/ 696 h 734"/>
                <a:gd name="T18" fmla="*/ 178 w 466"/>
                <a:gd name="T19" fmla="*/ 651 h 734"/>
                <a:gd name="T20" fmla="*/ 136 w 466"/>
                <a:gd name="T21" fmla="*/ 593 h 734"/>
                <a:gd name="T22" fmla="*/ 112 w 466"/>
                <a:gd name="T23" fmla="*/ 552 h 734"/>
                <a:gd name="T24" fmla="*/ 87 w 466"/>
                <a:gd name="T25" fmla="*/ 505 h 734"/>
                <a:gd name="T26" fmla="*/ 58 w 466"/>
                <a:gd name="T27" fmla="*/ 445 h 734"/>
                <a:gd name="T28" fmla="*/ 35 w 466"/>
                <a:gd name="T29" fmla="*/ 387 h 734"/>
                <a:gd name="T30" fmla="*/ 22 w 466"/>
                <a:gd name="T31" fmla="*/ 346 h 734"/>
                <a:gd name="T32" fmla="*/ 14 w 466"/>
                <a:gd name="T33" fmla="*/ 313 h 734"/>
                <a:gd name="T34" fmla="*/ 3 w 466"/>
                <a:gd name="T35" fmla="*/ 263 h 734"/>
                <a:gd name="T36" fmla="*/ 0 w 466"/>
                <a:gd name="T37" fmla="*/ 213 h 734"/>
                <a:gd name="T38" fmla="*/ 6 w 466"/>
                <a:gd name="T39" fmla="*/ 151 h 734"/>
                <a:gd name="T40" fmla="*/ 26 w 466"/>
                <a:gd name="T41" fmla="*/ 96 h 734"/>
                <a:gd name="T42" fmla="*/ 60 w 466"/>
                <a:gd name="T43" fmla="*/ 50 h 734"/>
                <a:gd name="T44" fmla="*/ 108 w 466"/>
                <a:gd name="T45" fmla="*/ 17 h 734"/>
                <a:gd name="T46" fmla="*/ 139 w 466"/>
                <a:gd name="T47" fmla="*/ 3 h 734"/>
                <a:gd name="T48" fmla="*/ 153 w 466"/>
                <a:gd name="T49" fmla="*/ 0 h 734"/>
                <a:gd name="T50" fmla="*/ 172 w 466"/>
                <a:gd name="T51" fmla="*/ 6 h 734"/>
                <a:gd name="T52" fmla="*/ 185 w 466"/>
                <a:gd name="T53" fmla="*/ 21 h 734"/>
                <a:gd name="T54" fmla="*/ 244 w 466"/>
                <a:gd name="T55" fmla="*/ 154 h 734"/>
                <a:gd name="T56" fmla="*/ 247 w 466"/>
                <a:gd name="T57" fmla="*/ 169 h 734"/>
                <a:gd name="T58" fmla="*/ 241 w 466"/>
                <a:gd name="T59" fmla="*/ 188 h 734"/>
                <a:gd name="T60" fmla="*/ 226 w 466"/>
                <a:gd name="T61" fmla="*/ 202 h 734"/>
                <a:gd name="T62" fmla="*/ 166 w 466"/>
                <a:gd name="T63" fmla="*/ 229 h 734"/>
                <a:gd name="T64" fmla="*/ 147 w 466"/>
                <a:gd name="T65" fmla="*/ 245 h 734"/>
                <a:gd name="T66" fmla="*/ 141 w 466"/>
                <a:gd name="T67" fmla="*/ 268 h 734"/>
                <a:gd name="T68" fmla="*/ 144 w 466"/>
                <a:gd name="T69" fmla="*/ 286 h 734"/>
                <a:gd name="T70" fmla="*/ 243 w 466"/>
                <a:gd name="T71" fmla="*/ 511 h 734"/>
                <a:gd name="T72" fmla="*/ 259 w 466"/>
                <a:gd name="T73" fmla="*/ 530 h 734"/>
                <a:gd name="T74" fmla="*/ 282 w 466"/>
                <a:gd name="T75" fmla="*/ 537 h 734"/>
                <a:gd name="T76" fmla="*/ 298 w 466"/>
                <a:gd name="T77" fmla="*/ 533 h 734"/>
                <a:gd name="T78" fmla="*/ 358 w 466"/>
                <a:gd name="T79" fmla="*/ 505 h 734"/>
                <a:gd name="T80" fmla="*/ 373 w 466"/>
                <a:gd name="T81" fmla="*/ 502 h 734"/>
                <a:gd name="T82" fmla="*/ 392 w 466"/>
                <a:gd name="T83" fmla="*/ 508 h 734"/>
                <a:gd name="T84" fmla="*/ 405 w 466"/>
                <a:gd name="T85" fmla="*/ 523 h 734"/>
                <a:gd name="T86" fmla="*/ 463 w 466"/>
                <a:gd name="T87" fmla="*/ 656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6" h="734">
                  <a:moveTo>
                    <a:pt x="463" y="656"/>
                  </a:moveTo>
                  <a:cubicBezTo>
                    <a:pt x="465" y="661"/>
                    <a:pt x="466" y="666"/>
                    <a:pt x="466" y="671"/>
                  </a:cubicBezTo>
                  <a:cubicBezTo>
                    <a:pt x="466" y="678"/>
                    <a:pt x="465" y="684"/>
                    <a:pt x="461" y="690"/>
                  </a:cubicBezTo>
                  <a:cubicBezTo>
                    <a:pt x="457" y="696"/>
                    <a:pt x="452" y="701"/>
                    <a:pt x="446" y="704"/>
                  </a:cubicBezTo>
                  <a:lnTo>
                    <a:pt x="415" y="718"/>
                  </a:lnTo>
                  <a:cubicBezTo>
                    <a:pt x="403" y="723"/>
                    <a:pt x="391" y="728"/>
                    <a:pt x="379" y="730"/>
                  </a:cubicBezTo>
                  <a:cubicBezTo>
                    <a:pt x="367" y="733"/>
                    <a:pt x="354" y="734"/>
                    <a:pt x="342" y="734"/>
                  </a:cubicBezTo>
                  <a:cubicBezTo>
                    <a:pt x="322" y="734"/>
                    <a:pt x="303" y="731"/>
                    <a:pt x="283" y="724"/>
                  </a:cubicBezTo>
                  <a:cubicBezTo>
                    <a:pt x="264" y="717"/>
                    <a:pt x="245" y="708"/>
                    <a:pt x="228" y="696"/>
                  </a:cubicBezTo>
                  <a:cubicBezTo>
                    <a:pt x="210" y="683"/>
                    <a:pt x="193" y="668"/>
                    <a:pt x="178" y="651"/>
                  </a:cubicBezTo>
                  <a:cubicBezTo>
                    <a:pt x="162" y="633"/>
                    <a:pt x="149" y="614"/>
                    <a:pt x="136" y="593"/>
                  </a:cubicBezTo>
                  <a:cubicBezTo>
                    <a:pt x="128" y="581"/>
                    <a:pt x="120" y="567"/>
                    <a:pt x="112" y="552"/>
                  </a:cubicBezTo>
                  <a:cubicBezTo>
                    <a:pt x="104" y="539"/>
                    <a:pt x="96" y="523"/>
                    <a:pt x="87" y="505"/>
                  </a:cubicBezTo>
                  <a:cubicBezTo>
                    <a:pt x="77" y="487"/>
                    <a:pt x="68" y="467"/>
                    <a:pt x="58" y="445"/>
                  </a:cubicBezTo>
                  <a:cubicBezTo>
                    <a:pt x="49" y="423"/>
                    <a:pt x="41" y="404"/>
                    <a:pt x="35" y="387"/>
                  </a:cubicBezTo>
                  <a:cubicBezTo>
                    <a:pt x="29" y="371"/>
                    <a:pt x="25" y="357"/>
                    <a:pt x="22" y="346"/>
                  </a:cubicBezTo>
                  <a:cubicBezTo>
                    <a:pt x="18" y="333"/>
                    <a:pt x="16" y="322"/>
                    <a:pt x="14" y="313"/>
                  </a:cubicBezTo>
                  <a:cubicBezTo>
                    <a:pt x="9" y="296"/>
                    <a:pt x="5" y="279"/>
                    <a:pt x="3" y="263"/>
                  </a:cubicBezTo>
                  <a:cubicBezTo>
                    <a:pt x="1" y="246"/>
                    <a:pt x="0" y="229"/>
                    <a:pt x="0" y="213"/>
                  </a:cubicBezTo>
                  <a:cubicBezTo>
                    <a:pt x="0" y="192"/>
                    <a:pt x="2" y="171"/>
                    <a:pt x="6" y="151"/>
                  </a:cubicBezTo>
                  <a:cubicBezTo>
                    <a:pt x="10" y="131"/>
                    <a:pt x="17" y="113"/>
                    <a:pt x="26" y="96"/>
                  </a:cubicBezTo>
                  <a:cubicBezTo>
                    <a:pt x="35" y="79"/>
                    <a:pt x="46" y="63"/>
                    <a:pt x="60" y="50"/>
                  </a:cubicBezTo>
                  <a:cubicBezTo>
                    <a:pt x="73" y="37"/>
                    <a:pt x="90" y="26"/>
                    <a:pt x="108" y="17"/>
                  </a:cubicBezTo>
                  <a:lnTo>
                    <a:pt x="139" y="3"/>
                  </a:lnTo>
                  <a:cubicBezTo>
                    <a:pt x="143" y="1"/>
                    <a:pt x="148" y="0"/>
                    <a:pt x="153" y="0"/>
                  </a:cubicBezTo>
                  <a:cubicBezTo>
                    <a:pt x="160" y="0"/>
                    <a:pt x="166" y="2"/>
                    <a:pt x="172" y="6"/>
                  </a:cubicBezTo>
                  <a:cubicBezTo>
                    <a:pt x="178" y="9"/>
                    <a:pt x="182" y="15"/>
                    <a:pt x="185" y="21"/>
                  </a:cubicBezTo>
                  <a:lnTo>
                    <a:pt x="244" y="154"/>
                  </a:lnTo>
                  <a:cubicBezTo>
                    <a:pt x="246" y="159"/>
                    <a:pt x="247" y="164"/>
                    <a:pt x="247" y="169"/>
                  </a:cubicBezTo>
                  <a:cubicBezTo>
                    <a:pt x="247" y="176"/>
                    <a:pt x="245" y="182"/>
                    <a:pt x="241" y="188"/>
                  </a:cubicBezTo>
                  <a:cubicBezTo>
                    <a:pt x="238" y="194"/>
                    <a:pt x="232" y="199"/>
                    <a:pt x="226" y="202"/>
                  </a:cubicBezTo>
                  <a:lnTo>
                    <a:pt x="166" y="229"/>
                  </a:lnTo>
                  <a:cubicBezTo>
                    <a:pt x="158" y="233"/>
                    <a:pt x="152" y="238"/>
                    <a:pt x="147" y="245"/>
                  </a:cubicBezTo>
                  <a:cubicBezTo>
                    <a:pt x="143" y="252"/>
                    <a:pt x="141" y="260"/>
                    <a:pt x="141" y="268"/>
                  </a:cubicBezTo>
                  <a:cubicBezTo>
                    <a:pt x="141" y="274"/>
                    <a:pt x="142" y="280"/>
                    <a:pt x="144" y="286"/>
                  </a:cubicBezTo>
                  <a:lnTo>
                    <a:pt x="243" y="511"/>
                  </a:lnTo>
                  <a:cubicBezTo>
                    <a:pt x="247" y="520"/>
                    <a:pt x="252" y="527"/>
                    <a:pt x="259" y="530"/>
                  </a:cubicBezTo>
                  <a:cubicBezTo>
                    <a:pt x="266" y="535"/>
                    <a:pt x="273" y="537"/>
                    <a:pt x="282" y="537"/>
                  </a:cubicBezTo>
                  <a:cubicBezTo>
                    <a:pt x="287" y="537"/>
                    <a:pt x="293" y="535"/>
                    <a:pt x="298" y="533"/>
                  </a:cubicBezTo>
                  <a:lnTo>
                    <a:pt x="358" y="505"/>
                  </a:lnTo>
                  <a:cubicBezTo>
                    <a:pt x="363" y="503"/>
                    <a:pt x="368" y="502"/>
                    <a:pt x="373" y="502"/>
                  </a:cubicBezTo>
                  <a:cubicBezTo>
                    <a:pt x="379" y="502"/>
                    <a:pt x="386" y="504"/>
                    <a:pt x="392" y="508"/>
                  </a:cubicBezTo>
                  <a:cubicBezTo>
                    <a:pt x="397" y="512"/>
                    <a:pt x="402" y="517"/>
                    <a:pt x="405" y="523"/>
                  </a:cubicBezTo>
                  <a:lnTo>
                    <a:pt x="463" y="656"/>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28" name="Circle"/>
            <p:cNvSpPr>
              <a:spLocks noChangeAspect="1" noEditPoints="1"/>
            </p:cNvSpPr>
            <p:nvPr/>
          </p:nvSpPr>
          <p:spPr bwMode="auto">
            <a:xfrm>
              <a:off x="3508692" y="3072606"/>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223" name="Hang Up"/>
          <p:cNvGrpSpPr>
            <a:grpSpLocks noChangeAspect="1"/>
          </p:cNvGrpSpPr>
          <p:nvPr/>
        </p:nvGrpSpPr>
        <p:grpSpPr>
          <a:xfrm>
            <a:off x="5857161" y="3294856"/>
            <a:ext cx="377825" cy="377825"/>
            <a:chOff x="3903186" y="3051968"/>
            <a:chExt cx="377825" cy="377825"/>
          </a:xfrm>
        </p:grpSpPr>
        <p:sp>
          <p:nvSpPr>
            <p:cNvPr id="4487" name="Hang Up Icon"/>
            <p:cNvSpPr>
              <a:spLocks noChangeAspect="1" noEditPoints="1"/>
            </p:cNvSpPr>
            <p:nvPr/>
          </p:nvSpPr>
          <p:spPr bwMode="auto">
            <a:xfrm>
              <a:off x="3970655" y="3155949"/>
              <a:ext cx="242887" cy="207963"/>
            </a:xfrm>
            <a:custGeom>
              <a:avLst/>
              <a:gdLst>
                <a:gd name="T0" fmla="*/ 35 w 847"/>
                <a:gd name="T1" fmla="*/ 319 h 728"/>
                <a:gd name="T2" fmla="*/ 21 w 847"/>
                <a:gd name="T3" fmla="*/ 316 h 728"/>
                <a:gd name="T4" fmla="*/ 10 w 847"/>
                <a:gd name="T5" fmla="*/ 307 h 728"/>
                <a:gd name="T6" fmla="*/ 3 w 847"/>
                <a:gd name="T7" fmla="*/ 295 h 728"/>
                <a:gd name="T8" fmla="*/ 0 w 847"/>
                <a:gd name="T9" fmla="*/ 279 h 728"/>
                <a:gd name="T10" fmla="*/ 0 w 847"/>
                <a:gd name="T11" fmla="*/ 235 h 728"/>
                <a:gd name="T12" fmla="*/ 19 w 847"/>
                <a:gd name="T13" fmla="*/ 151 h 728"/>
                <a:gd name="T14" fmla="*/ 70 w 847"/>
                <a:gd name="T15" fmla="*/ 84 h 728"/>
                <a:gd name="T16" fmla="*/ 146 w 847"/>
                <a:gd name="T17" fmla="*/ 37 h 728"/>
                <a:gd name="T18" fmla="*/ 238 w 847"/>
                <a:gd name="T19" fmla="*/ 13 h 728"/>
                <a:gd name="T20" fmla="*/ 304 w 847"/>
                <a:gd name="T21" fmla="*/ 7 h 728"/>
                <a:gd name="T22" fmla="*/ 370 w 847"/>
                <a:gd name="T23" fmla="*/ 2 h 728"/>
                <a:gd name="T24" fmla="*/ 443 w 847"/>
                <a:gd name="T25" fmla="*/ 0 h 728"/>
                <a:gd name="T26" fmla="*/ 512 w 847"/>
                <a:gd name="T27" fmla="*/ 3 h 728"/>
                <a:gd name="T28" fmla="*/ 568 w 847"/>
                <a:gd name="T29" fmla="*/ 7 h 728"/>
                <a:gd name="T30" fmla="*/ 619 w 847"/>
                <a:gd name="T31" fmla="*/ 14 h 728"/>
                <a:gd name="T32" fmla="*/ 708 w 847"/>
                <a:gd name="T33" fmla="*/ 39 h 728"/>
                <a:gd name="T34" fmla="*/ 780 w 847"/>
                <a:gd name="T35" fmla="*/ 86 h 728"/>
                <a:gd name="T36" fmla="*/ 829 w 847"/>
                <a:gd name="T37" fmla="*/ 153 h 728"/>
                <a:gd name="T38" fmla="*/ 847 w 847"/>
                <a:gd name="T39" fmla="*/ 236 h 728"/>
                <a:gd name="T40" fmla="*/ 847 w 847"/>
                <a:gd name="T41" fmla="*/ 281 h 728"/>
                <a:gd name="T42" fmla="*/ 844 w 847"/>
                <a:gd name="T43" fmla="*/ 295 h 728"/>
                <a:gd name="T44" fmla="*/ 836 w 847"/>
                <a:gd name="T45" fmla="*/ 308 h 728"/>
                <a:gd name="T46" fmla="*/ 824 w 847"/>
                <a:gd name="T47" fmla="*/ 316 h 728"/>
                <a:gd name="T48" fmla="*/ 810 w 847"/>
                <a:gd name="T49" fmla="*/ 319 h 728"/>
                <a:gd name="T50" fmla="*/ 671 w 847"/>
                <a:gd name="T51" fmla="*/ 319 h 728"/>
                <a:gd name="T52" fmla="*/ 657 w 847"/>
                <a:gd name="T53" fmla="*/ 316 h 728"/>
                <a:gd name="T54" fmla="*/ 646 w 847"/>
                <a:gd name="T55" fmla="*/ 307 h 728"/>
                <a:gd name="T56" fmla="*/ 638 w 847"/>
                <a:gd name="T57" fmla="*/ 295 h 728"/>
                <a:gd name="T58" fmla="*/ 635 w 847"/>
                <a:gd name="T59" fmla="*/ 280 h 728"/>
                <a:gd name="T60" fmla="*/ 635 w 847"/>
                <a:gd name="T61" fmla="*/ 186 h 728"/>
                <a:gd name="T62" fmla="*/ 632 w 847"/>
                <a:gd name="T63" fmla="*/ 169 h 728"/>
                <a:gd name="T64" fmla="*/ 624 w 847"/>
                <a:gd name="T65" fmla="*/ 155 h 728"/>
                <a:gd name="T66" fmla="*/ 611 w 847"/>
                <a:gd name="T67" fmla="*/ 145 h 728"/>
                <a:gd name="T68" fmla="*/ 595 w 847"/>
                <a:gd name="T69" fmla="*/ 142 h 728"/>
                <a:gd name="T70" fmla="*/ 259 w 847"/>
                <a:gd name="T71" fmla="*/ 142 h 728"/>
                <a:gd name="T72" fmla="*/ 241 w 847"/>
                <a:gd name="T73" fmla="*/ 145 h 728"/>
                <a:gd name="T74" fmla="*/ 227 w 847"/>
                <a:gd name="T75" fmla="*/ 155 h 728"/>
                <a:gd name="T76" fmla="*/ 217 w 847"/>
                <a:gd name="T77" fmla="*/ 169 h 728"/>
                <a:gd name="T78" fmla="*/ 213 w 847"/>
                <a:gd name="T79" fmla="*/ 187 h 728"/>
                <a:gd name="T80" fmla="*/ 213 w 847"/>
                <a:gd name="T81" fmla="*/ 279 h 728"/>
                <a:gd name="T82" fmla="*/ 210 w 847"/>
                <a:gd name="T83" fmla="*/ 295 h 728"/>
                <a:gd name="T84" fmla="*/ 202 w 847"/>
                <a:gd name="T85" fmla="*/ 307 h 728"/>
                <a:gd name="T86" fmla="*/ 190 w 847"/>
                <a:gd name="T87" fmla="*/ 316 h 728"/>
                <a:gd name="T88" fmla="*/ 176 w 847"/>
                <a:gd name="T89" fmla="*/ 319 h 728"/>
                <a:gd name="T90" fmla="*/ 35 w 847"/>
                <a:gd name="T91" fmla="*/ 319 h 728"/>
                <a:gd name="T92" fmla="*/ 367 w 847"/>
                <a:gd name="T93" fmla="*/ 347 h 728"/>
                <a:gd name="T94" fmla="*/ 480 w 847"/>
                <a:gd name="T95" fmla="*/ 347 h 728"/>
                <a:gd name="T96" fmla="*/ 480 w 847"/>
                <a:gd name="T97" fmla="*/ 552 h 728"/>
                <a:gd name="T98" fmla="*/ 565 w 847"/>
                <a:gd name="T99" fmla="*/ 467 h 728"/>
                <a:gd name="T100" fmla="*/ 565 w 847"/>
                <a:gd name="T101" fmla="*/ 580 h 728"/>
                <a:gd name="T102" fmla="*/ 424 w 847"/>
                <a:gd name="T103" fmla="*/ 728 h 728"/>
                <a:gd name="T104" fmla="*/ 282 w 847"/>
                <a:gd name="T105" fmla="*/ 580 h 728"/>
                <a:gd name="T106" fmla="*/ 282 w 847"/>
                <a:gd name="T107" fmla="*/ 467 h 728"/>
                <a:gd name="T108" fmla="*/ 367 w 847"/>
                <a:gd name="T109" fmla="*/ 552 h 728"/>
                <a:gd name="T110" fmla="*/ 367 w 847"/>
                <a:gd name="T111" fmla="*/ 34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47" h="728">
                  <a:moveTo>
                    <a:pt x="35" y="319"/>
                  </a:moveTo>
                  <a:lnTo>
                    <a:pt x="21" y="316"/>
                  </a:lnTo>
                  <a:lnTo>
                    <a:pt x="10" y="307"/>
                  </a:lnTo>
                  <a:lnTo>
                    <a:pt x="3" y="295"/>
                  </a:lnTo>
                  <a:lnTo>
                    <a:pt x="0" y="279"/>
                  </a:lnTo>
                  <a:lnTo>
                    <a:pt x="0" y="235"/>
                  </a:lnTo>
                  <a:cubicBezTo>
                    <a:pt x="0" y="205"/>
                    <a:pt x="6" y="177"/>
                    <a:pt x="19" y="151"/>
                  </a:cubicBezTo>
                  <a:cubicBezTo>
                    <a:pt x="32" y="126"/>
                    <a:pt x="49" y="103"/>
                    <a:pt x="70" y="84"/>
                  </a:cubicBezTo>
                  <a:cubicBezTo>
                    <a:pt x="92" y="65"/>
                    <a:pt x="117" y="49"/>
                    <a:pt x="146" y="37"/>
                  </a:cubicBezTo>
                  <a:cubicBezTo>
                    <a:pt x="175" y="25"/>
                    <a:pt x="206" y="17"/>
                    <a:pt x="238" y="13"/>
                  </a:cubicBezTo>
                  <a:lnTo>
                    <a:pt x="304" y="7"/>
                  </a:lnTo>
                  <a:lnTo>
                    <a:pt x="370" y="2"/>
                  </a:lnTo>
                  <a:lnTo>
                    <a:pt x="443" y="0"/>
                  </a:lnTo>
                  <a:lnTo>
                    <a:pt x="512" y="3"/>
                  </a:lnTo>
                  <a:lnTo>
                    <a:pt x="568" y="7"/>
                  </a:lnTo>
                  <a:lnTo>
                    <a:pt x="619" y="14"/>
                  </a:lnTo>
                  <a:cubicBezTo>
                    <a:pt x="650" y="18"/>
                    <a:pt x="680" y="27"/>
                    <a:pt x="708" y="39"/>
                  </a:cubicBezTo>
                  <a:cubicBezTo>
                    <a:pt x="735" y="51"/>
                    <a:pt x="760" y="67"/>
                    <a:pt x="780" y="86"/>
                  </a:cubicBezTo>
                  <a:cubicBezTo>
                    <a:pt x="801" y="105"/>
                    <a:pt x="817" y="128"/>
                    <a:pt x="829" y="153"/>
                  </a:cubicBezTo>
                  <a:cubicBezTo>
                    <a:pt x="841" y="178"/>
                    <a:pt x="847" y="206"/>
                    <a:pt x="847" y="236"/>
                  </a:cubicBezTo>
                  <a:lnTo>
                    <a:pt x="847" y="281"/>
                  </a:lnTo>
                  <a:lnTo>
                    <a:pt x="844" y="295"/>
                  </a:lnTo>
                  <a:lnTo>
                    <a:pt x="836" y="308"/>
                  </a:lnTo>
                  <a:lnTo>
                    <a:pt x="824" y="316"/>
                  </a:lnTo>
                  <a:lnTo>
                    <a:pt x="810" y="319"/>
                  </a:lnTo>
                  <a:lnTo>
                    <a:pt x="671" y="319"/>
                  </a:lnTo>
                  <a:lnTo>
                    <a:pt x="657" y="316"/>
                  </a:lnTo>
                  <a:lnTo>
                    <a:pt x="646" y="307"/>
                  </a:lnTo>
                  <a:lnTo>
                    <a:pt x="638" y="295"/>
                  </a:lnTo>
                  <a:lnTo>
                    <a:pt x="635" y="280"/>
                  </a:lnTo>
                  <a:lnTo>
                    <a:pt x="635" y="186"/>
                  </a:lnTo>
                  <a:lnTo>
                    <a:pt x="632" y="169"/>
                  </a:lnTo>
                  <a:lnTo>
                    <a:pt x="624" y="155"/>
                  </a:lnTo>
                  <a:lnTo>
                    <a:pt x="611" y="145"/>
                  </a:lnTo>
                  <a:cubicBezTo>
                    <a:pt x="606" y="143"/>
                    <a:pt x="601" y="142"/>
                    <a:pt x="595" y="142"/>
                  </a:cubicBezTo>
                  <a:lnTo>
                    <a:pt x="259" y="142"/>
                  </a:lnTo>
                  <a:cubicBezTo>
                    <a:pt x="253" y="142"/>
                    <a:pt x="247" y="143"/>
                    <a:pt x="241" y="145"/>
                  </a:cubicBezTo>
                  <a:lnTo>
                    <a:pt x="227" y="155"/>
                  </a:lnTo>
                  <a:lnTo>
                    <a:pt x="217" y="169"/>
                  </a:lnTo>
                  <a:cubicBezTo>
                    <a:pt x="214" y="175"/>
                    <a:pt x="213" y="181"/>
                    <a:pt x="213" y="187"/>
                  </a:cubicBezTo>
                  <a:lnTo>
                    <a:pt x="213" y="279"/>
                  </a:lnTo>
                  <a:lnTo>
                    <a:pt x="210" y="295"/>
                  </a:lnTo>
                  <a:lnTo>
                    <a:pt x="202" y="307"/>
                  </a:lnTo>
                  <a:lnTo>
                    <a:pt x="190" y="316"/>
                  </a:lnTo>
                  <a:lnTo>
                    <a:pt x="176" y="319"/>
                  </a:lnTo>
                  <a:lnTo>
                    <a:pt x="35" y="319"/>
                  </a:lnTo>
                  <a:close/>
                  <a:moveTo>
                    <a:pt x="367" y="347"/>
                  </a:moveTo>
                  <a:lnTo>
                    <a:pt x="480" y="347"/>
                  </a:lnTo>
                  <a:lnTo>
                    <a:pt x="480" y="552"/>
                  </a:lnTo>
                  <a:lnTo>
                    <a:pt x="565" y="467"/>
                  </a:lnTo>
                  <a:lnTo>
                    <a:pt x="565" y="580"/>
                  </a:lnTo>
                  <a:lnTo>
                    <a:pt x="424" y="728"/>
                  </a:lnTo>
                  <a:lnTo>
                    <a:pt x="282" y="580"/>
                  </a:lnTo>
                  <a:lnTo>
                    <a:pt x="282" y="467"/>
                  </a:lnTo>
                  <a:lnTo>
                    <a:pt x="367" y="552"/>
                  </a:lnTo>
                  <a:lnTo>
                    <a:pt x="367" y="347"/>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29" name="Circle"/>
            <p:cNvSpPr>
              <a:spLocks noChangeAspect="1" noEditPoints="1"/>
            </p:cNvSpPr>
            <p:nvPr/>
          </p:nvSpPr>
          <p:spPr bwMode="auto">
            <a:xfrm>
              <a:off x="3903186" y="305196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944" name="Pin"/>
          <p:cNvGrpSpPr>
            <a:grpSpLocks noChangeAspect="1"/>
          </p:cNvGrpSpPr>
          <p:nvPr/>
        </p:nvGrpSpPr>
        <p:grpSpPr>
          <a:xfrm>
            <a:off x="6526984" y="3294856"/>
            <a:ext cx="377825" cy="377825"/>
            <a:chOff x="4292917" y="3078956"/>
            <a:chExt cx="377825" cy="377825"/>
          </a:xfrm>
        </p:grpSpPr>
        <p:sp>
          <p:nvSpPr>
            <p:cNvPr id="4488" name="Pin Icon"/>
            <p:cNvSpPr>
              <a:spLocks noChangeAspect="1"/>
            </p:cNvSpPr>
            <p:nvPr/>
          </p:nvSpPr>
          <p:spPr bwMode="auto">
            <a:xfrm>
              <a:off x="4389754" y="3174999"/>
              <a:ext cx="184150" cy="185738"/>
            </a:xfrm>
            <a:custGeom>
              <a:avLst/>
              <a:gdLst>
                <a:gd name="T0" fmla="*/ 647 w 647"/>
                <a:gd name="T1" fmla="*/ 226 h 646"/>
                <a:gd name="T2" fmla="*/ 421 w 647"/>
                <a:gd name="T3" fmla="*/ 0 h 646"/>
                <a:gd name="T4" fmla="*/ 394 w 647"/>
                <a:gd name="T5" fmla="*/ 38 h 646"/>
                <a:gd name="T6" fmla="*/ 386 w 647"/>
                <a:gd name="T7" fmla="*/ 81 h 646"/>
                <a:gd name="T8" fmla="*/ 394 w 647"/>
                <a:gd name="T9" fmla="*/ 123 h 646"/>
                <a:gd name="T10" fmla="*/ 253 w 647"/>
                <a:gd name="T11" fmla="*/ 264 h 646"/>
                <a:gd name="T12" fmla="*/ 216 w 647"/>
                <a:gd name="T13" fmla="*/ 250 h 646"/>
                <a:gd name="T14" fmla="*/ 177 w 647"/>
                <a:gd name="T15" fmla="*/ 245 h 646"/>
                <a:gd name="T16" fmla="*/ 117 w 647"/>
                <a:gd name="T17" fmla="*/ 257 h 646"/>
                <a:gd name="T18" fmla="*/ 65 w 647"/>
                <a:gd name="T19" fmla="*/ 291 h 646"/>
                <a:gd name="T20" fmla="*/ 185 w 647"/>
                <a:gd name="T21" fmla="*/ 411 h 646"/>
                <a:gd name="T22" fmla="*/ 108 w 647"/>
                <a:gd name="T23" fmla="*/ 500 h 646"/>
                <a:gd name="T24" fmla="*/ 50 w 647"/>
                <a:gd name="T25" fmla="*/ 570 h 646"/>
                <a:gd name="T26" fmla="*/ 13 w 647"/>
                <a:gd name="T27" fmla="*/ 619 h 646"/>
                <a:gd name="T28" fmla="*/ 0 w 647"/>
                <a:gd name="T29" fmla="*/ 643 h 646"/>
                <a:gd name="T30" fmla="*/ 0 w 647"/>
                <a:gd name="T31" fmla="*/ 645 h 646"/>
                <a:gd name="T32" fmla="*/ 1 w 647"/>
                <a:gd name="T33" fmla="*/ 646 h 646"/>
                <a:gd name="T34" fmla="*/ 1 w 647"/>
                <a:gd name="T35" fmla="*/ 646 h 646"/>
                <a:gd name="T36" fmla="*/ 1 w 647"/>
                <a:gd name="T37" fmla="*/ 646 h 646"/>
                <a:gd name="T38" fmla="*/ 3 w 647"/>
                <a:gd name="T39" fmla="*/ 646 h 646"/>
                <a:gd name="T40" fmla="*/ 28 w 647"/>
                <a:gd name="T41" fmla="*/ 633 h 646"/>
                <a:gd name="T42" fmla="*/ 76 w 647"/>
                <a:gd name="T43" fmla="*/ 597 h 646"/>
                <a:gd name="T44" fmla="*/ 147 w 647"/>
                <a:gd name="T45" fmla="*/ 539 h 646"/>
                <a:gd name="T46" fmla="*/ 236 w 647"/>
                <a:gd name="T47" fmla="*/ 462 h 646"/>
                <a:gd name="T48" fmla="*/ 356 w 647"/>
                <a:gd name="T49" fmla="*/ 582 h 646"/>
                <a:gd name="T50" fmla="*/ 390 w 647"/>
                <a:gd name="T51" fmla="*/ 530 h 646"/>
                <a:gd name="T52" fmla="*/ 401 w 647"/>
                <a:gd name="T53" fmla="*/ 469 h 646"/>
                <a:gd name="T54" fmla="*/ 396 w 647"/>
                <a:gd name="T55" fmla="*/ 430 h 646"/>
                <a:gd name="T56" fmla="*/ 382 w 647"/>
                <a:gd name="T57" fmla="*/ 393 h 646"/>
                <a:gd name="T58" fmla="*/ 523 w 647"/>
                <a:gd name="T59" fmla="*/ 252 h 646"/>
                <a:gd name="T60" fmla="*/ 566 w 647"/>
                <a:gd name="T61" fmla="*/ 261 h 646"/>
                <a:gd name="T62" fmla="*/ 609 w 647"/>
                <a:gd name="T63" fmla="*/ 252 h 646"/>
                <a:gd name="T64" fmla="*/ 647 w 647"/>
                <a:gd name="T65" fmla="*/ 226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7" h="646">
                  <a:moveTo>
                    <a:pt x="647" y="226"/>
                  </a:moveTo>
                  <a:lnTo>
                    <a:pt x="421" y="0"/>
                  </a:lnTo>
                  <a:cubicBezTo>
                    <a:pt x="409" y="11"/>
                    <a:pt x="400" y="24"/>
                    <a:pt x="394" y="38"/>
                  </a:cubicBezTo>
                  <a:cubicBezTo>
                    <a:pt x="389" y="52"/>
                    <a:pt x="386" y="66"/>
                    <a:pt x="386" y="81"/>
                  </a:cubicBezTo>
                  <a:cubicBezTo>
                    <a:pt x="386" y="95"/>
                    <a:pt x="389" y="109"/>
                    <a:pt x="394" y="123"/>
                  </a:cubicBezTo>
                  <a:lnTo>
                    <a:pt x="253" y="264"/>
                  </a:lnTo>
                  <a:cubicBezTo>
                    <a:pt x="241" y="258"/>
                    <a:pt x="229" y="253"/>
                    <a:pt x="216" y="250"/>
                  </a:cubicBezTo>
                  <a:cubicBezTo>
                    <a:pt x="203" y="247"/>
                    <a:pt x="190" y="245"/>
                    <a:pt x="177" y="245"/>
                  </a:cubicBezTo>
                  <a:cubicBezTo>
                    <a:pt x="156" y="245"/>
                    <a:pt x="136" y="249"/>
                    <a:pt x="117" y="257"/>
                  </a:cubicBezTo>
                  <a:cubicBezTo>
                    <a:pt x="97" y="264"/>
                    <a:pt x="80" y="276"/>
                    <a:pt x="65" y="291"/>
                  </a:cubicBezTo>
                  <a:lnTo>
                    <a:pt x="185" y="411"/>
                  </a:lnTo>
                  <a:lnTo>
                    <a:pt x="108" y="500"/>
                  </a:lnTo>
                  <a:lnTo>
                    <a:pt x="50" y="570"/>
                  </a:lnTo>
                  <a:lnTo>
                    <a:pt x="13" y="619"/>
                  </a:lnTo>
                  <a:cubicBezTo>
                    <a:pt x="5" y="631"/>
                    <a:pt x="0" y="639"/>
                    <a:pt x="0" y="643"/>
                  </a:cubicBezTo>
                  <a:lnTo>
                    <a:pt x="0" y="645"/>
                  </a:lnTo>
                  <a:lnTo>
                    <a:pt x="1" y="646"/>
                  </a:lnTo>
                  <a:lnTo>
                    <a:pt x="1" y="646"/>
                  </a:lnTo>
                  <a:lnTo>
                    <a:pt x="1" y="646"/>
                  </a:lnTo>
                  <a:lnTo>
                    <a:pt x="3" y="646"/>
                  </a:lnTo>
                  <a:cubicBezTo>
                    <a:pt x="7" y="646"/>
                    <a:pt x="15" y="642"/>
                    <a:pt x="28" y="633"/>
                  </a:cubicBezTo>
                  <a:lnTo>
                    <a:pt x="76" y="597"/>
                  </a:lnTo>
                  <a:lnTo>
                    <a:pt x="147" y="539"/>
                  </a:lnTo>
                  <a:lnTo>
                    <a:pt x="236" y="462"/>
                  </a:lnTo>
                  <a:lnTo>
                    <a:pt x="356" y="582"/>
                  </a:lnTo>
                  <a:cubicBezTo>
                    <a:pt x="371" y="566"/>
                    <a:pt x="382" y="549"/>
                    <a:pt x="390" y="530"/>
                  </a:cubicBezTo>
                  <a:cubicBezTo>
                    <a:pt x="397" y="510"/>
                    <a:pt x="401" y="490"/>
                    <a:pt x="401" y="469"/>
                  </a:cubicBezTo>
                  <a:cubicBezTo>
                    <a:pt x="401" y="456"/>
                    <a:pt x="399" y="443"/>
                    <a:pt x="396" y="430"/>
                  </a:cubicBezTo>
                  <a:cubicBezTo>
                    <a:pt x="393" y="418"/>
                    <a:pt x="389" y="405"/>
                    <a:pt x="382" y="393"/>
                  </a:cubicBezTo>
                  <a:lnTo>
                    <a:pt x="523" y="252"/>
                  </a:lnTo>
                  <a:cubicBezTo>
                    <a:pt x="537" y="258"/>
                    <a:pt x="551" y="261"/>
                    <a:pt x="566" y="261"/>
                  </a:cubicBezTo>
                  <a:cubicBezTo>
                    <a:pt x="580" y="261"/>
                    <a:pt x="595" y="258"/>
                    <a:pt x="609" y="252"/>
                  </a:cubicBezTo>
                  <a:cubicBezTo>
                    <a:pt x="622" y="246"/>
                    <a:pt x="635" y="238"/>
                    <a:pt x="647" y="226"/>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30" name="Circle"/>
            <p:cNvSpPr>
              <a:spLocks noChangeAspect="1" noEditPoints="1"/>
            </p:cNvSpPr>
            <p:nvPr/>
          </p:nvSpPr>
          <p:spPr bwMode="auto">
            <a:xfrm>
              <a:off x="4292917" y="3078956"/>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948" name="Key"/>
          <p:cNvGrpSpPr>
            <a:grpSpLocks noChangeAspect="1"/>
          </p:cNvGrpSpPr>
          <p:nvPr/>
        </p:nvGrpSpPr>
        <p:grpSpPr>
          <a:xfrm>
            <a:off x="9206276" y="3294856"/>
            <a:ext cx="377825" cy="377825"/>
            <a:chOff x="5801042" y="3080544"/>
            <a:chExt cx="377825" cy="377825"/>
          </a:xfrm>
        </p:grpSpPr>
        <p:sp>
          <p:nvSpPr>
            <p:cNvPr id="4495" name="Key Icon"/>
            <p:cNvSpPr>
              <a:spLocks noChangeAspect="1" noEditPoints="1"/>
            </p:cNvSpPr>
            <p:nvPr/>
          </p:nvSpPr>
          <p:spPr bwMode="auto">
            <a:xfrm>
              <a:off x="5883592" y="3182144"/>
              <a:ext cx="212725" cy="174625"/>
            </a:xfrm>
            <a:custGeom>
              <a:avLst/>
              <a:gdLst>
                <a:gd name="T0" fmla="*/ 28 w 747"/>
                <a:gd name="T1" fmla="*/ 270 h 612"/>
                <a:gd name="T2" fmla="*/ 270 w 747"/>
                <a:gd name="T3" fmla="*/ 410 h 612"/>
                <a:gd name="T4" fmla="*/ 329 w 747"/>
                <a:gd name="T5" fmla="*/ 383 h 612"/>
                <a:gd name="T6" fmla="*/ 340 w 747"/>
                <a:gd name="T7" fmla="*/ 392 h 612"/>
                <a:gd name="T8" fmla="*/ 393 w 747"/>
                <a:gd name="T9" fmla="*/ 406 h 612"/>
                <a:gd name="T10" fmla="*/ 389 w 747"/>
                <a:gd name="T11" fmla="*/ 466 h 612"/>
                <a:gd name="T12" fmla="*/ 484 w 747"/>
                <a:gd name="T13" fmla="*/ 424 h 612"/>
                <a:gd name="T14" fmla="*/ 495 w 747"/>
                <a:gd name="T15" fmla="*/ 514 h 612"/>
                <a:gd name="T16" fmla="*/ 591 w 747"/>
                <a:gd name="T17" fmla="*/ 485 h 612"/>
                <a:gd name="T18" fmla="*/ 567 w 747"/>
                <a:gd name="T19" fmla="*/ 593 h 612"/>
                <a:gd name="T20" fmla="*/ 601 w 747"/>
                <a:gd name="T21" fmla="*/ 612 h 612"/>
                <a:gd name="T22" fmla="*/ 747 w 747"/>
                <a:gd name="T23" fmla="*/ 603 h 612"/>
                <a:gd name="T24" fmla="*/ 733 w 747"/>
                <a:gd name="T25" fmla="*/ 484 h 612"/>
                <a:gd name="T26" fmla="*/ 416 w 747"/>
                <a:gd name="T27" fmla="*/ 236 h 612"/>
                <a:gd name="T28" fmla="*/ 410 w 747"/>
                <a:gd name="T29" fmla="*/ 168 h 612"/>
                <a:gd name="T30" fmla="*/ 168 w 747"/>
                <a:gd name="T31" fmla="*/ 28 h 612"/>
                <a:gd name="T32" fmla="*/ 28 w 747"/>
                <a:gd name="T33" fmla="*/ 270 h 612"/>
                <a:gd name="T34" fmla="*/ 109 w 747"/>
                <a:gd name="T35" fmla="*/ 190 h 612"/>
                <a:gd name="T36" fmla="*/ 139 w 747"/>
                <a:gd name="T37" fmla="*/ 138 h 612"/>
                <a:gd name="T38" fmla="*/ 191 w 747"/>
                <a:gd name="T39" fmla="*/ 168 h 612"/>
                <a:gd name="T40" fmla="*/ 161 w 747"/>
                <a:gd name="T41" fmla="*/ 220 h 612"/>
                <a:gd name="T42" fmla="*/ 109 w 747"/>
                <a:gd name="T43" fmla="*/ 190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7" h="612">
                  <a:moveTo>
                    <a:pt x="28" y="270"/>
                  </a:moveTo>
                  <a:cubicBezTo>
                    <a:pt x="56" y="375"/>
                    <a:pt x="164" y="438"/>
                    <a:pt x="270" y="410"/>
                  </a:cubicBezTo>
                  <a:cubicBezTo>
                    <a:pt x="291" y="404"/>
                    <a:pt x="311" y="395"/>
                    <a:pt x="329" y="383"/>
                  </a:cubicBezTo>
                  <a:lnTo>
                    <a:pt x="340" y="392"/>
                  </a:lnTo>
                  <a:lnTo>
                    <a:pt x="393" y="406"/>
                  </a:lnTo>
                  <a:lnTo>
                    <a:pt x="389" y="466"/>
                  </a:lnTo>
                  <a:lnTo>
                    <a:pt x="484" y="424"/>
                  </a:lnTo>
                  <a:lnTo>
                    <a:pt x="495" y="514"/>
                  </a:lnTo>
                  <a:lnTo>
                    <a:pt x="591" y="485"/>
                  </a:lnTo>
                  <a:lnTo>
                    <a:pt x="567" y="593"/>
                  </a:lnTo>
                  <a:lnTo>
                    <a:pt x="601" y="612"/>
                  </a:lnTo>
                  <a:lnTo>
                    <a:pt x="747" y="603"/>
                  </a:lnTo>
                  <a:lnTo>
                    <a:pt x="733" y="484"/>
                  </a:lnTo>
                  <a:lnTo>
                    <a:pt x="416" y="236"/>
                  </a:lnTo>
                  <a:cubicBezTo>
                    <a:pt x="418" y="214"/>
                    <a:pt x="416" y="191"/>
                    <a:pt x="410" y="168"/>
                  </a:cubicBezTo>
                  <a:cubicBezTo>
                    <a:pt x="381" y="62"/>
                    <a:pt x="273" y="0"/>
                    <a:pt x="168" y="28"/>
                  </a:cubicBezTo>
                  <a:cubicBezTo>
                    <a:pt x="62" y="56"/>
                    <a:pt x="0" y="165"/>
                    <a:pt x="28" y="270"/>
                  </a:cubicBezTo>
                  <a:close/>
                  <a:moveTo>
                    <a:pt x="109" y="190"/>
                  </a:moveTo>
                  <a:cubicBezTo>
                    <a:pt x="103" y="167"/>
                    <a:pt x="116" y="144"/>
                    <a:pt x="139" y="138"/>
                  </a:cubicBezTo>
                  <a:cubicBezTo>
                    <a:pt x="161" y="132"/>
                    <a:pt x="184" y="145"/>
                    <a:pt x="191" y="168"/>
                  </a:cubicBezTo>
                  <a:cubicBezTo>
                    <a:pt x="197" y="191"/>
                    <a:pt x="183" y="214"/>
                    <a:pt x="161" y="220"/>
                  </a:cubicBezTo>
                  <a:cubicBezTo>
                    <a:pt x="138" y="226"/>
                    <a:pt x="115" y="213"/>
                    <a:pt x="109" y="19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31" name="Circle"/>
            <p:cNvSpPr>
              <a:spLocks noChangeAspect="1" noEditPoints="1"/>
            </p:cNvSpPr>
            <p:nvPr/>
          </p:nvSpPr>
          <p:spPr bwMode="auto">
            <a:xfrm>
              <a:off x="5801042" y="3080544"/>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949" name="Tag"/>
          <p:cNvGrpSpPr>
            <a:grpSpLocks noChangeAspect="1"/>
          </p:cNvGrpSpPr>
          <p:nvPr/>
        </p:nvGrpSpPr>
        <p:grpSpPr>
          <a:xfrm>
            <a:off x="9876099" y="3294856"/>
            <a:ext cx="377825" cy="377825"/>
            <a:chOff x="6195536" y="3059906"/>
            <a:chExt cx="377825" cy="377825"/>
          </a:xfrm>
        </p:grpSpPr>
        <p:sp>
          <p:nvSpPr>
            <p:cNvPr id="4492" name="Tag Icon"/>
            <p:cNvSpPr>
              <a:spLocks noChangeAspect="1" noEditPoints="1"/>
            </p:cNvSpPr>
            <p:nvPr/>
          </p:nvSpPr>
          <p:spPr bwMode="auto">
            <a:xfrm>
              <a:off x="6289198" y="3153568"/>
              <a:ext cx="190500" cy="190500"/>
            </a:xfrm>
            <a:custGeom>
              <a:avLst/>
              <a:gdLst>
                <a:gd name="T0" fmla="*/ 99 w 671"/>
                <a:gd name="T1" fmla="*/ 0 h 671"/>
                <a:gd name="T2" fmla="*/ 254 w 671"/>
                <a:gd name="T3" fmla="*/ 0 h 671"/>
                <a:gd name="T4" fmla="*/ 649 w 671"/>
                <a:gd name="T5" fmla="*/ 395 h 671"/>
                <a:gd name="T6" fmla="*/ 649 w 671"/>
                <a:gd name="T7" fmla="*/ 475 h 671"/>
                <a:gd name="T8" fmla="*/ 475 w 671"/>
                <a:gd name="T9" fmla="*/ 649 h 671"/>
                <a:gd name="T10" fmla="*/ 395 w 671"/>
                <a:gd name="T11" fmla="*/ 649 h 671"/>
                <a:gd name="T12" fmla="*/ 0 w 671"/>
                <a:gd name="T13" fmla="*/ 254 h 671"/>
                <a:gd name="T14" fmla="*/ 0 w 671"/>
                <a:gd name="T15" fmla="*/ 99 h 671"/>
                <a:gd name="T16" fmla="*/ 17 w 671"/>
                <a:gd name="T17" fmla="*/ 16 h 671"/>
                <a:gd name="T18" fmla="*/ 99 w 671"/>
                <a:gd name="T19" fmla="*/ 0 h 671"/>
                <a:gd name="T20" fmla="*/ 141 w 671"/>
                <a:gd name="T21" fmla="*/ 85 h 671"/>
                <a:gd name="T22" fmla="*/ 85 w 671"/>
                <a:gd name="T23" fmla="*/ 141 h 671"/>
                <a:gd name="T24" fmla="*/ 141 w 671"/>
                <a:gd name="T25" fmla="*/ 197 h 671"/>
                <a:gd name="T26" fmla="*/ 198 w 671"/>
                <a:gd name="T27" fmla="*/ 141 h 671"/>
                <a:gd name="T28" fmla="*/ 141 w 671"/>
                <a:gd name="T29" fmla="*/ 85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1" h="671">
                  <a:moveTo>
                    <a:pt x="99" y="0"/>
                  </a:moveTo>
                  <a:lnTo>
                    <a:pt x="254" y="0"/>
                  </a:lnTo>
                  <a:lnTo>
                    <a:pt x="649" y="395"/>
                  </a:lnTo>
                  <a:cubicBezTo>
                    <a:pt x="671" y="417"/>
                    <a:pt x="671" y="453"/>
                    <a:pt x="649" y="475"/>
                  </a:cubicBezTo>
                  <a:lnTo>
                    <a:pt x="475" y="649"/>
                  </a:lnTo>
                  <a:cubicBezTo>
                    <a:pt x="453" y="671"/>
                    <a:pt x="417" y="671"/>
                    <a:pt x="395" y="649"/>
                  </a:cubicBezTo>
                  <a:lnTo>
                    <a:pt x="0" y="254"/>
                  </a:lnTo>
                  <a:lnTo>
                    <a:pt x="0" y="99"/>
                  </a:lnTo>
                  <a:cubicBezTo>
                    <a:pt x="0" y="66"/>
                    <a:pt x="0" y="33"/>
                    <a:pt x="17" y="16"/>
                  </a:cubicBezTo>
                  <a:cubicBezTo>
                    <a:pt x="33" y="0"/>
                    <a:pt x="66" y="0"/>
                    <a:pt x="99" y="0"/>
                  </a:cubicBezTo>
                  <a:close/>
                  <a:moveTo>
                    <a:pt x="141" y="85"/>
                  </a:moveTo>
                  <a:cubicBezTo>
                    <a:pt x="110" y="85"/>
                    <a:pt x="85" y="110"/>
                    <a:pt x="85" y="141"/>
                  </a:cubicBezTo>
                  <a:cubicBezTo>
                    <a:pt x="85" y="172"/>
                    <a:pt x="110" y="197"/>
                    <a:pt x="141" y="197"/>
                  </a:cubicBezTo>
                  <a:cubicBezTo>
                    <a:pt x="173" y="197"/>
                    <a:pt x="198" y="172"/>
                    <a:pt x="198" y="141"/>
                  </a:cubicBezTo>
                  <a:cubicBezTo>
                    <a:pt x="198" y="110"/>
                    <a:pt x="173" y="85"/>
                    <a:pt x="141"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32" name="Circle"/>
            <p:cNvSpPr>
              <a:spLocks noChangeAspect="1" noEditPoints="1"/>
            </p:cNvSpPr>
            <p:nvPr/>
          </p:nvSpPr>
          <p:spPr bwMode="auto">
            <a:xfrm>
              <a:off x="6195536" y="3059906"/>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950" name="Like"/>
          <p:cNvGrpSpPr>
            <a:grpSpLocks noChangeAspect="1"/>
          </p:cNvGrpSpPr>
          <p:nvPr/>
        </p:nvGrpSpPr>
        <p:grpSpPr>
          <a:xfrm>
            <a:off x="10545920" y="3294856"/>
            <a:ext cx="377825" cy="377825"/>
            <a:chOff x="6585267" y="3086894"/>
            <a:chExt cx="377825" cy="377825"/>
          </a:xfrm>
        </p:grpSpPr>
        <p:sp>
          <p:nvSpPr>
            <p:cNvPr id="4493" name="Like Icon"/>
            <p:cNvSpPr>
              <a:spLocks noChangeAspect="1"/>
            </p:cNvSpPr>
            <p:nvPr/>
          </p:nvSpPr>
          <p:spPr bwMode="auto">
            <a:xfrm>
              <a:off x="6677342" y="3155950"/>
              <a:ext cx="193675" cy="239713"/>
            </a:xfrm>
            <a:custGeom>
              <a:avLst/>
              <a:gdLst>
                <a:gd name="T0" fmla="*/ 332 w 677"/>
                <a:gd name="T1" fmla="*/ 0 h 840"/>
                <a:gd name="T2" fmla="*/ 282 w 677"/>
                <a:gd name="T3" fmla="*/ 191 h 840"/>
                <a:gd name="T4" fmla="*/ 198 w 677"/>
                <a:gd name="T5" fmla="*/ 332 h 840"/>
                <a:gd name="T6" fmla="*/ 141 w 677"/>
                <a:gd name="T7" fmla="*/ 466 h 840"/>
                <a:gd name="T8" fmla="*/ 28 w 677"/>
                <a:gd name="T9" fmla="*/ 459 h 840"/>
                <a:gd name="T10" fmla="*/ 57 w 677"/>
                <a:gd name="T11" fmla="*/ 734 h 840"/>
                <a:gd name="T12" fmla="*/ 226 w 677"/>
                <a:gd name="T13" fmla="*/ 755 h 840"/>
                <a:gd name="T14" fmla="*/ 565 w 677"/>
                <a:gd name="T15" fmla="*/ 727 h 840"/>
                <a:gd name="T16" fmla="*/ 649 w 677"/>
                <a:gd name="T17" fmla="*/ 642 h 840"/>
                <a:gd name="T18" fmla="*/ 642 w 677"/>
                <a:gd name="T19" fmla="*/ 558 h 840"/>
                <a:gd name="T20" fmla="*/ 642 w 677"/>
                <a:gd name="T21" fmla="*/ 445 h 840"/>
                <a:gd name="T22" fmla="*/ 593 w 677"/>
                <a:gd name="T23" fmla="*/ 332 h 840"/>
                <a:gd name="T24" fmla="*/ 395 w 677"/>
                <a:gd name="T25" fmla="*/ 304 h 840"/>
                <a:gd name="T26" fmla="*/ 452 w 677"/>
                <a:gd name="T27" fmla="*/ 134 h 840"/>
                <a:gd name="T28" fmla="*/ 332 w 677"/>
                <a:gd name="T29" fmla="*/ 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7" h="840">
                  <a:moveTo>
                    <a:pt x="332" y="0"/>
                  </a:moveTo>
                  <a:cubicBezTo>
                    <a:pt x="332" y="113"/>
                    <a:pt x="282" y="219"/>
                    <a:pt x="282" y="191"/>
                  </a:cubicBezTo>
                  <a:cubicBezTo>
                    <a:pt x="282" y="163"/>
                    <a:pt x="226" y="276"/>
                    <a:pt x="198" y="332"/>
                  </a:cubicBezTo>
                  <a:cubicBezTo>
                    <a:pt x="169" y="388"/>
                    <a:pt x="141" y="466"/>
                    <a:pt x="141" y="466"/>
                  </a:cubicBezTo>
                  <a:lnTo>
                    <a:pt x="28" y="459"/>
                  </a:lnTo>
                  <a:cubicBezTo>
                    <a:pt x="28" y="459"/>
                    <a:pt x="0" y="706"/>
                    <a:pt x="57" y="734"/>
                  </a:cubicBezTo>
                  <a:cubicBezTo>
                    <a:pt x="113" y="762"/>
                    <a:pt x="172" y="723"/>
                    <a:pt x="226" y="755"/>
                  </a:cubicBezTo>
                  <a:cubicBezTo>
                    <a:pt x="367" y="840"/>
                    <a:pt x="593" y="784"/>
                    <a:pt x="565" y="727"/>
                  </a:cubicBezTo>
                  <a:cubicBezTo>
                    <a:pt x="565" y="727"/>
                    <a:pt x="677" y="671"/>
                    <a:pt x="649" y="642"/>
                  </a:cubicBezTo>
                  <a:cubicBezTo>
                    <a:pt x="649" y="642"/>
                    <a:pt x="677" y="600"/>
                    <a:pt x="642" y="558"/>
                  </a:cubicBezTo>
                  <a:cubicBezTo>
                    <a:pt x="677" y="515"/>
                    <a:pt x="663" y="473"/>
                    <a:pt x="642" y="445"/>
                  </a:cubicBezTo>
                  <a:cubicBezTo>
                    <a:pt x="663" y="403"/>
                    <a:pt x="677" y="360"/>
                    <a:pt x="593" y="332"/>
                  </a:cubicBezTo>
                  <a:cubicBezTo>
                    <a:pt x="539" y="314"/>
                    <a:pt x="395" y="381"/>
                    <a:pt x="395" y="304"/>
                  </a:cubicBezTo>
                  <a:cubicBezTo>
                    <a:pt x="395" y="276"/>
                    <a:pt x="452" y="191"/>
                    <a:pt x="452" y="134"/>
                  </a:cubicBezTo>
                  <a:cubicBezTo>
                    <a:pt x="452" y="22"/>
                    <a:pt x="332" y="0"/>
                    <a:pt x="332"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33" name="Circle"/>
            <p:cNvSpPr>
              <a:spLocks noChangeAspect="1" noEditPoints="1"/>
            </p:cNvSpPr>
            <p:nvPr/>
          </p:nvSpPr>
          <p:spPr bwMode="auto">
            <a:xfrm>
              <a:off x="6585267" y="3086894"/>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945" name="Unpin"/>
          <p:cNvGrpSpPr>
            <a:grpSpLocks noChangeAspect="1"/>
          </p:cNvGrpSpPr>
          <p:nvPr/>
        </p:nvGrpSpPr>
        <p:grpSpPr>
          <a:xfrm>
            <a:off x="7196807" y="3294856"/>
            <a:ext cx="377825" cy="377825"/>
            <a:chOff x="4665186" y="3074194"/>
            <a:chExt cx="377825" cy="377825"/>
          </a:xfrm>
        </p:grpSpPr>
        <p:sp>
          <p:nvSpPr>
            <p:cNvPr id="4489" name="Unpin Icon"/>
            <p:cNvSpPr>
              <a:spLocks noChangeAspect="1" noEditPoints="1"/>
            </p:cNvSpPr>
            <p:nvPr/>
          </p:nvSpPr>
          <p:spPr bwMode="auto">
            <a:xfrm>
              <a:off x="4719161" y="3128169"/>
              <a:ext cx="269875" cy="269875"/>
            </a:xfrm>
            <a:custGeom>
              <a:avLst/>
              <a:gdLst>
                <a:gd name="T0" fmla="*/ 372 w 944"/>
                <a:gd name="T1" fmla="*/ 333 h 944"/>
                <a:gd name="T2" fmla="*/ 387 w 944"/>
                <a:gd name="T3" fmla="*/ 318 h 944"/>
                <a:gd name="T4" fmla="*/ 69 w 944"/>
                <a:gd name="T5" fmla="*/ 0 h 944"/>
                <a:gd name="T6" fmla="*/ 0 w 944"/>
                <a:gd name="T7" fmla="*/ 69 h 944"/>
                <a:gd name="T8" fmla="*/ 269 w 944"/>
                <a:gd name="T9" fmla="*/ 338 h 944"/>
                <a:gd name="T10" fmla="*/ 330 w 944"/>
                <a:gd name="T11" fmla="*/ 329 h 944"/>
                <a:gd name="T12" fmla="*/ 372 w 944"/>
                <a:gd name="T13" fmla="*/ 333 h 944"/>
                <a:gd name="T14" fmla="*/ 606 w 944"/>
                <a:gd name="T15" fmla="*/ 674 h 944"/>
                <a:gd name="T16" fmla="*/ 876 w 944"/>
                <a:gd name="T17" fmla="*/ 944 h 944"/>
                <a:gd name="T18" fmla="*/ 944 w 944"/>
                <a:gd name="T19" fmla="*/ 875 h 944"/>
                <a:gd name="T20" fmla="*/ 626 w 944"/>
                <a:gd name="T21" fmla="*/ 557 h 944"/>
                <a:gd name="T22" fmla="*/ 611 w 944"/>
                <a:gd name="T23" fmla="*/ 572 h 944"/>
                <a:gd name="T24" fmla="*/ 614 w 944"/>
                <a:gd name="T25" fmla="*/ 593 h 944"/>
                <a:gd name="T26" fmla="*/ 615 w 944"/>
                <a:gd name="T27" fmla="*/ 613 h 944"/>
                <a:gd name="T28" fmla="*/ 613 w 944"/>
                <a:gd name="T29" fmla="*/ 644 h 944"/>
                <a:gd name="T30" fmla="*/ 606 w 944"/>
                <a:gd name="T31" fmla="*/ 674 h 944"/>
                <a:gd name="T32" fmla="*/ 796 w 944"/>
                <a:gd name="T33" fmla="*/ 375 h 944"/>
                <a:gd name="T34" fmla="*/ 569 w 944"/>
                <a:gd name="T35" fmla="*/ 148 h 944"/>
                <a:gd name="T36" fmla="*/ 543 w 944"/>
                <a:gd name="T37" fmla="*/ 186 h 944"/>
                <a:gd name="T38" fmla="*/ 534 w 944"/>
                <a:gd name="T39" fmla="*/ 229 h 944"/>
                <a:gd name="T40" fmla="*/ 543 w 944"/>
                <a:gd name="T41" fmla="*/ 272 h 944"/>
                <a:gd name="T42" fmla="*/ 402 w 944"/>
                <a:gd name="T43" fmla="*/ 413 h 944"/>
                <a:gd name="T44" fmla="*/ 365 w 944"/>
                <a:gd name="T45" fmla="*/ 399 h 944"/>
                <a:gd name="T46" fmla="*/ 326 w 944"/>
                <a:gd name="T47" fmla="*/ 394 h 944"/>
                <a:gd name="T48" fmla="*/ 266 w 944"/>
                <a:gd name="T49" fmla="*/ 405 h 944"/>
                <a:gd name="T50" fmla="*/ 214 w 944"/>
                <a:gd name="T51" fmla="*/ 440 h 944"/>
                <a:gd name="T52" fmla="*/ 334 w 944"/>
                <a:gd name="T53" fmla="*/ 560 h 944"/>
                <a:gd name="T54" fmla="*/ 257 w 944"/>
                <a:gd name="T55" fmla="*/ 648 h 944"/>
                <a:gd name="T56" fmla="*/ 199 w 944"/>
                <a:gd name="T57" fmla="*/ 718 h 944"/>
                <a:gd name="T58" fmla="*/ 162 w 944"/>
                <a:gd name="T59" fmla="*/ 768 h 944"/>
                <a:gd name="T60" fmla="*/ 149 w 944"/>
                <a:gd name="T61" fmla="*/ 792 h 944"/>
                <a:gd name="T62" fmla="*/ 149 w 944"/>
                <a:gd name="T63" fmla="*/ 794 h 944"/>
                <a:gd name="T64" fmla="*/ 150 w 944"/>
                <a:gd name="T65" fmla="*/ 794 h 944"/>
                <a:gd name="T66" fmla="*/ 150 w 944"/>
                <a:gd name="T67" fmla="*/ 795 h 944"/>
                <a:gd name="T68" fmla="*/ 150 w 944"/>
                <a:gd name="T69" fmla="*/ 795 h 944"/>
                <a:gd name="T70" fmla="*/ 152 w 944"/>
                <a:gd name="T71" fmla="*/ 795 h 944"/>
                <a:gd name="T72" fmla="*/ 176 w 944"/>
                <a:gd name="T73" fmla="*/ 782 h 944"/>
                <a:gd name="T74" fmla="*/ 225 w 944"/>
                <a:gd name="T75" fmla="*/ 746 h 944"/>
                <a:gd name="T76" fmla="*/ 295 w 944"/>
                <a:gd name="T77" fmla="*/ 688 h 944"/>
                <a:gd name="T78" fmla="*/ 385 w 944"/>
                <a:gd name="T79" fmla="*/ 610 h 944"/>
                <a:gd name="T80" fmla="*/ 504 w 944"/>
                <a:gd name="T81" fmla="*/ 730 h 944"/>
                <a:gd name="T82" fmla="*/ 538 w 944"/>
                <a:gd name="T83" fmla="*/ 678 h 944"/>
                <a:gd name="T84" fmla="*/ 550 w 944"/>
                <a:gd name="T85" fmla="*/ 618 h 944"/>
                <a:gd name="T86" fmla="*/ 545 w 944"/>
                <a:gd name="T87" fmla="*/ 579 h 944"/>
                <a:gd name="T88" fmla="*/ 531 w 944"/>
                <a:gd name="T89" fmla="*/ 542 h 944"/>
                <a:gd name="T90" fmla="*/ 672 w 944"/>
                <a:gd name="T91" fmla="*/ 401 h 944"/>
                <a:gd name="T92" fmla="*/ 715 w 944"/>
                <a:gd name="T93" fmla="*/ 409 h 944"/>
                <a:gd name="T94" fmla="*/ 757 w 944"/>
                <a:gd name="T95" fmla="*/ 401 h 944"/>
                <a:gd name="T96" fmla="*/ 796 w 944"/>
                <a:gd name="T97" fmla="*/ 375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44" h="944">
                  <a:moveTo>
                    <a:pt x="372" y="333"/>
                  </a:moveTo>
                  <a:lnTo>
                    <a:pt x="387" y="318"/>
                  </a:lnTo>
                  <a:lnTo>
                    <a:pt x="69" y="0"/>
                  </a:lnTo>
                  <a:cubicBezTo>
                    <a:pt x="44" y="21"/>
                    <a:pt x="21" y="44"/>
                    <a:pt x="0" y="69"/>
                  </a:cubicBezTo>
                  <a:lnTo>
                    <a:pt x="269" y="338"/>
                  </a:lnTo>
                  <a:cubicBezTo>
                    <a:pt x="289" y="332"/>
                    <a:pt x="310" y="329"/>
                    <a:pt x="330" y="329"/>
                  </a:cubicBezTo>
                  <a:cubicBezTo>
                    <a:pt x="344" y="329"/>
                    <a:pt x="358" y="331"/>
                    <a:pt x="372" y="333"/>
                  </a:cubicBezTo>
                  <a:close/>
                  <a:moveTo>
                    <a:pt x="606" y="674"/>
                  </a:moveTo>
                  <a:lnTo>
                    <a:pt x="876" y="944"/>
                  </a:lnTo>
                  <a:cubicBezTo>
                    <a:pt x="900" y="923"/>
                    <a:pt x="923" y="900"/>
                    <a:pt x="944" y="875"/>
                  </a:cubicBezTo>
                  <a:lnTo>
                    <a:pt x="626" y="557"/>
                  </a:lnTo>
                  <a:lnTo>
                    <a:pt x="611" y="572"/>
                  </a:lnTo>
                  <a:lnTo>
                    <a:pt x="614" y="593"/>
                  </a:lnTo>
                  <a:lnTo>
                    <a:pt x="615" y="613"/>
                  </a:lnTo>
                  <a:lnTo>
                    <a:pt x="613" y="644"/>
                  </a:lnTo>
                  <a:lnTo>
                    <a:pt x="606" y="674"/>
                  </a:lnTo>
                  <a:close/>
                  <a:moveTo>
                    <a:pt x="796" y="375"/>
                  </a:moveTo>
                  <a:lnTo>
                    <a:pt x="569" y="148"/>
                  </a:lnTo>
                  <a:cubicBezTo>
                    <a:pt x="558" y="160"/>
                    <a:pt x="549" y="173"/>
                    <a:pt x="543" y="186"/>
                  </a:cubicBezTo>
                  <a:cubicBezTo>
                    <a:pt x="537" y="201"/>
                    <a:pt x="534" y="215"/>
                    <a:pt x="534" y="229"/>
                  </a:cubicBezTo>
                  <a:cubicBezTo>
                    <a:pt x="534" y="243"/>
                    <a:pt x="537" y="258"/>
                    <a:pt x="543" y="272"/>
                  </a:cubicBezTo>
                  <a:lnTo>
                    <a:pt x="402" y="413"/>
                  </a:lnTo>
                  <a:cubicBezTo>
                    <a:pt x="390" y="407"/>
                    <a:pt x="378" y="402"/>
                    <a:pt x="365" y="399"/>
                  </a:cubicBezTo>
                  <a:cubicBezTo>
                    <a:pt x="352" y="396"/>
                    <a:pt x="339" y="394"/>
                    <a:pt x="326" y="394"/>
                  </a:cubicBezTo>
                  <a:cubicBezTo>
                    <a:pt x="305" y="394"/>
                    <a:pt x="285" y="398"/>
                    <a:pt x="266" y="405"/>
                  </a:cubicBezTo>
                  <a:cubicBezTo>
                    <a:pt x="246" y="413"/>
                    <a:pt x="229" y="424"/>
                    <a:pt x="214" y="440"/>
                  </a:cubicBezTo>
                  <a:lnTo>
                    <a:pt x="334" y="560"/>
                  </a:lnTo>
                  <a:lnTo>
                    <a:pt x="257" y="648"/>
                  </a:lnTo>
                  <a:lnTo>
                    <a:pt x="199" y="718"/>
                  </a:lnTo>
                  <a:lnTo>
                    <a:pt x="162" y="768"/>
                  </a:lnTo>
                  <a:cubicBezTo>
                    <a:pt x="154" y="780"/>
                    <a:pt x="149" y="788"/>
                    <a:pt x="149" y="792"/>
                  </a:cubicBezTo>
                  <a:lnTo>
                    <a:pt x="149" y="794"/>
                  </a:lnTo>
                  <a:lnTo>
                    <a:pt x="150" y="794"/>
                  </a:lnTo>
                  <a:lnTo>
                    <a:pt x="150" y="795"/>
                  </a:lnTo>
                  <a:lnTo>
                    <a:pt x="150" y="795"/>
                  </a:lnTo>
                  <a:lnTo>
                    <a:pt x="152" y="795"/>
                  </a:lnTo>
                  <a:cubicBezTo>
                    <a:pt x="156" y="795"/>
                    <a:pt x="164" y="791"/>
                    <a:pt x="176" y="782"/>
                  </a:cubicBezTo>
                  <a:lnTo>
                    <a:pt x="225" y="746"/>
                  </a:lnTo>
                  <a:lnTo>
                    <a:pt x="295" y="688"/>
                  </a:lnTo>
                  <a:lnTo>
                    <a:pt x="385" y="610"/>
                  </a:lnTo>
                  <a:lnTo>
                    <a:pt x="504" y="730"/>
                  </a:lnTo>
                  <a:cubicBezTo>
                    <a:pt x="520" y="715"/>
                    <a:pt x="531" y="698"/>
                    <a:pt x="538" y="678"/>
                  </a:cubicBezTo>
                  <a:cubicBezTo>
                    <a:pt x="546" y="659"/>
                    <a:pt x="550" y="639"/>
                    <a:pt x="550" y="618"/>
                  </a:cubicBezTo>
                  <a:cubicBezTo>
                    <a:pt x="550" y="605"/>
                    <a:pt x="548" y="592"/>
                    <a:pt x="545" y="579"/>
                  </a:cubicBezTo>
                  <a:cubicBezTo>
                    <a:pt x="542" y="566"/>
                    <a:pt x="537" y="554"/>
                    <a:pt x="531" y="542"/>
                  </a:cubicBezTo>
                  <a:lnTo>
                    <a:pt x="672" y="401"/>
                  </a:lnTo>
                  <a:cubicBezTo>
                    <a:pt x="686" y="407"/>
                    <a:pt x="700" y="409"/>
                    <a:pt x="715" y="409"/>
                  </a:cubicBezTo>
                  <a:cubicBezTo>
                    <a:pt x="729" y="409"/>
                    <a:pt x="744" y="407"/>
                    <a:pt x="757" y="401"/>
                  </a:cubicBezTo>
                  <a:cubicBezTo>
                    <a:pt x="771" y="395"/>
                    <a:pt x="784" y="386"/>
                    <a:pt x="796" y="37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34" name="Circle"/>
            <p:cNvSpPr>
              <a:spLocks noChangeAspect="1" noEditPoints="1"/>
            </p:cNvSpPr>
            <p:nvPr/>
          </p:nvSpPr>
          <p:spPr bwMode="auto">
            <a:xfrm>
              <a:off x="4665186" y="3074194"/>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946" name="Lock"/>
          <p:cNvGrpSpPr>
            <a:grpSpLocks noChangeAspect="1"/>
          </p:cNvGrpSpPr>
          <p:nvPr/>
        </p:nvGrpSpPr>
        <p:grpSpPr>
          <a:xfrm>
            <a:off x="7866630" y="3294856"/>
            <a:ext cx="377825" cy="377825"/>
            <a:chOff x="5059680" y="3053556"/>
            <a:chExt cx="377825" cy="377825"/>
          </a:xfrm>
        </p:grpSpPr>
        <p:sp>
          <p:nvSpPr>
            <p:cNvPr id="4490" name="Lock Icon"/>
            <p:cNvSpPr>
              <a:spLocks noChangeAspect="1" noEditPoints="1"/>
            </p:cNvSpPr>
            <p:nvPr/>
          </p:nvSpPr>
          <p:spPr bwMode="auto">
            <a:xfrm>
              <a:off x="5168424" y="3145631"/>
              <a:ext cx="160337" cy="193675"/>
            </a:xfrm>
            <a:custGeom>
              <a:avLst/>
              <a:gdLst>
                <a:gd name="T0" fmla="*/ 0 w 564"/>
                <a:gd name="T1" fmla="*/ 311 h 678"/>
                <a:gd name="T2" fmla="*/ 56 w 564"/>
                <a:gd name="T3" fmla="*/ 311 h 678"/>
                <a:gd name="T4" fmla="*/ 56 w 564"/>
                <a:gd name="T5" fmla="*/ 226 h 678"/>
                <a:gd name="T6" fmla="*/ 282 w 564"/>
                <a:gd name="T7" fmla="*/ 0 h 678"/>
                <a:gd name="T8" fmla="*/ 508 w 564"/>
                <a:gd name="T9" fmla="*/ 226 h 678"/>
                <a:gd name="T10" fmla="*/ 508 w 564"/>
                <a:gd name="T11" fmla="*/ 311 h 678"/>
                <a:gd name="T12" fmla="*/ 564 w 564"/>
                <a:gd name="T13" fmla="*/ 311 h 678"/>
                <a:gd name="T14" fmla="*/ 564 w 564"/>
                <a:gd name="T15" fmla="*/ 678 h 678"/>
                <a:gd name="T16" fmla="*/ 0 w 564"/>
                <a:gd name="T17" fmla="*/ 678 h 678"/>
                <a:gd name="T18" fmla="*/ 0 w 564"/>
                <a:gd name="T19" fmla="*/ 311 h 678"/>
                <a:gd name="T20" fmla="*/ 423 w 564"/>
                <a:gd name="T21" fmla="*/ 226 h 678"/>
                <a:gd name="T22" fmla="*/ 282 w 564"/>
                <a:gd name="T23" fmla="*/ 85 h 678"/>
                <a:gd name="T24" fmla="*/ 141 w 564"/>
                <a:gd name="T25" fmla="*/ 226 h 678"/>
                <a:gd name="T26" fmla="*/ 141 w 564"/>
                <a:gd name="T27" fmla="*/ 311 h 678"/>
                <a:gd name="T28" fmla="*/ 423 w 564"/>
                <a:gd name="T29" fmla="*/ 311 h 678"/>
                <a:gd name="T30" fmla="*/ 423 w 564"/>
                <a:gd name="T31" fmla="*/ 22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4" h="678">
                  <a:moveTo>
                    <a:pt x="0" y="311"/>
                  </a:moveTo>
                  <a:lnTo>
                    <a:pt x="56" y="311"/>
                  </a:lnTo>
                  <a:lnTo>
                    <a:pt x="56" y="226"/>
                  </a:lnTo>
                  <a:cubicBezTo>
                    <a:pt x="56" y="101"/>
                    <a:pt x="157" y="0"/>
                    <a:pt x="282" y="0"/>
                  </a:cubicBezTo>
                  <a:cubicBezTo>
                    <a:pt x="407" y="0"/>
                    <a:pt x="508" y="101"/>
                    <a:pt x="508" y="226"/>
                  </a:cubicBezTo>
                  <a:lnTo>
                    <a:pt x="508" y="311"/>
                  </a:lnTo>
                  <a:lnTo>
                    <a:pt x="564" y="311"/>
                  </a:lnTo>
                  <a:lnTo>
                    <a:pt x="564" y="678"/>
                  </a:lnTo>
                  <a:lnTo>
                    <a:pt x="0" y="678"/>
                  </a:lnTo>
                  <a:lnTo>
                    <a:pt x="0" y="311"/>
                  </a:lnTo>
                  <a:close/>
                  <a:moveTo>
                    <a:pt x="423" y="226"/>
                  </a:moveTo>
                  <a:cubicBezTo>
                    <a:pt x="423" y="148"/>
                    <a:pt x="360" y="85"/>
                    <a:pt x="282" y="85"/>
                  </a:cubicBezTo>
                  <a:cubicBezTo>
                    <a:pt x="204" y="85"/>
                    <a:pt x="141" y="148"/>
                    <a:pt x="141" y="226"/>
                  </a:cubicBezTo>
                  <a:lnTo>
                    <a:pt x="141" y="311"/>
                  </a:lnTo>
                  <a:lnTo>
                    <a:pt x="423" y="311"/>
                  </a:lnTo>
                  <a:lnTo>
                    <a:pt x="423" y="226"/>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35" name="Circle"/>
            <p:cNvSpPr>
              <a:spLocks noChangeAspect="1" noEditPoints="1"/>
            </p:cNvSpPr>
            <p:nvPr/>
          </p:nvSpPr>
          <p:spPr bwMode="auto">
            <a:xfrm>
              <a:off x="5059680" y="3053556"/>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947" name="Unlock"/>
          <p:cNvGrpSpPr>
            <a:grpSpLocks noChangeAspect="1"/>
          </p:cNvGrpSpPr>
          <p:nvPr/>
        </p:nvGrpSpPr>
        <p:grpSpPr>
          <a:xfrm>
            <a:off x="8536453" y="3294856"/>
            <a:ext cx="377825" cy="377825"/>
            <a:chOff x="5449411" y="3080544"/>
            <a:chExt cx="377825" cy="377825"/>
          </a:xfrm>
        </p:grpSpPr>
        <p:sp>
          <p:nvSpPr>
            <p:cNvPr id="4491" name="Unlock Icon"/>
            <p:cNvSpPr>
              <a:spLocks noChangeAspect="1"/>
            </p:cNvSpPr>
            <p:nvPr/>
          </p:nvSpPr>
          <p:spPr bwMode="auto">
            <a:xfrm>
              <a:off x="5558155" y="3172619"/>
              <a:ext cx="160337" cy="193675"/>
            </a:xfrm>
            <a:custGeom>
              <a:avLst/>
              <a:gdLst>
                <a:gd name="T0" fmla="*/ 0 w 564"/>
                <a:gd name="T1" fmla="*/ 311 h 678"/>
                <a:gd name="T2" fmla="*/ 56 w 564"/>
                <a:gd name="T3" fmla="*/ 311 h 678"/>
                <a:gd name="T4" fmla="*/ 56 w 564"/>
                <a:gd name="T5" fmla="*/ 226 h 678"/>
                <a:gd name="T6" fmla="*/ 282 w 564"/>
                <a:gd name="T7" fmla="*/ 0 h 678"/>
                <a:gd name="T8" fmla="*/ 508 w 564"/>
                <a:gd name="T9" fmla="*/ 226 h 678"/>
                <a:gd name="T10" fmla="*/ 423 w 564"/>
                <a:gd name="T11" fmla="*/ 226 h 678"/>
                <a:gd name="T12" fmla="*/ 282 w 564"/>
                <a:gd name="T13" fmla="*/ 85 h 678"/>
                <a:gd name="T14" fmla="*/ 141 w 564"/>
                <a:gd name="T15" fmla="*/ 226 h 678"/>
                <a:gd name="T16" fmla="*/ 141 w 564"/>
                <a:gd name="T17" fmla="*/ 311 h 678"/>
                <a:gd name="T18" fmla="*/ 564 w 564"/>
                <a:gd name="T19" fmla="*/ 311 h 678"/>
                <a:gd name="T20" fmla="*/ 564 w 564"/>
                <a:gd name="T21" fmla="*/ 678 h 678"/>
                <a:gd name="T22" fmla="*/ 0 w 564"/>
                <a:gd name="T23" fmla="*/ 678 h 678"/>
                <a:gd name="T24" fmla="*/ 0 w 564"/>
                <a:gd name="T25" fmla="*/ 311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4" h="678">
                  <a:moveTo>
                    <a:pt x="0" y="311"/>
                  </a:moveTo>
                  <a:lnTo>
                    <a:pt x="56" y="311"/>
                  </a:lnTo>
                  <a:lnTo>
                    <a:pt x="56" y="226"/>
                  </a:lnTo>
                  <a:cubicBezTo>
                    <a:pt x="56" y="101"/>
                    <a:pt x="157" y="0"/>
                    <a:pt x="282" y="0"/>
                  </a:cubicBezTo>
                  <a:cubicBezTo>
                    <a:pt x="407" y="0"/>
                    <a:pt x="508" y="101"/>
                    <a:pt x="508" y="226"/>
                  </a:cubicBezTo>
                  <a:lnTo>
                    <a:pt x="423" y="226"/>
                  </a:lnTo>
                  <a:cubicBezTo>
                    <a:pt x="423" y="148"/>
                    <a:pt x="360" y="85"/>
                    <a:pt x="282" y="85"/>
                  </a:cubicBezTo>
                  <a:cubicBezTo>
                    <a:pt x="204" y="85"/>
                    <a:pt x="141" y="148"/>
                    <a:pt x="141" y="226"/>
                  </a:cubicBezTo>
                  <a:lnTo>
                    <a:pt x="141" y="311"/>
                  </a:lnTo>
                  <a:lnTo>
                    <a:pt x="564" y="311"/>
                  </a:lnTo>
                  <a:lnTo>
                    <a:pt x="564" y="678"/>
                  </a:lnTo>
                  <a:lnTo>
                    <a:pt x="0" y="678"/>
                  </a:lnTo>
                  <a:lnTo>
                    <a:pt x="0" y="311"/>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36" name="Circle"/>
            <p:cNvSpPr>
              <a:spLocks noChangeAspect="1" noEditPoints="1"/>
            </p:cNvSpPr>
            <p:nvPr/>
          </p:nvSpPr>
          <p:spPr bwMode="auto">
            <a:xfrm>
              <a:off x="5449411" y="3080544"/>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951" name="Dislike"/>
          <p:cNvGrpSpPr>
            <a:grpSpLocks noChangeAspect="1"/>
          </p:cNvGrpSpPr>
          <p:nvPr/>
        </p:nvGrpSpPr>
        <p:grpSpPr>
          <a:xfrm>
            <a:off x="1168400" y="3929062"/>
            <a:ext cx="377825" cy="377825"/>
            <a:chOff x="1176653" y="3619501"/>
            <a:chExt cx="377825" cy="377825"/>
          </a:xfrm>
        </p:grpSpPr>
        <p:sp>
          <p:nvSpPr>
            <p:cNvPr id="4494" name="Dislike Icon"/>
            <p:cNvSpPr>
              <a:spLocks noChangeAspect="1"/>
            </p:cNvSpPr>
            <p:nvPr/>
          </p:nvSpPr>
          <p:spPr bwMode="auto">
            <a:xfrm>
              <a:off x="1268728" y="3688557"/>
              <a:ext cx="193675" cy="239713"/>
            </a:xfrm>
            <a:custGeom>
              <a:avLst/>
              <a:gdLst>
                <a:gd name="T0" fmla="*/ 346 w 677"/>
                <a:gd name="T1" fmla="*/ 839 h 839"/>
                <a:gd name="T2" fmla="*/ 395 w 677"/>
                <a:gd name="T3" fmla="*/ 649 h 839"/>
                <a:gd name="T4" fmla="*/ 480 w 677"/>
                <a:gd name="T5" fmla="*/ 508 h 839"/>
                <a:gd name="T6" fmla="*/ 536 w 677"/>
                <a:gd name="T7" fmla="*/ 374 h 839"/>
                <a:gd name="T8" fmla="*/ 649 w 677"/>
                <a:gd name="T9" fmla="*/ 381 h 839"/>
                <a:gd name="T10" fmla="*/ 621 w 677"/>
                <a:gd name="T11" fmla="*/ 105 h 839"/>
                <a:gd name="T12" fmla="*/ 452 w 677"/>
                <a:gd name="T13" fmla="*/ 84 h 839"/>
                <a:gd name="T14" fmla="*/ 113 w 677"/>
                <a:gd name="T15" fmla="*/ 112 h 839"/>
                <a:gd name="T16" fmla="*/ 28 w 677"/>
                <a:gd name="T17" fmla="*/ 197 h 839"/>
                <a:gd name="T18" fmla="*/ 35 w 677"/>
                <a:gd name="T19" fmla="*/ 282 h 839"/>
                <a:gd name="T20" fmla="*/ 35 w 677"/>
                <a:gd name="T21" fmla="*/ 395 h 839"/>
                <a:gd name="T22" fmla="*/ 85 w 677"/>
                <a:gd name="T23" fmla="*/ 508 h 839"/>
                <a:gd name="T24" fmla="*/ 282 w 677"/>
                <a:gd name="T25" fmla="*/ 536 h 839"/>
                <a:gd name="T26" fmla="*/ 226 w 677"/>
                <a:gd name="T27" fmla="*/ 705 h 839"/>
                <a:gd name="T28" fmla="*/ 346 w 677"/>
                <a:gd name="T29" fmla="*/ 839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7" h="839">
                  <a:moveTo>
                    <a:pt x="346" y="839"/>
                  </a:moveTo>
                  <a:cubicBezTo>
                    <a:pt x="346" y="726"/>
                    <a:pt x="395" y="620"/>
                    <a:pt x="395" y="649"/>
                  </a:cubicBezTo>
                  <a:cubicBezTo>
                    <a:pt x="395" y="677"/>
                    <a:pt x="452" y="564"/>
                    <a:pt x="480" y="508"/>
                  </a:cubicBezTo>
                  <a:cubicBezTo>
                    <a:pt x="508" y="451"/>
                    <a:pt x="536" y="374"/>
                    <a:pt x="536" y="374"/>
                  </a:cubicBezTo>
                  <a:lnTo>
                    <a:pt x="649" y="381"/>
                  </a:lnTo>
                  <a:cubicBezTo>
                    <a:pt x="649" y="381"/>
                    <a:pt x="677" y="134"/>
                    <a:pt x="621" y="105"/>
                  </a:cubicBezTo>
                  <a:cubicBezTo>
                    <a:pt x="564" y="77"/>
                    <a:pt x="506" y="117"/>
                    <a:pt x="452" y="84"/>
                  </a:cubicBezTo>
                  <a:cubicBezTo>
                    <a:pt x="310" y="0"/>
                    <a:pt x="85" y="56"/>
                    <a:pt x="113" y="112"/>
                  </a:cubicBezTo>
                  <a:cubicBezTo>
                    <a:pt x="113" y="112"/>
                    <a:pt x="0" y="169"/>
                    <a:pt x="28" y="197"/>
                  </a:cubicBezTo>
                  <a:cubicBezTo>
                    <a:pt x="28" y="197"/>
                    <a:pt x="0" y="239"/>
                    <a:pt x="35" y="282"/>
                  </a:cubicBezTo>
                  <a:cubicBezTo>
                    <a:pt x="0" y="324"/>
                    <a:pt x="14" y="366"/>
                    <a:pt x="35" y="395"/>
                  </a:cubicBezTo>
                  <a:cubicBezTo>
                    <a:pt x="14" y="437"/>
                    <a:pt x="0" y="479"/>
                    <a:pt x="85" y="508"/>
                  </a:cubicBezTo>
                  <a:cubicBezTo>
                    <a:pt x="138" y="525"/>
                    <a:pt x="282" y="458"/>
                    <a:pt x="282" y="536"/>
                  </a:cubicBezTo>
                  <a:cubicBezTo>
                    <a:pt x="282" y="564"/>
                    <a:pt x="226" y="649"/>
                    <a:pt x="226" y="705"/>
                  </a:cubicBezTo>
                  <a:cubicBezTo>
                    <a:pt x="226" y="818"/>
                    <a:pt x="346" y="839"/>
                    <a:pt x="346" y="839"/>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37" name="Circle"/>
            <p:cNvSpPr>
              <a:spLocks noChangeAspect="1" noEditPoints="1"/>
            </p:cNvSpPr>
            <p:nvPr/>
          </p:nvSpPr>
          <p:spPr bwMode="auto">
            <a:xfrm>
              <a:off x="1176653" y="3619501"/>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953" name="Favorite"/>
          <p:cNvGrpSpPr>
            <a:grpSpLocks noChangeAspect="1"/>
          </p:cNvGrpSpPr>
          <p:nvPr/>
        </p:nvGrpSpPr>
        <p:grpSpPr>
          <a:xfrm>
            <a:off x="1838223" y="3929062"/>
            <a:ext cx="377825" cy="377825"/>
            <a:chOff x="1571147" y="3598863"/>
            <a:chExt cx="377825" cy="377825"/>
          </a:xfrm>
        </p:grpSpPr>
        <p:sp>
          <p:nvSpPr>
            <p:cNvPr id="4498" name="Favorite Icon"/>
            <p:cNvSpPr>
              <a:spLocks noChangeAspect="1"/>
            </p:cNvSpPr>
            <p:nvPr/>
          </p:nvSpPr>
          <p:spPr bwMode="auto">
            <a:xfrm>
              <a:off x="1655284" y="3690938"/>
              <a:ext cx="209550" cy="193675"/>
            </a:xfrm>
            <a:custGeom>
              <a:avLst/>
              <a:gdLst>
                <a:gd name="T0" fmla="*/ 0 w 132"/>
                <a:gd name="T1" fmla="*/ 45 h 122"/>
                <a:gd name="T2" fmla="*/ 49 w 132"/>
                <a:gd name="T3" fmla="*/ 45 h 122"/>
                <a:gd name="T4" fmla="*/ 66 w 132"/>
                <a:gd name="T5" fmla="*/ 0 h 122"/>
                <a:gd name="T6" fmla="*/ 82 w 132"/>
                <a:gd name="T7" fmla="*/ 45 h 122"/>
                <a:gd name="T8" fmla="*/ 132 w 132"/>
                <a:gd name="T9" fmla="*/ 45 h 122"/>
                <a:gd name="T10" fmla="*/ 90 w 132"/>
                <a:gd name="T11" fmla="*/ 75 h 122"/>
                <a:gd name="T12" fmla="*/ 109 w 132"/>
                <a:gd name="T13" fmla="*/ 122 h 122"/>
                <a:gd name="T14" fmla="*/ 66 w 132"/>
                <a:gd name="T15" fmla="*/ 96 h 122"/>
                <a:gd name="T16" fmla="*/ 28 w 132"/>
                <a:gd name="T17" fmla="*/ 122 h 122"/>
                <a:gd name="T18" fmla="*/ 42 w 132"/>
                <a:gd name="T19" fmla="*/ 76 h 122"/>
                <a:gd name="T20" fmla="*/ 0 w 132"/>
                <a:gd name="T21" fmla="*/ 4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122">
                  <a:moveTo>
                    <a:pt x="0" y="45"/>
                  </a:moveTo>
                  <a:lnTo>
                    <a:pt x="49" y="45"/>
                  </a:lnTo>
                  <a:lnTo>
                    <a:pt x="66" y="0"/>
                  </a:lnTo>
                  <a:lnTo>
                    <a:pt x="82" y="45"/>
                  </a:lnTo>
                  <a:lnTo>
                    <a:pt x="132" y="45"/>
                  </a:lnTo>
                  <a:lnTo>
                    <a:pt x="90" y="75"/>
                  </a:lnTo>
                  <a:lnTo>
                    <a:pt x="109" y="122"/>
                  </a:lnTo>
                  <a:lnTo>
                    <a:pt x="66" y="96"/>
                  </a:lnTo>
                  <a:lnTo>
                    <a:pt x="28" y="122"/>
                  </a:lnTo>
                  <a:lnTo>
                    <a:pt x="42" y="76"/>
                  </a:lnTo>
                  <a:lnTo>
                    <a:pt x="0" y="45"/>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38" name="Circle"/>
            <p:cNvSpPr>
              <a:spLocks noChangeAspect="1" noEditPoints="1"/>
            </p:cNvSpPr>
            <p:nvPr/>
          </p:nvSpPr>
          <p:spPr bwMode="auto">
            <a:xfrm>
              <a:off x="1571147" y="3598863"/>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958" name="Bookmark"/>
          <p:cNvGrpSpPr>
            <a:grpSpLocks noChangeAspect="1"/>
          </p:cNvGrpSpPr>
          <p:nvPr/>
        </p:nvGrpSpPr>
        <p:grpSpPr>
          <a:xfrm>
            <a:off x="2508046" y="3929062"/>
            <a:ext cx="377825" cy="377825"/>
            <a:chOff x="2737960" y="3609976"/>
            <a:chExt cx="377825" cy="377825"/>
          </a:xfrm>
        </p:grpSpPr>
        <p:sp>
          <p:nvSpPr>
            <p:cNvPr id="4499" name="Bookmark Icon"/>
            <p:cNvSpPr>
              <a:spLocks noChangeAspect="1" noEditPoints="1"/>
            </p:cNvSpPr>
            <p:nvPr/>
          </p:nvSpPr>
          <p:spPr bwMode="auto">
            <a:xfrm>
              <a:off x="2823685" y="3707607"/>
              <a:ext cx="193675" cy="195263"/>
            </a:xfrm>
            <a:custGeom>
              <a:avLst/>
              <a:gdLst>
                <a:gd name="T0" fmla="*/ 69 w 679"/>
                <a:gd name="T1" fmla="*/ 39 h 689"/>
                <a:gd name="T2" fmla="*/ 319 w 679"/>
                <a:gd name="T3" fmla="*/ 39 h 689"/>
                <a:gd name="T4" fmla="*/ 319 w 679"/>
                <a:gd name="T5" fmla="*/ 0 h 689"/>
                <a:gd name="T6" fmla="*/ 559 w 679"/>
                <a:gd name="T7" fmla="*/ 0 h 689"/>
                <a:gd name="T8" fmla="*/ 559 w 679"/>
                <a:gd name="T9" fmla="*/ 39 h 689"/>
                <a:gd name="T10" fmla="*/ 679 w 679"/>
                <a:gd name="T11" fmla="*/ 39 h 689"/>
                <a:gd name="T12" fmla="*/ 679 w 679"/>
                <a:gd name="T13" fmla="*/ 649 h 689"/>
                <a:gd name="T14" fmla="*/ 619 w 679"/>
                <a:gd name="T15" fmla="*/ 689 h 689"/>
                <a:gd name="T16" fmla="*/ 619 w 679"/>
                <a:gd name="T17" fmla="*/ 99 h 689"/>
                <a:gd name="T18" fmla="*/ 559 w 679"/>
                <a:gd name="T19" fmla="*/ 99 h 689"/>
                <a:gd name="T20" fmla="*/ 559 w 679"/>
                <a:gd name="T21" fmla="*/ 499 h 689"/>
                <a:gd name="T22" fmla="*/ 439 w 679"/>
                <a:gd name="T23" fmla="*/ 379 h 689"/>
                <a:gd name="T24" fmla="*/ 319 w 679"/>
                <a:gd name="T25" fmla="*/ 499 h 689"/>
                <a:gd name="T26" fmla="*/ 319 w 679"/>
                <a:gd name="T27" fmla="*/ 99 h 689"/>
                <a:gd name="T28" fmla="*/ 40 w 679"/>
                <a:gd name="T29" fmla="*/ 99 h 689"/>
                <a:gd name="T30" fmla="*/ 69 w 679"/>
                <a:gd name="T31" fmla="*/ 39 h 689"/>
                <a:gd name="T32" fmla="*/ 259 w 679"/>
                <a:gd name="T33" fmla="*/ 199 h 689"/>
                <a:gd name="T34" fmla="*/ 259 w 679"/>
                <a:gd name="T35" fmla="*/ 259 h 689"/>
                <a:gd name="T36" fmla="*/ 0 w 679"/>
                <a:gd name="T37" fmla="*/ 259 h 689"/>
                <a:gd name="T38" fmla="*/ 10 w 679"/>
                <a:gd name="T39" fmla="*/ 199 h 689"/>
                <a:gd name="T40" fmla="*/ 259 w 679"/>
                <a:gd name="T41" fmla="*/ 199 h 689"/>
                <a:gd name="T42" fmla="*/ 259 w 679"/>
                <a:gd name="T43" fmla="*/ 319 h 689"/>
                <a:gd name="T44" fmla="*/ 259 w 679"/>
                <a:gd name="T45" fmla="*/ 379 h 689"/>
                <a:gd name="T46" fmla="*/ 10 w 679"/>
                <a:gd name="T47" fmla="*/ 379 h 689"/>
                <a:gd name="T48" fmla="*/ 0 w 679"/>
                <a:gd name="T49" fmla="*/ 319 h 689"/>
                <a:gd name="T50" fmla="*/ 259 w 679"/>
                <a:gd name="T51" fmla="*/ 319 h 689"/>
                <a:gd name="T52" fmla="*/ 259 w 679"/>
                <a:gd name="T53" fmla="*/ 499 h 689"/>
                <a:gd name="T54" fmla="*/ 60 w 679"/>
                <a:gd name="T55" fmla="*/ 499 h 689"/>
                <a:gd name="T56" fmla="*/ 30 w 679"/>
                <a:gd name="T57" fmla="*/ 439 h 689"/>
                <a:gd name="T58" fmla="*/ 259 w 679"/>
                <a:gd name="T59" fmla="*/ 439 h 689"/>
                <a:gd name="T60" fmla="*/ 259 w 679"/>
                <a:gd name="T61" fmla="*/ 499 h 689"/>
                <a:gd name="T62" fmla="*/ 539 w 679"/>
                <a:gd name="T63" fmla="*/ 559 h 689"/>
                <a:gd name="T64" fmla="*/ 539 w 679"/>
                <a:gd name="T65" fmla="*/ 619 h 689"/>
                <a:gd name="T66" fmla="*/ 159 w 679"/>
                <a:gd name="T67" fmla="*/ 619 h 689"/>
                <a:gd name="T68" fmla="*/ 99 w 679"/>
                <a:gd name="T69" fmla="*/ 559 h 689"/>
                <a:gd name="T70" fmla="*/ 539 w 679"/>
                <a:gd name="T71" fmla="*/ 559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9" h="689">
                  <a:moveTo>
                    <a:pt x="69" y="39"/>
                  </a:moveTo>
                  <a:lnTo>
                    <a:pt x="319" y="39"/>
                  </a:lnTo>
                  <a:lnTo>
                    <a:pt x="319" y="0"/>
                  </a:lnTo>
                  <a:lnTo>
                    <a:pt x="559" y="0"/>
                  </a:lnTo>
                  <a:lnTo>
                    <a:pt x="559" y="39"/>
                  </a:lnTo>
                  <a:lnTo>
                    <a:pt x="679" y="39"/>
                  </a:lnTo>
                  <a:lnTo>
                    <a:pt x="679" y="649"/>
                  </a:lnTo>
                  <a:lnTo>
                    <a:pt x="619" y="689"/>
                  </a:lnTo>
                  <a:lnTo>
                    <a:pt x="619" y="99"/>
                  </a:lnTo>
                  <a:lnTo>
                    <a:pt x="559" y="99"/>
                  </a:lnTo>
                  <a:lnTo>
                    <a:pt x="559" y="499"/>
                  </a:lnTo>
                  <a:lnTo>
                    <a:pt x="439" y="379"/>
                  </a:lnTo>
                  <a:lnTo>
                    <a:pt x="319" y="499"/>
                  </a:lnTo>
                  <a:lnTo>
                    <a:pt x="319" y="99"/>
                  </a:lnTo>
                  <a:lnTo>
                    <a:pt x="40" y="99"/>
                  </a:lnTo>
                  <a:lnTo>
                    <a:pt x="69" y="39"/>
                  </a:lnTo>
                  <a:close/>
                  <a:moveTo>
                    <a:pt x="259" y="199"/>
                  </a:moveTo>
                  <a:lnTo>
                    <a:pt x="259" y="259"/>
                  </a:lnTo>
                  <a:lnTo>
                    <a:pt x="0" y="259"/>
                  </a:lnTo>
                  <a:lnTo>
                    <a:pt x="10" y="199"/>
                  </a:lnTo>
                  <a:lnTo>
                    <a:pt x="259" y="199"/>
                  </a:lnTo>
                  <a:close/>
                  <a:moveTo>
                    <a:pt x="259" y="319"/>
                  </a:moveTo>
                  <a:lnTo>
                    <a:pt x="259" y="379"/>
                  </a:lnTo>
                  <a:lnTo>
                    <a:pt x="10" y="379"/>
                  </a:lnTo>
                  <a:lnTo>
                    <a:pt x="0" y="319"/>
                  </a:lnTo>
                  <a:lnTo>
                    <a:pt x="259" y="319"/>
                  </a:lnTo>
                  <a:close/>
                  <a:moveTo>
                    <a:pt x="259" y="499"/>
                  </a:moveTo>
                  <a:lnTo>
                    <a:pt x="60" y="499"/>
                  </a:lnTo>
                  <a:lnTo>
                    <a:pt x="30" y="439"/>
                  </a:lnTo>
                  <a:lnTo>
                    <a:pt x="259" y="439"/>
                  </a:lnTo>
                  <a:lnTo>
                    <a:pt x="259" y="499"/>
                  </a:lnTo>
                  <a:close/>
                  <a:moveTo>
                    <a:pt x="539" y="559"/>
                  </a:moveTo>
                  <a:lnTo>
                    <a:pt x="539" y="619"/>
                  </a:lnTo>
                  <a:lnTo>
                    <a:pt x="159" y="619"/>
                  </a:lnTo>
                  <a:lnTo>
                    <a:pt x="99" y="559"/>
                  </a:lnTo>
                  <a:lnTo>
                    <a:pt x="539" y="559"/>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41" name="Circle"/>
            <p:cNvSpPr>
              <a:spLocks noChangeAspect="1" noEditPoints="1"/>
            </p:cNvSpPr>
            <p:nvPr/>
          </p:nvSpPr>
          <p:spPr bwMode="auto">
            <a:xfrm>
              <a:off x="2737960" y="3609976"/>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959" name="Ribbon"/>
          <p:cNvGrpSpPr>
            <a:grpSpLocks noChangeAspect="1"/>
          </p:cNvGrpSpPr>
          <p:nvPr/>
        </p:nvGrpSpPr>
        <p:grpSpPr>
          <a:xfrm>
            <a:off x="3177869" y="3929062"/>
            <a:ext cx="377825" cy="377825"/>
            <a:chOff x="3127691" y="3636964"/>
            <a:chExt cx="377825" cy="377825"/>
          </a:xfrm>
        </p:grpSpPr>
        <p:sp>
          <p:nvSpPr>
            <p:cNvPr id="4500" name="Ribbon Icon"/>
            <p:cNvSpPr>
              <a:spLocks noChangeAspect="1"/>
            </p:cNvSpPr>
            <p:nvPr/>
          </p:nvSpPr>
          <p:spPr bwMode="auto">
            <a:xfrm>
              <a:off x="3268185" y="3741739"/>
              <a:ext cx="96837" cy="193675"/>
            </a:xfrm>
            <a:custGeom>
              <a:avLst/>
              <a:gdLst>
                <a:gd name="T0" fmla="*/ 0 w 61"/>
                <a:gd name="T1" fmla="*/ 122 h 122"/>
                <a:gd name="T2" fmla="*/ 0 w 61"/>
                <a:gd name="T3" fmla="*/ 0 h 122"/>
                <a:gd name="T4" fmla="*/ 61 w 61"/>
                <a:gd name="T5" fmla="*/ 0 h 122"/>
                <a:gd name="T6" fmla="*/ 61 w 61"/>
                <a:gd name="T7" fmla="*/ 122 h 122"/>
                <a:gd name="T8" fmla="*/ 30 w 61"/>
                <a:gd name="T9" fmla="*/ 91 h 122"/>
                <a:gd name="T10" fmla="*/ 0 w 61"/>
                <a:gd name="T11" fmla="*/ 122 h 122"/>
              </a:gdLst>
              <a:ahLst/>
              <a:cxnLst>
                <a:cxn ang="0">
                  <a:pos x="T0" y="T1"/>
                </a:cxn>
                <a:cxn ang="0">
                  <a:pos x="T2" y="T3"/>
                </a:cxn>
                <a:cxn ang="0">
                  <a:pos x="T4" y="T5"/>
                </a:cxn>
                <a:cxn ang="0">
                  <a:pos x="T6" y="T7"/>
                </a:cxn>
                <a:cxn ang="0">
                  <a:pos x="T8" y="T9"/>
                </a:cxn>
                <a:cxn ang="0">
                  <a:pos x="T10" y="T11"/>
                </a:cxn>
              </a:cxnLst>
              <a:rect l="0" t="0" r="r" b="b"/>
              <a:pathLst>
                <a:path w="61" h="122">
                  <a:moveTo>
                    <a:pt x="0" y="122"/>
                  </a:moveTo>
                  <a:lnTo>
                    <a:pt x="0" y="0"/>
                  </a:lnTo>
                  <a:lnTo>
                    <a:pt x="61" y="0"/>
                  </a:lnTo>
                  <a:lnTo>
                    <a:pt x="61" y="122"/>
                  </a:lnTo>
                  <a:lnTo>
                    <a:pt x="30" y="91"/>
                  </a:lnTo>
                  <a:lnTo>
                    <a:pt x="0" y="122"/>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42" name="Circle"/>
            <p:cNvSpPr>
              <a:spLocks noChangeAspect="1" noEditPoints="1"/>
            </p:cNvSpPr>
            <p:nvPr/>
          </p:nvSpPr>
          <p:spPr bwMode="auto">
            <a:xfrm>
              <a:off x="3127691" y="3636964"/>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960" name="Heart"/>
          <p:cNvGrpSpPr>
            <a:grpSpLocks noChangeAspect="1"/>
          </p:cNvGrpSpPr>
          <p:nvPr/>
        </p:nvGrpSpPr>
        <p:grpSpPr>
          <a:xfrm>
            <a:off x="3847692" y="3929062"/>
            <a:ext cx="377825" cy="377825"/>
            <a:chOff x="3508691" y="3605213"/>
            <a:chExt cx="377825" cy="377825"/>
          </a:xfrm>
        </p:grpSpPr>
        <p:sp>
          <p:nvSpPr>
            <p:cNvPr id="4501" name="Heart Icon"/>
            <p:cNvSpPr>
              <a:spLocks noChangeAspect="1"/>
            </p:cNvSpPr>
            <p:nvPr/>
          </p:nvSpPr>
          <p:spPr bwMode="auto">
            <a:xfrm>
              <a:off x="3587272" y="3705225"/>
              <a:ext cx="220662" cy="190500"/>
            </a:xfrm>
            <a:custGeom>
              <a:avLst/>
              <a:gdLst>
                <a:gd name="T0" fmla="*/ 32 w 771"/>
                <a:gd name="T1" fmla="*/ 245 h 668"/>
                <a:gd name="T2" fmla="*/ 174 w 771"/>
                <a:gd name="T3" fmla="*/ 14 h 668"/>
                <a:gd name="T4" fmla="*/ 385 w 771"/>
                <a:gd name="T5" fmla="*/ 132 h 668"/>
                <a:gd name="T6" fmla="*/ 597 w 771"/>
                <a:gd name="T7" fmla="*/ 14 h 668"/>
                <a:gd name="T8" fmla="*/ 738 w 771"/>
                <a:gd name="T9" fmla="*/ 245 h 668"/>
                <a:gd name="T10" fmla="*/ 385 w 771"/>
                <a:gd name="T11" fmla="*/ 668 h 668"/>
                <a:gd name="T12" fmla="*/ 32 w 771"/>
                <a:gd name="T13" fmla="*/ 245 h 668"/>
              </a:gdLst>
              <a:ahLst/>
              <a:cxnLst>
                <a:cxn ang="0">
                  <a:pos x="T0" y="T1"/>
                </a:cxn>
                <a:cxn ang="0">
                  <a:pos x="T2" y="T3"/>
                </a:cxn>
                <a:cxn ang="0">
                  <a:pos x="T4" y="T5"/>
                </a:cxn>
                <a:cxn ang="0">
                  <a:pos x="T6" y="T7"/>
                </a:cxn>
                <a:cxn ang="0">
                  <a:pos x="T8" y="T9"/>
                </a:cxn>
                <a:cxn ang="0">
                  <a:pos x="T10" y="T11"/>
                </a:cxn>
                <a:cxn ang="0">
                  <a:pos x="T12" y="T13"/>
                </a:cxn>
              </a:cxnLst>
              <a:rect l="0" t="0" r="r" b="b"/>
              <a:pathLst>
                <a:path w="771" h="668">
                  <a:moveTo>
                    <a:pt x="32" y="245"/>
                  </a:moveTo>
                  <a:cubicBezTo>
                    <a:pt x="0" y="123"/>
                    <a:pt x="94" y="29"/>
                    <a:pt x="174" y="14"/>
                  </a:cubicBezTo>
                  <a:cubicBezTo>
                    <a:pt x="254" y="0"/>
                    <a:pt x="319" y="66"/>
                    <a:pt x="385" y="132"/>
                  </a:cubicBezTo>
                  <a:cubicBezTo>
                    <a:pt x="451" y="66"/>
                    <a:pt x="517" y="0"/>
                    <a:pt x="597" y="14"/>
                  </a:cubicBezTo>
                  <a:cubicBezTo>
                    <a:pt x="677" y="29"/>
                    <a:pt x="771" y="123"/>
                    <a:pt x="738" y="245"/>
                  </a:cubicBezTo>
                  <a:cubicBezTo>
                    <a:pt x="705" y="367"/>
                    <a:pt x="545" y="518"/>
                    <a:pt x="385" y="668"/>
                  </a:cubicBezTo>
                  <a:cubicBezTo>
                    <a:pt x="225" y="518"/>
                    <a:pt x="65" y="367"/>
                    <a:pt x="32" y="24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43" name="Circle"/>
            <p:cNvSpPr>
              <a:spLocks noChangeAspect="1" noEditPoints="1"/>
            </p:cNvSpPr>
            <p:nvPr/>
          </p:nvSpPr>
          <p:spPr bwMode="auto">
            <a:xfrm>
              <a:off x="3508691" y="3605213"/>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962" name="Print"/>
          <p:cNvGrpSpPr>
            <a:grpSpLocks noChangeAspect="1"/>
          </p:cNvGrpSpPr>
          <p:nvPr/>
        </p:nvGrpSpPr>
        <p:grpSpPr>
          <a:xfrm>
            <a:off x="4517514" y="3929062"/>
            <a:ext cx="377825" cy="377825"/>
            <a:chOff x="4292916" y="3611563"/>
            <a:chExt cx="377825" cy="377825"/>
          </a:xfrm>
        </p:grpSpPr>
        <p:sp>
          <p:nvSpPr>
            <p:cNvPr id="4503" name="Print Icon"/>
            <p:cNvSpPr>
              <a:spLocks noChangeAspect="1" noEditPoints="1"/>
            </p:cNvSpPr>
            <p:nvPr/>
          </p:nvSpPr>
          <p:spPr bwMode="auto">
            <a:xfrm>
              <a:off x="4368322" y="3691731"/>
              <a:ext cx="227012" cy="217488"/>
            </a:xfrm>
            <a:custGeom>
              <a:avLst/>
              <a:gdLst>
                <a:gd name="T0" fmla="*/ 169 w 790"/>
                <a:gd name="T1" fmla="*/ 170 h 762"/>
                <a:gd name="T2" fmla="*/ 169 w 790"/>
                <a:gd name="T3" fmla="*/ 0 h 762"/>
                <a:gd name="T4" fmla="*/ 621 w 790"/>
                <a:gd name="T5" fmla="*/ 0 h 762"/>
                <a:gd name="T6" fmla="*/ 621 w 790"/>
                <a:gd name="T7" fmla="*/ 170 h 762"/>
                <a:gd name="T8" fmla="*/ 564 w 790"/>
                <a:gd name="T9" fmla="*/ 170 h 762"/>
                <a:gd name="T10" fmla="*/ 564 w 790"/>
                <a:gd name="T11" fmla="*/ 57 h 762"/>
                <a:gd name="T12" fmla="*/ 226 w 790"/>
                <a:gd name="T13" fmla="*/ 57 h 762"/>
                <a:gd name="T14" fmla="*/ 226 w 790"/>
                <a:gd name="T15" fmla="*/ 170 h 762"/>
                <a:gd name="T16" fmla="*/ 169 w 790"/>
                <a:gd name="T17" fmla="*/ 170 h 762"/>
                <a:gd name="T18" fmla="*/ 0 w 790"/>
                <a:gd name="T19" fmla="*/ 198 h 762"/>
                <a:gd name="T20" fmla="*/ 790 w 790"/>
                <a:gd name="T21" fmla="*/ 198 h 762"/>
                <a:gd name="T22" fmla="*/ 790 w 790"/>
                <a:gd name="T23" fmla="*/ 593 h 762"/>
                <a:gd name="T24" fmla="*/ 621 w 790"/>
                <a:gd name="T25" fmla="*/ 593 h 762"/>
                <a:gd name="T26" fmla="*/ 621 w 790"/>
                <a:gd name="T27" fmla="*/ 762 h 762"/>
                <a:gd name="T28" fmla="*/ 169 w 790"/>
                <a:gd name="T29" fmla="*/ 762 h 762"/>
                <a:gd name="T30" fmla="*/ 169 w 790"/>
                <a:gd name="T31" fmla="*/ 593 h 762"/>
                <a:gd name="T32" fmla="*/ 0 w 790"/>
                <a:gd name="T33" fmla="*/ 593 h 762"/>
                <a:gd name="T34" fmla="*/ 0 w 790"/>
                <a:gd name="T35" fmla="*/ 198 h 762"/>
                <a:gd name="T36" fmla="*/ 705 w 790"/>
                <a:gd name="T37" fmla="*/ 508 h 762"/>
                <a:gd name="T38" fmla="*/ 705 w 790"/>
                <a:gd name="T39" fmla="*/ 282 h 762"/>
                <a:gd name="T40" fmla="*/ 85 w 790"/>
                <a:gd name="T41" fmla="*/ 282 h 762"/>
                <a:gd name="T42" fmla="*/ 85 w 790"/>
                <a:gd name="T43" fmla="*/ 508 h 762"/>
                <a:gd name="T44" fmla="*/ 705 w 790"/>
                <a:gd name="T45" fmla="*/ 508 h 762"/>
                <a:gd name="T46" fmla="*/ 169 w 790"/>
                <a:gd name="T47" fmla="*/ 480 h 762"/>
                <a:gd name="T48" fmla="*/ 169 w 790"/>
                <a:gd name="T49" fmla="*/ 395 h 762"/>
                <a:gd name="T50" fmla="*/ 621 w 790"/>
                <a:gd name="T51" fmla="*/ 395 h 762"/>
                <a:gd name="T52" fmla="*/ 621 w 790"/>
                <a:gd name="T53" fmla="*/ 480 h 762"/>
                <a:gd name="T54" fmla="*/ 169 w 790"/>
                <a:gd name="T55" fmla="*/ 48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90" h="762">
                  <a:moveTo>
                    <a:pt x="169" y="170"/>
                  </a:moveTo>
                  <a:lnTo>
                    <a:pt x="169" y="0"/>
                  </a:lnTo>
                  <a:lnTo>
                    <a:pt x="621" y="0"/>
                  </a:lnTo>
                  <a:lnTo>
                    <a:pt x="621" y="170"/>
                  </a:lnTo>
                  <a:lnTo>
                    <a:pt x="564" y="170"/>
                  </a:lnTo>
                  <a:lnTo>
                    <a:pt x="564" y="57"/>
                  </a:lnTo>
                  <a:lnTo>
                    <a:pt x="226" y="57"/>
                  </a:lnTo>
                  <a:lnTo>
                    <a:pt x="226" y="170"/>
                  </a:lnTo>
                  <a:lnTo>
                    <a:pt x="169" y="170"/>
                  </a:lnTo>
                  <a:close/>
                  <a:moveTo>
                    <a:pt x="0" y="198"/>
                  </a:moveTo>
                  <a:lnTo>
                    <a:pt x="790" y="198"/>
                  </a:lnTo>
                  <a:lnTo>
                    <a:pt x="790" y="593"/>
                  </a:lnTo>
                  <a:lnTo>
                    <a:pt x="621" y="593"/>
                  </a:lnTo>
                  <a:lnTo>
                    <a:pt x="621" y="762"/>
                  </a:lnTo>
                  <a:lnTo>
                    <a:pt x="169" y="762"/>
                  </a:lnTo>
                  <a:lnTo>
                    <a:pt x="169" y="593"/>
                  </a:lnTo>
                  <a:lnTo>
                    <a:pt x="0" y="593"/>
                  </a:lnTo>
                  <a:lnTo>
                    <a:pt x="0" y="198"/>
                  </a:lnTo>
                  <a:close/>
                  <a:moveTo>
                    <a:pt x="705" y="508"/>
                  </a:moveTo>
                  <a:lnTo>
                    <a:pt x="705" y="282"/>
                  </a:lnTo>
                  <a:lnTo>
                    <a:pt x="85" y="282"/>
                  </a:lnTo>
                  <a:lnTo>
                    <a:pt x="85" y="508"/>
                  </a:lnTo>
                  <a:lnTo>
                    <a:pt x="705" y="508"/>
                  </a:lnTo>
                  <a:close/>
                  <a:moveTo>
                    <a:pt x="169" y="480"/>
                  </a:moveTo>
                  <a:lnTo>
                    <a:pt x="169" y="395"/>
                  </a:lnTo>
                  <a:lnTo>
                    <a:pt x="621" y="395"/>
                  </a:lnTo>
                  <a:lnTo>
                    <a:pt x="621" y="480"/>
                  </a:lnTo>
                  <a:lnTo>
                    <a:pt x="169" y="480"/>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45" name="Circle"/>
            <p:cNvSpPr>
              <a:spLocks noChangeAspect="1" noEditPoints="1"/>
            </p:cNvSpPr>
            <p:nvPr/>
          </p:nvSpPr>
          <p:spPr bwMode="auto">
            <a:xfrm>
              <a:off x="4292916" y="3611563"/>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966" name="Remove User"/>
          <p:cNvGrpSpPr>
            <a:grpSpLocks noChangeAspect="1"/>
          </p:cNvGrpSpPr>
          <p:nvPr/>
        </p:nvGrpSpPr>
        <p:grpSpPr>
          <a:xfrm>
            <a:off x="7196806" y="3929062"/>
            <a:ext cx="377825" cy="377825"/>
            <a:chOff x="5801041" y="3613151"/>
            <a:chExt cx="377825" cy="377825"/>
          </a:xfrm>
        </p:grpSpPr>
        <p:sp>
          <p:nvSpPr>
            <p:cNvPr id="4506" name="Remove User Icon"/>
            <p:cNvSpPr>
              <a:spLocks noChangeAspect="1" noEditPoints="1"/>
            </p:cNvSpPr>
            <p:nvPr/>
          </p:nvSpPr>
          <p:spPr bwMode="auto">
            <a:xfrm>
              <a:off x="5885178" y="3686176"/>
              <a:ext cx="209550" cy="219075"/>
            </a:xfrm>
            <a:custGeom>
              <a:avLst/>
              <a:gdLst>
                <a:gd name="T0" fmla="*/ 0 w 733"/>
                <a:gd name="T1" fmla="*/ 511 h 771"/>
                <a:gd name="T2" fmla="*/ 59 w 733"/>
                <a:gd name="T3" fmla="*/ 451 h 771"/>
                <a:gd name="T4" fmla="*/ 159 w 733"/>
                <a:gd name="T5" fmla="*/ 551 h 771"/>
                <a:gd name="T6" fmla="*/ 259 w 733"/>
                <a:gd name="T7" fmla="*/ 451 h 771"/>
                <a:gd name="T8" fmla="*/ 319 w 733"/>
                <a:gd name="T9" fmla="*/ 511 h 771"/>
                <a:gd name="T10" fmla="*/ 219 w 733"/>
                <a:gd name="T11" fmla="*/ 611 h 771"/>
                <a:gd name="T12" fmla="*/ 319 w 733"/>
                <a:gd name="T13" fmla="*/ 711 h 771"/>
                <a:gd name="T14" fmla="*/ 259 w 733"/>
                <a:gd name="T15" fmla="*/ 771 h 771"/>
                <a:gd name="T16" fmla="*/ 159 w 733"/>
                <a:gd name="T17" fmla="*/ 671 h 771"/>
                <a:gd name="T18" fmla="*/ 59 w 733"/>
                <a:gd name="T19" fmla="*/ 771 h 771"/>
                <a:gd name="T20" fmla="*/ 0 w 733"/>
                <a:gd name="T21" fmla="*/ 711 h 771"/>
                <a:gd name="T22" fmla="*/ 99 w 733"/>
                <a:gd name="T23" fmla="*/ 611 h 771"/>
                <a:gd name="T24" fmla="*/ 0 w 733"/>
                <a:gd name="T25" fmla="*/ 511 h 771"/>
                <a:gd name="T26" fmla="*/ 395 w 733"/>
                <a:gd name="T27" fmla="*/ 0 h 771"/>
                <a:gd name="T28" fmla="*/ 522 w 733"/>
                <a:gd name="T29" fmla="*/ 175 h 771"/>
                <a:gd name="T30" fmla="*/ 543 w 733"/>
                <a:gd name="T31" fmla="*/ 211 h 771"/>
                <a:gd name="T32" fmla="*/ 512 w 733"/>
                <a:gd name="T33" fmla="*/ 252 h 771"/>
                <a:gd name="T34" fmla="*/ 479 w 733"/>
                <a:gd name="T35" fmla="*/ 320 h 771"/>
                <a:gd name="T36" fmla="*/ 479 w 733"/>
                <a:gd name="T37" fmla="*/ 409 h 771"/>
                <a:gd name="T38" fmla="*/ 621 w 733"/>
                <a:gd name="T39" fmla="*/ 451 h 771"/>
                <a:gd name="T40" fmla="*/ 733 w 733"/>
                <a:gd name="T41" fmla="*/ 543 h 771"/>
                <a:gd name="T42" fmla="*/ 733 w 733"/>
                <a:gd name="T43" fmla="*/ 677 h 771"/>
                <a:gd name="T44" fmla="*/ 342 w 733"/>
                <a:gd name="T45" fmla="*/ 677 h 771"/>
                <a:gd name="T46" fmla="*/ 276 w 733"/>
                <a:gd name="T47" fmla="*/ 611 h 771"/>
                <a:gd name="T48" fmla="*/ 375 w 733"/>
                <a:gd name="T49" fmla="*/ 511 h 771"/>
                <a:gd name="T50" fmla="*/ 278 w 733"/>
                <a:gd name="T51" fmla="*/ 415 h 771"/>
                <a:gd name="T52" fmla="*/ 310 w 733"/>
                <a:gd name="T53" fmla="*/ 409 h 771"/>
                <a:gd name="T54" fmla="*/ 310 w 733"/>
                <a:gd name="T55" fmla="*/ 320 h 771"/>
                <a:gd name="T56" fmla="*/ 277 w 733"/>
                <a:gd name="T57" fmla="*/ 252 h 771"/>
                <a:gd name="T58" fmla="*/ 247 w 733"/>
                <a:gd name="T59" fmla="*/ 211 h 771"/>
                <a:gd name="T60" fmla="*/ 268 w 733"/>
                <a:gd name="T61" fmla="*/ 175 h 771"/>
                <a:gd name="T62" fmla="*/ 395 w 733"/>
                <a:gd name="T63" fmla="*/ 0 h 771"/>
                <a:gd name="T64" fmla="*/ 169 w 733"/>
                <a:gd name="T65" fmla="*/ 451 h 771"/>
                <a:gd name="T66" fmla="*/ 228 w 733"/>
                <a:gd name="T67" fmla="*/ 427 h 771"/>
                <a:gd name="T68" fmla="*/ 160 w 733"/>
                <a:gd name="T69" fmla="*/ 495 h 771"/>
                <a:gd name="T70" fmla="*/ 135 w 733"/>
                <a:gd name="T71" fmla="*/ 471 h 771"/>
                <a:gd name="T72" fmla="*/ 169 w 733"/>
                <a:gd name="T73" fmla="*/ 451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3" h="771">
                  <a:moveTo>
                    <a:pt x="0" y="511"/>
                  </a:moveTo>
                  <a:lnTo>
                    <a:pt x="59" y="451"/>
                  </a:lnTo>
                  <a:lnTo>
                    <a:pt x="159" y="551"/>
                  </a:lnTo>
                  <a:lnTo>
                    <a:pt x="259" y="451"/>
                  </a:lnTo>
                  <a:lnTo>
                    <a:pt x="319" y="511"/>
                  </a:lnTo>
                  <a:lnTo>
                    <a:pt x="219" y="611"/>
                  </a:lnTo>
                  <a:lnTo>
                    <a:pt x="319" y="711"/>
                  </a:lnTo>
                  <a:lnTo>
                    <a:pt x="259" y="771"/>
                  </a:lnTo>
                  <a:lnTo>
                    <a:pt x="159" y="671"/>
                  </a:lnTo>
                  <a:lnTo>
                    <a:pt x="59" y="771"/>
                  </a:lnTo>
                  <a:lnTo>
                    <a:pt x="0" y="711"/>
                  </a:lnTo>
                  <a:lnTo>
                    <a:pt x="99" y="611"/>
                  </a:lnTo>
                  <a:lnTo>
                    <a:pt x="0" y="511"/>
                  </a:lnTo>
                  <a:close/>
                  <a:moveTo>
                    <a:pt x="395" y="0"/>
                  </a:moveTo>
                  <a:cubicBezTo>
                    <a:pt x="494" y="0"/>
                    <a:pt x="536" y="56"/>
                    <a:pt x="522" y="175"/>
                  </a:cubicBezTo>
                  <a:cubicBezTo>
                    <a:pt x="534" y="182"/>
                    <a:pt x="543" y="195"/>
                    <a:pt x="543" y="211"/>
                  </a:cubicBezTo>
                  <a:cubicBezTo>
                    <a:pt x="543" y="230"/>
                    <a:pt x="530" y="247"/>
                    <a:pt x="512" y="252"/>
                  </a:cubicBezTo>
                  <a:cubicBezTo>
                    <a:pt x="505" y="278"/>
                    <a:pt x="494" y="301"/>
                    <a:pt x="479" y="320"/>
                  </a:cubicBezTo>
                  <a:lnTo>
                    <a:pt x="479" y="409"/>
                  </a:lnTo>
                  <a:cubicBezTo>
                    <a:pt x="526" y="418"/>
                    <a:pt x="564" y="423"/>
                    <a:pt x="621" y="451"/>
                  </a:cubicBezTo>
                  <a:cubicBezTo>
                    <a:pt x="677" y="479"/>
                    <a:pt x="696" y="505"/>
                    <a:pt x="733" y="543"/>
                  </a:cubicBezTo>
                  <a:lnTo>
                    <a:pt x="733" y="677"/>
                  </a:lnTo>
                  <a:lnTo>
                    <a:pt x="342" y="677"/>
                  </a:lnTo>
                  <a:lnTo>
                    <a:pt x="276" y="611"/>
                  </a:lnTo>
                  <a:lnTo>
                    <a:pt x="375" y="511"/>
                  </a:lnTo>
                  <a:lnTo>
                    <a:pt x="278" y="415"/>
                  </a:lnTo>
                  <a:lnTo>
                    <a:pt x="310" y="409"/>
                  </a:lnTo>
                  <a:lnTo>
                    <a:pt x="310" y="320"/>
                  </a:lnTo>
                  <a:cubicBezTo>
                    <a:pt x="296" y="301"/>
                    <a:pt x="284" y="278"/>
                    <a:pt x="277" y="252"/>
                  </a:cubicBezTo>
                  <a:cubicBezTo>
                    <a:pt x="259" y="247"/>
                    <a:pt x="247" y="230"/>
                    <a:pt x="247" y="211"/>
                  </a:cubicBezTo>
                  <a:cubicBezTo>
                    <a:pt x="247" y="195"/>
                    <a:pt x="255" y="182"/>
                    <a:pt x="268" y="175"/>
                  </a:cubicBezTo>
                  <a:cubicBezTo>
                    <a:pt x="254" y="56"/>
                    <a:pt x="296" y="0"/>
                    <a:pt x="395" y="0"/>
                  </a:cubicBezTo>
                  <a:close/>
                  <a:moveTo>
                    <a:pt x="169" y="451"/>
                  </a:moveTo>
                  <a:cubicBezTo>
                    <a:pt x="191" y="440"/>
                    <a:pt x="210" y="433"/>
                    <a:pt x="228" y="427"/>
                  </a:cubicBezTo>
                  <a:lnTo>
                    <a:pt x="160" y="495"/>
                  </a:lnTo>
                  <a:lnTo>
                    <a:pt x="135" y="471"/>
                  </a:lnTo>
                  <a:lnTo>
                    <a:pt x="169" y="451"/>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46" name="Circle"/>
            <p:cNvSpPr>
              <a:spLocks noChangeAspect="1" noEditPoints="1"/>
            </p:cNvSpPr>
            <p:nvPr/>
          </p:nvSpPr>
          <p:spPr bwMode="auto">
            <a:xfrm>
              <a:off x="5801041" y="3613151"/>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967" name="Calendar"/>
          <p:cNvGrpSpPr>
            <a:grpSpLocks noChangeAspect="1"/>
          </p:cNvGrpSpPr>
          <p:nvPr/>
        </p:nvGrpSpPr>
        <p:grpSpPr>
          <a:xfrm>
            <a:off x="7866629" y="3929062"/>
            <a:ext cx="377825" cy="377825"/>
            <a:chOff x="6195535" y="3592513"/>
            <a:chExt cx="377825" cy="377825"/>
          </a:xfrm>
        </p:grpSpPr>
        <p:sp>
          <p:nvSpPr>
            <p:cNvPr id="4508" name="Calendar Icon"/>
            <p:cNvSpPr>
              <a:spLocks noChangeAspect="1" noEditPoints="1"/>
            </p:cNvSpPr>
            <p:nvPr/>
          </p:nvSpPr>
          <p:spPr bwMode="auto">
            <a:xfrm>
              <a:off x="6283641" y="3680619"/>
              <a:ext cx="201612" cy="201613"/>
            </a:xfrm>
            <a:custGeom>
              <a:avLst/>
              <a:gdLst>
                <a:gd name="T0" fmla="*/ 0 w 706"/>
                <a:gd name="T1" fmla="*/ 85 h 706"/>
                <a:gd name="T2" fmla="*/ 85 w 706"/>
                <a:gd name="T3" fmla="*/ 0 h 706"/>
                <a:gd name="T4" fmla="*/ 226 w 706"/>
                <a:gd name="T5" fmla="*/ 85 h 706"/>
                <a:gd name="T6" fmla="*/ 480 w 706"/>
                <a:gd name="T7" fmla="*/ 0 h 706"/>
                <a:gd name="T8" fmla="*/ 621 w 706"/>
                <a:gd name="T9" fmla="*/ 85 h 706"/>
                <a:gd name="T10" fmla="*/ 706 w 706"/>
                <a:gd name="T11" fmla="*/ 706 h 706"/>
                <a:gd name="T12" fmla="*/ 57 w 706"/>
                <a:gd name="T13" fmla="*/ 649 h 706"/>
                <a:gd name="T14" fmla="*/ 649 w 706"/>
                <a:gd name="T15" fmla="*/ 226 h 706"/>
                <a:gd name="T16" fmla="*/ 57 w 706"/>
                <a:gd name="T17" fmla="*/ 649 h 706"/>
                <a:gd name="T18" fmla="*/ 127 w 706"/>
                <a:gd name="T19" fmla="*/ 85 h 706"/>
                <a:gd name="T20" fmla="*/ 184 w 706"/>
                <a:gd name="T21" fmla="*/ 85 h 706"/>
                <a:gd name="T22" fmla="*/ 550 w 706"/>
                <a:gd name="T23" fmla="*/ 42 h 706"/>
                <a:gd name="T24" fmla="*/ 550 w 706"/>
                <a:gd name="T25" fmla="*/ 127 h 706"/>
                <a:gd name="T26" fmla="*/ 550 w 706"/>
                <a:gd name="T27" fmla="*/ 42 h 706"/>
                <a:gd name="T28" fmla="*/ 198 w 706"/>
                <a:gd name="T29" fmla="*/ 505 h 706"/>
                <a:gd name="T30" fmla="*/ 246 w 706"/>
                <a:gd name="T31" fmla="*/ 561 h 706"/>
                <a:gd name="T32" fmla="*/ 293 w 706"/>
                <a:gd name="T33" fmla="*/ 504 h 706"/>
                <a:gd name="T34" fmla="*/ 251 w 706"/>
                <a:gd name="T35" fmla="*/ 450 h 706"/>
                <a:gd name="T36" fmla="*/ 229 w 706"/>
                <a:gd name="T37" fmla="*/ 395 h 706"/>
                <a:gd name="T38" fmla="*/ 278 w 706"/>
                <a:gd name="T39" fmla="*/ 351 h 706"/>
                <a:gd name="T40" fmla="*/ 243 w 706"/>
                <a:gd name="T41" fmla="*/ 314 h 706"/>
                <a:gd name="T42" fmla="*/ 203 w 706"/>
                <a:gd name="T43" fmla="*/ 359 h 706"/>
                <a:gd name="T44" fmla="*/ 152 w 706"/>
                <a:gd name="T45" fmla="*/ 296 h 706"/>
                <a:gd name="T46" fmla="*/ 242 w 706"/>
                <a:gd name="T47" fmla="*/ 254 h 706"/>
                <a:gd name="T48" fmla="*/ 348 w 706"/>
                <a:gd name="T49" fmla="*/ 346 h 706"/>
                <a:gd name="T50" fmla="*/ 345 w 706"/>
                <a:gd name="T51" fmla="*/ 451 h 706"/>
                <a:gd name="T52" fmla="*/ 329 w 706"/>
                <a:gd name="T53" fmla="*/ 588 h 706"/>
                <a:gd name="T54" fmla="*/ 164 w 706"/>
                <a:gd name="T55" fmla="*/ 591 h 706"/>
                <a:gd name="T56" fmla="*/ 558 w 706"/>
                <a:gd name="T57" fmla="*/ 616 h 706"/>
                <a:gd name="T58" fmla="*/ 488 w 706"/>
                <a:gd name="T59" fmla="*/ 356 h 706"/>
                <a:gd name="T60" fmla="*/ 398 w 706"/>
                <a:gd name="T61" fmla="*/ 344 h 706"/>
                <a:gd name="T62" fmla="*/ 502 w 706"/>
                <a:gd name="T63" fmla="*/ 254 h 706"/>
                <a:gd name="T64" fmla="*/ 558 w 706"/>
                <a:gd name="T65" fmla="*/ 616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06" h="706">
                  <a:moveTo>
                    <a:pt x="0" y="706"/>
                  </a:moveTo>
                  <a:lnTo>
                    <a:pt x="0" y="85"/>
                  </a:lnTo>
                  <a:lnTo>
                    <a:pt x="85" y="85"/>
                  </a:lnTo>
                  <a:lnTo>
                    <a:pt x="85" y="0"/>
                  </a:lnTo>
                  <a:lnTo>
                    <a:pt x="226" y="0"/>
                  </a:lnTo>
                  <a:lnTo>
                    <a:pt x="226" y="85"/>
                  </a:lnTo>
                  <a:lnTo>
                    <a:pt x="480" y="85"/>
                  </a:lnTo>
                  <a:lnTo>
                    <a:pt x="480" y="0"/>
                  </a:lnTo>
                  <a:lnTo>
                    <a:pt x="621" y="0"/>
                  </a:lnTo>
                  <a:lnTo>
                    <a:pt x="621" y="85"/>
                  </a:lnTo>
                  <a:lnTo>
                    <a:pt x="706" y="85"/>
                  </a:lnTo>
                  <a:lnTo>
                    <a:pt x="706" y="706"/>
                  </a:lnTo>
                  <a:lnTo>
                    <a:pt x="0" y="706"/>
                  </a:lnTo>
                  <a:close/>
                  <a:moveTo>
                    <a:pt x="57" y="649"/>
                  </a:moveTo>
                  <a:lnTo>
                    <a:pt x="649" y="649"/>
                  </a:lnTo>
                  <a:lnTo>
                    <a:pt x="649" y="226"/>
                  </a:lnTo>
                  <a:lnTo>
                    <a:pt x="57" y="226"/>
                  </a:lnTo>
                  <a:lnTo>
                    <a:pt x="57" y="649"/>
                  </a:lnTo>
                  <a:close/>
                  <a:moveTo>
                    <a:pt x="155" y="42"/>
                  </a:moveTo>
                  <a:cubicBezTo>
                    <a:pt x="140" y="42"/>
                    <a:pt x="127" y="61"/>
                    <a:pt x="127" y="85"/>
                  </a:cubicBezTo>
                  <a:cubicBezTo>
                    <a:pt x="127" y="108"/>
                    <a:pt x="140" y="127"/>
                    <a:pt x="155" y="127"/>
                  </a:cubicBezTo>
                  <a:cubicBezTo>
                    <a:pt x="171" y="127"/>
                    <a:pt x="184" y="108"/>
                    <a:pt x="184" y="85"/>
                  </a:cubicBezTo>
                  <a:cubicBezTo>
                    <a:pt x="184" y="61"/>
                    <a:pt x="171" y="42"/>
                    <a:pt x="155" y="42"/>
                  </a:cubicBezTo>
                  <a:close/>
                  <a:moveTo>
                    <a:pt x="550" y="42"/>
                  </a:moveTo>
                  <a:cubicBezTo>
                    <a:pt x="535" y="42"/>
                    <a:pt x="522" y="61"/>
                    <a:pt x="522" y="84"/>
                  </a:cubicBezTo>
                  <a:cubicBezTo>
                    <a:pt x="522" y="108"/>
                    <a:pt x="535" y="127"/>
                    <a:pt x="550" y="127"/>
                  </a:cubicBezTo>
                  <a:cubicBezTo>
                    <a:pt x="566" y="127"/>
                    <a:pt x="579" y="108"/>
                    <a:pt x="579" y="84"/>
                  </a:cubicBezTo>
                  <a:cubicBezTo>
                    <a:pt x="579" y="61"/>
                    <a:pt x="566" y="42"/>
                    <a:pt x="550" y="42"/>
                  </a:cubicBezTo>
                  <a:close/>
                  <a:moveTo>
                    <a:pt x="128" y="514"/>
                  </a:moveTo>
                  <a:lnTo>
                    <a:pt x="198" y="505"/>
                  </a:lnTo>
                  <a:cubicBezTo>
                    <a:pt x="200" y="523"/>
                    <a:pt x="205" y="537"/>
                    <a:pt x="214" y="546"/>
                  </a:cubicBezTo>
                  <a:cubicBezTo>
                    <a:pt x="223" y="556"/>
                    <a:pt x="233" y="561"/>
                    <a:pt x="246" y="561"/>
                  </a:cubicBezTo>
                  <a:cubicBezTo>
                    <a:pt x="259" y="561"/>
                    <a:pt x="270" y="555"/>
                    <a:pt x="279" y="545"/>
                  </a:cubicBezTo>
                  <a:cubicBezTo>
                    <a:pt x="288" y="535"/>
                    <a:pt x="293" y="521"/>
                    <a:pt x="293" y="504"/>
                  </a:cubicBezTo>
                  <a:cubicBezTo>
                    <a:pt x="293" y="487"/>
                    <a:pt x="289" y="474"/>
                    <a:pt x="281" y="464"/>
                  </a:cubicBezTo>
                  <a:cubicBezTo>
                    <a:pt x="272" y="455"/>
                    <a:pt x="262" y="450"/>
                    <a:pt x="251" y="450"/>
                  </a:cubicBezTo>
                  <a:cubicBezTo>
                    <a:pt x="243" y="450"/>
                    <a:pt x="234" y="452"/>
                    <a:pt x="223" y="455"/>
                  </a:cubicBezTo>
                  <a:lnTo>
                    <a:pt x="229" y="395"/>
                  </a:lnTo>
                  <a:cubicBezTo>
                    <a:pt x="245" y="395"/>
                    <a:pt x="257" y="391"/>
                    <a:pt x="265" y="383"/>
                  </a:cubicBezTo>
                  <a:cubicBezTo>
                    <a:pt x="274" y="375"/>
                    <a:pt x="278" y="365"/>
                    <a:pt x="278" y="351"/>
                  </a:cubicBezTo>
                  <a:cubicBezTo>
                    <a:pt x="278" y="340"/>
                    <a:pt x="275" y="331"/>
                    <a:pt x="268" y="324"/>
                  </a:cubicBezTo>
                  <a:cubicBezTo>
                    <a:pt x="262" y="318"/>
                    <a:pt x="253" y="314"/>
                    <a:pt x="243" y="314"/>
                  </a:cubicBezTo>
                  <a:cubicBezTo>
                    <a:pt x="233" y="314"/>
                    <a:pt x="224" y="318"/>
                    <a:pt x="216" y="326"/>
                  </a:cubicBezTo>
                  <a:cubicBezTo>
                    <a:pt x="209" y="333"/>
                    <a:pt x="204" y="345"/>
                    <a:pt x="203" y="359"/>
                  </a:cubicBezTo>
                  <a:lnTo>
                    <a:pt x="133" y="349"/>
                  </a:lnTo>
                  <a:cubicBezTo>
                    <a:pt x="137" y="327"/>
                    <a:pt x="144" y="310"/>
                    <a:pt x="152" y="296"/>
                  </a:cubicBezTo>
                  <a:cubicBezTo>
                    <a:pt x="161" y="283"/>
                    <a:pt x="174" y="273"/>
                    <a:pt x="189" y="265"/>
                  </a:cubicBezTo>
                  <a:cubicBezTo>
                    <a:pt x="205" y="258"/>
                    <a:pt x="223" y="254"/>
                    <a:pt x="242" y="254"/>
                  </a:cubicBezTo>
                  <a:cubicBezTo>
                    <a:pt x="276" y="254"/>
                    <a:pt x="303" y="265"/>
                    <a:pt x="323" y="286"/>
                  </a:cubicBezTo>
                  <a:cubicBezTo>
                    <a:pt x="340" y="304"/>
                    <a:pt x="348" y="324"/>
                    <a:pt x="348" y="346"/>
                  </a:cubicBezTo>
                  <a:cubicBezTo>
                    <a:pt x="348" y="378"/>
                    <a:pt x="330" y="403"/>
                    <a:pt x="296" y="422"/>
                  </a:cubicBezTo>
                  <a:cubicBezTo>
                    <a:pt x="316" y="426"/>
                    <a:pt x="332" y="436"/>
                    <a:pt x="345" y="451"/>
                  </a:cubicBezTo>
                  <a:cubicBezTo>
                    <a:pt x="357" y="467"/>
                    <a:pt x="363" y="485"/>
                    <a:pt x="363" y="507"/>
                  </a:cubicBezTo>
                  <a:cubicBezTo>
                    <a:pt x="363" y="538"/>
                    <a:pt x="352" y="565"/>
                    <a:pt x="329" y="588"/>
                  </a:cubicBezTo>
                  <a:cubicBezTo>
                    <a:pt x="306" y="610"/>
                    <a:pt x="278" y="621"/>
                    <a:pt x="244" y="621"/>
                  </a:cubicBezTo>
                  <a:cubicBezTo>
                    <a:pt x="212" y="621"/>
                    <a:pt x="185" y="611"/>
                    <a:pt x="164" y="591"/>
                  </a:cubicBezTo>
                  <a:cubicBezTo>
                    <a:pt x="143" y="571"/>
                    <a:pt x="131" y="546"/>
                    <a:pt x="128" y="514"/>
                  </a:cubicBezTo>
                  <a:close/>
                  <a:moveTo>
                    <a:pt x="558" y="616"/>
                  </a:moveTo>
                  <a:lnTo>
                    <a:pt x="488" y="616"/>
                  </a:lnTo>
                  <a:lnTo>
                    <a:pt x="488" y="356"/>
                  </a:lnTo>
                  <a:cubicBezTo>
                    <a:pt x="463" y="382"/>
                    <a:pt x="433" y="402"/>
                    <a:pt x="398" y="415"/>
                  </a:cubicBezTo>
                  <a:lnTo>
                    <a:pt x="398" y="344"/>
                  </a:lnTo>
                  <a:cubicBezTo>
                    <a:pt x="416" y="339"/>
                    <a:pt x="436" y="327"/>
                    <a:pt x="458" y="311"/>
                  </a:cubicBezTo>
                  <a:cubicBezTo>
                    <a:pt x="479" y="295"/>
                    <a:pt x="494" y="276"/>
                    <a:pt x="502" y="254"/>
                  </a:cubicBezTo>
                  <a:lnTo>
                    <a:pt x="558" y="254"/>
                  </a:lnTo>
                  <a:lnTo>
                    <a:pt x="558" y="616"/>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47" name="Circle"/>
            <p:cNvSpPr>
              <a:spLocks noChangeAspect="1" noEditPoints="1"/>
            </p:cNvSpPr>
            <p:nvPr/>
          </p:nvSpPr>
          <p:spPr bwMode="auto">
            <a:xfrm>
              <a:off x="6195535" y="3592513"/>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968" name="Alarm Clock"/>
          <p:cNvGrpSpPr>
            <a:grpSpLocks noChangeAspect="1"/>
          </p:cNvGrpSpPr>
          <p:nvPr/>
        </p:nvGrpSpPr>
        <p:grpSpPr>
          <a:xfrm>
            <a:off x="8536450" y="3929062"/>
            <a:ext cx="377825" cy="377825"/>
            <a:chOff x="6585266" y="3619501"/>
            <a:chExt cx="377825" cy="377825"/>
          </a:xfrm>
        </p:grpSpPr>
        <p:sp>
          <p:nvSpPr>
            <p:cNvPr id="4510" name="Alarm Clock Icon"/>
            <p:cNvSpPr>
              <a:spLocks noChangeAspect="1" noEditPoints="1"/>
            </p:cNvSpPr>
            <p:nvPr/>
          </p:nvSpPr>
          <p:spPr bwMode="auto">
            <a:xfrm>
              <a:off x="6685278" y="3720307"/>
              <a:ext cx="177800" cy="176213"/>
            </a:xfrm>
            <a:custGeom>
              <a:avLst/>
              <a:gdLst>
                <a:gd name="T0" fmla="*/ 310 w 620"/>
                <a:gd name="T1" fmla="*/ 57 h 621"/>
                <a:gd name="T2" fmla="*/ 592 w 620"/>
                <a:gd name="T3" fmla="*/ 339 h 621"/>
                <a:gd name="T4" fmla="*/ 310 w 620"/>
                <a:gd name="T5" fmla="*/ 621 h 621"/>
                <a:gd name="T6" fmla="*/ 28 w 620"/>
                <a:gd name="T7" fmla="*/ 339 h 621"/>
                <a:gd name="T8" fmla="*/ 310 w 620"/>
                <a:gd name="T9" fmla="*/ 57 h 621"/>
                <a:gd name="T10" fmla="*/ 310 w 620"/>
                <a:gd name="T11" fmla="*/ 127 h 621"/>
                <a:gd name="T12" fmla="*/ 98 w 620"/>
                <a:gd name="T13" fmla="*/ 339 h 621"/>
                <a:gd name="T14" fmla="*/ 310 w 620"/>
                <a:gd name="T15" fmla="*/ 551 h 621"/>
                <a:gd name="T16" fmla="*/ 522 w 620"/>
                <a:gd name="T17" fmla="*/ 339 h 621"/>
                <a:gd name="T18" fmla="*/ 310 w 620"/>
                <a:gd name="T19" fmla="*/ 127 h 621"/>
                <a:gd name="T20" fmla="*/ 303 w 620"/>
                <a:gd name="T21" fmla="*/ 184 h 621"/>
                <a:gd name="T22" fmla="*/ 331 w 620"/>
                <a:gd name="T23" fmla="*/ 212 h 621"/>
                <a:gd name="T24" fmla="*/ 331 w 620"/>
                <a:gd name="T25" fmla="*/ 318 h 621"/>
                <a:gd name="T26" fmla="*/ 437 w 620"/>
                <a:gd name="T27" fmla="*/ 318 h 621"/>
                <a:gd name="T28" fmla="*/ 465 w 620"/>
                <a:gd name="T29" fmla="*/ 346 h 621"/>
                <a:gd name="T30" fmla="*/ 465 w 620"/>
                <a:gd name="T31" fmla="*/ 360 h 621"/>
                <a:gd name="T32" fmla="*/ 437 w 620"/>
                <a:gd name="T33" fmla="*/ 388 h 621"/>
                <a:gd name="T34" fmla="*/ 310 w 620"/>
                <a:gd name="T35" fmla="*/ 388 h 621"/>
                <a:gd name="T36" fmla="*/ 274 w 620"/>
                <a:gd name="T37" fmla="*/ 376 h 621"/>
                <a:gd name="T38" fmla="*/ 261 w 620"/>
                <a:gd name="T39" fmla="*/ 339 h 621"/>
                <a:gd name="T40" fmla="*/ 261 w 620"/>
                <a:gd name="T41" fmla="*/ 212 h 621"/>
                <a:gd name="T42" fmla="*/ 289 w 620"/>
                <a:gd name="T43" fmla="*/ 184 h 621"/>
                <a:gd name="T44" fmla="*/ 303 w 620"/>
                <a:gd name="T45" fmla="*/ 184 h 621"/>
                <a:gd name="T46" fmla="*/ 508 w 620"/>
                <a:gd name="T47" fmla="*/ 0 h 621"/>
                <a:gd name="T48" fmla="*/ 620 w 620"/>
                <a:gd name="T49" fmla="*/ 113 h 621"/>
                <a:gd name="T50" fmla="*/ 595 w 620"/>
                <a:gd name="T51" fmla="*/ 184 h 621"/>
                <a:gd name="T52" fmla="*/ 426 w 620"/>
                <a:gd name="T53" fmla="*/ 36 h 621"/>
                <a:gd name="T54" fmla="*/ 508 w 620"/>
                <a:gd name="T55" fmla="*/ 0 h 621"/>
                <a:gd name="T56" fmla="*/ 112 w 620"/>
                <a:gd name="T57" fmla="*/ 0 h 621"/>
                <a:gd name="T58" fmla="*/ 194 w 620"/>
                <a:gd name="T59" fmla="*/ 36 h 621"/>
                <a:gd name="T60" fmla="*/ 25 w 620"/>
                <a:gd name="T61" fmla="*/ 184 h 621"/>
                <a:gd name="T62" fmla="*/ 0 w 620"/>
                <a:gd name="T63" fmla="*/ 113 h 621"/>
                <a:gd name="T64" fmla="*/ 112 w 620"/>
                <a:gd name="T65"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20" h="621">
                  <a:moveTo>
                    <a:pt x="310" y="57"/>
                  </a:moveTo>
                  <a:cubicBezTo>
                    <a:pt x="466" y="57"/>
                    <a:pt x="592" y="183"/>
                    <a:pt x="592" y="339"/>
                  </a:cubicBezTo>
                  <a:cubicBezTo>
                    <a:pt x="592" y="495"/>
                    <a:pt x="466" y="621"/>
                    <a:pt x="310" y="621"/>
                  </a:cubicBezTo>
                  <a:cubicBezTo>
                    <a:pt x="154" y="621"/>
                    <a:pt x="28" y="495"/>
                    <a:pt x="28" y="339"/>
                  </a:cubicBezTo>
                  <a:cubicBezTo>
                    <a:pt x="28" y="183"/>
                    <a:pt x="154" y="57"/>
                    <a:pt x="310" y="57"/>
                  </a:cubicBezTo>
                  <a:close/>
                  <a:moveTo>
                    <a:pt x="310" y="127"/>
                  </a:moveTo>
                  <a:cubicBezTo>
                    <a:pt x="193" y="127"/>
                    <a:pt x="98" y="222"/>
                    <a:pt x="98" y="339"/>
                  </a:cubicBezTo>
                  <a:cubicBezTo>
                    <a:pt x="98" y="456"/>
                    <a:pt x="193" y="551"/>
                    <a:pt x="310" y="551"/>
                  </a:cubicBezTo>
                  <a:cubicBezTo>
                    <a:pt x="427" y="551"/>
                    <a:pt x="522" y="456"/>
                    <a:pt x="522" y="339"/>
                  </a:cubicBezTo>
                  <a:cubicBezTo>
                    <a:pt x="522" y="222"/>
                    <a:pt x="427" y="127"/>
                    <a:pt x="310" y="127"/>
                  </a:cubicBezTo>
                  <a:close/>
                  <a:moveTo>
                    <a:pt x="303" y="184"/>
                  </a:moveTo>
                  <a:cubicBezTo>
                    <a:pt x="319" y="184"/>
                    <a:pt x="331" y="196"/>
                    <a:pt x="331" y="212"/>
                  </a:cubicBezTo>
                  <a:lnTo>
                    <a:pt x="331" y="318"/>
                  </a:lnTo>
                  <a:lnTo>
                    <a:pt x="437" y="318"/>
                  </a:lnTo>
                  <a:cubicBezTo>
                    <a:pt x="453" y="318"/>
                    <a:pt x="465" y="331"/>
                    <a:pt x="465" y="346"/>
                  </a:cubicBezTo>
                  <a:lnTo>
                    <a:pt x="465" y="360"/>
                  </a:lnTo>
                  <a:cubicBezTo>
                    <a:pt x="465" y="376"/>
                    <a:pt x="453" y="388"/>
                    <a:pt x="437" y="388"/>
                  </a:cubicBezTo>
                  <a:lnTo>
                    <a:pt x="310" y="388"/>
                  </a:lnTo>
                  <a:cubicBezTo>
                    <a:pt x="296" y="386"/>
                    <a:pt x="282" y="384"/>
                    <a:pt x="274" y="376"/>
                  </a:cubicBezTo>
                  <a:cubicBezTo>
                    <a:pt x="265" y="367"/>
                    <a:pt x="263" y="353"/>
                    <a:pt x="261" y="339"/>
                  </a:cubicBezTo>
                  <a:lnTo>
                    <a:pt x="261" y="212"/>
                  </a:lnTo>
                  <a:cubicBezTo>
                    <a:pt x="261" y="196"/>
                    <a:pt x="273" y="184"/>
                    <a:pt x="289" y="184"/>
                  </a:cubicBezTo>
                  <a:lnTo>
                    <a:pt x="303" y="184"/>
                  </a:lnTo>
                  <a:close/>
                  <a:moveTo>
                    <a:pt x="508" y="0"/>
                  </a:moveTo>
                  <a:cubicBezTo>
                    <a:pt x="570" y="0"/>
                    <a:pt x="620" y="51"/>
                    <a:pt x="620" y="113"/>
                  </a:cubicBezTo>
                  <a:cubicBezTo>
                    <a:pt x="620" y="140"/>
                    <a:pt x="611" y="165"/>
                    <a:pt x="595" y="184"/>
                  </a:cubicBezTo>
                  <a:cubicBezTo>
                    <a:pt x="559" y="117"/>
                    <a:pt x="498" y="63"/>
                    <a:pt x="426" y="36"/>
                  </a:cubicBezTo>
                  <a:cubicBezTo>
                    <a:pt x="446" y="14"/>
                    <a:pt x="475" y="0"/>
                    <a:pt x="508" y="0"/>
                  </a:cubicBezTo>
                  <a:close/>
                  <a:moveTo>
                    <a:pt x="112" y="0"/>
                  </a:moveTo>
                  <a:cubicBezTo>
                    <a:pt x="145" y="0"/>
                    <a:pt x="174" y="14"/>
                    <a:pt x="194" y="36"/>
                  </a:cubicBezTo>
                  <a:cubicBezTo>
                    <a:pt x="122" y="63"/>
                    <a:pt x="61" y="117"/>
                    <a:pt x="25" y="184"/>
                  </a:cubicBezTo>
                  <a:cubicBezTo>
                    <a:pt x="9" y="165"/>
                    <a:pt x="0" y="140"/>
                    <a:pt x="0" y="113"/>
                  </a:cubicBezTo>
                  <a:cubicBezTo>
                    <a:pt x="0" y="51"/>
                    <a:pt x="50" y="0"/>
                    <a:pt x="112"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48" name="Circle"/>
            <p:cNvSpPr>
              <a:spLocks noChangeAspect="1" noEditPoints="1"/>
            </p:cNvSpPr>
            <p:nvPr/>
          </p:nvSpPr>
          <p:spPr bwMode="auto">
            <a:xfrm>
              <a:off x="6585266" y="3619501"/>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963" name="Users"/>
          <p:cNvGrpSpPr>
            <a:grpSpLocks noChangeAspect="1"/>
          </p:cNvGrpSpPr>
          <p:nvPr/>
        </p:nvGrpSpPr>
        <p:grpSpPr>
          <a:xfrm>
            <a:off x="5187337" y="3929062"/>
            <a:ext cx="377825" cy="377825"/>
            <a:chOff x="4665185" y="3606801"/>
            <a:chExt cx="377825" cy="377825"/>
          </a:xfrm>
        </p:grpSpPr>
        <p:sp>
          <p:nvSpPr>
            <p:cNvPr id="4504" name="Users Icon"/>
            <p:cNvSpPr>
              <a:spLocks noChangeAspect="1" noEditPoints="1"/>
            </p:cNvSpPr>
            <p:nvPr/>
          </p:nvSpPr>
          <p:spPr bwMode="auto">
            <a:xfrm>
              <a:off x="4724716" y="3690938"/>
              <a:ext cx="258762" cy="209550"/>
            </a:xfrm>
            <a:custGeom>
              <a:avLst/>
              <a:gdLst>
                <a:gd name="T0" fmla="*/ 451 w 903"/>
                <a:gd name="T1" fmla="*/ 169 h 734"/>
                <a:gd name="T2" fmla="*/ 557 w 903"/>
                <a:gd name="T3" fmla="*/ 315 h 734"/>
                <a:gd name="T4" fmla="*/ 575 w 903"/>
                <a:gd name="T5" fmla="*/ 346 h 734"/>
                <a:gd name="T6" fmla="*/ 550 w 903"/>
                <a:gd name="T7" fmla="*/ 379 h 734"/>
                <a:gd name="T8" fmla="*/ 522 w 903"/>
                <a:gd name="T9" fmla="*/ 436 h 734"/>
                <a:gd name="T10" fmla="*/ 522 w 903"/>
                <a:gd name="T11" fmla="*/ 510 h 734"/>
                <a:gd name="T12" fmla="*/ 640 w 903"/>
                <a:gd name="T13" fmla="*/ 545 h 734"/>
                <a:gd name="T14" fmla="*/ 734 w 903"/>
                <a:gd name="T15" fmla="*/ 622 h 734"/>
                <a:gd name="T16" fmla="*/ 734 w 903"/>
                <a:gd name="T17" fmla="*/ 734 h 734"/>
                <a:gd name="T18" fmla="*/ 169 w 903"/>
                <a:gd name="T19" fmla="*/ 734 h 734"/>
                <a:gd name="T20" fmla="*/ 169 w 903"/>
                <a:gd name="T21" fmla="*/ 622 h 734"/>
                <a:gd name="T22" fmla="*/ 263 w 903"/>
                <a:gd name="T23" fmla="*/ 545 h 734"/>
                <a:gd name="T24" fmla="*/ 381 w 903"/>
                <a:gd name="T25" fmla="*/ 510 h 734"/>
                <a:gd name="T26" fmla="*/ 381 w 903"/>
                <a:gd name="T27" fmla="*/ 436 h 734"/>
                <a:gd name="T28" fmla="*/ 353 w 903"/>
                <a:gd name="T29" fmla="*/ 379 h 734"/>
                <a:gd name="T30" fmla="*/ 328 w 903"/>
                <a:gd name="T31" fmla="*/ 346 h 734"/>
                <a:gd name="T32" fmla="*/ 346 w 903"/>
                <a:gd name="T33" fmla="*/ 315 h 734"/>
                <a:gd name="T34" fmla="*/ 451 w 903"/>
                <a:gd name="T35" fmla="*/ 169 h 734"/>
                <a:gd name="T36" fmla="*/ 235 w 903"/>
                <a:gd name="T37" fmla="*/ 524 h 734"/>
                <a:gd name="T38" fmla="*/ 177 w 903"/>
                <a:gd name="T39" fmla="*/ 564 h 734"/>
                <a:gd name="T40" fmla="*/ 0 w 903"/>
                <a:gd name="T41" fmla="*/ 564 h 734"/>
                <a:gd name="T42" fmla="*/ 0 w 903"/>
                <a:gd name="T43" fmla="*/ 453 h 734"/>
                <a:gd name="T44" fmla="*/ 94 w 903"/>
                <a:gd name="T45" fmla="*/ 376 h 734"/>
                <a:gd name="T46" fmla="*/ 212 w 903"/>
                <a:gd name="T47" fmla="*/ 341 h 734"/>
                <a:gd name="T48" fmla="*/ 212 w 903"/>
                <a:gd name="T49" fmla="*/ 267 h 734"/>
                <a:gd name="T50" fmla="*/ 184 w 903"/>
                <a:gd name="T51" fmla="*/ 210 h 734"/>
                <a:gd name="T52" fmla="*/ 159 w 903"/>
                <a:gd name="T53" fmla="*/ 176 h 734"/>
                <a:gd name="T54" fmla="*/ 176 w 903"/>
                <a:gd name="T55" fmla="*/ 146 h 734"/>
                <a:gd name="T56" fmla="*/ 282 w 903"/>
                <a:gd name="T57" fmla="*/ 0 h 734"/>
                <a:gd name="T58" fmla="*/ 389 w 903"/>
                <a:gd name="T59" fmla="*/ 149 h 734"/>
                <a:gd name="T60" fmla="*/ 310 w 903"/>
                <a:gd name="T61" fmla="*/ 280 h 734"/>
                <a:gd name="T62" fmla="*/ 293 w 903"/>
                <a:gd name="T63" fmla="*/ 310 h 734"/>
                <a:gd name="T64" fmla="*/ 311 w 903"/>
                <a:gd name="T65" fmla="*/ 351 h 734"/>
                <a:gd name="T66" fmla="*/ 339 w 903"/>
                <a:gd name="T67" fmla="*/ 408 h 734"/>
                <a:gd name="T68" fmla="*/ 339 w 903"/>
                <a:gd name="T69" fmla="*/ 489 h 734"/>
                <a:gd name="T70" fmla="*/ 235 w 903"/>
                <a:gd name="T71" fmla="*/ 524 h 734"/>
                <a:gd name="T72" fmla="*/ 668 w 903"/>
                <a:gd name="T73" fmla="*/ 524 h 734"/>
                <a:gd name="T74" fmla="*/ 564 w 903"/>
                <a:gd name="T75" fmla="*/ 489 h 734"/>
                <a:gd name="T76" fmla="*/ 564 w 903"/>
                <a:gd name="T77" fmla="*/ 408 h 734"/>
                <a:gd name="T78" fmla="*/ 592 w 903"/>
                <a:gd name="T79" fmla="*/ 351 h 734"/>
                <a:gd name="T80" fmla="*/ 610 w 903"/>
                <a:gd name="T81" fmla="*/ 310 h 734"/>
                <a:gd name="T82" fmla="*/ 592 w 903"/>
                <a:gd name="T83" fmla="*/ 280 h 734"/>
                <a:gd name="T84" fmla="*/ 513 w 903"/>
                <a:gd name="T85" fmla="*/ 149 h 734"/>
                <a:gd name="T86" fmla="*/ 621 w 903"/>
                <a:gd name="T87" fmla="*/ 0 h 734"/>
                <a:gd name="T88" fmla="*/ 726 w 903"/>
                <a:gd name="T89" fmla="*/ 146 h 734"/>
                <a:gd name="T90" fmla="*/ 744 w 903"/>
                <a:gd name="T91" fmla="*/ 176 h 734"/>
                <a:gd name="T92" fmla="*/ 719 w 903"/>
                <a:gd name="T93" fmla="*/ 210 h 734"/>
                <a:gd name="T94" fmla="*/ 691 w 903"/>
                <a:gd name="T95" fmla="*/ 267 h 734"/>
                <a:gd name="T96" fmla="*/ 691 w 903"/>
                <a:gd name="T97" fmla="*/ 341 h 734"/>
                <a:gd name="T98" fmla="*/ 809 w 903"/>
                <a:gd name="T99" fmla="*/ 376 h 734"/>
                <a:gd name="T100" fmla="*/ 903 w 903"/>
                <a:gd name="T101" fmla="*/ 453 h 734"/>
                <a:gd name="T102" fmla="*/ 903 w 903"/>
                <a:gd name="T103" fmla="*/ 564 h 734"/>
                <a:gd name="T104" fmla="*/ 726 w 903"/>
                <a:gd name="T105" fmla="*/ 564 h 734"/>
                <a:gd name="T106" fmla="*/ 668 w 903"/>
                <a:gd name="T107" fmla="*/ 52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3" h="734">
                  <a:moveTo>
                    <a:pt x="451" y="169"/>
                  </a:moveTo>
                  <a:cubicBezTo>
                    <a:pt x="534" y="169"/>
                    <a:pt x="569" y="216"/>
                    <a:pt x="557" y="315"/>
                  </a:cubicBezTo>
                  <a:cubicBezTo>
                    <a:pt x="568" y="321"/>
                    <a:pt x="575" y="332"/>
                    <a:pt x="575" y="346"/>
                  </a:cubicBezTo>
                  <a:cubicBezTo>
                    <a:pt x="575" y="362"/>
                    <a:pt x="564" y="375"/>
                    <a:pt x="550" y="379"/>
                  </a:cubicBezTo>
                  <a:cubicBezTo>
                    <a:pt x="543" y="401"/>
                    <a:pt x="534" y="421"/>
                    <a:pt x="522" y="436"/>
                  </a:cubicBezTo>
                  <a:lnTo>
                    <a:pt x="522" y="510"/>
                  </a:lnTo>
                  <a:cubicBezTo>
                    <a:pt x="561" y="518"/>
                    <a:pt x="593" y="522"/>
                    <a:pt x="640" y="545"/>
                  </a:cubicBezTo>
                  <a:cubicBezTo>
                    <a:pt x="687" y="569"/>
                    <a:pt x="702" y="591"/>
                    <a:pt x="734" y="622"/>
                  </a:cubicBezTo>
                  <a:lnTo>
                    <a:pt x="734" y="734"/>
                  </a:lnTo>
                  <a:lnTo>
                    <a:pt x="169" y="734"/>
                  </a:lnTo>
                  <a:lnTo>
                    <a:pt x="169" y="622"/>
                  </a:lnTo>
                  <a:cubicBezTo>
                    <a:pt x="201" y="591"/>
                    <a:pt x="216" y="569"/>
                    <a:pt x="263" y="545"/>
                  </a:cubicBezTo>
                  <a:cubicBezTo>
                    <a:pt x="310" y="522"/>
                    <a:pt x="342" y="518"/>
                    <a:pt x="381" y="510"/>
                  </a:cubicBezTo>
                  <a:lnTo>
                    <a:pt x="381" y="436"/>
                  </a:lnTo>
                  <a:cubicBezTo>
                    <a:pt x="369" y="421"/>
                    <a:pt x="359" y="401"/>
                    <a:pt x="353" y="379"/>
                  </a:cubicBezTo>
                  <a:cubicBezTo>
                    <a:pt x="339" y="375"/>
                    <a:pt x="328" y="362"/>
                    <a:pt x="328" y="346"/>
                  </a:cubicBezTo>
                  <a:cubicBezTo>
                    <a:pt x="328" y="332"/>
                    <a:pt x="335" y="321"/>
                    <a:pt x="346" y="315"/>
                  </a:cubicBezTo>
                  <a:cubicBezTo>
                    <a:pt x="334" y="216"/>
                    <a:pt x="369" y="169"/>
                    <a:pt x="451" y="169"/>
                  </a:cubicBezTo>
                  <a:close/>
                  <a:moveTo>
                    <a:pt x="235" y="524"/>
                  </a:moveTo>
                  <a:cubicBezTo>
                    <a:pt x="196" y="544"/>
                    <a:pt x="200" y="541"/>
                    <a:pt x="177" y="564"/>
                  </a:cubicBezTo>
                  <a:lnTo>
                    <a:pt x="0" y="564"/>
                  </a:lnTo>
                  <a:lnTo>
                    <a:pt x="0" y="453"/>
                  </a:lnTo>
                  <a:cubicBezTo>
                    <a:pt x="31" y="421"/>
                    <a:pt x="47" y="400"/>
                    <a:pt x="94" y="376"/>
                  </a:cubicBezTo>
                  <a:cubicBezTo>
                    <a:pt x="141" y="353"/>
                    <a:pt x="172" y="349"/>
                    <a:pt x="212" y="341"/>
                  </a:cubicBezTo>
                  <a:lnTo>
                    <a:pt x="212" y="267"/>
                  </a:lnTo>
                  <a:cubicBezTo>
                    <a:pt x="200" y="251"/>
                    <a:pt x="190" y="232"/>
                    <a:pt x="184" y="210"/>
                  </a:cubicBezTo>
                  <a:cubicBezTo>
                    <a:pt x="169" y="206"/>
                    <a:pt x="159" y="192"/>
                    <a:pt x="159" y="176"/>
                  </a:cubicBezTo>
                  <a:cubicBezTo>
                    <a:pt x="159" y="163"/>
                    <a:pt x="166" y="152"/>
                    <a:pt x="176" y="146"/>
                  </a:cubicBezTo>
                  <a:cubicBezTo>
                    <a:pt x="164" y="47"/>
                    <a:pt x="200" y="0"/>
                    <a:pt x="282" y="0"/>
                  </a:cubicBezTo>
                  <a:cubicBezTo>
                    <a:pt x="359" y="0"/>
                    <a:pt x="395" y="62"/>
                    <a:pt x="389" y="149"/>
                  </a:cubicBezTo>
                  <a:cubicBezTo>
                    <a:pt x="339" y="169"/>
                    <a:pt x="310" y="197"/>
                    <a:pt x="310" y="280"/>
                  </a:cubicBezTo>
                  <a:cubicBezTo>
                    <a:pt x="300" y="286"/>
                    <a:pt x="293" y="297"/>
                    <a:pt x="293" y="310"/>
                  </a:cubicBezTo>
                  <a:cubicBezTo>
                    <a:pt x="293" y="326"/>
                    <a:pt x="296" y="347"/>
                    <a:pt x="311" y="351"/>
                  </a:cubicBezTo>
                  <a:cubicBezTo>
                    <a:pt x="317" y="373"/>
                    <a:pt x="327" y="392"/>
                    <a:pt x="339" y="408"/>
                  </a:cubicBezTo>
                  <a:lnTo>
                    <a:pt x="339" y="489"/>
                  </a:lnTo>
                  <a:cubicBezTo>
                    <a:pt x="299" y="497"/>
                    <a:pt x="282" y="501"/>
                    <a:pt x="235" y="524"/>
                  </a:cubicBezTo>
                  <a:close/>
                  <a:moveTo>
                    <a:pt x="668" y="524"/>
                  </a:moveTo>
                  <a:cubicBezTo>
                    <a:pt x="621" y="501"/>
                    <a:pt x="603" y="497"/>
                    <a:pt x="564" y="489"/>
                  </a:cubicBezTo>
                  <a:lnTo>
                    <a:pt x="564" y="408"/>
                  </a:lnTo>
                  <a:cubicBezTo>
                    <a:pt x="576" y="392"/>
                    <a:pt x="586" y="373"/>
                    <a:pt x="592" y="351"/>
                  </a:cubicBezTo>
                  <a:cubicBezTo>
                    <a:pt x="607" y="347"/>
                    <a:pt x="610" y="326"/>
                    <a:pt x="610" y="310"/>
                  </a:cubicBezTo>
                  <a:cubicBezTo>
                    <a:pt x="610" y="297"/>
                    <a:pt x="603" y="286"/>
                    <a:pt x="592" y="280"/>
                  </a:cubicBezTo>
                  <a:cubicBezTo>
                    <a:pt x="593" y="197"/>
                    <a:pt x="564" y="169"/>
                    <a:pt x="513" y="149"/>
                  </a:cubicBezTo>
                  <a:cubicBezTo>
                    <a:pt x="508" y="62"/>
                    <a:pt x="544" y="0"/>
                    <a:pt x="621" y="0"/>
                  </a:cubicBezTo>
                  <a:cubicBezTo>
                    <a:pt x="703" y="0"/>
                    <a:pt x="738" y="47"/>
                    <a:pt x="726" y="146"/>
                  </a:cubicBezTo>
                  <a:cubicBezTo>
                    <a:pt x="737" y="152"/>
                    <a:pt x="744" y="163"/>
                    <a:pt x="744" y="176"/>
                  </a:cubicBezTo>
                  <a:cubicBezTo>
                    <a:pt x="744" y="192"/>
                    <a:pt x="734" y="206"/>
                    <a:pt x="719" y="210"/>
                  </a:cubicBezTo>
                  <a:cubicBezTo>
                    <a:pt x="713" y="232"/>
                    <a:pt x="703" y="251"/>
                    <a:pt x="691" y="267"/>
                  </a:cubicBezTo>
                  <a:lnTo>
                    <a:pt x="691" y="341"/>
                  </a:lnTo>
                  <a:cubicBezTo>
                    <a:pt x="730" y="349"/>
                    <a:pt x="762" y="353"/>
                    <a:pt x="809" y="376"/>
                  </a:cubicBezTo>
                  <a:cubicBezTo>
                    <a:pt x="856" y="400"/>
                    <a:pt x="872" y="421"/>
                    <a:pt x="903" y="453"/>
                  </a:cubicBezTo>
                  <a:lnTo>
                    <a:pt x="903" y="564"/>
                  </a:lnTo>
                  <a:lnTo>
                    <a:pt x="726" y="564"/>
                  </a:lnTo>
                  <a:cubicBezTo>
                    <a:pt x="703" y="541"/>
                    <a:pt x="707" y="544"/>
                    <a:pt x="668" y="52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49" name="Circle"/>
            <p:cNvSpPr>
              <a:spLocks noChangeAspect="1" noEditPoints="1"/>
            </p:cNvSpPr>
            <p:nvPr/>
          </p:nvSpPr>
          <p:spPr bwMode="auto">
            <a:xfrm>
              <a:off x="4665185" y="3606801"/>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964" name="User"/>
          <p:cNvGrpSpPr>
            <a:grpSpLocks noChangeAspect="1"/>
          </p:cNvGrpSpPr>
          <p:nvPr/>
        </p:nvGrpSpPr>
        <p:grpSpPr>
          <a:xfrm>
            <a:off x="5857160" y="3929062"/>
            <a:ext cx="377825" cy="377825"/>
            <a:chOff x="5059679" y="3586163"/>
            <a:chExt cx="377825" cy="377825"/>
          </a:xfrm>
        </p:grpSpPr>
        <p:sp>
          <p:nvSpPr>
            <p:cNvPr id="4507" name="User Icon"/>
            <p:cNvSpPr>
              <a:spLocks noChangeAspect="1"/>
            </p:cNvSpPr>
            <p:nvPr/>
          </p:nvSpPr>
          <p:spPr bwMode="auto">
            <a:xfrm>
              <a:off x="5151754" y="3679031"/>
              <a:ext cx="193675" cy="192088"/>
            </a:xfrm>
            <a:custGeom>
              <a:avLst/>
              <a:gdLst>
                <a:gd name="T0" fmla="*/ 338 w 677"/>
                <a:gd name="T1" fmla="*/ 0 h 677"/>
                <a:gd name="T2" fmla="*/ 465 w 677"/>
                <a:gd name="T3" fmla="*/ 175 h 677"/>
                <a:gd name="T4" fmla="*/ 486 w 677"/>
                <a:gd name="T5" fmla="*/ 212 h 677"/>
                <a:gd name="T6" fmla="*/ 456 w 677"/>
                <a:gd name="T7" fmla="*/ 252 h 677"/>
                <a:gd name="T8" fmla="*/ 423 w 677"/>
                <a:gd name="T9" fmla="*/ 320 h 677"/>
                <a:gd name="T10" fmla="*/ 423 w 677"/>
                <a:gd name="T11" fmla="*/ 409 h 677"/>
                <a:gd name="T12" fmla="*/ 564 w 677"/>
                <a:gd name="T13" fmla="*/ 451 h 677"/>
                <a:gd name="T14" fmla="*/ 677 w 677"/>
                <a:gd name="T15" fmla="*/ 543 h 677"/>
                <a:gd name="T16" fmla="*/ 677 w 677"/>
                <a:gd name="T17" fmla="*/ 677 h 677"/>
                <a:gd name="T18" fmla="*/ 0 w 677"/>
                <a:gd name="T19" fmla="*/ 677 h 677"/>
                <a:gd name="T20" fmla="*/ 0 w 677"/>
                <a:gd name="T21" fmla="*/ 543 h 677"/>
                <a:gd name="T22" fmla="*/ 112 w 677"/>
                <a:gd name="T23" fmla="*/ 451 h 677"/>
                <a:gd name="T24" fmla="*/ 254 w 677"/>
                <a:gd name="T25" fmla="*/ 409 h 677"/>
                <a:gd name="T26" fmla="*/ 254 w 677"/>
                <a:gd name="T27" fmla="*/ 320 h 677"/>
                <a:gd name="T28" fmla="*/ 220 w 677"/>
                <a:gd name="T29" fmla="*/ 252 h 677"/>
                <a:gd name="T30" fmla="*/ 190 w 677"/>
                <a:gd name="T31" fmla="*/ 212 h 677"/>
                <a:gd name="T32" fmla="*/ 211 w 677"/>
                <a:gd name="T33" fmla="*/ 175 h 677"/>
                <a:gd name="T34" fmla="*/ 338 w 677"/>
                <a:gd name="T35"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677">
                  <a:moveTo>
                    <a:pt x="338" y="0"/>
                  </a:moveTo>
                  <a:cubicBezTo>
                    <a:pt x="437" y="0"/>
                    <a:pt x="479" y="56"/>
                    <a:pt x="465" y="175"/>
                  </a:cubicBezTo>
                  <a:cubicBezTo>
                    <a:pt x="478" y="182"/>
                    <a:pt x="486" y="196"/>
                    <a:pt x="486" y="212"/>
                  </a:cubicBezTo>
                  <a:cubicBezTo>
                    <a:pt x="486" y="231"/>
                    <a:pt x="474" y="247"/>
                    <a:pt x="456" y="252"/>
                  </a:cubicBezTo>
                  <a:cubicBezTo>
                    <a:pt x="449" y="278"/>
                    <a:pt x="437" y="302"/>
                    <a:pt x="423" y="320"/>
                  </a:cubicBezTo>
                  <a:lnTo>
                    <a:pt x="423" y="409"/>
                  </a:lnTo>
                  <a:cubicBezTo>
                    <a:pt x="470" y="418"/>
                    <a:pt x="508" y="423"/>
                    <a:pt x="564" y="451"/>
                  </a:cubicBezTo>
                  <a:cubicBezTo>
                    <a:pt x="620" y="480"/>
                    <a:pt x="639" y="505"/>
                    <a:pt x="677" y="543"/>
                  </a:cubicBezTo>
                  <a:lnTo>
                    <a:pt x="677" y="677"/>
                  </a:lnTo>
                  <a:lnTo>
                    <a:pt x="0" y="677"/>
                  </a:lnTo>
                  <a:lnTo>
                    <a:pt x="0" y="543"/>
                  </a:lnTo>
                  <a:cubicBezTo>
                    <a:pt x="37" y="505"/>
                    <a:pt x="56" y="480"/>
                    <a:pt x="112" y="451"/>
                  </a:cubicBezTo>
                  <a:cubicBezTo>
                    <a:pt x="169" y="423"/>
                    <a:pt x="206" y="418"/>
                    <a:pt x="254" y="409"/>
                  </a:cubicBezTo>
                  <a:lnTo>
                    <a:pt x="254" y="320"/>
                  </a:lnTo>
                  <a:cubicBezTo>
                    <a:pt x="239" y="302"/>
                    <a:pt x="228" y="278"/>
                    <a:pt x="220" y="252"/>
                  </a:cubicBezTo>
                  <a:cubicBezTo>
                    <a:pt x="203" y="247"/>
                    <a:pt x="190" y="231"/>
                    <a:pt x="190" y="212"/>
                  </a:cubicBezTo>
                  <a:cubicBezTo>
                    <a:pt x="190" y="196"/>
                    <a:pt x="199" y="182"/>
                    <a:pt x="211" y="175"/>
                  </a:cubicBezTo>
                  <a:cubicBezTo>
                    <a:pt x="197" y="56"/>
                    <a:pt x="239" y="0"/>
                    <a:pt x="338"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50" name="Circle"/>
            <p:cNvSpPr>
              <a:spLocks noChangeAspect="1" noEditPoints="1"/>
            </p:cNvSpPr>
            <p:nvPr/>
          </p:nvSpPr>
          <p:spPr bwMode="auto">
            <a:xfrm>
              <a:off x="5059679" y="3586163"/>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965" name="Add User"/>
          <p:cNvGrpSpPr>
            <a:grpSpLocks noChangeAspect="1"/>
          </p:cNvGrpSpPr>
          <p:nvPr/>
        </p:nvGrpSpPr>
        <p:grpSpPr>
          <a:xfrm>
            <a:off x="6526983" y="3929062"/>
            <a:ext cx="377825" cy="377825"/>
            <a:chOff x="5449410" y="3613151"/>
            <a:chExt cx="377825" cy="377825"/>
          </a:xfrm>
        </p:grpSpPr>
        <p:sp>
          <p:nvSpPr>
            <p:cNvPr id="4505" name="Add User Icon"/>
            <p:cNvSpPr>
              <a:spLocks noChangeAspect="1" noEditPoints="1"/>
            </p:cNvSpPr>
            <p:nvPr/>
          </p:nvSpPr>
          <p:spPr bwMode="auto">
            <a:xfrm>
              <a:off x="5541485" y="3701257"/>
              <a:ext cx="193675" cy="201613"/>
            </a:xfrm>
            <a:custGeom>
              <a:avLst/>
              <a:gdLst>
                <a:gd name="T0" fmla="*/ 141 w 677"/>
                <a:gd name="T1" fmla="*/ 339 h 705"/>
                <a:gd name="T2" fmla="*/ 226 w 677"/>
                <a:gd name="T3" fmla="*/ 339 h 705"/>
                <a:gd name="T4" fmla="*/ 226 w 677"/>
                <a:gd name="T5" fmla="*/ 480 h 705"/>
                <a:gd name="T6" fmla="*/ 367 w 677"/>
                <a:gd name="T7" fmla="*/ 480 h 705"/>
                <a:gd name="T8" fmla="*/ 367 w 677"/>
                <a:gd name="T9" fmla="*/ 564 h 705"/>
                <a:gd name="T10" fmla="*/ 226 w 677"/>
                <a:gd name="T11" fmla="*/ 564 h 705"/>
                <a:gd name="T12" fmla="*/ 226 w 677"/>
                <a:gd name="T13" fmla="*/ 705 h 705"/>
                <a:gd name="T14" fmla="*/ 141 w 677"/>
                <a:gd name="T15" fmla="*/ 705 h 705"/>
                <a:gd name="T16" fmla="*/ 141 w 677"/>
                <a:gd name="T17" fmla="*/ 564 h 705"/>
                <a:gd name="T18" fmla="*/ 0 w 677"/>
                <a:gd name="T19" fmla="*/ 564 h 705"/>
                <a:gd name="T20" fmla="*/ 0 w 677"/>
                <a:gd name="T21" fmla="*/ 480 h 705"/>
                <a:gd name="T22" fmla="*/ 141 w 677"/>
                <a:gd name="T23" fmla="*/ 480 h 705"/>
                <a:gd name="T24" fmla="*/ 141 w 677"/>
                <a:gd name="T25" fmla="*/ 339 h 705"/>
                <a:gd name="T26" fmla="*/ 339 w 677"/>
                <a:gd name="T27" fmla="*/ 0 h 705"/>
                <a:gd name="T28" fmla="*/ 466 w 677"/>
                <a:gd name="T29" fmla="*/ 175 h 705"/>
                <a:gd name="T30" fmla="*/ 487 w 677"/>
                <a:gd name="T31" fmla="*/ 212 h 705"/>
                <a:gd name="T32" fmla="*/ 456 w 677"/>
                <a:gd name="T33" fmla="*/ 252 h 705"/>
                <a:gd name="T34" fmla="*/ 423 w 677"/>
                <a:gd name="T35" fmla="*/ 320 h 705"/>
                <a:gd name="T36" fmla="*/ 423 w 677"/>
                <a:gd name="T37" fmla="*/ 409 h 705"/>
                <a:gd name="T38" fmla="*/ 564 w 677"/>
                <a:gd name="T39" fmla="*/ 451 h 705"/>
                <a:gd name="T40" fmla="*/ 677 w 677"/>
                <a:gd name="T41" fmla="*/ 543 h 705"/>
                <a:gd name="T42" fmla="*/ 677 w 677"/>
                <a:gd name="T43" fmla="*/ 677 h 705"/>
                <a:gd name="T44" fmla="*/ 254 w 677"/>
                <a:gd name="T45" fmla="*/ 677 h 705"/>
                <a:gd name="T46" fmla="*/ 254 w 677"/>
                <a:gd name="T47" fmla="*/ 593 h 705"/>
                <a:gd name="T48" fmla="*/ 395 w 677"/>
                <a:gd name="T49" fmla="*/ 593 h 705"/>
                <a:gd name="T50" fmla="*/ 395 w 677"/>
                <a:gd name="T51" fmla="*/ 451 h 705"/>
                <a:gd name="T52" fmla="*/ 254 w 677"/>
                <a:gd name="T53" fmla="*/ 451 h 705"/>
                <a:gd name="T54" fmla="*/ 254 w 677"/>
                <a:gd name="T55" fmla="*/ 320 h 705"/>
                <a:gd name="T56" fmla="*/ 254 w 677"/>
                <a:gd name="T57" fmla="*/ 310 h 705"/>
                <a:gd name="T58" fmla="*/ 247 w 677"/>
                <a:gd name="T59" fmla="*/ 310 h 705"/>
                <a:gd name="T60" fmla="*/ 221 w 677"/>
                <a:gd name="T61" fmla="*/ 252 h 705"/>
                <a:gd name="T62" fmla="*/ 191 w 677"/>
                <a:gd name="T63" fmla="*/ 212 h 705"/>
                <a:gd name="T64" fmla="*/ 212 w 677"/>
                <a:gd name="T65" fmla="*/ 175 h 705"/>
                <a:gd name="T66" fmla="*/ 339 w 677"/>
                <a:gd name="T67" fmla="*/ 0 h 705"/>
                <a:gd name="T68" fmla="*/ 0 w 677"/>
                <a:gd name="T69" fmla="*/ 677 h 705"/>
                <a:gd name="T70" fmla="*/ 0 w 677"/>
                <a:gd name="T71" fmla="*/ 593 h 705"/>
                <a:gd name="T72" fmla="*/ 113 w 677"/>
                <a:gd name="T73" fmla="*/ 593 h 705"/>
                <a:gd name="T74" fmla="*/ 113 w 677"/>
                <a:gd name="T75" fmla="*/ 677 h 705"/>
                <a:gd name="T76" fmla="*/ 0 w 677"/>
                <a:gd name="T77" fmla="*/ 677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7" h="705">
                  <a:moveTo>
                    <a:pt x="141" y="339"/>
                  </a:moveTo>
                  <a:lnTo>
                    <a:pt x="226" y="339"/>
                  </a:lnTo>
                  <a:lnTo>
                    <a:pt x="226" y="480"/>
                  </a:lnTo>
                  <a:lnTo>
                    <a:pt x="367" y="480"/>
                  </a:lnTo>
                  <a:lnTo>
                    <a:pt x="367" y="564"/>
                  </a:lnTo>
                  <a:lnTo>
                    <a:pt x="226" y="564"/>
                  </a:lnTo>
                  <a:lnTo>
                    <a:pt x="226" y="705"/>
                  </a:lnTo>
                  <a:lnTo>
                    <a:pt x="141" y="705"/>
                  </a:lnTo>
                  <a:lnTo>
                    <a:pt x="141" y="564"/>
                  </a:lnTo>
                  <a:lnTo>
                    <a:pt x="0" y="564"/>
                  </a:lnTo>
                  <a:lnTo>
                    <a:pt x="0" y="480"/>
                  </a:lnTo>
                  <a:lnTo>
                    <a:pt x="141" y="480"/>
                  </a:lnTo>
                  <a:lnTo>
                    <a:pt x="141" y="339"/>
                  </a:lnTo>
                  <a:close/>
                  <a:moveTo>
                    <a:pt x="339" y="0"/>
                  </a:moveTo>
                  <a:cubicBezTo>
                    <a:pt x="437" y="0"/>
                    <a:pt x="480" y="56"/>
                    <a:pt x="466" y="175"/>
                  </a:cubicBezTo>
                  <a:cubicBezTo>
                    <a:pt x="478" y="182"/>
                    <a:pt x="487" y="196"/>
                    <a:pt x="487" y="212"/>
                  </a:cubicBezTo>
                  <a:cubicBezTo>
                    <a:pt x="487" y="231"/>
                    <a:pt x="474" y="247"/>
                    <a:pt x="456" y="252"/>
                  </a:cubicBezTo>
                  <a:cubicBezTo>
                    <a:pt x="449" y="278"/>
                    <a:pt x="438" y="302"/>
                    <a:pt x="423" y="320"/>
                  </a:cubicBezTo>
                  <a:lnTo>
                    <a:pt x="423" y="409"/>
                  </a:lnTo>
                  <a:cubicBezTo>
                    <a:pt x="470" y="418"/>
                    <a:pt x="508" y="423"/>
                    <a:pt x="564" y="451"/>
                  </a:cubicBezTo>
                  <a:cubicBezTo>
                    <a:pt x="621" y="480"/>
                    <a:pt x="640" y="505"/>
                    <a:pt x="677" y="543"/>
                  </a:cubicBezTo>
                  <a:lnTo>
                    <a:pt x="677" y="677"/>
                  </a:lnTo>
                  <a:lnTo>
                    <a:pt x="254" y="677"/>
                  </a:lnTo>
                  <a:lnTo>
                    <a:pt x="254" y="593"/>
                  </a:lnTo>
                  <a:lnTo>
                    <a:pt x="395" y="593"/>
                  </a:lnTo>
                  <a:lnTo>
                    <a:pt x="395" y="451"/>
                  </a:lnTo>
                  <a:lnTo>
                    <a:pt x="254" y="451"/>
                  </a:lnTo>
                  <a:lnTo>
                    <a:pt x="254" y="320"/>
                  </a:lnTo>
                  <a:lnTo>
                    <a:pt x="254" y="310"/>
                  </a:lnTo>
                  <a:lnTo>
                    <a:pt x="247" y="310"/>
                  </a:lnTo>
                  <a:cubicBezTo>
                    <a:pt x="236" y="294"/>
                    <a:pt x="227" y="274"/>
                    <a:pt x="221" y="252"/>
                  </a:cubicBezTo>
                  <a:cubicBezTo>
                    <a:pt x="203" y="247"/>
                    <a:pt x="191" y="231"/>
                    <a:pt x="191" y="212"/>
                  </a:cubicBezTo>
                  <a:cubicBezTo>
                    <a:pt x="191" y="196"/>
                    <a:pt x="199" y="182"/>
                    <a:pt x="212" y="175"/>
                  </a:cubicBezTo>
                  <a:cubicBezTo>
                    <a:pt x="198" y="56"/>
                    <a:pt x="240" y="0"/>
                    <a:pt x="339" y="0"/>
                  </a:cubicBezTo>
                  <a:close/>
                  <a:moveTo>
                    <a:pt x="0" y="677"/>
                  </a:moveTo>
                  <a:lnTo>
                    <a:pt x="0" y="593"/>
                  </a:lnTo>
                  <a:lnTo>
                    <a:pt x="113" y="593"/>
                  </a:lnTo>
                  <a:lnTo>
                    <a:pt x="113" y="677"/>
                  </a:lnTo>
                  <a:lnTo>
                    <a:pt x="0" y="677"/>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51" name="Circle"/>
            <p:cNvSpPr>
              <a:spLocks noChangeAspect="1" noEditPoints="1"/>
            </p:cNvSpPr>
            <p:nvPr/>
          </p:nvSpPr>
          <p:spPr bwMode="auto">
            <a:xfrm>
              <a:off x="5449410" y="3613151"/>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969" name="Timer"/>
          <p:cNvGrpSpPr>
            <a:grpSpLocks noChangeAspect="1"/>
          </p:cNvGrpSpPr>
          <p:nvPr/>
        </p:nvGrpSpPr>
        <p:grpSpPr>
          <a:xfrm>
            <a:off x="9206274" y="3935411"/>
            <a:ext cx="377825" cy="377825"/>
            <a:chOff x="1176652" y="4229895"/>
            <a:chExt cx="377825" cy="377825"/>
          </a:xfrm>
        </p:grpSpPr>
        <p:sp>
          <p:nvSpPr>
            <p:cNvPr id="4511" name="Timer Icon"/>
            <p:cNvSpPr>
              <a:spLocks noChangeAspect="1" noEditPoints="1"/>
            </p:cNvSpPr>
            <p:nvPr/>
          </p:nvSpPr>
          <p:spPr bwMode="auto">
            <a:xfrm>
              <a:off x="1276664" y="4321970"/>
              <a:ext cx="177800" cy="193675"/>
            </a:xfrm>
            <a:custGeom>
              <a:avLst/>
              <a:gdLst>
                <a:gd name="T0" fmla="*/ 564 w 621"/>
                <a:gd name="T1" fmla="*/ 396 h 678"/>
                <a:gd name="T2" fmla="*/ 282 w 621"/>
                <a:gd name="T3" fmla="*/ 678 h 678"/>
                <a:gd name="T4" fmla="*/ 0 w 621"/>
                <a:gd name="T5" fmla="*/ 396 h 678"/>
                <a:gd name="T6" fmla="*/ 254 w 621"/>
                <a:gd name="T7" fmla="*/ 114 h 678"/>
                <a:gd name="T8" fmla="*/ 254 w 621"/>
                <a:gd name="T9" fmla="*/ 85 h 678"/>
                <a:gd name="T10" fmla="*/ 169 w 621"/>
                <a:gd name="T11" fmla="*/ 85 h 678"/>
                <a:gd name="T12" fmla="*/ 169 w 621"/>
                <a:gd name="T13" fmla="*/ 0 h 678"/>
                <a:gd name="T14" fmla="*/ 395 w 621"/>
                <a:gd name="T15" fmla="*/ 0 h 678"/>
                <a:gd name="T16" fmla="*/ 395 w 621"/>
                <a:gd name="T17" fmla="*/ 85 h 678"/>
                <a:gd name="T18" fmla="*/ 310 w 621"/>
                <a:gd name="T19" fmla="*/ 85 h 678"/>
                <a:gd name="T20" fmla="*/ 310 w 621"/>
                <a:gd name="T21" fmla="*/ 114 h 678"/>
                <a:gd name="T22" fmla="*/ 461 w 621"/>
                <a:gd name="T23" fmla="*/ 177 h 678"/>
                <a:gd name="T24" fmla="*/ 481 w 621"/>
                <a:gd name="T25" fmla="*/ 157 h 678"/>
                <a:gd name="T26" fmla="*/ 441 w 621"/>
                <a:gd name="T27" fmla="*/ 117 h 678"/>
                <a:gd name="T28" fmla="*/ 501 w 621"/>
                <a:gd name="T29" fmla="*/ 57 h 678"/>
                <a:gd name="T30" fmla="*/ 621 w 621"/>
                <a:gd name="T31" fmla="*/ 177 h 678"/>
                <a:gd name="T32" fmla="*/ 561 w 621"/>
                <a:gd name="T33" fmla="*/ 236 h 678"/>
                <a:gd name="T34" fmla="*/ 521 w 621"/>
                <a:gd name="T35" fmla="*/ 196 h 678"/>
                <a:gd name="T36" fmla="*/ 501 w 621"/>
                <a:gd name="T37" fmla="*/ 217 h 678"/>
                <a:gd name="T38" fmla="*/ 564 w 621"/>
                <a:gd name="T39" fmla="*/ 396 h 678"/>
                <a:gd name="T40" fmla="*/ 72 w 621"/>
                <a:gd name="T41" fmla="*/ 367 h 678"/>
                <a:gd name="T42" fmla="*/ 141 w 621"/>
                <a:gd name="T43" fmla="*/ 367 h 678"/>
                <a:gd name="T44" fmla="*/ 141 w 621"/>
                <a:gd name="T45" fmla="*/ 424 h 678"/>
                <a:gd name="T46" fmla="*/ 72 w 621"/>
                <a:gd name="T47" fmla="*/ 424 h 678"/>
                <a:gd name="T48" fmla="*/ 254 w 621"/>
                <a:gd name="T49" fmla="*/ 605 h 678"/>
                <a:gd name="T50" fmla="*/ 254 w 621"/>
                <a:gd name="T51" fmla="*/ 537 h 678"/>
                <a:gd name="T52" fmla="*/ 310 w 621"/>
                <a:gd name="T53" fmla="*/ 537 h 678"/>
                <a:gd name="T54" fmla="*/ 310 w 621"/>
                <a:gd name="T55" fmla="*/ 605 h 678"/>
                <a:gd name="T56" fmla="*/ 492 w 621"/>
                <a:gd name="T57" fmla="*/ 424 h 678"/>
                <a:gd name="T58" fmla="*/ 423 w 621"/>
                <a:gd name="T59" fmla="*/ 424 h 678"/>
                <a:gd name="T60" fmla="*/ 423 w 621"/>
                <a:gd name="T61" fmla="*/ 367 h 678"/>
                <a:gd name="T62" fmla="*/ 492 w 621"/>
                <a:gd name="T63" fmla="*/ 367 h 678"/>
                <a:gd name="T64" fmla="*/ 310 w 621"/>
                <a:gd name="T65" fmla="*/ 186 h 678"/>
                <a:gd name="T66" fmla="*/ 310 w 621"/>
                <a:gd name="T67" fmla="*/ 254 h 678"/>
                <a:gd name="T68" fmla="*/ 254 w 621"/>
                <a:gd name="T69" fmla="*/ 254 h 678"/>
                <a:gd name="T70" fmla="*/ 254 w 621"/>
                <a:gd name="T71" fmla="*/ 186 h 678"/>
                <a:gd name="T72" fmla="*/ 72 w 621"/>
                <a:gd name="T73" fmla="*/ 367 h 678"/>
                <a:gd name="T74" fmla="*/ 282 w 621"/>
                <a:gd name="T75" fmla="*/ 339 h 678"/>
                <a:gd name="T76" fmla="*/ 339 w 621"/>
                <a:gd name="T77" fmla="*/ 396 h 678"/>
                <a:gd name="T78" fmla="*/ 282 w 621"/>
                <a:gd name="T79" fmla="*/ 452 h 678"/>
                <a:gd name="T80" fmla="*/ 169 w 621"/>
                <a:gd name="T81" fmla="*/ 537 h 678"/>
                <a:gd name="T82" fmla="*/ 226 w 621"/>
                <a:gd name="T83" fmla="*/ 396 h 678"/>
                <a:gd name="T84" fmla="*/ 282 w 621"/>
                <a:gd name="T85" fmla="*/ 339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21" h="678">
                  <a:moveTo>
                    <a:pt x="564" y="396"/>
                  </a:moveTo>
                  <a:cubicBezTo>
                    <a:pt x="564" y="551"/>
                    <a:pt x="438" y="678"/>
                    <a:pt x="282" y="678"/>
                  </a:cubicBezTo>
                  <a:cubicBezTo>
                    <a:pt x="126" y="678"/>
                    <a:pt x="0" y="551"/>
                    <a:pt x="0" y="396"/>
                  </a:cubicBezTo>
                  <a:cubicBezTo>
                    <a:pt x="0" y="249"/>
                    <a:pt x="111" y="129"/>
                    <a:pt x="254" y="114"/>
                  </a:cubicBezTo>
                  <a:lnTo>
                    <a:pt x="254" y="85"/>
                  </a:lnTo>
                  <a:lnTo>
                    <a:pt x="169" y="85"/>
                  </a:lnTo>
                  <a:lnTo>
                    <a:pt x="169" y="0"/>
                  </a:lnTo>
                  <a:lnTo>
                    <a:pt x="395" y="0"/>
                  </a:lnTo>
                  <a:lnTo>
                    <a:pt x="395" y="85"/>
                  </a:lnTo>
                  <a:lnTo>
                    <a:pt x="310" y="85"/>
                  </a:lnTo>
                  <a:lnTo>
                    <a:pt x="310" y="114"/>
                  </a:lnTo>
                  <a:cubicBezTo>
                    <a:pt x="367" y="120"/>
                    <a:pt x="419" y="143"/>
                    <a:pt x="461" y="177"/>
                  </a:cubicBezTo>
                  <a:lnTo>
                    <a:pt x="481" y="157"/>
                  </a:lnTo>
                  <a:lnTo>
                    <a:pt x="441" y="117"/>
                  </a:lnTo>
                  <a:lnTo>
                    <a:pt x="501" y="57"/>
                  </a:lnTo>
                  <a:lnTo>
                    <a:pt x="621" y="177"/>
                  </a:lnTo>
                  <a:lnTo>
                    <a:pt x="561" y="236"/>
                  </a:lnTo>
                  <a:lnTo>
                    <a:pt x="521" y="196"/>
                  </a:lnTo>
                  <a:lnTo>
                    <a:pt x="501" y="217"/>
                  </a:lnTo>
                  <a:cubicBezTo>
                    <a:pt x="541" y="265"/>
                    <a:pt x="564" y="328"/>
                    <a:pt x="564" y="396"/>
                  </a:cubicBezTo>
                  <a:close/>
                  <a:moveTo>
                    <a:pt x="72" y="367"/>
                  </a:moveTo>
                  <a:lnTo>
                    <a:pt x="141" y="367"/>
                  </a:lnTo>
                  <a:lnTo>
                    <a:pt x="141" y="424"/>
                  </a:lnTo>
                  <a:lnTo>
                    <a:pt x="72" y="424"/>
                  </a:lnTo>
                  <a:cubicBezTo>
                    <a:pt x="85" y="518"/>
                    <a:pt x="160" y="593"/>
                    <a:pt x="254" y="605"/>
                  </a:cubicBezTo>
                  <a:lnTo>
                    <a:pt x="254" y="537"/>
                  </a:lnTo>
                  <a:lnTo>
                    <a:pt x="310" y="537"/>
                  </a:lnTo>
                  <a:lnTo>
                    <a:pt x="310" y="605"/>
                  </a:lnTo>
                  <a:cubicBezTo>
                    <a:pt x="405" y="593"/>
                    <a:pt x="479" y="518"/>
                    <a:pt x="492" y="424"/>
                  </a:cubicBezTo>
                  <a:lnTo>
                    <a:pt x="423" y="424"/>
                  </a:lnTo>
                  <a:lnTo>
                    <a:pt x="423" y="367"/>
                  </a:lnTo>
                  <a:lnTo>
                    <a:pt x="492" y="367"/>
                  </a:lnTo>
                  <a:cubicBezTo>
                    <a:pt x="479" y="273"/>
                    <a:pt x="405" y="198"/>
                    <a:pt x="310" y="186"/>
                  </a:cubicBezTo>
                  <a:lnTo>
                    <a:pt x="310" y="254"/>
                  </a:lnTo>
                  <a:lnTo>
                    <a:pt x="254" y="254"/>
                  </a:lnTo>
                  <a:lnTo>
                    <a:pt x="254" y="186"/>
                  </a:lnTo>
                  <a:cubicBezTo>
                    <a:pt x="160" y="198"/>
                    <a:pt x="85" y="273"/>
                    <a:pt x="72" y="367"/>
                  </a:cubicBezTo>
                  <a:close/>
                  <a:moveTo>
                    <a:pt x="282" y="339"/>
                  </a:moveTo>
                  <a:cubicBezTo>
                    <a:pt x="313" y="339"/>
                    <a:pt x="339" y="364"/>
                    <a:pt x="339" y="396"/>
                  </a:cubicBezTo>
                  <a:cubicBezTo>
                    <a:pt x="339" y="427"/>
                    <a:pt x="313" y="452"/>
                    <a:pt x="282" y="452"/>
                  </a:cubicBezTo>
                  <a:lnTo>
                    <a:pt x="169" y="537"/>
                  </a:lnTo>
                  <a:lnTo>
                    <a:pt x="226" y="396"/>
                  </a:lnTo>
                  <a:cubicBezTo>
                    <a:pt x="226" y="364"/>
                    <a:pt x="251" y="339"/>
                    <a:pt x="282" y="339"/>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52" name="Circle"/>
            <p:cNvSpPr>
              <a:spLocks noChangeAspect="1" noEditPoints="1"/>
            </p:cNvSpPr>
            <p:nvPr/>
          </p:nvSpPr>
          <p:spPr bwMode="auto">
            <a:xfrm>
              <a:off x="1176652" y="422989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973" name="Calculator"/>
          <p:cNvGrpSpPr>
            <a:grpSpLocks noChangeAspect="1"/>
          </p:cNvGrpSpPr>
          <p:nvPr/>
        </p:nvGrpSpPr>
        <p:grpSpPr>
          <a:xfrm>
            <a:off x="9876099" y="3929062"/>
            <a:ext cx="377825" cy="377825"/>
            <a:chOff x="2737959" y="4220370"/>
            <a:chExt cx="377825" cy="377825"/>
          </a:xfrm>
        </p:grpSpPr>
        <p:sp>
          <p:nvSpPr>
            <p:cNvPr id="4509" name="Calculator Icon"/>
            <p:cNvSpPr>
              <a:spLocks noChangeAspect="1" noEditPoints="1"/>
            </p:cNvSpPr>
            <p:nvPr/>
          </p:nvSpPr>
          <p:spPr bwMode="auto">
            <a:xfrm>
              <a:off x="2846703" y="4304507"/>
              <a:ext cx="160337" cy="209550"/>
            </a:xfrm>
            <a:custGeom>
              <a:avLst/>
              <a:gdLst>
                <a:gd name="T0" fmla="*/ 522 w 564"/>
                <a:gd name="T1" fmla="*/ 0 h 733"/>
                <a:gd name="T2" fmla="*/ 564 w 564"/>
                <a:gd name="T3" fmla="*/ 691 h 733"/>
                <a:gd name="T4" fmla="*/ 42 w 564"/>
                <a:gd name="T5" fmla="*/ 733 h 733"/>
                <a:gd name="T6" fmla="*/ 0 w 564"/>
                <a:gd name="T7" fmla="*/ 42 h 733"/>
                <a:gd name="T8" fmla="*/ 99 w 564"/>
                <a:gd name="T9" fmla="*/ 56 h 733"/>
                <a:gd name="T10" fmla="*/ 56 w 564"/>
                <a:gd name="T11" fmla="*/ 127 h 733"/>
                <a:gd name="T12" fmla="*/ 466 w 564"/>
                <a:gd name="T13" fmla="*/ 169 h 733"/>
                <a:gd name="T14" fmla="*/ 508 w 564"/>
                <a:gd name="T15" fmla="*/ 98 h 733"/>
                <a:gd name="T16" fmla="*/ 99 w 564"/>
                <a:gd name="T17" fmla="*/ 56 h 733"/>
                <a:gd name="T18" fmla="*/ 56 w 564"/>
                <a:gd name="T19" fmla="*/ 268 h 733"/>
                <a:gd name="T20" fmla="*/ 99 w 564"/>
                <a:gd name="T21" fmla="*/ 338 h 733"/>
                <a:gd name="T22" fmla="*/ 169 w 564"/>
                <a:gd name="T23" fmla="*/ 296 h 733"/>
                <a:gd name="T24" fmla="*/ 127 w 564"/>
                <a:gd name="T25" fmla="*/ 225 h 733"/>
                <a:gd name="T26" fmla="*/ 268 w 564"/>
                <a:gd name="T27" fmla="*/ 225 h 733"/>
                <a:gd name="T28" fmla="*/ 226 w 564"/>
                <a:gd name="T29" fmla="*/ 296 h 733"/>
                <a:gd name="T30" fmla="*/ 296 w 564"/>
                <a:gd name="T31" fmla="*/ 338 h 733"/>
                <a:gd name="T32" fmla="*/ 339 w 564"/>
                <a:gd name="T33" fmla="*/ 268 h 733"/>
                <a:gd name="T34" fmla="*/ 268 w 564"/>
                <a:gd name="T35" fmla="*/ 225 h 733"/>
                <a:gd name="T36" fmla="*/ 395 w 564"/>
                <a:gd name="T37" fmla="*/ 268 h 733"/>
                <a:gd name="T38" fmla="*/ 437 w 564"/>
                <a:gd name="T39" fmla="*/ 338 h 733"/>
                <a:gd name="T40" fmla="*/ 508 w 564"/>
                <a:gd name="T41" fmla="*/ 296 h 733"/>
                <a:gd name="T42" fmla="*/ 466 w 564"/>
                <a:gd name="T43" fmla="*/ 225 h 733"/>
                <a:gd name="T44" fmla="*/ 99 w 564"/>
                <a:gd name="T45" fmla="*/ 395 h 733"/>
                <a:gd name="T46" fmla="*/ 56 w 564"/>
                <a:gd name="T47" fmla="*/ 465 h 733"/>
                <a:gd name="T48" fmla="*/ 127 w 564"/>
                <a:gd name="T49" fmla="*/ 508 h 733"/>
                <a:gd name="T50" fmla="*/ 169 w 564"/>
                <a:gd name="T51" fmla="*/ 437 h 733"/>
                <a:gd name="T52" fmla="*/ 99 w 564"/>
                <a:gd name="T53" fmla="*/ 395 h 733"/>
                <a:gd name="T54" fmla="*/ 226 w 564"/>
                <a:gd name="T55" fmla="*/ 437 h 733"/>
                <a:gd name="T56" fmla="*/ 268 w 564"/>
                <a:gd name="T57" fmla="*/ 508 h 733"/>
                <a:gd name="T58" fmla="*/ 339 w 564"/>
                <a:gd name="T59" fmla="*/ 465 h 733"/>
                <a:gd name="T60" fmla="*/ 296 w 564"/>
                <a:gd name="T61" fmla="*/ 395 h 733"/>
                <a:gd name="T62" fmla="*/ 437 w 564"/>
                <a:gd name="T63" fmla="*/ 395 h 733"/>
                <a:gd name="T64" fmla="*/ 395 w 564"/>
                <a:gd name="T65" fmla="*/ 465 h 733"/>
                <a:gd name="T66" fmla="*/ 466 w 564"/>
                <a:gd name="T67" fmla="*/ 508 h 733"/>
                <a:gd name="T68" fmla="*/ 508 w 564"/>
                <a:gd name="T69" fmla="*/ 437 h 733"/>
                <a:gd name="T70" fmla="*/ 437 w 564"/>
                <a:gd name="T71" fmla="*/ 395 h 733"/>
                <a:gd name="T72" fmla="*/ 56 w 564"/>
                <a:gd name="T73" fmla="*/ 606 h 733"/>
                <a:gd name="T74" fmla="*/ 99 w 564"/>
                <a:gd name="T75" fmla="*/ 677 h 733"/>
                <a:gd name="T76" fmla="*/ 169 w 564"/>
                <a:gd name="T77" fmla="*/ 635 h 733"/>
                <a:gd name="T78" fmla="*/ 127 w 564"/>
                <a:gd name="T79" fmla="*/ 564 h 733"/>
                <a:gd name="T80" fmla="*/ 268 w 564"/>
                <a:gd name="T81" fmla="*/ 564 h 733"/>
                <a:gd name="T82" fmla="*/ 226 w 564"/>
                <a:gd name="T83" fmla="*/ 635 h 733"/>
                <a:gd name="T84" fmla="*/ 296 w 564"/>
                <a:gd name="T85" fmla="*/ 677 h 733"/>
                <a:gd name="T86" fmla="*/ 339 w 564"/>
                <a:gd name="T87" fmla="*/ 606 h 733"/>
                <a:gd name="T88" fmla="*/ 268 w 564"/>
                <a:gd name="T89" fmla="*/ 564 h 733"/>
                <a:gd name="T90" fmla="*/ 395 w 564"/>
                <a:gd name="T91" fmla="*/ 606 h 733"/>
                <a:gd name="T92" fmla="*/ 437 w 564"/>
                <a:gd name="T93" fmla="*/ 677 h 733"/>
                <a:gd name="T94" fmla="*/ 508 w 564"/>
                <a:gd name="T95" fmla="*/ 635 h 733"/>
                <a:gd name="T96" fmla="*/ 466 w 564"/>
                <a:gd name="T97" fmla="*/ 564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64" h="733">
                  <a:moveTo>
                    <a:pt x="42" y="0"/>
                  </a:moveTo>
                  <a:lnTo>
                    <a:pt x="522" y="0"/>
                  </a:lnTo>
                  <a:cubicBezTo>
                    <a:pt x="545" y="0"/>
                    <a:pt x="564" y="19"/>
                    <a:pt x="564" y="42"/>
                  </a:cubicBezTo>
                  <a:lnTo>
                    <a:pt x="564" y="691"/>
                  </a:lnTo>
                  <a:cubicBezTo>
                    <a:pt x="564" y="714"/>
                    <a:pt x="545" y="733"/>
                    <a:pt x="522" y="733"/>
                  </a:cubicBezTo>
                  <a:lnTo>
                    <a:pt x="42" y="733"/>
                  </a:lnTo>
                  <a:cubicBezTo>
                    <a:pt x="19" y="733"/>
                    <a:pt x="0" y="714"/>
                    <a:pt x="0" y="691"/>
                  </a:cubicBezTo>
                  <a:lnTo>
                    <a:pt x="0" y="42"/>
                  </a:lnTo>
                  <a:cubicBezTo>
                    <a:pt x="0" y="19"/>
                    <a:pt x="19" y="0"/>
                    <a:pt x="42" y="0"/>
                  </a:cubicBezTo>
                  <a:close/>
                  <a:moveTo>
                    <a:pt x="99" y="56"/>
                  </a:moveTo>
                  <a:cubicBezTo>
                    <a:pt x="75" y="56"/>
                    <a:pt x="56" y="75"/>
                    <a:pt x="56" y="98"/>
                  </a:cubicBezTo>
                  <a:lnTo>
                    <a:pt x="56" y="127"/>
                  </a:lnTo>
                  <a:cubicBezTo>
                    <a:pt x="56" y="150"/>
                    <a:pt x="75" y="169"/>
                    <a:pt x="99" y="169"/>
                  </a:cubicBezTo>
                  <a:lnTo>
                    <a:pt x="466" y="169"/>
                  </a:lnTo>
                  <a:cubicBezTo>
                    <a:pt x="489" y="169"/>
                    <a:pt x="508" y="150"/>
                    <a:pt x="508" y="127"/>
                  </a:cubicBezTo>
                  <a:lnTo>
                    <a:pt x="508" y="98"/>
                  </a:lnTo>
                  <a:cubicBezTo>
                    <a:pt x="508" y="75"/>
                    <a:pt x="489" y="56"/>
                    <a:pt x="466" y="56"/>
                  </a:cubicBezTo>
                  <a:lnTo>
                    <a:pt x="99" y="56"/>
                  </a:lnTo>
                  <a:close/>
                  <a:moveTo>
                    <a:pt x="99" y="225"/>
                  </a:moveTo>
                  <a:cubicBezTo>
                    <a:pt x="75" y="225"/>
                    <a:pt x="56" y="244"/>
                    <a:pt x="56" y="268"/>
                  </a:cubicBezTo>
                  <a:lnTo>
                    <a:pt x="56" y="296"/>
                  </a:lnTo>
                  <a:cubicBezTo>
                    <a:pt x="56" y="319"/>
                    <a:pt x="75" y="338"/>
                    <a:pt x="99" y="338"/>
                  </a:cubicBezTo>
                  <a:lnTo>
                    <a:pt x="127" y="338"/>
                  </a:lnTo>
                  <a:cubicBezTo>
                    <a:pt x="150" y="338"/>
                    <a:pt x="169" y="319"/>
                    <a:pt x="169" y="296"/>
                  </a:cubicBezTo>
                  <a:lnTo>
                    <a:pt x="169" y="268"/>
                  </a:lnTo>
                  <a:cubicBezTo>
                    <a:pt x="169" y="244"/>
                    <a:pt x="150" y="225"/>
                    <a:pt x="127" y="225"/>
                  </a:cubicBezTo>
                  <a:lnTo>
                    <a:pt x="99" y="225"/>
                  </a:lnTo>
                  <a:close/>
                  <a:moveTo>
                    <a:pt x="268" y="225"/>
                  </a:moveTo>
                  <a:cubicBezTo>
                    <a:pt x="245" y="225"/>
                    <a:pt x="226" y="244"/>
                    <a:pt x="226" y="268"/>
                  </a:cubicBezTo>
                  <a:lnTo>
                    <a:pt x="226" y="296"/>
                  </a:lnTo>
                  <a:cubicBezTo>
                    <a:pt x="226" y="319"/>
                    <a:pt x="245" y="338"/>
                    <a:pt x="268" y="338"/>
                  </a:cubicBezTo>
                  <a:lnTo>
                    <a:pt x="296" y="338"/>
                  </a:lnTo>
                  <a:cubicBezTo>
                    <a:pt x="320" y="338"/>
                    <a:pt x="339" y="319"/>
                    <a:pt x="339" y="296"/>
                  </a:cubicBezTo>
                  <a:lnTo>
                    <a:pt x="339" y="268"/>
                  </a:lnTo>
                  <a:cubicBezTo>
                    <a:pt x="339" y="244"/>
                    <a:pt x="320" y="225"/>
                    <a:pt x="296" y="225"/>
                  </a:cubicBezTo>
                  <a:lnTo>
                    <a:pt x="268" y="225"/>
                  </a:lnTo>
                  <a:close/>
                  <a:moveTo>
                    <a:pt x="437" y="225"/>
                  </a:moveTo>
                  <a:cubicBezTo>
                    <a:pt x="414" y="225"/>
                    <a:pt x="395" y="244"/>
                    <a:pt x="395" y="268"/>
                  </a:cubicBezTo>
                  <a:lnTo>
                    <a:pt x="395" y="296"/>
                  </a:lnTo>
                  <a:cubicBezTo>
                    <a:pt x="395" y="319"/>
                    <a:pt x="414" y="338"/>
                    <a:pt x="437" y="338"/>
                  </a:cubicBezTo>
                  <a:lnTo>
                    <a:pt x="466" y="338"/>
                  </a:lnTo>
                  <a:cubicBezTo>
                    <a:pt x="489" y="338"/>
                    <a:pt x="508" y="319"/>
                    <a:pt x="508" y="296"/>
                  </a:cubicBezTo>
                  <a:lnTo>
                    <a:pt x="508" y="268"/>
                  </a:lnTo>
                  <a:cubicBezTo>
                    <a:pt x="508" y="244"/>
                    <a:pt x="489" y="225"/>
                    <a:pt x="466" y="225"/>
                  </a:cubicBezTo>
                  <a:lnTo>
                    <a:pt x="437" y="225"/>
                  </a:lnTo>
                  <a:close/>
                  <a:moveTo>
                    <a:pt x="99" y="395"/>
                  </a:moveTo>
                  <a:cubicBezTo>
                    <a:pt x="75" y="395"/>
                    <a:pt x="56" y="414"/>
                    <a:pt x="56" y="437"/>
                  </a:cubicBezTo>
                  <a:lnTo>
                    <a:pt x="56" y="465"/>
                  </a:lnTo>
                  <a:cubicBezTo>
                    <a:pt x="56" y="489"/>
                    <a:pt x="75" y="508"/>
                    <a:pt x="99" y="508"/>
                  </a:cubicBezTo>
                  <a:lnTo>
                    <a:pt x="127" y="508"/>
                  </a:lnTo>
                  <a:cubicBezTo>
                    <a:pt x="150" y="508"/>
                    <a:pt x="169" y="489"/>
                    <a:pt x="169" y="465"/>
                  </a:cubicBezTo>
                  <a:lnTo>
                    <a:pt x="169" y="437"/>
                  </a:lnTo>
                  <a:cubicBezTo>
                    <a:pt x="169" y="414"/>
                    <a:pt x="150" y="395"/>
                    <a:pt x="127" y="395"/>
                  </a:cubicBezTo>
                  <a:lnTo>
                    <a:pt x="99" y="395"/>
                  </a:lnTo>
                  <a:close/>
                  <a:moveTo>
                    <a:pt x="268" y="395"/>
                  </a:moveTo>
                  <a:cubicBezTo>
                    <a:pt x="245" y="395"/>
                    <a:pt x="226" y="414"/>
                    <a:pt x="226" y="437"/>
                  </a:cubicBezTo>
                  <a:lnTo>
                    <a:pt x="226" y="465"/>
                  </a:lnTo>
                  <a:cubicBezTo>
                    <a:pt x="226" y="489"/>
                    <a:pt x="245" y="508"/>
                    <a:pt x="268" y="508"/>
                  </a:cubicBezTo>
                  <a:lnTo>
                    <a:pt x="296" y="508"/>
                  </a:lnTo>
                  <a:cubicBezTo>
                    <a:pt x="320" y="508"/>
                    <a:pt x="339" y="489"/>
                    <a:pt x="339" y="465"/>
                  </a:cubicBezTo>
                  <a:lnTo>
                    <a:pt x="339" y="437"/>
                  </a:lnTo>
                  <a:cubicBezTo>
                    <a:pt x="339" y="414"/>
                    <a:pt x="320" y="395"/>
                    <a:pt x="296" y="395"/>
                  </a:cubicBezTo>
                  <a:lnTo>
                    <a:pt x="268" y="395"/>
                  </a:lnTo>
                  <a:close/>
                  <a:moveTo>
                    <a:pt x="437" y="395"/>
                  </a:moveTo>
                  <a:cubicBezTo>
                    <a:pt x="414" y="395"/>
                    <a:pt x="395" y="414"/>
                    <a:pt x="395" y="437"/>
                  </a:cubicBezTo>
                  <a:lnTo>
                    <a:pt x="395" y="465"/>
                  </a:lnTo>
                  <a:cubicBezTo>
                    <a:pt x="395" y="489"/>
                    <a:pt x="414" y="508"/>
                    <a:pt x="437" y="508"/>
                  </a:cubicBezTo>
                  <a:lnTo>
                    <a:pt x="466" y="508"/>
                  </a:lnTo>
                  <a:cubicBezTo>
                    <a:pt x="489" y="508"/>
                    <a:pt x="508" y="489"/>
                    <a:pt x="508" y="465"/>
                  </a:cubicBezTo>
                  <a:lnTo>
                    <a:pt x="508" y="437"/>
                  </a:lnTo>
                  <a:cubicBezTo>
                    <a:pt x="508" y="414"/>
                    <a:pt x="489" y="395"/>
                    <a:pt x="466" y="395"/>
                  </a:cubicBezTo>
                  <a:lnTo>
                    <a:pt x="437" y="395"/>
                  </a:lnTo>
                  <a:close/>
                  <a:moveTo>
                    <a:pt x="99" y="564"/>
                  </a:moveTo>
                  <a:cubicBezTo>
                    <a:pt x="75" y="564"/>
                    <a:pt x="56" y="583"/>
                    <a:pt x="56" y="606"/>
                  </a:cubicBezTo>
                  <a:lnTo>
                    <a:pt x="56" y="635"/>
                  </a:lnTo>
                  <a:cubicBezTo>
                    <a:pt x="56" y="658"/>
                    <a:pt x="75" y="677"/>
                    <a:pt x="99" y="677"/>
                  </a:cubicBezTo>
                  <a:lnTo>
                    <a:pt x="127" y="677"/>
                  </a:lnTo>
                  <a:cubicBezTo>
                    <a:pt x="150" y="677"/>
                    <a:pt x="169" y="658"/>
                    <a:pt x="169" y="635"/>
                  </a:cubicBezTo>
                  <a:lnTo>
                    <a:pt x="169" y="606"/>
                  </a:lnTo>
                  <a:cubicBezTo>
                    <a:pt x="169" y="583"/>
                    <a:pt x="150" y="564"/>
                    <a:pt x="127" y="564"/>
                  </a:cubicBezTo>
                  <a:lnTo>
                    <a:pt x="99" y="564"/>
                  </a:lnTo>
                  <a:close/>
                  <a:moveTo>
                    <a:pt x="268" y="564"/>
                  </a:moveTo>
                  <a:cubicBezTo>
                    <a:pt x="245" y="564"/>
                    <a:pt x="226" y="583"/>
                    <a:pt x="226" y="606"/>
                  </a:cubicBezTo>
                  <a:lnTo>
                    <a:pt x="226" y="635"/>
                  </a:lnTo>
                  <a:cubicBezTo>
                    <a:pt x="226" y="658"/>
                    <a:pt x="245" y="677"/>
                    <a:pt x="268" y="677"/>
                  </a:cubicBezTo>
                  <a:lnTo>
                    <a:pt x="296" y="677"/>
                  </a:lnTo>
                  <a:cubicBezTo>
                    <a:pt x="320" y="677"/>
                    <a:pt x="339" y="658"/>
                    <a:pt x="339" y="635"/>
                  </a:cubicBezTo>
                  <a:lnTo>
                    <a:pt x="339" y="606"/>
                  </a:lnTo>
                  <a:cubicBezTo>
                    <a:pt x="339" y="583"/>
                    <a:pt x="320" y="564"/>
                    <a:pt x="296" y="564"/>
                  </a:cubicBezTo>
                  <a:lnTo>
                    <a:pt x="268" y="564"/>
                  </a:lnTo>
                  <a:close/>
                  <a:moveTo>
                    <a:pt x="437" y="564"/>
                  </a:moveTo>
                  <a:cubicBezTo>
                    <a:pt x="414" y="564"/>
                    <a:pt x="395" y="583"/>
                    <a:pt x="395" y="606"/>
                  </a:cubicBezTo>
                  <a:lnTo>
                    <a:pt x="395" y="635"/>
                  </a:lnTo>
                  <a:cubicBezTo>
                    <a:pt x="395" y="658"/>
                    <a:pt x="414" y="677"/>
                    <a:pt x="437" y="677"/>
                  </a:cubicBezTo>
                  <a:lnTo>
                    <a:pt x="466" y="677"/>
                  </a:lnTo>
                  <a:cubicBezTo>
                    <a:pt x="489" y="677"/>
                    <a:pt x="508" y="658"/>
                    <a:pt x="508" y="635"/>
                  </a:cubicBezTo>
                  <a:lnTo>
                    <a:pt x="508" y="606"/>
                  </a:lnTo>
                  <a:cubicBezTo>
                    <a:pt x="508" y="583"/>
                    <a:pt x="489" y="564"/>
                    <a:pt x="466" y="564"/>
                  </a:cubicBezTo>
                  <a:lnTo>
                    <a:pt x="437" y="564"/>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56" name="Circle"/>
            <p:cNvSpPr>
              <a:spLocks noChangeAspect="1" noEditPoints="1"/>
            </p:cNvSpPr>
            <p:nvPr/>
          </p:nvSpPr>
          <p:spPr bwMode="auto">
            <a:xfrm>
              <a:off x="2737959" y="4220370"/>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974" name="Compress"/>
          <p:cNvGrpSpPr>
            <a:grpSpLocks noChangeAspect="1"/>
          </p:cNvGrpSpPr>
          <p:nvPr/>
        </p:nvGrpSpPr>
        <p:grpSpPr>
          <a:xfrm>
            <a:off x="10545922" y="3929062"/>
            <a:ext cx="377825" cy="377825"/>
            <a:chOff x="3127690" y="4247358"/>
            <a:chExt cx="377825" cy="377825"/>
          </a:xfrm>
        </p:grpSpPr>
        <p:sp>
          <p:nvSpPr>
            <p:cNvPr id="4515" name="Compress Icon"/>
            <p:cNvSpPr>
              <a:spLocks noChangeAspect="1" noEditPoints="1"/>
            </p:cNvSpPr>
            <p:nvPr/>
          </p:nvSpPr>
          <p:spPr bwMode="auto">
            <a:xfrm>
              <a:off x="3207859" y="4327526"/>
              <a:ext cx="217487" cy="217488"/>
            </a:xfrm>
            <a:custGeom>
              <a:avLst/>
              <a:gdLst>
                <a:gd name="T0" fmla="*/ 508 w 762"/>
                <a:gd name="T1" fmla="*/ 0 h 762"/>
                <a:gd name="T2" fmla="*/ 649 w 762"/>
                <a:gd name="T3" fmla="*/ 28 h 762"/>
                <a:gd name="T4" fmla="*/ 621 w 762"/>
                <a:gd name="T5" fmla="*/ 85 h 762"/>
                <a:gd name="T6" fmla="*/ 480 w 762"/>
                <a:gd name="T7" fmla="*/ 56 h 762"/>
                <a:gd name="T8" fmla="*/ 311 w 762"/>
                <a:gd name="T9" fmla="*/ 113 h 762"/>
                <a:gd name="T10" fmla="*/ 282 w 762"/>
                <a:gd name="T11" fmla="*/ 480 h 762"/>
                <a:gd name="T12" fmla="*/ 480 w 762"/>
                <a:gd name="T13" fmla="*/ 536 h 762"/>
                <a:gd name="T14" fmla="*/ 621 w 762"/>
                <a:gd name="T15" fmla="*/ 508 h 762"/>
                <a:gd name="T16" fmla="*/ 649 w 762"/>
                <a:gd name="T17" fmla="*/ 564 h 762"/>
                <a:gd name="T18" fmla="*/ 480 w 762"/>
                <a:gd name="T19" fmla="*/ 593 h 762"/>
                <a:gd name="T20" fmla="*/ 282 w 762"/>
                <a:gd name="T21" fmla="*/ 589 h 762"/>
                <a:gd name="T22" fmla="*/ 268 w 762"/>
                <a:gd name="T23" fmla="*/ 621 h 762"/>
                <a:gd name="T24" fmla="*/ 459 w 762"/>
                <a:gd name="T25" fmla="*/ 649 h 762"/>
                <a:gd name="T26" fmla="*/ 565 w 762"/>
                <a:gd name="T27" fmla="*/ 677 h 762"/>
                <a:gd name="T28" fmla="*/ 459 w 762"/>
                <a:gd name="T29" fmla="*/ 706 h 762"/>
                <a:gd name="T30" fmla="*/ 311 w 762"/>
                <a:gd name="T31" fmla="*/ 734 h 762"/>
                <a:gd name="T32" fmla="*/ 169 w 762"/>
                <a:gd name="T33" fmla="*/ 762 h 762"/>
                <a:gd name="T34" fmla="*/ 141 w 762"/>
                <a:gd name="T35" fmla="*/ 706 h 762"/>
                <a:gd name="T36" fmla="*/ 57 w 762"/>
                <a:gd name="T37" fmla="*/ 734 h 762"/>
                <a:gd name="T38" fmla="*/ 57 w 762"/>
                <a:gd name="T39" fmla="*/ 621 h 762"/>
                <a:gd name="T40" fmla="*/ 184 w 762"/>
                <a:gd name="T41" fmla="*/ 649 h 762"/>
                <a:gd name="T42" fmla="*/ 169 w 762"/>
                <a:gd name="T43" fmla="*/ 621 h 762"/>
                <a:gd name="T44" fmla="*/ 141 w 762"/>
                <a:gd name="T45" fmla="*/ 536 h 762"/>
                <a:gd name="T46" fmla="*/ 169 w 762"/>
                <a:gd name="T47" fmla="*/ 480 h 762"/>
                <a:gd name="T48" fmla="*/ 141 w 762"/>
                <a:gd name="T49" fmla="*/ 113 h 762"/>
                <a:gd name="T50" fmla="*/ 282 w 762"/>
                <a:gd name="T51" fmla="*/ 0 h 762"/>
                <a:gd name="T52" fmla="*/ 642 w 762"/>
                <a:gd name="T53" fmla="*/ 113 h 762"/>
                <a:gd name="T54" fmla="*/ 762 w 762"/>
                <a:gd name="T55" fmla="*/ 480 h 762"/>
                <a:gd name="T56" fmla="*/ 452 w 762"/>
                <a:gd name="T57" fmla="*/ 113 h 762"/>
                <a:gd name="T58" fmla="*/ 508 w 762"/>
                <a:gd name="T59" fmla="*/ 423 h 762"/>
                <a:gd name="T60" fmla="*/ 706 w 762"/>
                <a:gd name="T61" fmla="*/ 310 h 762"/>
                <a:gd name="T62" fmla="*/ 565 w 762"/>
                <a:gd name="T63" fmla="*/ 169 h 762"/>
                <a:gd name="T64" fmla="*/ 621 w 762"/>
                <a:gd name="T65" fmla="*/ 169 h 762"/>
                <a:gd name="T66" fmla="*/ 706 w 762"/>
                <a:gd name="T67" fmla="*/ 25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62" h="762">
                  <a:moveTo>
                    <a:pt x="282" y="0"/>
                  </a:moveTo>
                  <a:lnTo>
                    <a:pt x="508" y="0"/>
                  </a:lnTo>
                  <a:lnTo>
                    <a:pt x="621" y="0"/>
                  </a:lnTo>
                  <a:cubicBezTo>
                    <a:pt x="637" y="0"/>
                    <a:pt x="649" y="13"/>
                    <a:pt x="649" y="28"/>
                  </a:cubicBezTo>
                  <a:lnTo>
                    <a:pt x="649" y="56"/>
                  </a:lnTo>
                  <a:cubicBezTo>
                    <a:pt x="649" y="72"/>
                    <a:pt x="637" y="85"/>
                    <a:pt x="621" y="85"/>
                  </a:cubicBezTo>
                  <a:lnTo>
                    <a:pt x="508" y="85"/>
                  </a:lnTo>
                  <a:cubicBezTo>
                    <a:pt x="492" y="85"/>
                    <a:pt x="480" y="72"/>
                    <a:pt x="480" y="56"/>
                  </a:cubicBezTo>
                  <a:cubicBezTo>
                    <a:pt x="480" y="56"/>
                    <a:pt x="423" y="57"/>
                    <a:pt x="367" y="85"/>
                  </a:cubicBezTo>
                  <a:lnTo>
                    <a:pt x="311" y="113"/>
                  </a:lnTo>
                  <a:lnTo>
                    <a:pt x="282" y="113"/>
                  </a:lnTo>
                  <a:lnTo>
                    <a:pt x="282" y="480"/>
                  </a:lnTo>
                  <a:lnTo>
                    <a:pt x="311" y="480"/>
                  </a:lnTo>
                  <a:cubicBezTo>
                    <a:pt x="395" y="536"/>
                    <a:pt x="479" y="536"/>
                    <a:pt x="480" y="536"/>
                  </a:cubicBezTo>
                  <a:cubicBezTo>
                    <a:pt x="480" y="521"/>
                    <a:pt x="492" y="508"/>
                    <a:pt x="508" y="508"/>
                  </a:cubicBezTo>
                  <a:lnTo>
                    <a:pt x="621" y="508"/>
                  </a:lnTo>
                  <a:cubicBezTo>
                    <a:pt x="637" y="508"/>
                    <a:pt x="649" y="521"/>
                    <a:pt x="649" y="536"/>
                  </a:cubicBezTo>
                  <a:lnTo>
                    <a:pt x="649" y="564"/>
                  </a:lnTo>
                  <a:cubicBezTo>
                    <a:pt x="649" y="580"/>
                    <a:pt x="637" y="593"/>
                    <a:pt x="621" y="593"/>
                  </a:cubicBezTo>
                  <a:lnTo>
                    <a:pt x="480" y="593"/>
                  </a:lnTo>
                  <a:lnTo>
                    <a:pt x="367" y="593"/>
                  </a:lnTo>
                  <a:cubicBezTo>
                    <a:pt x="367" y="593"/>
                    <a:pt x="328" y="593"/>
                    <a:pt x="282" y="589"/>
                  </a:cubicBezTo>
                  <a:lnTo>
                    <a:pt x="282" y="621"/>
                  </a:lnTo>
                  <a:lnTo>
                    <a:pt x="268" y="621"/>
                  </a:lnTo>
                  <a:lnTo>
                    <a:pt x="268" y="649"/>
                  </a:lnTo>
                  <a:lnTo>
                    <a:pt x="459" y="649"/>
                  </a:lnTo>
                  <a:cubicBezTo>
                    <a:pt x="469" y="632"/>
                    <a:pt x="487" y="621"/>
                    <a:pt x="508" y="621"/>
                  </a:cubicBezTo>
                  <a:cubicBezTo>
                    <a:pt x="539" y="621"/>
                    <a:pt x="565" y="646"/>
                    <a:pt x="565" y="677"/>
                  </a:cubicBezTo>
                  <a:cubicBezTo>
                    <a:pt x="565" y="709"/>
                    <a:pt x="539" y="734"/>
                    <a:pt x="508" y="734"/>
                  </a:cubicBezTo>
                  <a:cubicBezTo>
                    <a:pt x="487" y="734"/>
                    <a:pt x="469" y="722"/>
                    <a:pt x="459" y="706"/>
                  </a:cubicBezTo>
                  <a:lnTo>
                    <a:pt x="311" y="706"/>
                  </a:lnTo>
                  <a:lnTo>
                    <a:pt x="311" y="734"/>
                  </a:lnTo>
                  <a:cubicBezTo>
                    <a:pt x="311" y="749"/>
                    <a:pt x="298" y="762"/>
                    <a:pt x="282" y="762"/>
                  </a:cubicBezTo>
                  <a:lnTo>
                    <a:pt x="169" y="762"/>
                  </a:lnTo>
                  <a:cubicBezTo>
                    <a:pt x="154" y="762"/>
                    <a:pt x="141" y="749"/>
                    <a:pt x="141" y="734"/>
                  </a:cubicBezTo>
                  <a:lnTo>
                    <a:pt x="141" y="706"/>
                  </a:lnTo>
                  <a:lnTo>
                    <a:pt x="105" y="706"/>
                  </a:lnTo>
                  <a:cubicBezTo>
                    <a:pt x="96" y="722"/>
                    <a:pt x="77" y="734"/>
                    <a:pt x="57" y="734"/>
                  </a:cubicBezTo>
                  <a:cubicBezTo>
                    <a:pt x="25" y="734"/>
                    <a:pt x="0" y="709"/>
                    <a:pt x="0" y="677"/>
                  </a:cubicBezTo>
                  <a:cubicBezTo>
                    <a:pt x="0" y="646"/>
                    <a:pt x="25" y="621"/>
                    <a:pt x="57" y="621"/>
                  </a:cubicBezTo>
                  <a:cubicBezTo>
                    <a:pt x="77" y="621"/>
                    <a:pt x="96" y="632"/>
                    <a:pt x="105" y="649"/>
                  </a:cubicBezTo>
                  <a:lnTo>
                    <a:pt x="184" y="649"/>
                  </a:lnTo>
                  <a:lnTo>
                    <a:pt x="184" y="621"/>
                  </a:lnTo>
                  <a:lnTo>
                    <a:pt x="169" y="621"/>
                  </a:lnTo>
                  <a:lnTo>
                    <a:pt x="169" y="566"/>
                  </a:lnTo>
                  <a:cubicBezTo>
                    <a:pt x="152" y="558"/>
                    <a:pt x="141" y="549"/>
                    <a:pt x="141" y="536"/>
                  </a:cubicBezTo>
                  <a:lnTo>
                    <a:pt x="141" y="480"/>
                  </a:lnTo>
                  <a:lnTo>
                    <a:pt x="169" y="480"/>
                  </a:lnTo>
                  <a:lnTo>
                    <a:pt x="169" y="113"/>
                  </a:lnTo>
                  <a:lnTo>
                    <a:pt x="141" y="113"/>
                  </a:lnTo>
                  <a:lnTo>
                    <a:pt x="141" y="28"/>
                  </a:lnTo>
                  <a:cubicBezTo>
                    <a:pt x="141" y="0"/>
                    <a:pt x="282" y="0"/>
                    <a:pt x="282" y="0"/>
                  </a:cubicBezTo>
                  <a:close/>
                  <a:moveTo>
                    <a:pt x="452" y="113"/>
                  </a:moveTo>
                  <a:lnTo>
                    <a:pt x="642" y="113"/>
                  </a:lnTo>
                  <a:lnTo>
                    <a:pt x="762" y="233"/>
                  </a:lnTo>
                  <a:lnTo>
                    <a:pt x="762" y="480"/>
                  </a:lnTo>
                  <a:lnTo>
                    <a:pt x="452" y="480"/>
                  </a:lnTo>
                  <a:lnTo>
                    <a:pt x="452" y="113"/>
                  </a:lnTo>
                  <a:close/>
                  <a:moveTo>
                    <a:pt x="508" y="169"/>
                  </a:moveTo>
                  <a:lnTo>
                    <a:pt x="508" y="423"/>
                  </a:lnTo>
                  <a:lnTo>
                    <a:pt x="706" y="423"/>
                  </a:lnTo>
                  <a:lnTo>
                    <a:pt x="706" y="310"/>
                  </a:lnTo>
                  <a:lnTo>
                    <a:pt x="565" y="310"/>
                  </a:lnTo>
                  <a:lnTo>
                    <a:pt x="565" y="169"/>
                  </a:lnTo>
                  <a:lnTo>
                    <a:pt x="508" y="169"/>
                  </a:lnTo>
                  <a:close/>
                  <a:moveTo>
                    <a:pt x="621" y="169"/>
                  </a:moveTo>
                  <a:lnTo>
                    <a:pt x="621" y="254"/>
                  </a:lnTo>
                  <a:lnTo>
                    <a:pt x="706" y="254"/>
                  </a:lnTo>
                  <a:lnTo>
                    <a:pt x="621" y="169"/>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57" name="Circle"/>
            <p:cNvSpPr>
              <a:spLocks noChangeAspect="1" noEditPoints="1"/>
            </p:cNvSpPr>
            <p:nvPr/>
          </p:nvSpPr>
          <p:spPr bwMode="auto">
            <a:xfrm>
              <a:off x="3127690" y="424735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975" name="Clean"/>
          <p:cNvGrpSpPr>
            <a:grpSpLocks noChangeAspect="1"/>
          </p:cNvGrpSpPr>
          <p:nvPr/>
        </p:nvGrpSpPr>
        <p:grpSpPr>
          <a:xfrm>
            <a:off x="1168400" y="4563267"/>
            <a:ext cx="377825" cy="377825"/>
            <a:chOff x="3508690" y="4215607"/>
            <a:chExt cx="377825" cy="377825"/>
          </a:xfrm>
        </p:grpSpPr>
        <p:sp>
          <p:nvSpPr>
            <p:cNvPr id="4517" name="Clean Icon"/>
            <p:cNvSpPr>
              <a:spLocks noChangeAspect="1" noEditPoints="1"/>
            </p:cNvSpPr>
            <p:nvPr/>
          </p:nvSpPr>
          <p:spPr bwMode="auto">
            <a:xfrm>
              <a:off x="3596796" y="4302919"/>
              <a:ext cx="201612" cy="203200"/>
            </a:xfrm>
            <a:custGeom>
              <a:avLst/>
              <a:gdLst>
                <a:gd name="T0" fmla="*/ 706 w 706"/>
                <a:gd name="T1" fmla="*/ 515 h 712"/>
                <a:gd name="T2" fmla="*/ 706 w 706"/>
                <a:gd name="T3" fmla="*/ 712 h 712"/>
                <a:gd name="T4" fmla="*/ 0 w 706"/>
                <a:gd name="T5" fmla="*/ 712 h 712"/>
                <a:gd name="T6" fmla="*/ 0 w 706"/>
                <a:gd name="T7" fmla="*/ 515 h 712"/>
                <a:gd name="T8" fmla="*/ 177 w 706"/>
                <a:gd name="T9" fmla="*/ 515 h 712"/>
                <a:gd name="T10" fmla="*/ 315 w 706"/>
                <a:gd name="T11" fmla="*/ 574 h 712"/>
                <a:gd name="T12" fmla="*/ 511 w 706"/>
                <a:gd name="T13" fmla="*/ 589 h 712"/>
                <a:gd name="T14" fmla="*/ 511 w 706"/>
                <a:gd name="T15" fmla="*/ 515 h 712"/>
                <a:gd name="T16" fmla="*/ 706 w 706"/>
                <a:gd name="T17" fmla="*/ 515 h 712"/>
                <a:gd name="T18" fmla="*/ 664 w 706"/>
                <a:gd name="T19" fmla="*/ 557 h 712"/>
                <a:gd name="T20" fmla="*/ 614 w 706"/>
                <a:gd name="T21" fmla="*/ 557 h 712"/>
                <a:gd name="T22" fmla="*/ 614 w 706"/>
                <a:gd name="T23" fmla="*/ 642 h 712"/>
                <a:gd name="T24" fmla="*/ 664 w 706"/>
                <a:gd name="T25" fmla="*/ 642 h 712"/>
                <a:gd name="T26" fmla="*/ 664 w 706"/>
                <a:gd name="T27" fmla="*/ 557 h 712"/>
                <a:gd name="T28" fmla="*/ 477 w 706"/>
                <a:gd name="T29" fmla="*/ 557 h 712"/>
                <a:gd name="T30" fmla="*/ 316 w 706"/>
                <a:gd name="T31" fmla="*/ 537 h 712"/>
                <a:gd name="T32" fmla="*/ 116 w 706"/>
                <a:gd name="T33" fmla="*/ 406 h 712"/>
                <a:gd name="T34" fmla="*/ 237 w 706"/>
                <a:gd name="T35" fmla="*/ 285 h 712"/>
                <a:gd name="T36" fmla="*/ 477 w 706"/>
                <a:gd name="T37" fmla="*/ 375 h 712"/>
                <a:gd name="T38" fmla="*/ 477 w 706"/>
                <a:gd name="T39" fmla="*/ 557 h 712"/>
                <a:gd name="T40" fmla="*/ 362 w 706"/>
                <a:gd name="T41" fmla="*/ 198 h 712"/>
                <a:gd name="T42" fmla="*/ 380 w 706"/>
                <a:gd name="T43" fmla="*/ 200 h 712"/>
                <a:gd name="T44" fmla="*/ 482 w 706"/>
                <a:gd name="T45" fmla="*/ 0 h 712"/>
                <a:gd name="T46" fmla="*/ 536 w 706"/>
                <a:gd name="T47" fmla="*/ 28 h 712"/>
                <a:gd name="T48" fmla="*/ 438 w 706"/>
                <a:gd name="T49" fmla="*/ 221 h 712"/>
                <a:gd name="T50" fmla="*/ 485 w 706"/>
                <a:gd name="T51" fmla="*/ 306 h 712"/>
                <a:gd name="T52" fmla="*/ 475 w 706"/>
                <a:gd name="T53" fmla="*/ 347 h 712"/>
                <a:gd name="T54" fmla="*/ 257 w 706"/>
                <a:gd name="T55" fmla="*/ 263 h 712"/>
                <a:gd name="T56" fmla="*/ 362 w 706"/>
                <a:gd name="T57" fmla="*/ 198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6" h="712">
                  <a:moveTo>
                    <a:pt x="706" y="515"/>
                  </a:moveTo>
                  <a:lnTo>
                    <a:pt x="706" y="712"/>
                  </a:lnTo>
                  <a:lnTo>
                    <a:pt x="0" y="712"/>
                  </a:lnTo>
                  <a:lnTo>
                    <a:pt x="0" y="515"/>
                  </a:lnTo>
                  <a:lnTo>
                    <a:pt x="177" y="515"/>
                  </a:lnTo>
                  <a:cubicBezTo>
                    <a:pt x="215" y="539"/>
                    <a:pt x="262" y="560"/>
                    <a:pt x="315" y="574"/>
                  </a:cubicBezTo>
                  <a:cubicBezTo>
                    <a:pt x="381" y="592"/>
                    <a:pt x="459" y="596"/>
                    <a:pt x="511" y="589"/>
                  </a:cubicBezTo>
                  <a:lnTo>
                    <a:pt x="511" y="515"/>
                  </a:lnTo>
                  <a:lnTo>
                    <a:pt x="706" y="515"/>
                  </a:lnTo>
                  <a:close/>
                  <a:moveTo>
                    <a:pt x="664" y="557"/>
                  </a:moveTo>
                  <a:lnTo>
                    <a:pt x="614" y="557"/>
                  </a:lnTo>
                  <a:lnTo>
                    <a:pt x="614" y="642"/>
                  </a:lnTo>
                  <a:lnTo>
                    <a:pt x="664" y="642"/>
                  </a:lnTo>
                  <a:lnTo>
                    <a:pt x="664" y="557"/>
                  </a:lnTo>
                  <a:close/>
                  <a:moveTo>
                    <a:pt x="477" y="557"/>
                  </a:moveTo>
                  <a:cubicBezTo>
                    <a:pt x="431" y="563"/>
                    <a:pt x="375" y="552"/>
                    <a:pt x="316" y="537"/>
                  </a:cubicBezTo>
                  <a:cubicBezTo>
                    <a:pt x="218" y="510"/>
                    <a:pt x="141" y="458"/>
                    <a:pt x="116" y="406"/>
                  </a:cubicBezTo>
                  <a:lnTo>
                    <a:pt x="237" y="285"/>
                  </a:lnTo>
                  <a:lnTo>
                    <a:pt x="477" y="375"/>
                  </a:lnTo>
                  <a:lnTo>
                    <a:pt x="477" y="557"/>
                  </a:lnTo>
                  <a:close/>
                  <a:moveTo>
                    <a:pt x="362" y="198"/>
                  </a:moveTo>
                  <a:cubicBezTo>
                    <a:pt x="368" y="198"/>
                    <a:pt x="374" y="199"/>
                    <a:pt x="380" y="200"/>
                  </a:cubicBezTo>
                  <a:lnTo>
                    <a:pt x="482" y="0"/>
                  </a:lnTo>
                  <a:lnTo>
                    <a:pt x="536" y="28"/>
                  </a:lnTo>
                  <a:lnTo>
                    <a:pt x="438" y="221"/>
                  </a:lnTo>
                  <a:cubicBezTo>
                    <a:pt x="466" y="241"/>
                    <a:pt x="485" y="271"/>
                    <a:pt x="485" y="306"/>
                  </a:cubicBezTo>
                  <a:cubicBezTo>
                    <a:pt x="485" y="320"/>
                    <a:pt x="481" y="334"/>
                    <a:pt x="475" y="347"/>
                  </a:cubicBezTo>
                  <a:lnTo>
                    <a:pt x="257" y="263"/>
                  </a:lnTo>
                  <a:cubicBezTo>
                    <a:pt x="276" y="225"/>
                    <a:pt x="312" y="198"/>
                    <a:pt x="362" y="198"/>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58" name="Circle"/>
            <p:cNvSpPr>
              <a:spLocks noChangeAspect="1" noEditPoints="1"/>
            </p:cNvSpPr>
            <p:nvPr/>
          </p:nvSpPr>
          <p:spPr bwMode="auto">
            <a:xfrm>
              <a:off x="3508690" y="4215607"/>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224" name="Backspace"/>
          <p:cNvGrpSpPr>
            <a:grpSpLocks noChangeAspect="1"/>
          </p:cNvGrpSpPr>
          <p:nvPr/>
        </p:nvGrpSpPr>
        <p:grpSpPr>
          <a:xfrm>
            <a:off x="1838223" y="4563267"/>
            <a:ext cx="377825" cy="377825"/>
            <a:chOff x="3903184" y="4194969"/>
            <a:chExt cx="377825" cy="377825"/>
          </a:xfrm>
        </p:grpSpPr>
        <p:sp>
          <p:nvSpPr>
            <p:cNvPr id="4516" name="Backspace Icon"/>
            <p:cNvSpPr>
              <a:spLocks noChangeAspect="1" noEditPoints="1"/>
            </p:cNvSpPr>
            <p:nvPr/>
          </p:nvSpPr>
          <p:spPr bwMode="auto">
            <a:xfrm>
              <a:off x="3980971" y="4311650"/>
              <a:ext cx="209550" cy="144463"/>
            </a:xfrm>
            <a:custGeom>
              <a:avLst/>
              <a:gdLst>
                <a:gd name="T0" fmla="*/ 678 w 734"/>
                <a:gd name="T1" fmla="*/ 0 h 508"/>
                <a:gd name="T2" fmla="*/ 234 w 734"/>
                <a:gd name="T3" fmla="*/ 0 h 508"/>
                <a:gd name="T4" fmla="*/ 22 w 734"/>
                <a:gd name="T5" fmla="*/ 211 h 508"/>
                <a:gd name="T6" fmla="*/ 22 w 734"/>
                <a:gd name="T7" fmla="*/ 291 h 508"/>
                <a:gd name="T8" fmla="*/ 232 w 734"/>
                <a:gd name="T9" fmla="*/ 508 h 508"/>
                <a:gd name="T10" fmla="*/ 678 w 734"/>
                <a:gd name="T11" fmla="*/ 508 h 508"/>
                <a:gd name="T12" fmla="*/ 734 w 734"/>
                <a:gd name="T13" fmla="*/ 452 h 508"/>
                <a:gd name="T14" fmla="*/ 734 w 734"/>
                <a:gd name="T15" fmla="*/ 56 h 508"/>
                <a:gd name="T16" fmla="*/ 678 w 734"/>
                <a:gd name="T17" fmla="*/ 0 h 508"/>
                <a:gd name="T18" fmla="*/ 634 w 734"/>
                <a:gd name="T19" fmla="*/ 56 h 508"/>
                <a:gd name="T20" fmla="*/ 678 w 734"/>
                <a:gd name="T21" fmla="*/ 100 h 508"/>
                <a:gd name="T22" fmla="*/ 678 w 734"/>
                <a:gd name="T23" fmla="*/ 408 h 508"/>
                <a:gd name="T24" fmla="*/ 634 w 734"/>
                <a:gd name="T25" fmla="*/ 452 h 508"/>
                <a:gd name="T26" fmla="*/ 268 w 734"/>
                <a:gd name="T27" fmla="*/ 452 h 508"/>
                <a:gd name="T28" fmla="*/ 96 w 734"/>
                <a:gd name="T29" fmla="*/ 283 h 508"/>
                <a:gd name="T30" fmla="*/ 96 w 734"/>
                <a:gd name="T31" fmla="*/ 221 h 508"/>
                <a:gd name="T32" fmla="*/ 268 w 734"/>
                <a:gd name="T33" fmla="*/ 56 h 508"/>
                <a:gd name="T34" fmla="*/ 634 w 734"/>
                <a:gd name="T35" fmla="*/ 56 h 508"/>
                <a:gd name="T36" fmla="*/ 352 w 734"/>
                <a:gd name="T37" fmla="*/ 394 h 508"/>
                <a:gd name="T38" fmla="*/ 452 w 734"/>
                <a:gd name="T39" fmla="*/ 294 h 508"/>
                <a:gd name="T40" fmla="*/ 552 w 734"/>
                <a:gd name="T41" fmla="*/ 394 h 508"/>
                <a:gd name="T42" fmla="*/ 591 w 734"/>
                <a:gd name="T43" fmla="*/ 354 h 508"/>
                <a:gd name="T44" fmla="*/ 492 w 734"/>
                <a:gd name="T45" fmla="*/ 254 h 508"/>
                <a:gd name="T46" fmla="*/ 591 w 734"/>
                <a:gd name="T47" fmla="*/ 154 h 508"/>
                <a:gd name="T48" fmla="*/ 552 w 734"/>
                <a:gd name="T49" fmla="*/ 114 h 508"/>
                <a:gd name="T50" fmla="*/ 452 w 734"/>
                <a:gd name="T51" fmla="*/ 214 h 508"/>
                <a:gd name="T52" fmla="*/ 352 w 734"/>
                <a:gd name="T53" fmla="*/ 114 h 508"/>
                <a:gd name="T54" fmla="*/ 312 w 734"/>
                <a:gd name="T55" fmla="*/ 154 h 508"/>
                <a:gd name="T56" fmla="*/ 412 w 734"/>
                <a:gd name="T57" fmla="*/ 254 h 508"/>
                <a:gd name="T58" fmla="*/ 312 w 734"/>
                <a:gd name="T59" fmla="*/ 354 h 508"/>
                <a:gd name="T60" fmla="*/ 352 w 734"/>
                <a:gd name="T61" fmla="*/ 394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34" h="508">
                  <a:moveTo>
                    <a:pt x="678" y="0"/>
                  </a:moveTo>
                  <a:lnTo>
                    <a:pt x="234" y="0"/>
                  </a:lnTo>
                  <a:lnTo>
                    <a:pt x="22" y="211"/>
                  </a:lnTo>
                  <a:cubicBezTo>
                    <a:pt x="0" y="233"/>
                    <a:pt x="0" y="269"/>
                    <a:pt x="22" y="291"/>
                  </a:cubicBezTo>
                  <a:lnTo>
                    <a:pt x="232" y="508"/>
                  </a:lnTo>
                  <a:lnTo>
                    <a:pt x="678" y="508"/>
                  </a:lnTo>
                  <a:cubicBezTo>
                    <a:pt x="709" y="508"/>
                    <a:pt x="734" y="483"/>
                    <a:pt x="734" y="452"/>
                  </a:cubicBezTo>
                  <a:lnTo>
                    <a:pt x="734" y="56"/>
                  </a:lnTo>
                  <a:cubicBezTo>
                    <a:pt x="734" y="25"/>
                    <a:pt x="709" y="0"/>
                    <a:pt x="678" y="0"/>
                  </a:cubicBezTo>
                  <a:close/>
                  <a:moveTo>
                    <a:pt x="634" y="56"/>
                  </a:moveTo>
                  <a:cubicBezTo>
                    <a:pt x="658" y="56"/>
                    <a:pt x="678" y="76"/>
                    <a:pt x="678" y="100"/>
                  </a:cubicBezTo>
                  <a:lnTo>
                    <a:pt x="678" y="408"/>
                  </a:lnTo>
                  <a:cubicBezTo>
                    <a:pt x="678" y="432"/>
                    <a:pt x="658" y="452"/>
                    <a:pt x="634" y="452"/>
                  </a:cubicBezTo>
                  <a:lnTo>
                    <a:pt x="268" y="452"/>
                  </a:lnTo>
                  <a:lnTo>
                    <a:pt x="96" y="283"/>
                  </a:lnTo>
                  <a:cubicBezTo>
                    <a:pt x="79" y="266"/>
                    <a:pt x="79" y="238"/>
                    <a:pt x="96" y="221"/>
                  </a:cubicBezTo>
                  <a:lnTo>
                    <a:pt x="268" y="56"/>
                  </a:lnTo>
                  <a:lnTo>
                    <a:pt x="634" y="56"/>
                  </a:lnTo>
                  <a:close/>
                  <a:moveTo>
                    <a:pt x="352" y="394"/>
                  </a:moveTo>
                  <a:lnTo>
                    <a:pt x="452" y="294"/>
                  </a:lnTo>
                  <a:lnTo>
                    <a:pt x="552" y="394"/>
                  </a:lnTo>
                  <a:lnTo>
                    <a:pt x="591" y="354"/>
                  </a:lnTo>
                  <a:lnTo>
                    <a:pt x="492" y="254"/>
                  </a:lnTo>
                  <a:lnTo>
                    <a:pt x="591" y="154"/>
                  </a:lnTo>
                  <a:lnTo>
                    <a:pt x="552" y="114"/>
                  </a:lnTo>
                  <a:lnTo>
                    <a:pt x="452" y="214"/>
                  </a:lnTo>
                  <a:lnTo>
                    <a:pt x="352" y="114"/>
                  </a:lnTo>
                  <a:lnTo>
                    <a:pt x="312" y="154"/>
                  </a:lnTo>
                  <a:lnTo>
                    <a:pt x="412" y="254"/>
                  </a:lnTo>
                  <a:lnTo>
                    <a:pt x="312" y="354"/>
                  </a:lnTo>
                  <a:lnTo>
                    <a:pt x="352" y="394"/>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59" name="Circle"/>
            <p:cNvSpPr>
              <a:spLocks noChangeAspect="1" noEditPoints="1"/>
            </p:cNvSpPr>
            <p:nvPr/>
          </p:nvSpPr>
          <p:spPr bwMode="auto">
            <a:xfrm>
              <a:off x="3903184" y="4194969"/>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225" name="Link"/>
          <p:cNvGrpSpPr>
            <a:grpSpLocks noChangeAspect="1"/>
          </p:cNvGrpSpPr>
          <p:nvPr/>
        </p:nvGrpSpPr>
        <p:grpSpPr>
          <a:xfrm>
            <a:off x="2508046" y="4563267"/>
            <a:ext cx="377825" cy="377825"/>
            <a:chOff x="4292915" y="4221957"/>
            <a:chExt cx="377825" cy="377825"/>
          </a:xfrm>
        </p:grpSpPr>
        <p:sp>
          <p:nvSpPr>
            <p:cNvPr id="4518" name="Link Icon"/>
            <p:cNvSpPr>
              <a:spLocks noChangeAspect="1" noEditPoints="1"/>
            </p:cNvSpPr>
            <p:nvPr/>
          </p:nvSpPr>
          <p:spPr bwMode="auto">
            <a:xfrm>
              <a:off x="4383402" y="4333082"/>
              <a:ext cx="196850" cy="155575"/>
            </a:xfrm>
            <a:custGeom>
              <a:avLst/>
              <a:gdLst>
                <a:gd name="T0" fmla="*/ 87 w 692"/>
                <a:gd name="T1" fmla="*/ 390 h 547"/>
                <a:gd name="T2" fmla="*/ 116 w 692"/>
                <a:gd name="T3" fmla="*/ 439 h 547"/>
                <a:gd name="T4" fmla="*/ 193 w 692"/>
                <a:gd name="T5" fmla="*/ 460 h 547"/>
                <a:gd name="T6" fmla="*/ 266 w 692"/>
                <a:gd name="T7" fmla="*/ 417 h 547"/>
                <a:gd name="T8" fmla="*/ 290 w 692"/>
                <a:gd name="T9" fmla="*/ 403 h 547"/>
                <a:gd name="T10" fmla="*/ 339 w 692"/>
                <a:gd name="T11" fmla="*/ 375 h 547"/>
                <a:gd name="T12" fmla="*/ 353 w 692"/>
                <a:gd name="T13" fmla="*/ 400 h 547"/>
                <a:gd name="T14" fmla="*/ 333 w 692"/>
                <a:gd name="T15" fmla="*/ 477 h 547"/>
                <a:gd name="T16" fmla="*/ 211 w 692"/>
                <a:gd name="T17" fmla="*/ 547 h 547"/>
                <a:gd name="T18" fmla="*/ 56 w 692"/>
                <a:gd name="T19" fmla="*/ 506 h 547"/>
                <a:gd name="T20" fmla="*/ 0 w 692"/>
                <a:gd name="T21" fmla="*/ 408 h 547"/>
                <a:gd name="T22" fmla="*/ 41 w 692"/>
                <a:gd name="T23" fmla="*/ 254 h 547"/>
                <a:gd name="T24" fmla="*/ 163 w 692"/>
                <a:gd name="T25" fmla="*/ 183 h 547"/>
                <a:gd name="T26" fmla="*/ 240 w 692"/>
                <a:gd name="T27" fmla="*/ 204 h 547"/>
                <a:gd name="T28" fmla="*/ 255 w 692"/>
                <a:gd name="T29" fmla="*/ 228 h 547"/>
                <a:gd name="T30" fmla="*/ 206 w 692"/>
                <a:gd name="T31" fmla="*/ 257 h 547"/>
                <a:gd name="T32" fmla="*/ 181 w 692"/>
                <a:gd name="T33" fmla="*/ 271 h 547"/>
                <a:gd name="T34" fmla="*/ 108 w 692"/>
                <a:gd name="T35" fmla="*/ 313 h 547"/>
                <a:gd name="T36" fmla="*/ 87 w 692"/>
                <a:gd name="T37" fmla="*/ 390 h 547"/>
                <a:gd name="T38" fmla="*/ 359 w 692"/>
                <a:gd name="T39" fmla="*/ 70 h 547"/>
                <a:gd name="T40" fmla="*/ 481 w 692"/>
                <a:gd name="T41" fmla="*/ 0 h 547"/>
                <a:gd name="T42" fmla="*/ 635 w 692"/>
                <a:gd name="T43" fmla="*/ 41 h 547"/>
                <a:gd name="T44" fmla="*/ 692 w 692"/>
                <a:gd name="T45" fmla="*/ 139 h 547"/>
                <a:gd name="T46" fmla="*/ 650 w 692"/>
                <a:gd name="T47" fmla="*/ 293 h 547"/>
                <a:gd name="T48" fmla="*/ 528 w 692"/>
                <a:gd name="T49" fmla="*/ 364 h 547"/>
                <a:gd name="T50" fmla="*/ 451 w 692"/>
                <a:gd name="T51" fmla="*/ 343 h 547"/>
                <a:gd name="T52" fmla="*/ 437 w 692"/>
                <a:gd name="T53" fmla="*/ 319 h 547"/>
                <a:gd name="T54" fmla="*/ 486 w 692"/>
                <a:gd name="T55" fmla="*/ 290 h 547"/>
                <a:gd name="T56" fmla="*/ 510 w 692"/>
                <a:gd name="T57" fmla="*/ 276 h 547"/>
                <a:gd name="T58" fmla="*/ 584 w 692"/>
                <a:gd name="T59" fmla="*/ 234 h 547"/>
                <a:gd name="T60" fmla="*/ 604 w 692"/>
                <a:gd name="T61" fmla="*/ 157 h 547"/>
                <a:gd name="T62" fmla="*/ 576 w 692"/>
                <a:gd name="T63" fmla="*/ 108 h 547"/>
                <a:gd name="T64" fmla="*/ 499 w 692"/>
                <a:gd name="T65" fmla="*/ 87 h 547"/>
                <a:gd name="T66" fmla="*/ 426 w 692"/>
                <a:gd name="T67" fmla="*/ 130 h 547"/>
                <a:gd name="T68" fmla="*/ 401 w 692"/>
                <a:gd name="T69" fmla="*/ 144 h 547"/>
                <a:gd name="T70" fmla="*/ 352 w 692"/>
                <a:gd name="T71" fmla="*/ 172 h 547"/>
                <a:gd name="T72" fmla="*/ 338 w 692"/>
                <a:gd name="T73" fmla="*/ 148 h 547"/>
                <a:gd name="T74" fmla="*/ 359 w 692"/>
                <a:gd name="T75" fmla="*/ 70 h 547"/>
                <a:gd name="T76" fmla="*/ 273 w 692"/>
                <a:gd name="T77" fmla="*/ 373 h 547"/>
                <a:gd name="T78" fmla="*/ 234 w 692"/>
                <a:gd name="T79" fmla="*/ 362 h 547"/>
                <a:gd name="T80" fmla="*/ 213 w 692"/>
                <a:gd name="T81" fmla="*/ 326 h 547"/>
                <a:gd name="T82" fmla="*/ 223 w 692"/>
                <a:gd name="T83" fmla="*/ 287 h 547"/>
                <a:gd name="T84" fmla="*/ 419 w 692"/>
                <a:gd name="T85" fmla="*/ 174 h 547"/>
                <a:gd name="T86" fmla="*/ 457 w 692"/>
                <a:gd name="T87" fmla="*/ 185 h 547"/>
                <a:gd name="T88" fmla="*/ 479 w 692"/>
                <a:gd name="T89" fmla="*/ 221 h 547"/>
                <a:gd name="T90" fmla="*/ 468 w 692"/>
                <a:gd name="T91" fmla="*/ 260 h 547"/>
                <a:gd name="T92" fmla="*/ 273 w 692"/>
                <a:gd name="T93" fmla="*/ 373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2" h="547">
                  <a:moveTo>
                    <a:pt x="87" y="390"/>
                  </a:moveTo>
                  <a:lnTo>
                    <a:pt x="116" y="439"/>
                  </a:lnTo>
                  <a:lnTo>
                    <a:pt x="193" y="460"/>
                  </a:lnTo>
                  <a:lnTo>
                    <a:pt x="266" y="417"/>
                  </a:lnTo>
                  <a:lnTo>
                    <a:pt x="290" y="403"/>
                  </a:lnTo>
                  <a:lnTo>
                    <a:pt x="339" y="375"/>
                  </a:lnTo>
                  <a:lnTo>
                    <a:pt x="353" y="400"/>
                  </a:lnTo>
                  <a:lnTo>
                    <a:pt x="333" y="477"/>
                  </a:lnTo>
                  <a:lnTo>
                    <a:pt x="211" y="547"/>
                  </a:lnTo>
                  <a:lnTo>
                    <a:pt x="56" y="506"/>
                  </a:lnTo>
                  <a:lnTo>
                    <a:pt x="0" y="408"/>
                  </a:lnTo>
                  <a:lnTo>
                    <a:pt x="41" y="254"/>
                  </a:lnTo>
                  <a:lnTo>
                    <a:pt x="163" y="183"/>
                  </a:lnTo>
                  <a:lnTo>
                    <a:pt x="240" y="204"/>
                  </a:lnTo>
                  <a:lnTo>
                    <a:pt x="255" y="228"/>
                  </a:lnTo>
                  <a:lnTo>
                    <a:pt x="206" y="257"/>
                  </a:lnTo>
                  <a:lnTo>
                    <a:pt x="181" y="271"/>
                  </a:lnTo>
                  <a:lnTo>
                    <a:pt x="108" y="313"/>
                  </a:lnTo>
                  <a:lnTo>
                    <a:pt x="87" y="390"/>
                  </a:lnTo>
                  <a:close/>
                  <a:moveTo>
                    <a:pt x="359" y="70"/>
                  </a:moveTo>
                  <a:lnTo>
                    <a:pt x="481" y="0"/>
                  </a:lnTo>
                  <a:lnTo>
                    <a:pt x="635" y="41"/>
                  </a:lnTo>
                  <a:lnTo>
                    <a:pt x="692" y="139"/>
                  </a:lnTo>
                  <a:lnTo>
                    <a:pt x="650" y="293"/>
                  </a:lnTo>
                  <a:lnTo>
                    <a:pt x="528" y="364"/>
                  </a:lnTo>
                  <a:lnTo>
                    <a:pt x="451" y="343"/>
                  </a:lnTo>
                  <a:lnTo>
                    <a:pt x="437" y="319"/>
                  </a:lnTo>
                  <a:lnTo>
                    <a:pt x="486" y="290"/>
                  </a:lnTo>
                  <a:lnTo>
                    <a:pt x="510" y="276"/>
                  </a:lnTo>
                  <a:lnTo>
                    <a:pt x="584" y="234"/>
                  </a:lnTo>
                  <a:lnTo>
                    <a:pt x="604" y="157"/>
                  </a:lnTo>
                  <a:lnTo>
                    <a:pt x="576" y="108"/>
                  </a:lnTo>
                  <a:lnTo>
                    <a:pt x="499" y="87"/>
                  </a:lnTo>
                  <a:lnTo>
                    <a:pt x="426" y="130"/>
                  </a:lnTo>
                  <a:lnTo>
                    <a:pt x="401" y="144"/>
                  </a:lnTo>
                  <a:lnTo>
                    <a:pt x="352" y="172"/>
                  </a:lnTo>
                  <a:lnTo>
                    <a:pt x="338" y="148"/>
                  </a:lnTo>
                  <a:lnTo>
                    <a:pt x="359" y="70"/>
                  </a:lnTo>
                  <a:close/>
                  <a:moveTo>
                    <a:pt x="273" y="373"/>
                  </a:moveTo>
                  <a:lnTo>
                    <a:pt x="234" y="362"/>
                  </a:lnTo>
                  <a:lnTo>
                    <a:pt x="213" y="326"/>
                  </a:lnTo>
                  <a:lnTo>
                    <a:pt x="223" y="287"/>
                  </a:lnTo>
                  <a:lnTo>
                    <a:pt x="419" y="174"/>
                  </a:lnTo>
                  <a:lnTo>
                    <a:pt x="457" y="185"/>
                  </a:lnTo>
                  <a:lnTo>
                    <a:pt x="479" y="221"/>
                  </a:lnTo>
                  <a:lnTo>
                    <a:pt x="468" y="260"/>
                  </a:lnTo>
                  <a:lnTo>
                    <a:pt x="273" y="373"/>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60" name="Circle"/>
            <p:cNvSpPr>
              <a:spLocks noChangeAspect="1" noEditPoints="1"/>
            </p:cNvSpPr>
            <p:nvPr/>
          </p:nvSpPr>
          <p:spPr bwMode="auto">
            <a:xfrm>
              <a:off x="4292915" y="4221957"/>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297" name="Log In"/>
          <p:cNvGrpSpPr>
            <a:grpSpLocks noChangeAspect="1"/>
          </p:cNvGrpSpPr>
          <p:nvPr/>
        </p:nvGrpSpPr>
        <p:grpSpPr>
          <a:xfrm>
            <a:off x="5187338" y="4563267"/>
            <a:ext cx="377825" cy="377825"/>
            <a:chOff x="5801040" y="4223545"/>
            <a:chExt cx="377825" cy="377825"/>
          </a:xfrm>
        </p:grpSpPr>
        <p:sp>
          <p:nvSpPr>
            <p:cNvPr id="4522" name="Log In Icon"/>
            <p:cNvSpPr>
              <a:spLocks noChangeAspect="1" noEditPoints="1"/>
            </p:cNvSpPr>
            <p:nvPr/>
          </p:nvSpPr>
          <p:spPr bwMode="auto">
            <a:xfrm>
              <a:off x="5901052" y="4315620"/>
              <a:ext cx="177800" cy="193675"/>
            </a:xfrm>
            <a:custGeom>
              <a:avLst/>
              <a:gdLst>
                <a:gd name="T0" fmla="*/ 113 w 621"/>
                <a:gd name="T1" fmla="*/ 0 h 678"/>
                <a:gd name="T2" fmla="*/ 621 w 621"/>
                <a:gd name="T3" fmla="*/ 0 h 678"/>
                <a:gd name="T4" fmla="*/ 621 w 621"/>
                <a:gd name="T5" fmla="*/ 678 h 678"/>
                <a:gd name="T6" fmla="*/ 113 w 621"/>
                <a:gd name="T7" fmla="*/ 678 h 678"/>
                <a:gd name="T8" fmla="*/ 113 w 621"/>
                <a:gd name="T9" fmla="*/ 537 h 678"/>
                <a:gd name="T10" fmla="*/ 169 w 621"/>
                <a:gd name="T11" fmla="*/ 537 h 678"/>
                <a:gd name="T12" fmla="*/ 169 w 621"/>
                <a:gd name="T13" fmla="*/ 621 h 678"/>
                <a:gd name="T14" fmla="*/ 565 w 621"/>
                <a:gd name="T15" fmla="*/ 621 h 678"/>
                <a:gd name="T16" fmla="*/ 565 w 621"/>
                <a:gd name="T17" fmla="*/ 57 h 678"/>
                <a:gd name="T18" fmla="*/ 169 w 621"/>
                <a:gd name="T19" fmla="*/ 57 h 678"/>
                <a:gd name="T20" fmla="*/ 169 w 621"/>
                <a:gd name="T21" fmla="*/ 142 h 678"/>
                <a:gd name="T22" fmla="*/ 113 w 621"/>
                <a:gd name="T23" fmla="*/ 142 h 678"/>
                <a:gd name="T24" fmla="*/ 113 w 621"/>
                <a:gd name="T25" fmla="*/ 0 h 678"/>
                <a:gd name="T26" fmla="*/ 0 w 621"/>
                <a:gd name="T27" fmla="*/ 283 h 678"/>
                <a:gd name="T28" fmla="*/ 254 w 621"/>
                <a:gd name="T29" fmla="*/ 283 h 678"/>
                <a:gd name="T30" fmla="*/ 113 w 621"/>
                <a:gd name="T31" fmla="*/ 170 h 678"/>
                <a:gd name="T32" fmla="*/ 311 w 621"/>
                <a:gd name="T33" fmla="*/ 170 h 678"/>
                <a:gd name="T34" fmla="*/ 508 w 621"/>
                <a:gd name="T35" fmla="*/ 339 h 678"/>
                <a:gd name="T36" fmla="*/ 311 w 621"/>
                <a:gd name="T37" fmla="*/ 508 h 678"/>
                <a:gd name="T38" fmla="*/ 113 w 621"/>
                <a:gd name="T39" fmla="*/ 508 h 678"/>
                <a:gd name="T40" fmla="*/ 254 w 621"/>
                <a:gd name="T41" fmla="*/ 396 h 678"/>
                <a:gd name="T42" fmla="*/ 0 w 621"/>
                <a:gd name="T43" fmla="*/ 396 h 678"/>
                <a:gd name="T44" fmla="*/ 0 w 621"/>
                <a:gd name="T45" fmla="*/ 283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1" h="678">
                  <a:moveTo>
                    <a:pt x="113" y="0"/>
                  </a:moveTo>
                  <a:lnTo>
                    <a:pt x="621" y="0"/>
                  </a:lnTo>
                  <a:lnTo>
                    <a:pt x="621" y="678"/>
                  </a:lnTo>
                  <a:lnTo>
                    <a:pt x="113" y="678"/>
                  </a:lnTo>
                  <a:lnTo>
                    <a:pt x="113" y="537"/>
                  </a:lnTo>
                  <a:lnTo>
                    <a:pt x="169" y="537"/>
                  </a:lnTo>
                  <a:lnTo>
                    <a:pt x="169" y="621"/>
                  </a:lnTo>
                  <a:lnTo>
                    <a:pt x="565" y="621"/>
                  </a:lnTo>
                  <a:lnTo>
                    <a:pt x="565" y="57"/>
                  </a:lnTo>
                  <a:lnTo>
                    <a:pt x="169" y="57"/>
                  </a:lnTo>
                  <a:lnTo>
                    <a:pt x="169" y="142"/>
                  </a:lnTo>
                  <a:lnTo>
                    <a:pt x="113" y="142"/>
                  </a:lnTo>
                  <a:lnTo>
                    <a:pt x="113" y="0"/>
                  </a:lnTo>
                  <a:close/>
                  <a:moveTo>
                    <a:pt x="0" y="283"/>
                  </a:moveTo>
                  <a:lnTo>
                    <a:pt x="254" y="283"/>
                  </a:lnTo>
                  <a:lnTo>
                    <a:pt x="113" y="170"/>
                  </a:lnTo>
                  <a:lnTo>
                    <a:pt x="311" y="170"/>
                  </a:lnTo>
                  <a:lnTo>
                    <a:pt x="508" y="339"/>
                  </a:lnTo>
                  <a:lnTo>
                    <a:pt x="311" y="508"/>
                  </a:lnTo>
                  <a:lnTo>
                    <a:pt x="113" y="508"/>
                  </a:lnTo>
                  <a:lnTo>
                    <a:pt x="254" y="396"/>
                  </a:lnTo>
                  <a:lnTo>
                    <a:pt x="0" y="396"/>
                  </a:lnTo>
                  <a:lnTo>
                    <a:pt x="0" y="283"/>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61" name="Circle"/>
            <p:cNvSpPr>
              <a:spLocks noChangeAspect="1" noEditPoints="1"/>
            </p:cNvSpPr>
            <p:nvPr/>
          </p:nvSpPr>
          <p:spPr bwMode="auto">
            <a:xfrm>
              <a:off x="5801040" y="42235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298" name="Log Out"/>
          <p:cNvGrpSpPr>
            <a:grpSpLocks noChangeAspect="1"/>
          </p:cNvGrpSpPr>
          <p:nvPr/>
        </p:nvGrpSpPr>
        <p:grpSpPr>
          <a:xfrm>
            <a:off x="5857161" y="4563267"/>
            <a:ext cx="377825" cy="377825"/>
            <a:chOff x="6195534" y="4202907"/>
            <a:chExt cx="377825" cy="377825"/>
          </a:xfrm>
        </p:grpSpPr>
        <p:sp>
          <p:nvSpPr>
            <p:cNvPr id="4523" name="Log Out Icon"/>
            <p:cNvSpPr>
              <a:spLocks noChangeAspect="1" noEditPoints="1"/>
            </p:cNvSpPr>
            <p:nvPr/>
          </p:nvSpPr>
          <p:spPr bwMode="auto">
            <a:xfrm>
              <a:off x="6291578" y="4294982"/>
              <a:ext cx="185737" cy="193675"/>
            </a:xfrm>
            <a:custGeom>
              <a:avLst/>
              <a:gdLst>
                <a:gd name="T0" fmla="*/ 142 w 650"/>
                <a:gd name="T1" fmla="*/ 282 h 677"/>
                <a:gd name="T2" fmla="*/ 396 w 650"/>
                <a:gd name="T3" fmla="*/ 282 h 677"/>
                <a:gd name="T4" fmla="*/ 254 w 650"/>
                <a:gd name="T5" fmla="*/ 169 h 677"/>
                <a:gd name="T6" fmla="*/ 452 w 650"/>
                <a:gd name="T7" fmla="*/ 169 h 677"/>
                <a:gd name="T8" fmla="*/ 650 w 650"/>
                <a:gd name="T9" fmla="*/ 339 h 677"/>
                <a:gd name="T10" fmla="*/ 452 w 650"/>
                <a:gd name="T11" fmla="*/ 508 h 677"/>
                <a:gd name="T12" fmla="*/ 254 w 650"/>
                <a:gd name="T13" fmla="*/ 508 h 677"/>
                <a:gd name="T14" fmla="*/ 396 w 650"/>
                <a:gd name="T15" fmla="*/ 395 h 677"/>
                <a:gd name="T16" fmla="*/ 142 w 650"/>
                <a:gd name="T17" fmla="*/ 395 h 677"/>
                <a:gd name="T18" fmla="*/ 142 w 650"/>
                <a:gd name="T19" fmla="*/ 282 h 677"/>
                <a:gd name="T20" fmla="*/ 508 w 650"/>
                <a:gd name="T21" fmla="*/ 0 h 677"/>
                <a:gd name="T22" fmla="*/ 508 w 650"/>
                <a:gd name="T23" fmla="*/ 141 h 677"/>
                <a:gd name="T24" fmla="*/ 452 w 650"/>
                <a:gd name="T25" fmla="*/ 141 h 677"/>
                <a:gd name="T26" fmla="*/ 452 w 650"/>
                <a:gd name="T27" fmla="*/ 56 h 677"/>
                <a:gd name="T28" fmla="*/ 57 w 650"/>
                <a:gd name="T29" fmla="*/ 56 h 677"/>
                <a:gd name="T30" fmla="*/ 57 w 650"/>
                <a:gd name="T31" fmla="*/ 621 h 677"/>
                <a:gd name="T32" fmla="*/ 452 w 650"/>
                <a:gd name="T33" fmla="*/ 621 h 677"/>
                <a:gd name="T34" fmla="*/ 452 w 650"/>
                <a:gd name="T35" fmla="*/ 536 h 677"/>
                <a:gd name="T36" fmla="*/ 508 w 650"/>
                <a:gd name="T37" fmla="*/ 536 h 677"/>
                <a:gd name="T38" fmla="*/ 508 w 650"/>
                <a:gd name="T39" fmla="*/ 677 h 677"/>
                <a:gd name="T40" fmla="*/ 0 w 650"/>
                <a:gd name="T41" fmla="*/ 677 h 677"/>
                <a:gd name="T42" fmla="*/ 0 w 650"/>
                <a:gd name="T43" fmla="*/ 0 h 677"/>
                <a:gd name="T44" fmla="*/ 508 w 650"/>
                <a:gd name="T45"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0" h="677">
                  <a:moveTo>
                    <a:pt x="142" y="282"/>
                  </a:moveTo>
                  <a:lnTo>
                    <a:pt x="396" y="282"/>
                  </a:lnTo>
                  <a:lnTo>
                    <a:pt x="254" y="169"/>
                  </a:lnTo>
                  <a:lnTo>
                    <a:pt x="452" y="169"/>
                  </a:lnTo>
                  <a:lnTo>
                    <a:pt x="650" y="339"/>
                  </a:lnTo>
                  <a:lnTo>
                    <a:pt x="452" y="508"/>
                  </a:lnTo>
                  <a:lnTo>
                    <a:pt x="254" y="508"/>
                  </a:lnTo>
                  <a:lnTo>
                    <a:pt x="396" y="395"/>
                  </a:lnTo>
                  <a:lnTo>
                    <a:pt x="142" y="395"/>
                  </a:lnTo>
                  <a:lnTo>
                    <a:pt x="142" y="282"/>
                  </a:lnTo>
                  <a:close/>
                  <a:moveTo>
                    <a:pt x="508" y="0"/>
                  </a:moveTo>
                  <a:lnTo>
                    <a:pt x="508" y="141"/>
                  </a:lnTo>
                  <a:lnTo>
                    <a:pt x="452" y="141"/>
                  </a:lnTo>
                  <a:lnTo>
                    <a:pt x="452" y="56"/>
                  </a:lnTo>
                  <a:lnTo>
                    <a:pt x="57" y="56"/>
                  </a:lnTo>
                  <a:lnTo>
                    <a:pt x="57" y="621"/>
                  </a:lnTo>
                  <a:lnTo>
                    <a:pt x="452" y="621"/>
                  </a:lnTo>
                  <a:lnTo>
                    <a:pt x="452" y="536"/>
                  </a:lnTo>
                  <a:lnTo>
                    <a:pt x="508" y="536"/>
                  </a:lnTo>
                  <a:lnTo>
                    <a:pt x="508" y="677"/>
                  </a:lnTo>
                  <a:lnTo>
                    <a:pt x="0" y="677"/>
                  </a:lnTo>
                  <a:lnTo>
                    <a:pt x="0" y="0"/>
                  </a:lnTo>
                  <a:lnTo>
                    <a:pt x="508" y="0"/>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62" name="Circle"/>
            <p:cNvSpPr>
              <a:spLocks noChangeAspect="1" noEditPoints="1"/>
            </p:cNvSpPr>
            <p:nvPr/>
          </p:nvSpPr>
          <p:spPr bwMode="auto">
            <a:xfrm>
              <a:off x="6195534" y="4202907"/>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299" name="Log Off"/>
          <p:cNvGrpSpPr>
            <a:grpSpLocks noChangeAspect="1"/>
          </p:cNvGrpSpPr>
          <p:nvPr/>
        </p:nvGrpSpPr>
        <p:grpSpPr>
          <a:xfrm>
            <a:off x="6526984" y="4563268"/>
            <a:ext cx="377825" cy="377825"/>
            <a:chOff x="6585265" y="4229895"/>
            <a:chExt cx="377825" cy="377825"/>
          </a:xfrm>
        </p:grpSpPr>
        <p:sp>
          <p:nvSpPr>
            <p:cNvPr id="4524" name="Log Off Icon"/>
            <p:cNvSpPr>
              <a:spLocks noChangeAspect="1" noEditPoints="1"/>
            </p:cNvSpPr>
            <p:nvPr/>
          </p:nvSpPr>
          <p:spPr bwMode="auto">
            <a:xfrm>
              <a:off x="6677340" y="4314032"/>
              <a:ext cx="193675" cy="209550"/>
            </a:xfrm>
            <a:custGeom>
              <a:avLst/>
              <a:gdLst>
                <a:gd name="T0" fmla="*/ 311 w 678"/>
                <a:gd name="T1" fmla="*/ 338 h 734"/>
                <a:gd name="T2" fmla="*/ 311 w 678"/>
                <a:gd name="T3" fmla="*/ 0 h 734"/>
                <a:gd name="T4" fmla="*/ 395 w 678"/>
                <a:gd name="T5" fmla="*/ 0 h 734"/>
                <a:gd name="T6" fmla="*/ 395 w 678"/>
                <a:gd name="T7" fmla="*/ 338 h 734"/>
                <a:gd name="T8" fmla="*/ 311 w 678"/>
                <a:gd name="T9" fmla="*/ 338 h 734"/>
                <a:gd name="T10" fmla="*/ 678 w 678"/>
                <a:gd name="T11" fmla="*/ 395 h 734"/>
                <a:gd name="T12" fmla="*/ 339 w 678"/>
                <a:gd name="T13" fmla="*/ 734 h 734"/>
                <a:gd name="T14" fmla="*/ 0 w 678"/>
                <a:gd name="T15" fmla="*/ 395 h 734"/>
                <a:gd name="T16" fmla="*/ 254 w 678"/>
                <a:gd name="T17" fmla="*/ 67 h 734"/>
                <a:gd name="T18" fmla="*/ 254 w 678"/>
                <a:gd name="T19" fmla="*/ 185 h 734"/>
                <a:gd name="T20" fmla="*/ 113 w 678"/>
                <a:gd name="T21" fmla="*/ 395 h 734"/>
                <a:gd name="T22" fmla="*/ 339 w 678"/>
                <a:gd name="T23" fmla="*/ 621 h 734"/>
                <a:gd name="T24" fmla="*/ 565 w 678"/>
                <a:gd name="T25" fmla="*/ 395 h 734"/>
                <a:gd name="T26" fmla="*/ 452 w 678"/>
                <a:gd name="T27" fmla="*/ 199 h 734"/>
                <a:gd name="T28" fmla="*/ 452 w 678"/>
                <a:gd name="T29" fmla="*/ 75 h 734"/>
                <a:gd name="T30" fmla="*/ 678 w 678"/>
                <a:gd name="T31" fmla="*/ 395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8" h="734">
                  <a:moveTo>
                    <a:pt x="311" y="338"/>
                  </a:moveTo>
                  <a:lnTo>
                    <a:pt x="311" y="0"/>
                  </a:lnTo>
                  <a:lnTo>
                    <a:pt x="395" y="0"/>
                  </a:lnTo>
                  <a:lnTo>
                    <a:pt x="395" y="338"/>
                  </a:lnTo>
                  <a:lnTo>
                    <a:pt x="311" y="338"/>
                  </a:lnTo>
                  <a:close/>
                  <a:moveTo>
                    <a:pt x="678" y="395"/>
                  </a:moveTo>
                  <a:cubicBezTo>
                    <a:pt x="678" y="582"/>
                    <a:pt x="526" y="734"/>
                    <a:pt x="339" y="734"/>
                  </a:cubicBezTo>
                  <a:cubicBezTo>
                    <a:pt x="152" y="734"/>
                    <a:pt x="0" y="582"/>
                    <a:pt x="0" y="395"/>
                  </a:cubicBezTo>
                  <a:cubicBezTo>
                    <a:pt x="0" y="237"/>
                    <a:pt x="108" y="104"/>
                    <a:pt x="254" y="67"/>
                  </a:cubicBezTo>
                  <a:lnTo>
                    <a:pt x="254" y="185"/>
                  </a:lnTo>
                  <a:cubicBezTo>
                    <a:pt x="172" y="219"/>
                    <a:pt x="113" y="300"/>
                    <a:pt x="113" y="395"/>
                  </a:cubicBezTo>
                  <a:cubicBezTo>
                    <a:pt x="113" y="520"/>
                    <a:pt x="214" y="621"/>
                    <a:pt x="339" y="621"/>
                  </a:cubicBezTo>
                  <a:cubicBezTo>
                    <a:pt x="464" y="621"/>
                    <a:pt x="565" y="520"/>
                    <a:pt x="565" y="395"/>
                  </a:cubicBezTo>
                  <a:cubicBezTo>
                    <a:pt x="565" y="311"/>
                    <a:pt x="519" y="239"/>
                    <a:pt x="452" y="199"/>
                  </a:cubicBezTo>
                  <a:lnTo>
                    <a:pt x="452" y="75"/>
                  </a:lnTo>
                  <a:cubicBezTo>
                    <a:pt x="583" y="122"/>
                    <a:pt x="678" y="248"/>
                    <a:pt x="678" y="39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63" name="Circle"/>
            <p:cNvSpPr>
              <a:spLocks noChangeAspect="1" noEditPoints="1"/>
            </p:cNvSpPr>
            <p:nvPr/>
          </p:nvSpPr>
          <p:spPr bwMode="auto">
            <a:xfrm>
              <a:off x="6585265" y="422989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226" name="Map"/>
          <p:cNvGrpSpPr>
            <a:grpSpLocks noChangeAspect="1"/>
          </p:cNvGrpSpPr>
          <p:nvPr/>
        </p:nvGrpSpPr>
        <p:grpSpPr>
          <a:xfrm>
            <a:off x="3177869" y="4563267"/>
            <a:ext cx="377825" cy="377825"/>
            <a:chOff x="4665184" y="4217195"/>
            <a:chExt cx="377825" cy="377825"/>
          </a:xfrm>
        </p:grpSpPr>
        <p:sp>
          <p:nvSpPr>
            <p:cNvPr id="4519" name="Map Icon"/>
            <p:cNvSpPr>
              <a:spLocks noChangeAspect="1" noEditPoints="1"/>
            </p:cNvSpPr>
            <p:nvPr/>
          </p:nvSpPr>
          <p:spPr bwMode="auto">
            <a:xfrm>
              <a:off x="4758053" y="4289426"/>
              <a:ext cx="192087" cy="233363"/>
            </a:xfrm>
            <a:custGeom>
              <a:avLst/>
              <a:gdLst>
                <a:gd name="T0" fmla="*/ 0 w 677"/>
                <a:gd name="T1" fmla="*/ 141 h 818"/>
                <a:gd name="T2" fmla="*/ 338 w 677"/>
                <a:gd name="T3" fmla="*/ 113 h 818"/>
                <a:gd name="T4" fmla="*/ 677 w 677"/>
                <a:gd name="T5" fmla="*/ 85 h 818"/>
                <a:gd name="T6" fmla="*/ 508 w 677"/>
                <a:gd name="T7" fmla="*/ 677 h 818"/>
                <a:gd name="T8" fmla="*/ 169 w 677"/>
                <a:gd name="T9" fmla="*/ 706 h 818"/>
                <a:gd name="T10" fmla="*/ 56 w 677"/>
                <a:gd name="T11" fmla="*/ 706 h 818"/>
                <a:gd name="T12" fmla="*/ 338 w 677"/>
                <a:gd name="T13" fmla="*/ 706 h 818"/>
                <a:gd name="T14" fmla="*/ 621 w 677"/>
                <a:gd name="T15" fmla="*/ 649 h 818"/>
                <a:gd name="T16" fmla="*/ 508 w 677"/>
                <a:gd name="T17" fmla="*/ 85 h 818"/>
                <a:gd name="T18" fmla="*/ 169 w 677"/>
                <a:gd name="T19" fmla="*/ 113 h 818"/>
                <a:gd name="T20" fmla="*/ 56 w 677"/>
                <a:gd name="T21" fmla="*/ 706 h 818"/>
                <a:gd name="T22" fmla="*/ 445 w 677"/>
                <a:gd name="T23" fmla="*/ 296 h 818"/>
                <a:gd name="T24" fmla="*/ 425 w 677"/>
                <a:gd name="T25" fmla="*/ 236 h 818"/>
                <a:gd name="T26" fmla="*/ 505 w 677"/>
                <a:gd name="T27" fmla="*/ 236 h 818"/>
                <a:gd name="T28" fmla="*/ 485 w 677"/>
                <a:gd name="T29" fmla="*/ 296 h 818"/>
                <a:gd name="T30" fmla="*/ 505 w 677"/>
                <a:gd name="T31" fmla="*/ 356 h 818"/>
                <a:gd name="T32" fmla="*/ 425 w 677"/>
                <a:gd name="T33" fmla="*/ 356 h 818"/>
                <a:gd name="T34" fmla="*/ 84 w 677"/>
                <a:gd name="T35" fmla="*/ 480 h 818"/>
                <a:gd name="T36" fmla="*/ 113 w 677"/>
                <a:gd name="T37" fmla="*/ 508 h 818"/>
                <a:gd name="T38" fmla="*/ 84 w 677"/>
                <a:gd name="T39" fmla="*/ 480 h 818"/>
                <a:gd name="T40" fmla="*/ 141 w 677"/>
                <a:gd name="T41" fmla="*/ 395 h 818"/>
                <a:gd name="T42" fmla="*/ 113 w 677"/>
                <a:gd name="T43" fmla="*/ 423 h 818"/>
                <a:gd name="T44" fmla="*/ 141 w 677"/>
                <a:gd name="T45" fmla="*/ 339 h 818"/>
                <a:gd name="T46" fmla="*/ 169 w 677"/>
                <a:gd name="T47" fmla="*/ 367 h 818"/>
                <a:gd name="T48" fmla="*/ 141 w 677"/>
                <a:gd name="T49" fmla="*/ 339 h 818"/>
                <a:gd name="T50" fmla="*/ 225 w 677"/>
                <a:gd name="T51" fmla="*/ 310 h 818"/>
                <a:gd name="T52" fmla="*/ 197 w 677"/>
                <a:gd name="T53" fmla="*/ 339 h 818"/>
                <a:gd name="T54" fmla="*/ 225 w 677"/>
                <a:gd name="T55" fmla="*/ 367 h 818"/>
                <a:gd name="T56" fmla="*/ 254 w 677"/>
                <a:gd name="T57" fmla="*/ 395 h 818"/>
                <a:gd name="T58" fmla="*/ 225 w 677"/>
                <a:gd name="T59" fmla="*/ 367 h 818"/>
                <a:gd name="T60" fmla="*/ 282 w 677"/>
                <a:gd name="T61" fmla="*/ 452 h 818"/>
                <a:gd name="T62" fmla="*/ 254 w 677"/>
                <a:gd name="T63" fmla="*/ 480 h 818"/>
                <a:gd name="T64" fmla="*/ 310 w 677"/>
                <a:gd name="T65" fmla="*/ 508 h 818"/>
                <a:gd name="T66" fmla="*/ 338 w 677"/>
                <a:gd name="T67" fmla="*/ 536 h 818"/>
                <a:gd name="T68" fmla="*/ 310 w 677"/>
                <a:gd name="T69" fmla="*/ 508 h 818"/>
                <a:gd name="T70" fmla="*/ 423 w 677"/>
                <a:gd name="T71" fmla="*/ 480 h 818"/>
                <a:gd name="T72" fmla="*/ 395 w 677"/>
                <a:gd name="T73" fmla="*/ 508 h 818"/>
                <a:gd name="T74" fmla="*/ 451 w 677"/>
                <a:gd name="T75" fmla="*/ 395 h 818"/>
                <a:gd name="T76" fmla="*/ 479 w 677"/>
                <a:gd name="T77" fmla="*/ 423 h 818"/>
                <a:gd name="T78" fmla="*/ 451 w 677"/>
                <a:gd name="T79" fmla="*/ 395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77" h="818">
                  <a:moveTo>
                    <a:pt x="0" y="818"/>
                  </a:moveTo>
                  <a:lnTo>
                    <a:pt x="0" y="141"/>
                  </a:lnTo>
                  <a:lnTo>
                    <a:pt x="169" y="28"/>
                  </a:lnTo>
                  <a:lnTo>
                    <a:pt x="338" y="113"/>
                  </a:lnTo>
                  <a:lnTo>
                    <a:pt x="508" y="0"/>
                  </a:lnTo>
                  <a:lnTo>
                    <a:pt x="677" y="85"/>
                  </a:lnTo>
                  <a:lnTo>
                    <a:pt x="677" y="762"/>
                  </a:lnTo>
                  <a:lnTo>
                    <a:pt x="508" y="677"/>
                  </a:lnTo>
                  <a:lnTo>
                    <a:pt x="338" y="790"/>
                  </a:lnTo>
                  <a:lnTo>
                    <a:pt x="169" y="706"/>
                  </a:lnTo>
                  <a:lnTo>
                    <a:pt x="0" y="818"/>
                  </a:lnTo>
                  <a:close/>
                  <a:moveTo>
                    <a:pt x="56" y="706"/>
                  </a:moveTo>
                  <a:lnTo>
                    <a:pt x="169" y="621"/>
                  </a:lnTo>
                  <a:lnTo>
                    <a:pt x="338" y="706"/>
                  </a:lnTo>
                  <a:lnTo>
                    <a:pt x="508" y="593"/>
                  </a:lnTo>
                  <a:lnTo>
                    <a:pt x="621" y="649"/>
                  </a:lnTo>
                  <a:lnTo>
                    <a:pt x="621" y="141"/>
                  </a:lnTo>
                  <a:lnTo>
                    <a:pt x="508" y="85"/>
                  </a:lnTo>
                  <a:lnTo>
                    <a:pt x="338" y="198"/>
                  </a:lnTo>
                  <a:lnTo>
                    <a:pt x="169" y="113"/>
                  </a:lnTo>
                  <a:lnTo>
                    <a:pt x="56" y="198"/>
                  </a:lnTo>
                  <a:lnTo>
                    <a:pt x="56" y="706"/>
                  </a:lnTo>
                  <a:close/>
                  <a:moveTo>
                    <a:pt x="405" y="336"/>
                  </a:moveTo>
                  <a:lnTo>
                    <a:pt x="445" y="296"/>
                  </a:lnTo>
                  <a:lnTo>
                    <a:pt x="405" y="256"/>
                  </a:lnTo>
                  <a:lnTo>
                    <a:pt x="425" y="236"/>
                  </a:lnTo>
                  <a:lnTo>
                    <a:pt x="465" y="276"/>
                  </a:lnTo>
                  <a:lnTo>
                    <a:pt x="505" y="236"/>
                  </a:lnTo>
                  <a:lnTo>
                    <a:pt x="525" y="256"/>
                  </a:lnTo>
                  <a:lnTo>
                    <a:pt x="485" y="296"/>
                  </a:lnTo>
                  <a:lnTo>
                    <a:pt x="525" y="336"/>
                  </a:lnTo>
                  <a:lnTo>
                    <a:pt x="505" y="356"/>
                  </a:lnTo>
                  <a:lnTo>
                    <a:pt x="465" y="316"/>
                  </a:lnTo>
                  <a:lnTo>
                    <a:pt x="425" y="356"/>
                  </a:lnTo>
                  <a:lnTo>
                    <a:pt x="405" y="336"/>
                  </a:lnTo>
                  <a:close/>
                  <a:moveTo>
                    <a:pt x="84" y="480"/>
                  </a:moveTo>
                  <a:lnTo>
                    <a:pt x="113" y="480"/>
                  </a:lnTo>
                  <a:lnTo>
                    <a:pt x="113" y="508"/>
                  </a:lnTo>
                  <a:lnTo>
                    <a:pt x="84" y="508"/>
                  </a:lnTo>
                  <a:lnTo>
                    <a:pt x="84" y="480"/>
                  </a:lnTo>
                  <a:close/>
                  <a:moveTo>
                    <a:pt x="113" y="395"/>
                  </a:moveTo>
                  <a:lnTo>
                    <a:pt x="141" y="395"/>
                  </a:lnTo>
                  <a:lnTo>
                    <a:pt x="141" y="423"/>
                  </a:lnTo>
                  <a:lnTo>
                    <a:pt x="113" y="423"/>
                  </a:lnTo>
                  <a:lnTo>
                    <a:pt x="113" y="395"/>
                  </a:lnTo>
                  <a:close/>
                  <a:moveTo>
                    <a:pt x="141" y="339"/>
                  </a:moveTo>
                  <a:lnTo>
                    <a:pt x="169" y="339"/>
                  </a:lnTo>
                  <a:lnTo>
                    <a:pt x="169" y="367"/>
                  </a:lnTo>
                  <a:lnTo>
                    <a:pt x="141" y="367"/>
                  </a:lnTo>
                  <a:lnTo>
                    <a:pt x="141" y="339"/>
                  </a:lnTo>
                  <a:close/>
                  <a:moveTo>
                    <a:pt x="197" y="310"/>
                  </a:moveTo>
                  <a:lnTo>
                    <a:pt x="225" y="310"/>
                  </a:lnTo>
                  <a:lnTo>
                    <a:pt x="225" y="339"/>
                  </a:lnTo>
                  <a:lnTo>
                    <a:pt x="197" y="339"/>
                  </a:lnTo>
                  <a:lnTo>
                    <a:pt x="197" y="310"/>
                  </a:lnTo>
                  <a:close/>
                  <a:moveTo>
                    <a:pt x="225" y="367"/>
                  </a:moveTo>
                  <a:lnTo>
                    <a:pt x="254" y="367"/>
                  </a:lnTo>
                  <a:lnTo>
                    <a:pt x="254" y="395"/>
                  </a:lnTo>
                  <a:lnTo>
                    <a:pt x="225" y="395"/>
                  </a:lnTo>
                  <a:lnTo>
                    <a:pt x="225" y="367"/>
                  </a:lnTo>
                  <a:close/>
                  <a:moveTo>
                    <a:pt x="254" y="452"/>
                  </a:moveTo>
                  <a:lnTo>
                    <a:pt x="282" y="452"/>
                  </a:lnTo>
                  <a:lnTo>
                    <a:pt x="282" y="480"/>
                  </a:lnTo>
                  <a:lnTo>
                    <a:pt x="254" y="480"/>
                  </a:lnTo>
                  <a:lnTo>
                    <a:pt x="254" y="452"/>
                  </a:lnTo>
                  <a:close/>
                  <a:moveTo>
                    <a:pt x="310" y="508"/>
                  </a:moveTo>
                  <a:lnTo>
                    <a:pt x="338" y="508"/>
                  </a:lnTo>
                  <a:lnTo>
                    <a:pt x="338" y="536"/>
                  </a:lnTo>
                  <a:lnTo>
                    <a:pt x="310" y="536"/>
                  </a:lnTo>
                  <a:lnTo>
                    <a:pt x="310" y="508"/>
                  </a:lnTo>
                  <a:close/>
                  <a:moveTo>
                    <a:pt x="395" y="480"/>
                  </a:moveTo>
                  <a:lnTo>
                    <a:pt x="423" y="480"/>
                  </a:lnTo>
                  <a:lnTo>
                    <a:pt x="423" y="508"/>
                  </a:lnTo>
                  <a:lnTo>
                    <a:pt x="395" y="508"/>
                  </a:lnTo>
                  <a:lnTo>
                    <a:pt x="395" y="480"/>
                  </a:lnTo>
                  <a:close/>
                  <a:moveTo>
                    <a:pt x="451" y="395"/>
                  </a:moveTo>
                  <a:lnTo>
                    <a:pt x="479" y="395"/>
                  </a:lnTo>
                  <a:lnTo>
                    <a:pt x="479" y="423"/>
                  </a:lnTo>
                  <a:lnTo>
                    <a:pt x="451" y="423"/>
                  </a:lnTo>
                  <a:lnTo>
                    <a:pt x="451" y="395"/>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64" name="Circle"/>
            <p:cNvSpPr>
              <a:spLocks noChangeAspect="1" noEditPoints="1"/>
            </p:cNvSpPr>
            <p:nvPr/>
          </p:nvSpPr>
          <p:spPr bwMode="auto">
            <a:xfrm>
              <a:off x="4665184" y="421719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295" name="Map Pointer"/>
          <p:cNvGrpSpPr>
            <a:grpSpLocks noChangeAspect="1"/>
          </p:cNvGrpSpPr>
          <p:nvPr/>
        </p:nvGrpSpPr>
        <p:grpSpPr>
          <a:xfrm>
            <a:off x="3847692" y="4563267"/>
            <a:ext cx="377825" cy="377825"/>
            <a:chOff x="5059678" y="4196557"/>
            <a:chExt cx="377825" cy="377825"/>
          </a:xfrm>
        </p:grpSpPr>
        <p:sp>
          <p:nvSpPr>
            <p:cNvPr id="4520" name="Map Pointer Icon"/>
            <p:cNvSpPr>
              <a:spLocks noChangeAspect="1" noEditPoints="1"/>
            </p:cNvSpPr>
            <p:nvPr/>
          </p:nvSpPr>
          <p:spPr bwMode="auto">
            <a:xfrm>
              <a:off x="5176359" y="4288632"/>
              <a:ext cx="144462" cy="193675"/>
            </a:xfrm>
            <a:custGeom>
              <a:avLst/>
              <a:gdLst>
                <a:gd name="T0" fmla="*/ 254 w 508"/>
                <a:gd name="T1" fmla="*/ 0 h 678"/>
                <a:gd name="T2" fmla="*/ 508 w 508"/>
                <a:gd name="T3" fmla="*/ 226 h 678"/>
                <a:gd name="T4" fmla="*/ 500 w 508"/>
                <a:gd name="T5" fmla="*/ 283 h 678"/>
                <a:gd name="T6" fmla="*/ 254 w 508"/>
                <a:gd name="T7" fmla="*/ 678 h 678"/>
                <a:gd name="T8" fmla="*/ 8 w 508"/>
                <a:gd name="T9" fmla="*/ 283 h 678"/>
                <a:gd name="T10" fmla="*/ 0 w 508"/>
                <a:gd name="T11" fmla="*/ 226 h 678"/>
                <a:gd name="T12" fmla="*/ 254 w 508"/>
                <a:gd name="T13" fmla="*/ 0 h 678"/>
                <a:gd name="T14" fmla="*/ 254 w 508"/>
                <a:gd name="T15" fmla="*/ 156 h 678"/>
                <a:gd name="T16" fmla="*/ 184 w 508"/>
                <a:gd name="T17" fmla="*/ 226 h 678"/>
                <a:gd name="T18" fmla="*/ 254 w 508"/>
                <a:gd name="T19" fmla="*/ 297 h 678"/>
                <a:gd name="T20" fmla="*/ 325 w 508"/>
                <a:gd name="T21" fmla="*/ 226 h 678"/>
                <a:gd name="T22" fmla="*/ 254 w 508"/>
                <a:gd name="T23" fmla="*/ 15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8" h="678">
                  <a:moveTo>
                    <a:pt x="254" y="0"/>
                  </a:moveTo>
                  <a:cubicBezTo>
                    <a:pt x="395" y="0"/>
                    <a:pt x="508" y="101"/>
                    <a:pt x="508" y="226"/>
                  </a:cubicBezTo>
                  <a:cubicBezTo>
                    <a:pt x="508" y="246"/>
                    <a:pt x="506" y="265"/>
                    <a:pt x="500" y="283"/>
                  </a:cubicBezTo>
                  <a:lnTo>
                    <a:pt x="254" y="678"/>
                  </a:lnTo>
                  <a:lnTo>
                    <a:pt x="8" y="283"/>
                  </a:lnTo>
                  <a:cubicBezTo>
                    <a:pt x="3" y="265"/>
                    <a:pt x="0" y="246"/>
                    <a:pt x="0" y="226"/>
                  </a:cubicBezTo>
                  <a:cubicBezTo>
                    <a:pt x="0" y="101"/>
                    <a:pt x="114" y="0"/>
                    <a:pt x="254" y="0"/>
                  </a:cubicBezTo>
                  <a:close/>
                  <a:moveTo>
                    <a:pt x="254" y="156"/>
                  </a:moveTo>
                  <a:cubicBezTo>
                    <a:pt x="215" y="156"/>
                    <a:pt x="184" y="187"/>
                    <a:pt x="184" y="226"/>
                  </a:cubicBezTo>
                  <a:cubicBezTo>
                    <a:pt x="184" y="265"/>
                    <a:pt x="215" y="297"/>
                    <a:pt x="254" y="297"/>
                  </a:cubicBezTo>
                  <a:cubicBezTo>
                    <a:pt x="293" y="297"/>
                    <a:pt x="325" y="265"/>
                    <a:pt x="325" y="226"/>
                  </a:cubicBezTo>
                  <a:cubicBezTo>
                    <a:pt x="325" y="187"/>
                    <a:pt x="293" y="156"/>
                    <a:pt x="254" y="156"/>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65" name="Circle"/>
            <p:cNvSpPr>
              <a:spLocks noChangeAspect="1" noEditPoints="1"/>
            </p:cNvSpPr>
            <p:nvPr/>
          </p:nvSpPr>
          <p:spPr bwMode="auto">
            <a:xfrm>
              <a:off x="5059678" y="4196557"/>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296" name="Target"/>
          <p:cNvGrpSpPr>
            <a:grpSpLocks noChangeAspect="1"/>
          </p:cNvGrpSpPr>
          <p:nvPr/>
        </p:nvGrpSpPr>
        <p:grpSpPr>
          <a:xfrm>
            <a:off x="4517515" y="4563267"/>
            <a:ext cx="377825" cy="377825"/>
            <a:chOff x="5449409" y="4223545"/>
            <a:chExt cx="377825" cy="377825"/>
          </a:xfrm>
        </p:grpSpPr>
        <p:sp>
          <p:nvSpPr>
            <p:cNvPr id="4521" name="Target Icon"/>
            <p:cNvSpPr>
              <a:spLocks noChangeAspect="1" noEditPoints="1"/>
            </p:cNvSpPr>
            <p:nvPr/>
          </p:nvSpPr>
          <p:spPr bwMode="auto">
            <a:xfrm>
              <a:off x="5541484" y="4315620"/>
              <a:ext cx="193675" cy="193675"/>
            </a:xfrm>
            <a:custGeom>
              <a:avLst/>
              <a:gdLst>
                <a:gd name="T0" fmla="*/ 58 w 678"/>
                <a:gd name="T1" fmla="*/ 367 h 678"/>
                <a:gd name="T2" fmla="*/ 0 w 678"/>
                <a:gd name="T3" fmla="*/ 367 h 678"/>
                <a:gd name="T4" fmla="*/ 0 w 678"/>
                <a:gd name="T5" fmla="*/ 311 h 678"/>
                <a:gd name="T6" fmla="*/ 58 w 678"/>
                <a:gd name="T7" fmla="*/ 311 h 678"/>
                <a:gd name="T8" fmla="*/ 311 w 678"/>
                <a:gd name="T9" fmla="*/ 58 h 678"/>
                <a:gd name="T10" fmla="*/ 311 w 678"/>
                <a:gd name="T11" fmla="*/ 0 h 678"/>
                <a:gd name="T12" fmla="*/ 367 w 678"/>
                <a:gd name="T13" fmla="*/ 0 h 678"/>
                <a:gd name="T14" fmla="*/ 367 w 678"/>
                <a:gd name="T15" fmla="*/ 58 h 678"/>
                <a:gd name="T16" fmla="*/ 620 w 678"/>
                <a:gd name="T17" fmla="*/ 311 h 678"/>
                <a:gd name="T18" fmla="*/ 678 w 678"/>
                <a:gd name="T19" fmla="*/ 311 h 678"/>
                <a:gd name="T20" fmla="*/ 678 w 678"/>
                <a:gd name="T21" fmla="*/ 367 h 678"/>
                <a:gd name="T22" fmla="*/ 620 w 678"/>
                <a:gd name="T23" fmla="*/ 367 h 678"/>
                <a:gd name="T24" fmla="*/ 367 w 678"/>
                <a:gd name="T25" fmla="*/ 620 h 678"/>
                <a:gd name="T26" fmla="*/ 367 w 678"/>
                <a:gd name="T27" fmla="*/ 678 h 678"/>
                <a:gd name="T28" fmla="*/ 311 w 678"/>
                <a:gd name="T29" fmla="*/ 678 h 678"/>
                <a:gd name="T30" fmla="*/ 311 w 678"/>
                <a:gd name="T31" fmla="*/ 620 h 678"/>
                <a:gd name="T32" fmla="*/ 58 w 678"/>
                <a:gd name="T33" fmla="*/ 367 h 678"/>
                <a:gd name="T34" fmla="*/ 115 w 678"/>
                <a:gd name="T35" fmla="*/ 311 h 678"/>
                <a:gd name="T36" fmla="*/ 170 w 678"/>
                <a:gd name="T37" fmla="*/ 311 h 678"/>
                <a:gd name="T38" fmla="*/ 170 w 678"/>
                <a:gd name="T39" fmla="*/ 367 h 678"/>
                <a:gd name="T40" fmla="*/ 115 w 678"/>
                <a:gd name="T41" fmla="*/ 367 h 678"/>
                <a:gd name="T42" fmla="*/ 311 w 678"/>
                <a:gd name="T43" fmla="*/ 563 h 678"/>
                <a:gd name="T44" fmla="*/ 311 w 678"/>
                <a:gd name="T45" fmla="*/ 508 h 678"/>
                <a:gd name="T46" fmla="*/ 367 w 678"/>
                <a:gd name="T47" fmla="*/ 508 h 678"/>
                <a:gd name="T48" fmla="*/ 367 w 678"/>
                <a:gd name="T49" fmla="*/ 563 h 678"/>
                <a:gd name="T50" fmla="*/ 563 w 678"/>
                <a:gd name="T51" fmla="*/ 367 h 678"/>
                <a:gd name="T52" fmla="*/ 508 w 678"/>
                <a:gd name="T53" fmla="*/ 367 h 678"/>
                <a:gd name="T54" fmla="*/ 508 w 678"/>
                <a:gd name="T55" fmla="*/ 311 h 678"/>
                <a:gd name="T56" fmla="*/ 563 w 678"/>
                <a:gd name="T57" fmla="*/ 311 h 678"/>
                <a:gd name="T58" fmla="*/ 367 w 678"/>
                <a:gd name="T59" fmla="*/ 115 h 678"/>
                <a:gd name="T60" fmla="*/ 367 w 678"/>
                <a:gd name="T61" fmla="*/ 170 h 678"/>
                <a:gd name="T62" fmla="*/ 311 w 678"/>
                <a:gd name="T63" fmla="*/ 170 h 678"/>
                <a:gd name="T64" fmla="*/ 311 w 678"/>
                <a:gd name="T65" fmla="*/ 115 h 678"/>
                <a:gd name="T66" fmla="*/ 115 w 678"/>
                <a:gd name="T67" fmla="*/ 311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78" h="678">
                  <a:moveTo>
                    <a:pt x="58" y="367"/>
                  </a:moveTo>
                  <a:lnTo>
                    <a:pt x="0" y="367"/>
                  </a:lnTo>
                  <a:lnTo>
                    <a:pt x="0" y="311"/>
                  </a:lnTo>
                  <a:lnTo>
                    <a:pt x="58" y="311"/>
                  </a:lnTo>
                  <a:cubicBezTo>
                    <a:pt x="72" y="178"/>
                    <a:pt x="178" y="71"/>
                    <a:pt x="311" y="58"/>
                  </a:cubicBezTo>
                  <a:lnTo>
                    <a:pt x="311" y="0"/>
                  </a:lnTo>
                  <a:lnTo>
                    <a:pt x="367" y="0"/>
                  </a:lnTo>
                  <a:lnTo>
                    <a:pt x="367" y="58"/>
                  </a:lnTo>
                  <a:cubicBezTo>
                    <a:pt x="501" y="71"/>
                    <a:pt x="607" y="178"/>
                    <a:pt x="620" y="311"/>
                  </a:cubicBezTo>
                  <a:lnTo>
                    <a:pt x="678" y="311"/>
                  </a:lnTo>
                  <a:lnTo>
                    <a:pt x="678" y="367"/>
                  </a:lnTo>
                  <a:lnTo>
                    <a:pt x="620" y="367"/>
                  </a:lnTo>
                  <a:cubicBezTo>
                    <a:pt x="607" y="501"/>
                    <a:pt x="501" y="607"/>
                    <a:pt x="367" y="620"/>
                  </a:cubicBezTo>
                  <a:lnTo>
                    <a:pt x="367" y="678"/>
                  </a:lnTo>
                  <a:lnTo>
                    <a:pt x="311" y="678"/>
                  </a:lnTo>
                  <a:lnTo>
                    <a:pt x="311" y="620"/>
                  </a:lnTo>
                  <a:cubicBezTo>
                    <a:pt x="178" y="607"/>
                    <a:pt x="72" y="501"/>
                    <a:pt x="58" y="367"/>
                  </a:cubicBezTo>
                  <a:close/>
                  <a:moveTo>
                    <a:pt x="115" y="311"/>
                  </a:moveTo>
                  <a:lnTo>
                    <a:pt x="170" y="311"/>
                  </a:lnTo>
                  <a:lnTo>
                    <a:pt x="170" y="367"/>
                  </a:lnTo>
                  <a:lnTo>
                    <a:pt x="115" y="367"/>
                  </a:lnTo>
                  <a:cubicBezTo>
                    <a:pt x="128" y="469"/>
                    <a:pt x="209" y="550"/>
                    <a:pt x="311" y="563"/>
                  </a:cubicBezTo>
                  <a:lnTo>
                    <a:pt x="311" y="508"/>
                  </a:lnTo>
                  <a:lnTo>
                    <a:pt x="367" y="508"/>
                  </a:lnTo>
                  <a:lnTo>
                    <a:pt x="367" y="563"/>
                  </a:lnTo>
                  <a:cubicBezTo>
                    <a:pt x="469" y="550"/>
                    <a:pt x="550" y="469"/>
                    <a:pt x="563" y="367"/>
                  </a:cubicBezTo>
                  <a:lnTo>
                    <a:pt x="508" y="367"/>
                  </a:lnTo>
                  <a:lnTo>
                    <a:pt x="508" y="311"/>
                  </a:lnTo>
                  <a:lnTo>
                    <a:pt x="563" y="311"/>
                  </a:lnTo>
                  <a:cubicBezTo>
                    <a:pt x="550" y="209"/>
                    <a:pt x="469" y="128"/>
                    <a:pt x="367" y="115"/>
                  </a:cubicBezTo>
                  <a:lnTo>
                    <a:pt x="367" y="170"/>
                  </a:lnTo>
                  <a:lnTo>
                    <a:pt x="311" y="170"/>
                  </a:lnTo>
                  <a:lnTo>
                    <a:pt x="311" y="115"/>
                  </a:lnTo>
                  <a:cubicBezTo>
                    <a:pt x="209" y="128"/>
                    <a:pt x="128" y="209"/>
                    <a:pt x="115" y="311"/>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66" name="Circle"/>
            <p:cNvSpPr>
              <a:spLocks noChangeAspect="1" noEditPoints="1"/>
            </p:cNvSpPr>
            <p:nvPr/>
          </p:nvSpPr>
          <p:spPr bwMode="auto">
            <a:xfrm>
              <a:off x="5449409" y="42235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300" name="Quote"/>
          <p:cNvGrpSpPr>
            <a:grpSpLocks noChangeAspect="1"/>
          </p:cNvGrpSpPr>
          <p:nvPr/>
        </p:nvGrpSpPr>
        <p:grpSpPr>
          <a:xfrm>
            <a:off x="7196807" y="4563268"/>
            <a:ext cx="377825" cy="377825"/>
            <a:chOff x="1177288" y="4763295"/>
            <a:chExt cx="377825" cy="377825"/>
          </a:xfrm>
        </p:grpSpPr>
        <p:sp>
          <p:nvSpPr>
            <p:cNvPr id="4525" name="Quote Icon"/>
            <p:cNvSpPr>
              <a:spLocks noChangeAspect="1" noEditPoints="1"/>
            </p:cNvSpPr>
            <p:nvPr/>
          </p:nvSpPr>
          <p:spPr bwMode="auto">
            <a:xfrm>
              <a:off x="1270157" y="4868863"/>
              <a:ext cx="192087" cy="166688"/>
            </a:xfrm>
            <a:custGeom>
              <a:avLst/>
              <a:gdLst>
                <a:gd name="T0" fmla="*/ 676 w 676"/>
                <a:gd name="T1" fmla="*/ 108 h 580"/>
                <a:gd name="T2" fmla="*/ 536 w 676"/>
                <a:gd name="T3" fmla="*/ 354 h 580"/>
                <a:gd name="T4" fmla="*/ 649 w 676"/>
                <a:gd name="T5" fmla="*/ 354 h 580"/>
                <a:gd name="T6" fmla="*/ 649 w 676"/>
                <a:gd name="T7" fmla="*/ 580 h 580"/>
                <a:gd name="T8" fmla="*/ 395 w 676"/>
                <a:gd name="T9" fmla="*/ 580 h 580"/>
                <a:gd name="T10" fmla="*/ 395 w 676"/>
                <a:gd name="T11" fmla="*/ 370 h 580"/>
                <a:gd name="T12" fmla="*/ 416 w 676"/>
                <a:gd name="T13" fmla="*/ 210 h 580"/>
                <a:gd name="T14" fmla="*/ 474 w 676"/>
                <a:gd name="T15" fmla="*/ 108 h 580"/>
                <a:gd name="T16" fmla="*/ 618 w 676"/>
                <a:gd name="T17" fmla="*/ 0 h 580"/>
                <a:gd name="T18" fmla="*/ 676 w 676"/>
                <a:gd name="T19" fmla="*/ 108 h 580"/>
                <a:gd name="T20" fmla="*/ 281 w 676"/>
                <a:gd name="T21" fmla="*/ 108 h 580"/>
                <a:gd name="T22" fmla="*/ 141 w 676"/>
                <a:gd name="T23" fmla="*/ 354 h 580"/>
                <a:gd name="T24" fmla="*/ 254 w 676"/>
                <a:gd name="T25" fmla="*/ 354 h 580"/>
                <a:gd name="T26" fmla="*/ 254 w 676"/>
                <a:gd name="T27" fmla="*/ 580 h 580"/>
                <a:gd name="T28" fmla="*/ 0 w 676"/>
                <a:gd name="T29" fmla="*/ 580 h 580"/>
                <a:gd name="T30" fmla="*/ 0 w 676"/>
                <a:gd name="T31" fmla="*/ 370 h 580"/>
                <a:gd name="T32" fmla="*/ 21 w 676"/>
                <a:gd name="T33" fmla="*/ 210 h 580"/>
                <a:gd name="T34" fmla="*/ 78 w 676"/>
                <a:gd name="T35" fmla="*/ 108 h 580"/>
                <a:gd name="T36" fmla="*/ 223 w 676"/>
                <a:gd name="T37" fmla="*/ 0 h 580"/>
                <a:gd name="T38" fmla="*/ 281 w 676"/>
                <a:gd name="T39" fmla="*/ 108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6" h="580">
                  <a:moveTo>
                    <a:pt x="676" y="108"/>
                  </a:moveTo>
                  <a:cubicBezTo>
                    <a:pt x="587" y="144"/>
                    <a:pt x="537" y="228"/>
                    <a:pt x="536" y="354"/>
                  </a:cubicBezTo>
                  <a:lnTo>
                    <a:pt x="649" y="354"/>
                  </a:lnTo>
                  <a:lnTo>
                    <a:pt x="649" y="580"/>
                  </a:lnTo>
                  <a:lnTo>
                    <a:pt x="395" y="580"/>
                  </a:lnTo>
                  <a:lnTo>
                    <a:pt x="395" y="370"/>
                  </a:lnTo>
                  <a:cubicBezTo>
                    <a:pt x="395" y="311"/>
                    <a:pt x="409" y="254"/>
                    <a:pt x="416" y="210"/>
                  </a:cubicBezTo>
                  <a:cubicBezTo>
                    <a:pt x="423" y="167"/>
                    <a:pt x="443" y="151"/>
                    <a:pt x="474" y="108"/>
                  </a:cubicBezTo>
                  <a:cubicBezTo>
                    <a:pt x="505" y="64"/>
                    <a:pt x="553" y="28"/>
                    <a:pt x="618" y="0"/>
                  </a:cubicBezTo>
                  <a:lnTo>
                    <a:pt x="676" y="108"/>
                  </a:lnTo>
                  <a:close/>
                  <a:moveTo>
                    <a:pt x="281" y="108"/>
                  </a:moveTo>
                  <a:cubicBezTo>
                    <a:pt x="192" y="144"/>
                    <a:pt x="143" y="228"/>
                    <a:pt x="141" y="354"/>
                  </a:cubicBezTo>
                  <a:lnTo>
                    <a:pt x="254" y="354"/>
                  </a:lnTo>
                  <a:lnTo>
                    <a:pt x="254" y="580"/>
                  </a:lnTo>
                  <a:lnTo>
                    <a:pt x="0" y="580"/>
                  </a:lnTo>
                  <a:lnTo>
                    <a:pt x="0" y="370"/>
                  </a:lnTo>
                  <a:cubicBezTo>
                    <a:pt x="0" y="311"/>
                    <a:pt x="14" y="254"/>
                    <a:pt x="21" y="210"/>
                  </a:cubicBezTo>
                  <a:cubicBezTo>
                    <a:pt x="28" y="167"/>
                    <a:pt x="47" y="151"/>
                    <a:pt x="78" y="108"/>
                  </a:cubicBezTo>
                  <a:cubicBezTo>
                    <a:pt x="109" y="64"/>
                    <a:pt x="157" y="28"/>
                    <a:pt x="223" y="0"/>
                  </a:cubicBezTo>
                  <a:lnTo>
                    <a:pt x="281" y="108"/>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67" name="Circle"/>
            <p:cNvSpPr>
              <a:spLocks noChangeAspect="1" noEditPoints="1"/>
            </p:cNvSpPr>
            <p:nvPr/>
          </p:nvSpPr>
          <p:spPr bwMode="auto">
            <a:xfrm>
              <a:off x="1177288" y="476329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301" name="Exclamation"/>
          <p:cNvGrpSpPr>
            <a:grpSpLocks noChangeAspect="1"/>
          </p:cNvGrpSpPr>
          <p:nvPr/>
        </p:nvGrpSpPr>
        <p:grpSpPr>
          <a:xfrm>
            <a:off x="7866630" y="4563268"/>
            <a:ext cx="377825" cy="377825"/>
            <a:chOff x="1571782" y="4742657"/>
            <a:chExt cx="377825" cy="377825"/>
          </a:xfrm>
        </p:grpSpPr>
        <p:sp>
          <p:nvSpPr>
            <p:cNvPr id="4526" name="Exclamation Icon"/>
            <p:cNvSpPr>
              <a:spLocks noChangeAspect="1" noEditPoints="1"/>
            </p:cNvSpPr>
            <p:nvPr/>
          </p:nvSpPr>
          <p:spPr bwMode="auto">
            <a:xfrm>
              <a:off x="1736882" y="4836319"/>
              <a:ext cx="47625" cy="190500"/>
            </a:xfrm>
            <a:custGeom>
              <a:avLst/>
              <a:gdLst>
                <a:gd name="T0" fmla="*/ 84 w 169"/>
                <a:gd name="T1" fmla="*/ 522 h 663"/>
                <a:gd name="T2" fmla="*/ 155 w 169"/>
                <a:gd name="T3" fmla="*/ 592 h 663"/>
                <a:gd name="T4" fmla="*/ 84 w 169"/>
                <a:gd name="T5" fmla="*/ 663 h 663"/>
                <a:gd name="T6" fmla="*/ 14 w 169"/>
                <a:gd name="T7" fmla="*/ 592 h 663"/>
                <a:gd name="T8" fmla="*/ 84 w 169"/>
                <a:gd name="T9" fmla="*/ 522 h 663"/>
                <a:gd name="T10" fmla="*/ 0 w 169"/>
                <a:gd name="T11" fmla="*/ 0 h 663"/>
                <a:gd name="T12" fmla="*/ 169 w 169"/>
                <a:gd name="T13" fmla="*/ 0 h 663"/>
                <a:gd name="T14" fmla="*/ 141 w 169"/>
                <a:gd name="T15" fmla="*/ 465 h 663"/>
                <a:gd name="T16" fmla="*/ 28 w 169"/>
                <a:gd name="T17" fmla="*/ 465 h 663"/>
                <a:gd name="T18" fmla="*/ 0 w 169"/>
                <a:gd name="T19" fmla="*/ 0 h 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9" h="663">
                  <a:moveTo>
                    <a:pt x="84" y="522"/>
                  </a:moveTo>
                  <a:cubicBezTo>
                    <a:pt x="123" y="522"/>
                    <a:pt x="155" y="553"/>
                    <a:pt x="155" y="592"/>
                  </a:cubicBezTo>
                  <a:cubicBezTo>
                    <a:pt x="155" y="631"/>
                    <a:pt x="123" y="663"/>
                    <a:pt x="84" y="663"/>
                  </a:cubicBezTo>
                  <a:cubicBezTo>
                    <a:pt x="45" y="663"/>
                    <a:pt x="14" y="631"/>
                    <a:pt x="14" y="592"/>
                  </a:cubicBezTo>
                  <a:cubicBezTo>
                    <a:pt x="14" y="553"/>
                    <a:pt x="45" y="522"/>
                    <a:pt x="84" y="522"/>
                  </a:cubicBezTo>
                  <a:close/>
                  <a:moveTo>
                    <a:pt x="0" y="0"/>
                  </a:moveTo>
                  <a:lnTo>
                    <a:pt x="169" y="0"/>
                  </a:lnTo>
                  <a:lnTo>
                    <a:pt x="141" y="465"/>
                  </a:lnTo>
                  <a:lnTo>
                    <a:pt x="28" y="465"/>
                  </a:lnTo>
                  <a:lnTo>
                    <a:pt x="0" y="0"/>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68" name="Circle"/>
            <p:cNvSpPr>
              <a:spLocks noChangeAspect="1" noEditPoints="1"/>
            </p:cNvSpPr>
            <p:nvPr/>
          </p:nvSpPr>
          <p:spPr bwMode="auto">
            <a:xfrm>
              <a:off x="1571782" y="4742657"/>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302" name="Info"/>
          <p:cNvGrpSpPr>
            <a:grpSpLocks noChangeAspect="1"/>
          </p:cNvGrpSpPr>
          <p:nvPr/>
        </p:nvGrpSpPr>
        <p:grpSpPr>
          <a:xfrm>
            <a:off x="8536453" y="4563268"/>
            <a:ext cx="377825" cy="377825"/>
            <a:chOff x="1961513" y="4769645"/>
            <a:chExt cx="377825" cy="377825"/>
          </a:xfrm>
        </p:grpSpPr>
        <p:sp>
          <p:nvSpPr>
            <p:cNvPr id="4527" name="Info Icon"/>
            <p:cNvSpPr>
              <a:spLocks noChangeAspect="1" noEditPoints="1"/>
            </p:cNvSpPr>
            <p:nvPr/>
          </p:nvSpPr>
          <p:spPr bwMode="auto">
            <a:xfrm>
              <a:off x="2113913" y="4861720"/>
              <a:ext cx="73025" cy="193675"/>
            </a:xfrm>
            <a:custGeom>
              <a:avLst/>
              <a:gdLst>
                <a:gd name="T0" fmla="*/ 0 w 254"/>
                <a:gd name="T1" fmla="*/ 197 h 677"/>
                <a:gd name="T2" fmla="*/ 197 w 254"/>
                <a:gd name="T3" fmla="*/ 197 h 677"/>
                <a:gd name="T4" fmla="*/ 197 w 254"/>
                <a:gd name="T5" fmla="*/ 254 h 677"/>
                <a:gd name="T6" fmla="*/ 197 w 254"/>
                <a:gd name="T7" fmla="*/ 592 h 677"/>
                <a:gd name="T8" fmla="*/ 254 w 254"/>
                <a:gd name="T9" fmla="*/ 592 h 677"/>
                <a:gd name="T10" fmla="*/ 254 w 254"/>
                <a:gd name="T11" fmla="*/ 677 h 677"/>
                <a:gd name="T12" fmla="*/ 0 w 254"/>
                <a:gd name="T13" fmla="*/ 677 h 677"/>
                <a:gd name="T14" fmla="*/ 0 w 254"/>
                <a:gd name="T15" fmla="*/ 592 h 677"/>
                <a:gd name="T16" fmla="*/ 56 w 254"/>
                <a:gd name="T17" fmla="*/ 592 h 677"/>
                <a:gd name="T18" fmla="*/ 56 w 254"/>
                <a:gd name="T19" fmla="*/ 282 h 677"/>
                <a:gd name="T20" fmla="*/ 0 w 254"/>
                <a:gd name="T21" fmla="*/ 282 h 677"/>
                <a:gd name="T22" fmla="*/ 0 w 254"/>
                <a:gd name="T23" fmla="*/ 197 h 677"/>
                <a:gd name="T24" fmla="*/ 127 w 254"/>
                <a:gd name="T25" fmla="*/ 0 h 677"/>
                <a:gd name="T26" fmla="*/ 197 w 254"/>
                <a:gd name="T27" fmla="*/ 70 h 677"/>
                <a:gd name="T28" fmla="*/ 127 w 254"/>
                <a:gd name="T29" fmla="*/ 141 h 677"/>
                <a:gd name="T30" fmla="*/ 56 w 254"/>
                <a:gd name="T31" fmla="*/ 70 h 677"/>
                <a:gd name="T32" fmla="*/ 127 w 254"/>
                <a:gd name="T33"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4" h="677">
                  <a:moveTo>
                    <a:pt x="0" y="197"/>
                  </a:moveTo>
                  <a:lnTo>
                    <a:pt x="197" y="197"/>
                  </a:lnTo>
                  <a:lnTo>
                    <a:pt x="197" y="254"/>
                  </a:lnTo>
                  <a:lnTo>
                    <a:pt x="197" y="592"/>
                  </a:lnTo>
                  <a:lnTo>
                    <a:pt x="254" y="592"/>
                  </a:lnTo>
                  <a:lnTo>
                    <a:pt x="254" y="677"/>
                  </a:lnTo>
                  <a:lnTo>
                    <a:pt x="0" y="677"/>
                  </a:lnTo>
                  <a:lnTo>
                    <a:pt x="0" y="592"/>
                  </a:lnTo>
                  <a:lnTo>
                    <a:pt x="56" y="592"/>
                  </a:lnTo>
                  <a:lnTo>
                    <a:pt x="56" y="282"/>
                  </a:lnTo>
                  <a:lnTo>
                    <a:pt x="0" y="282"/>
                  </a:lnTo>
                  <a:lnTo>
                    <a:pt x="0" y="197"/>
                  </a:lnTo>
                  <a:close/>
                  <a:moveTo>
                    <a:pt x="127" y="0"/>
                  </a:moveTo>
                  <a:cubicBezTo>
                    <a:pt x="166" y="0"/>
                    <a:pt x="197" y="31"/>
                    <a:pt x="197" y="70"/>
                  </a:cubicBezTo>
                  <a:cubicBezTo>
                    <a:pt x="197" y="109"/>
                    <a:pt x="166" y="141"/>
                    <a:pt x="127" y="141"/>
                  </a:cubicBezTo>
                  <a:cubicBezTo>
                    <a:pt x="88" y="141"/>
                    <a:pt x="56" y="109"/>
                    <a:pt x="56" y="70"/>
                  </a:cubicBezTo>
                  <a:cubicBezTo>
                    <a:pt x="56" y="31"/>
                    <a:pt x="88" y="0"/>
                    <a:pt x="127"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69" name="Circle"/>
            <p:cNvSpPr>
              <a:spLocks noChangeAspect="1" noEditPoints="1"/>
            </p:cNvSpPr>
            <p:nvPr/>
          </p:nvSpPr>
          <p:spPr bwMode="auto">
            <a:xfrm>
              <a:off x="1961513" y="47696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303" name="Help"/>
          <p:cNvGrpSpPr>
            <a:grpSpLocks noChangeAspect="1"/>
          </p:cNvGrpSpPr>
          <p:nvPr/>
        </p:nvGrpSpPr>
        <p:grpSpPr>
          <a:xfrm>
            <a:off x="9206276" y="4563268"/>
            <a:ext cx="377825" cy="377825"/>
            <a:chOff x="2344101" y="4774408"/>
            <a:chExt cx="377825" cy="377825"/>
          </a:xfrm>
        </p:grpSpPr>
        <p:sp>
          <p:nvSpPr>
            <p:cNvPr id="4528" name="Help Icon"/>
            <p:cNvSpPr>
              <a:spLocks noChangeAspect="1" noEditPoints="1"/>
            </p:cNvSpPr>
            <p:nvPr/>
          </p:nvSpPr>
          <p:spPr bwMode="auto">
            <a:xfrm>
              <a:off x="2467926" y="4862514"/>
              <a:ext cx="130175" cy="201613"/>
            </a:xfrm>
            <a:custGeom>
              <a:avLst/>
              <a:gdLst>
                <a:gd name="T0" fmla="*/ 212 w 452"/>
                <a:gd name="T1" fmla="*/ 565 h 706"/>
                <a:gd name="T2" fmla="*/ 283 w 452"/>
                <a:gd name="T3" fmla="*/ 635 h 706"/>
                <a:gd name="T4" fmla="*/ 212 w 452"/>
                <a:gd name="T5" fmla="*/ 706 h 706"/>
                <a:gd name="T6" fmla="*/ 141 w 452"/>
                <a:gd name="T7" fmla="*/ 635 h 706"/>
                <a:gd name="T8" fmla="*/ 212 w 452"/>
                <a:gd name="T9" fmla="*/ 565 h 706"/>
                <a:gd name="T10" fmla="*/ 226 w 452"/>
                <a:gd name="T11" fmla="*/ 0 h 706"/>
                <a:gd name="T12" fmla="*/ 452 w 452"/>
                <a:gd name="T13" fmla="*/ 198 h 706"/>
                <a:gd name="T14" fmla="*/ 367 w 452"/>
                <a:gd name="T15" fmla="*/ 339 h 706"/>
                <a:gd name="T16" fmla="*/ 283 w 452"/>
                <a:gd name="T17" fmla="*/ 452 h 706"/>
                <a:gd name="T18" fmla="*/ 283 w 452"/>
                <a:gd name="T19" fmla="*/ 508 h 706"/>
                <a:gd name="T20" fmla="*/ 141 w 452"/>
                <a:gd name="T21" fmla="*/ 508 h 706"/>
                <a:gd name="T22" fmla="*/ 141 w 452"/>
                <a:gd name="T23" fmla="*/ 466 h 706"/>
                <a:gd name="T24" fmla="*/ 254 w 452"/>
                <a:gd name="T25" fmla="*/ 283 h 706"/>
                <a:gd name="T26" fmla="*/ 311 w 452"/>
                <a:gd name="T27" fmla="*/ 198 h 706"/>
                <a:gd name="T28" fmla="*/ 226 w 452"/>
                <a:gd name="T29" fmla="*/ 113 h 706"/>
                <a:gd name="T30" fmla="*/ 141 w 452"/>
                <a:gd name="T31" fmla="*/ 198 h 706"/>
                <a:gd name="T32" fmla="*/ 141 w 452"/>
                <a:gd name="T33" fmla="*/ 240 h 706"/>
                <a:gd name="T34" fmla="*/ 0 w 452"/>
                <a:gd name="T35" fmla="*/ 240 h 706"/>
                <a:gd name="T36" fmla="*/ 0 w 452"/>
                <a:gd name="T37" fmla="*/ 212 h 706"/>
                <a:gd name="T38" fmla="*/ 226 w 452"/>
                <a:gd name="T3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2" h="706">
                  <a:moveTo>
                    <a:pt x="212" y="565"/>
                  </a:moveTo>
                  <a:cubicBezTo>
                    <a:pt x="251" y="565"/>
                    <a:pt x="283" y="596"/>
                    <a:pt x="283" y="635"/>
                  </a:cubicBezTo>
                  <a:cubicBezTo>
                    <a:pt x="283" y="674"/>
                    <a:pt x="251" y="706"/>
                    <a:pt x="212" y="706"/>
                  </a:cubicBezTo>
                  <a:cubicBezTo>
                    <a:pt x="173" y="706"/>
                    <a:pt x="141" y="674"/>
                    <a:pt x="141" y="635"/>
                  </a:cubicBezTo>
                  <a:cubicBezTo>
                    <a:pt x="141" y="596"/>
                    <a:pt x="173" y="565"/>
                    <a:pt x="212" y="565"/>
                  </a:cubicBezTo>
                  <a:close/>
                  <a:moveTo>
                    <a:pt x="226" y="0"/>
                  </a:moveTo>
                  <a:cubicBezTo>
                    <a:pt x="351" y="0"/>
                    <a:pt x="452" y="81"/>
                    <a:pt x="452" y="198"/>
                  </a:cubicBezTo>
                  <a:cubicBezTo>
                    <a:pt x="452" y="240"/>
                    <a:pt x="424" y="311"/>
                    <a:pt x="367" y="339"/>
                  </a:cubicBezTo>
                  <a:cubicBezTo>
                    <a:pt x="311" y="367"/>
                    <a:pt x="283" y="405"/>
                    <a:pt x="283" y="452"/>
                  </a:cubicBezTo>
                  <a:lnTo>
                    <a:pt x="283" y="508"/>
                  </a:lnTo>
                  <a:lnTo>
                    <a:pt x="141" y="508"/>
                  </a:lnTo>
                  <a:lnTo>
                    <a:pt x="141" y="466"/>
                  </a:lnTo>
                  <a:cubicBezTo>
                    <a:pt x="141" y="370"/>
                    <a:pt x="226" y="311"/>
                    <a:pt x="254" y="283"/>
                  </a:cubicBezTo>
                  <a:cubicBezTo>
                    <a:pt x="311" y="226"/>
                    <a:pt x="311" y="218"/>
                    <a:pt x="311" y="198"/>
                  </a:cubicBezTo>
                  <a:cubicBezTo>
                    <a:pt x="311" y="151"/>
                    <a:pt x="273" y="113"/>
                    <a:pt x="226" y="113"/>
                  </a:cubicBezTo>
                  <a:cubicBezTo>
                    <a:pt x="179" y="113"/>
                    <a:pt x="141" y="151"/>
                    <a:pt x="141" y="198"/>
                  </a:cubicBezTo>
                  <a:lnTo>
                    <a:pt x="141" y="240"/>
                  </a:lnTo>
                  <a:lnTo>
                    <a:pt x="0" y="240"/>
                  </a:lnTo>
                  <a:lnTo>
                    <a:pt x="0" y="212"/>
                  </a:lnTo>
                  <a:cubicBezTo>
                    <a:pt x="0" y="95"/>
                    <a:pt x="101" y="0"/>
                    <a:pt x="226"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70" name="Circle"/>
            <p:cNvSpPr>
              <a:spLocks noChangeAspect="1" noEditPoints="1"/>
            </p:cNvSpPr>
            <p:nvPr/>
          </p:nvSpPr>
          <p:spPr bwMode="auto">
            <a:xfrm>
              <a:off x="2344101" y="477440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304" name="Error"/>
          <p:cNvGrpSpPr>
            <a:grpSpLocks noChangeAspect="1"/>
          </p:cNvGrpSpPr>
          <p:nvPr/>
        </p:nvGrpSpPr>
        <p:grpSpPr>
          <a:xfrm>
            <a:off x="9876099" y="4563268"/>
            <a:ext cx="377825" cy="377825"/>
            <a:chOff x="2738595" y="4753770"/>
            <a:chExt cx="377825" cy="377825"/>
          </a:xfrm>
        </p:grpSpPr>
        <p:sp>
          <p:nvSpPr>
            <p:cNvPr id="4529" name="Error Icon"/>
            <p:cNvSpPr>
              <a:spLocks noChangeAspect="1" noEditPoints="1"/>
            </p:cNvSpPr>
            <p:nvPr/>
          </p:nvSpPr>
          <p:spPr bwMode="auto">
            <a:xfrm>
              <a:off x="2815589" y="4830763"/>
              <a:ext cx="223837" cy="223838"/>
            </a:xfrm>
            <a:custGeom>
              <a:avLst/>
              <a:gdLst>
                <a:gd name="T0" fmla="*/ 392 w 783"/>
                <a:gd name="T1" fmla="*/ 0 h 783"/>
                <a:gd name="T2" fmla="*/ 783 w 783"/>
                <a:gd name="T3" fmla="*/ 392 h 783"/>
                <a:gd name="T4" fmla="*/ 392 w 783"/>
                <a:gd name="T5" fmla="*/ 783 h 783"/>
                <a:gd name="T6" fmla="*/ 0 w 783"/>
                <a:gd name="T7" fmla="*/ 392 h 783"/>
                <a:gd name="T8" fmla="*/ 392 w 783"/>
                <a:gd name="T9" fmla="*/ 0 h 783"/>
                <a:gd name="T10" fmla="*/ 138 w 783"/>
                <a:gd name="T11" fmla="*/ 553 h 783"/>
                <a:gd name="T12" fmla="*/ 230 w 783"/>
                <a:gd name="T13" fmla="*/ 646 h 783"/>
                <a:gd name="T14" fmla="*/ 392 w 783"/>
                <a:gd name="T15" fmla="*/ 484 h 783"/>
                <a:gd name="T16" fmla="*/ 553 w 783"/>
                <a:gd name="T17" fmla="*/ 646 h 783"/>
                <a:gd name="T18" fmla="*/ 646 w 783"/>
                <a:gd name="T19" fmla="*/ 553 h 783"/>
                <a:gd name="T20" fmla="*/ 484 w 783"/>
                <a:gd name="T21" fmla="*/ 392 h 783"/>
                <a:gd name="T22" fmla="*/ 646 w 783"/>
                <a:gd name="T23" fmla="*/ 230 h 783"/>
                <a:gd name="T24" fmla="*/ 553 w 783"/>
                <a:gd name="T25" fmla="*/ 138 h 783"/>
                <a:gd name="T26" fmla="*/ 392 w 783"/>
                <a:gd name="T27" fmla="*/ 299 h 783"/>
                <a:gd name="T28" fmla="*/ 230 w 783"/>
                <a:gd name="T29" fmla="*/ 138 h 783"/>
                <a:gd name="T30" fmla="*/ 138 w 783"/>
                <a:gd name="T31" fmla="*/ 230 h 783"/>
                <a:gd name="T32" fmla="*/ 299 w 783"/>
                <a:gd name="T33" fmla="*/ 392 h 783"/>
                <a:gd name="T34" fmla="*/ 138 w 783"/>
                <a:gd name="T35" fmla="*/ 553 h 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3" h="783">
                  <a:moveTo>
                    <a:pt x="392" y="0"/>
                  </a:moveTo>
                  <a:cubicBezTo>
                    <a:pt x="608" y="0"/>
                    <a:pt x="783" y="175"/>
                    <a:pt x="783" y="392"/>
                  </a:cubicBezTo>
                  <a:cubicBezTo>
                    <a:pt x="783" y="608"/>
                    <a:pt x="608" y="783"/>
                    <a:pt x="392" y="783"/>
                  </a:cubicBezTo>
                  <a:cubicBezTo>
                    <a:pt x="175" y="783"/>
                    <a:pt x="0" y="608"/>
                    <a:pt x="0" y="392"/>
                  </a:cubicBezTo>
                  <a:cubicBezTo>
                    <a:pt x="0" y="175"/>
                    <a:pt x="175" y="0"/>
                    <a:pt x="392" y="0"/>
                  </a:cubicBezTo>
                  <a:close/>
                  <a:moveTo>
                    <a:pt x="138" y="553"/>
                  </a:moveTo>
                  <a:lnTo>
                    <a:pt x="230" y="646"/>
                  </a:lnTo>
                  <a:lnTo>
                    <a:pt x="392" y="484"/>
                  </a:lnTo>
                  <a:lnTo>
                    <a:pt x="553" y="646"/>
                  </a:lnTo>
                  <a:lnTo>
                    <a:pt x="646" y="553"/>
                  </a:lnTo>
                  <a:lnTo>
                    <a:pt x="484" y="392"/>
                  </a:lnTo>
                  <a:lnTo>
                    <a:pt x="646" y="230"/>
                  </a:lnTo>
                  <a:lnTo>
                    <a:pt x="553" y="138"/>
                  </a:lnTo>
                  <a:lnTo>
                    <a:pt x="392" y="299"/>
                  </a:lnTo>
                  <a:lnTo>
                    <a:pt x="230" y="138"/>
                  </a:lnTo>
                  <a:lnTo>
                    <a:pt x="138" y="230"/>
                  </a:lnTo>
                  <a:lnTo>
                    <a:pt x="299" y="392"/>
                  </a:lnTo>
                  <a:lnTo>
                    <a:pt x="138" y="553"/>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71" name="Circle"/>
            <p:cNvSpPr>
              <a:spLocks noChangeAspect="1" noEditPoints="1"/>
            </p:cNvSpPr>
            <p:nvPr/>
          </p:nvSpPr>
          <p:spPr bwMode="auto">
            <a:xfrm>
              <a:off x="2738595" y="4753770"/>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305" name="Warning"/>
          <p:cNvGrpSpPr>
            <a:grpSpLocks noChangeAspect="1"/>
          </p:cNvGrpSpPr>
          <p:nvPr/>
        </p:nvGrpSpPr>
        <p:grpSpPr>
          <a:xfrm>
            <a:off x="10545922" y="4563268"/>
            <a:ext cx="377825" cy="377825"/>
            <a:chOff x="3128326" y="4780758"/>
            <a:chExt cx="377825" cy="377825"/>
          </a:xfrm>
        </p:grpSpPr>
        <p:sp>
          <p:nvSpPr>
            <p:cNvPr id="4530" name="Warning Icon"/>
            <p:cNvSpPr>
              <a:spLocks noChangeAspect="1" noEditPoints="1"/>
            </p:cNvSpPr>
            <p:nvPr/>
          </p:nvSpPr>
          <p:spPr bwMode="auto">
            <a:xfrm>
              <a:off x="3202938" y="4851401"/>
              <a:ext cx="228600" cy="211138"/>
            </a:xfrm>
            <a:custGeom>
              <a:avLst/>
              <a:gdLst>
                <a:gd name="T0" fmla="*/ 767 w 800"/>
                <a:gd name="T1" fmla="*/ 738 h 738"/>
                <a:gd name="T2" fmla="*/ 33 w 800"/>
                <a:gd name="T3" fmla="*/ 738 h 738"/>
                <a:gd name="T4" fmla="*/ 33 w 800"/>
                <a:gd name="T5" fmla="*/ 619 h 738"/>
                <a:gd name="T6" fmla="*/ 350 w 800"/>
                <a:gd name="T7" fmla="*/ 33 h 738"/>
                <a:gd name="T8" fmla="*/ 470 w 800"/>
                <a:gd name="T9" fmla="*/ 33 h 738"/>
                <a:gd name="T10" fmla="*/ 767 w 800"/>
                <a:gd name="T11" fmla="*/ 619 h 738"/>
                <a:gd name="T12" fmla="*/ 767 w 800"/>
                <a:gd name="T13" fmla="*/ 738 h 738"/>
                <a:gd name="T14" fmla="*/ 329 w 800"/>
                <a:gd name="T15" fmla="*/ 209 h 738"/>
                <a:gd name="T16" fmla="*/ 364 w 800"/>
                <a:gd name="T17" fmla="*/ 499 h 738"/>
                <a:gd name="T18" fmla="*/ 435 w 800"/>
                <a:gd name="T19" fmla="*/ 499 h 738"/>
                <a:gd name="T20" fmla="*/ 470 w 800"/>
                <a:gd name="T21" fmla="*/ 209 h 738"/>
                <a:gd name="T22" fmla="*/ 329 w 800"/>
                <a:gd name="T23" fmla="*/ 209 h 738"/>
                <a:gd name="T24" fmla="*/ 400 w 800"/>
                <a:gd name="T25" fmla="*/ 541 h 738"/>
                <a:gd name="T26" fmla="*/ 343 w 800"/>
                <a:gd name="T27" fmla="*/ 597 h 738"/>
                <a:gd name="T28" fmla="*/ 400 w 800"/>
                <a:gd name="T29" fmla="*/ 654 h 738"/>
                <a:gd name="T30" fmla="*/ 456 w 800"/>
                <a:gd name="T31" fmla="*/ 597 h 738"/>
                <a:gd name="T32" fmla="*/ 400 w 800"/>
                <a:gd name="T33" fmla="*/ 541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0" h="738">
                  <a:moveTo>
                    <a:pt x="767" y="738"/>
                  </a:moveTo>
                  <a:lnTo>
                    <a:pt x="33" y="738"/>
                  </a:lnTo>
                  <a:cubicBezTo>
                    <a:pt x="0" y="705"/>
                    <a:pt x="0" y="652"/>
                    <a:pt x="33" y="619"/>
                  </a:cubicBezTo>
                  <a:lnTo>
                    <a:pt x="350" y="33"/>
                  </a:lnTo>
                  <a:cubicBezTo>
                    <a:pt x="383" y="0"/>
                    <a:pt x="436" y="0"/>
                    <a:pt x="470" y="33"/>
                  </a:cubicBezTo>
                  <a:lnTo>
                    <a:pt x="767" y="619"/>
                  </a:lnTo>
                  <a:cubicBezTo>
                    <a:pt x="800" y="652"/>
                    <a:pt x="800" y="705"/>
                    <a:pt x="767" y="738"/>
                  </a:cubicBezTo>
                  <a:close/>
                  <a:moveTo>
                    <a:pt x="329" y="209"/>
                  </a:moveTo>
                  <a:lnTo>
                    <a:pt x="364" y="499"/>
                  </a:lnTo>
                  <a:lnTo>
                    <a:pt x="435" y="499"/>
                  </a:lnTo>
                  <a:lnTo>
                    <a:pt x="470" y="209"/>
                  </a:lnTo>
                  <a:lnTo>
                    <a:pt x="329" y="209"/>
                  </a:lnTo>
                  <a:close/>
                  <a:moveTo>
                    <a:pt x="400" y="541"/>
                  </a:moveTo>
                  <a:cubicBezTo>
                    <a:pt x="369" y="541"/>
                    <a:pt x="343" y="566"/>
                    <a:pt x="343" y="597"/>
                  </a:cubicBezTo>
                  <a:cubicBezTo>
                    <a:pt x="343" y="629"/>
                    <a:pt x="369" y="654"/>
                    <a:pt x="400" y="654"/>
                  </a:cubicBezTo>
                  <a:cubicBezTo>
                    <a:pt x="431" y="654"/>
                    <a:pt x="456" y="629"/>
                    <a:pt x="456" y="597"/>
                  </a:cubicBezTo>
                  <a:cubicBezTo>
                    <a:pt x="456" y="566"/>
                    <a:pt x="431" y="541"/>
                    <a:pt x="400" y="541"/>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72" name="Circle"/>
            <p:cNvSpPr>
              <a:spLocks noChangeAspect="1" noEditPoints="1"/>
            </p:cNvSpPr>
            <p:nvPr/>
          </p:nvSpPr>
          <p:spPr bwMode="auto">
            <a:xfrm>
              <a:off x="3128326" y="478075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306" name="Info I"/>
          <p:cNvGrpSpPr>
            <a:grpSpLocks noChangeAspect="1"/>
          </p:cNvGrpSpPr>
          <p:nvPr/>
        </p:nvGrpSpPr>
        <p:grpSpPr>
          <a:xfrm>
            <a:off x="1168400" y="5197473"/>
            <a:ext cx="377825" cy="377825"/>
            <a:chOff x="3509326" y="4749007"/>
            <a:chExt cx="377825" cy="377825"/>
          </a:xfrm>
        </p:grpSpPr>
        <p:sp>
          <p:nvSpPr>
            <p:cNvPr id="4531" name="Info Icon 2"/>
            <p:cNvSpPr>
              <a:spLocks noChangeAspect="1" noEditPoints="1"/>
            </p:cNvSpPr>
            <p:nvPr/>
          </p:nvSpPr>
          <p:spPr bwMode="auto">
            <a:xfrm>
              <a:off x="3586320" y="4826000"/>
              <a:ext cx="223837" cy="223838"/>
            </a:xfrm>
            <a:custGeom>
              <a:avLst/>
              <a:gdLst>
                <a:gd name="T0" fmla="*/ 392 w 783"/>
                <a:gd name="T1" fmla="*/ 0 h 783"/>
                <a:gd name="T2" fmla="*/ 783 w 783"/>
                <a:gd name="T3" fmla="*/ 391 h 783"/>
                <a:gd name="T4" fmla="*/ 392 w 783"/>
                <a:gd name="T5" fmla="*/ 783 h 783"/>
                <a:gd name="T6" fmla="*/ 0 w 783"/>
                <a:gd name="T7" fmla="*/ 391 h 783"/>
                <a:gd name="T8" fmla="*/ 392 w 783"/>
                <a:gd name="T9" fmla="*/ 0 h 783"/>
                <a:gd name="T10" fmla="*/ 294 w 783"/>
                <a:gd name="T11" fmla="*/ 293 h 783"/>
                <a:gd name="T12" fmla="*/ 294 w 783"/>
                <a:gd name="T13" fmla="*/ 359 h 783"/>
                <a:gd name="T14" fmla="*/ 359 w 783"/>
                <a:gd name="T15" fmla="*/ 359 h 783"/>
                <a:gd name="T16" fmla="*/ 359 w 783"/>
                <a:gd name="T17" fmla="*/ 587 h 783"/>
                <a:gd name="T18" fmla="*/ 294 w 783"/>
                <a:gd name="T19" fmla="*/ 587 h 783"/>
                <a:gd name="T20" fmla="*/ 294 w 783"/>
                <a:gd name="T21" fmla="*/ 652 h 783"/>
                <a:gd name="T22" fmla="*/ 522 w 783"/>
                <a:gd name="T23" fmla="*/ 652 h 783"/>
                <a:gd name="T24" fmla="*/ 522 w 783"/>
                <a:gd name="T25" fmla="*/ 587 h 783"/>
                <a:gd name="T26" fmla="*/ 457 w 783"/>
                <a:gd name="T27" fmla="*/ 587 h 783"/>
                <a:gd name="T28" fmla="*/ 457 w 783"/>
                <a:gd name="T29" fmla="*/ 359 h 783"/>
                <a:gd name="T30" fmla="*/ 457 w 783"/>
                <a:gd name="T31" fmla="*/ 293 h 783"/>
                <a:gd name="T32" fmla="*/ 294 w 783"/>
                <a:gd name="T33" fmla="*/ 293 h 783"/>
                <a:gd name="T34" fmla="*/ 408 w 783"/>
                <a:gd name="T35" fmla="*/ 130 h 783"/>
                <a:gd name="T36" fmla="*/ 359 w 783"/>
                <a:gd name="T37" fmla="*/ 179 h 783"/>
                <a:gd name="T38" fmla="*/ 408 w 783"/>
                <a:gd name="T39" fmla="*/ 228 h 783"/>
                <a:gd name="T40" fmla="*/ 457 w 783"/>
                <a:gd name="T41" fmla="*/ 179 h 783"/>
                <a:gd name="T42" fmla="*/ 408 w 783"/>
                <a:gd name="T43" fmla="*/ 130 h 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83" h="783">
                  <a:moveTo>
                    <a:pt x="392" y="0"/>
                  </a:moveTo>
                  <a:cubicBezTo>
                    <a:pt x="608" y="0"/>
                    <a:pt x="783" y="175"/>
                    <a:pt x="783" y="391"/>
                  </a:cubicBezTo>
                  <a:cubicBezTo>
                    <a:pt x="783" y="607"/>
                    <a:pt x="608" y="783"/>
                    <a:pt x="392" y="783"/>
                  </a:cubicBezTo>
                  <a:cubicBezTo>
                    <a:pt x="175" y="783"/>
                    <a:pt x="0" y="607"/>
                    <a:pt x="0" y="391"/>
                  </a:cubicBezTo>
                  <a:cubicBezTo>
                    <a:pt x="0" y="175"/>
                    <a:pt x="175" y="0"/>
                    <a:pt x="392" y="0"/>
                  </a:cubicBezTo>
                  <a:close/>
                  <a:moveTo>
                    <a:pt x="294" y="293"/>
                  </a:moveTo>
                  <a:lnTo>
                    <a:pt x="294" y="359"/>
                  </a:lnTo>
                  <a:lnTo>
                    <a:pt x="359" y="359"/>
                  </a:lnTo>
                  <a:lnTo>
                    <a:pt x="359" y="587"/>
                  </a:lnTo>
                  <a:lnTo>
                    <a:pt x="294" y="587"/>
                  </a:lnTo>
                  <a:lnTo>
                    <a:pt x="294" y="652"/>
                  </a:lnTo>
                  <a:lnTo>
                    <a:pt x="522" y="652"/>
                  </a:lnTo>
                  <a:lnTo>
                    <a:pt x="522" y="587"/>
                  </a:lnTo>
                  <a:lnTo>
                    <a:pt x="457" y="587"/>
                  </a:lnTo>
                  <a:lnTo>
                    <a:pt x="457" y="359"/>
                  </a:lnTo>
                  <a:lnTo>
                    <a:pt x="457" y="293"/>
                  </a:lnTo>
                  <a:lnTo>
                    <a:pt x="294" y="293"/>
                  </a:lnTo>
                  <a:close/>
                  <a:moveTo>
                    <a:pt x="408" y="130"/>
                  </a:moveTo>
                  <a:cubicBezTo>
                    <a:pt x="381" y="130"/>
                    <a:pt x="359" y="152"/>
                    <a:pt x="359" y="179"/>
                  </a:cubicBezTo>
                  <a:cubicBezTo>
                    <a:pt x="359" y="206"/>
                    <a:pt x="381" y="228"/>
                    <a:pt x="408" y="228"/>
                  </a:cubicBezTo>
                  <a:cubicBezTo>
                    <a:pt x="435" y="228"/>
                    <a:pt x="457" y="206"/>
                    <a:pt x="457" y="179"/>
                  </a:cubicBezTo>
                  <a:cubicBezTo>
                    <a:pt x="457" y="152"/>
                    <a:pt x="435" y="130"/>
                    <a:pt x="408" y="13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73" name="Circle"/>
            <p:cNvSpPr>
              <a:spLocks noChangeAspect="1" noEditPoints="1"/>
            </p:cNvSpPr>
            <p:nvPr/>
          </p:nvSpPr>
          <p:spPr bwMode="auto">
            <a:xfrm>
              <a:off x="3509326" y="4749007"/>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307" name="Stop"/>
          <p:cNvGrpSpPr>
            <a:grpSpLocks noChangeAspect="1"/>
          </p:cNvGrpSpPr>
          <p:nvPr/>
        </p:nvGrpSpPr>
        <p:grpSpPr>
          <a:xfrm>
            <a:off x="1838223" y="5197473"/>
            <a:ext cx="377825" cy="377825"/>
            <a:chOff x="3903820" y="4728369"/>
            <a:chExt cx="377825" cy="377825"/>
          </a:xfrm>
        </p:grpSpPr>
        <p:sp>
          <p:nvSpPr>
            <p:cNvPr id="4532" name="Stop Icon"/>
            <p:cNvSpPr>
              <a:spLocks noChangeAspect="1" noEditPoints="1"/>
            </p:cNvSpPr>
            <p:nvPr/>
          </p:nvSpPr>
          <p:spPr bwMode="auto">
            <a:xfrm>
              <a:off x="3980814" y="4805362"/>
              <a:ext cx="223837" cy="223838"/>
            </a:xfrm>
            <a:custGeom>
              <a:avLst/>
              <a:gdLst>
                <a:gd name="T0" fmla="*/ 522 w 783"/>
                <a:gd name="T1" fmla="*/ 0 h 783"/>
                <a:gd name="T2" fmla="*/ 783 w 783"/>
                <a:gd name="T3" fmla="*/ 522 h 783"/>
                <a:gd name="T4" fmla="*/ 261 w 783"/>
                <a:gd name="T5" fmla="*/ 783 h 783"/>
                <a:gd name="T6" fmla="*/ 0 w 783"/>
                <a:gd name="T7" fmla="*/ 261 h 783"/>
                <a:gd name="T8" fmla="*/ 245 w 783"/>
                <a:gd name="T9" fmla="*/ 294 h 783"/>
                <a:gd name="T10" fmla="*/ 294 w 783"/>
                <a:gd name="T11" fmla="*/ 326 h 783"/>
                <a:gd name="T12" fmla="*/ 326 w 783"/>
                <a:gd name="T13" fmla="*/ 490 h 783"/>
                <a:gd name="T14" fmla="*/ 375 w 783"/>
                <a:gd name="T15" fmla="*/ 326 h 783"/>
                <a:gd name="T16" fmla="*/ 245 w 783"/>
                <a:gd name="T17" fmla="*/ 294 h 783"/>
                <a:gd name="T18" fmla="*/ 391 w 783"/>
                <a:gd name="T19" fmla="*/ 424 h 783"/>
                <a:gd name="T20" fmla="*/ 457 w 783"/>
                <a:gd name="T21" fmla="*/ 490 h 783"/>
                <a:gd name="T22" fmla="*/ 522 w 783"/>
                <a:gd name="T23" fmla="*/ 424 h 783"/>
                <a:gd name="T24" fmla="*/ 511 w 783"/>
                <a:gd name="T25" fmla="*/ 305 h 783"/>
                <a:gd name="T26" fmla="*/ 402 w 783"/>
                <a:gd name="T27" fmla="*/ 305 h 783"/>
                <a:gd name="T28" fmla="*/ 430 w 783"/>
                <a:gd name="T29" fmla="*/ 441 h 783"/>
                <a:gd name="T30" fmla="*/ 479 w 783"/>
                <a:gd name="T31" fmla="*/ 348 h 783"/>
                <a:gd name="T32" fmla="*/ 430 w 783"/>
                <a:gd name="T33" fmla="*/ 441 h 783"/>
                <a:gd name="T34" fmla="*/ 555 w 783"/>
                <a:gd name="T35" fmla="*/ 490 h 783"/>
                <a:gd name="T36" fmla="*/ 587 w 783"/>
                <a:gd name="T37" fmla="*/ 424 h 783"/>
                <a:gd name="T38" fmla="*/ 668 w 783"/>
                <a:gd name="T39" fmla="*/ 414 h 783"/>
                <a:gd name="T40" fmla="*/ 668 w 783"/>
                <a:gd name="T41" fmla="*/ 305 h 783"/>
                <a:gd name="T42" fmla="*/ 555 w 783"/>
                <a:gd name="T43" fmla="*/ 294 h 783"/>
                <a:gd name="T44" fmla="*/ 649 w 783"/>
                <a:gd name="T45" fmla="*/ 381 h 783"/>
                <a:gd name="T46" fmla="*/ 587 w 783"/>
                <a:gd name="T47" fmla="*/ 326 h 783"/>
                <a:gd name="T48" fmla="*/ 196 w 783"/>
                <a:gd name="T49" fmla="*/ 294 h 783"/>
                <a:gd name="T50" fmla="*/ 103 w 783"/>
                <a:gd name="T51" fmla="*/ 297 h 783"/>
                <a:gd name="T52" fmla="*/ 98 w 783"/>
                <a:gd name="T53" fmla="*/ 359 h 783"/>
                <a:gd name="T54" fmla="*/ 130 w 783"/>
                <a:gd name="T55" fmla="*/ 392 h 783"/>
                <a:gd name="T56" fmla="*/ 185 w 783"/>
                <a:gd name="T57" fmla="*/ 446 h 783"/>
                <a:gd name="T58" fmla="*/ 130 w 783"/>
                <a:gd name="T59" fmla="*/ 433 h 783"/>
                <a:gd name="T60" fmla="*/ 98 w 783"/>
                <a:gd name="T61" fmla="*/ 457 h 783"/>
                <a:gd name="T62" fmla="*/ 163 w 783"/>
                <a:gd name="T63" fmla="*/ 490 h 783"/>
                <a:gd name="T64" fmla="*/ 228 w 783"/>
                <a:gd name="T65" fmla="*/ 457 h 783"/>
                <a:gd name="T66" fmla="*/ 223 w 783"/>
                <a:gd name="T67" fmla="*/ 365 h 783"/>
                <a:gd name="T68" fmla="*/ 141 w 783"/>
                <a:gd name="T69" fmla="*/ 354 h 783"/>
                <a:gd name="T70" fmla="*/ 185 w 783"/>
                <a:gd name="T71" fmla="*/ 329 h 783"/>
                <a:gd name="T72" fmla="*/ 228 w 783"/>
                <a:gd name="T73" fmla="*/ 343 h 783"/>
                <a:gd name="T74" fmla="*/ 223 w 783"/>
                <a:gd name="T75" fmla="*/ 299 h 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3" h="783">
                  <a:moveTo>
                    <a:pt x="261" y="0"/>
                  </a:moveTo>
                  <a:lnTo>
                    <a:pt x="522" y="0"/>
                  </a:lnTo>
                  <a:lnTo>
                    <a:pt x="783" y="261"/>
                  </a:lnTo>
                  <a:lnTo>
                    <a:pt x="783" y="522"/>
                  </a:lnTo>
                  <a:lnTo>
                    <a:pt x="522" y="783"/>
                  </a:lnTo>
                  <a:lnTo>
                    <a:pt x="261" y="783"/>
                  </a:lnTo>
                  <a:lnTo>
                    <a:pt x="0" y="522"/>
                  </a:lnTo>
                  <a:lnTo>
                    <a:pt x="0" y="261"/>
                  </a:lnTo>
                  <a:lnTo>
                    <a:pt x="261" y="0"/>
                  </a:lnTo>
                  <a:close/>
                  <a:moveTo>
                    <a:pt x="245" y="294"/>
                  </a:moveTo>
                  <a:lnTo>
                    <a:pt x="245" y="326"/>
                  </a:lnTo>
                  <a:lnTo>
                    <a:pt x="294" y="326"/>
                  </a:lnTo>
                  <a:lnTo>
                    <a:pt x="294" y="490"/>
                  </a:lnTo>
                  <a:lnTo>
                    <a:pt x="326" y="490"/>
                  </a:lnTo>
                  <a:lnTo>
                    <a:pt x="326" y="326"/>
                  </a:lnTo>
                  <a:lnTo>
                    <a:pt x="375" y="326"/>
                  </a:lnTo>
                  <a:lnTo>
                    <a:pt x="375" y="294"/>
                  </a:lnTo>
                  <a:lnTo>
                    <a:pt x="245" y="294"/>
                  </a:lnTo>
                  <a:close/>
                  <a:moveTo>
                    <a:pt x="391" y="359"/>
                  </a:moveTo>
                  <a:lnTo>
                    <a:pt x="391" y="424"/>
                  </a:lnTo>
                  <a:cubicBezTo>
                    <a:pt x="391" y="446"/>
                    <a:pt x="391" y="468"/>
                    <a:pt x="402" y="479"/>
                  </a:cubicBezTo>
                  <a:cubicBezTo>
                    <a:pt x="413" y="490"/>
                    <a:pt x="435" y="490"/>
                    <a:pt x="457" y="490"/>
                  </a:cubicBezTo>
                  <a:cubicBezTo>
                    <a:pt x="479" y="490"/>
                    <a:pt x="500" y="490"/>
                    <a:pt x="511" y="479"/>
                  </a:cubicBezTo>
                  <a:cubicBezTo>
                    <a:pt x="522" y="468"/>
                    <a:pt x="522" y="446"/>
                    <a:pt x="522" y="424"/>
                  </a:cubicBezTo>
                  <a:lnTo>
                    <a:pt x="522" y="359"/>
                  </a:lnTo>
                  <a:cubicBezTo>
                    <a:pt x="522" y="338"/>
                    <a:pt x="522" y="316"/>
                    <a:pt x="511" y="305"/>
                  </a:cubicBezTo>
                  <a:cubicBezTo>
                    <a:pt x="500" y="294"/>
                    <a:pt x="479" y="294"/>
                    <a:pt x="457" y="294"/>
                  </a:cubicBezTo>
                  <a:cubicBezTo>
                    <a:pt x="435" y="294"/>
                    <a:pt x="413" y="294"/>
                    <a:pt x="402" y="305"/>
                  </a:cubicBezTo>
                  <a:cubicBezTo>
                    <a:pt x="391" y="316"/>
                    <a:pt x="391" y="338"/>
                    <a:pt x="391" y="359"/>
                  </a:cubicBezTo>
                  <a:close/>
                  <a:moveTo>
                    <a:pt x="430" y="441"/>
                  </a:moveTo>
                  <a:cubicBezTo>
                    <a:pt x="424" y="414"/>
                    <a:pt x="424" y="370"/>
                    <a:pt x="435" y="348"/>
                  </a:cubicBezTo>
                  <a:cubicBezTo>
                    <a:pt x="446" y="326"/>
                    <a:pt x="468" y="326"/>
                    <a:pt x="479" y="348"/>
                  </a:cubicBezTo>
                  <a:cubicBezTo>
                    <a:pt x="489" y="370"/>
                    <a:pt x="489" y="414"/>
                    <a:pt x="479" y="435"/>
                  </a:cubicBezTo>
                  <a:cubicBezTo>
                    <a:pt x="468" y="457"/>
                    <a:pt x="446" y="457"/>
                    <a:pt x="430" y="441"/>
                  </a:cubicBezTo>
                  <a:close/>
                  <a:moveTo>
                    <a:pt x="555" y="294"/>
                  </a:moveTo>
                  <a:lnTo>
                    <a:pt x="555" y="490"/>
                  </a:lnTo>
                  <a:lnTo>
                    <a:pt x="587" y="490"/>
                  </a:lnTo>
                  <a:lnTo>
                    <a:pt x="587" y="424"/>
                  </a:lnTo>
                  <a:lnTo>
                    <a:pt x="636" y="424"/>
                  </a:lnTo>
                  <a:cubicBezTo>
                    <a:pt x="647" y="424"/>
                    <a:pt x="658" y="424"/>
                    <a:pt x="668" y="414"/>
                  </a:cubicBezTo>
                  <a:cubicBezTo>
                    <a:pt x="677" y="403"/>
                    <a:pt x="685" y="381"/>
                    <a:pt x="693" y="359"/>
                  </a:cubicBezTo>
                  <a:cubicBezTo>
                    <a:pt x="685" y="338"/>
                    <a:pt x="677" y="316"/>
                    <a:pt x="668" y="305"/>
                  </a:cubicBezTo>
                  <a:cubicBezTo>
                    <a:pt x="658" y="294"/>
                    <a:pt x="647" y="294"/>
                    <a:pt x="636" y="294"/>
                  </a:cubicBezTo>
                  <a:lnTo>
                    <a:pt x="555" y="294"/>
                  </a:lnTo>
                  <a:close/>
                  <a:moveTo>
                    <a:pt x="631" y="321"/>
                  </a:moveTo>
                  <a:cubicBezTo>
                    <a:pt x="661" y="348"/>
                    <a:pt x="661" y="370"/>
                    <a:pt x="649" y="381"/>
                  </a:cubicBezTo>
                  <a:cubicBezTo>
                    <a:pt x="636" y="392"/>
                    <a:pt x="612" y="392"/>
                    <a:pt x="587" y="392"/>
                  </a:cubicBezTo>
                  <a:lnTo>
                    <a:pt x="587" y="326"/>
                  </a:lnTo>
                  <a:cubicBezTo>
                    <a:pt x="612" y="326"/>
                    <a:pt x="636" y="326"/>
                    <a:pt x="631" y="321"/>
                  </a:cubicBezTo>
                  <a:close/>
                  <a:moveTo>
                    <a:pt x="196" y="294"/>
                  </a:moveTo>
                  <a:lnTo>
                    <a:pt x="130" y="294"/>
                  </a:lnTo>
                  <a:cubicBezTo>
                    <a:pt x="119" y="294"/>
                    <a:pt x="109" y="294"/>
                    <a:pt x="103" y="297"/>
                  </a:cubicBezTo>
                  <a:cubicBezTo>
                    <a:pt x="98" y="299"/>
                    <a:pt x="98" y="305"/>
                    <a:pt x="98" y="310"/>
                  </a:cubicBezTo>
                  <a:lnTo>
                    <a:pt x="98" y="359"/>
                  </a:lnTo>
                  <a:cubicBezTo>
                    <a:pt x="98" y="370"/>
                    <a:pt x="98" y="381"/>
                    <a:pt x="103" y="387"/>
                  </a:cubicBezTo>
                  <a:cubicBezTo>
                    <a:pt x="109" y="392"/>
                    <a:pt x="119" y="392"/>
                    <a:pt x="130" y="392"/>
                  </a:cubicBezTo>
                  <a:cubicBezTo>
                    <a:pt x="152" y="392"/>
                    <a:pt x="174" y="392"/>
                    <a:pt x="185" y="403"/>
                  </a:cubicBezTo>
                  <a:cubicBezTo>
                    <a:pt x="196" y="414"/>
                    <a:pt x="196" y="435"/>
                    <a:pt x="185" y="446"/>
                  </a:cubicBezTo>
                  <a:cubicBezTo>
                    <a:pt x="174" y="457"/>
                    <a:pt x="152" y="457"/>
                    <a:pt x="141" y="453"/>
                  </a:cubicBezTo>
                  <a:cubicBezTo>
                    <a:pt x="130" y="449"/>
                    <a:pt x="130" y="441"/>
                    <a:pt x="130" y="433"/>
                  </a:cubicBezTo>
                  <a:lnTo>
                    <a:pt x="98" y="433"/>
                  </a:lnTo>
                  <a:lnTo>
                    <a:pt x="98" y="457"/>
                  </a:lnTo>
                  <a:cubicBezTo>
                    <a:pt x="98" y="468"/>
                    <a:pt x="98" y="479"/>
                    <a:pt x="109" y="484"/>
                  </a:cubicBezTo>
                  <a:cubicBezTo>
                    <a:pt x="119" y="490"/>
                    <a:pt x="141" y="490"/>
                    <a:pt x="163" y="490"/>
                  </a:cubicBezTo>
                  <a:cubicBezTo>
                    <a:pt x="185" y="490"/>
                    <a:pt x="207" y="490"/>
                    <a:pt x="217" y="484"/>
                  </a:cubicBezTo>
                  <a:cubicBezTo>
                    <a:pt x="228" y="479"/>
                    <a:pt x="228" y="468"/>
                    <a:pt x="228" y="457"/>
                  </a:cubicBezTo>
                  <a:lnTo>
                    <a:pt x="228" y="392"/>
                  </a:lnTo>
                  <a:cubicBezTo>
                    <a:pt x="228" y="381"/>
                    <a:pt x="228" y="370"/>
                    <a:pt x="223" y="365"/>
                  </a:cubicBezTo>
                  <a:cubicBezTo>
                    <a:pt x="217" y="359"/>
                    <a:pt x="207" y="359"/>
                    <a:pt x="196" y="359"/>
                  </a:cubicBezTo>
                  <a:cubicBezTo>
                    <a:pt x="174" y="359"/>
                    <a:pt x="152" y="359"/>
                    <a:pt x="141" y="354"/>
                  </a:cubicBezTo>
                  <a:cubicBezTo>
                    <a:pt x="130" y="348"/>
                    <a:pt x="130" y="338"/>
                    <a:pt x="141" y="332"/>
                  </a:cubicBezTo>
                  <a:cubicBezTo>
                    <a:pt x="152" y="326"/>
                    <a:pt x="174" y="326"/>
                    <a:pt x="185" y="329"/>
                  </a:cubicBezTo>
                  <a:cubicBezTo>
                    <a:pt x="196" y="332"/>
                    <a:pt x="196" y="338"/>
                    <a:pt x="196" y="343"/>
                  </a:cubicBezTo>
                  <a:lnTo>
                    <a:pt x="228" y="343"/>
                  </a:lnTo>
                  <a:lnTo>
                    <a:pt x="228" y="326"/>
                  </a:lnTo>
                  <a:cubicBezTo>
                    <a:pt x="228" y="316"/>
                    <a:pt x="228" y="305"/>
                    <a:pt x="223" y="299"/>
                  </a:cubicBezTo>
                  <a:cubicBezTo>
                    <a:pt x="217" y="294"/>
                    <a:pt x="207" y="294"/>
                    <a:pt x="196" y="29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74" name="Circle"/>
            <p:cNvSpPr>
              <a:spLocks noChangeAspect="1" noEditPoints="1"/>
            </p:cNvSpPr>
            <p:nvPr/>
          </p:nvSpPr>
          <p:spPr bwMode="auto">
            <a:xfrm>
              <a:off x="3903820" y="4728369"/>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308" name="Refresh"/>
          <p:cNvGrpSpPr>
            <a:grpSpLocks noChangeAspect="1"/>
          </p:cNvGrpSpPr>
          <p:nvPr/>
        </p:nvGrpSpPr>
        <p:grpSpPr>
          <a:xfrm>
            <a:off x="2508046" y="5197473"/>
            <a:ext cx="377825" cy="377825"/>
            <a:chOff x="4293551" y="4755357"/>
            <a:chExt cx="377825" cy="377825"/>
          </a:xfrm>
        </p:grpSpPr>
        <p:sp>
          <p:nvSpPr>
            <p:cNvPr id="4533" name="Refresh Icon"/>
            <p:cNvSpPr>
              <a:spLocks noChangeAspect="1" noEditPoints="1"/>
            </p:cNvSpPr>
            <p:nvPr/>
          </p:nvSpPr>
          <p:spPr bwMode="auto">
            <a:xfrm>
              <a:off x="4393563" y="4839494"/>
              <a:ext cx="177800" cy="209550"/>
            </a:xfrm>
            <a:custGeom>
              <a:avLst/>
              <a:gdLst>
                <a:gd name="T0" fmla="*/ 311 w 621"/>
                <a:gd name="T1" fmla="*/ 56 h 734"/>
                <a:gd name="T2" fmla="*/ 537 w 621"/>
                <a:gd name="T3" fmla="*/ 154 h 734"/>
                <a:gd name="T4" fmla="*/ 537 w 621"/>
                <a:gd name="T5" fmla="*/ 0 h 734"/>
                <a:gd name="T6" fmla="*/ 621 w 621"/>
                <a:gd name="T7" fmla="*/ 85 h 734"/>
                <a:gd name="T8" fmla="*/ 621 w 621"/>
                <a:gd name="T9" fmla="*/ 310 h 734"/>
                <a:gd name="T10" fmla="*/ 395 w 621"/>
                <a:gd name="T11" fmla="*/ 310 h 734"/>
                <a:gd name="T12" fmla="*/ 311 w 621"/>
                <a:gd name="T13" fmla="*/ 226 h 734"/>
                <a:gd name="T14" fmla="*/ 469 w 621"/>
                <a:gd name="T15" fmla="*/ 226 h 734"/>
                <a:gd name="T16" fmla="*/ 311 w 621"/>
                <a:gd name="T17" fmla="*/ 155 h 734"/>
                <a:gd name="T18" fmla="*/ 101 w 621"/>
                <a:gd name="T19" fmla="*/ 339 h 734"/>
                <a:gd name="T20" fmla="*/ 2 w 621"/>
                <a:gd name="T21" fmla="*/ 339 h 734"/>
                <a:gd name="T22" fmla="*/ 311 w 621"/>
                <a:gd name="T23" fmla="*/ 56 h 734"/>
                <a:gd name="T24" fmla="*/ 311 w 621"/>
                <a:gd name="T25" fmla="*/ 578 h 734"/>
                <a:gd name="T26" fmla="*/ 521 w 621"/>
                <a:gd name="T27" fmla="*/ 395 h 734"/>
                <a:gd name="T28" fmla="*/ 620 w 621"/>
                <a:gd name="T29" fmla="*/ 395 h 734"/>
                <a:gd name="T30" fmla="*/ 311 w 621"/>
                <a:gd name="T31" fmla="*/ 677 h 734"/>
                <a:gd name="T32" fmla="*/ 85 w 621"/>
                <a:gd name="T33" fmla="*/ 580 h 734"/>
                <a:gd name="T34" fmla="*/ 85 w 621"/>
                <a:gd name="T35" fmla="*/ 734 h 734"/>
                <a:gd name="T36" fmla="*/ 0 w 621"/>
                <a:gd name="T37" fmla="*/ 649 h 734"/>
                <a:gd name="T38" fmla="*/ 0 w 621"/>
                <a:gd name="T39" fmla="*/ 423 h 734"/>
                <a:gd name="T40" fmla="*/ 226 w 621"/>
                <a:gd name="T41" fmla="*/ 423 h 734"/>
                <a:gd name="T42" fmla="*/ 311 w 621"/>
                <a:gd name="T43" fmla="*/ 508 h 734"/>
                <a:gd name="T44" fmla="*/ 153 w 621"/>
                <a:gd name="T45" fmla="*/ 508 h 734"/>
                <a:gd name="T46" fmla="*/ 311 w 621"/>
                <a:gd name="T47" fmla="*/ 578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1" h="734">
                  <a:moveTo>
                    <a:pt x="311" y="56"/>
                  </a:moveTo>
                  <a:cubicBezTo>
                    <a:pt x="400" y="56"/>
                    <a:pt x="480" y="94"/>
                    <a:pt x="537" y="154"/>
                  </a:cubicBezTo>
                  <a:lnTo>
                    <a:pt x="537" y="0"/>
                  </a:lnTo>
                  <a:lnTo>
                    <a:pt x="621" y="85"/>
                  </a:lnTo>
                  <a:lnTo>
                    <a:pt x="621" y="310"/>
                  </a:lnTo>
                  <a:lnTo>
                    <a:pt x="395" y="310"/>
                  </a:lnTo>
                  <a:lnTo>
                    <a:pt x="311" y="226"/>
                  </a:lnTo>
                  <a:lnTo>
                    <a:pt x="469" y="226"/>
                  </a:lnTo>
                  <a:cubicBezTo>
                    <a:pt x="430" y="183"/>
                    <a:pt x="373" y="155"/>
                    <a:pt x="311" y="155"/>
                  </a:cubicBezTo>
                  <a:cubicBezTo>
                    <a:pt x="203" y="155"/>
                    <a:pt x="115" y="235"/>
                    <a:pt x="101" y="339"/>
                  </a:cubicBezTo>
                  <a:lnTo>
                    <a:pt x="2" y="339"/>
                  </a:lnTo>
                  <a:cubicBezTo>
                    <a:pt x="16" y="181"/>
                    <a:pt x="149" y="56"/>
                    <a:pt x="311" y="56"/>
                  </a:cubicBezTo>
                  <a:close/>
                  <a:moveTo>
                    <a:pt x="311" y="578"/>
                  </a:moveTo>
                  <a:cubicBezTo>
                    <a:pt x="418" y="578"/>
                    <a:pt x="507" y="499"/>
                    <a:pt x="521" y="395"/>
                  </a:cubicBezTo>
                  <a:lnTo>
                    <a:pt x="620" y="395"/>
                  </a:lnTo>
                  <a:cubicBezTo>
                    <a:pt x="606" y="553"/>
                    <a:pt x="473" y="677"/>
                    <a:pt x="311" y="677"/>
                  </a:cubicBezTo>
                  <a:cubicBezTo>
                    <a:pt x="222" y="677"/>
                    <a:pt x="142" y="640"/>
                    <a:pt x="85" y="580"/>
                  </a:cubicBezTo>
                  <a:lnTo>
                    <a:pt x="85" y="734"/>
                  </a:lnTo>
                  <a:lnTo>
                    <a:pt x="0" y="649"/>
                  </a:lnTo>
                  <a:lnTo>
                    <a:pt x="0" y="423"/>
                  </a:lnTo>
                  <a:lnTo>
                    <a:pt x="226" y="423"/>
                  </a:lnTo>
                  <a:lnTo>
                    <a:pt x="311" y="508"/>
                  </a:lnTo>
                  <a:lnTo>
                    <a:pt x="153" y="508"/>
                  </a:lnTo>
                  <a:cubicBezTo>
                    <a:pt x="192" y="551"/>
                    <a:pt x="248" y="578"/>
                    <a:pt x="311" y="578"/>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75" name="Circle"/>
            <p:cNvSpPr>
              <a:spLocks noChangeAspect="1" noEditPoints="1"/>
            </p:cNvSpPr>
            <p:nvPr/>
          </p:nvSpPr>
          <p:spPr bwMode="auto">
            <a:xfrm>
              <a:off x="4293551" y="4755357"/>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312" name="Arrow Up"/>
          <p:cNvGrpSpPr>
            <a:grpSpLocks noChangeAspect="1"/>
          </p:cNvGrpSpPr>
          <p:nvPr/>
        </p:nvGrpSpPr>
        <p:grpSpPr>
          <a:xfrm>
            <a:off x="5187338" y="5197473"/>
            <a:ext cx="377825" cy="377825"/>
            <a:chOff x="5801676" y="4756945"/>
            <a:chExt cx="377825" cy="377825"/>
          </a:xfrm>
        </p:grpSpPr>
        <p:sp>
          <p:nvSpPr>
            <p:cNvPr id="4537" name="Arrow Up Icon"/>
            <p:cNvSpPr>
              <a:spLocks noChangeAspect="1"/>
            </p:cNvSpPr>
            <p:nvPr/>
          </p:nvSpPr>
          <p:spPr bwMode="auto">
            <a:xfrm>
              <a:off x="5917563" y="4845051"/>
              <a:ext cx="146050" cy="201613"/>
            </a:xfrm>
            <a:custGeom>
              <a:avLst/>
              <a:gdLst>
                <a:gd name="T0" fmla="*/ 36 w 92"/>
                <a:gd name="T1" fmla="*/ 127 h 127"/>
                <a:gd name="T2" fmla="*/ 56 w 92"/>
                <a:gd name="T3" fmla="*/ 127 h 127"/>
                <a:gd name="T4" fmla="*/ 56 w 92"/>
                <a:gd name="T5" fmla="*/ 45 h 127"/>
                <a:gd name="T6" fmla="*/ 92 w 92"/>
                <a:gd name="T7" fmla="*/ 81 h 127"/>
                <a:gd name="T8" fmla="*/ 92 w 92"/>
                <a:gd name="T9" fmla="*/ 48 h 127"/>
                <a:gd name="T10" fmla="*/ 46 w 92"/>
                <a:gd name="T11" fmla="*/ 0 h 127"/>
                <a:gd name="T12" fmla="*/ 0 w 92"/>
                <a:gd name="T13" fmla="*/ 48 h 127"/>
                <a:gd name="T14" fmla="*/ 0 w 92"/>
                <a:gd name="T15" fmla="*/ 81 h 127"/>
                <a:gd name="T16" fmla="*/ 36 w 92"/>
                <a:gd name="T17" fmla="*/ 45 h 127"/>
                <a:gd name="T18" fmla="*/ 36 w 92"/>
                <a:gd name="T19"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127">
                  <a:moveTo>
                    <a:pt x="36" y="127"/>
                  </a:moveTo>
                  <a:lnTo>
                    <a:pt x="56" y="127"/>
                  </a:lnTo>
                  <a:lnTo>
                    <a:pt x="56" y="45"/>
                  </a:lnTo>
                  <a:lnTo>
                    <a:pt x="92" y="81"/>
                  </a:lnTo>
                  <a:lnTo>
                    <a:pt x="92" y="48"/>
                  </a:lnTo>
                  <a:lnTo>
                    <a:pt x="46" y="0"/>
                  </a:lnTo>
                  <a:lnTo>
                    <a:pt x="0" y="48"/>
                  </a:lnTo>
                  <a:lnTo>
                    <a:pt x="0" y="81"/>
                  </a:lnTo>
                  <a:lnTo>
                    <a:pt x="36" y="45"/>
                  </a:lnTo>
                  <a:lnTo>
                    <a:pt x="36" y="127"/>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76" name="Circle"/>
            <p:cNvSpPr>
              <a:spLocks noChangeAspect="1" noEditPoints="1"/>
            </p:cNvSpPr>
            <p:nvPr/>
          </p:nvSpPr>
          <p:spPr bwMode="auto">
            <a:xfrm>
              <a:off x="5801676" y="47569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313" name="Arrow Down"/>
          <p:cNvGrpSpPr>
            <a:grpSpLocks noChangeAspect="1"/>
          </p:cNvGrpSpPr>
          <p:nvPr/>
        </p:nvGrpSpPr>
        <p:grpSpPr>
          <a:xfrm>
            <a:off x="5857161" y="5197473"/>
            <a:ext cx="377825" cy="377825"/>
            <a:chOff x="6196170" y="4736307"/>
            <a:chExt cx="377825" cy="377825"/>
          </a:xfrm>
        </p:grpSpPr>
        <p:sp>
          <p:nvSpPr>
            <p:cNvPr id="4538" name="Arrow Down Icon"/>
            <p:cNvSpPr>
              <a:spLocks noChangeAspect="1"/>
            </p:cNvSpPr>
            <p:nvPr/>
          </p:nvSpPr>
          <p:spPr bwMode="auto">
            <a:xfrm>
              <a:off x="6312057" y="4824413"/>
              <a:ext cx="146050" cy="201613"/>
            </a:xfrm>
            <a:custGeom>
              <a:avLst/>
              <a:gdLst>
                <a:gd name="T0" fmla="*/ 36 w 92"/>
                <a:gd name="T1" fmla="*/ 0 h 127"/>
                <a:gd name="T2" fmla="*/ 56 w 92"/>
                <a:gd name="T3" fmla="*/ 0 h 127"/>
                <a:gd name="T4" fmla="*/ 56 w 92"/>
                <a:gd name="T5" fmla="*/ 83 h 127"/>
                <a:gd name="T6" fmla="*/ 92 w 92"/>
                <a:gd name="T7" fmla="*/ 46 h 127"/>
                <a:gd name="T8" fmla="*/ 92 w 92"/>
                <a:gd name="T9" fmla="*/ 79 h 127"/>
                <a:gd name="T10" fmla="*/ 46 w 92"/>
                <a:gd name="T11" fmla="*/ 127 h 127"/>
                <a:gd name="T12" fmla="*/ 0 w 92"/>
                <a:gd name="T13" fmla="*/ 79 h 127"/>
                <a:gd name="T14" fmla="*/ 0 w 92"/>
                <a:gd name="T15" fmla="*/ 46 h 127"/>
                <a:gd name="T16" fmla="*/ 36 w 92"/>
                <a:gd name="T17" fmla="*/ 83 h 127"/>
                <a:gd name="T18" fmla="*/ 36 w 92"/>
                <a:gd name="T19"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127">
                  <a:moveTo>
                    <a:pt x="36" y="0"/>
                  </a:moveTo>
                  <a:lnTo>
                    <a:pt x="56" y="0"/>
                  </a:lnTo>
                  <a:lnTo>
                    <a:pt x="56" y="83"/>
                  </a:lnTo>
                  <a:lnTo>
                    <a:pt x="92" y="46"/>
                  </a:lnTo>
                  <a:lnTo>
                    <a:pt x="92" y="79"/>
                  </a:lnTo>
                  <a:lnTo>
                    <a:pt x="46" y="127"/>
                  </a:lnTo>
                  <a:lnTo>
                    <a:pt x="0" y="79"/>
                  </a:lnTo>
                  <a:lnTo>
                    <a:pt x="0" y="46"/>
                  </a:lnTo>
                  <a:lnTo>
                    <a:pt x="36" y="83"/>
                  </a:lnTo>
                  <a:lnTo>
                    <a:pt x="36" y="0"/>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77" name="Circle"/>
            <p:cNvSpPr>
              <a:spLocks noChangeAspect="1" noEditPoints="1"/>
            </p:cNvSpPr>
            <p:nvPr/>
          </p:nvSpPr>
          <p:spPr bwMode="auto">
            <a:xfrm>
              <a:off x="6196170" y="4736307"/>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314" name="Arrow Corner"/>
          <p:cNvGrpSpPr>
            <a:grpSpLocks noChangeAspect="1"/>
          </p:cNvGrpSpPr>
          <p:nvPr/>
        </p:nvGrpSpPr>
        <p:grpSpPr>
          <a:xfrm>
            <a:off x="6526984" y="5197474"/>
            <a:ext cx="377825" cy="377825"/>
            <a:chOff x="6585901" y="4763295"/>
            <a:chExt cx="377825" cy="377825"/>
          </a:xfrm>
        </p:grpSpPr>
        <p:sp>
          <p:nvSpPr>
            <p:cNvPr id="4539" name="Arrow Corner Icon"/>
            <p:cNvSpPr>
              <a:spLocks noChangeAspect="1"/>
            </p:cNvSpPr>
            <p:nvPr/>
          </p:nvSpPr>
          <p:spPr bwMode="auto">
            <a:xfrm>
              <a:off x="6680357" y="4851401"/>
              <a:ext cx="201612" cy="201613"/>
            </a:xfrm>
            <a:custGeom>
              <a:avLst/>
              <a:gdLst>
                <a:gd name="T0" fmla="*/ 0 w 127"/>
                <a:gd name="T1" fmla="*/ 35 h 127"/>
                <a:gd name="T2" fmla="*/ 82 w 127"/>
                <a:gd name="T3" fmla="*/ 35 h 127"/>
                <a:gd name="T4" fmla="*/ 46 w 127"/>
                <a:gd name="T5" fmla="*/ 0 h 127"/>
                <a:gd name="T6" fmla="*/ 79 w 127"/>
                <a:gd name="T7" fmla="*/ 0 h 127"/>
                <a:gd name="T8" fmla="*/ 127 w 127"/>
                <a:gd name="T9" fmla="*/ 45 h 127"/>
                <a:gd name="T10" fmla="*/ 79 w 127"/>
                <a:gd name="T11" fmla="*/ 91 h 127"/>
                <a:gd name="T12" fmla="*/ 46 w 127"/>
                <a:gd name="T13" fmla="*/ 91 h 127"/>
                <a:gd name="T14" fmla="*/ 82 w 127"/>
                <a:gd name="T15" fmla="*/ 56 h 127"/>
                <a:gd name="T16" fmla="*/ 20 w 127"/>
                <a:gd name="T17" fmla="*/ 56 h 127"/>
                <a:gd name="T18" fmla="*/ 20 w 127"/>
                <a:gd name="T19" fmla="*/ 127 h 127"/>
                <a:gd name="T20" fmla="*/ 0 w 127"/>
                <a:gd name="T21" fmla="*/ 127 h 127"/>
                <a:gd name="T22" fmla="*/ 0 w 127"/>
                <a:gd name="T23" fmla="*/ 35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127">
                  <a:moveTo>
                    <a:pt x="0" y="35"/>
                  </a:moveTo>
                  <a:lnTo>
                    <a:pt x="82" y="35"/>
                  </a:lnTo>
                  <a:lnTo>
                    <a:pt x="46" y="0"/>
                  </a:lnTo>
                  <a:lnTo>
                    <a:pt x="79" y="0"/>
                  </a:lnTo>
                  <a:lnTo>
                    <a:pt x="127" y="45"/>
                  </a:lnTo>
                  <a:lnTo>
                    <a:pt x="79" y="91"/>
                  </a:lnTo>
                  <a:lnTo>
                    <a:pt x="46" y="91"/>
                  </a:lnTo>
                  <a:lnTo>
                    <a:pt x="82" y="56"/>
                  </a:lnTo>
                  <a:lnTo>
                    <a:pt x="20" y="56"/>
                  </a:lnTo>
                  <a:lnTo>
                    <a:pt x="20" y="127"/>
                  </a:lnTo>
                  <a:lnTo>
                    <a:pt x="0" y="127"/>
                  </a:lnTo>
                  <a:lnTo>
                    <a:pt x="0" y="35"/>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78" name="Circle"/>
            <p:cNvSpPr>
              <a:spLocks noChangeAspect="1" noEditPoints="1"/>
            </p:cNvSpPr>
            <p:nvPr/>
          </p:nvSpPr>
          <p:spPr bwMode="auto">
            <a:xfrm>
              <a:off x="6585901" y="476329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309" name="Repeat"/>
          <p:cNvGrpSpPr>
            <a:grpSpLocks noChangeAspect="1"/>
          </p:cNvGrpSpPr>
          <p:nvPr/>
        </p:nvGrpSpPr>
        <p:grpSpPr>
          <a:xfrm>
            <a:off x="3177869" y="5197473"/>
            <a:ext cx="377825" cy="377825"/>
            <a:chOff x="4665820" y="4750595"/>
            <a:chExt cx="377825" cy="377825"/>
          </a:xfrm>
        </p:grpSpPr>
        <p:sp>
          <p:nvSpPr>
            <p:cNvPr id="4534" name="Repeat Icon"/>
            <p:cNvSpPr>
              <a:spLocks noChangeAspect="1" noEditPoints="1"/>
            </p:cNvSpPr>
            <p:nvPr/>
          </p:nvSpPr>
          <p:spPr bwMode="auto">
            <a:xfrm>
              <a:off x="4742020" y="4842670"/>
              <a:ext cx="225425" cy="193675"/>
            </a:xfrm>
            <a:custGeom>
              <a:avLst/>
              <a:gdLst>
                <a:gd name="T0" fmla="*/ 0 w 790"/>
                <a:gd name="T1" fmla="*/ 423 h 677"/>
                <a:gd name="T2" fmla="*/ 0 w 790"/>
                <a:gd name="T3" fmla="*/ 113 h 677"/>
                <a:gd name="T4" fmla="*/ 543 w 790"/>
                <a:gd name="T5" fmla="*/ 113 h 677"/>
                <a:gd name="T6" fmla="*/ 423 w 790"/>
                <a:gd name="T7" fmla="*/ 0 h 677"/>
                <a:gd name="T8" fmla="*/ 607 w 790"/>
                <a:gd name="T9" fmla="*/ 0 h 677"/>
                <a:gd name="T10" fmla="*/ 790 w 790"/>
                <a:gd name="T11" fmla="*/ 169 h 677"/>
                <a:gd name="T12" fmla="*/ 607 w 790"/>
                <a:gd name="T13" fmla="*/ 338 h 677"/>
                <a:gd name="T14" fmla="*/ 423 w 790"/>
                <a:gd name="T15" fmla="*/ 338 h 677"/>
                <a:gd name="T16" fmla="*/ 543 w 790"/>
                <a:gd name="T17" fmla="*/ 225 h 677"/>
                <a:gd name="T18" fmla="*/ 113 w 790"/>
                <a:gd name="T19" fmla="*/ 225 h 677"/>
                <a:gd name="T20" fmla="*/ 113 w 790"/>
                <a:gd name="T21" fmla="*/ 324 h 677"/>
                <a:gd name="T22" fmla="*/ 0 w 790"/>
                <a:gd name="T23" fmla="*/ 423 h 677"/>
                <a:gd name="T24" fmla="*/ 790 w 790"/>
                <a:gd name="T25" fmla="*/ 254 h 677"/>
                <a:gd name="T26" fmla="*/ 790 w 790"/>
                <a:gd name="T27" fmla="*/ 564 h 677"/>
                <a:gd name="T28" fmla="*/ 247 w 790"/>
                <a:gd name="T29" fmla="*/ 564 h 677"/>
                <a:gd name="T30" fmla="*/ 367 w 790"/>
                <a:gd name="T31" fmla="*/ 677 h 677"/>
                <a:gd name="T32" fmla="*/ 184 w 790"/>
                <a:gd name="T33" fmla="*/ 677 h 677"/>
                <a:gd name="T34" fmla="*/ 0 w 790"/>
                <a:gd name="T35" fmla="*/ 508 h 677"/>
                <a:gd name="T36" fmla="*/ 184 w 790"/>
                <a:gd name="T37" fmla="*/ 338 h 677"/>
                <a:gd name="T38" fmla="*/ 367 w 790"/>
                <a:gd name="T39" fmla="*/ 338 h 677"/>
                <a:gd name="T40" fmla="*/ 247 w 790"/>
                <a:gd name="T41" fmla="*/ 451 h 677"/>
                <a:gd name="T42" fmla="*/ 677 w 790"/>
                <a:gd name="T43" fmla="*/ 451 h 677"/>
                <a:gd name="T44" fmla="*/ 677 w 790"/>
                <a:gd name="T45" fmla="*/ 352 h 677"/>
                <a:gd name="T46" fmla="*/ 790 w 790"/>
                <a:gd name="T47" fmla="*/ 254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90" h="677">
                  <a:moveTo>
                    <a:pt x="0" y="423"/>
                  </a:moveTo>
                  <a:lnTo>
                    <a:pt x="0" y="113"/>
                  </a:lnTo>
                  <a:lnTo>
                    <a:pt x="543" y="113"/>
                  </a:lnTo>
                  <a:lnTo>
                    <a:pt x="423" y="0"/>
                  </a:lnTo>
                  <a:lnTo>
                    <a:pt x="607" y="0"/>
                  </a:lnTo>
                  <a:lnTo>
                    <a:pt x="790" y="169"/>
                  </a:lnTo>
                  <a:lnTo>
                    <a:pt x="607" y="338"/>
                  </a:lnTo>
                  <a:lnTo>
                    <a:pt x="423" y="338"/>
                  </a:lnTo>
                  <a:lnTo>
                    <a:pt x="543" y="225"/>
                  </a:lnTo>
                  <a:lnTo>
                    <a:pt x="113" y="225"/>
                  </a:lnTo>
                  <a:lnTo>
                    <a:pt x="113" y="324"/>
                  </a:lnTo>
                  <a:lnTo>
                    <a:pt x="0" y="423"/>
                  </a:lnTo>
                  <a:close/>
                  <a:moveTo>
                    <a:pt x="790" y="254"/>
                  </a:moveTo>
                  <a:lnTo>
                    <a:pt x="790" y="564"/>
                  </a:lnTo>
                  <a:lnTo>
                    <a:pt x="247" y="564"/>
                  </a:lnTo>
                  <a:lnTo>
                    <a:pt x="367" y="677"/>
                  </a:lnTo>
                  <a:lnTo>
                    <a:pt x="184" y="677"/>
                  </a:lnTo>
                  <a:lnTo>
                    <a:pt x="0" y="508"/>
                  </a:lnTo>
                  <a:lnTo>
                    <a:pt x="184" y="338"/>
                  </a:lnTo>
                  <a:lnTo>
                    <a:pt x="367" y="338"/>
                  </a:lnTo>
                  <a:lnTo>
                    <a:pt x="247" y="451"/>
                  </a:lnTo>
                  <a:lnTo>
                    <a:pt x="677" y="451"/>
                  </a:lnTo>
                  <a:lnTo>
                    <a:pt x="677" y="352"/>
                  </a:lnTo>
                  <a:lnTo>
                    <a:pt x="790" y="254"/>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79" name="Circle"/>
            <p:cNvSpPr>
              <a:spLocks noChangeAspect="1" noEditPoints="1"/>
            </p:cNvSpPr>
            <p:nvPr/>
          </p:nvSpPr>
          <p:spPr bwMode="auto">
            <a:xfrm>
              <a:off x="4665820" y="475059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310" name="Arrow Right"/>
          <p:cNvGrpSpPr>
            <a:grpSpLocks noChangeAspect="1"/>
          </p:cNvGrpSpPr>
          <p:nvPr/>
        </p:nvGrpSpPr>
        <p:grpSpPr>
          <a:xfrm>
            <a:off x="3847692" y="5197473"/>
            <a:ext cx="377825" cy="377825"/>
            <a:chOff x="5060314" y="4729957"/>
            <a:chExt cx="377825" cy="377825"/>
          </a:xfrm>
        </p:grpSpPr>
        <p:sp>
          <p:nvSpPr>
            <p:cNvPr id="4535" name="Arrow Right Icon"/>
            <p:cNvSpPr>
              <a:spLocks noChangeAspect="1"/>
            </p:cNvSpPr>
            <p:nvPr/>
          </p:nvSpPr>
          <p:spPr bwMode="auto">
            <a:xfrm>
              <a:off x="5148420" y="4845844"/>
              <a:ext cx="201612" cy="146050"/>
            </a:xfrm>
            <a:custGeom>
              <a:avLst/>
              <a:gdLst>
                <a:gd name="T0" fmla="*/ 0 w 127"/>
                <a:gd name="T1" fmla="*/ 36 h 92"/>
                <a:gd name="T2" fmla="*/ 0 w 127"/>
                <a:gd name="T3" fmla="*/ 56 h 92"/>
                <a:gd name="T4" fmla="*/ 83 w 127"/>
                <a:gd name="T5" fmla="*/ 56 h 92"/>
                <a:gd name="T6" fmla="*/ 46 w 127"/>
                <a:gd name="T7" fmla="*/ 92 h 92"/>
                <a:gd name="T8" fmla="*/ 79 w 127"/>
                <a:gd name="T9" fmla="*/ 92 h 92"/>
                <a:gd name="T10" fmla="*/ 127 w 127"/>
                <a:gd name="T11" fmla="*/ 46 h 92"/>
                <a:gd name="T12" fmla="*/ 79 w 127"/>
                <a:gd name="T13" fmla="*/ 0 h 92"/>
                <a:gd name="T14" fmla="*/ 46 w 127"/>
                <a:gd name="T15" fmla="*/ 0 h 92"/>
                <a:gd name="T16" fmla="*/ 83 w 127"/>
                <a:gd name="T17" fmla="*/ 36 h 92"/>
                <a:gd name="T18" fmla="*/ 0 w 127"/>
                <a:gd name="T19" fmla="*/ 3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92">
                  <a:moveTo>
                    <a:pt x="0" y="36"/>
                  </a:moveTo>
                  <a:lnTo>
                    <a:pt x="0" y="56"/>
                  </a:lnTo>
                  <a:lnTo>
                    <a:pt x="83" y="56"/>
                  </a:lnTo>
                  <a:lnTo>
                    <a:pt x="46" y="92"/>
                  </a:lnTo>
                  <a:lnTo>
                    <a:pt x="79" y="92"/>
                  </a:lnTo>
                  <a:lnTo>
                    <a:pt x="127" y="46"/>
                  </a:lnTo>
                  <a:lnTo>
                    <a:pt x="79" y="0"/>
                  </a:lnTo>
                  <a:lnTo>
                    <a:pt x="46" y="0"/>
                  </a:lnTo>
                  <a:lnTo>
                    <a:pt x="83" y="36"/>
                  </a:lnTo>
                  <a:lnTo>
                    <a:pt x="0" y="36"/>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80" name="Circle"/>
            <p:cNvSpPr>
              <a:spLocks noChangeAspect="1" noEditPoints="1"/>
            </p:cNvSpPr>
            <p:nvPr/>
          </p:nvSpPr>
          <p:spPr bwMode="auto">
            <a:xfrm>
              <a:off x="5060314" y="4729957"/>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311" name="Arrow Left"/>
          <p:cNvGrpSpPr>
            <a:grpSpLocks noChangeAspect="1"/>
          </p:cNvGrpSpPr>
          <p:nvPr/>
        </p:nvGrpSpPr>
        <p:grpSpPr>
          <a:xfrm>
            <a:off x="4517515" y="5197473"/>
            <a:ext cx="377825" cy="377825"/>
            <a:chOff x="5450045" y="4756945"/>
            <a:chExt cx="377825" cy="377825"/>
          </a:xfrm>
        </p:grpSpPr>
        <p:sp>
          <p:nvSpPr>
            <p:cNvPr id="4536" name="Arrow Left Icon"/>
            <p:cNvSpPr>
              <a:spLocks noChangeAspect="1"/>
            </p:cNvSpPr>
            <p:nvPr/>
          </p:nvSpPr>
          <p:spPr bwMode="auto">
            <a:xfrm>
              <a:off x="5538151" y="4872832"/>
              <a:ext cx="201612" cy="146050"/>
            </a:xfrm>
            <a:custGeom>
              <a:avLst/>
              <a:gdLst>
                <a:gd name="T0" fmla="*/ 127 w 127"/>
                <a:gd name="T1" fmla="*/ 36 h 92"/>
                <a:gd name="T2" fmla="*/ 127 w 127"/>
                <a:gd name="T3" fmla="*/ 56 h 92"/>
                <a:gd name="T4" fmla="*/ 44 w 127"/>
                <a:gd name="T5" fmla="*/ 56 h 92"/>
                <a:gd name="T6" fmla="*/ 81 w 127"/>
                <a:gd name="T7" fmla="*/ 92 h 92"/>
                <a:gd name="T8" fmla="*/ 48 w 127"/>
                <a:gd name="T9" fmla="*/ 92 h 92"/>
                <a:gd name="T10" fmla="*/ 0 w 127"/>
                <a:gd name="T11" fmla="*/ 46 h 92"/>
                <a:gd name="T12" fmla="*/ 48 w 127"/>
                <a:gd name="T13" fmla="*/ 0 h 92"/>
                <a:gd name="T14" fmla="*/ 81 w 127"/>
                <a:gd name="T15" fmla="*/ 0 h 92"/>
                <a:gd name="T16" fmla="*/ 44 w 127"/>
                <a:gd name="T17" fmla="*/ 36 h 92"/>
                <a:gd name="T18" fmla="*/ 127 w 127"/>
                <a:gd name="T19" fmla="*/ 3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92">
                  <a:moveTo>
                    <a:pt x="127" y="36"/>
                  </a:moveTo>
                  <a:lnTo>
                    <a:pt x="127" y="56"/>
                  </a:lnTo>
                  <a:lnTo>
                    <a:pt x="44" y="56"/>
                  </a:lnTo>
                  <a:lnTo>
                    <a:pt x="81" y="92"/>
                  </a:lnTo>
                  <a:lnTo>
                    <a:pt x="48" y="92"/>
                  </a:lnTo>
                  <a:lnTo>
                    <a:pt x="0" y="46"/>
                  </a:lnTo>
                  <a:lnTo>
                    <a:pt x="48" y="0"/>
                  </a:lnTo>
                  <a:lnTo>
                    <a:pt x="81" y="0"/>
                  </a:lnTo>
                  <a:lnTo>
                    <a:pt x="44" y="36"/>
                  </a:lnTo>
                  <a:lnTo>
                    <a:pt x="127" y="36"/>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81" name="Circle"/>
            <p:cNvSpPr>
              <a:spLocks noChangeAspect="1" noEditPoints="1"/>
            </p:cNvSpPr>
            <p:nvPr/>
          </p:nvSpPr>
          <p:spPr bwMode="auto">
            <a:xfrm>
              <a:off x="5450045" y="47569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315" name="Arrows Expand"/>
          <p:cNvGrpSpPr>
            <a:grpSpLocks noChangeAspect="1"/>
          </p:cNvGrpSpPr>
          <p:nvPr/>
        </p:nvGrpSpPr>
        <p:grpSpPr>
          <a:xfrm>
            <a:off x="7196805" y="5197474"/>
            <a:ext cx="377825" cy="377825"/>
            <a:chOff x="1160461" y="5330825"/>
            <a:chExt cx="377825" cy="377825"/>
          </a:xfrm>
        </p:grpSpPr>
        <p:sp>
          <p:nvSpPr>
            <p:cNvPr id="4540" name="Arrows Expand Icon"/>
            <p:cNvSpPr>
              <a:spLocks noChangeAspect="1" noEditPoints="1"/>
            </p:cNvSpPr>
            <p:nvPr/>
          </p:nvSpPr>
          <p:spPr bwMode="auto">
            <a:xfrm>
              <a:off x="1244598" y="5414962"/>
              <a:ext cx="209550" cy="209550"/>
            </a:xfrm>
            <a:custGeom>
              <a:avLst/>
              <a:gdLst>
                <a:gd name="T0" fmla="*/ 0 w 733"/>
                <a:gd name="T1" fmla="*/ 734 h 734"/>
                <a:gd name="T2" fmla="*/ 0 w 733"/>
                <a:gd name="T3" fmla="*/ 508 h 734"/>
                <a:gd name="T4" fmla="*/ 84 w 733"/>
                <a:gd name="T5" fmla="*/ 423 h 734"/>
                <a:gd name="T6" fmla="*/ 84 w 733"/>
                <a:gd name="T7" fmla="*/ 565 h 734"/>
                <a:gd name="T8" fmla="*/ 254 w 733"/>
                <a:gd name="T9" fmla="*/ 395 h 734"/>
                <a:gd name="T10" fmla="*/ 338 w 733"/>
                <a:gd name="T11" fmla="*/ 480 h 734"/>
                <a:gd name="T12" fmla="*/ 169 w 733"/>
                <a:gd name="T13" fmla="*/ 649 h 734"/>
                <a:gd name="T14" fmla="*/ 310 w 733"/>
                <a:gd name="T15" fmla="*/ 649 h 734"/>
                <a:gd name="T16" fmla="*/ 225 w 733"/>
                <a:gd name="T17" fmla="*/ 734 h 734"/>
                <a:gd name="T18" fmla="*/ 0 w 733"/>
                <a:gd name="T19" fmla="*/ 734 h 734"/>
                <a:gd name="T20" fmla="*/ 0 w 733"/>
                <a:gd name="T21" fmla="*/ 226 h 734"/>
                <a:gd name="T22" fmla="*/ 0 w 733"/>
                <a:gd name="T23" fmla="*/ 0 h 734"/>
                <a:gd name="T24" fmla="*/ 225 w 733"/>
                <a:gd name="T25" fmla="*/ 0 h 734"/>
                <a:gd name="T26" fmla="*/ 310 w 733"/>
                <a:gd name="T27" fmla="*/ 85 h 734"/>
                <a:gd name="T28" fmla="*/ 169 w 733"/>
                <a:gd name="T29" fmla="*/ 85 h 734"/>
                <a:gd name="T30" fmla="*/ 310 w 733"/>
                <a:gd name="T31" fmla="*/ 226 h 734"/>
                <a:gd name="T32" fmla="*/ 310 w 733"/>
                <a:gd name="T33" fmla="*/ 311 h 734"/>
                <a:gd name="T34" fmla="*/ 225 w 733"/>
                <a:gd name="T35" fmla="*/ 311 h 734"/>
                <a:gd name="T36" fmla="*/ 84 w 733"/>
                <a:gd name="T37" fmla="*/ 169 h 734"/>
                <a:gd name="T38" fmla="*/ 84 w 733"/>
                <a:gd name="T39" fmla="*/ 311 h 734"/>
                <a:gd name="T40" fmla="*/ 0 w 733"/>
                <a:gd name="T41" fmla="*/ 226 h 734"/>
                <a:gd name="T42" fmla="*/ 508 w 733"/>
                <a:gd name="T43" fmla="*/ 734 h 734"/>
                <a:gd name="T44" fmla="*/ 423 w 733"/>
                <a:gd name="T45" fmla="*/ 649 h 734"/>
                <a:gd name="T46" fmla="*/ 564 w 733"/>
                <a:gd name="T47" fmla="*/ 649 h 734"/>
                <a:gd name="T48" fmla="*/ 423 w 733"/>
                <a:gd name="T49" fmla="*/ 508 h 734"/>
                <a:gd name="T50" fmla="*/ 508 w 733"/>
                <a:gd name="T51" fmla="*/ 423 h 734"/>
                <a:gd name="T52" fmla="*/ 649 w 733"/>
                <a:gd name="T53" fmla="*/ 565 h 734"/>
                <a:gd name="T54" fmla="*/ 649 w 733"/>
                <a:gd name="T55" fmla="*/ 423 h 734"/>
                <a:gd name="T56" fmla="*/ 733 w 733"/>
                <a:gd name="T57" fmla="*/ 508 h 734"/>
                <a:gd name="T58" fmla="*/ 733 w 733"/>
                <a:gd name="T59" fmla="*/ 734 h 734"/>
                <a:gd name="T60" fmla="*/ 508 w 733"/>
                <a:gd name="T61" fmla="*/ 734 h 734"/>
                <a:gd name="T62" fmla="*/ 508 w 733"/>
                <a:gd name="T63" fmla="*/ 0 h 734"/>
                <a:gd name="T64" fmla="*/ 733 w 733"/>
                <a:gd name="T65" fmla="*/ 0 h 734"/>
                <a:gd name="T66" fmla="*/ 733 w 733"/>
                <a:gd name="T67" fmla="*/ 226 h 734"/>
                <a:gd name="T68" fmla="*/ 649 w 733"/>
                <a:gd name="T69" fmla="*/ 311 h 734"/>
                <a:gd name="T70" fmla="*/ 649 w 733"/>
                <a:gd name="T71" fmla="*/ 169 h 734"/>
                <a:gd name="T72" fmla="*/ 508 w 733"/>
                <a:gd name="T73" fmla="*/ 311 h 734"/>
                <a:gd name="T74" fmla="*/ 423 w 733"/>
                <a:gd name="T75" fmla="*/ 226 h 734"/>
                <a:gd name="T76" fmla="*/ 564 w 733"/>
                <a:gd name="T77" fmla="*/ 85 h 734"/>
                <a:gd name="T78" fmla="*/ 423 w 733"/>
                <a:gd name="T79" fmla="*/ 85 h 734"/>
                <a:gd name="T80" fmla="*/ 508 w 733"/>
                <a:gd name="T81" fmla="*/ 0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33" h="734">
                  <a:moveTo>
                    <a:pt x="0" y="734"/>
                  </a:moveTo>
                  <a:lnTo>
                    <a:pt x="0" y="508"/>
                  </a:lnTo>
                  <a:lnTo>
                    <a:pt x="84" y="423"/>
                  </a:lnTo>
                  <a:lnTo>
                    <a:pt x="84" y="565"/>
                  </a:lnTo>
                  <a:lnTo>
                    <a:pt x="254" y="395"/>
                  </a:lnTo>
                  <a:lnTo>
                    <a:pt x="338" y="480"/>
                  </a:lnTo>
                  <a:lnTo>
                    <a:pt x="169" y="649"/>
                  </a:lnTo>
                  <a:lnTo>
                    <a:pt x="310" y="649"/>
                  </a:lnTo>
                  <a:lnTo>
                    <a:pt x="225" y="734"/>
                  </a:lnTo>
                  <a:lnTo>
                    <a:pt x="0" y="734"/>
                  </a:lnTo>
                  <a:close/>
                  <a:moveTo>
                    <a:pt x="0" y="226"/>
                  </a:moveTo>
                  <a:lnTo>
                    <a:pt x="0" y="0"/>
                  </a:lnTo>
                  <a:lnTo>
                    <a:pt x="225" y="0"/>
                  </a:lnTo>
                  <a:lnTo>
                    <a:pt x="310" y="85"/>
                  </a:lnTo>
                  <a:lnTo>
                    <a:pt x="169" y="85"/>
                  </a:lnTo>
                  <a:lnTo>
                    <a:pt x="310" y="226"/>
                  </a:lnTo>
                  <a:lnTo>
                    <a:pt x="310" y="311"/>
                  </a:lnTo>
                  <a:lnTo>
                    <a:pt x="225" y="311"/>
                  </a:lnTo>
                  <a:lnTo>
                    <a:pt x="84" y="169"/>
                  </a:lnTo>
                  <a:lnTo>
                    <a:pt x="84" y="311"/>
                  </a:lnTo>
                  <a:lnTo>
                    <a:pt x="0" y="226"/>
                  </a:lnTo>
                  <a:close/>
                  <a:moveTo>
                    <a:pt x="508" y="734"/>
                  </a:moveTo>
                  <a:lnTo>
                    <a:pt x="423" y="649"/>
                  </a:lnTo>
                  <a:lnTo>
                    <a:pt x="564" y="649"/>
                  </a:lnTo>
                  <a:lnTo>
                    <a:pt x="423" y="508"/>
                  </a:lnTo>
                  <a:lnTo>
                    <a:pt x="508" y="423"/>
                  </a:lnTo>
                  <a:lnTo>
                    <a:pt x="649" y="565"/>
                  </a:lnTo>
                  <a:lnTo>
                    <a:pt x="649" y="423"/>
                  </a:lnTo>
                  <a:lnTo>
                    <a:pt x="733" y="508"/>
                  </a:lnTo>
                  <a:lnTo>
                    <a:pt x="733" y="734"/>
                  </a:lnTo>
                  <a:lnTo>
                    <a:pt x="508" y="734"/>
                  </a:lnTo>
                  <a:close/>
                  <a:moveTo>
                    <a:pt x="508" y="0"/>
                  </a:moveTo>
                  <a:lnTo>
                    <a:pt x="733" y="0"/>
                  </a:lnTo>
                  <a:lnTo>
                    <a:pt x="733" y="226"/>
                  </a:lnTo>
                  <a:lnTo>
                    <a:pt x="649" y="311"/>
                  </a:lnTo>
                  <a:lnTo>
                    <a:pt x="649" y="169"/>
                  </a:lnTo>
                  <a:lnTo>
                    <a:pt x="508" y="311"/>
                  </a:lnTo>
                  <a:lnTo>
                    <a:pt x="423" y="226"/>
                  </a:lnTo>
                  <a:lnTo>
                    <a:pt x="564" y="85"/>
                  </a:lnTo>
                  <a:lnTo>
                    <a:pt x="423" y="85"/>
                  </a:lnTo>
                  <a:lnTo>
                    <a:pt x="508" y="0"/>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82" name="Circle"/>
            <p:cNvSpPr>
              <a:spLocks noChangeAspect="1" noEditPoints="1"/>
            </p:cNvSpPr>
            <p:nvPr/>
          </p:nvSpPr>
          <p:spPr bwMode="auto">
            <a:xfrm>
              <a:off x="1160461" y="533082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316" name="Arrows Collapse"/>
          <p:cNvGrpSpPr>
            <a:grpSpLocks noChangeAspect="1"/>
          </p:cNvGrpSpPr>
          <p:nvPr/>
        </p:nvGrpSpPr>
        <p:grpSpPr>
          <a:xfrm>
            <a:off x="7866628" y="5197474"/>
            <a:ext cx="377825" cy="377825"/>
            <a:chOff x="1554955" y="5310187"/>
            <a:chExt cx="377825" cy="377825"/>
          </a:xfrm>
        </p:grpSpPr>
        <p:sp>
          <p:nvSpPr>
            <p:cNvPr id="4541" name="Arrows Collapse Icon"/>
            <p:cNvSpPr>
              <a:spLocks noChangeAspect="1" noEditPoints="1"/>
            </p:cNvSpPr>
            <p:nvPr/>
          </p:nvSpPr>
          <p:spPr bwMode="auto">
            <a:xfrm>
              <a:off x="1634330" y="5390355"/>
              <a:ext cx="219075" cy="217488"/>
            </a:xfrm>
            <a:custGeom>
              <a:avLst/>
              <a:gdLst>
                <a:gd name="T0" fmla="*/ 424 w 762"/>
                <a:gd name="T1" fmla="*/ 339 h 762"/>
                <a:gd name="T2" fmla="*/ 424 w 762"/>
                <a:gd name="T3" fmla="*/ 113 h 762"/>
                <a:gd name="T4" fmla="*/ 508 w 762"/>
                <a:gd name="T5" fmla="*/ 28 h 762"/>
                <a:gd name="T6" fmla="*/ 508 w 762"/>
                <a:gd name="T7" fmla="*/ 169 h 762"/>
                <a:gd name="T8" fmla="*/ 678 w 762"/>
                <a:gd name="T9" fmla="*/ 0 h 762"/>
                <a:gd name="T10" fmla="*/ 762 w 762"/>
                <a:gd name="T11" fmla="*/ 85 h 762"/>
                <a:gd name="T12" fmla="*/ 593 w 762"/>
                <a:gd name="T13" fmla="*/ 254 h 762"/>
                <a:gd name="T14" fmla="*/ 734 w 762"/>
                <a:gd name="T15" fmla="*/ 254 h 762"/>
                <a:gd name="T16" fmla="*/ 650 w 762"/>
                <a:gd name="T17" fmla="*/ 339 h 762"/>
                <a:gd name="T18" fmla="*/ 424 w 762"/>
                <a:gd name="T19" fmla="*/ 339 h 762"/>
                <a:gd name="T20" fmla="*/ 424 w 762"/>
                <a:gd name="T21" fmla="*/ 677 h 762"/>
                <a:gd name="T22" fmla="*/ 424 w 762"/>
                <a:gd name="T23" fmla="*/ 452 h 762"/>
                <a:gd name="T24" fmla="*/ 650 w 762"/>
                <a:gd name="T25" fmla="*/ 452 h 762"/>
                <a:gd name="T26" fmla="*/ 734 w 762"/>
                <a:gd name="T27" fmla="*/ 536 h 762"/>
                <a:gd name="T28" fmla="*/ 593 w 762"/>
                <a:gd name="T29" fmla="*/ 536 h 762"/>
                <a:gd name="T30" fmla="*/ 734 w 762"/>
                <a:gd name="T31" fmla="*/ 677 h 762"/>
                <a:gd name="T32" fmla="*/ 650 w 762"/>
                <a:gd name="T33" fmla="*/ 762 h 762"/>
                <a:gd name="T34" fmla="*/ 508 w 762"/>
                <a:gd name="T35" fmla="*/ 621 h 762"/>
                <a:gd name="T36" fmla="*/ 508 w 762"/>
                <a:gd name="T37" fmla="*/ 762 h 762"/>
                <a:gd name="T38" fmla="*/ 424 w 762"/>
                <a:gd name="T39" fmla="*/ 677 h 762"/>
                <a:gd name="T40" fmla="*/ 85 w 762"/>
                <a:gd name="T41" fmla="*/ 339 h 762"/>
                <a:gd name="T42" fmla="*/ 0 w 762"/>
                <a:gd name="T43" fmla="*/ 254 h 762"/>
                <a:gd name="T44" fmla="*/ 142 w 762"/>
                <a:gd name="T45" fmla="*/ 254 h 762"/>
                <a:gd name="T46" fmla="*/ 0 w 762"/>
                <a:gd name="T47" fmla="*/ 113 h 762"/>
                <a:gd name="T48" fmla="*/ 85 w 762"/>
                <a:gd name="T49" fmla="*/ 28 h 762"/>
                <a:gd name="T50" fmla="*/ 226 w 762"/>
                <a:gd name="T51" fmla="*/ 169 h 762"/>
                <a:gd name="T52" fmla="*/ 226 w 762"/>
                <a:gd name="T53" fmla="*/ 28 h 762"/>
                <a:gd name="T54" fmla="*/ 311 w 762"/>
                <a:gd name="T55" fmla="*/ 113 h 762"/>
                <a:gd name="T56" fmla="*/ 311 w 762"/>
                <a:gd name="T57" fmla="*/ 339 h 762"/>
                <a:gd name="T58" fmla="*/ 85 w 762"/>
                <a:gd name="T59" fmla="*/ 339 h 762"/>
                <a:gd name="T60" fmla="*/ 85 w 762"/>
                <a:gd name="T61" fmla="*/ 452 h 762"/>
                <a:gd name="T62" fmla="*/ 311 w 762"/>
                <a:gd name="T63" fmla="*/ 452 h 762"/>
                <a:gd name="T64" fmla="*/ 311 w 762"/>
                <a:gd name="T65" fmla="*/ 677 h 762"/>
                <a:gd name="T66" fmla="*/ 226 w 762"/>
                <a:gd name="T67" fmla="*/ 762 h 762"/>
                <a:gd name="T68" fmla="*/ 226 w 762"/>
                <a:gd name="T69" fmla="*/ 621 h 762"/>
                <a:gd name="T70" fmla="*/ 85 w 762"/>
                <a:gd name="T71" fmla="*/ 762 h 762"/>
                <a:gd name="T72" fmla="*/ 0 w 762"/>
                <a:gd name="T73" fmla="*/ 677 h 762"/>
                <a:gd name="T74" fmla="*/ 142 w 762"/>
                <a:gd name="T75" fmla="*/ 536 h 762"/>
                <a:gd name="T76" fmla="*/ 0 w 762"/>
                <a:gd name="T77" fmla="*/ 536 h 762"/>
                <a:gd name="T78" fmla="*/ 85 w 762"/>
                <a:gd name="T79" fmla="*/ 452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2" h="762">
                  <a:moveTo>
                    <a:pt x="424" y="339"/>
                  </a:moveTo>
                  <a:lnTo>
                    <a:pt x="424" y="113"/>
                  </a:lnTo>
                  <a:lnTo>
                    <a:pt x="508" y="28"/>
                  </a:lnTo>
                  <a:lnTo>
                    <a:pt x="508" y="169"/>
                  </a:lnTo>
                  <a:lnTo>
                    <a:pt x="678" y="0"/>
                  </a:lnTo>
                  <a:lnTo>
                    <a:pt x="762" y="85"/>
                  </a:lnTo>
                  <a:lnTo>
                    <a:pt x="593" y="254"/>
                  </a:lnTo>
                  <a:lnTo>
                    <a:pt x="734" y="254"/>
                  </a:lnTo>
                  <a:lnTo>
                    <a:pt x="650" y="339"/>
                  </a:lnTo>
                  <a:lnTo>
                    <a:pt x="424" y="339"/>
                  </a:lnTo>
                  <a:close/>
                  <a:moveTo>
                    <a:pt x="424" y="677"/>
                  </a:moveTo>
                  <a:lnTo>
                    <a:pt x="424" y="452"/>
                  </a:lnTo>
                  <a:lnTo>
                    <a:pt x="650" y="452"/>
                  </a:lnTo>
                  <a:lnTo>
                    <a:pt x="734" y="536"/>
                  </a:lnTo>
                  <a:lnTo>
                    <a:pt x="593" y="536"/>
                  </a:lnTo>
                  <a:lnTo>
                    <a:pt x="734" y="677"/>
                  </a:lnTo>
                  <a:lnTo>
                    <a:pt x="650" y="762"/>
                  </a:lnTo>
                  <a:lnTo>
                    <a:pt x="508" y="621"/>
                  </a:lnTo>
                  <a:lnTo>
                    <a:pt x="508" y="762"/>
                  </a:lnTo>
                  <a:lnTo>
                    <a:pt x="424" y="677"/>
                  </a:lnTo>
                  <a:close/>
                  <a:moveTo>
                    <a:pt x="85" y="339"/>
                  </a:moveTo>
                  <a:lnTo>
                    <a:pt x="0" y="254"/>
                  </a:lnTo>
                  <a:lnTo>
                    <a:pt x="142" y="254"/>
                  </a:lnTo>
                  <a:lnTo>
                    <a:pt x="0" y="113"/>
                  </a:lnTo>
                  <a:lnTo>
                    <a:pt x="85" y="28"/>
                  </a:lnTo>
                  <a:lnTo>
                    <a:pt x="226" y="169"/>
                  </a:lnTo>
                  <a:lnTo>
                    <a:pt x="226" y="28"/>
                  </a:lnTo>
                  <a:lnTo>
                    <a:pt x="311" y="113"/>
                  </a:lnTo>
                  <a:lnTo>
                    <a:pt x="311" y="339"/>
                  </a:lnTo>
                  <a:lnTo>
                    <a:pt x="85" y="339"/>
                  </a:lnTo>
                  <a:close/>
                  <a:moveTo>
                    <a:pt x="85" y="452"/>
                  </a:moveTo>
                  <a:lnTo>
                    <a:pt x="311" y="452"/>
                  </a:lnTo>
                  <a:lnTo>
                    <a:pt x="311" y="677"/>
                  </a:lnTo>
                  <a:lnTo>
                    <a:pt x="226" y="762"/>
                  </a:lnTo>
                  <a:lnTo>
                    <a:pt x="226" y="621"/>
                  </a:lnTo>
                  <a:lnTo>
                    <a:pt x="85" y="762"/>
                  </a:lnTo>
                  <a:lnTo>
                    <a:pt x="0" y="677"/>
                  </a:lnTo>
                  <a:lnTo>
                    <a:pt x="142" y="536"/>
                  </a:lnTo>
                  <a:lnTo>
                    <a:pt x="0" y="536"/>
                  </a:lnTo>
                  <a:lnTo>
                    <a:pt x="85"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83" name="Circle"/>
            <p:cNvSpPr>
              <a:spLocks noChangeAspect="1" noEditPoints="1"/>
            </p:cNvSpPr>
            <p:nvPr/>
          </p:nvSpPr>
          <p:spPr bwMode="auto">
            <a:xfrm>
              <a:off x="1554955" y="5310187"/>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317" name="Chevron Right"/>
          <p:cNvGrpSpPr>
            <a:grpSpLocks noChangeAspect="1"/>
          </p:cNvGrpSpPr>
          <p:nvPr/>
        </p:nvGrpSpPr>
        <p:grpSpPr>
          <a:xfrm>
            <a:off x="8536451" y="5197474"/>
            <a:ext cx="377825" cy="377825"/>
            <a:chOff x="1944686" y="5337175"/>
            <a:chExt cx="377825" cy="377825"/>
          </a:xfrm>
        </p:grpSpPr>
        <p:sp>
          <p:nvSpPr>
            <p:cNvPr id="4544" name="Chevron Right Icon"/>
            <p:cNvSpPr>
              <a:spLocks noChangeAspect="1"/>
            </p:cNvSpPr>
            <p:nvPr/>
          </p:nvSpPr>
          <p:spPr bwMode="auto">
            <a:xfrm>
              <a:off x="2069305" y="5453856"/>
              <a:ext cx="128587" cy="144463"/>
            </a:xfrm>
            <a:custGeom>
              <a:avLst/>
              <a:gdLst>
                <a:gd name="T0" fmla="*/ 261 w 451"/>
                <a:gd name="T1" fmla="*/ 254 h 508"/>
                <a:gd name="T2" fmla="*/ 0 w 451"/>
                <a:gd name="T3" fmla="*/ 0 h 508"/>
                <a:gd name="T4" fmla="*/ 183 w 451"/>
                <a:gd name="T5" fmla="*/ 0 h 508"/>
                <a:gd name="T6" fmla="*/ 451 w 451"/>
                <a:gd name="T7" fmla="*/ 254 h 508"/>
                <a:gd name="T8" fmla="*/ 183 w 451"/>
                <a:gd name="T9" fmla="*/ 508 h 508"/>
                <a:gd name="T10" fmla="*/ 0 w 451"/>
                <a:gd name="T11" fmla="*/ 508 h 508"/>
                <a:gd name="T12" fmla="*/ 261 w 451"/>
                <a:gd name="T13" fmla="*/ 254 h 508"/>
              </a:gdLst>
              <a:ahLst/>
              <a:cxnLst>
                <a:cxn ang="0">
                  <a:pos x="T0" y="T1"/>
                </a:cxn>
                <a:cxn ang="0">
                  <a:pos x="T2" y="T3"/>
                </a:cxn>
                <a:cxn ang="0">
                  <a:pos x="T4" y="T5"/>
                </a:cxn>
                <a:cxn ang="0">
                  <a:pos x="T6" y="T7"/>
                </a:cxn>
                <a:cxn ang="0">
                  <a:pos x="T8" y="T9"/>
                </a:cxn>
                <a:cxn ang="0">
                  <a:pos x="T10" y="T11"/>
                </a:cxn>
                <a:cxn ang="0">
                  <a:pos x="T12" y="T13"/>
                </a:cxn>
              </a:cxnLst>
              <a:rect l="0" t="0" r="r" b="b"/>
              <a:pathLst>
                <a:path w="451" h="508">
                  <a:moveTo>
                    <a:pt x="261" y="254"/>
                  </a:moveTo>
                  <a:cubicBezTo>
                    <a:pt x="175" y="168"/>
                    <a:pt x="87" y="84"/>
                    <a:pt x="0" y="0"/>
                  </a:cubicBezTo>
                  <a:lnTo>
                    <a:pt x="183" y="0"/>
                  </a:lnTo>
                  <a:lnTo>
                    <a:pt x="451" y="254"/>
                  </a:lnTo>
                  <a:lnTo>
                    <a:pt x="183" y="508"/>
                  </a:lnTo>
                  <a:lnTo>
                    <a:pt x="0" y="508"/>
                  </a:lnTo>
                  <a:cubicBezTo>
                    <a:pt x="87" y="423"/>
                    <a:pt x="175" y="340"/>
                    <a:pt x="261" y="25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84" name="Circle"/>
            <p:cNvSpPr>
              <a:spLocks noChangeAspect="1" noEditPoints="1"/>
            </p:cNvSpPr>
            <p:nvPr/>
          </p:nvSpPr>
          <p:spPr bwMode="auto">
            <a:xfrm>
              <a:off x="1944686" y="533717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318" name="Chevron Left"/>
          <p:cNvGrpSpPr>
            <a:grpSpLocks noChangeAspect="1"/>
          </p:cNvGrpSpPr>
          <p:nvPr/>
        </p:nvGrpSpPr>
        <p:grpSpPr>
          <a:xfrm>
            <a:off x="9206274" y="5197474"/>
            <a:ext cx="377825" cy="377825"/>
            <a:chOff x="2327274" y="5341938"/>
            <a:chExt cx="377825" cy="377825"/>
          </a:xfrm>
        </p:grpSpPr>
        <p:sp>
          <p:nvSpPr>
            <p:cNvPr id="4543" name="Chevron Left Icon"/>
            <p:cNvSpPr>
              <a:spLocks noChangeAspect="1"/>
            </p:cNvSpPr>
            <p:nvPr/>
          </p:nvSpPr>
          <p:spPr bwMode="auto">
            <a:xfrm>
              <a:off x="2451893" y="5458619"/>
              <a:ext cx="128587" cy="144463"/>
            </a:xfrm>
            <a:custGeom>
              <a:avLst/>
              <a:gdLst>
                <a:gd name="T0" fmla="*/ 190 w 451"/>
                <a:gd name="T1" fmla="*/ 254 h 508"/>
                <a:gd name="T2" fmla="*/ 451 w 451"/>
                <a:gd name="T3" fmla="*/ 508 h 508"/>
                <a:gd name="T4" fmla="*/ 268 w 451"/>
                <a:gd name="T5" fmla="*/ 508 h 508"/>
                <a:gd name="T6" fmla="*/ 0 w 451"/>
                <a:gd name="T7" fmla="*/ 254 h 508"/>
                <a:gd name="T8" fmla="*/ 268 w 451"/>
                <a:gd name="T9" fmla="*/ 0 h 508"/>
                <a:gd name="T10" fmla="*/ 451 w 451"/>
                <a:gd name="T11" fmla="*/ 0 h 508"/>
                <a:gd name="T12" fmla="*/ 190 w 451"/>
                <a:gd name="T13" fmla="*/ 254 h 508"/>
              </a:gdLst>
              <a:ahLst/>
              <a:cxnLst>
                <a:cxn ang="0">
                  <a:pos x="T0" y="T1"/>
                </a:cxn>
                <a:cxn ang="0">
                  <a:pos x="T2" y="T3"/>
                </a:cxn>
                <a:cxn ang="0">
                  <a:pos x="T4" y="T5"/>
                </a:cxn>
                <a:cxn ang="0">
                  <a:pos x="T6" y="T7"/>
                </a:cxn>
                <a:cxn ang="0">
                  <a:pos x="T8" y="T9"/>
                </a:cxn>
                <a:cxn ang="0">
                  <a:pos x="T10" y="T11"/>
                </a:cxn>
                <a:cxn ang="0">
                  <a:pos x="T12" y="T13"/>
                </a:cxn>
              </a:cxnLst>
              <a:rect l="0" t="0" r="r" b="b"/>
              <a:pathLst>
                <a:path w="451" h="508">
                  <a:moveTo>
                    <a:pt x="190" y="254"/>
                  </a:moveTo>
                  <a:cubicBezTo>
                    <a:pt x="276" y="340"/>
                    <a:pt x="364" y="423"/>
                    <a:pt x="451" y="508"/>
                  </a:cubicBezTo>
                  <a:lnTo>
                    <a:pt x="268" y="508"/>
                  </a:lnTo>
                  <a:lnTo>
                    <a:pt x="0" y="254"/>
                  </a:lnTo>
                  <a:lnTo>
                    <a:pt x="268" y="0"/>
                  </a:lnTo>
                  <a:lnTo>
                    <a:pt x="451" y="0"/>
                  </a:lnTo>
                  <a:cubicBezTo>
                    <a:pt x="364" y="84"/>
                    <a:pt x="276" y="168"/>
                    <a:pt x="190" y="25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85" name="Circle"/>
            <p:cNvSpPr>
              <a:spLocks noChangeAspect="1" noEditPoints="1"/>
            </p:cNvSpPr>
            <p:nvPr/>
          </p:nvSpPr>
          <p:spPr bwMode="auto">
            <a:xfrm>
              <a:off x="2327274" y="534193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319" name="Chevron Up"/>
          <p:cNvGrpSpPr>
            <a:grpSpLocks noChangeAspect="1"/>
          </p:cNvGrpSpPr>
          <p:nvPr/>
        </p:nvGrpSpPr>
        <p:grpSpPr>
          <a:xfrm>
            <a:off x="9876097" y="5197474"/>
            <a:ext cx="377825" cy="377825"/>
            <a:chOff x="2721768" y="5321300"/>
            <a:chExt cx="377825" cy="377825"/>
          </a:xfrm>
        </p:grpSpPr>
        <p:sp>
          <p:nvSpPr>
            <p:cNvPr id="4545" name="Chevron Up Icon"/>
            <p:cNvSpPr>
              <a:spLocks noChangeAspect="1"/>
            </p:cNvSpPr>
            <p:nvPr/>
          </p:nvSpPr>
          <p:spPr bwMode="auto">
            <a:xfrm>
              <a:off x="2838449" y="5445918"/>
              <a:ext cx="144462" cy="128588"/>
            </a:xfrm>
            <a:custGeom>
              <a:avLst/>
              <a:gdLst>
                <a:gd name="T0" fmla="*/ 254 w 508"/>
                <a:gd name="T1" fmla="*/ 191 h 452"/>
                <a:gd name="T2" fmla="*/ 0 w 508"/>
                <a:gd name="T3" fmla="*/ 452 h 452"/>
                <a:gd name="T4" fmla="*/ 0 w 508"/>
                <a:gd name="T5" fmla="*/ 268 h 452"/>
                <a:gd name="T6" fmla="*/ 254 w 508"/>
                <a:gd name="T7" fmla="*/ 0 h 452"/>
                <a:gd name="T8" fmla="*/ 508 w 508"/>
                <a:gd name="T9" fmla="*/ 268 h 452"/>
                <a:gd name="T10" fmla="*/ 508 w 508"/>
                <a:gd name="T11" fmla="*/ 452 h 452"/>
                <a:gd name="T12" fmla="*/ 254 w 508"/>
                <a:gd name="T13" fmla="*/ 191 h 452"/>
              </a:gdLst>
              <a:ahLst/>
              <a:cxnLst>
                <a:cxn ang="0">
                  <a:pos x="T0" y="T1"/>
                </a:cxn>
                <a:cxn ang="0">
                  <a:pos x="T2" y="T3"/>
                </a:cxn>
                <a:cxn ang="0">
                  <a:pos x="T4" y="T5"/>
                </a:cxn>
                <a:cxn ang="0">
                  <a:pos x="T6" y="T7"/>
                </a:cxn>
                <a:cxn ang="0">
                  <a:pos x="T8" y="T9"/>
                </a:cxn>
                <a:cxn ang="0">
                  <a:pos x="T10" y="T11"/>
                </a:cxn>
                <a:cxn ang="0">
                  <a:pos x="T12" y="T13"/>
                </a:cxn>
              </a:cxnLst>
              <a:rect l="0" t="0" r="r" b="b"/>
              <a:pathLst>
                <a:path w="508" h="452">
                  <a:moveTo>
                    <a:pt x="254" y="191"/>
                  </a:moveTo>
                  <a:cubicBezTo>
                    <a:pt x="168" y="276"/>
                    <a:pt x="84" y="364"/>
                    <a:pt x="0" y="452"/>
                  </a:cubicBezTo>
                  <a:lnTo>
                    <a:pt x="0" y="268"/>
                  </a:lnTo>
                  <a:lnTo>
                    <a:pt x="254" y="0"/>
                  </a:lnTo>
                  <a:lnTo>
                    <a:pt x="508" y="268"/>
                  </a:lnTo>
                  <a:lnTo>
                    <a:pt x="508" y="452"/>
                  </a:lnTo>
                  <a:cubicBezTo>
                    <a:pt x="424" y="364"/>
                    <a:pt x="340" y="277"/>
                    <a:pt x="254" y="191"/>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86" name="Circle"/>
            <p:cNvSpPr>
              <a:spLocks noChangeAspect="1" noEditPoints="1"/>
            </p:cNvSpPr>
            <p:nvPr/>
          </p:nvSpPr>
          <p:spPr bwMode="auto">
            <a:xfrm>
              <a:off x="2721768" y="5321300"/>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416" name="Chevron Down"/>
          <p:cNvGrpSpPr>
            <a:grpSpLocks noChangeAspect="1"/>
          </p:cNvGrpSpPr>
          <p:nvPr/>
        </p:nvGrpSpPr>
        <p:grpSpPr>
          <a:xfrm>
            <a:off x="10545920" y="5197474"/>
            <a:ext cx="377825" cy="377825"/>
            <a:chOff x="3111499" y="5348288"/>
            <a:chExt cx="377825" cy="377825"/>
          </a:xfrm>
        </p:grpSpPr>
        <p:sp>
          <p:nvSpPr>
            <p:cNvPr id="4542" name="Chevron Down Icon"/>
            <p:cNvSpPr>
              <a:spLocks noChangeAspect="1"/>
            </p:cNvSpPr>
            <p:nvPr/>
          </p:nvSpPr>
          <p:spPr bwMode="auto">
            <a:xfrm>
              <a:off x="3227386" y="5472906"/>
              <a:ext cx="146050" cy="128588"/>
            </a:xfrm>
            <a:custGeom>
              <a:avLst/>
              <a:gdLst>
                <a:gd name="T0" fmla="*/ 46 w 92"/>
                <a:gd name="T1" fmla="*/ 47 h 81"/>
                <a:gd name="T2" fmla="*/ 56 w 92"/>
                <a:gd name="T3" fmla="*/ 37 h 81"/>
                <a:gd name="T4" fmla="*/ 92 w 92"/>
                <a:gd name="T5" fmla="*/ 0 h 81"/>
                <a:gd name="T6" fmla="*/ 92 w 92"/>
                <a:gd name="T7" fmla="*/ 33 h 81"/>
                <a:gd name="T8" fmla="*/ 46 w 92"/>
                <a:gd name="T9" fmla="*/ 81 h 81"/>
                <a:gd name="T10" fmla="*/ 0 w 92"/>
                <a:gd name="T11" fmla="*/ 33 h 81"/>
                <a:gd name="T12" fmla="*/ 0 w 92"/>
                <a:gd name="T13" fmla="*/ 0 h 81"/>
                <a:gd name="T14" fmla="*/ 36 w 92"/>
                <a:gd name="T15" fmla="*/ 37 h 81"/>
                <a:gd name="T16" fmla="*/ 46 w 92"/>
                <a:gd name="T17" fmla="*/ 4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81">
                  <a:moveTo>
                    <a:pt x="46" y="47"/>
                  </a:moveTo>
                  <a:lnTo>
                    <a:pt x="56" y="37"/>
                  </a:lnTo>
                  <a:lnTo>
                    <a:pt x="92" y="0"/>
                  </a:lnTo>
                  <a:lnTo>
                    <a:pt x="92" y="33"/>
                  </a:lnTo>
                  <a:lnTo>
                    <a:pt x="46" y="81"/>
                  </a:lnTo>
                  <a:lnTo>
                    <a:pt x="0" y="33"/>
                  </a:lnTo>
                  <a:lnTo>
                    <a:pt x="0" y="0"/>
                  </a:lnTo>
                  <a:lnTo>
                    <a:pt x="36" y="37"/>
                  </a:lnTo>
                  <a:lnTo>
                    <a:pt x="46" y="47"/>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87" name="Circle"/>
            <p:cNvSpPr>
              <a:spLocks noChangeAspect="1" noEditPoints="1"/>
            </p:cNvSpPr>
            <p:nvPr/>
          </p:nvSpPr>
          <p:spPr bwMode="auto">
            <a:xfrm>
              <a:off x="3111499" y="534828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417" name="Download"/>
          <p:cNvGrpSpPr>
            <a:grpSpLocks noChangeAspect="1"/>
          </p:cNvGrpSpPr>
          <p:nvPr/>
        </p:nvGrpSpPr>
        <p:grpSpPr>
          <a:xfrm>
            <a:off x="1169164" y="5831680"/>
            <a:ext cx="377825" cy="377825"/>
            <a:chOff x="3492499" y="5316537"/>
            <a:chExt cx="377825" cy="377825"/>
          </a:xfrm>
        </p:grpSpPr>
        <p:sp>
          <p:nvSpPr>
            <p:cNvPr id="4546" name="Download Icon"/>
            <p:cNvSpPr>
              <a:spLocks noChangeAspect="1" noEditPoints="1"/>
            </p:cNvSpPr>
            <p:nvPr/>
          </p:nvSpPr>
          <p:spPr bwMode="auto">
            <a:xfrm>
              <a:off x="3617118" y="5400674"/>
              <a:ext cx="128587" cy="209550"/>
            </a:xfrm>
            <a:custGeom>
              <a:avLst/>
              <a:gdLst>
                <a:gd name="T0" fmla="*/ 0 w 452"/>
                <a:gd name="T1" fmla="*/ 649 h 733"/>
                <a:gd name="T2" fmla="*/ 452 w 452"/>
                <a:gd name="T3" fmla="*/ 649 h 733"/>
                <a:gd name="T4" fmla="*/ 452 w 452"/>
                <a:gd name="T5" fmla="*/ 733 h 733"/>
                <a:gd name="T6" fmla="*/ 0 w 452"/>
                <a:gd name="T7" fmla="*/ 733 h 733"/>
                <a:gd name="T8" fmla="*/ 0 w 452"/>
                <a:gd name="T9" fmla="*/ 649 h 733"/>
                <a:gd name="T10" fmla="*/ 170 w 452"/>
                <a:gd name="T11" fmla="*/ 0 h 733"/>
                <a:gd name="T12" fmla="*/ 282 w 452"/>
                <a:gd name="T13" fmla="*/ 0 h 733"/>
                <a:gd name="T14" fmla="*/ 282 w 452"/>
                <a:gd name="T15" fmla="*/ 367 h 733"/>
                <a:gd name="T16" fmla="*/ 424 w 452"/>
                <a:gd name="T17" fmla="*/ 197 h 733"/>
                <a:gd name="T18" fmla="*/ 424 w 452"/>
                <a:gd name="T19" fmla="*/ 367 h 733"/>
                <a:gd name="T20" fmla="*/ 226 w 452"/>
                <a:gd name="T21" fmla="*/ 592 h 733"/>
                <a:gd name="T22" fmla="*/ 28 w 452"/>
                <a:gd name="T23" fmla="*/ 367 h 733"/>
                <a:gd name="T24" fmla="*/ 28 w 452"/>
                <a:gd name="T25" fmla="*/ 197 h 733"/>
                <a:gd name="T26" fmla="*/ 170 w 452"/>
                <a:gd name="T27" fmla="*/ 367 h 733"/>
                <a:gd name="T28" fmla="*/ 170 w 452"/>
                <a:gd name="T29"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2" h="733">
                  <a:moveTo>
                    <a:pt x="0" y="649"/>
                  </a:moveTo>
                  <a:lnTo>
                    <a:pt x="452" y="649"/>
                  </a:lnTo>
                  <a:lnTo>
                    <a:pt x="452" y="733"/>
                  </a:lnTo>
                  <a:lnTo>
                    <a:pt x="0" y="733"/>
                  </a:lnTo>
                  <a:lnTo>
                    <a:pt x="0" y="649"/>
                  </a:lnTo>
                  <a:close/>
                  <a:moveTo>
                    <a:pt x="170" y="0"/>
                  </a:moveTo>
                  <a:lnTo>
                    <a:pt x="282" y="0"/>
                  </a:lnTo>
                  <a:lnTo>
                    <a:pt x="282" y="367"/>
                  </a:lnTo>
                  <a:lnTo>
                    <a:pt x="424" y="197"/>
                  </a:lnTo>
                  <a:lnTo>
                    <a:pt x="424" y="367"/>
                  </a:lnTo>
                  <a:lnTo>
                    <a:pt x="226" y="592"/>
                  </a:lnTo>
                  <a:lnTo>
                    <a:pt x="28" y="367"/>
                  </a:lnTo>
                  <a:lnTo>
                    <a:pt x="28" y="197"/>
                  </a:lnTo>
                  <a:lnTo>
                    <a:pt x="170" y="367"/>
                  </a:lnTo>
                  <a:lnTo>
                    <a:pt x="170" y="0"/>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88" name="Circle"/>
            <p:cNvSpPr>
              <a:spLocks noChangeAspect="1" noEditPoints="1"/>
            </p:cNvSpPr>
            <p:nvPr/>
          </p:nvSpPr>
          <p:spPr bwMode="auto">
            <a:xfrm>
              <a:off x="3492499" y="5316537"/>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418" name="Upload"/>
          <p:cNvGrpSpPr>
            <a:grpSpLocks noChangeAspect="1"/>
          </p:cNvGrpSpPr>
          <p:nvPr/>
        </p:nvGrpSpPr>
        <p:grpSpPr>
          <a:xfrm>
            <a:off x="1838987" y="5831680"/>
            <a:ext cx="377825" cy="377825"/>
            <a:chOff x="3886993" y="5295899"/>
            <a:chExt cx="377825" cy="377825"/>
          </a:xfrm>
        </p:grpSpPr>
        <p:sp>
          <p:nvSpPr>
            <p:cNvPr id="4547" name="Upload Icon"/>
            <p:cNvSpPr>
              <a:spLocks noChangeAspect="1" noEditPoints="1"/>
            </p:cNvSpPr>
            <p:nvPr/>
          </p:nvSpPr>
          <p:spPr bwMode="auto">
            <a:xfrm>
              <a:off x="4011612" y="5380036"/>
              <a:ext cx="128587" cy="209550"/>
            </a:xfrm>
            <a:custGeom>
              <a:avLst/>
              <a:gdLst>
                <a:gd name="T0" fmla="*/ 0 w 452"/>
                <a:gd name="T1" fmla="*/ 85 h 734"/>
                <a:gd name="T2" fmla="*/ 452 w 452"/>
                <a:gd name="T3" fmla="*/ 85 h 734"/>
                <a:gd name="T4" fmla="*/ 452 w 452"/>
                <a:gd name="T5" fmla="*/ 0 h 734"/>
                <a:gd name="T6" fmla="*/ 0 w 452"/>
                <a:gd name="T7" fmla="*/ 0 h 734"/>
                <a:gd name="T8" fmla="*/ 0 w 452"/>
                <a:gd name="T9" fmla="*/ 85 h 734"/>
                <a:gd name="T10" fmla="*/ 170 w 452"/>
                <a:gd name="T11" fmla="*/ 734 h 734"/>
                <a:gd name="T12" fmla="*/ 282 w 452"/>
                <a:gd name="T13" fmla="*/ 734 h 734"/>
                <a:gd name="T14" fmla="*/ 282 w 452"/>
                <a:gd name="T15" fmla="*/ 367 h 734"/>
                <a:gd name="T16" fmla="*/ 424 w 452"/>
                <a:gd name="T17" fmla="*/ 536 h 734"/>
                <a:gd name="T18" fmla="*/ 424 w 452"/>
                <a:gd name="T19" fmla="*/ 367 h 734"/>
                <a:gd name="T20" fmla="*/ 226 w 452"/>
                <a:gd name="T21" fmla="*/ 141 h 734"/>
                <a:gd name="T22" fmla="*/ 28 w 452"/>
                <a:gd name="T23" fmla="*/ 367 h 734"/>
                <a:gd name="T24" fmla="*/ 28 w 452"/>
                <a:gd name="T25" fmla="*/ 536 h 734"/>
                <a:gd name="T26" fmla="*/ 170 w 452"/>
                <a:gd name="T27" fmla="*/ 367 h 734"/>
                <a:gd name="T28" fmla="*/ 170 w 452"/>
                <a:gd name="T29"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2" h="734">
                  <a:moveTo>
                    <a:pt x="0" y="85"/>
                  </a:moveTo>
                  <a:lnTo>
                    <a:pt x="452" y="85"/>
                  </a:lnTo>
                  <a:lnTo>
                    <a:pt x="452" y="0"/>
                  </a:lnTo>
                  <a:lnTo>
                    <a:pt x="0" y="0"/>
                  </a:lnTo>
                  <a:lnTo>
                    <a:pt x="0" y="85"/>
                  </a:lnTo>
                  <a:close/>
                  <a:moveTo>
                    <a:pt x="170" y="734"/>
                  </a:moveTo>
                  <a:lnTo>
                    <a:pt x="282" y="734"/>
                  </a:lnTo>
                  <a:lnTo>
                    <a:pt x="282" y="367"/>
                  </a:lnTo>
                  <a:lnTo>
                    <a:pt x="424" y="536"/>
                  </a:lnTo>
                  <a:lnTo>
                    <a:pt x="424" y="367"/>
                  </a:lnTo>
                  <a:lnTo>
                    <a:pt x="226" y="141"/>
                  </a:lnTo>
                  <a:lnTo>
                    <a:pt x="28" y="367"/>
                  </a:lnTo>
                  <a:lnTo>
                    <a:pt x="28" y="536"/>
                  </a:lnTo>
                  <a:lnTo>
                    <a:pt x="170" y="367"/>
                  </a:lnTo>
                  <a:lnTo>
                    <a:pt x="170" y="734"/>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89" name="Circle"/>
            <p:cNvSpPr>
              <a:spLocks noChangeAspect="1" noEditPoints="1"/>
            </p:cNvSpPr>
            <p:nvPr/>
          </p:nvSpPr>
          <p:spPr bwMode="auto">
            <a:xfrm>
              <a:off x="3886993" y="5295899"/>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419" name="Cloud"/>
          <p:cNvGrpSpPr>
            <a:grpSpLocks noChangeAspect="1"/>
          </p:cNvGrpSpPr>
          <p:nvPr/>
        </p:nvGrpSpPr>
        <p:grpSpPr>
          <a:xfrm>
            <a:off x="2508810" y="5831680"/>
            <a:ext cx="377825" cy="377825"/>
            <a:chOff x="4276724" y="5322887"/>
            <a:chExt cx="377825" cy="377825"/>
          </a:xfrm>
        </p:grpSpPr>
        <p:sp>
          <p:nvSpPr>
            <p:cNvPr id="4548" name="Cloud Icon"/>
            <p:cNvSpPr>
              <a:spLocks noChangeAspect="1"/>
            </p:cNvSpPr>
            <p:nvPr/>
          </p:nvSpPr>
          <p:spPr bwMode="auto">
            <a:xfrm>
              <a:off x="4368799" y="5459412"/>
              <a:ext cx="193675" cy="104775"/>
            </a:xfrm>
            <a:custGeom>
              <a:avLst/>
              <a:gdLst>
                <a:gd name="T0" fmla="*/ 536 w 678"/>
                <a:gd name="T1" fmla="*/ 84 h 367"/>
                <a:gd name="T2" fmla="*/ 678 w 678"/>
                <a:gd name="T3" fmla="*/ 226 h 367"/>
                <a:gd name="T4" fmla="*/ 536 w 678"/>
                <a:gd name="T5" fmla="*/ 367 h 367"/>
                <a:gd name="T6" fmla="*/ 71 w 678"/>
                <a:gd name="T7" fmla="*/ 367 h 367"/>
                <a:gd name="T8" fmla="*/ 0 w 678"/>
                <a:gd name="T9" fmla="*/ 296 h 367"/>
                <a:gd name="T10" fmla="*/ 58 w 678"/>
                <a:gd name="T11" fmla="*/ 227 h 367"/>
                <a:gd name="T12" fmla="*/ 57 w 678"/>
                <a:gd name="T13" fmla="*/ 211 h 367"/>
                <a:gd name="T14" fmla="*/ 151 w 678"/>
                <a:gd name="T15" fmla="*/ 113 h 367"/>
                <a:gd name="T16" fmla="*/ 311 w 678"/>
                <a:gd name="T17" fmla="*/ 0 h 367"/>
                <a:gd name="T18" fmla="*/ 467 w 678"/>
                <a:gd name="T19" fmla="*/ 103 h 367"/>
                <a:gd name="T20" fmla="*/ 536 w 678"/>
                <a:gd name="T21" fmla="*/ 84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8" h="367">
                  <a:moveTo>
                    <a:pt x="536" y="84"/>
                  </a:moveTo>
                  <a:cubicBezTo>
                    <a:pt x="614" y="84"/>
                    <a:pt x="678" y="148"/>
                    <a:pt x="678" y="226"/>
                  </a:cubicBezTo>
                  <a:cubicBezTo>
                    <a:pt x="678" y="303"/>
                    <a:pt x="614" y="367"/>
                    <a:pt x="536" y="367"/>
                  </a:cubicBezTo>
                  <a:lnTo>
                    <a:pt x="71" y="367"/>
                  </a:lnTo>
                  <a:cubicBezTo>
                    <a:pt x="32" y="367"/>
                    <a:pt x="0" y="335"/>
                    <a:pt x="0" y="296"/>
                  </a:cubicBezTo>
                  <a:cubicBezTo>
                    <a:pt x="0" y="262"/>
                    <a:pt x="25" y="233"/>
                    <a:pt x="58" y="227"/>
                  </a:cubicBezTo>
                  <a:cubicBezTo>
                    <a:pt x="57" y="222"/>
                    <a:pt x="57" y="217"/>
                    <a:pt x="57" y="211"/>
                  </a:cubicBezTo>
                  <a:cubicBezTo>
                    <a:pt x="57" y="158"/>
                    <a:pt x="98" y="115"/>
                    <a:pt x="151" y="113"/>
                  </a:cubicBezTo>
                  <a:cubicBezTo>
                    <a:pt x="174" y="47"/>
                    <a:pt x="237" y="0"/>
                    <a:pt x="311" y="0"/>
                  </a:cubicBezTo>
                  <a:cubicBezTo>
                    <a:pt x="381" y="0"/>
                    <a:pt x="441" y="42"/>
                    <a:pt x="467" y="103"/>
                  </a:cubicBezTo>
                  <a:cubicBezTo>
                    <a:pt x="487" y="91"/>
                    <a:pt x="511" y="84"/>
                    <a:pt x="536" y="8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90" name="Circle"/>
            <p:cNvSpPr>
              <a:spLocks noChangeAspect="1" noEditPoints="1"/>
            </p:cNvSpPr>
            <p:nvPr/>
          </p:nvSpPr>
          <p:spPr bwMode="auto">
            <a:xfrm>
              <a:off x="4276724" y="5322887"/>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424" name="Mouse Cursor"/>
          <p:cNvGrpSpPr>
            <a:grpSpLocks noChangeAspect="1"/>
          </p:cNvGrpSpPr>
          <p:nvPr/>
        </p:nvGrpSpPr>
        <p:grpSpPr>
          <a:xfrm>
            <a:off x="4517513" y="5831680"/>
            <a:ext cx="377825" cy="377825"/>
            <a:chOff x="6179343" y="5303837"/>
            <a:chExt cx="377825" cy="377825"/>
          </a:xfrm>
        </p:grpSpPr>
        <p:sp>
          <p:nvSpPr>
            <p:cNvPr id="4153" name="Mouse Cursor Icon"/>
            <p:cNvSpPr>
              <a:spLocks noChangeAspect="1"/>
            </p:cNvSpPr>
            <p:nvPr/>
          </p:nvSpPr>
          <p:spPr bwMode="auto">
            <a:xfrm>
              <a:off x="6307137" y="5383212"/>
              <a:ext cx="122237" cy="219075"/>
            </a:xfrm>
            <a:custGeom>
              <a:avLst/>
              <a:gdLst>
                <a:gd name="T0" fmla="*/ 0 w 77"/>
                <a:gd name="T1" fmla="*/ 0 h 138"/>
                <a:gd name="T2" fmla="*/ 77 w 77"/>
                <a:gd name="T3" fmla="*/ 76 h 138"/>
                <a:gd name="T4" fmla="*/ 47 w 77"/>
                <a:gd name="T5" fmla="*/ 81 h 138"/>
                <a:gd name="T6" fmla="*/ 72 w 77"/>
                <a:gd name="T7" fmla="*/ 126 h 138"/>
                <a:gd name="T8" fmla="*/ 50 w 77"/>
                <a:gd name="T9" fmla="*/ 138 h 138"/>
                <a:gd name="T10" fmla="*/ 25 w 77"/>
                <a:gd name="T11" fmla="*/ 93 h 138"/>
                <a:gd name="T12" fmla="*/ 0 w 77"/>
                <a:gd name="T13" fmla="*/ 117 h 138"/>
                <a:gd name="T14" fmla="*/ 0 w 77"/>
                <a:gd name="T15" fmla="*/ 0 h 1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38">
                  <a:moveTo>
                    <a:pt x="0" y="0"/>
                  </a:moveTo>
                  <a:lnTo>
                    <a:pt x="77" y="76"/>
                  </a:lnTo>
                  <a:lnTo>
                    <a:pt x="47" y="81"/>
                  </a:lnTo>
                  <a:lnTo>
                    <a:pt x="72" y="126"/>
                  </a:lnTo>
                  <a:lnTo>
                    <a:pt x="50" y="138"/>
                  </a:lnTo>
                  <a:lnTo>
                    <a:pt x="25" y="93"/>
                  </a:lnTo>
                  <a:lnTo>
                    <a:pt x="0" y="117"/>
                  </a:lnTo>
                  <a:lnTo>
                    <a:pt x="0" y="0"/>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92" name="Circle"/>
            <p:cNvSpPr>
              <a:spLocks noChangeAspect="1" noEditPoints="1"/>
            </p:cNvSpPr>
            <p:nvPr/>
          </p:nvSpPr>
          <p:spPr bwMode="auto">
            <a:xfrm>
              <a:off x="6179343" y="5303837"/>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425" name="Hand Pointer"/>
          <p:cNvGrpSpPr>
            <a:grpSpLocks noChangeAspect="1"/>
          </p:cNvGrpSpPr>
          <p:nvPr/>
        </p:nvGrpSpPr>
        <p:grpSpPr>
          <a:xfrm>
            <a:off x="5187334" y="5831680"/>
            <a:ext cx="377825" cy="377825"/>
            <a:chOff x="6569074" y="5330825"/>
            <a:chExt cx="377825" cy="377825"/>
          </a:xfrm>
        </p:grpSpPr>
        <p:sp>
          <p:nvSpPr>
            <p:cNvPr id="4154" name="Hand Pointer Icon"/>
            <p:cNvSpPr>
              <a:spLocks noChangeAspect="1"/>
            </p:cNvSpPr>
            <p:nvPr/>
          </p:nvSpPr>
          <p:spPr bwMode="auto">
            <a:xfrm>
              <a:off x="6677024" y="5407819"/>
              <a:ext cx="161925" cy="223837"/>
            </a:xfrm>
            <a:custGeom>
              <a:avLst/>
              <a:gdLst>
                <a:gd name="T0" fmla="*/ 550 w 568"/>
                <a:gd name="T1" fmla="*/ 640 h 783"/>
                <a:gd name="T2" fmla="*/ 431 w 568"/>
                <a:gd name="T3" fmla="*/ 766 h 783"/>
                <a:gd name="T4" fmla="*/ 292 w 568"/>
                <a:gd name="T5" fmla="*/ 777 h 783"/>
                <a:gd name="T6" fmla="*/ 211 w 568"/>
                <a:gd name="T7" fmla="*/ 733 h 783"/>
                <a:gd name="T8" fmla="*/ 127 w 568"/>
                <a:gd name="T9" fmla="*/ 635 h 783"/>
                <a:gd name="T10" fmla="*/ 77 w 568"/>
                <a:gd name="T11" fmla="*/ 569 h 783"/>
                <a:gd name="T12" fmla="*/ 18 w 568"/>
                <a:gd name="T13" fmla="*/ 497 h 783"/>
                <a:gd name="T14" fmla="*/ 6 w 568"/>
                <a:gd name="T15" fmla="*/ 484 h 783"/>
                <a:gd name="T16" fmla="*/ 0 w 568"/>
                <a:gd name="T17" fmla="*/ 465 h 783"/>
                <a:gd name="T18" fmla="*/ 10 w 568"/>
                <a:gd name="T19" fmla="*/ 439 h 783"/>
                <a:gd name="T20" fmla="*/ 35 w 568"/>
                <a:gd name="T21" fmla="*/ 426 h 783"/>
                <a:gd name="T22" fmla="*/ 52 w 568"/>
                <a:gd name="T23" fmla="*/ 429 h 783"/>
                <a:gd name="T24" fmla="*/ 89 w 568"/>
                <a:gd name="T25" fmla="*/ 448 h 783"/>
                <a:gd name="T26" fmla="*/ 136 w 568"/>
                <a:gd name="T27" fmla="*/ 482 h 783"/>
                <a:gd name="T28" fmla="*/ 178 w 568"/>
                <a:gd name="T29" fmla="*/ 515 h 783"/>
                <a:gd name="T30" fmla="*/ 180 w 568"/>
                <a:gd name="T31" fmla="*/ 37 h 783"/>
                <a:gd name="T32" fmla="*/ 196 w 568"/>
                <a:gd name="T33" fmla="*/ 5 h 783"/>
                <a:gd name="T34" fmla="*/ 229 w 568"/>
                <a:gd name="T35" fmla="*/ 5 h 783"/>
                <a:gd name="T36" fmla="*/ 247 w 568"/>
                <a:gd name="T37" fmla="*/ 37 h 783"/>
                <a:gd name="T38" fmla="*/ 249 w 568"/>
                <a:gd name="T39" fmla="*/ 354 h 783"/>
                <a:gd name="T40" fmla="*/ 259 w 568"/>
                <a:gd name="T41" fmla="*/ 373 h 783"/>
                <a:gd name="T42" fmla="*/ 280 w 568"/>
                <a:gd name="T43" fmla="*/ 369 h 783"/>
                <a:gd name="T44" fmla="*/ 284 w 568"/>
                <a:gd name="T45" fmla="*/ 213 h 783"/>
                <a:gd name="T46" fmla="*/ 292 w 568"/>
                <a:gd name="T47" fmla="*/ 176 h 783"/>
                <a:gd name="T48" fmla="*/ 320 w 568"/>
                <a:gd name="T49" fmla="*/ 160 h 783"/>
                <a:gd name="T50" fmla="*/ 348 w 568"/>
                <a:gd name="T51" fmla="*/ 176 h 783"/>
                <a:gd name="T52" fmla="*/ 355 w 568"/>
                <a:gd name="T53" fmla="*/ 213 h 783"/>
                <a:gd name="T54" fmla="*/ 360 w 568"/>
                <a:gd name="T55" fmla="*/ 369 h 783"/>
                <a:gd name="T56" fmla="*/ 380 w 568"/>
                <a:gd name="T57" fmla="*/ 373 h 783"/>
                <a:gd name="T58" fmla="*/ 391 w 568"/>
                <a:gd name="T59" fmla="*/ 354 h 783"/>
                <a:gd name="T60" fmla="*/ 393 w 568"/>
                <a:gd name="T61" fmla="*/ 229 h 783"/>
                <a:gd name="T62" fmla="*/ 410 w 568"/>
                <a:gd name="T63" fmla="*/ 200 h 783"/>
                <a:gd name="T64" fmla="*/ 443 w 568"/>
                <a:gd name="T65" fmla="*/ 200 h 783"/>
                <a:gd name="T66" fmla="*/ 460 w 568"/>
                <a:gd name="T67" fmla="*/ 229 h 783"/>
                <a:gd name="T68" fmla="*/ 462 w 568"/>
                <a:gd name="T69" fmla="*/ 373 h 783"/>
                <a:gd name="T70" fmla="*/ 481 w 568"/>
                <a:gd name="T71" fmla="*/ 391 h 783"/>
                <a:gd name="T72" fmla="*/ 493 w 568"/>
                <a:gd name="T73" fmla="*/ 382 h 783"/>
                <a:gd name="T74" fmla="*/ 497 w 568"/>
                <a:gd name="T75" fmla="*/ 284 h 783"/>
                <a:gd name="T76" fmla="*/ 505 w 568"/>
                <a:gd name="T77" fmla="*/ 249 h 783"/>
                <a:gd name="T78" fmla="*/ 533 w 568"/>
                <a:gd name="T79" fmla="*/ 231 h 783"/>
                <a:gd name="T80" fmla="*/ 561 w 568"/>
                <a:gd name="T81" fmla="*/ 247 h 783"/>
                <a:gd name="T82" fmla="*/ 568 w 568"/>
                <a:gd name="T83" fmla="*/ 284 h 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8" h="783">
                  <a:moveTo>
                    <a:pt x="568" y="544"/>
                  </a:moveTo>
                  <a:cubicBezTo>
                    <a:pt x="568" y="579"/>
                    <a:pt x="562" y="611"/>
                    <a:pt x="550" y="640"/>
                  </a:cubicBezTo>
                  <a:cubicBezTo>
                    <a:pt x="539" y="670"/>
                    <a:pt x="523" y="695"/>
                    <a:pt x="503" y="716"/>
                  </a:cubicBezTo>
                  <a:cubicBezTo>
                    <a:pt x="483" y="737"/>
                    <a:pt x="459" y="754"/>
                    <a:pt x="431" y="766"/>
                  </a:cubicBezTo>
                  <a:cubicBezTo>
                    <a:pt x="404" y="777"/>
                    <a:pt x="374" y="783"/>
                    <a:pt x="342" y="783"/>
                  </a:cubicBezTo>
                  <a:cubicBezTo>
                    <a:pt x="324" y="783"/>
                    <a:pt x="307" y="781"/>
                    <a:pt x="292" y="777"/>
                  </a:cubicBezTo>
                  <a:cubicBezTo>
                    <a:pt x="277" y="773"/>
                    <a:pt x="263" y="767"/>
                    <a:pt x="250" y="759"/>
                  </a:cubicBezTo>
                  <a:cubicBezTo>
                    <a:pt x="236" y="752"/>
                    <a:pt x="223" y="743"/>
                    <a:pt x="211" y="733"/>
                  </a:cubicBezTo>
                  <a:cubicBezTo>
                    <a:pt x="199" y="723"/>
                    <a:pt x="187" y="712"/>
                    <a:pt x="175" y="700"/>
                  </a:cubicBezTo>
                  <a:cubicBezTo>
                    <a:pt x="160" y="679"/>
                    <a:pt x="144" y="657"/>
                    <a:pt x="127" y="635"/>
                  </a:cubicBezTo>
                  <a:cubicBezTo>
                    <a:pt x="120" y="625"/>
                    <a:pt x="112" y="615"/>
                    <a:pt x="104" y="604"/>
                  </a:cubicBezTo>
                  <a:cubicBezTo>
                    <a:pt x="95" y="593"/>
                    <a:pt x="87" y="581"/>
                    <a:pt x="77" y="569"/>
                  </a:cubicBezTo>
                  <a:cubicBezTo>
                    <a:pt x="68" y="557"/>
                    <a:pt x="58" y="545"/>
                    <a:pt x="48" y="533"/>
                  </a:cubicBezTo>
                  <a:cubicBezTo>
                    <a:pt x="38" y="521"/>
                    <a:pt x="28" y="509"/>
                    <a:pt x="18" y="497"/>
                  </a:cubicBezTo>
                  <a:lnTo>
                    <a:pt x="16" y="496"/>
                  </a:lnTo>
                  <a:cubicBezTo>
                    <a:pt x="12" y="493"/>
                    <a:pt x="9" y="489"/>
                    <a:pt x="6" y="484"/>
                  </a:cubicBezTo>
                  <a:cubicBezTo>
                    <a:pt x="3" y="480"/>
                    <a:pt x="1" y="475"/>
                    <a:pt x="1" y="469"/>
                  </a:cubicBezTo>
                  <a:lnTo>
                    <a:pt x="0" y="465"/>
                  </a:lnTo>
                  <a:cubicBezTo>
                    <a:pt x="0" y="460"/>
                    <a:pt x="1" y="455"/>
                    <a:pt x="3" y="451"/>
                  </a:cubicBezTo>
                  <a:cubicBezTo>
                    <a:pt x="5" y="446"/>
                    <a:pt x="7" y="442"/>
                    <a:pt x="10" y="439"/>
                  </a:cubicBezTo>
                  <a:cubicBezTo>
                    <a:pt x="13" y="436"/>
                    <a:pt x="17" y="433"/>
                    <a:pt x="21" y="431"/>
                  </a:cubicBezTo>
                  <a:cubicBezTo>
                    <a:pt x="26" y="428"/>
                    <a:pt x="30" y="427"/>
                    <a:pt x="35" y="426"/>
                  </a:cubicBezTo>
                  <a:lnTo>
                    <a:pt x="39" y="426"/>
                  </a:lnTo>
                  <a:cubicBezTo>
                    <a:pt x="43" y="426"/>
                    <a:pt x="47" y="427"/>
                    <a:pt x="52" y="429"/>
                  </a:cubicBezTo>
                  <a:cubicBezTo>
                    <a:pt x="57" y="429"/>
                    <a:pt x="62" y="432"/>
                    <a:pt x="68" y="435"/>
                  </a:cubicBezTo>
                  <a:cubicBezTo>
                    <a:pt x="75" y="438"/>
                    <a:pt x="82" y="443"/>
                    <a:pt x="89" y="448"/>
                  </a:cubicBezTo>
                  <a:cubicBezTo>
                    <a:pt x="97" y="453"/>
                    <a:pt x="104" y="458"/>
                    <a:pt x="112" y="464"/>
                  </a:cubicBezTo>
                  <a:cubicBezTo>
                    <a:pt x="120" y="470"/>
                    <a:pt x="128" y="476"/>
                    <a:pt x="136" y="482"/>
                  </a:cubicBezTo>
                  <a:cubicBezTo>
                    <a:pt x="144" y="488"/>
                    <a:pt x="151" y="494"/>
                    <a:pt x="158" y="500"/>
                  </a:cubicBezTo>
                  <a:cubicBezTo>
                    <a:pt x="166" y="506"/>
                    <a:pt x="172" y="511"/>
                    <a:pt x="178" y="515"/>
                  </a:cubicBezTo>
                  <a:lnTo>
                    <a:pt x="178" y="58"/>
                  </a:lnTo>
                  <a:cubicBezTo>
                    <a:pt x="178" y="51"/>
                    <a:pt x="178" y="44"/>
                    <a:pt x="180" y="37"/>
                  </a:cubicBezTo>
                  <a:cubicBezTo>
                    <a:pt x="181" y="30"/>
                    <a:pt x="183" y="24"/>
                    <a:pt x="185" y="19"/>
                  </a:cubicBezTo>
                  <a:cubicBezTo>
                    <a:pt x="188" y="13"/>
                    <a:pt x="191" y="9"/>
                    <a:pt x="196" y="5"/>
                  </a:cubicBezTo>
                  <a:cubicBezTo>
                    <a:pt x="200" y="2"/>
                    <a:pt x="206" y="0"/>
                    <a:pt x="213" y="0"/>
                  </a:cubicBezTo>
                  <a:cubicBezTo>
                    <a:pt x="219" y="0"/>
                    <a:pt x="225" y="2"/>
                    <a:pt x="229" y="5"/>
                  </a:cubicBezTo>
                  <a:cubicBezTo>
                    <a:pt x="234" y="9"/>
                    <a:pt x="238" y="13"/>
                    <a:pt x="241" y="19"/>
                  </a:cubicBezTo>
                  <a:cubicBezTo>
                    <a:pt x="244" y="24"/>
                    <a:pt x="246" y="30"/>
                    <a:pt x="247" y="37"/>
                  </a:cubicBezTo>
                  <a:cubicBezTo>
                    <a:pt x="248" y="44"/>
                    <a:pt x="249" y="51"/>
                    <a:pt x="249" y="58"/>
                  </a:cubicBezTo>
                  <a:lnTo>
                    <a:pt x="249" y="354"/>
                  </a:lnTo>
                  <a:cubicBezTo>
                    <a:pt x="250" y="359"/>
                    <a:pt x="251" y="362"/>
                    <a:pt x="253" y="366"/>
                  </a:cubicBezTo>
                  <a:cubicBezTo>
                    <a:pt x="255" y="369"/>
                    <a:pt x="256" y="371"/>
                    <a:pt x="259" y="373"/>
                  </a:cubicBezTo>
                  <a:cubicBezTo>
                    <a:pt x="261" y="376"/>
                    <a:pt x="264" y="377"/>
                    <a:pt x="267" y="377"/>
                  </a:cubicBezTo>
                  <a:cubicBezTo>
                    <a:pt x="273" y="377"/>
                    <a:pt x="278" y="374"/>
                    <a:pt x="280" y="369"/>
                  </a:cubicBezTo>
                  <a:cubicBezTo>
                    <a:pt x="283" y="365"/>
                    <a:pt x="284" y="360"/>
                    <a:pt x="284" y="354"/>
                  </a:cubicBezTo>
                  <a:lnTo>
                    <a:pt x="284" y="213"/>
                  </a:lnTo>
                  <a:cubicBezTo>
                    <a:pt x="284" y="206"/>
                    <a:pt x="285" y="200"/>
                    <a:pt x="286" y="193"/>
                  </a:cubicBezTo>
                  <a:cubicBezTo>
                    <a:pt x="287" y="187"/>
                    <a:pt x="289" y="181"/>
                    <a:pt x="292" y="176"/>
                  </a:cubicBezTo>
                  <a:cubicBezTo>
                    <a:pt x="295" y="171"/>
                    <a:pt x="299" y="167"/>
                    <a:pt x="303" y="164"/>
                  </a:cubicBezTo>
                  <a:cubicBezTo>
                    <a:pt x="308" y="161"/>
                    <a:pt x="313" y="160"/>
                    <a:pt x="320" y="160"/>
                  </a:cubicBezTo>
                  <a:cubicBezTo>
                    <a:pt x="326" y="160"/>
                    <a:pt x="332" y="161"/>
                    <a:pt x="337" y="164"/>
                  </a:cubicBezTo>
                  <a:cubicBezTo>
                    <a:pt x="341" y="167"/>
                    <a:pt x="345" y="171"/>
                    <a:pt x="348" y="176"/>
                  </a:cubicBezTo>
                  <a:cubicBezTo>
                    <a:pt x="350" y="181"/>
                    <a:pt x="352" y="187"/>
                    <a:pt x="354" y="193"/>
                  </a:cubicBezTo>
                  <a:cubicBezTo>
                    <a:pt x="355" y="200"/>
                    <a:pt x="355" y="206"/>
                    <a:pt x="355" y="213"/>
                  </a:cubicBezTo>
                  <a:lnTo>
                    <a:pt x="355" y="354"/>
                  </a:lnTo>
                  <a:cubicBezTo>
                    <a:pt x="355" y="360"/>
                    <a:pt x="357" y="365"/>
                    <a:pt x="360" y="369"/>
                  </a:cubicBezTo>
                  <a:cubicBezTo>
                    <a:pt x="364" y="374"/>
                    <a:pt x="368" y="377"/>
                    <a:pt x="373" y="377"/>
                  </a:cubicBezTo>
                  <a:cubicBezTo>
                    <a:pt x="376" y="377"/>
                    <a:pt x="378" y="376"/>
                    <a:pt x="380" y="373"/>
                  </a:cubicBezTo>
                  <a:cubicBezTo>
                    <a:pt x="383" y="371"/>
                    <a:pt x="384" y="369"/>
                    <a:pt x="386" y="366"/>
                  </a:cubicBezTo>
                  <a:cubicBezTo>
                    <a:pt x="388" y="362"/>
                    <a:pt x="389" y="359"/>
                    <a:pt x="391" y="354"/>
                  </a:cubicBezTo>
                  <a:lnTo>
                    <a:pt x="391" y="248"/>
                  </a:lnTo>
                  <a:cubicBezTo>
                    <a:pt x="391" y="242"/>
                    <a:pt x="392" y="235"/>
                    <a:pt x="393" y="229"/>
                  </a:cubicBezTo>
                  <a:cubicBezTo>
                    <a:pt x="394" y="222"/>
                    <a:pt x="396" y="217"/>
                    <a:pt x="399" y="212"/>
                  </a:cubicBezTo>
                  <a:cubicBezTo>
                    <a:pt x="401" y="207"/>
                    <a:pt x="405" y="203"/>
                    <a:pt x="410" y="200"/>
                  </a:cubicBezTo>
                  <a:cubicBezTo>
                    <a:pt x="414" y="197"/>
                    <a:pt x="420" y="195"/>
                    <a:pt x="426" y="195"/>
                  </a:cubicBezTo>
                  <a:cubicBezTo>
                    <a:pt x="433" y="195"/>
                    <a:pt x="439" y="197"/>
                    <a:pt x="443" y="200"/>
                  </a:cubicBezTo>
                  <a:cubicBezTo>
                    <a:pt x="448" y="203"/>
                    <a:pt x="451" y="207"/>
                    <a:pt x="454" y="212"/>
                  </a:cubicBezTo>
                  <a:cubicBezTo>
                    <a:pt x="457" y="217"/>
                    <a:pt x="459" y="222"/>
                    <a:pt x="460" y="229"/>
                  </a:cubicBezTo>
                  <a:cubicBezTo>
                    <a:pt x="461" y="235"/>
                    <a:pt x="462" y="242"/>
                    <a:pt x="462" y="248"/>
                  </a:cubicBezTo>
                  <a:lnTo>
                    <a:pt x="462" y="373"/>
                  </a:lnTo>
                  <a:cubicBezTo>
                    <a:pt x="462" y="378"/>
                    <a:pt x="464" y="383"/>
                    <a:pt x="468" y="386"/>
                  </a:cubicBezTo>
                  <a:cubicBezTo>
                    <a:pt x="471" y="389"/>
                    <a:pt x="476" y="391"/>
                    <a:pt x="481" y="391"/>
                  </a:cubicBezTo>
                  <a:cubicBezTo>
                    <a:pt x="483" y="391"/>
                    <a:pt x="486" y="390"/>
                    <a:pt x="488" y="388"/>
                  </a:cubicBezTo>
                  <a:cubicBezTo>
                    <a:pt x="490" y="386"/>
                    <a:pt x="492" y="384"/>
                    <a:pt x="493" y="382"/>
                  </a:cubicBezTo>
                  <a:cubicBezTo>
                    <a:pt x="495" y="379"/>
                    <a:pt x="496" y="377"/>
                    <a:pt x="497" y="373"/>
                  </a:cubicBezTo>
                  <a:lnTo>
                    <a:pt x="497" y="284"/>
                  </a:lnTo>
                  <a:cubicBezTo>
                    <a:pt x="497" y="278"/>
                    <a:pt x="498" y="273"/>
                    <a:pt x="499" y="266"/>
                  </a:cubicBezTo>
                  <a:cubicBezTo>
                    <a:pt x="500" y="260"/>
                    <a:pt x="502" y="254"/>
                    <a:pt x="505" y="249"/>
                  </a:cubicBezTo>
                  <a:cubicBezTo>
                    <a:pt x="508" y="244"/>
                    <a:pt x="512" y="239"/>
                    <a:pt x="516" y="236"/>
                  </a:cubicBezTo>
                  <a:cubicBezTo>
                    <a:pt x="521" y="232"/>
                    <a:pt x="527" y="231"/>
                    <a:pt x="533" y="231"/>
                  </a:cubicBezTo>
                  <a:cubicBezTo>
                    <a:pt x="540" y="231"/>
                    <a:pt x="545" y="232"/>
                    <a:pt x="550" y="235"/>
                  </a:cubicBezTo>
                  <a:cubicBezTo>
                    <a:pt x="554" y="239"/>
                    <a:pt x="558" y="243"/>
                    <a:pt x="561" y="247"/>
                  </a:cubicBezTo>
                  <a:cubicBezTo>
                    <a:pt x="563" y="252"/>
                    <a:pt x="566" y="258"/>
                    <a:pt x="567" y="265"/>
                  </a:cubicBezTo>
                  <a:cubicBezTo>
                    <a:pt x="568" y="271"/>
                    <a:pt x="568" y="277"/>
                    <a:pt x="568" y="284"/>
                  </a:cubicBezTo>
                  <a:lnTo>
                    <a:pt x="568" y="544"/>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93" name="Circle"/>
            <p:cNvSpPr>
              <a:spLocks noChangeAspect="1" noEditPoints="1"/>
            </p:cNvSpPr>
            <p:nvPr/>
          </p:nvSpPr>
          <p:spPr bwMode="auto">
            <a:xfrm>
              <a:off x="6569074" y="533082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420" name="Cloud Download"/>
          <p:cNvGrpSpPr>
            <a:grpSpLocks noChangeAspect="1"/>
          </p:cNvGrpSpPr>
          <p:nvPr/>
        </p:nvGrpSpPr>
        <p:grpSpPr>
          <a:xfrm>
            <a:off x="3178633" y="5831680"/>
            <a:ext cx="377825" cy="377825"/>
            <a:chOff x="4648993" y="5318125"/>
            <a:chExt cx="377825" cy="377825"/>
          </a:xfrm>
        </p:grpSpPr>
        <p:sp>
          <p:nvSpPr>
            <p:cNvPr id="4149" name="Cloud Download Icon"/>
            <p:cNvSpPr>
              <a:spLocks noChangeAspect="1"/>
            </p:cNvSpPr>
            <p:nvPr/>
          </p:nvSpPr>
          <p:spPr bwMode="auto">
            <a:xfrm>
              <a:off x="4741068" y="5454650"/>
              <a:ext cx="193675" cy="104775"/>
            </a:xfrm>
            <a:custGeom>
              <a:avLst/>
              <a:gdLst>
                <a:gd name="T0" fmla="*/ 536 w 677"/>
                <a:gd name="T1" fmla="*/ 85 h 367"/>
                <a:gd name="T2" fmla="*/ 677 w 677"/>
                <a:gd name="T3" fmla="*/ 226 h 367"/>
                <a:gd name="T4" fmla="*/ 536 w 677"/>
                <a:gd name="T5" fmla="*/ 367 h 367"/>
                <a:gd name="T6" fmla="*/ 353 w 677"/>
                <a:gd name="T7" fmla="*/ 367 h 367"/>
                <a:gd name="T8" fmla="*/ 452 w 677"/>
                <a:gd name="T9" fmla="*/ 254 h 367"/>
                <a:gd name="T10" fmla="*/ 395 w 677"/>
                <a:gd name="T11" fmla="*/ 254 h 367"/>
                <a:gd name="T12" fmla="*/ 395 w 677"/>
                <a:gd name="T13" fmla="*/ 141 h 367"/>
                <a:gd name="T14" fmla="*/ 310 w 677"/>
                <a:gd name="T15" fmla="*/ 141 h 367"/>
                <a:gd name="T16" fmla="*/ 310 w 677"/>
                <a:gd name="T17" fmla="*/ 254 h 367"/>
                <a:gd name="T18" fmla="*/ 254 w 677"/>
                <a:gd name="T19" fmla="*/ 254 h 367"/>
                <a:gd name="T20" fmla="*/ 353 w 677"/>
                <a:gd name="T21" fmla="*/ 367 h 367"/>
                <a:gd name="T22" fmla="*/ 71 w 677"/>
                <a:gd name="T23" fmla="*/ 367 h 367"/>
                <a:gd name="T24" fmla="*/ 0 w 677"/>
                <a:gd name="T25" fmla="*/ 297 h 367"/>
                <a:gd name="T26" fmla="*/ 58 w 677"/>
                <a:gd name="T27" fmla="*/ 227 h 367"/>
                <a:gd name="T28" fmla="*/ 56 w 677"/>
                <a:gd name="T29" fmla="*/ 212 h 367"/>
                <a:gd name="T30" fmla="*/ 151 w 677"/>
                <a:gd name="T31" fmla="*/ 113 h 367"/>
                <a:gd name="T32" fmla="*/ 310 w 677"/>
                <a:gd name="T33" fmla="*/ 0 h 367"/>
                <a:gd name="T34" fmla="*/ 466 w 677"/>
                <a:gd name="T35" fmla="*/ 103 h 367"/>
                <a:gd name="T36" fmla="*/ 536 w 677"/>
                <a:gd name="T37" fmla="*/ 85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7" h="367">
                  <a:moveTo>
                    <a:pt x="536" y="85"/>
                  </a:moveTo>
                  <a:cubicBezTo>
                    <a:pt x="614" y="85"/>
                    <a:pt x="677" y="148"/>
                    <a:pt x="677" y="226"/>
                  </a:cubicBezTo>
                  <a:cubicBezTo>
                    <a:pt x="677" y="304"/>
                    <a:pt x="614" y="367"/>
                    <a:pt x="536" y="367"/>
                  </a:cubicBezTo>
                  <a:lnTo>
                    <a:pt x="353" y="367"/>
                  </a:lnTo>
                  <a:lnTo>
                    <a:pt x="452" y="254"/>
                  </a:lnTo>
                  <a:lnTo>
                    <a:pt x="395" y="254"/>
                  </a:lnTo>
                  <a:lnTo>
                    <a:pt x="395" y="141"/>
                  </a:lnTo>
                  <a:lnTo>
                    <a:pt x="310" y="141"/>
                  </a:lnTo>
                  <a:lnTo>
                    <a:pt x="310" y="254"/>
                  </a:lnTo>
                  <a:lnTo>
                    <a:pt x="254" y="254"/>
                  </a:lnTo>
                  <a:lnTo>
                    <a:pt x="353" y="367"/>
                  </a:lnTo>
                  <a:lnTo>
                    <a:pt x="71" y="367"/>
                  </a:lnTo>
                  <a:cubicBezTo>
                    <a:pt x="32" y="367"/>
                    <a:pt x="0" y="336"/>
                    <a:pt x="0" y="297"/>
                  </a:cubicBezTo>
                  <a:cubicBezTo>
                    <a:pt x="0" y="262"/>
                    <a:pt x="25" y="233"/>
                    <a:pt x="58" y="227"/>
                  </a:cubicBezTo>
                  <a:lnTo>
                    <a:pt x="56" y="212"/>
                  </a:lnTo>
                  <a:cubicBezTo>
                    <a:pt x="56" y="159"/>
                    <a:pt x="98" y="116"/>
                    <a:pt x="151" y="113"/>
                  </a:cubicBezTo>
                  <a:cubicBezTo>
                    <a:pt x="174" y="47"/>
                    <a:pt x="237" y="0"/>
                    <a:pt x="310" y="0"/>
                  </a:cubicBezTo>
                  <a:cubicBezTo>
                    <a:pt x="381" y="0"/>
                    <a:pt x="441" y="43"/>
                    <a:pt x="466" y="103"/>
                  </a:cubicBezTo>
                  <a:cubicBezTo>
                    <a:pt x="487" y="92"/>
                    <a:pt x="511" y="85"/>
                    <a:pt x="536"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94" name="Circle"/>
            <p:cNvSpPr>
              <a:spLocks noChangeAspect="1" noEditPoints="1"/>
            </p:cNvSpPr>
            <p:nvPr/>
          </p:nvSpPr>
          <p:spPr bwMode="auto">
            <a:xfrm>
              <a:off x="4648993" y="531812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421" name="Cloud Upload"/>
          <p:cNvGrpSpPr>
            <a:grpSpLocks noChangeAspect="1"/>
          </p:cNvGrpSpPr>
          <p:nvPr/>
        </p:nvGrpSpPr>
        <p:grpSpPr>
          <a:xfrm>
            <a:off x="3848456" y="5831680"/>
            <a:ext cx="377825" cy="377825"/>
            <a:chOff x="5043487" y="5297487"/>
            <a:chExt cx="377825" cy="377825"/>
          </a:xfrm>
        </p:grpSpPr>
        <p:sp>
          <p:nvSpPr>
            <p:cNvPr id="4152" name="Cloud Upload Icon"/>
            <p:cNvSpPr>
              <a:spLocks noChangeAspect="1"/>
            </p:cNvSpPr>
            <p:nvPr/>
          </p:nvSpPr>
          <p:spPr bwMode="auto">
            <a:xfrm>
              <a:off x="5135562" y="5434012"/>
              <a:ext cx="193675" cy="104775"/>
            </a:xfrm>
            <a:custGeom>
              <a:avLst/>
              <a:gdLst>
                <a:gd name="T0" fmla="*/ 537 w 678"/>
                <a:gd name="T1" fmla="*/ 85 h 367"/>
                <a:gd name="T2" fmla="*/ 678 w 678"/>
                <a:gd name="T3" fmla="*/ 226 h 367"/>
                <a:gd name="T4" fmla="*/ 536 w 678"/>
                <a:gd name="T5" fmla="*/ 367 h 367"/>
                <a:gd name="T6" fmla="*/ 396 w 678"/>
                <a:gd name="T7" fmla="*/ 367 h 367"/>
                <a:gd name="T8" fmla="*/ 396 w 678"/>
                <a:gd name="T9" fmla="*/ 254 h 367"/>
                <a:gd name="T10" fmla="*/ 452 w 678"/>
                <a:gd name="T11" fmla="*/ 254 h 367"/>
                <a:gd name="T12" fmla="*/ 353 w 678"/>
                <a:gd name="T13" fmla="*/ 142 h 367"/>
                <a:gd name="T14" fmla="*/ 254 w 678"/>
                <a:gd name="T15" fmla="*/ 254 h 367"/>
                <a:gd name="T16" fmla="*/ 311 w 678"/>
                <a:gd name="T17" fmla="*/ 254 h 367"/>
                <a:gd name="T18" fmla="*/ 311 w 678"/>
                <a:gd name="T19" fmla="*/ 367 h 367"/>
                <a:gd name="T20" fmla="*/ 71 w 678"/>
                <a:gd name="T21" fmla="*/ 367 h 367"/>
                <a:gd name="T22" fmla="*/ 0 w 678"/>
                <a:gd name="T23" fmla="*/ 297 h 367"/>
                <a:gd name="T24" fmla="*/ 58 w 678"/>
                <a:gd name="T25" fmla="*/ 227 h 367"/>
                <a:gd name="T26" fmla="*/ 57 w 678"/>
                <a:gd name="T27" fmla="*/ 212 h 367"/>
                <a:gd name="T28" fmla="*/ 151 w 678"/>
                <a:gd name="T29" fmla="*/ 113 h 367"/>
                <a:gd name="T30" fmla="*/ 311 w 678"/>
                <a:gd name="T31" fmla="*/ 0 h 367"/>
                <a:gd name="T32" fmla="*/ 467 w 678"/>
                <a:gd name="T33" fmla="*/ 104 h 367"/>
                <a:gd name="T34" fmla="*/ 537 w 678"/>
                <a:gd name="T35" fmla="*/ 85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8" h="367">
                  <a:moveTo>
                    <a:pt x="537" y="85"/>
                  </a:moveTo>
                  <a:cubicBezTo>
                    <a:pt x="615" y="85"/>
                    <a:pt x="678" y="148"/>
                    <a:pt x="678" y="226"/>
                  </a:cubicBezTo>
                  <a:cubicBezTo>
                    <a:pt x="678" y="304"/>
                    <a:pt x="615" y="367"/>
                    <a:pt x="536" y="367"/>
                  </a:cubicBezTo>
                  <a:lnTo>
                    <a:pt x="396" y="367"/>
                  </a:lnTo>
                  <a:lnTo>
                    <a:pt x="396" y="254"/>
                  </a:lnTo>
                  <a:lnTo>
                    <a:pt x="452" y="254"/>
                  </a:lnTo>
                  <a:lnTo>
                    <a:pt x="353" y="142"/>
                  </a:lnTo>
                  <a:lnTo>
                    <a:pt x="254" y="254"/>
                  </a:lnTo>
                  <a:lnTo>
                    <a:pt x="311" y="254"/>
                  </a:lnTo>
                  <a:lnTo>
                    <a:pt x="311" y="367"/>
                  </a:lnTo>
                  <a:lnTo>
                    <a:pt x="71" y="367"/>
                  </a:lnTo>
                  <a:cubicBezTo>
                    <a:pt x="32" y="367"/>
                    <a:pt x="0" y="336"/>
                    <a:pt x="0" y="297"/>
                  </a:cubicBezTo>
                  <a:cubicBezTo>
                    <a:pt x="0" y="262"/>
                    <a:pt x="25" y="233"/>
                    <a:pt x="58" y="227"/>
                  </a:cubicBezTo>
                  <a:lnTo>
                    <a:pt x="57" y="212"/>
                  </a:lnTo>
                  <a:cubicBezTo>
                    <a:pt x="57" y="159"/>
                    <a:pt x="99" y="116"/>
                    <a:pt x="151" y="113"/>
                  </a:cubicBezTo>
                  <a:cubicBezTo>
                    <a:pt x="174" y="48"/>
                    <a:pt x="237" y="0"/>
                    <a:pt x="311" y="0"/>
                  </a:cubicBezTo>
                  <a:cubicBezTo>
                    <a:pt x="381" y="0"/>
                    <a:pt x="441" y="43"/>
                    <a:pt x="467" y="104"/>
                  </a:cubicBezTo>
                  <a:cubicBezTo>
                    <a:pt x="487" y="92"/>
                    <a:pt x="511" y="85"/>
                    <a:pt x="537"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95" name="Circle"/>
            <p:cNvSpPr>
              <a:spLocks noChangeAspect="1" noEditPoints="1"/>
            </p:cNvSpPr>
            <p:nvPr/>
          </p:nvSpPr>
          <p:spPr bwMode="auto">
            <a:xfrm>
              <a:off x="5043487" y="5297487"/>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1105" name="Save"/>
          <p:cNvGrpSpPr>
            <a:grpSpLocks noChangeAspect="1"/>
          </p:cNvGrpSpPr>
          <p:nvPr/>
        </p:nvGrpSpPr>
        <p:grpSpPr>
          <a:xfrm>
            <a:off x="9206275" y="1392237"/>
            <a:ext cx="377825" cy="377825"/>
            <a:chOff x="5807868" y="1377950"/>
            <a:chExt cx="377825" cy="377825"/>
          </a:xfrm>
        </p:grpSpPr>
        <p:sp>
          <p:nvSpPr>
            <p:cNvPr id="1106" name="Save Icon"/>
            <p:cNvSpPr>
              <a:spLocks noChangeAspect="1" noEditPoints="1"/>
            </p:cNvSpPr>
            <p:nvPr/>
          </p:nvSpPr>
          <p:spPr bwMode="auto">
            <a:xfrm>
              <a:off x="5907880" y="1477962"/>
              <a:ext cx="177800" cy="177800"/>
            </a:xfrm>
            <a:custGeom>
              <a:avLst/>
              <a:gdLst>
                <a:gd name="T0" fmla="*/ 0 w 621"/>
                <a:gd name="T1" fmla="*/ 0 h 621"/>
                <a:gd name="T2" fmla="*/ 621 w 621"/>
                <a:gd name="T3" fmla="*/ 0 h 621"/>
                <a:gd name="T4" fmla="*/ 621 w 621"/>
                <a:gd name="T5" fmla="*/ 621 h 621"/>
                <a:gd name="T6" fmla="*/ 451 w 621"/>
                <a:gd name="T7" fmla="*/ 621 h 621"/>
                <a:gd name="T8" fmla="*/ 451 w 621"/>
                <a:gd name="T9" fmla="*/ 423 h 621"/>
                <a:gd name="T10" fmla="*/ 169 w 621"/>
                <a:gd name="T11" fmla="*/ 423 h 621"/>
                <a:gd name="T12" fmla="*/ 169 w 621"/>
                <a:gd name="T13" fmla="*/ 621 h 621"/>
                <a:gd name="T14" fmla="*/ 0 w 621"/>
                <a:gd name="T15" fmla="*/ 621 h 621"/>
                <a:gd name="T16" fmla="*/ 0 w 621"/>
                <a:gd name="T17" fmla="*/ 0 h 621"/>
                <a:gd name="T18" fmla="*/ 225 w 621"/>
                <a:gd name="T19" fmla="*/ 621 h 621"/>
                <a:gd name="T20" fmla="*/ 225 w 621"/>
                <a:gd name="T21" fmla="*/ 536 h 621"/>
                <a:gd name="T22" fmla="*/ 338 w 621"/>
                <a:gd name="T23" fmla="*/ 536 h 621"/>
                <a:gd name="T24" fmla="*/ 338 w 621"/>
                <a:gd name="T25" fmla="*/ 621 h 621"/>
                <a:gd name="T26" fmla="*/ 225 w 621"/>
                <a:gd name="T27" fmla="*/ 621 h 621"/>
                <a:gd name="T28" fmla="*/ 113 w 621"/>
                <a:gd name="T29" fmla="*/ 57 h 621"/>
                <a:gd name="T30" fmla="*/ 113 w 621"/>
                <a:gd name="T31" fmla="*/ 226 h 621"/>
                <a:gd name="T32" fmla="*/ 508 w 621"/>
                <a:gd name="T33" fmla="*/ 226 h 621"/>
                <a:gd name="T34" fmla="*/ 508 w 621"/>
                <a:gd name="T35" fmla="*/ 57 h 621"/>
                <a:gd name="T36" fmla="*/ 113 w 621"/>
                <a:gd name="T37" fmla="*/ 5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1" h="621">
                  <a:moveTo>
                    <a:pt x="0" y="0"/>
                  </a:moveTo>
                  <a:lnTo>
                    <a:pt x="621" y="0"/>
                  </a:lnTo>
                  <a:lnTo>
                    <a:pt x="621" y="621"/>
                  </a:lnTo>
                  <a:lnTo>
                    <a:pt x="451" y="621"/>
                  </a:lnTo>
                  <a:lnTo>
                    <a:pt x="451" y="423"/>
                  </a:lnTo>
                  <a:lnTo>
                    <a:pt x="169" y="423"/>
                  </a:lnTo>
                  <a:lnTo>
                    <a:pt x="169" y="621"/>
                  </a:lnTo>
                  <a:lnTo>
                    <a:pt x="0" y="621"/>
                  </a:lnTo>
                  <a:lnTo>
                    <a:pt x="0" y="0"/>
                  </a:lnTo>
                  <a:close/>
                  <a:moveTo>
                    <a:pt x="225" y="621"/>
                  </a:moveTo>
                  <a:lnTo>
                    <a:pt x="225" y="536"/>
                  </a:lnTo>
                  <a:lnTo>
                    <a:pt x="338" y="536"/>
                  </a:lnTo>
                  <a:lnTo>
                    <a:pt x="338" y="621"/>
                  </a:lnTo>
                  <a:lnTo>
                    <a:pt x="225" y="621"/>
                  </a:lnTo>
                  <a:close/>
                  <a:moveTo>
                    <a:pt x="113" y="57"/>
                  </a:moveTo>
                  <a:lnTo>
                    <a:pt x="113" y="226"/>
                  </a:lnTo>
                  <a:lnTo>
                    <a:pt x="508" y="226"/>
                  </a:lnTo>
                  <a:lnTo>
                    <a:pt x="508" y="57"/>
                  </a:lnTo>
                  <a:lnTo>
                    <a:pt x="113" y="57"/>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1107" name="Circle"/>
            <p:cNvSpPr>
              <a:spLocks noChangeAspect="1" noEditPoints="1"/>
            </p:cNvSpPr>
            <p:nvPr/>
          </p:nvSpPr>
          <p:spPr bwMode="auto">
            <a:xfrm>
              <a:off x="5807868" y="1377950"/>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64" name="Selection"/>
          <p:cNvGrpSpPr>
            <a:grpSpLocks noChangeAspect="1"/>
          </p:cNvGrpSpPr>
          <p:nvPr/>
        </p:nvGrpSpPr>
        <p:grpSpPr>
          <a:xfrm>
            <a:off x="5857159" y="5831679"/>
            <a:ext cx="377825" cy="377825"/>
            <a:chOff x="1160461" y="5902325"/>
            <a:chExt cx="377825" cy="377825"/>
          </a:xfrm>
        </p:grpSpPr>
        <p:sp>
          <p:nvSpPr>
            <p:cNvPr id="370" name="Selection Icon"/>
            <p:cNvSpPr>
              <a:spLocks noChangeAspect="1" noEditPoints="1"/>
            </p:cNvSpPr>
            <p:nvPr/>
          </p:nvSpPr>
          <p:spPr bwMode="auto">
            <a:xfrm>
              <a:off x="1252536" y="5994400"/>
              <a:ext cx="193675" cy="193675"/>
            </a:xfrm>
            <a:custGeom>
              <a:avLst/>
              <a:gdLst>
                <a:gd name="T0" fmla="*/ 0 w 678"/>
                <a:gd name="T1" fmla="*/ 0 h 678"/>
                <a:gd name="T2" fmla="*/ 141 w 678"/>
                <a:gd name="T3" fmla="*/ 0 h 678"/>
                <a:gd name="T4" fmla="*/ 141 w 678"/>
                <a:gd name="T5" fmla="*/ 85 h 678"/>
                <a:gd name="T6" fmla="*/ 0 w 678"/>
                <a:gd name="T7" fmla="*/ 85 h 678"/>
                <a:gd name="T8" fmla="*/ 0 w 678"/>
                <a:gd name="T9" fmla="*/ 0 h 678"/>
                <a:gd name="T10" fmla="*/ 198 w 678"/>
                <a:gd name="T11" fmla="*/ 0 h 678"/>
                <a:gd name="T12" fmla="*/ 339 w 678"/>
                <a:gd name="T13" fmla="*/ 0 h 678"/>
                <a:gd name="T14" fmla="*/ 339 w 678"/>
                <a:gd name="T15" fmla="*/ 85 h 678"/>
                <a:gd name="T16" fmla="*/ 198 w 678"/>
                <a:gd name="T17" fmla="*/ 85 h 678"/>
                <a:gd name="T18" fmla="*/ 198 w 678"/>
                <a:gd name="T19" fmla="*/ 0 h 678"/>
                <a:gd name="T20" fmla="*/ 395 w 678"/>
                <a:gd name="T21" fmla="*/ 0 h 678"/>
                <a:gd name="T22" fmla="*/ 536 w 678"/>
                <a:gd name="T23" fmla="*/ 0 h 678"/>
                <a:gd name="T24" fmla="*/ 536 w 678"/>
                <a:gd name="T25" fmla="*/ 85 h 678"/>
                <a:gd name="T26" fmla="*/ 395 w 678"/>
                <a:gd name="T27" fmla="*/ 85 h 678"/>
                <a:gd name="T28" fmla="*/ 395 w 678"/>
                <a:gd name="T29" fmla="*/ 0 h 678"/>
                <a:gd name="T30" fmla="*/ 593 w 678"/>
                <a:gd name="T31" fmla="*/ 0 h 678"/>
                <a:gd name="T32" fmla="*/ 678 w 678"/>
                <a:gd name="T33" fmla="*/ 0 h 678"/>
                <a:gd name="T34" fmla="*/ 678 w 678"/>
                <a:gd name="T35" fmla="*/ 141 h 678"/>
                <a:gd name="T36" fmla="*/ 593 w 678"/>
                <a:gd name="T37" fmla="*/ 141 h 678"/>
                <a:gd name="T38" fmla="*/ 593 w 678"/>
                <a:gd name="T39" fmla="*/ 0 h 678"/>
                <a:gd name="T40" fmla="*/ 593 w 678"/>
                <a:gd name="T41" fmla="*/ 198 h 678"/>
                <a:gd name="T42" fmla="*/ 678 w 678"/>
                <a:gd name="T43" fmla="*/ 198 h 678"/>
                <a:gd name="T44" fmla="*/ 678 w 678"/>
                <a:gd name="T45" fmla="*/ 339 h 678"/>
                <a:gd name="T46" fmla="*/ 593 w 678"/>
                <a:gd name="T47" fmla="*/ 339 h 678"/>
                <a:gd name="T48" fmla="*/ 593 w 678"/>
                <a:gd name="T49" fmla="*/ 198 h 678"/>
                <a:gd name="T50" fmla="*/ 593 w 678"/>
                <a:gd name="T51" fmla="*/ 395 h 678"/>
                <a:gd name="T52" fmla="*/ 678 w 678"/>
                <a:gd name="T53" fmla="*/ 395 h 678"/>
                <a:gd name="T54" fmla="*/ 678 w 678"/>
                <a:gd name="T55" fmla="*/ 536 h 678"/>
                <a:gd name="T56" fmla="*/ 593 w 678"/>
                <a:gd name="T57" fmla="*/ 536 h 678"/>
                <a:gd name="T58" fmla="*/ 593 w 678"/>
                <a:gd name="T59" fmla="*/ 395 h 678"/>
                <a:gd name="T60" fmla="*/ 141 w 678"/>
                <a:gd name="T61" fmla="*/ 593 h 678"/>
                <a:gd name="T62" fmla="*/ 282 w 678"/>
                <a:gd name="T63" fmla="*/ 593 h 678"/>
                <a:gd name="T64" fmla="*/ 282 w 678"/>
                <a:gd name="T65" fmla="*/ 678 h 678"/>
                <a:gd name="T66" fmla="*/ 141 w 678"/>
                <a:gd name="T67" fmla="*/ 678 h 678"/>
                <a:gd name="T68" fmla="*/ 141 w 678"/>
                <a:gd name="T69" fmla="*/ 593 h 678"/>
                <a:gd name="T70" fmla="*/ 339 w 678"/>
                <a:gd name="T71" fmla="*/ 593 h 678"/>
                <a:gd name="T72" fmla="*/ 480 w 678"/>
                <a:gd name="T73" fmla="*/ 593 h 678"/>
                <a:gd name="T74" fmla="*/ 480 w 678"/>
                <a:gd name="T75" fmla="*/ 678 h 678"/>
                <a:gd name="T76" fmla="*/ 339 w 678"/>
                <a:gd name="T77" fmla="*/ 678 h 678"/>
                <a:gd name="T78" fmla="*/ 339 w 678"/>
                <a:gd name="T79" fmla="*/ 593 h 678"/>
                <a:gd name="T80" fmla="*/ 536 w 678"/>
                <a:gd name="T81" fmla="*/ 593 h 678"/>
                <a:gd name="T82" fmla="*/ 678 w 678"/>
                <a:gd name="T83" fmla="*/ 593 h 678"/>
                <a:gd name="T84" fmla="*/ 678 w 678"/>
                <a:gd name="T85" fmla="*/ 678 h 678"/>
                <a:gd name="T86" fmla="*/ 536 w 678"/>
                <a:gd name="T87" fmla="*/ 678 h 678"/>
                <a:gd name="T88" fmla="*/ 536 w 678"/>
                <a:gd name="T89" fmla="*/ 593 h 678"/>
                <a:gd name="T90" fmla="*/ 0 w 678"/>
                <a:gd name="T91" fmla="*/ 141 h 678"/>
                <a:gd name="T92" fmla="*/ 85 w 678"/>
                <a:gd name="T93" fmla="*/ 141 h 678"/>
                <a:gd name="T94" fmla="*/ 85 w 678"/>
                <a:gd name="T95" fmla="*/ 282 h 678"/>
                <a:gd name="T96" fmla="*/ 0 w 678"/>
                <a:gd name="T97" fmla="*/ 282 h 678"/>
                <a:gd name="T98" fmla="*/ 0 w 678"/>
                <a:gd name="T99" fmla="*/ 141 h 678"/>
                <a:gd name="T100" fmla="*/ 0 w 678"/>
                <a:gd name="T101" fmla="*/ 339 h 678"/>
                <a:gd name="T102" fmla="*/ 85 w 678"/>
                <a:gd name="T103" fmla="*/ 339 h 678"/>
                <a:gd name="T104" fmla="*/ 85 w 678"/>
                <a:gd name="T105" fmla="*/ 480 h 678"/>
                <a:gd name="T106" fmla="*/ 0 w 678"/>
                <a:gd name="T107" fmla="*/ 480 h 678"/>
                <a:gd name="T108" fmla="*/ 0 w 678"/>
                <a:gd name="T109" fmla="*/ 339 h 678"/>
                <a:gd name="T110" fmla="*/ 0 w 678"/>
                <a:gd name="T111" fmla="*/ 536 h 678"/>
                <a:gd name="T112" fmla="*/ 85 w 678"/>
                <a:gd name="T113" fmla="*/ 536 h 678"/>
                <a:gd name="T114" fmla="*/ 85 w 678"/>
                <a:gd name="T115" fmla="*/ 678 h 678"/>
                <a:gd name="T116" fmla="*/ 0 w 678"/>
                <a:gd name="T117" fmla="*/ 678 h 678"/>
                <a:gd name="T118" fmla="*/ 0 w 678"/>
                <a:gd name="T119" fmla="*/ 53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78" h="678">
                  <a:moveTo>
                    <a:pt x="0" y="0"/>
                  </a:moveTo>
                  <a:lnTo>
                    <a:pt x="141" y="0"/>
                  </a:lnTo>
                  <a:lnTo>
                    <a:pt x="141" y="85"/>
                  </a:lnTo>
                  <a:lnTo>
                    <a:pt x="0" y="85"/>
                  </a:lnTo>
                  <a:lnTo>
                    <a:pt x="0" y="0"/>
                  </a:lnTo>
                  <a:close/>
                  <a:moveTo>
                    <a:pt x="198" y="0"/>
                  </a:moveTo>
                  <a:lnTo>
                    <a:pt x="339" y="0"/>
                  </a:lnTo>
                  <a:lnTo>
                    <a:pt x="339" y="85"/>
                  </a:lnTo>
                  <a:lnTo>
                    <a:pt x="198" y="85"/>
                  </a:lnTo>
                  <a:lnTo>
                    <a:pt x="198" y="0"/>
                  </a:lnTo>
                  <a:close/>
                  <a:moveTo>
                    <a:pt x="395" y="0"/>
                  </a:moveTo>
                  <a:lnTo>
                    <a:pt x="536" y="0"/>
                  </a:lnTo>
                  <a:lnTo>
                    <a:pt x="536" y="85"/>
                  </a:lnTo>
                  <a:lnTo>
                    <a:pt x="395" y="85"/>
                  </a:lnTo>
                  <a:lnTo>
                    <a:pt x="395" y="0"/>
                  </a:lnTo>
                  <a:close/>
                  <a:moveTo>
                    <a:pt x="593" y="0"/>
                  </a:moveTo>
                  <a:lnTo>
                    <a:pt x="678" y="0"/>
                  </a:lnTo>
                  <a:lnTo>
                    <a:pt x="678" y="141"/>
                  </a:lnTo>
                  <a:lnTo>
                    <a:pt x="593" y="141"/>
                  </a:lnTo>
                  <a:lnTo>
                    <a:pt x="593" y="0"/>
                  </a:lnTo>
                  <a:close/>
                  <a:moveTo>
                    <a:pt x="593" y="198"/>
                  </a:moveTo>
                  <a:lnTo>
                    <a:pt x="678" y="198"/>
                  </a:lnTo>
                  <a:lnTo>
                    <a:pt x="678" y="339"/>
                  </a:lnTo>
                  <a:lnTo>
                    <a:pt x="593" y="339"/>
                  </a:lnTo>
                  <a:lnTo>
                    <a:pt x="593" y="198"/>
                  </a:lnTo>
                  <a:close/>
                  <a:moveTo>
                    <a:pt x="593" y="395"/>
                  </a:moveTo>
                  <a:lnTo>
                    <a:pt x="678" y="395"/>
                  </a:lnTo>
                  <a:lnTo>
                    <a:pt x="678" y="536"/>
                  </a:lnTo>
                  <a:lnTo>
                    <a:pt x="593" y="536"/>
                  </a:lnTo>
                  <a:lnTo>
                    <a:pt x="593" y="395"/>
                  </a:lnTo>
                  <a:close/>
                  <a:moveTo>
                    <a:pt x="141" y="593"/>
                  </a:moveTo>
                  <a:lnTo>
                    <a:pt x="282" y="593"/>
                  </a:lnTo>
                  <a:lnTo>
                    <a:pt x="282" y="678"/>
                  </a:lnTo>
                  <a:lnTo>
                    <a:pt x="141" y="678"/>
                  </a:lnTo>
                  <a:lnTo>
                    <a:pt x="141" y="593"/>
                  </a:lnTo>
                  <a:close/>
                  <a:moveTo>
                    <a:pt x="339" y="593"/>
                  </a:moveTo>
                  <a:lnTo>
                    <a:pt x="480" y="593"/>
                  </a:lnTo>
                  <a:lnTo>
                    <a:pt x="480" y="678"/>
                  </a:lnTo>
                  <a:lnTo>
                    <a:pt x="339" y="678"/>
                  </a:lnTo>
                  <a:lnTo>
                    <a:pt x="339" y="593"/>
                  </a:lnTo>
                  <a:close/>
                  <a:moveTo>
                    <a:pt x="536" y="593"/>
                  </a:moveTo>
                  <a:lnTo>
                    <a:pt x="678" y="593"/>
                  </a:lnTo>
                  <a:lnTo>
                    <a:pt x="678" y="678"/>
                  </a:lnTo>
                  <a:lnTo>
                    <a:pt x="536" y="678"/>
                  </a:lnTo>
                  <a:lnTo>
                    <a:pt x="536" y="593"/>
                  </a:lnTo>
                  <a:close/>
                  <a:moveTo>
                    <a:pt x="0" y="141"/>
                  </a:moveTo>
                  <a:lnTo>
                    <a:pt x="85" y="141"/>
                  </a:lnTo>
                  <a:lnTo>
                    <a:pt x="85" y="282"/>
                  </a:lnTo>
                  <a:lnTo>
                    <a:pt x="0" y="282"/>
                  </a:lnTo>
                  <a:lnTo>
                    <a:pt x="0" y="141"/>
                  </a:lnTo>
                  <a:close/>
                  <a:moveTo>
                    <a:pt x="0" y="339"/>
                  </a:moveTo>
                  <a:lnTo>
                    <a:pt x="85" y="339"/>
                  </a:lnTo>
                  <a:lnTo>
                    <a:pt x="85" y="480"/>
                  </a:lnTo>
                  <a:lnTo>
                    <a:pt x="0" y="480"/>
                  </a:lnTo>
                  <a:lnTo>
                    <a:pt x="0" y="339"/>
                  </a:lnTo>
                  <a:close/>
                  <a:moveTo>
                    <a:pt x="0" y="536"/>
                  </a:moveTo>
                  <a:lnTo>
                    <a:pt x="85" y="536"/>
                  </a:lnTo>
                  <a:lnTo>
                    <a:pt x="85" y="678"/>
                  </a:lnTo>
                  <a:lnTo>
                    <a:pt x="0" y="678"/>
                  </a:lnTo>
                  <a:lnTo>
                    <a:pt x="0" y="536"/>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73" name="Circle"/>
            <p:cNvSpPr>
              <a:spLocks noChangeAspect="1" noEditPoints="1"/>
            </p:cNvSpPr>
            <p:nvPr/>
          </p:nvSpPr>
          <p:spPr bwMode="auto">
            <a:xfrm>
              <a:off x="1160461" y="590232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74" name="Tiles (4)"/>
          <p:cNvGrpSpPr>
            <a:grpSpLocks noChangeAspect="1"/>
          </p:cNvGrpSpPr>
          <p:nvPr/>
        </p:nvGrpSpPr>
        <p:grpSpPr>
          <a:xfrm>
            <a:off x="6526982" y="5831679"/>
            <a:ext cx="377825" cy="377825"/>
            <a:chOff x="1554955" y="5881687"/>
            <a:chExt cx="377825" cy="377825"/>
          </a:xfrm>
        </p:grpSpPr>
        <p:sp>
          <p:nvSpPr>
            <p:cNvPr id="375" name="Tiles (4) Icon"/>
            <p:cNvSpPr>
              <a:spLocks noChangeAspect="1" noEditPoints="1"/>
            </p:cNvSpPr>
            <p:nvPr/>
          </p:nvSpPr>
          <p:spPr bwMode="auto">
            <a:xfrm>
              <a:off x="1647030" y="5973762"/>
              <a:ext cx="193675" cy="193675"/>
            </a:xfrm>
            <a:custGeom>
              <a:avLst/>
              <a:gdLst>
                <a:gd name="T0" fmla="*/ 0 w 677"/>
                <a:gd name="T1" fmla="*/ 0 h 677"/>
                <a:gd name="T2" fmla="*/ 310 w 677"/>
                <a:gd name="T3" fmla="*/ 0 h 677"/>
                <a:gd name="T4" fmla="*/ 310 w 677"/>
                <a:gd name="T5" fmla="*/ 310 h 677"/>
                <a:gd name="T6" fmla="*/ 0 w 677"/>
                <a:gd name="T7" fmla="*/ 310 h 677"/>
                <a:gd name="T8" fmla="*/ 0 w 677"/>
                <a:gd name="T9" fmla="*/ 0 h 677"/>
                <a:gd name="T10" fmla="*/ 0 w 677"/>
                <a:gd name="T11" fmla="*/ 367 h 677"/>
                <a:gd name="T12" fmla="*/ 310 w 677"/>
                <a:gd name="T13" fmla="*/ 367 h 677"/>
                <a:gd name="T14" fmla="*/ 310 w 677"/>
                <a:gd name="T15" fmla="*/ 677 h 677"/>
                <a:gd name="T16" fmla="*/ 0 w 677"/>
                <a:gd name="T17" fmla="*/ 677 h 677"/>
                <a:gd name="T18" fmla="*/ 0 w 677"/>
                <a:gd name="T19" fmla="*/ 367 h 677"/>
                <a:gd name="T20" fmla="*/ 366 w 677"/>
                <a:gd name="T21" fmla="*/ 677 h 677"/>
                <a:gd name="T22" fmla="*/ 366 w 677"/>
                <a:gd name="T23" fmla="*/ 367 h 677"/>
                <a:gd name="T24" fmla="*/ 677 w 677"/>
                <a:gd name="T25" fmla="*/ 367 h 677"/>
                <a:gd name="T26" fmla="*/ 677 w 677"/>
                <a:gd name="T27" fmla="*/ 677 h 677"/>
                <a:gd name="T28" fmla="*/ 366 w 677"/>
                <a:gd name="T29" fmla="*/ 677 h 677"/>
                <a:gd name="T30" fmla="*/ 366 w 677"/>
                <a:gd name="T31" fmla="*/ 310 h 677"/>
                <a:gd name="T32" fmla="*/ 366 w 677"/>
                <a:gd name="T33" fmla="*/ 0 h 677"/>
                <a:gd name="T34" fmla="*/ 677 w 677"/>
                <a:gd name="T35" fmla="*/ 0 h 677"/>
                <a:gd name="T36" fmla="*/ 677 w 677"/>
                <a:gd name="T37" fmla="*/ 310 h 677"/>
                <a:gd name="T38" fmla="*/ 366 w 677"/>
                <a:gd name="T39" fmla="*/ 31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7" h="677">
                  <a:moveTo>
                    <a:pt x="0" y="0"/>
                  </a:moveTo>
                  <a:lnTo>
                    <a:pt x="310" y="0"/>
                  </a:lnTo>
                  <a:lnTo>
                    <a:pt x="310" y="310"/>
                  </a:lnTo>
                  <a:lnTo>
                    <a:pt x="0" y="310"/>
                  </a:lnTo>
                  <a:lnTo>
                    <a:pt x="0" y="0"/>
                  </a:lnTo>
                  <a:close/>
                  <a:moveTo>
                    <a:pt x="0" y="367"/>
                  </a:moveTo>
                  <a:lnTo>
                    <a:pt x="310" y="367"/>
                  </a:lnTo>
                  <a:lnTo>
                    <a:pt x="310" y="677"/>
                  </a:lnTo>
                  <a:lnTo>
                    <a:pt x="0" y="677"/>
                  </a:lnTo>
                  <a:lnTo>
                    <a:pt x="0" y="367"/>
                  </a:lnTo>
                  <a:close/>
                  <a:moveTo>
                    <a:pt x="366" y="677"/>
                  </a:moveTo>
                  <a:lnTo>
                    <a:pt x="366" y="367"/>
                  </a:lnTo>
                  <a:lnTo>
                    <a:pt x="677" y="367"/>
                  </a:lnTo>
                  <a:lnTo>
                    <a:pt x="677" y="677"/>
                  </a:lnTo>
                  <a:lnTo>
                    <a:pt x="366" y="677"/>
                  </a:lnTo>
                  <a:close/>
                  <a:moveTo>
                    <a:pt x="366" y="310"/>
                  </a:moveTo>
                  <a:lnTo>
                    <a:pt x="366" y="0"/>
                  </a:lnTo>
                  <a:lnTo>
                    <a:pt x="677" y="0"/>
                  </a:lnTo>
                  <a:lnTo>
                    <a:pt x="677" y="310"/>
                  </a:lnTo>
                  <a:lnTo>
                    <a:pt x="366" y="310"/>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76" name="Circle"/>
            <p:cNvSpPr>
              <a:spLocks noChangeAspect="1" noEditPoints="1"/>
            </p:cNvSpPr>
            <p:nvPr/>
          </p:nvSpPr>
          <p:spPr bwMode="auto">
            <a:xfrm>
              <a:off x="1554955" y="5881687"/>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77" name="Tiles (9)"/>
          <p:cNvGrpSpPr>
            <a:grpSpLocks noChangeAspect="1"/>
          </p:cNvGrpSpPr>
          <p:nvPr/>
        </p:nvGrpSpPr>
        <p:grpSpPr>
          <a:xfrm>
            <a:off x="7196805" y="5831679"/>
            <a:ext cx="377825" cy="377825"/>
            <a:chOff x="1944686" y="5908675"/>
            <a:chExt cx="377825" cy="377825"/>
          </a:xfrm>
        </p:grpSpPr>
        <p:sp>
          <p:nvSpPr>
            <p:cNvPr id="378" name="Tiles (9) Icon"/>
            <p:cNvSpPr>
              <a:spLocks noChangeAspect="1" noEditPoints="1"/>
            </p:cNvSpPr>
            <p:nvPr/>
          </p:nvSpPr>
          <p:spPr bwMode="auto">
            <a:xfrm>
              <a:off x="2044698" y="6008687"/>
              <a:ext cx="177800" cy="177800"/>
            </a:xfrm>
            <a:custGeom>
              <a:avLst/>
              <a:gdLst>
                <a:gd name="T0" fmla="*/ 226 w 621"/>
                <a:gd name="T1" fmla="*/ 226 h 621"/>
                <a:gd name="T2" fmla="*/ 395 w 621"/>
                <a:gd name="T3" fmla="*/ 226 h 621"/>
                <a:gd name="T4" fmla="*/ 395 w 621"/>
                <a:gd name="T5" fmla="*/ 395 h 621"/>
                <a:gd name="T6" fmla="*/ 226 w 621"/>
                <a:gd name="T7" fmla="*/ 395 h 621"/>
                <a:gd name="T8" fmla="*/ 226 w 621"/>
                <a:gd name="T9" fmla="*/ 226 h 621"/>
                <a:gd name="T10" fmla="*/ 226 w 621"/>
                <a:gd name="T11" fmla="*/ 0 h 621"/>
                <a:gd name="T12" fmla="*/ 395 w 621"/>
                <a:gd name="T13" fmla="*/ 0 h 621"/>
                <a:gd name="T14" fmla="*/ 395 w 621"/>
                <a:gd name="T15" fmla="*/ 170 h 621"/>
                <a:gd name="T16" fmla="*/ 226 w 621"/>
                <a:gd name="T17" fmla="*/ 170 h 621"/>
                <a:gd name="T18" fmla="*/ 226 w 621"/>
                <a:gd name="T19" fmla="*/ 0 h 621"/>
                <a:gd name="T20" fmla="*/ 0 w 621"/>
                <a:gd name="T21" fmla="*/ 0 h 621"/>
                <a:gd name="T22" fmla="*/ 170 w 621"/>
                <a:gd name="T23" fmla="*/ 0 h 621"/>
                <a:gd name="T24" fmla="*/ 170 w 621"/>
                <a:gd name="T25" fmla="*/ 170 h 621"/>
                <a:gd name="T26" fmla="*/ 0 w 621"/>
                <a:gd name="T27" fmla="*/ 170 h 621"/>
                <a:gd name="T28" fmla="*/ 0 w 621"/>
                <a:gd name="T29" fmla="*/ 0 h 621"/>
                <a:gd name="T30" fmla="*/ 0 w 621"/>
                <a:gd name="T31" fmla="*/ 226 h 621"/>
                <a:gd name="T32" fmla="*/ 170 w 621"/>
                <a:gd name="T33" fmla="*/ 226 h 621"/>
                <a:gd name="T34" fmla="*/ 170 w 621"/>
                <a:gd name="T35" fmla="*/ 395 h 621"/>
                <a:gd name="T36" fmla="*/ 0 w 621"/>
                <a:gd name="T37" fmla="*/ 395 h 621"/>
                <a:gd name="T38" fmla="*/ 0 w 621"/>
                <a:gd name="T39" fmla="*/ 226 h 621"/>
                <a:gd name="T40" fmla="*/ 452 w 621"/>
                <a:gd name="T41" fmla="*/ 226 h 621"/>
                <a:gd name="T42" fmla="*/ 621 w 621"/>
                <a:gd name="T43" fmla="*/ 226 h 621"/>
                <a:gd name="T44" fmla="*/ 621 w 621"/>
                <a:gd name="T45" fmla="*/ 395 h 621"/>
                <a:gd name="T46" fmla="*/ 452 w 621"/>
                <a:gd name="T47" fmla="*/ 395 h 621"/>
                <a:gd name="T48" fmla="*/ 452 w 621"/>
                <a:gd name="T49" fmla="*/ 226 h 621"/>
                <a:gd name="T50" fmla="*/ 452 w 621"/>
                <a:gd name="T51" fmla="*/ 0 h 621"/>
                <a:gd name="T52" fmla="*/ 621 w 621"/>
                <a:gd name="T53" fmla="*/ 0 h 621"/>
                <a:gd name="T54" fmla="*/ 621 w 621"/>
                <a:gd name="T55" fmla="*/ 170 h 621"/>
                <a:gd name="T56" fmla="*/ 452 w 621"/>
                <a:gd name="T57" fmla="*/ 170 h 621"/>
                <a:gd name="T58" fmla="*/ 452 w 621"/>
                <a:gd name="T59" fmla="*/ 0 h 621"/>
                <a:gd name="T60" fmla="*/ 0 w 621"/>
                <a:gd name="T61" fmla="*/ 452 h 621"/>
                <a:gd name="T62" fmla="*/ 170 w 621"/>
                <a:gd name="T63" fmla="*/ 452 h 621"/>
                <a:gd name="T64" fmla="*/ 170 w 621"/>
                <a:gd name="T65" fmla="*/ 621 h 621"/>
                <a:gd name="T66" fmla="*/ 0 w 621"/>
                <a:gd name="T67" fmla="*/ 621 h 621"/>
                <a:gd name="T68" fmla="*/ 0 w 621"/>
                <a:gd name="T69" fmla="*/ 452 h 621"/>
                <a:gd name="T70" fmla="*/ 226 w 621"/>
                <a:gd name="T71" fmla="*/ 452 h 621"/>
                <a:gd name="T72" fmla="*/ 395 w 621"/>
                <a:gd name="T73" fmla="*/ 452 h 621"/>
                <a:gd name="T74" fmla="*/ 395 w 621"/>
                <a:gd name="T75" fmla="*/ 621 h 621"/>
                <a:gd name="T76" fmla="*/ 226 w 621"/>
                <a:gd name="T77" fmla="*/ 621 h 621"/>
                <a:gd name="T78" fmla="*/ 226 w 621"/>
                <a:gd name="T79" fmla="*/ 452 h 621"/>
                <a:gd name="T80" fmla="*/ 452 w 621"/>
                <a:gd name="T81" fmla="*/ 452 h 621"/>
                <a:gd name="T82" fmla="*/ 621 w 621"/>
                <a:gd name="T83" fmla="*/ 452 h 621"/>
                <a:gd name="T84" fmla="*/ 621 w 621"/>
                <a:gd name="T85" fmla="*/ 621 h 621"/>
                <a:gd name="T86" fmla="*/ 452 w 621"/>
                <a:gd name="T87" fmla="*/ 621 h 621"/>
                <a:gd name="T88" fmla="*/ 452 w 621"/>
                <a:gd name="T89" fmla="*/ 45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1" h="621">
                  <a:moveTo>
                    <a:pt x="226" y="226"/>
                  </a:moveTo>
                  <a:lnTo>
                    <a:pt x="395" y="226"/>
                  </a:lnTo>
                  <a:lnTo>
                    <a:pt x="395" y="395"/>
                  </a:lnTo>
                  <a:lnTo>
                    <a:pt x="226" y="395"/>
                  </a:lnTo>
                  <a:lnTo>
                    <a:pt x="226" y="226"/>
                  </a:lnTo>
                  <a:close/>
                  <a:moveTo>
                    <a:pt x="226" y="0"/>
                  </a:moveTo>
                  <a:lnTo>
                    <a:pt x="395" y="0"/>
                  </a:lnTo>
                  <a:lnTo>
                    <a:pt x="395" y="170"/>
                  </a:lnTo>
                  <a:lnTo>
                    <a:pt x="226" y="170"/>
                  </a:lnTo>
                  <a:lnTo>
                    <a:pt x="226" y="0"/>
                  </a:lnTo>
                  <a:close/>
                  <a:moveTo>
                    <a:pt x="0" y="0"/>
                  </a:moveTo>
                  <a:lnTo>
                    <a:pt x="170" y="0"/>
                  </a:lnTo>
                  <a:lnTo>
                    <a:pt x="170" y="170"/>
                  </a:lnTo>
                  <a:lnTo>
                    <a:pt x="0" y="170"/>
                  </a:lnTo>
                  <a:lnTo>
                    <a:pt x="0" y="0"/>
                  </a:lnTo>
                  <a:close/>
                  <a:moveTo>
                    <a:pt x="0" y="226"/>
                  </a:moveTo>
                  <a:lnTo>
                    <a:pt x="170" y="226"/>
                  </a:lnTo>
                  <a:lnTo>
                    <a:pt x="170" y="395"/>
                  </a:lnTo>
                  <a:lnTo>
                    <a:pt x="0" y="395"/>
                  </a:lnTo>
                  <a:lnTo>
                    <a:pt x="0" y="226"/>
                  </a:lnTo>
                  <a:close/>
                  <a:moveTo>
                    <a:pt x="452" y="226"/>
                  </a:moveTo>
                  <a:lnTo>
                    <a:pt x="621" y="226"/>
                  </a:lnTo>
                  <a:lnTo>
                    <a:pt x="621" y="395"/>
                  </a:lnTo>
                  <a:lnTo>
                    <a:pt x="452" y="395"/>
                  </a:lnTo>
                  <a:lnTo>
                    <a:pt x="452" y="226"/>
                  </a:lnTo>
                  <a:close/>
                  <a:moveTo>
                    <a:pt x="452" y="0"/>
                  </a:moveTo>
                  <a:lnTo>
                    <a:pt x="621" y="0"/>
                  </a:lnTo>
                  <a:lnTo>
                    <a:pt x="621" y="170"/>
                  </a:lnTo>
                  <a:lnTo>
                    <a:pt x="452" y="170"/>
                  </a:lnTo>
                  <a:lnTo>
                    <a:pt x="452" y="0"/>
                  </a:lnTo>
                  <a:close/>
                  <a:moveTo>
                    <a:pt x="0" y="452"/>
                  </a:moveTo>
                  <a:lnTo>
                    <a:pt x="170" y="452"/>
                  </a:lnTo>
                  <a:lnTo>
                    <a:pt x="170" y="621"/>
                  </a:lnTo>
                  <a:lnTo>
                    <a:pt x="0" y="621"/>
                  </a:lnTo>
                  <a:lnTo>
                    <a:pt x="0" y="452"/>
                  </a:lnTo>
                  <a:close/>
                  <a:moveTo>
                    <a:pt x="226" y="452"/>
                  </a:moveTo>
                  <a:lnTo>
                    <a:pt x="395" y="452"/>
                  </a:lnTo>
                  <a:lnTo>
                    <a:pt x="395" y="621"/>
                  </a:lnTo>
                  <a:lnTo>
                    <a:pt x="226" y="621"/>
                  </a:lnTo>
                  <a:lnTo>
                    <a:pt x="226" y="452"/>
                  </a:lnTo>
                  <a:close/>
                  <a:moveTo>
                    <a:pt x="452" y="452"/>
                  </a:moveTo>
                  <a:lnTo>
                    <a:pt x="621" y="452"/>
                  </a:lnTo>
                  <a:lnTo>
                    <a:pt x="621" y="621"/>
                  </a:lnTo>
                  <a:lnTo>
                    <a:pt x="452" y="621"/>
                  </a:lnTo>
                  <a:lnTo>
                    <a:pt x="452" y="45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79" name="Circle"/>
            <p:cNvSpPr>
              <a:spLocks noChangeAspect="1" noEditPoints="1"/>
            </p:cNvSpPr>
            <p:nvPr/>
          </p:nvSpPr>
          <p:spPr bwMode="auto">
            <a:xfrm>
              <a:off x="1944686" y="590867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80" name="Tiles (16)"/>
          <p:cNvGrpSpPr>
            <a:grpSpLocks noChangeAspect="1"/>
          </p:cNvGrpSpPr>
          <p:nvPr/>
        </p:nvGrpSpPr>
        <p:grpSpPr>
          <a:xfrm>
            <a:off x="7866628" y="5831679"/>
            <a:ext cx="377825" cy="377825"/>
            <a:chOff x="2327274" y="5913438"/>
            <a:chExt cx="377825" cy="377825"/>
          </a:xfrm>
        </p:grpSpPr>
        <p:sp>
          <p:nvSpPr>
            <p:cNvPr id="381" name="Tiles (16) Icon"/>
            <p:cNvSpPr>
              <a:spLocks noChangeAspect="1" noEditPoints="1"/>
            </p:cNvSpPr>
            <p:nvPr/>
          </p:nvSpPr>
          <p:spPr bwMode="auto">
            <a:xfrm>
              <a:off x="2427286" y="6013450"/>
              <a:ext cx="177800" cy="177800"/>
            </a:xfrm>
            <a:custGeom>
              <a:avLst/>
              <a:gdLst>
                <a:gd name="T0" fmla="*/ 282 w 620"/>
                <a:gd name="T1" fmla="*/ 170 h 621"/>
                <a:gd name="T2" fmla="*/ 169 w 620"/>
                <a:gd name="T3" fmla="*/ 283 h 621"/>
                <a:gd name="T4" fmla="*/ 169 w 620"/>
                <a:gd name="T5" fmla="*/ 339 h 621"/>
                <a:gd name="T6" fmla="*/ 282 w 620"/>
                <a:gd name="T7" fmla="*/ 452 h 621"/>
                <a:gd name="T8" fmla="*/ 169 w 620"/>
                <a:gd name="T9" fmla="*/ 339 h 621"/>
                <a:gd name="T10" fmla="*/ 451 w 620"/>
                <a:gd name="T11" fmla="*/ 339 h 621"/>
                <a:gd name="T12" fmla="*/ 338 w 620"/>
                <a:gd name="T13" fmla="*/ 452 h 621"/>
                <a:gd name="T14" fmla="*/ 338 w 620"/>
                <a:gd name="T15" fmla="*/ 170 h 621"/>
                <a:gd name="T16" fmla="*/ 451 w 620"/>
                <a:gd name="T17" fmla="*/ 283 h 621"/>
                <a:gd name="T18" fmla="*/ 338 w 620"/>
                <a:gd name="T19" fmla="*/ 170 h 621"/>
                <a:gd name="T20" fmla="*/ 112 w 620"/>
                <a:gd name="T21" fmla="*/ 170 h 621"/>
                <a:gd name="T22" fmla="*/ 0 w 620"/>
                <a:gd name="T23" fmla="*/ 283 h 621"/>
                <a:gd name="T24" fmla="*/ 508 w 620"/>
                <a:gd name="T25" fmla="*/ 170 h 621"/>
                <a:gd name="T26" fmla="*/ 620 w 620"/>
                <a:gd name="T27" fmla="*/ 283 h 621"/>
                <a:gd name="T28" fmla="*/ 508 w 620"/>
                <a:gd name="T29" fmla="*/ 170 h 621"/>
                <a:gd name="T30" fmla="*/ 112 w 620"/>
                <a:gd name="T31" fmla="*/ 0 h 621"/>
                <a:gd name="T32" fmla="*/ 0 w 620"/>
                <a:gd name="T33" fmla="*/ 113 h 621"/>
                <a:gd name="T34" fmla="*/ 169 w 620"/>
                <a:gd name="T35" fmla="*/ 0 h 621"/>
                <a:gd name="T36" fmla="*/ 282 w 620"/>
                <a:gd name="T37" fmla="*/ 113 h 621"/>
                <a:gd name="T38" fmla="*/ 169 w 620"/>
                <a:gd name="T39" fmla="*/ 0 h 621"/>
                <a:gd name="T40" fmla="*/ 451 w 620"/>
                <a:gd name="T41" fmla="*/ 0 h 621"/>
                <a:gd name="T42" fmla="*/ 338 w 620"/>
                <a:gd name="T43" fmla="*/ 113 h 621"/>
                <a:gd name="T44" fmla="*/ 508 w 620"/>
                <a:gd name="T45" fmla="*/ 0 h 621"/>
                <a:gd name="T46" fmla="*/ 620 w 620"/>
                <a:gd name="T47" fmla="*/ 113 h 621"/>
                <a:gd name="T48" fmla="*/ 508 w 620"/>
                <a:gd name="T49" fmla="*/ 0 h 621"/>
                <a:gd name="T50" fmla="*/ 112 w 620"/>
                <a:gd name="T51" fmla="*/ 339 h 621"/>
                <a:gd name="T52" fmla="*/ 0 w 620"/>
                <a:gd name="T53" fmla="*/ 452 h 621"/>
                <a:gd name="T54" fmla="*/ 508 w 620"/>
                <a:gd name="T55" fmla="*/ 339 h 621"/>
                <a:gd name="T56" fmla="*/ 620 w 620"/>
                <a:gd name="T57" fmla="*/ 452 h 621"/>
                <a:gd name="T58" fmla="*/ 508 w 620"/>
                <a:gd name="T59" fmla="*/ 339 h 621"/>
                <a:gd name="T60" fmla="*/ 282 w 620"/>
                <a:gd name="T61" fmla="*/ 508 h 621"/>
                <a:gd name="T62" fmla="*/ 169 w 620"/>
                <a:gd name="T63" fmla="*/ 621 h 621"/>
                <a:gd name="T64" fmla="*/ 338 w 620"/>
                <a:gd name="T65" fmla="*/ 508 h 621"/>
                <a:gd name="T66" fmla="*/ 451 w 620"/>
                <a:gd name="T67" fmla="*/ 621 h 621"/>
                <a:gd name="T68" fmla="*/ 338 w 620"/>
                <a:gd name="T69" fmla="*/ 508 h 621"/>
                <a:gd name="T70" fmla="*/ 112 w 620"/>
                <a:gd name="T71" fmla="*/ 508 h 621"/>
                <a:gd name="T72" fmla="*/ 0 w 620"/>
                <a:gd name="T73" fmla="*/ 621 h 621"/>
                <a:gd name="T74" fmla="*/ 508 w 620"/>
                <a:gd name="T75" fmla="*/ 508 h 621"/>
                <a:gd name="T76" fmla="*/ 620 w 620"/>
                <a:gd name="T77" fmla="*/ 621 h 621"/>
                <a:gd name="T78" fmla="*/ 508 w 620"/>
                <a:gd name="T79" fmla="*/ 508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20" h="621">
                  <a:moveTo>
                    <a:pt x="169" y="170"/>
                  </a:moveTo>
                  <a:lnTo>
                    <a:pt x="282" y="170"/>
                  </a:lnTo>
                  <a:lnTo>
                    <a:pt x="282" y="283"/>
                  </a:lnTo>
                  <a:lnTo>
                    <a:pt x="169" y="283"/>
                  </a:lnTo>
                  <a:lnTo>
                    <a:pt x="169" y="170"/>
                  </a:lnTo>
                  <a:close/>
                  <a:moveTo>
                    <a:pt x="169" y="339"/>
                  </a:moveTo>
                  <a:lnTo>
                    <a:pt x="282" y="339"/>
                  </a:lnTo>
                  <a:lnTo>
                    <a:pt x="282" y="452"/>
                  </a:lnTo>
                  <a:lnTo>
                    <a:pt x="169" y="452"/>
                  </a:lnTo>
                  <a:lnTo>
                    <a:pt x="169" y="339"/>
                  </a:lnTo>
                  <a:close/>
                  <a:moveTo>
                    <a:pt x="338" y="339"/>
                  </a:moveTo>
                  <a:lnTo>
                    <a:pt x="451" y="339"/>
                  </a:lnTo>
                  <a:lnTo>
                    <a:pt x="451" y="452"/>
                  </a:lnTo>
                  <a:lnTo>
                    <a:pt x="338" y="452"/>
                  </a:lnTo>
                  <a:lnTo>
                    <a:pt x="338" y="339"/>
                  </a:lnTo>
                  <a:close/>
                  <a:moveTo>
                    <a:pt x="338" y="170"/>
                  </a:moveTo>
                  <a:lnTo>
                    <a:pt x="451" y="170"/>
                  </a:lnTo>
                  <a:lnTo>
                    <a:pt x="451" y="283"/>
                  </a:lnTo>
                  <a:lnTo>
                    <a:pt x="338" y="283"/>
                  </a:lnTo>
                  <a:lnTo>
                    <a:pt x="338" y="170"/>
                  </a:lnTo>
                  <a:close/>
                  <a:moveTo>
                    <a:pt x="0" y="170"/>
                  </a:moveTo>
                  <a:lnTo>
                    <a:pt x="112" y="170"/>
                  </a:lnTo>
                  <a:lnTo>
                    <a:pt x="112" y="283"/>
                  </a:lnTo>
                  <a:lnTo>
                    <a:pt x="0" y="283"/>
                  </a:lnTo>
                  <a:lnTo>
                    <a:pt x="0" y="170"/>
                  </a:lnTo>
                  <a:close/>
                  <a:moveTo>
                    <a:pt x="508" y="170"/>
                  </a:moveTo>
                  <a:lnTo>
                    <a:pt x="620" y="170"/>
                  </a:lnTo>
                  <a:lnTo>
                    <a:pt x="620" y="283"/>
                  </a:lnTo>
                  <a:lnTo>
                    <a:pt x="508" y="283"/>
                  </a:lnTo>
                  <a:lnTo>
                    <a:pt x="508" y="170"/>
                  </a:lnTo>
                  <a:close/>
                  <a:moveTo>
                    <a:pt x="0" y="0"/>
                  </a:moveTo>
                  <a:lnTo>
                    <a:pt x="112" y="0"/>
                  </a:lnTo>
                  <a:lnTo>
                    <a:pt x="112" y="113"/>
                  </a:lnTo>
                  <a:lnTo>
                    <a:pt x="0" y="113"/>
                  </a:lnTo>
                  <a:lnTo>
                    <a:pt x="0" y="0"/>
                  </a:lnTo>
                  <a:close/>
                  <a:moveTo>
                    <a:pt x="169" y="0"/>
                  </a:moveTo>
                  <a:lnTo>
                    <a:pt x="282" y="0"/>
                  </a:lnTo>
                  <a:lnTo>
                    <a:pt x="282" y="113"/>
                  </a:lnTo>
                  <a:lnTo>
                    <a:pt x="169" y="113"/>
                  </a:lnTo>
                  <a:lnTo>
                    <a:pt x="169" y="0"/>
                  </a:lnTo>
                  <a:close/>
                  <a:moveTo>
                    <a:pt x="338" y="0"/>
                  </a:moveTo>
                  <a:lnTo>
                    <a:pt x="451" y="0"/>
                  </a:lnTo>
                  <a:lnTo>
                    <a:pt x="451" y="113"/>
                  </a:lnTo>
                  <a:lnTo>
                    <a:pt x="338" y="113"/>
                  </a:lnTo>
                  <a:lnTo>
                    <a:pt x="338" y="0"/>
                  </a:lnTo>
                  <a:close/>
                  <a:moveTo>
                    <a:pt x="508" y="0"/>
                  </a:moveTo>
                  <a:lnTo>
                    <a:pt x="620" y="0"/>
                  </a:lnTo>
                  <a:lnTo>
                    <a:pt x="620" y="113"/>
                  </a:lnTo>
                  <a:lnTo>
                    <a:pt x="508" y="113"/>
                  </a:lnTo>
                  <a:lnTo>
                    <a:pt x="508" y="0"/>
                  </a:lnTo>
                  <a:close/>
                  <a:moveTo>
                    <a:pt x="0" y="339"/>
                  </a:moveTo>
                  <a:lnTo>
                    <a:pt x="112" y="339"/>
                  </a:lnTo>
                  <a:lnTo>
                    <a:pt x="112" y="452"/>
                  </a:lnTo>
                  <a:lnTo>
                    <a:pt x="0" y="452"/>
                  </a:lnTo>
                  <a:lnTo>
                    <a:pt x="0" y="339"/>
                  </a:lnTo>
                  <a:close/>
                  <a:moveTo>
                    <a:pt x="508" y="339"/>
                  </a:moveTo>
                  <a:lnTo>
                    <a:pt x="620" y="339"/>
                  </a:lnTo>
                  <a:lnTo>
                    <a:pt x="620" y="452"/>
                  </a:lnTo>
                  <a:lnTo>
                    <a:pt x="508" y="452"/>
                  </a:lnTo>
                  <a:lnTo>
                    <a:pt x="508" y="339"/>
                  </a:lnTo>
                  <a:close/>
                  <a:moveTo>
                    <a:pt x="169" y="508"/>
                  </a:moveTo>
                  <a:lnTo>
                    <a:pt x="282" y="508"/>
                  </a:lnTo>
                  <a:lnTo>
                    <a:pt x="282" y="621"/>
                  </a:lnTo>
                  <a:lnTo>
                    <a:pt x="169" y="621"/>
                  </a:lnTo>
                  <a:lnTo>
                    <a:pt x="169" y="508"/>
                  </a:lnTo>
                  <a:close/>
                  <a:moveTo>
                    <a:pt x="338" y="508"/>
                  </a:moveTo>
                  <a:lnTo>
                    <a:pt x="451" y="508"/>
                  </a:lnTo>
                  <a:lnTo>
                    <a:pt x="451" y="621"/>
                  </a:lnTo>
                  <a:lnTo>
                    <a:pt x="338" y="621"/>
                  </a:lnTo>
                  <a:lnTo>
                    <a:pt x="338" y="508"/>
                  </a:lnTo>
                  <a:close/>
                  <a:moveTo>
                    <a:pt x="0" y="508"/>
                  </a:moveTo>
                  <a:lnTo>
                    <a:pt x="112" y="508"/>
                  </a:lnTo>
                  <a:lnTo>
                    <a:pt x="112" y="621"/>
                  </a:lnTo>
                  <a:lnTo>
                    <a:pt x="0" y="621"/>
                  </a:lnTo>
                  <a:lnTo>
                    <a:pt x="0" y="508"/>
                  </a:lnTo>
                  <a:close/>
                  <a:moveTo>
                    <a:pt x="508" y="508"/>
                  </a:moveTo>
                  <a:lnTo>
                    <a:pt x="620" y="508"/>
                  </a:lnTo>
                  <a:lnTo>
                    <a:pt x="620" y="621"/>
                  </a:lnTo>
                  <a:lnTo>
                    <a:pt x="508" y="621"/>
                  </a:lnTo>
                  <a:lnTo>
                    <a:pt x="508" y="508"/>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82" name="Circle"/>
            <p:cNvSpPr>
              <a:spLocks noChangeAspect="1" noEditPoints="1"/>
            </p:cNvSpPr>
            <p:nvPr/>
          </p:nvSpPr>
          <p:spPr bwMode="auto">
            <a:xfrm>
              <a:off x="2327274" y="591343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83" name="List"/>
          <p:cNvGrpSpPr>
            <a:grpSpLocks noChangeAspect="1"/>
          </p:cNvGrpSpPr>
          <p:nvPr/>
        </p:nvGrpSpPr>
        <p:grpSpPr>
          <a:xfrm>
            <a:off x="8536451" y="5831679"/>
            <a:ext cx="377825" cy="377825"/>
            <a:chOff x="2721768" y="5892800"/>
            <a:chExt cx="377825" cy="377825"/>
          </a:xfrm>
        </p:grpSpPr>
        <p:sp>
          <p:nvSpPr>
            <p:cNvPr id="384" name="List Icon"/>
            <p:cNvSpPr>
              <a:spLocks noChangeAspect="1" noEditPoints="1"/>
            </p:cNvSpPr>
            <p:nvPr/>
          </p:nvSpPr>
          <p:spPr bwMode="auto">
            <a:xfrm>
              <a:off x="2813843" y="6009481"/>
              <a:ext cx="193675" cy="144462"/>
            </a:xfrm>
            <a:custGeom>
              <a:avLst/>
              <a:gdLst>
                <a:gd name="T0" fmla="*/ 0 w 677"/>
                <a:gd name="T1" fmla="*/ 0 h 508"/>
                <a:gd name="T2" fmla="*/ 113 w 677"/>
                <a:gd name="T3" fmla="*/ 0 h 508"/>
                <a:gd name="T4" fmla="*/ 113 w 677"/>
                <a:gd name="T5" fmla="*/ 113 h 508"/>
                <a:gd name="T6" fmla="*/ 0 w 677"/>
                <a:gd name="T7" fmla="*/ 113 h 508"/>
                <a:gd name="T8" fmla="*/ 0 w 677"/>
                <a:gd name="T9" fmla="*/ 0 h 508"/>
                <a:gd name="T10" fmla="*/ 0 w 677"/>
                <a:gd name="T11" fmla="*/ 197 h 508"/>
                <a:gd name="T12" fmla="*/ 113 w 677"/>
                <a:gd name="T13" fmla="*/ 197 h 508"/>
                <a:gd name="T14" fmla="*/ 113 w 677"/>
                <a:gd name="T15" fmla="*/ 310 h 508"/>
                <a:gd name="T16" fmla="*/ 0 w 677"/>
                <a:gd name="T17" fmla="*/ 310 h 508"/>
                <a:gd name="T18" fmla="*/ 0 w 677"/>
                <a:gd name="T19" fmla="*/ 197 h 508"/>
                <a:gd name="T20" fmla="*/ 169 w 677"/>
                <a:gd name="T21" fmla="*/ 0 h 508"/>
                <a:gd name="T22" fmla="*/ 677 w 677"/>
                <a:gd name="T23" fmla="*/ 0 h 508"/>
                <a:gd name="T24" fmla="*/ 677 w 677"/>
                <a:gd name="T25" fmla="*/ 113 h 508"/>
                <a:gd name="T26" fmla="*/ 169 w 677"/>
                <a:gd name="T27" fmla="*/ 113 h 508"/>
                <a:gd name="T28" fmla="*/ 169 w 677"/>
                <a:gd name="T29" fmla="*/ 0 h 508"/>
                <a:gd name="T30" fmla="*/ 169 w 677"/>
                <a:gd name="T31" fmla="*/ 197 h 508"/>
                <a:gd name="T32" fmla="*/ 677 w 677"/>
                <a:gd name="T33" fmla="*/ 197 h 508"/>
                <a:gd name="T34" fmla="*/ 677 w 677"/>
                <a:gd name="T35" fmla="*/ 310 h 508"/>
                <a:gd name="T36" fmla="*/ 169 w 677"/>
                <a:gd name="T37" fmla="*/ 310 h 508"/>
                <a:gd name="T38" fmla="*/ 169 w 677"/>
                <a:gd name="T39" fmla="*/ 197 h 508"/>
                <a:gd name="T40" fmla="*/ 0 w 677"/>
                <a:gd name="T41" fmla="*/ 395 h 508"/>
                <a:gd name="T42" fmla="*/ 113 w 677"/>
                <a:gd name="T43" fmla="*/ 395 h 508"/>
                <a:gd name="T44" fmla="*/ 113 w 677"/>
                <a:gd name="T45" fmla="*/ 508 h 508"/>
                <a:gd name="T46" fmla="*/ 0 w 677"/>
                <a:gd name="T47" fmla="*/ 508 h 508"/>
                <a:gd name="T48" fmla="*/ 0 w 677"/>
                <a:gd name="T49" fmla="*/ 395 h 508"/>
                <a:gd name="T50" fmla="*/ 169 w 677"/>
                <a:gd name="T51" fmla="*/ 395 h 508"/>
                <a:gd name="T52" fmla="*/ 677 w 677"/>
                <a:gd name="T53" fmla="*/ 395 h 508"/>
                <a:gd name="T54" fmla="*/ 677 w 677"/>
                <a:gd name="T55" fmla="*/ 508 h 508"/>
                <a:gd name="T56" fmla="*/ 169 w 677"/>
                <a:gd name="T57" fmla="*/ 508 h 508"/>
                <a:gd name="T58" fmla="*/ 169 w 677"/>
                <a:gd name="T59" fmla="*/ 395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77" h="508">
                  <a:moveTo>
                    <a:pt x="0" y="0"/>
                  </a:moveTo>
                  <a:lnTo>
                    <a:pt x="113" y="0"/>
                  </a:lnTo>
                  <a:lnTo>
                    <a:pt x="113" y="113"/>
                  </a:lnTo>
                  <a:lnTo>
                    <a:pt x="0" y="113"/>
                  </a:lnTo>
                  <a:lnTo>
                    <a:pt x="0" y="0"/>
                  </a:lnTo>
                  <a:close/>
                  <a:moveTo>
                    <a:pt x="0" y="197"/>
                  </a:moveTo>
                  <a:lnTo>
                    <a:pt x="113" y="197"/>
                  </a:lnTo>
                  <a:lnTo>
                    <a:pt x="113" y="310"/>
                  </a:lnTo>
                  <a:lnTo>
                    <a:pt x="0" y="310"/>
                  </a:lnTo>
                  <a:lnTo>
                    <a:pt x="0" y="197"/>
                  </a:lnTo>
                  <a:close/>
                  <a:moveTo>
                    <a:pt x="169" y="0"/>
                  </a:moveTo>
                  <a:lnTo>
                    <a:pt x="677" y="0"/>
                  </a:lnTo>
                  <a:lnTo>
                    <a:pt x="677" y="113"/>
                  </a:lnTo>
                  <a:lnTo>
                    <a:pt x="169" y="113"/>
                  </a:lnTo>
                  <a:lnTo>
                    <a:pt x="169" y="0"/>
                  </a:lnTo>
                  <a:close/>
                  <a:moveTo>
                    <a:pt x="169" y="197"/>
                  </a:moveTo>
                  <a:lnTo>
                    <a:pt x="677" y="197"/>
                  </a:lnTo>
                  <a:lnTo>
                    <a:pt x="677" y="310"/>
                  </a:lnTo>
                  <a:lnTo>
                    <a:pt x="169" y="310"/>
                  </a:lnTo>
                  <a:lnTo>
                    <a:pt x="169" y="197"/>
                  </a:lnTo>
                  <a:close/>
                  <a:moveTo>
                    <a:pt x="0" y="395"/>
                  </a:moveTo>
                  <a:lnTo>
                    <a:pt x="113" y="395"/>
                  </a:lnTo>
                  <a:lnTo>
                    <a:pt x="113" y="508"/>
                  </a:lnTo>
                  <a:lnTo>
                    <a:pt x="0" y="508"/>
                  </a:lnTo>
                  <a:lnTo>
                    <a:pt x="0" y="395"/>
                  </a:lnTo>
                  <a:close/>
                  <a:moveTo>
                    <a:pt x="169" y="395"/>
                  </a:moveTo>
                  <a:lnTo>
                    <a:pt x="677" y="395"/>
                  </a:lnTo>
                  <a:lnTo>
                    <a:pt x="677" y="508"/>
                  </a:lnTo>
                  <a:lnTo>
                    <a:pt x="169" y="508"/>
                  </a:lnTo>
                  <a:lnTo>
                    <a:pt x="169" y="395"/>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85" name="Circle"/>
            <p:cNvSpPr>
              <a:spLocks noChangeAspect="1" noEditPoints="1"/>
            </p:cNvSpPr>
            <p:nvPr/>
          </p:nvSpPr>
          <p:spPr bwMode="auto">
            <a:xfrm>
              <a:off x="2721768" y="5892800"/>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86" name="Checklist"/>
          <p:cNvGrpSpPr>
            <a:grpSpLocks noChangeAspect="1"/>
          </p:cNvGrpSpPr>
          <p:nvPr/>
        </p:nvGrpSpPr>
        <p:grpSpPr>
          <a:xfrm>
            <a:off x="9206274" y="5831679"/>
            <a:ext cx="377825" cy="377825"/>
            <a:chOff x="3111499" y="5919788"/>
            <a:chExt cx="377825" cy="377825"/>
          </a:xfrm>
        </p:grpSpPr>
        <p:sp>
          <p:nvSpPr>
            <p:cNvPr id="387" name="Checklist Icon"/>
            <p:cNvSpPr>
              <a:spLocks noChangeAspect="1" noEditPoints="1"/>
            </p:cNvSpPr>
            <p:nvPr/>
          </p:nvSpPr>
          <p:spPr bwMode="auto">
            <a:xfrm>
              <a:off x="3176586" y="6035675"/>
              <a:ext cx="247650" cy="146050"/>
            </a:xfrm>
            <a:custGeom>
              <a:avLst/>
              <a:gdLst>
                <a:gd name="T0" fmla="*/ 280 w 865"/>
                <a:gd name="T1" fmla="*/ 64 h 508"/>
                <a:gd name="T2" fmla="*/ 745 w 865"/>
                <a:gd name="T3" fmla="*/ 64 h 508"/>
                <a:gd name="T4" fmla="*/ 788 w 865"/>
                <a:gd name="T5" fmla="*/ 99 h 508"/>
                <a:gd name="T6" fmla="*/ 745 w 865"/>
                <a:gd name="T7" fmla="*/ 134 h 508"/>
                <a:gd name="T8" fmla="*/ 280 w 865"/>
                <a:gd name="T9" fmla="*/ 134 h 508"/>
                <a:gd name="T10" fmla="*/ 237 w 865"/>
                <a:gd name="T11" fmla="*/ 99 h 508"/>
                <a:gd name="T12" fmla="*/ 280 w 865"/>
                <a:gd name="T13" fmla="*/ 64 h 508"/>
                <a:gd name="T14" fmla="*/ 280 w 865"/>
                <a:gd name="T15" fmla="*/ 233 h 508"/>
                <a:gd name="T16" fmla="*/ 823 w 865"/>
                <a:gd name="T17" fmla="*/ 233 h 508"/>
                <a:gd name="T18" fmla="*/ 865 w 865"/>
                <a:gd name="T19" fmla="*/ 268 h 508"/>
                <a:gd name="T20" fmla="*/ 816 w 865"/>
                <a:gd name="T21" fmla="*/ 302 h 508"/>
                <a:gd name="T22" fmla="*/ 273 w 865"/>
                <a:gd name="T23" fmla="*/ 302 h 508"/>
                <a:gd name="T24" fmla="*/ 237 w 865"/>
                <a:gd name="T25" fmla="*/ 268 h 508"/>
                <a:gd name="T26" fmla="*/ 280 w 865"/>
                <a:gd name="T27" fmla="*/ 233 h 508"/>
                <a:gd name="T28" fmla="*/ 280 w 865"/>
                <a:gd name="T29" fmla="*/ 402 h 508"/>
                <a:gd name="T30" fmla="*/ 682 w 865"/>
                <a:gd name="T31" fmla="*/ 402 h 508"/>
                <a:gd name="T32" fmla="*/ 724 w 865"/>
                <a:gd name="T33" fmla="*/ 438 h 508"/>
                <a:gd name="T34" fmla="*/ 682 w 865"/>
                <a:gd name="T35" fmla="*/ 473 h 508"/>
                <a:gd name="T36" fmla="*/ 280 w 865"/>
                <a:gd name="T37" fmla="*/ 473 h 508"/>
                <a:gd name="T38" fmla="*/ 237 w 865"/>
                <a:gd name="T39" fmla="*/ 438 h 508"/>
                <a:gd name="T40" fmla="*/ 280 w 865"/>
                <a:gd name="T41" fmla="*/ 402 h 508"/>
                <a:gd name="T42" fmla="*/ 33 w 865"/>
                <a:gd name="T43" fmla="*/ 403 h 508"/>
                <a:gd name="T44" fmla="*/ 81 w 865"/>
                <a:gd name="T45" fmla="*/ 446 h 508"/>
                <a:gd name="T46" fmla="*/ 167 w 865"/>
                <a:gd name="T47" fmla="*/ 339 h 508"/>
                <a:gd name="T48" fmla="*/ 205 w 865"/>
                <a:gd name="T49" fmla="*/ 382 h 508"/>
                <a:gd name="T50" fmla="*/ 98 w 865"/>
                <a:gd name="T51" fmla="*/ 508 h 508"/>
                <a:gd name="T52" fmla="*/ 68 w 865"/>
                <a:gd name="T53" fmla="*/ 508 h 508"/>
                <a:gd name="T54" fmla="*/ 0 w 865"/>
                <a:gd name="T55" fmla="*/ 441 h 508"/>
                <a:gd name="T56" fmla="*/ 0 w 865"/>
                <a:gd name="T57" fmla="*/ 403 h 508"/>
                <a:gd name="T58" fmla="*/ 33 w 865"/>
                <a:gd name="T59" fmla="*/ 403 h 508"/>
                <a:gd name="T60" fmla="*/ 36 w 865"/>
                <a:gd name="T61" fmla="*/ 234 h 508"/>
                <a:gd name="T62" fmla="*/ 85 w 865"/>
                <a:gd name="T63" fmla="*/ 276 h 508"/>
                <a:gd name="T64" fmla="*/ 171 w 865"/>
                <a:gd name="T65" fmla="*/ 170 h 508"/>
                <a:gd name="T66" fmla="*/ 209 w 865"/>
                <a:gd name="T67" fmla="*/ 212 h 508"/>
                <a:gd name="T68" fmla="*/ 102 w 865"/>
                <a:gd name="T69" fmla="*/ 339 h 508"/>
                <a:gd name="T70" fmla="*/ 72 w 865"/>
                <a:gd name="T71" fmla="*/ 339 h 508"/>
                <a:gd name="T72" fmla="*/ 4 w 865"/>
                <a:gd name="T73" fmla="*/ 272 h 508"/>
                <a:gd name="T74" fmla="*/ 4 w 865"/>
                <a:gd name="T75" fmla="*/ 234 h 508"/>
                <a:gd name="T76" fmla="*/ 36 w 865"/>
                <a:gd name="T77" fmla="*/ 234 h 508"/>
                <a:gd name="T78" fmla="*/ 36 w 865"/>
                <a:gd name="T79" fmla="*/ 64 h 508"/>
                <a:gd name="T80" fmla="*/ 85 w 865"/>
                <a:gd name="T81" fmla="*/ 107 h 508"/>
                <a:gd name="T82" fmla="*/ 171 w 865"/>
                <a:gd name="T83" fmla="*/ 0 h 508"/>
                <a:gd name="T84" fmla="*/ 209 w 865"/>
                <a:gd name="T85" fmla="*/ 43 h 508"/>
                <a:gd name="T86" fmla="*/ 102 w 865"/>
                <a:gd name="T87" fmla="*/ 170 h 508"/>
                <a:gd name="T88" fmla="*/ 72 w 865"/>
                <a:gd name="T89" fmla="*/ 170 h 508"/>
                <a:gd name="T90" fmla="*/ 4 w 865"/>
                <a:gd name="T91" fmla="*/ 103 h 508"/>
                <a:gd name="T92" fmla="*/ 4 w 865"/>
                <a:gd name="T93" fmla="*/ 64 h 508"/>
                <a:gd name="T94" fmla="*/ 36 w 865"/>
                <a:gd name="T95" fmla="*/ 64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65" h="508">
                  <a:moveTo>
                    <a:pt x="280" y="64"/>
                  </a:moveTo>
                  <a:lnTo>
                    <a:pt x="745" y="64"/>
                  </a:lnTo>
                  <a:cubicBezTo>
                    <a:pt x="769" y="64"/>
                    <a:pt x="788" y="76"/>
                    <a:pt x="788" y="99"/>
                  </a:cubicBezTo>
                  <a:cubicBezTo>
                    <a:pt x="788" y="122"/>
                    <a:pt x="769" y="134"/>
                    <a:pt x="745" y="134"/>
                  </a:cubicBezTo>
                  <a:lnTo>
                    <a:pt x="280" y="134"/>
                  </a:lnTo>
                  <a:cubicBezTo>
                    <a:pt x="256" y="134"/>
                    <a:pt x="237" y="122"/>
                    <a:pt x="237" y="99"/>
                  </a:cubicBezTo>
                  <a:cubicBezTo>
                    <a:pt x="237" y="76"/>
                    <a:pt x="256" y="64"/>
                    <a:pt x="280" y="64"/>
                  </a:cubicBezTo>
                  <a:close/>
                  <a:moveTo>
                    <a:pt x="280" y="233"/>
                  </a:moveTo>
                  <a:lnTo>
                    <a:pt x="823" y="233"/>
                  </a:lnTo>
                  <a:cubicBezTo>
                    <a:pt x="846" y="233"/>
                    <a:pt x="865" y="245"/>
                    <a:pt x="865" y="268"/>
                  </a:cubicBezTo>
                  <a:cubicBezTo>
                    <a:pt x="865" y="292"/>
                    <a:pt x="840" y="302"/>
                    <a:pt x="816" y="302"/>
                  </a:cubicBezTo>
                  <a:lnTo>
                    <a:pt x="273" y="302"/>
                  </a:lnTo>
                  <a:cubicBezTo>
                    <a:pt x="250" y="302"/>
                    <a:pt x="237" y="292"/>
                    <a:pt x="237" y="268"/>
                  </a:cubicBezTo>
                  <a:cubicBezTo>
                    <a:pt x="237" y="245"/>
                    <a:pt x="256" y="233"/>
                    <a:pt x="280" y="233"/>
                  </a:cubicBezTo>
                  <a:close/>
                  <a:moveTo>
                    <a:pt x="280" y="402"/>
                  </a:moveTo>
                  <a:lnTo>
                    <a:pt x="682" y="402"/>
                  </a:lnTo>
                  <a:cubicBezTo>
                    <a:pt x="705" y="402"/>
                    <a:pt x="724" y="414"/>
                    <a:pt x="724" y="438"/>
                  </a:cubicBezTo>
                  <a:cubicBezTo>
                    <a:pt x="724" y="461"/>
                    <a:pt x="705" y="473"/>
                    <a:pt x="682" y="473"/>
                  </a:cubicBezTo>
                  <a:lnTo>
                    <a:pt x="280" y="473"/>
                  </a:lnTo>
                  <a:cubicBezTo>
                    <a:pt x="256" y="473"/>
                    <a:pt x="237" y="461"/>
                    <a:pt x="237" y="438"/>
                  </a:cubicBezTo>
                  <a:cubicBezTo>
                    <a:pt x="237" y="414"/>
                    <a:pt x="256" y="402"/>
                    <a:pt x="280" y="402"/>
                  </a:cubicBezTo>
                  <a:close/>
                  <a:moveTo>
                    <a:pt x="33" y="403"/>
                  </a:moveTo>
                  <a:lnTo>
                    <a:pt x="81" y="446"/>
                  </a:lnTo>
                  <a:lnTo>
                    <a:pt x="167" y="339"/>
                  </a:lnTo>
                  <a:lnTo>
                    <a:pt x="205" y="382"/>
                  </a:lnTo>
                  <a:lnTo>
                    <a:pt x="98" y="508"/>
                  </a:lnTo>
                  <a:lnTo>
                    <a:pt x="68" y="508"/>
                  </a:lnTo>
                  <a:lnTo>
                    <a:pt x="0" y="441"/>
                  </a:lnTo>
                  <a:lnTo>
                    <a:pt x="0" y="403"/>
                  </a:lnTo>
                  <a:lnTo>
                    <a:pt x="33" y="403"/>
                  </a:lnTo>
                  <a:close/>
                  <a:moveTo>
                    <a:pt x="36" y="234"/>
                  </a:moveTo>
                  <a:lnTo>
                    <a:pt x="85" y="276"/>
                  </a:lnTo>
                  <a:lnTo>
                    <a:pt x="171" y="170"/>
                  </a:lnTo>
                  <a:lnTo>
                    <a:pt x="209" y="212"/>
                  </a:lnTo>
                  <a:lnTo>
                    <a:pt x="102" y="339"/>
                  </a:lnTo>
                  <a:lnTo>
                    <a:pt x="72" y="339"/>
                  </a:lnTo>
                  <a:lnTo>
                    <a:pt x="4" y="272"/>
                  </a:lnTo>
                  <a:lnTo>
                    <a:pt x="4" y="234"/>
                  </a:lnTo>
                  <a:lnTo>
                    <a:pt x="36" y="234"/>
                  </a:lnTo>
                  <a:close/>
                  <a:moveTo>
                    <a:pt x="36" y="64"/>
                  </a:moveTo>
                  <a:lnTo>
                    <a:pt x="85" y="107"/>
                  </a:lnTo>
                  <a:lnTo>
                    <a:pt x="171" y="0"/>
                  </a:lnTo>
                  <a:lnTo>
                    <a:pt x="209" y="43"/>
                  </a:lnTo>
                  <a:lnTo>
                    <a:pt x="102" y="170"/>
                  </a:lnTo>
                  <a:lnTo>
                    <a:pt x="72" y="170"/>
                  </a:lnTo>
                  <a:lnTo>
                    <a:pt x="4" y="103"/>
                  </a:lnTo>
                  <a:lnTo>
                    <a:pt x="4" y="64"/>
                  </a:lnTo>
                  <a:lnTo>
                    <a:pt x="36" y="64"/>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88" name="Circle"/>
            <p:cNvSpPr>
              <a:spLocks noChangeAspect="1" noEditPoints="1"/>
            </p:cNvSpPr>
            <p:nvPr/>
          </p:nvSpPr>
          <p:spPr bwMode="auto">
            <a:xfrm>
              <a:off x="3111499" y="591978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89" name="Text Align Left"/>
          <p:cNvGrpSpPr>
            <a:grpSpLocks noChangeAspect="1"/>
          </p:cNvGrpSpPr>
          <p:nvPr/>
        </p:nvGrpSpPr>
        <p:grpSpPr>
          <a:xfrm>
            <a:off x="9876097" y="5831679"/>
            <a:ext cx="377825" cy="377825"/>
            <a:chOff x="3492499" y="5888037"/>
            <a:chExt cx="377825" cy="377825"/>
          </a:xfrm>
        </p:grpSpPr>
        <p:sp>
          <p:nvSpPr>
            <p:cNvPr id="390" name="Text Align Left Icon"/>
            <p:cNvSpPr>
              <a:spLocks noChangeAspect="1" noEditPoints="1"/>
            </p:cNvSpPr>
            <p:nvPr/>
          </p:nvSpPr>
          <p:spPr bwMode="auto">
            <a:xfrm>
              <a:off x="3596480" y="5988049"/>
              <a:ext cx="169862" cy="177800"/>
            </a:xfrm>
            <a:custGeom>
              <a:avLst/>
              <a:gdLst>
                <a:gd name="T0" fmla="*/ 0 w 593"/>
                <a:gd name="T1" fmla="*/ 0 h 621"/>
                <a:gd name="T2" fmla="*/ 452 w 593"/>
                <a:gd name="T3" fmla="*/ 0 h 621"/>
                <a:gd name="T4" fmla="*/ 452 w 593"/>
                <a:gd name="T5" fmla="*/ 56 h 621"/>
                <a:gd name="T6" fmla="*/ 0 w 593"/>
                <a:gd name="T7" fmla="*/ 56 h 621"/>
                <a:gd name="T8" fmla="*/ 0 w 593"/>
                <a:gd name="T9" fmla="*/ 0 h 621"/>
                <a:gd name="T10" fmla="*/ 0 w 593"/>
                <a:gd name="T11" fmla="*/ 113 h 621"/>
                <a:gd name="T12" fmla="*/ 536 w 593"/>
                <a:gd name="T13" fmla="*/ 113 h 621"/>
                <a:gd name="T14" fmla="*/ 536 w 593"/>
                <a:gd name="T15" fmla="*/ 169 h 621"/>
                <a:gd name="T16" fmla="*/ 0 w 593"/>
                <a:gd name="T17" fmla="*/ 169 h 621"/>
                <a:gd name="T18" fmla="*/ 0 w 593"/>
                <a:gd name="T19" fmla="*/ 113 h 621"/>
                <a:gd name="T20" fmla="*/ 0 w 593"/>
                <a:gd name="T21" fmla="*/ 226 h 621"/>
                <a:gd name="T22" fmla="*/ 424 w 593"/>
                <a:gd name="T23" fmla="*/ 226 h 621"/>
                <a:gd name="T24" fmla="*/ 424 w 593"/>
                <a:gd name="T25" fmla="*/ 282 h 621"/>
                <a:gd name="T26" fmla="*/ 0 w 593"/>
                <a:gd name="T27" fmla="*/ 282 h 621"/>
                <a:gd name="T28" fmla="*/ 0 w 593"/>
                <a:gd name="T29" fmla="*/ 226 h 621"/>
                <a:gd name="T30" fmla="*/ 0 w 593"/>
                <a:gd name="T31" fmla="*/ 339 h 621"/>
                <a:gd name="T32" fmla="*/ 593 w 593"/>
                <a:gd name="T33" fmla="*/ 339 h 621"/>
                <a:gd name="T34" fmla="*/ 593 w 593"/>
                <a:gd name="T35" fmla="*/ 395 h 621"/>
                <a:gd name="T36" fmla="*/ 0 w 593"/>
                <a:gd name="T37" fmla="*/ 395 h 621"/>
                <a:gd name="T38" fmla="*/ 0 w 593"/>
                <a:gd name="T39" fmla="*/ 339 h 621"/>
                <a:gd name="T40" fmla="*/ 0 w 593"/>
                <a:gd name="T41" fmla="*/ 451 h 621"/>
                <a:gd name="T42" fmla="*/ 480 w 593"/>
                <a:gd name="T43" fmla="*/ 451 h 621"/>
                <a:gd name="T44" fmla="*/ 480 w 593"/>
                <a:gd name="T45" fmla="*/ 508 h 621"/>
                <a:gd name="T46" fmla="*/ 0 w 593"/>
                <a:gd name="T47" fmla="*/ 508 h 621"/>
                <a:gd name="T48" fmla="*/ 0 w 593"/>
                <a:gd name="T49" fmla="*/ 451 h 621"/>
                <a:gd name="T50" fmla="*/ 0 w 593"/>
                <a:gd name="T51" fmla="*/ 564 h 621"/>
                <a:gd name="T52" fmla="*/ 565 w 593"/>
                <a:gd name="T53" fmla="*/ 564 h 621"/>
                <a:gd name="T54" fmla="*/ 565 w 593"/>
                <a:gd name="T55" fmla="*/ 621 h 621"/>
                <a:gd name="T56" fmla="*/ 0 w 593"/>
                <a:gd name="T57" fmla="*/ 621 h 621"/>
                <a:gd name="T58" fmla="*/ 0 w 593"/>
                <a:gd name="T59" fmla="*/ 564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3" h="621">
                  <a:moveTo>
                    <a:pt x="0" y="0"/>
                  </a:moveTo>
                  <a:lnTo>
                    <a:pt x="452" y="0"/>
                  </a:lnTo>
                  <a:lnTo>
                    <a:pt x="452" y="56"/>
                  </a:lnTo>
                  <a:lnTo>
                    <a:pt x="0" y="56"/>
                  </a:lnTo>
                  <a:lnTo>
                    <a:pt x="0" y="0"/>
                  </a:lnTo>
                  <a:close/>
                  <a:moveTo>
                    <a:pt x="0" y="113"/>
                  </a:moveTo>
                  <a:lnTo>
                    <a:pt x="536" y="113"/>
                  </a:lnTo>
                  <a:lnTo>
                    <a:pt x="536" y="169"/>
                  </a:lnTo>
                  <a:lnTo>
                    <a:pt x="0" y="169"/>
                  </a:lnTo>
                  <a:lnTo>
                    <a:pt x="0" y="113"/>
                  </a:lnTo>
                  <a:close/>
                  <a:moveTo>
                    <a:pt x="0" y="226"/>
                  </a:moveTo>
                  <a:lnTo>
                    <a:pt x="424" y="226"/>
                  </a:lnTo>
                  <a:lnTo>
                    <a:pt x="424" y="282"/>
                  </a:lnTo>
                  <a:lnTo>
                    <a:pt x="0" y="282"/>
                  </a:lnTo>
                  <a:lnTo>
                    <a:pt x="0" y="226"/>
                  </a:lnTo>
                  <a:close/>
                  <a:moveTo>
                    <a:pt x="0" y="339"/>
                  </a:moveTo>
                  <a:lnTo>
                    <a:pt x="593" y="339"/>
                  </a:lnTo>
                  <a:lnTo>
                    <a:pt x="593" y="395"/>
                  </a:lnTo>
                  <a:lnTo>
                    <a:pt x="0" y="395"/>
                  </a:lnTo>
                  <a:lnTo>
                    <a:pt x="0" y="339"/>
                  </a:lnTo>
                  <a:close/>
                  <a:moveTo>
                    <a:pt x="0" y="451"/>
                  </a:moveTo>
                  <a:lnTo>
                    <a:pt x="480" y="451"/>
                  </a:lnTo>
                  <a:lnTo>
                    <a:pt x="480" y="508"/>
                  </a:lnTo>
                  <a:lnTo>
                    <a:pt x="0" y="508"/>
                  </a:lnTo>
                  <a:lnTo>
                    <a:pt x="0" y="451"/>
                  </a:lnTo>
                  <a:close/>
                  <a:moveTo>
                    <a:pt x="0" y="564"/>
                  </a:moveTo>
                  <a:lnTo>
                    <a:pt x="565" y="564"/>
                  </a:lnTo>
                  <a:lnTo>
                    <a:pt x="565" y="621"/>
                  </a:lnTo>
                  <a:lnTo>
                    <a:pt x="0" y="621"/>
                  </a:lnTo>
                  <a:lnTo>
                    <a:pt x="0" y="564"/>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91" name="Circle"/>
            <p:cNvSpPr>
              <a:spLocks noChangeAspect="1" noEditPoints="1"/>
            </p:cNvSpPr>
            <p:nvPr/>
          </p:nvSpPr>
          <p:spPr bwMode="auto">
            <a:xfrm>
              <a:off x="3492499" y="5888037"/>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97" name="Text Align Center"/>
          <p:cNvGrpSpPr>
            <a:grpSpLocks noChangeAspect="1"/>
          </p:cNvGrpSpPr>
          <p:nvPr/>
        </p:nvGrpSpPr>
        <p:grpSpPr>
          <a:xfrm>
            <a:off x="10545920" y="5831679"/>
            <a:ext cx="377825" cy="377825"/>
            <a:chOff x="3886993" y="5867399"/>
            <a:chExt cx="377825" cy="377825"/>
          </a:xfrm>
        </p:grpSpPr>
        <p:sp>
          <p:nvSpPr>
            <p:cNvPr id="498" name="Text Align Center Icon"/>
            <p:cNvSpPr>
              <a:spLocks noChangeAspect="1" noEditPoints="1"/>
            </p:cNvSpPr>
            <p:nvPr/>
          </p:nvSpPr>
          <p:spPr bwMode="auto">
            <a:xfrm>
              <a:off x="3979068" y="5968205"/>
              <a:ext cx="193675" cy="176212"/>
            </a:xfrm>
            <a:custGeom>
              <a:avLst/>
              <a:gdLst>
                <a:gd name="T0" fmla="*/ 141 w 678"/>
                <a:gd name="T1" fmla="*/ 0 h 621"/>
                <a:gd name="T2" fmla="*/ 537 w 678"/>
                <a:gd name="T3" fmla="*/ 0 h 621"/>
                <a:gd name="T4" fmla="*/ 537 w 678"/>
                <a:gd name="T5" fmla="*/ 56 h 621"/>
                <a:gd name="T6" fmla="*/ 141 w 678"/>
                <a:gd name="T7" fmla="*/ 56 h 621"/>
                <a:gd name="T8" fmla="*/ 141 w 678"/>
                <a:gd name="T9" fmla="*/ 0 h 621"/>
                <a:gd name="T10" fmla="*/ 28 w 678"/>
                <a:gd name="T11" fmla="*/ 113 h 621"/>
                <a:gd name="T12" fmla="*/ 649 w 678"/>
                <a:gd name="T13" fmla="*/ 113 h 621"/>
                <a:gd name="T14" fmla="*/ 649 w 678"/>
                <a:gd name="T15" fmla="*/ 169 h 621"/>
                <a:gd name="T16" fmla="*/ 28 w 678"/>
                <a:gd name="T17" fmla="*/ 169 h 621"/>
                <a:gd name="T18" fmla="*/ 28 w 678"/>
                <a:gd name="T19" fmla="*/ 113 h 621"/>
                <a:gd name="T20" fmla="*/ 113 w 678"/>
                <a:gd name="T21" fmla="*/ 226 h 621"/>
                <a:gd name="T22" fmla="*/ 565 w 678"/>
                <a:gd name="T23" fmla="*/ 226 h 621"/>
                <a:gd name="T24" fmla="*/ 565 w 678"/>
                <a:gd name="T25" fmla="*/ 282 h 621"/>
                <a:gd name="T26" fmla="*/ 113 w 678"/>
                <a:gd name="T27" fmla="*/ 282 h 621"/>
                <a:gd name="T28" fmla="*/ 113 w 678"/>
                <a:gd name="T29" fmla="*/ 226 h 621"/>
                <a:gd name="T30" fmla="*/ 0 w 678"/>
                <a:gd name="T31" fmla="*/ 339 h 621"/>
                <a:gd name="T32" fmla="*/ 678 w 678"/>
                <a:gd name="T33" fmla="*/ 339 h 621"/>
                <a:gd name="T34" fmla="*/ 678 w 678"/>
                <a:gd name="T35" fmla="*/ 395 h 621"/>
                <a:gd name="T36" fmla="*/ 0 w 678"/>
                <a:gd name="T37" fmla="*/ 395 h 621"/>
                <a:gd name="T38" fmla="*/ 0 w 678"/>
                <a:gd name="T39" fmla="*/ 339 h 621"/>
                <a:gd name="T40" fmla="*/ 141 w 678"/>
                <a:gd name="T41" fmla="*/ 452 h 621"/>
                <a:gd name="T42" fmla="*/ 537 w 678"/>
                <a:gd name="T43" fmla="*/ 452 h 621"/>
                <a:gd name="T44" fmla="*/ 537 w 678"/>
                <a:gd name="T45" fmla="*/ 508 h 621"/>
                <a:gd name="T46" fmla="*/ 141 w 678"/>
                <a:gd name="T47" fmla="*/ 508 h 621"/>
                <a:gd name="T48" fmla="*/ 141 w 678"/>
                <a:gd name="T49" fmla="*/ 452 h 621"/>
                <a:gd name="T50" fmla="*/ 85 w 678"/>
                <a:gd name="T51" fmla="*/ 564 h 621"/>
                <a:gd name="T52" fmla="*/ 593 w 678"/>
                <a:gd name="T53" fmla="*/ 564 h 621"/>
                <a:gd name="T54" fmla="*/ 593 w 678"/>
                <a:gd name="T55" fmla="*/ 621 h 621"/>
                <a:gd name="T56" fmla="*/ 85 w 678"/>
                <a:gd name="T57" fmla="*/ 621 h 621"/>
                <a:gd name="T58" fmla="*/ 85 w 678"/>
                <a:gd name="T59" fmla="*/ 564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78" h="621">
                  <a:moveTo>
                    <a:pt x="141" y="0"/>
                  </a:moveTo>
                  <a:lnTo>
                    <a:pt x="537" y="0"/>
                  </a:lnTo>
                  <a:lnTo>
                    <a:pt x="537" y="56"/>
                  </a:lnTo>
                  <a:lnTo>
                    <a:pt x="141" y="56"/>
                  </a:lnTo>
                  <a:lnTo>
                    <a:pt x="141" y="0"/>
                  </a:lnTo>
                  <a:close/>
                  <a:moveTo>
                    <a:pt x="28" y="113"/>
                  </a:moveTo>
                  <a:lnTo>
                    <a:pt x="649" y="113"/>
                  </a:lnTo>
                  <a:lnTo>
                    <a:pt x="649" y="169"/>
                  </a:lnTo>
                  <a:lnTo>
                    <a:pt x="28" y="169"/>
                  </a:lnTo>
                  <a:lnTo>
                    <a:pt x="28" y="113"/>
                  </a:lnTo>
                  <a:close/>
                  <a:moveTo>
                    <a:pt x="113" y="226"/>
                  </a:moveTo>
                  <a:lnTo>
                    <a:pt x="565" y="226"/>
                  </a:lnTo>
                  <a:lnTo>
                    <a:pt x="565" y="282"/>
                  </a:lnTo>
                  <a:lnTo>
                    <a:pt x="113" y="282"/>
                  </a:lnTo>
                  <a:lnTo>
                    <a:pt x="113" y="226"/>
                  </a:lnTo>
                  <a:close/>
                  <a:moveTo>
                    <a:pt x="0" y="339"/>
                  </a:moveTo>
                  <a:lnTo>
                    <a:pt x="678" y="339"/>
                  </a:lnTo>
                  <a:lnTo>
                    <a:pt x="678" y="395"/>
                  </a:lnTo>
                  <a:lnTo>
                    <a:pt x="0" y="395"/>
                  </a:lnTo>
                  <a:lnTo>
                    <a:pt x="0" y="339"/>
                  </a:lnTo>
                  <a:close/>
                  <a:moveTo>
                    <a:pt x="141" y="452"/>
                  </a:moveTo>
                  <a:lnTo>
                    <a:pt x="537" y="452"/>
                  </a:lnTo>
                  <a:lnTo>
                    <a:pt x="537" y="508"/>
                  </a:lnTo>
                  <a:lnTo>
                    <a:pt x="141" y="508"/>
                  </a:lnTo>
                  <a:lnTo>
                    <a:pt x="141" y="452"/>
                  </a:lnTo>
                  <a:close/>
                  <a:moveTo>
                    <a:pt x="85" y="564"/>
                  </a:moveTo>
                  <a:lnTo>
                    <a:pt x="593" y="564"/>
                  </a:lnTo>
                  <a:lnTo>
                    <a:pt x="593" y="621"/>
                  </a:lnTo>
                  <a:lnTo>
                    <a:pt x="85" y="621"/>
                  </a:lnTo>
                  <a:lnTo>
                    <a:pt x="85" y="564"/>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99" name="Circle"/>
            <p:cNvSpPr>
              <a:spLocks noChangeAspect="1" noEditPoints="1"/>
            </p:cNvSpPr>
            <p:nvPr/>
          </p:nvSpPr>
          <p:spPr bwMode="auto">
            <a:xfrm>
              <a:off x="3886993" y="5867399"/>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Tree>
    <p:extLst>
      <p:ext uri="{BB962C8B-B14F-4D97-AF65-F5344CB8AC3E}">
        <p14:creationId xmlns:p14="http://schemas.microsoft.com/office/powerpoint/2010/main" val="576667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a:t>Icons (2/2)</a:t>
            </a:r>
            <a:endParaRPr lang="en-US" dirty="0"/>
          </a:p>
        </p:txBody>
      </p:sp>
      <p:grpSp>
        <p:nvGrpSpPr>
          <p:cNvPr id="4434" name="Text Align Right"/>
          <p:cNvGrpSpPr>
            <a:grpSpLocks noChangeAspect="1"/>
          </p:cNvGrpSpPr>
          <p:nvPr/>
        </p:nvGrpSpPr>
        <p:grpSpPr>
          <a:xfrm>
            <a:off x="1168399" y="1392238"/>
            <a:ext cx="377825" cy="377825"/>
            <a:chOff x="4276724" y="5894387"/>
            <a:chExt cx="377825" cy="377825"/>
          </a:xfrm>
        </p:grpSpPr>
        <p:sp>
          <p:nvSpPr>
            <p:cNvPr id="4163" name="Text Align Right Icon"/>
            <p:cNvSpPr>
              <a:spLocks noChangeAspect="1" noEditPoints="1"/>
            </p:cNvSpPr>
            <p:nvPr/>
          </p:nvSpPr>
          <p:spPr bwMode="auto">
            <a:xfrm>
              <a:off x="4380705" y="5995193"/>
              <a:ext cx="169862" cy="176212"/>
            </a:xfrm>
            <a:custGeom>
              <a:avLst/>
              <a:gdLst>
                <a:gd name="T0" fmla="*/ 592 w 592"/>
                <a:gd name="T1" fmla="*/ 0 h 621"/>
                <a:gd name="T2" fmla="*/ 592 w 592"/>
                <a:gd name="T3" fmla="*/ 56 h 621"/>
                <a:gd name="T4" fmla="*/ 141 w 592"/>
                <a:gd name="T5" fmla="*/ 56 h 621"/>
                <a:gd name="T6" fmla="*/ 141 w 592"/>
                <a:gd name="T7" fmla="*/ 0 h 621"/>
                <a:gd name="T8" fmla="*/ 592 w 592"/>
                <a:gd name="T9" fmla="*/ 0 h 621"/>
                <a:gd name="T10" fmla="*/ 592 w 592"/>
                <a:gd name="T11" fmla="*/ 113 h 621"/>
                <a:gd name="T12" fmla="*/ 592 w 592"/>
                <a:gd name="T13" fmla="*/ 169 h 621"/>
                <a:gd name="T14" fmla="*/ 56 w 592"/>
                <a:gd name="T15" fmla="*/ 169 h 621"/>
                <a:gd name="T16" fmla="*/ 56 w 592"/>
                <a:gd name="T17" fmla="*/ 113 h 621"/>
                <a:gd name="T18" fmla="*/ 592 w 592"/>
                <a:gd name="T19" fmla="*/ 113 h 621"/>
                <a:gd name="T20" fmla="*/ 592 w 592"/>
                <a:gd name="T21" fmla="*/ 226 h 621"/>
                <a:gd name="T22" fmla="*/ 592 w 592"/>
                <a:gd name="T23" fmla="*/ 282 h 621"/>
                <a:gd name="T24" fmla="*/ 169 w 592"/>
                <a:gd name="T25" fmla="*/ 282 h 621"/>
                <a:gd name="T26" fmla="*/ 169 w 592"/>
                <a:gd name="T27" fmla="*/ 226 h 621"/>
                <a:gd name="T28" fmla="*/ 592 w 592"/>
                <a:gd name="T29" fmla="*/ 226 h 621"/>
                <a:gd name="T30" fmla="*/ 592 w 592"/>
                <a:gd name="T31" fmla="*/ 339 h 621"/>
                <a:gd name="T32" fmla="*/ 592 w 592"/>
                <a:gd name="T33" fmla="*/ 395 h 621"/>
                <a:gd name="T34" fmla="*/ 0 w 592"/>
                <a:gd name="T35" fmla="*/ 395 h 621"/>
                <a:gd name="T36" fmla="*/ 0 w 592"/>
                <a:gd name="T37" fmla="*/ 339 h 621"/>
                <a:gd name="T38" fmla="*/ 592 w 592"/>
                <a:gd name="T39" fmla="*/ 339 h 621"/>
                <a:gd name="T40" fmla="*/ 592 w 592"/>
                <a:gd name="T41" fmla="*/ 452 h 621"/>
                <a:gd name="T42" fmla="*/ 592 w 592"/>
                <a:gd name="T43" fmla="*/ 508 h 621"/>
                <a:gd name="T44" fmla="*/ 112 w 592"/>
                <a:gd name="T45" fmla="*/ 508 h 621"/>
                <a:gd name="T46" fmla="*/ 112 w 592"/>
                <a:gd name="T47" fmla="*/ 452 h 621"/>
                <a:gd name="T48" fmla="*/ 592 w 592"/>
                <a:gd name="T49" fmla="*/ 452 h 621"/>
                <a:gd name="T50" fmla="*/ 592 w 592"/>
                <a:gd name="T51" fmla="*/ 565 h 621"/>
                <a:gd name="T52" fmla="*/ 592 w 592"/>
                <a:gd name="T53" fmla="*/ 621 h 621"/>
                <a:gd name="T54" fmla="*/ 28 w 592"/>
                <a:gd name="T55" fmla="*/ 621 h 621"/>
                <a:gd name="T56" fmla="*/ 28 w 592"/>
                <a:gd name="T57" fmla="*/ 565 h 621"/>
                <a:gd name="T58" fmla="*/ 592 w 592"/>
                <a:gd name="T59" fmla="*/ 565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2" h="621">
                  <a:moveTo>
                    <a:pt x="592" y="0"/>
                  </a:moveTo>
                  <a:lnTo>
                    <a:pt x="592" y="56"/>
                  </a:lnTo>
                  <a:lnTo>
                    <a:pt x="141" y="56"/>
                  </a:lnTo>
                  <a:lnTo>
                    <a:pt x="141" y="0"/>
                  </a:lnTo>
                  <a:lnTo>
                    <a:pt x="592" y="0"/>
                  </a:lnTo>
                  <a:close/>
                  <a:moveTo>
                    <a:pt x="592" y="113"/>
                  </a:moveTo>
                  <a:lnTo>
                    <a:pt x="592" y="169"/>
                  </a:lnTo>
                  <a:lnTo>
                    <a:pt x="56" y="169"/>
                  </a:lnTo>
                  <a:lnTo>
                    <a:pt x="56" y="113"/>
                  </a:lnTo>
                  <a:lnTo>
                    <a:pt x="592" y="113"/>
                  </a:lnTo>
                  <a:close/>
                  <a:moveTo>
                    <a:pt x="592" y="226"/>
                  </a:moveTo>
                  <a:lnTo>
                    <a:pt x="592" y="282"/>
                  </a:lnTo>
                  <a:lnTo>
                    <a:pt x="169" y="282"/>
                  </a:lnTo>
                  <a:lnTo>
                    <a:pt x="169" y="226"/>
                  </a:lnTo>
                  <a:lnTo>
                    <a:pt x="592" y="226"/>
                  </a:lnTo>
                  <a:close/>
                  <a:moveTo>
                    <a:pt x="592" y="339"/>
                  </a:moveTo>
                  <a:lnTo>
                    <a:pt x="592" y="395"/>
                  </a:lnTo>
                  <a:lnTo>
                    <a:pt x="0" y="395"/>
                  </a:lnTo>
                  <a:lnTo>
                    <a:pt x="0" y="339"/>
                  </a:lnTo>
                  <a:lnTo>
                    <a:pt x="592" y="339"/>
                  </a:lnTo>
                  <a:close/>
                  <a:moveTo>
                    <a:pt x="592" y="452"/>
                  </a:moveTo>
                  <a:lnTo>
                    <a:pt x="592" y="508"/>
                  </a:lnTo>
                  <a:lnTo>
                    <a:pt x="112" y="508"/>
                  </a:lnTo>
                  <a:lnTo>
                    <a:pt x="112" y="452"/>
                  </a:lnTo>
                  <a:lnTo>
                    <a:pt x="592" y="452"/>
                  </a:lnTo>
                  <a:close/>
                  <a:moveTo>
                    <a:pt x="592" y="565"/>
                  </a:moveTo>
                  <a:lnTo>
                    <a:pt x="592" y="621"/>
                  </a:lnTo>
                  <a:lnTo>
                    <a:pt x="28" y="621"/>
                  </a:lnTo>
                  <a:lnTo>
                    <a:pt x="28" y="565"/>
                  </a:lnTo>
                  <a:lnTo>
                    <a:pt x="592" y="565"/>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05" name="Circle"/>
            <p:cNvSpPr>
              <a:spLocks noChangeAspect="1" noEditPoints="1"/>
            </p:cNvSpPr>
            <p:nvPr/>
          </p:nvSpPr>
          <p:spPr bwMode="auto">
            <a:xfrm>
              <a:off x="4276724" y="5894387"/>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56" name="Flip Horizontal"/>
          <p:cNvGrpSpPr>
            <a:grpSpLocks noChangeAspect="1"/>
          </p:cNvGrpSpPr>
          <p:nvPr/>
        </p:nvGrpSpPr>
        <p:grpSpPr>
          <a:xfrm>
            <a:off x="3177869" y="1392238"/>
            <a:ext cx="377825" cy="377825"/>
            <a:chOff x="6179343" y="5875337"/>
            <a:chExt cx="377825" cy="377825"/>
          </a:xfrm>
        </p:grpSpPr>
        <p:sp>
          <p:nvSpPr>
            <p:cNvPr id="4172" name="Flip Horizontal Icon"/>
            <p:cNvSpPr>
              <a:spLocks noChangeAspect="1" noEditPoints="1"/>
            </p:cNvSpPr>
            <p:nvPr/>
          </p:nvSpPr>
          <p:spPr bwMode="auto">
            <a:xfrm>
              <a:off x="6263480" y="5957093"/>
              <a:ext cx="209550" cy="201612"/>
            </a:xfrm>
            <a:custGeom>
              <a:avLst/>
              <a:gdLst>
                <a:gd name="T0" fmla="*/ 338 w 733"/>
                <a:gd name="T1" fmla="*/ 0 h 706"/>
                <a:gd name="T2" fmla="*/ 338 w 733"/>
                <a:gd name="T3" fmla="*/ 706 h 706"/>
                <a:gd name="T4" fmla="*/ 0 w 733"/>
                <a:gd name="T5" fmla="*/ 706 h 706"/>
                <a:gd name="T6" fmla="*/ 338 w 733"/>
                <a:gd name="T7" fmla="*/ 0 h 706"/>
                <a:gd name="T8" fmla="*/ 282 w 733"/>
                <a:gd name="T9" fmla="*/ 226 h 706"/>
                <a:gd name="T10" fmla="*/ 84 w 733"/>
                <a:gd name="T11" fmla="*/ 649 h 706"/>
                <a:gd name="T12" fmla="*/ 282 w 733"/>
                <a:gd name="T13" fmla="*/ 649 h 706"/>
                <a:gd name="T14" fmla="*/ 282 w 733"/>
                <a:gd name="T15" fmla="*/ 226 h 706"/>
                <a:gd name="T16" fmla="*/ 395 w 733"/>
                <a:gd name="T17" fmla="*/ 0 h 706"/>
                <a:gd name="T18" fmla="*/ 502 w 733"/>
                <a:gd name="T19" fmla="*/ 224 h 706"/>
                <a:gd name="T20" fmla="*/ 459 w 733"/>
                <a:gd name="T21" fmla="*/ 249 h 706"/>
                <a:gd name="T22" fmla="*/ 395 w 733"/>
                <a:gd name="T23" fmla="*/ 113 h 706"/>
                <a:gd name="T24" fmla="*/ 395 w 733"/>
                <a:gd name="T25" fmla="*/ 0 h 706"/>
                <a:gd name="T26" fmla="*/ 578 w 733"/>
                <a:gd name="T27" fmla="*/ 382 h 706"/>
                <a:gd name="T28" fmla="*/ 534 w 733"/>
                <a:gd name="T29" fmla="*/ 408 h 706"/>
                <a:gd name="T30" fmla="*/ 480 w 733"/>
                <a:gd name="T31" fmla="*/ 294 h 706"/>
                <a:gd name="T32" fmla="*/ 523 w 733"/>
                <a:gd name="T33" fmla="*/ 268 h 706"/>
                <a:gd name="T34" fmla="*/ 578 w 733"/>
                <a:gd name="T35" fmla="*/ 382 h 706"/>
                <a:gd name="T36" fmla="*/ 653 w 733"/>
                <a:gd name="T37" fmla="*/ 539 h 706"/>
                <a:gd name="T38" fmla="*/ 609 w 733"/>
                <a:gd name="T39" fmla="*/ 566 h 706"/>
                <a:gd name="T40" fmla="*/ 555 w 733"/>
                <a:gd name="T41" fmla="*/ 452 h 706"/>
                <a:gd name="T42" fmla="*/ 599 w 733"/>
                <a:gd name="T43" fmla="*/ 425 h 706"/>
                <a:gd name="T44" fmla="*/ 653 w 733"/>
                <a:gd name="T45" fmla="*/ 539 h 706"/>
                <a:gd name="T46" fmla="*/ 733 w 733"/>
                <a:gd name="T47" fmla="*/ 706 h 706"/>
                <a:gd name="T48" fmla="*/ 677 w 733"/>
                <a:gd name="T49" fmla="*/ 706 h 706"/>
                <a:gd name="T50" fmla="*/ 649 w 733"/>
                <a:gd name="T51" fmla="*/ 649 h 706"/>
                <a:gd name="T52" fmla="*/ 630 w 733"/>
                <a:gd name="T53" fmla="*/ 610 h 706"/>
                <a:gd name="T54" fmla="*/ 674 w 733"/>
                <a:gd name="T55" fmla="*/ 583 h 706"/>
                <a:gd name="T56" fmla="*/ 733 w 733"/>
                <a:gd name="T57" fmla="*/ 706 h 706"/>
                <a:gd name="T58" fmla="*/ 508 w 733"/>
                <a:gd name="T59" fmla="*/ 706 h 706"/>
                <a:gd name="T60" fmla="*/ 508 w 733"/>
                <a:gd name="T61" fmla="*/ 649 h 706"/>
                <a:gd name="T62" fmla="*/ 564 w 733"/>
                <a:gd name="T63" fmla="*/ 649 h 706"/>
                <a:gd name="T64" fmla="*/ 592 w 733"/>
                <a:gd name="T65" fmla="*/ 649 h 706"/>
                <a:gd name="T66" fmla="*/ 592 w 733"/>
                <a:gd name="T67" fmla="*/ 706 h 706"/>
                <a:gd name="T68" fmla="*/ 508 w 733"/>
                <a:gd name="T69" fmla="*/ 706 h 706"/>
                <a:gd name="T70" fmla="*/ 395 w 733"/>
                <a:gd name="T71" fmla="*/ 706 h 706"/>
                <a:gd name="T72" fmla="*/ 395 w 733"/>
                <a:gd name="T73" fmla="*/ 621 h 706"/>
                <a:gd name="T74" fmla="*/ 451 w 733"/>
                <a:gd name="T75" fmla="*/ 621 h 706"/>
                <a:gd name="T76" fmla="*/ 451 w 733"/>
                <a:gd name="T77" fmla="*/ 649 h 706"/>
                <a:gd name="T78" fmla="*/ 451 w 733"/>
                <a:gd name="T79" fmla="*/ 706 h 706"/>
                <a:gd name="T80" fmla="*/ 395 w 733"/>
                <a:gd name="T81" fmla="*/ 706 h 706"/>
                <a:gd name="T82" fmla="*/ 395 w 733"/>
                <a:gd name="T83" fmla="*/ 480 h 706"/>
                <a:gd name="T84" fmla="*/ 451 w 733"/>
                <a:gd name="T85" fmla="*/ 480 h 706"/>
                <a:gd name="T86" fmla="*/ 451 w 733"/>
                <a:gd name="T87" fmla="*/ 565 h 706"/>
                <a:gd name="T88" fmla="*/ 395 w 733"/>
                <a:gd name="T89" fmla="*/ 565 h 706"/>
                <a:gd name="T90" fmla="*/ 395 w 733"/>
                <a:gd name="T91" fmla="*/ 480 h 706"/>
                <a:gd name="T92" fmla="*/ 395 w 733"/>
                <a:gd name="T93" fmla="*/ 226 h 706"/>
                <a:gd name="T94" fmla="*/ 451 w 733"/>
                <a:gd name="T95" fmla="*/ 347 h 706"/>
                <a:gd name="T96" fmla="*/ 451 w 733"/>
                <a:gd name="T97" fmla="*/ 424 h 706"/>
                <a:gd name="T98" fmla="*/ 395 w 733"/>
                <a:gd name="T99" fmla="*/ 424 h 706"/>
                <a:gd name="T100" fmla="*/ 395 w 733"/>
                <a:gd name="T101" fmla="*/ 226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33" h="706">
                  <a:moveTo>
                    <a:pt x="338" y="0"/>
                  </a:moveTo>
                  <a:lnTo>
                    <a:pt x="338" y="706"/>
                  </a:lnTo>
                  <a:lnTo>
                    <a:pt x="0" y="706"/>
                  </a:lnTo>
                  <a:lnTo>
                    <a:pt x="338" y="0"/>
                  </a:lnTo>
                  <a:close/>
                  <a:moveTo>
                    <a:pt x="282" y="226"/>
                  </a:moveTo>
                  <a:lnTo>
                    <a:pt x="84" y="649"/>
                  </a:lnTo>
                  <a:lnTo>
                    <a:pt x="282" y="649"/>
                  </a:lnTo>
                  <a:lnTo>
                    <a:pt x="282" y="226"/>
                  </a:lnTo>
                  <a:close/>
                  <a:moveTo>
                    <a:pt x="395" y="0"/>
                  </a:moveTo>
                  <a:lnTo>
                    <a:pt x="502" y="224"/>
                  </a:lnTo>
                  <a:lnTo>
                    <a:pt x="459" y="249"/>
                  </a:lnTo>
                  <a:lnTo>
                    <a:pt x="395" y="113"/>
                  </a:lnTo>
                  <a:lnTo>
                    <a:pt x="395" y="0"/>
                  </a:lnTo>
                  <a:close/>
                  <a:moveTo>
                    <a:pt x="578" y="382"/>
                  </a:moveTo>
                  <a:lnTo>
                    <a:pt x="534" y="408"/>
                  </a:lnTo>
                  <a:lnTo>
                    <a:pt x="480" y="294"/>
                  </a:lnTo>
                  <a:lnTo>
                    <a:pt x="523" y="268"/>
                  </a:lnTo>
                  <a:lnTo>
                    <a:pt x="578" y="382"/>
                  </a:lnTo>
                  <a:close/>
                  <a:moveTo>
                    <a:pt x="653" y="539"/>
                  </a:moveTo>
                  <a:lnTo>
                    <a:pt x="609" y="566"/>
                  </a:lnTo>
                  <a:lnTo>
                    <a:pt x="555" y="452"/>
                  </a:lnTo>
                  <a:lnTo>
                    <a:pt x="599" y="425"/>
                  </a:lnTo>
                  <a:lnTo>
                    <a:pt x="653" y="539"/>
                  </a:lnTo>
                  <a:close/>
                  <a:moveTo>
                    <a:pt x="733" y="706"/>
                  </a:moveTo>
                  <a:lnTo>
                    <a:pt x="677" y="706"/>
                  </a:lnTo>
                  <a:lnTo>
                    <a:pt x="649" y="649"/>
                  </a:lnTo>
                  <a:lnTo>
                    <a:pt x="630" y="610"/>
                  </a:lnTo>
                  <a:lnTo>
                    <a:pt x="674" y="583"/>
                  </a:lnTo>
                  <a:lnTo>
                    <a:pt x="733" y="706"/>
                  </a:lnTo>
                  <a:close/>
                  <a:moveTo>
                    <a:pt x="508" y="706"/>
                  </a:moveTo>
                  <a:lnTo>
                    <a:pt x="508" y="649"/>
                  </a:lnTo>
                  <a:lnTo>
                    <a:pt x="564" y="649"/>
                  </a:lnTo>
                  <a:lnTo>
                    <a:pt x="592" y="649"/>
                  </a:lnTo>
                  <a:lnTo>
                    <a:pt x="592" y="706"/>
                  </a:lnTo>
                  <a:lnTo>
                    <a:pt x="508" y="706"/>
                  </a:lnTo>
                  <a:close/>
                  <a:moveTo>
                    <a:pt x="395" y="706"/>
                  </a:moveTo>
                  <a:lnTo>
                    <a:pt x="395" y="621"/>
                  </a:lnTo>
                  <a:lnTo>
                    <a:pt x="451" y="621"/>
                  </a:lnTo>
                  <a:lnTo>
                    <a:pt x="451" y="649"/>
                  </a:lnTo>
                  <a:lnTo>
                    <a:pt x="451" y="706"/>
                  </a:lnTo>
                  <a:lnTo>
                    <a:pt x="395" y="706"/>
                  </a:lnTo>
                  <a:close/>
                  <a:moveTo>
                    <a:pt x="395" y="480"/>
                  </a:moveTo>
                  <a:lnTo>
                    <a:pt x="451" y="480"/>
                  </a:lnTo>
                  <a:lnTo>
                    <a:pt x="451" y="565"/>
                  </a:lnTo>
                  <a:lnTo>
                    <a:pt x="395" y="565"/>
                  </a:lnTo>
                  <a:lnTo>
                    <a:pt x="395" y="480"/>
                  </a:lnTo>
                  <a:close/>
                  <a:moveTo>
                    <a:pt x="395" y="226"/>
                  </a:moveTo>
                  <a:lnTo>
                    <a:pt x="451" y="347"/>
                  </a:lnTo>
                  <a:lnTo>
                    <a:pt x="451" y="424"/>
                  </a:lnTo>
                  <a:lnTo>
                    <a:pt x="395" y="424"/>
                  </a:lnTo>
                  <a:lnTo>
                    <a:pt x="395" y="226"/>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07" name="Circle"/>
            <p:cNvSpPr>
              <a:spLocks noChangeAspect="1" noEditPoints="1"/>
            </p:cNvSpPr>
            <p:nvPr/>
          </p:nvSpPr>
          <p:spPr bwMode="auto">
            <a:xfrm>
              <a:off x="6179343" y="5875337"/>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57" name="Flip Vertical"/>
          <p:cNvGrpSpPr>
            <a:grpSpLocks noChangeAspect="1"/>
          </p:cNvGrpSpPr>
          <p:nvPr/>
        </p:nvGrpSpPr>
        <p:grpSpPr>
          <a:xfrm>
            <a:off x="3847690" y="1392238"/>
            <a:ext cx="377825" cy="377825"/>
            <a:chOff x="6569074" y="5902325"/>
            <a:chExt cx="377825" cy="377825"/>
          </a:xfrm>
        </p:grpSpPr>
        <p:sp>
          <p:nvSpPr>
            <p:cNvPr id="4173" name="Flip Vertical Icon"/>
            <p:cNvSpPr>
              <a:spLocks noChangeAspect="1" noEditPoints="1"/>
            </p:cNvSpPr>
            <p:nvPr/>
          </p:nvSpPr>
          <p:spPr bwMode="auto">
            <a:xfrm>
              <a:off x="6650830" y="5986462"/>
              <a:ext cx="201612" cy="209550"/>
            </a:xfrm>
            <a:custGeom>
              <a:avLst/>
              <a:gdLst>
                <a:gd name="T0" fmla="*/ 0 w 706"/>
                <a:gd name="T1" fmla="*/ 339 h 734"/>
                <a:gd name="T2" fmla="*/ 706 w 706"/>
                <a:gd name="T3" fmla="*/ 339 h 734"/>
                <a:gd name="T4" fmla="*/ 706 w 706"/>
                <a:gd name="T5" fmla="*/ 0 h 734"/>
                <a:gd name="T6" fmla="*/ 0 w 706"/>
                <a:gd name="T7" fmla="*/ 339 h 734"/>
                <a:gd name="T8" fmla="*/ 226 w 706"/>
                <a:gd name="T9" fmla="*/ 282 h 734"/>
                <a:gd name="T10" fmla="*/ 649 w 706"/>
                <a:gd name="T11" fmla="*/ 85 h 734"/>
                <a:gd name="T12" fmla="*/ 649 w 706"/>
                <a:gd name="T13" fmla="*/ 282 h 734"/>
                <a:gd name="T14" fmla="*/ 226 w 706"/>
                <a:gd name="T15" fmla="*/ 282 h 734"/>
                <a:gd name="T16" fmla="*/ 0 w 706"/>
                <a:gd name="T17" fmla="*/ 395 h 734"/>
                <a:gd name="T18" fmla="*/ 224 w 706"/>
                <a:gd name="T19" fmla="*/ 503 h 734"/>
                <a:gd name="T20" fmla="*/ 249 w 706"/>
                <a:gd name="T21" fmla="*/ 460 h 734"/>
                <a:gd name="T22" fmla="*/ 113 w 706"/>
                <a:gd name="T23" fmla="*/ 395 h 734"/>
                <a:gd name="T24" fmla="*/ 0 w 706"/>
                <a:gd name="T25" fmla="*/ 395 h 734"/>
                <a:gd name="T26" fmla="*/ 381 w 706"/>
                <a:gd name="T27" fmla="*/ 578 h 734"/>
                <a:gd name="T28" fmla="*/ 407 w 706"/>
                <a:gd name="T29" fmla="*/ 535 h 734"/>
                <a:gd name="T30" fmla="*/ 293 w 706"/>
                <a:gd name="T31" fmla="*/ 481 h 734"/>
                <a:gd name="T32" fmla="*/ 267 w 706"/>
                <a:gd name="T33" fmla="*/ 524 h 734"/>
                <a:gd name="T34" fmla="*/ 381 w 706"/>
                <a:gd name="T35" fmla="*/ 578 h 734"/>
                <a:gd name="T36" fmla="*/ 539 w 706"/>
                <a:gd name="T37" fmla="*/ 654 h 734"/>
                <a:gd name="T38" fmla="*/ 566 w 706"/>
                <a:gd name="T39" fmla="*/ 610 h 734"/>
                <a:gd name="T40" fmla="*/ 451 w 706"/>
                <a:gd name="T41" fmla="*/ 556 h 734"/>
                <a:gd name="T42" fmla="*/ 425 w 706"/>
                <a:gd name="T43" fmla="*/ 599 h 734"/>
                <a:gd name="T44" fmla="*/ 539 w 706"/>
                <a:gd name="T45" fmla="*/ 654 h 734"/>
                <a:gd name="T46" fmla="*/ 706 w 706"/>
                <a:gd name="T47" fmla="*/ 734 h 734"/>
                <a:gd name="T48" fmla="*/ 706 w 706"/>
                <a:gd name="T49" fmla="*/ 678 h 734"/>
                <a:gd name="T50" fmla="*/ 649 w 706"/>
                <a:gd name="T51" fmla="*/ 649 h 734"/>
                <a:gd name="T52" fmla="*/ 610 w 706"/>
                <a:gd name="T53" fmla="*/ 631 h 734"/>
                <a:gd name="T54" fmla="*/ 583 w 706"/>
                <a:gd name="T55" fmla="*/ 675 h 734"/>
                <a:gd name="T56" fmla="*/ 706 w 706"/>
                <a:gd name="T57" fmla="*/ 734 h 734"/>
                <a:gd name="T58" fmla="*/ 706 w 706"/>
                <a:gd name="T59" fmla="*/ 508 h 734"/>
                <a:gd name="T60" fmla="*/ 649 w 706"/>
                <a:gd name="T61" fmla="*/ 508 h 734"/>
                <a:gd name="T62" fmla="*/ 649 w 706"/>
                <a:gd name="T63" fmla="*/ 565 h 734"/>
                <a:gd name="T64" fmla="*/ 649 w 706"/>
                <a:gd name="T65" fmla="*/ 593 h 734"/>
                <a:gd name="T66" fmla="*/ 706 w 706"/>
                <a:gd name="T67" fmla="*/ 593 h 734"/>
                <a:gd name="T68" fmla="*/ 706 w 706"/>
                <a:gd name="T69" fmla="*/ 508 h 734"/>
                <a:gd name="T70" fmla="*/ 706 w 706"/>
                <a:gd name="T71" fmla="*/ 395 h 734"/>
                <a:gd name="T72" fmla="*/ 621 w 706"/>
                <a:gd name="T73" fmla="*/ 395 h 734"/>
                <a:gd name="T74" fmla="*/ 621 w 706"/>
                <a:gd name="T75" fmla="*/ 452 h 734"/>
                <a:gd name="T76" fmla="*/ 649 w 706"/>
                <a:gd name="T77" fmla="*/ 452 h 734"/>
                <a:gd name="T78" fmla="*/ 706 w 706"/>
                <a:gd name="T79" fmla="*/ 452 h 734"/>
                <a:gd name="T80" fmla="*/ 706 w 706"/>
                <a:gd name="T81" fmla="*/ 395 h 734"/>
                <a:gd name="T82" fmla="*/ 480 w 706"/>
                <a:gd name="T83" fmla="*/ 395 h 734"/>
                <a:gd name="T84" fmla="*/ 480 w 706"/>
                <a:gd name="T85" fmla="*/ 452 h 734"/>
                <a:gd name="T86" fmla="*/ 564 w 706"/>
                <a:gd name="T87" fmla="*/ 452 h 734"/>
                <a:gd name="T88" fmla="*/ 564 w 706"/>
                <a:gd name="T89" fmla="*/ 395 h 734"/>
                <a:gd name="T90" fmla="*/ 480 w 706"/>
                <a:gd name="T91" fmla="*/ 395 h 734"/>
                <a:gd name="T92" fmla="*/ 226 w 706"/>
                <a:gd name="T93" fmla="*/ 395 h 734"/>
                <a:gd name="T94" fmla="*/ 347 w 706"/>
                <a:gd name="T95" fmla="*/ 452 h 734"/>
                <a:gd name="T96" fmla="*/ 423 w 706"/>
                <a:gd name="T97" fmla="*/ 452 h 734"/>
                <a:gd name="T98" fmla="*/ 423 w 706"/>
                <a:gd name="T99" fmla="*/ 395 h 734"/>
                <a:gd name="T100" fmla="*/ 226 w 706"/>
                <a:gd name="T101" fmla="*/ 395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06" h="734">
                  <a:moveTo>
                    <a:pt x="0" y="339"/>
                  </a:moveTo>
                  <a:lnTo>
                    <a:pt x="706" y="339"/>
                  </a:lnTo>
                  <a:lnTo>
                    <a:pt x="706" y="0"/>
                  </a:lnTo>
                  <a:lnTo>
                    <a:pt x="0" y="339"/>
                  </a:lnTo>
                  <a:close/>
                  <a:moveTo>
                    <a:pt x="226" y="282"/>
                  </a:moveTo>
                  <a:lnTo>
                    <a:pt x="649" y="85"/>
                  </a:lnTo>
                  <a:lnTo>
                    <a:pt x="649" y="282"/>
                  </a:lnTo>
                  <a:lnTo>
                    <a:pt x="226" y="282"/>
                  </a:lnTo>
                  <a:close/>
                  <a:moveTo>
                    <a:pt x="0" y="395"/>
                  </a:moveTo>
                  <a:lnTo>
                    <a:pt x="224" y="503"/>
                  </a:lnTo>
                  <a:lnTo>
                    <a:pt x="249" y="460"/>
                  </a:lnTo>
                  <a:lnTo>
                    <a:pt x="113" y="395"/>
                  </a:lnTo>
                  <a:lnTo>
                    <a:pt x="0" y="395"/>
                  </a:lnTo>
                  <a:close/>
                  <a:moveTo>
                    <a:pt x="381" y="578"/>
                  </a:moveTo>
                  <a:lnTo>
                    <a:pt x="407" y="535"/>
                  </a:lnTo>
                  <a:lnTo>
                    <a:pt x="293" y="481"/>
                  </a:lnTo>
                  <a:lnTo>
                    <a:pt x="267" y="524"/>
                  </a:lnTo>
                  <a:lnTo>
                    <a:pt x="381" y="578"/>
                  </a:lnTo>
                  <a:close/>
                  <a:moveTo>
                    <a:pt x="539" y="654"/>
                  </a:moveTo>
                  <a:lnTo>
                    <a:pt x="566" y="610"/>
                  </a:lnTo>
                  <a:lnTo>
                    <a:pt x="451" y="556"/>
                  </a:lnTo>
                  <a:lnTo>
                    <a:pt x="425" y="599"/>
                  </a:lnTo>
                  <a:lnTo>
                    <a:pt x="539" y="654"/>
                  </a:lnTo>
                  <a:close/>
                  <a:moveTo>
                    <a:pt x="706" y="734"/>
                  </a:moveTo>
                  <a:lnTo>
                    <a:pt x="706" y="678"/>
                  </a:lnTo>
                  <a:lnTo>
                    <a:pt x="649" y="649"/>
                  </a:lnTo>
                  <a:lnTo>
                    <a:pt x="610" y="631"/>
                  </a:lnTo>
                  <a:lnTo>
                    <a:pt x="583" y="675"/>
                  </a:lnTo>
                  <a:lnTo>
                    <a:pt x="706" y="734"/>
                  </a:lnTo>
                  <a:close/>
                  <a:moveTo>
                    <a:pt x="706" y="508"/>
                  </a:moveTo>
                  <a:lnTo>
                    <a:pt x="649" y="508"/>
                  </a:lnTo>
                  <a:lnTo>
                    <a:pt x="649" y="565"/>
                  </a:lnTo>
                  <a:lnTo>
                    <a:pt x="649" y="593"/>
                  </a:lnTo>
                  <a:lnTo>
                    <a:pt x="706" y="593"/>
                  </a:lnTo>
                  <a:lnTo>
                    <a:pt x="706" y="508"/>
                  </a:lnTo>
                  <a:close/>
                  <a:moveTo>
                    <a:pt x="706" y="395"/>
                  </a:moveTo>
                  <a:lnTo>
                    <a:pt x="621" y="395"/>
                  </a:lnTo>
                  <a:lnTo>
                    <a:pt x="621" y="452"/>
                  </a:lnTo>
                  <a:lnTo>
                    <a:pt x="649" y="452"/>
                  </a:lnTo>
                  <a:lnTo>
                    <a:pt x="706" y="452"/>
                  </a:lnTo>
                  <a:lnTo>
                    <a:pt x="706" y="395"/>
                  </a:lnTo>
                  <a:close/>
                  <a:moveTo>
                    <a:pt x="480" y="395"/>
                  </a:moveTo>
                  <a:lnTo>
                    <a:pt x="480" y="452"/>
                  </a:lnTo>
                  <a:lnTo>
                    <a:pt x="564" y="452"/>
                  </a:lnTo>
                  <a:lnTo>
                    <a:pt x="564" y="395"/>
                  </a:lnTo>
                  <a:lnTo>
                    <a:pt x="480" y="395"/>
                  </a:lnTo>
                  <a:close/>
                  <a:moveTo>
                    <a:pt x="226" y="395"/>
                  </a:moveTo>
                  <a:lnTo>
                    <a:pt x="347" y="452"/>
                  </a:lnTo>
                  <a:lnTo>
                    <a:pt x="423" y="452"/>
                  </a:lnTo>
                  <a:lnTo>
                    <a:pt x="423" y="395"/>
                  </a:lnTo>
                  <a:lnTo>
                    <a:pt x="226" y="395"/>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08" name="Circle"/>
            <p:cNvSpPr>
              <a:spLocks noChangeAspect="1" noEditPoints="1"/>
            </p:cNvSpPr>
            <p:nvPr/>
          </p:nvSpPr>
          <p:spPr bwMode="auto">
            <a:xfrm>
              <a:off x="6569074" y="590232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52" name="Text Align Justify"/>
          <p:cNvGrpSpPr>
            <a:grpSpLocks noChangeAspect="1"/>
          </p:cNvGrpSpPr>
          <p:nvPr/>
        </p:nvGrpSpPr>
        <p:grpSpPr>
          <a:xfrm>
            <a:off x="1838222" y="1392238"/>
            <a:ext cx="377825" cy="377825"/>
            <a:chOff x="4648993" y="5889625"/>
            <a:chExt cx="377825" cy="377825"/>
          </a:xfrm>
        </p:grpSpPr>
        <p:sp>
          <p:nvSpPr>
            <p:cNvPr id="4164" name="Text Align Justify Icon"/>
            <p:cNvSpPr>
              <a:spLocks noChangeAspect="1" noEditPoints="1"/>
            </p:cNvSpPr>
            <p:nvPr/>
          </p:nvSpPr>
          <p:spPr bwMode="auto">
            <a:xfrm>
              <a:off x="4741068" y="5990431"/>
              <a:ext cx="193675" cy="176212"/>
            </a:xfrm>
            <a:custGeom>
              <a:avLst/>
              <a:gdLst>
                <a:gd name="T0" fmla="*/ 0 w 678"/>
                <a:gd name="T1" fmla="*/ 0 h 621"/>
                <a:gd name="T2" fmla="*/ 678 w 678"/>
                <a:gd name="T3" fmla="*/ 0 h 621"/>
                <a:gd name="T4" fmla="*/ 678 w 678"/>
                <a:gd name="T5" fmla="*/ 56 h 621"/>
                <a:gd name="T6" fmla="*/ 0 w 678"/>
                <a:gd name="T7" fmla="*/ 56 h 621"/>
                <a:gd name="T8" fmla="*/ 0 w 678"/>
                <a:gd name="T9" fmla="*/ 0 h 621"/>
                <a:gd name="T10" fmla="*/ 0 w 678"/>
                <a:gd name="T11" fmla="*/ 113 h 621"/>
                <a:gd name="T12" fmla="*/ 678 w 678"/>
                <a:gd name="T13" fmla="*/ 113 h 621"/>
                <a:gd name="T14" fmla="*/ 678 w 678"/>
                <a:gd name="T15" fmla="*/ 169 h 621"/>
                <a:gd name="T16" fmla="*/ 0 w 678"/>
                <a:gd name="T17" fmla="*/ 169 h 621"/>
                <a:gd name="T18" fmla="*/ 0 w 678"/>
                <a:gd name="T19" fmla="*/ 113 h 621"/>
                <a:gd name="T20" fmla="*/ 0 w 678"/>
                <a:gd name="T21" fmla="*/ 226 h 621"/>
                <a:gd name="T22" fmla="*/ 678 w 678"/>
                <a:gd name="T23" fmla="*/ 226 h 621"/>
                <a:gd name="T24" fmla="*/ 678 w 678"/>
                <a:gd name="T25" fmla="*/ 282 h 621"/>
                <a:gd name="T26" fmla="*/ 0 w 678"/>
                <a:gd name="T27" fmla="*/ 282 h 621"/>
                <a:gd name="T28" fmla="*/ 0 w 678"/>
                <a:gd name="T29" fmla="*/ 226 h 621"/>
                <a:gd name="T30" fmla="*/ 0 w 678"/>
                <a:gd name="T31" fmla="*/ 338 h 621"/>
                <a:gd name="T32" fmla="*/ 678 w 678"/>
                <a:gd name="T33" fmla="*/ 338 h 621"/>
                <a:gd name="T34" fmla="*/ 678 w 678"/>
                <a:gd name="T35" fmla="*/ 395 h 621"/>
                <a:gd name="T36" fmla="*/ 0 w 678"/>
                <a:gd name="T37" fmla="*/ 395 h 621"/>
                <a:gd name="T38" fmla="*/ 0 w 678"/>
                <a:gd name="T39" fmla="*/ 338 h 621"/>
                <a:gd name="T40" fmla="*/ 0 w 678"/>
                <a:gd name="T41" fmla="*/ 451 h 621"/>
                <a:gd name="T42" fmla="*/ 678 w 678"/>
                <a:gd name="T43" fmla="*/ 451 h 621"/>
                <a:gd name="T44" fmla="*/ 678 w 678"/>
                <a:gd name="T45" fmla="*/ 508 h 621"/>
                <a:gd name="T46" fmla="*/ 0 w 678"/>
                <a:gd name="T47" fmla="*/ 508 h 621"/>
                <a:gd name="T48" fmla="*/ 0 w 678"/>
                <a:gd name="T49" fmla="*/ 451 h 621"/>
                <a:gd name="T50" fmla="*/ 0 w 678"/>
                <a:gd name="T51" fmla="*/ 564 h 621"/>
                <a:gd name="T52" fmla="*/ 678 w 678"/>
                <a:gd name="T53" fmla="*/ 564 h 621"/>
                <a:gd name="T54" fmla="*/ 678 w 678"/>
                <a:gd name="T55" fmla="*/ 621 h 621"/>
                <a:gd name="T56" fmla="*/ 0 w 678"/>
                <a:gd name="T57" fmla="*/ 621 h 621"/>
                <a:gd name="T58" fmla="*/ 0 w 678"/>
                <a:gd name="T59" fmla="*/ 564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78" h="621">
                  <a:moveTo>
                    <a:pt x="0" y="0"/>
                  </a:moveTo>
                  <a:lnTo>
                    <a:pt x="678" y="0"/>
                  </a:lnTo>
                  <a:lnTo>
                    <a:pt x="678" y="56"/>
                  </a:lnTo>
                  <a:lnTo>
                    <a:pt x="0" y="56"/>
                  </a:lnTo>
                  <a:lnTo>
                    <a:pt x="0" y="0"/>
                  </a:lnTo>
                  <a:close/>
                  <a:moveTo>
                    <a:pt x="0" y="113"/>
                  </a:moveTo>
                  <a:lnTo>
                    <a:pt x="678" y="113"/>
                  </a:lnTo>
                  <a:lnTo>
                    <a:pt x="678" y="169"/>
                  </a:lnTo>
                  <a:lnTo>
                    <a:pt x="0" y="169"/>
                  </a:lnTo>
                  <a:lnTo>
                    <a:pt x="0" y="113"/>
                  </a:lnTo>
                  <a:close/>
                  <a:moveTo>
                    <a:pt x="0" y="226"/>
                  </a:moveTo>
                  <a:lnTo>
                    <a:pt x="678" y="226"/>
                  </a:lnTo>
                  <a:lnTo>
                    <a:pt x="678" y="282"/>
                  </a:lnTo>
                  <a:lnTo>
                    <a:pt x="0" y="282"/>
                  </a:lnTo>
                  <a:lnTo>
                    <a:pt x="0" y="226"/>
                  </a:lnTo>
                  <a:close/>
                  <a:moveTo>
                    <a:pt x="0" y="338"/>
                  </a:moveTo>
                  <a:lnTo>
                    <a:pt x="678" y="338"/>
                  </a:lnTo>
                  <a:lnTo>
                    <a:pt x="678" y="395"/>
                  </a:lnTo>
                  <a:lnTo>
                    <a:pt x="0" y="395"/>
                  </a:lnTo>
                  <a:lnTo>
                    <a:pt x="0" y="338"/>
                  </a:lnTo>
                  <a:close/>
                  <a:moveTo>
                    <a:pt x="0" y="451"/>
                  </a:moveTo>
                  <a:lnTo>
                    <a:pt x="678" y="451"/>
                  </a:lnTo>
                  <a:lnTo>
                    <a:pt x="678" y="508"/>
                  </a:lnTo>
                  <a:lnTo>
                    <a:pt x="0" y="508"/>
                  </a:lnTo>
                  <a:lnTo>
                    <a:pt x="0" y="451"/>
                  </a:lnTo>
                  <a:close/>
                  <a:moveTo>
                    <a:pt x="0" y="564"/>
                  </a:moveTo>
                  <a:lnTo>
                    <a:pt x="678" y="564"/>
                  </a:lnTo>
                  <a:lnTo>
                    <a:pt x="678" y="621"/>
                  </a:lnTo>
                  <a:lnTo>
                    <a:pt x="0" y="621"/>
                  </a:lnTo>
                  <a:lnTo>
                    <a:pt x="0" y="564"/>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09" name="Circle"/>
            <p:cNvSpPr>
              <a:spLocks noChangeAspect="1" noEditPoints="1"/>
            </p:cNvSpPr>
            <p:nvPr/>
          </p:nvSpPr>
          <p:spPr bwMode="auto">
            <a:xfrm>
              <a:off x="4648993" y="588962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53" name="Text Size"/>
          <p:cNvGrpSpPr>
            <a:grpSpLocks noChangeAspect="1"/>
          </p:cNvGrpSpPr>
          <p:nvPr/>
        </p:nvGrpSpPr>
        <p:grpSpPr>
          <a:xfrm>
            <a:off x="2508045" y="1392238"/>
            <a:ext cx="377825" cy="377825"/>
            <a:chOff x="5043487" y="5868987"/>
            <a:chExt cx="377825" cy="377825"/>
          </a:xfrm>
        </p:grpSpPr>
        <p:sp>
          <p:nvSpPr>
            <p:cNvPr id="4165" name="Text Size Icon"/>
            <p:cNvSpPr>
              <a:spLocks noChangeAspect="1" noEditPoints="1"/>
            </p:cNvSpPr>
            <p:nvPr/>
          </p:nvSpPr>
          <p:spPr bwMode="auto">
            <a:xfrm>
              <a:off x="5114924" y="5978524"/>
              <a:ext cx="234950" cy="158750"/>
            </a:xfrm>
            <a:custGeom>
              <a:avLst/>
              <a:gdLst>
                <a:gd name="T0" fmla="*/ 331 w 822"/>
                <a:gd name="T1" fmla="*/ 405 h 554"/>
                <a:gd name="T2" fmla="*/ 171 w 822"/>
                <a:gd name="T3" fmla="*/ 405 h 554"/>
                <a:gd name="T4" fmla="*/ 131 w 822"/>
                <a:gd name="T5" fmla="*/ 554 h 554"/>
                <a:gd name="T6" fmla="*/ 0 w 822"/>
                <a:gd name="T7" fmla="*/ 554 h 554"/>
                <a:gd name="T8" fmla="*/ 171 w 822"/>
                <a:gd name="T9" fmla="*/ 0 h 554"/>
                <a:gd name="T10" fmla="*/ 337 w 822"/>
                <a:gd name="T11" fmla="*/ 0 h 554"/>
                <a:gd name="T12" fmla="*/ 481 w 822"/>
                <a:gd name="T13" fmla="*/ 457 h 554"/>
                <a:gd name="T14" fmla="*/ 575 w 822"/>
                <a:gd name="T15" fmla="*/ 151 h 554"/>
                <a:gd name="T16" fmla="*/ 695 w 822"/>
                <a:gd name="T17" fmla="*/ 151 h 554"/>
                <a:gd name="T18" fmla="*/ 822 w 822"/>
                <a:gd name="T19" fmla="*/ 554 h 554"/>
                <a:gd name="T20" fmla="*/ 723 w 822"/>
                <a:gd name="T21" fmla="*/ 554 h 554"/>
                <a:gd name="T22" fmla="*/ 691 w 822"/>
                <a:gd name="T23" fmla="*/ 446 h 554"/>
                <a:gd name="T24" fmla="*/ 575 w 822"/>
                <a:gd name="T25" fmla="*/ 446 h 554"/>
                <a:gd name="T26" fmla="*/ 546 w 822"/>
                <a:gd name="T27" fmla="*/ 554 h 554"/>
                <a:gd name="T28" fmla="*/ 374 w 822"/>
                <a:gd name="T29" fmla="*/ 554 h 554"/>
                <a:gd name="T30" fmla="*/ 331 w 822"/>
                <a:gd name="T31" fmla="*/ 405 h 554"/>
                <a:gd name="T32" fmla="*/ 189 w 822"/>
                <a:gd name="T33" fmla="*/ 315 h 554"/>
                <a:gd name="T34" fmla="*/ 313 w 822"/>
                <a:gd name="T35" fmla="*/ 315 h 554"/>
                <a:gd name="T36" fmla="*/ 278 w 822"/>
                <a:gd name="T37" fmla="*/ 197 h 554"/>
                <a:gd name="T38" fmla="*/ 263 w 822"/>
                <a:gd name="T39" fmla="*/ 144 h 554"/>
                <a:gd name="T40" fmla="*/ 249 w 822"/>
                <a:gd name="T41" fmla="*/ 90 h 554"/>
                <a:gd name="T42" fmla="*/ 248 w 822"/>
                <a:gd name="T43" fmla="*/ 90 h 554"/>
                <a:gd name="T44" fmla="*/ 235 w 822"/>
                <a:gd name="T45" fmla="*/ 144 h 554"/>
                <a:gd name="T46" fmla="*/ 222 w 822"/>
                <a:gd name="T47" fmla="*/ 199 h 554"/>
                <a:gd name="T48" fmla="*/ 189 w 822"/>
                <a:gd name="T49" fmla="*/ 315 h 554"/>
                <a:gd name="T50" fmla="*/ 588 w 822"/>
                <a:gd name="T51" fmla="*/ 380 h 554"/>
                <a:gd name="T52" fmla="*/ 678 w 822"/>
                <a:gd name="T53" fmla="*/ 380 h 554"/>
                <a:gd name="T54" fmla="*/ 652 w 822"/>
                <a:gd name="T55" fmla="*/ 295 h 554"/>
                <a:gd name="T56" fmla="*/ 642 w 822"/>
                <a:gd name="T57" fmla="*/ 256 h 554"/>
                <a:gd name="T58" fmla="*/ 632 w 822"/>
                <a:gd name="T59" fmla="*/ 217 h 554"/>
                <a:gd name="T60" fmla="*/ 631 w 822"/>
                <a:gd name="T61" fmla="*/ 217 h 554"/>
                <a:gd name="T62" fmla="*/ 622 w 822"/>
                <a:gd name="T63" fmla="*/ 256 h 554"/>
                <a:gd name="T64" fmla="*/ 612 w 822"/>
                <a:gd name="T65" fmla="*/ 295 h 554"/>
                <a:gd name="T66" fmla="*/ 588 w 822"/>
                <a:gd name="T67" fmla="*/ 38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2" h="554">
                  <a:moveTo>
                    <a:pt x="331" y="405"/>
                  </a:moveTo>
                  <a:lnTo>
                    <a:pt x="171" y="405"/>
                  </a:lnTo>
                  <a:lnTo>
                    <a:pt x="131" y="554"/>
                  </a:lnTo>
                  <a:lnTo>
                    <a:pt x="0" y="554"/>
                  </a:lnTo>
                  <a:lnTo>
                    <a:pt x="171" y="0"/>
                  </a:lnTo>
                  <a:lnTo>
                    <a:pt x="337" y="0"/>
                  </a:lnTo>
                  <a:lnTo>
                    <a:pt x="481" y="457"/>
                  </a:lnTo>
                  <a:lnTo>
                    <a:pt x="575" y="151"/>
                  </a:lnTo>
                  <a:lnTo>
                    <a:pt x="695" y="151"/>
                  </a:lnTo>
                  <a:lnTo>
                    <a:pt x="822" y="554"/>
                  </a:lnTo>
                  <a:lnTo>
                    <a:pt x="723" y="554"/>
                  </a:lnTo>
                  <a:lnTo>
                    <a:pt x="691" y="446"/>
                  </a:lnTo>
                  <a:lnTo>
                    <a:pt x="575" y="446"/>
                  </a:lnTo>
                  <a:lnTo>
                    <a:pt x="546" y="554"/>
                  </a:lnTo>
                  <a:lnTo>
                    <a:pt x="374" y="554"/>
                  </a:lnTo>
                  <a:lnTo>
                    <a:pt x="331" y="405"/>
                  </a:lnTo>
                  <a:close/>
                  <a:moveTo>
                    <a:pt x="189" y="315"/>
                  </a:moveTo>
                  <a:lnTo>
                    <a:pt x="313" y="315"/>
                  </a:lnTo>
                  <a:lnTo>
                    <a:pt x="278" y="197"/>
                  </a:lnTo>
                  <a:lnTo>
                    <a:pt x="263" y="144"/>
                  </a:lnTo>
                  <a:lnTo>
                    <a:pt x="249" y="90"/>
                  </a:lnTo>
                  <a:lnTo>
                    <a:pt x="248" y="90"/>
                  </a:lnTo>
                  <a:lnTo>
                    <a:pt x="235" y="144"/>
                  </a:lnTo>
                  <a:lnTo>
                    <a:pt x="222" y="199"/>
                  </a:lnTo>
                  <a:lnTo>
                    <a:pt x="189" y="315"/>
                  </a:lnTo>
                  <a:close/>
                  <a:moveTo>
                    <a:pt x="588" y="380"/>
                  </a:moveTo>
                  <a:lnTo>
                    <a:pt x="678" y="380"/>
                  </a:lnTo>
                  <a:lnTo>
                    <a:pt x="652" y="295"/>
                  </a:lnTo>
                  <a:lnTo>
                    <a:pt x="642" y="256"/>
                  </a:lnTo>
                  <a:lnTo>
                    <a:pt x="632" y="217"/>
                  </a:lnTo>
                  <a:lnTo>
                    <a:pt x="631" y="217"/>
                  </a:lnTo>
                  <a:lnTo>
                    <a:pt x="622" y="256"/>
                  </a:lnTo>
                  <a:lnTo>
                    <a:pt x="612" y="295"/>
                  </a:lnTo>
                  <a:lnTo>
                    <a:pt x="588" y="380"/>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10" name="Circle"/>
            <p:cNvSpPr>
              <a:spLocks noChangeAspect="1" noEditPoints="1"/>
            </p:cNvSpPr>
            <p:nvPr/>
          </p:nvSpPr>
          <p:spPr bwMode="auto">
            <a:xfrm>
              <a:off x="5043487" y="5868987"/>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64" name="Rotate Left"/>
          <p:cNvGrpSpPr>
            <a:grpSpLocks noChangeAspect="1"/>
          </p:cNvGrpSpPr>
          <p:nvPr/>
        </p:nvGrpSpPr>
        <p:grpSpPr>
          <a:xfrm>
            <a:off x="4517515" y="1392238"/>
            <a:ext cx="377825" cy="377825"/>
            <a:chOff x="1168400" y="6466841"/>
            <a:chExt cx="377825" cy="377825"/>
          </a:xfrm>
        </p:grpSpPr>
        <p:sp>
          <p:nvSpPr>
            <p:cNvPr id="4174" name="Rotate Left Icon"/>
            <p:cNvSpPr>
              <a:spLocks noChangeAspect="1" noEditPoints="1"/>
            </p:cNvSpPr>
            <p:nvPr/>
          </p:nvSpPr>
          <p:spPr bwMode="auto">
            <a:xfrm>
              <a:off x="1252537" y="6562885"/>
              <a:ext cx="209550" cy="185737"/>
            </a:xfrm>
            <a:custGeom>
              <a:avLst/>
              <a:gdLst>
                <a:gd name="T0" fmla="*/ 678 w 734"/>
                <a:gd name="T1" fmla="*/ 310 h 649"/>
                <a:gd name="T2" fmla="*/ 677 w 734"/>
                <a:gd name="T3" fmla="*/ 338 h 649"/>
                <a:gd name="T4" fmla="*/ 577 w 734"/>
                <a:gd name="T5" fmla="*/ 338 h 649"/>
                <a:gd name="T6" fmla="*/ 579 w 734"/>
                <a:gd name="T7" fmla="*/ 310 h 649"/>
                <a:gd name="T8" fmla="*/ 508 w 734"/>
                <a:gd name="T9" fmla="*/ 152 h 649"/>
                <a:gd name="T10" fmla="*/ 508 w 734"/>
                <a:gd name="T11" fmla="*/ 310 h 649"/>
                <a:gd name="T12" fmla="*/ 424 w 734"/>
                <a:gd name="T13" fmla="*/ 226 h 649"/>
                <a:gd name="T14" fmla="*/ 424 w 734"/>
                <a:gd name="T15" fmla="*/ 0 h 649"/>
                <a:gd name="T16" fmla="*/ 650 w 734"/>
                <a:gd name="T17" fmla="*/ 0 h 649"/>
                <a:gd name="T18" fmla="*/ 734 w 734"/>
                <a:gd name="T19" fmla="*/ 84 h 649"/>
                <a:gd name="T20" fmla="*/ 580 w 734"/>
                <a:gd name="T21" fmla="*/ 84 h 649"/>
                <a:gd name="T22" fmla="*/ 678 w 734"/>
                <a:gd name="T23" fmla="*/ 310 h 649"/>
                <a:gd name="T24" fmla="*/ 734 w 734"/>
                <a:gd name="T25" fmla="*/ 367 h 649"/>
                <a:gd name="T26" fmla="*/ 734 w 734"/>
                <a:gd name="T27" fmla="*/ 649 h 649"/>
                <a:gd name="T28" fmla="*/ 0 w 734"/>
                <a:gd name="T29" fmla="*/ 649 h 649"/>
                <a:gd name="T30" fmla="*/ 0 w 734"/>
                <a:gd name="T31" fmla="*/ 367 h 649"/>
                <a:gd name="T32" fmla="*/ 734 w 734"/>
                <a:gd name="T33" fmla="*/ 367 h 649"/>
                <a:gd name="T34" fmla="*/ 57 w 734"/>
                <a:gd name="T35" fmla="*/ 423 h 649"/>
                <a:gd name="T36" fmla="*/ 57 w 734"/>
                <a:gd name="T37" fmla="*/ 592 h 649"/>
                <a:gd name="T38" fmla="*/ 678 w 734"/>
                <a:gd name="T39" fmla="*/ 592 h 649"/>
                <a:gd name="T40" fmla="*/ 678 w 734"/>
                <a:gd name="T41" fmla="*/ 423 h 649"/>
                <a:gd name="T42" fmla="*/ 57 w 734"/>
                <a:gd name="T43" fmla="*/ 423 h 649"/>
                <a:gd name="T44" fmla="*/ 0 w 734"/>
                <a:gd name="T45" fmla="*/ 0 h 649"/>
                <a:gd name="T46" fmla="*/ 85 w 734"/>
                <a:gd name="T47" fmla="*/ 0 h 649"/>
                <a:gd name="T48" fmla="*/ 85 w 734"/>
                <a:gd name="T49" fmla="*/ 56 h 649"/>
                <a:gd name="T50" fmla="*/ 57 w 734"/>
                <a:gd name="T51" fmla="*/ 56 h 649"/>
                <a:gd name="T52" fmla="*/ 0 w 734"/>
                <a:gd name="T53" fmla="*/ 56 h 649"/>
                <a:gd name="T54" fmla="*/ 0 w 734"/>
                <a:gd name="T55" fmla="*/ 0 h 649"/>
                <a:gd name="T56" fmla="*/ 367 w 734"/>
                <a:gd name="T57" fmla="*/ 0 h 649"/>
                <a:gd name="T58" fmla="*/ 367 w 734"/>
                <a:gd name="T59" fmla="*/ 56 h 649"/>
                <a:gd name="T60" fmla="*/ 311 w 734"/>
                <a:gd name="T61" fmla="*/ 56 h 649"/>
                <a:gd name="T62" fmla="*/ 283 w 734"/>
                <a:gd name="T63" fmla="*/ 56 h 649"/>
                <a:gd name="T64" fmla="*/ 283 w 734"/>
                <a:gd name="T65" fmla="*/ 0 h 649"/>
                <a:gd name="T66" fmla="*/ 367 w 734"/>
                <a:gd name="T67" fmla="*/ 0 h 649"/>
                <a:gd name="T68" fmla="*/ 0 w 734"/>
                <a:gd name="T69" fmla="*/ 254 h 649"/>
                <a:gd name="T70" fmla="*/ 57 w 734"/>
                <a:gd name="T71" fmla="*/ 254 h 649"/>
                <a:gd name="T72" fmla="*/ 57 w 734"/>
                <a:gd name="T73" fmla="*/ 338 h 649"/>
                <a:gd name="T74" fmla="*/ 0 w 734"/>
                <a:gd name="T75" fmla="*/ 338 h 649"/>
                <a:gd name="T76" fmla="*/ 0 w 734"/>
                <a:gd name="T77" fmla="*/ 254 h 649"/>
                <a:gd name="T78" fmla="*/ 311 w 734"/>
                <a:gd name="T79" fmla="*/ 254 h 649"/>
                <a:gd name="T80" fmla="*/ 367 w 734"/>
                <a:gd name="T81" fmla="*/ 254 h 649"/>
                <a:gd name="T82" fmla="*/ 367 w 734"/>
                <a:gd name="T83" fmla="*/ 338 h 649"/>
                <a:gd name="T84" fmla="*/ 311 w 734"/>
                <a:gd name="T85" fmla="*/ 338 h 649"/>
                <a:gd name="T86" fmla="*/ 311 w 734"/>
                <a:gd name="T87" fmla="*/ 254 h 649"/>
                <a:gd name="T88" fmla="*/ 0 w 734"/>
                <a:gd name="T89" fmla="*/ 113 h 649"/>
                <a:gd name="T90" fmla="*/ 57 w 734"/>
                <a:gd name="T91" fmla="*/ 113 h 649"/>
                <a:gd name="T92" fmla="*/ 57 w 734"/>
                <a:gd name="T93" fmla="*/ 197 h 649"/>
                <a:gd name="T94" fmla="*/ 0 w 734"/>
                <a:gd name="T95" fmla="*/ 197 h 649"/>
                <a:gd name="T96" fmla="*/ 0 w 734"/>
                <a:gd name="T97" fmla="*/ 113 h 649"/>
                <a:gd name="T98" fmla="*/ 311 w 734"/>
                <a:gd name="T99" fmla="*/ 113 h 649"/>
                <a:gd name="T100" fmla="*/ 367 w 734"/>
                <a:gd name="T101" fmla="*/ 113 h 649"/>
                <a:gd name="T102" fmla="*/ 367 w 734"/>
                <a:gd name="T103" fmla="*/ 197 h 649"/>
                <a:gd name="T104" fmla="*/ 311 w 734"/>
                <a:gd name="T105" fmla="*/ 197 h 649"/>
                <a:gd name="T106" fmla="*/ 311 w 734"/>
                <a:gd name="T107" fmla="*/ 113 h 649"/>
                <a:gd name="T108" fmla="*/ 142 w 734"/>
                <a:gd name="T109" fmla="*/ 56 h 649"/>
                <a:gd name="T110" fmla="*/ 142 w 734"/>
                <a:gd name="T111" fmla="*/ 0 h 649"/>
                <a:gd name="T112" fmla="*/ 226 w 734"/>
                <a:gd name="T113" fmla="*/ 0 h 649"/>
                <a:gd name="T114" fmla="*/ 226 w 734"/>
                <a:gd name="T115" fmla="*/ 56 h 649"/>
                <a:gd name="T116" fmla="*/ 142 w 734"/>
                <a:gd name="T117" fmla="*/ 56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34" h="649">
                  <a:moveTo>
                    <a:pt x="678" y="310"/>
                  </a:moveTo>
                  <a:lnTo>
                    <a:pt x="677" y="338"/>
                  </a:lnTo>
                  <a:lnTo>
                    <a:pt x="577" y="338"/>
                  </a:lnTo>
                  <a:lnTo>
                    <a:pt x="579" y="310"/>
                  </a:lnTo>
                  <a:cubicBezTo>
                    <a:pt x="579" y="248"/>
                    <a:pt x="552" y="191"/>
                    <a:pt x="508" y="152"/>
                  </a:cubicBezTo>
                  <a:lnTo>
                    <a:pt x="508" y="310"/>
                  </a:lnTo>
                  <a:lnTo>
                    <a:pt x="424" y="226"/>
                  </a:lnTo>
                  <a:lnTo>
                    <a:pt x="424" y="0"/>
                  </a:lnTo>
                  <a:lnTo>
                    <a:pt x="650" y="0"/>
                  </a:lnTo>
                  <a:lnTo>
                    <a:pt x="734" y="84"/>
                  </a:lnTo>
                  <a:lnTo>
                    <a:pt x="580" y="84"/>
                  </a:lnTo>
                  <a:cubicBezTo>
                    <a:pt x="640" y="141"/>
                    <a:pt x="678" y="221"/>
                    <a:pt x="678" y="310"/>
                  </a:cubicBezTo>
                  <a:close/>
                  <a:moveTo>
                    <a:pt x="734" y="367"/>
                  </a:moveTo>
                  <a:lnTo>
                    <a:pt x="734" y="649"/>
                  </a:lnTo>
                  <a:lnTo>
                    <a:pt x="0" y="649"/>
                  </a:lnTo>
                  <a:lnTo>
                    <a:pt x="0" y="367"/>
                  </a:lnTo>
                  <a:lnTo>
                    <a:pt x="734" y="367"/>
                  </a:lnTo>
                  <a:close/>
                  <a:moveTo>
                    <a:pt x="57" y="423"/>
                  </a:moveTo>
                  <a:lnTo>
                    <a:pt x="57" y="592"/>
                  </a:lnTo>
                  <a:lnTo>
                    <a:pt x="678" y="592"/>
                  </a:lnTo>
                  <a:lnTo>
                    <a:pt x="678" y="423"/>
                  </a:lnTo>
                  <a:lnTo>
                    <a:pt x="57" y="423"/>
                  </a:lnTo>
                  <a:close/>
                  <a:moveTo>
                    <a:pt x="0" y="0"/>
                  </a:moveTo>
                  <a:lnTo>
                    <a:pt x="85" y="0"/>
                  </a:lnTo>
                  <a:lnTo>
                    <a:pt x="85" y="56"/>
                  </a:lnTo>
                  <a:lnTo>
                    <a:pt x="57" y="56"/>
                  </a:lnTo>
                  <a:lnTo>
                    <a:pt x="0" y="56"/>
                  </a:lnTo>
                  <a:lnTo>
                    <a:pt x="0" y="0"/>
                  </a:lnTo>
                  <a:close/>
                  <a:moveTo>
                    <a:pt x="367" y="0"/>
                  </a:moveTo>
                  <a:lnTo>
                    <a:pt x="367" y="56"/>
                  </a:lnTo>
                  <a:lnTo>
                    <a:pt x="311" y="56"/>
                  </a:lnTo>
                  <a:lnTo>
                    <a:pt x="283" y="56"/>
                  </a:lnTo>
                  <a:lnTo>
                    <a:pt x="283" y="0"/>
                  </a:lnTo>
                  <a:lnTo>
                    <a:pt x="367" y="0"/>
                  </a:lnTo>
                  <a:close/>
                  <a:moveTo>
                    <a:pt x="0" y="254"/>
                  </a:moveTo>
                  <a:lnTo>
                    <a:pt x="57" y="254"/>
                  </a:lnTo>
                  <a:lnTo>
                    <a:pt x="57" y="338"/>
                  </a:lnTo>
                  <a:lnTo>
                    <a:pt x="0" y="338"/>
                  </a:lnTo>
                  <a:lnTo>
                    <a:pt x="0" y="254"/>
                  </a:lnTo>
                  <a:close/>
                  <a:moveTo>
                    <a:pt x="311" y="254"/>
                  </a:moveTo>
                  <a:lnTo>
                    <a:pt x="367" y="254"/>
                  </a:lnTo>
                  <a:lnTo>
                    <a:pt x="367" y="338"/>
                  </a:lnTo>
                  <a:lnTo>
                    <a:pt x="311" y="338"/>
                  </a:lnTo>
                  <a:lnTo>
                    <a:pt x="311" y="254"/>
                  </a:lnTo>
                  <a:close/>
                  <a:moveTo>
                    <a:pt x="0" y="113"/>
                  </a:moveTo>
                  <a:lnTo>
                    <a:pt x="57" y="113"/>
                  </a:lnTo>
                  <a:lnTo>
                    <a:pt x="57" y="197"/>
                  </a:lnTo>
                  <a:lnTo>
                    <a:pt x="0" y="197"/>
                  </a:lnTo>
                  <a:lnTo>
                    <a:pt x="0" y="113"/>
                  </a:lnTo>
                  <a:close/>
                  <a:moveTo>
                    <a:pt x="311" y="113"/>
                  </a:moveTo>
                  <a:lnTo>
                    <a:pt x="367" y="113"/>
                  </a:lnTo>
                  <a:lnTo>
                    <a:pt x="367" y="197"/>
                  </a:lnTo>
                  <a:lnTo>
                    <a:pt x="311" y="197"/>
                  </a:lnTo>
                  <a:lnTo>
                    <a:pt x="311" y="113"/>
                  </a:lnTo>
                  <a:close/>
                  <a:moveTo>
                    <a:pt x="142" y="56"/>
                  </a:moveTo>
                  <a:lnTo>
                    <a:pt x="142" y="0"/>
                  </a:lnTo>
                  <a:lnTo>
                    <a:pt x="226" y="0"/>
                  </a:lnTo>
                  <a:lnTo>
                    <a:pt x="226" y="56"/>
                  </a:lnTo>
                  <a:lnTo>
                    <a:pt x="142" y="56"/>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12" name="Circle"/>
            <p:cNvSpPr>
              <a:spLocks noChangeAspect="1" noEditPoints="1"/>
            </p:cNvSpPr>
            <p:nvPr/>
          </p:nvSpPr>
          <p:spPr bwMode="auto">
            <a:xfrm>
              <a:off x="1168400" y="6466841"/>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73" name="Rotate Right"/>
          <p:cNvGrpSpPr>
            <a:grpSpLocks noChangeAspect="1"/>
          </p:cNvGrpSpPr>
          <p:nvPr/>
        </p:nvGrpSpPr>
        <p:grpSpPr>
          <a:xfrm>
            <a:off x="5187338" y="1392238"/>
            <a:ext cx="377825" cy="377825"/>
            <a:chOff x="1562894" y="6446203"/>
            <a:chExt cx="377825" cy="377825"/>
          </a:xfrm>
        </p:grpSpPr>
        <p:sp>
          <p:nvSpPr>
            <p:cNvPr id="4175" name="Rotate Right Icon"/>
            <p:cNvSpPr>
              <a:spLocks noChangeAspect="1" noEditPoints="1"/>
            </p:cNvSpPr>
            <p:nvPr/>
          </p:nvSpPr>
          <p:spPr bwMode="auto">
            <a:xfrm>
              <a:off x="1647031" y="6534309"/>
              <a:ext cx="209550" cy="201612"/>
            </a:xfrm>
            <a:custGeom>
              <a:avLst/>
              <a:gdLst>
                <a:gd name="T0" fmla="*/ 0 w 733"/>
                <a:gd name="T1" fmla="*/ 56 h 705"/>
                <a:gd name="T2" fmla="*/ 367 w 733"/>
                <a:gd name="T3" fmla="*/ 56 h 705"/>
                <a:gd name="T4" fmla="*/ 367 w 733"/>
                <a:gd name="T5" fmla="*/ 705 h 705"/>
                <a:gd name="T6" fmla="*/ 0 w 733"/>
                <a:gd name="T7" fmla="*/ 705 h 705"/>
                <a:gd name="T8" fmla="*/ 0 w 733"/>
                <a:gd name="T9" fmla="*/ 56 h 705"/>
                <a:gd name="T10" fmla="*/ 56 w 733"/>
                <a:gd name="T11" fmla="*/ 112 h 705"/>
                <a:gd name="T12" fmla="*/ 56 w 733"/>
                <a:gd name="T13" fmla="*/ 649 h 705"/>
                <a:gd name="T14" fmla="*/ 310 w 733"/>
                <a:gd name="T15" fmla="*/ 649 h 705"/>
                <a:gd name="T16" fmla="*/ 310 w 733"/>
                <a:gd name="T17" fmla="*/ 112 h 705"/>
                <a:gd name="T18" fmla="*/ 56 w 733"/>
                <a:gd name="T19" fmla="*/ 112 h 705"/>
                <a:gd name="T20" fmla="*/ 423 w 733"/>
                <a:gd name="T21" fmla="*/ 56 h 705"/>
                <a:gd name="T22" fmla="*/ 649 w 733"/>
                <a:gd name="T23" fmla="*/ 153 h 705"/>
                <a:gd name="T24" fmla="*/ 649 w 733"/>
                <a:gd name="T25" fmla="*/ 0 h 705"/>
                <a:gd name="T26" fmla="*/ 733 w 733"/>
                <a:gd name="T27" fmla="*/ 84 h 705"/>
                <a:gd name="T28" fmla="*/ 733 w 733"/>
                <a:gd name="T29" fmla="*/ 310 h 705"/>
                <a:gd name="T30" fmla="*/ 508 w 733"/>
                <a:gd name="T31" fmla="*/ 310 h 705"/>
                <a:gd name="T32" fmla="*/ 423 w 733"/>
                <a:gd name="T33" fmla="*/ 225 h 705"/>
                <a:gd name="T34" fmla="*/ 581 w 733"/>
                <a:gd name="T35" fmla="*/ 225 h 705"/>
                <a:gd name="T36" fmla="*/ 423 w 733"/>
                <a:gd name="T37" fmla="*/ 155 h 705"/>
                <a:gd name="T38" fmla="*/ 395 w 733"/>
                <a:gd name="T39" fmla="*/ 157 h 705"/>
                <a:gd name="T40" fmla="*/ 395 w 733"/>
                <a:gd name="T41" fmla="*/ 57 h 705"/>
                <a:gd name="T42" fmla="*/ 423 w 733"/>
                <a:gd name="T43" fmla="*/ 56 h 705"/>
                <a:gd name="T44" fmla="*/ 395 w 733"/>
                <a:gd name="T45" fmla="*/ 705 h 705"/>
                <a:gd name="T46" fmla="*/ 395 w 733"/>
                <a:gd name="T47" fmla="*/ 649 h 705"/>
                <a:gd name="T48" fmla="*/ 479 w 733"/>
                <a:gd name="T49" fmla="*/ 649 h 705"/>
                <a:gd name="T50" fmla="*/ 479 w 733"/>
                <a:gd name="T51" fmla="*/ 705 h 705"/>
                <a:gd name="T52" fmla="*/ 395 w 733"/>
                <a:gd name="T53" fmla="*/ 705 h 705"/>
                <a:gd name="T54" fmla="*/ 621 w 733"/>
                <a:gd name="T55" fmla="*/ 649 h 705"/>
                <a:gd name="T56" fmla="*/ 621 w 733"/>
                <a:gd name="T57" fmla="*/ 705 h 705"/>
                <a:gd name="T58" fmla="*/ 536 w 733"/>
                <a:gd name="T59" fmla="*/ 705 h 705"/>
                <a:gd name="T60" fmla="*/ 536 w 733"/>
                <a:gd name="T61" fmla="*/ 649 h 705"/>
                <a:gd name="T62" fmla="*/ 621 w 733"/>
                <a:gd name="T63" fmla="*/ 649 h 705"/>
                <a:gd name="T64" fmla="*/ 677 w 733"/>
                <a:gd name="T65" fmla="*/ 620 h 705"/>
                <a:gd name="T66" fmla="*/ 733 w 733"/>
                <a:gd name="T67" fmla="*/ 620 h 705"/>
                <a:gd name="T68" fmla="*/ 733 w 733"/>
                <a:gd name="T69" fmla="*/ 705 h 705"/>
                <a:gd name="T70" fmla="*/ 677 w 733"/>
                <a:gd name="T71" fmla="*/ 705 h 705"/>
                <a:gd name="T72" fmla="*/ 677 w 733"/>
                <a:gd name="T73" fmla="*/ 620 h 705"/>
                <a:gd name="T74" fmla="*/ 677 w 733"/>
                <a:gd name="T75" fmla="*/ 479 h 705"/>
                <a:gd name="T76" fmla="*/ 733 w 733"/>
                <a:gd name="T77" fmla="*/ 479 h 705"/>
                <a:gd name="T78" fmla="*/ 733 w 733"/>
                <a:gd name="T79" fmla="*/ 564 h 705"/>
                <a:gd name="T80" fmla="*/ 677 w 733"/>
                <a:gd name="T81" fmla="*/ 564 h 705"/>
                <a:gd name="T82" fmla="*/ 677 w 733"/>
                <a:gd name="T83" fmla="*/ 479 h 705"/>
                <a:gd name="T84" fmla="*/ 677 w 733"/>
                <a:gd name="T85" fmla="*/ 338 h 705"/>
                <a:gd name="T86" fmla="*/ 733 w 733"/>
                <a:gd name="T87" fmla="*/ 338 h 705"/>
                <a:gd name="T88" fmla="*/ 733 w 733"/>
                <a:gd name="T89" fmla="*/ 423 h 705"/>
                <a:gd name="T90" fmla="*/ 677 w 733"/>
                <a:gd name="T91" fmla="*/ 423 h 705"/>
                <a:gd name="T92" fmla="*/ 677 w 733"/>
                <a:gd name="T93" fmla="*/ 338 h 705"/>
                <a:gd name="T94" fmla="*/ 536 w 733"/>
                <a:gd name="T95" fmla="*/ 395 h 705"/>
                <a:gd name="T96" fmla="*/ 536 w 733"/>
                <a:gd name="T97" fmla="*/ 338 h 705"/>
                <a:gd name="T98" fmla="*/ 621 w 733"/>
                <a:gd name="T99" fmla="*/ 338 h 705"/>
                <a:gd name="T100" fmla="*/ 621 w 733"/>
                <a:gd name="T101" fmla="*/ 395 h 705"/>
                <a:gd name="T102" fmla="*/ 536 w 733"/>
                <a:gd name="T103" fmla="*/ 395 h 705"/>
                <a:gd name="T104" fmla="*/ 395 w 733"/>
                <a:gd name="T105" fmla="*/ 395 h 705"/>
                <a:gd name="T106" fmla="*/ 395 w 733"/>
                <a:gd name="T107" fmla="*/ 338 h 705"/>
                <a:gd name="T108" fmla="*/ 479 w 733"/>
                <a:gd name="T109" fmla="*/ 338 h 705"/>
                <a:gd name="T110" fmla="*/ 479 w 733"/>
                <a:gd name="T111" fmla="*/ 395 h 705"/>
                <a:gd name="T112" fmla="*/ 395 w 733"/>
                <a:gd name="T113" fmla="*/ 395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33" h="705">
                  <a:moveTo>
                    <a:pt x="0" y="56"/>
                  </a:moveTo>
                  <a:lnTo>
                    <a:pt x="367" y="56"/>
                  </a:lnTo>
                  <a:lnTo>
                    <a:pt x="367" y="705"/>
                  </a:lnTo>
                  <a:lnTo>
                    <a:pt x="0" y="705"/>
                  </a:lnTo>
                  <a:lnTo>
                    <a:pt x="0" y="56"/>
                  </a:lnTo>
                  <a:close/>
                  <a:moveTo>
                    <a:pt x="56" y="112"/>
                  </a:moveTo>
                  <a:lnTo>
                    <a:pt x="56" y="649"/>
                  </a:lnTo>
                  <a:lnTo>
                    <a:pt x="310" y="649"/>
                  </a:lnTo>
                  <a:lnTo>
                    <a:pt x="310" y="112"/>
                  </a:lnTo>
                  <a:lnTo>
                    <a:pt x="56" y="112"/>
                  </a:lnTo>
                  <a:close/>
                  <a:moveTo>
                    <a:pt x="423" y="56"/>
                  </a:moveTo>
                  <a:cubicBezTo>
                    <a:pt x="512" y="56"/>
                    <a:pt x="592" y="94"/>
                    <a:pt x="649" y="153"/>
                  </a:cubicBezTo>
                  <a:lnTo>
                    <a:pt x="649" y="0"/>
                  </a:lnTo>
                  <a:lnTo>
                    <a:pt x="733" y="84"/>
                  </a:lnTo>
                  <a:lnTo>
                    <a:pt x="733" y="310"/>
                  </a:lnTo>
                  <a:lnTo>
                    <a:pt x="508" y="310"/>
                  </a:lnTo>
                  <a:lnTo>
                    <a:pt x="423" y="225"/>
                  </a:lnTo>
                  <a:lnTo>
                    <a:pt x="581" y="225"/>
                  </a:lnTo>
                  <a:cubicBezTo>
                    <a:pt x="542" y="182"/>
                    <a:pt x="486" y="155"/>
                    <a:pt x="423" y="155"/>
                  </a:cubicBezTo>
                  <a:lnTo>
                    <a:pt x="395" y="157"/>
                  </a:lnTo>
                  <a:lnTo>
                    <a:pt x="395" y="57"/>
                  </a:lnTo>
                  <a:lnTo>
                    <a:pt x="423" y="56"/>
                  </a:lnTo>
                  <a:close/>
                  <a:moveTo>
                    <a:pt x="395" y="705"/>
                  </a:moveTo>
                  <a:lnTo>
                    <a:pt x="395" y="649"/>
                  </a:lnTo>
                  <a:lnTo>
                    <a:pt x="479" y="649"/>
                  </a:lnTo>
                  <a:lnTo>
                    <a:pt x="479" y="705"/>
                  </a:lnTo>
                  <a:lnTo>
                    <a:pt x="395" y="705"/>
                  </a:lnTo>
                  <a:close/>
                  <a:moveTo>
                    <a:pt x="621" y="649"/>
                  </a:moveTo>
                  <a:lnTo>
                    <a:pt x="621" y="705"/>
                  </a:lnTo>
                  <a:lnTo>
                    <a:pt x="536" y="705"/>
                  </a:lnTo>
                  <a:lnTo>
                    <a:pt x="536" y="649"/>
                  </a:lnTo>
                  <a:lnTo>
                    <a:pt x="621" y="649"/>
                  </a:lnTo>
                  <a:close/>
                  <a:moveTo>
                    <a:pt x="677" y="620"/>
                  </a:moveTo>
                  <a:lnTo>
                    <a:pt x="733" y="620"/>
                  </a:lnTo>
                  <a:lnTo>
                    <a:pt x="733" y="705"/>
                  </a:lnTo>
                  <a:lnTo>
                    <a:pt x="677" y="705"/>
                  </a:lnTo>
                  <a:lnTo>
                    <a:pt x="677" y="620"/>
                  </a:lnTo>
                  <a:close/>
                  <a:moveTo>
                    <a:pt x="677" y="479"/>
                  </a:moveTo>
                  <a:lnTo>
                    <a:pt x="733" y="479"/>
                  </a:lnTo>
                  <a:lnTo>
                    <a:pt x="733" y="564"/>
                  </a:lnTo>
                  <a:lnTo>
                    <a:pt x="677" y="564"/>
                  </a:lnTo>
                  <a:lnTo>
                    <a:pt x="677" y="479"/>
                  </a:lnTo>
                  <a:close/>
                  <a:moveTo>
                    <a:pt x="677" y="338"/>
                  </a:moveTo>
                  <a:lnTo>
                    <a:pt x="733" y="338"/>
                  </a:lnTo>
                  <a:lnTo>
                    <a:pt x="733" y="423"/>
                  </a:lnTo>
                  <a:lnTo>
                    <a:pt x="677" y="423"/>
                  </a:lnTo>
                  <a:lnTo>
                    <a:pt x="677" y="338"/>
                  </a:lnTo>
                  <a:close/>
                  <a:moveTo>
                    <a:pt x="536" y="395"/>
                  </a:moveTo>
                  <a:lnTo>
                    <a:pt x="536" y="338"/>
                  </a:lnTo>
                  <a:lnTo>
                    <a:pt x="621" y="338"/>
                  </a:lnTo>
                  <a:lnTo>
                    <a:pt x="621" y="395"/>
                  </a:lnTo>
                  <a:lnTo>
                    <a:pt x="536" y="395"/>
                  </a:lnTo>
                  <a:close/>
                  <a:moveTo>
                    <a:pt x="395" y="395"/>
                  </a:moveTo>
                  <a:lnTo>
                    <a:pt x="395" y="338"/>
                  </a:lnTo>
                  <a:lnTo>
                    <a:pt x="479" y="338"/>
                  </a:lnTo>
                  <a:lnTo>
                    <a:pt x="479" y="395"/>
                  </a:lnTo>
                  <a:lnTo>
                    <a:pt x="395" y="395"/>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13" name="Circle"/>
            <p:cNvSpPr>
              <a:spLocks noChangeAspect="1" noEditPoints="1"/>
            </p:cNvSpPr>
            <p:nvPr/>
          </p:nvSpPr>
          <p:spPr bwMode="auto">
            <a:xfrm>
              <a:off x="1562894" y="6446203"/>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74" name="Height"/>
          <p:cNvGrpSpPr>
            <a:grpSpLocks noChangeAspect="1"/>
          </p:cNvGrpSpPr>
          <p:nvPr/>
        </p:nvGrpSpPr>
        <p:grpSpPr>
          <a:xfrm>
            <a:off x="5857161" y="1392238"/>
            <a:ext cx="377825" cy="377825"/>
            <a:chOff x="1952625" y="6473191"/>
            <a:chExt cx="377825" cy="377825"/>
          </a:xfrm>
        </p:grpSpPr>
        <p:sp>
          <p:nvSpPr>
            <p:cNvPr id="4167" name="Height Icon"/>
            <p:cNvSpPr>
              <a:spLocks noChangeAspect="1"/>
            </p:cNvSpPr>
            <p:nvPr/>
          </p:nvSpPr>
          <p:spPr bwMode="auto">
            <a:xfrm>
              <a:off x="2093119" y="6549391"/>
              <a:ext cx="96837" cy="225425"/>
            </a:xfrm>
            <a:custGeom>
              <a:avLst/>
              <a:gdLst>
                <a:gd name="T0" fmla="*/ 61 w 61"/>
                <a:gd name="T1" fmla="*/ 46 h 142"/>
                <a:gd name="T2" fmla="*/ 40 w 61"/>
                <a:gd name="T3" fmla="*/ 46 h 142"/>
                <a:gd name="T4" fmla="*/ 40 w 61"/>
                <a:gd name="T5" fmla="*/ 96 h 142"/>
                <a:gd name="T6" fmla="*/ 61 w 61"/>
                <a:gd name="T7" fmla="*/ 96 h 142"/>
                <a:gd name="T8" fmla="*/ 38 w 61"/>
                <a:gd name="T9" fmla="*/ 127 h 142"/>
                <a:gd name="T10" fmla="*/ 61 w 61"/>
                <a:gd name="T11" fmla="*/ 127 h 142"/>
                <a:gd name="T12" fmla="*/ 61 w 61"/>
                <a:gd name="T13" fmla="*/ 142 h 142"/>
                <a:gd name="T14" fmla="*/ 0 w 61"/>
                <a:gd name="T15" fmla="*/ 142 h 142"/>
                <a:gd name="T16" fmla="*/ 0 w 61"/>
                <a:gd name="T17" fmla="*/ 127 h 142"/>
                <a:gd name="T18" fmla="*/ 23 w 61"/>
                <a:gd name="T19" fmla="*/ 127 h 142"/>
                <a:gd name="T20" fmla="*/ 0 w 61"/>
                <a:gd name="T21" fmla="*/ 96 h 142"/>
                <a:gd name="T22" fmla="*/ 20 w 61"/>
                <a:gd name="T23" fmla="*/ 96 h 142"/>
                <a:gd name="T24" fmla="*/ 20 w 61"/>
                <a:gd name="T25" fmla="*/ 46 h 142"/>
                <a:gd name="T26" fmla="*/ 0 w 61"/>
                <a:gd name="T27" fmla="*/ 46 h 142"/>
                <a:gd name="T28" fmla="*/ 23 w 61"/>
                <a:gd name="T29" fmla="*/ 15 h 142"/>
                <a:gd name="T30" fmla="*/ 0 w 61"/>
                <a:gd name="T31" fmla="*/ 15 h 142"/>
                <a:gd name="T32" fmla="*/ 0 w 61"/>
                <a:gd name="T33" fmla="*/ 0 h 142"/>
                <a:gd name="T34" fmla="*/ 61 w 61"/>
                <a:gd name="T35" fmla="*/ 0 h 142"/>
                <a:gd name="T36" fmla="*/ 61 w 61"/>
                <a:gd name="T37" fmla="*/ 15 h 142"/>
                <a:gd name="T38" fmla="*/ 38 w 61"/>
                <a:gd name="T39" fmla="*/ 15 h 142"/>
                <a:gd name="T40" fmla="*/ 61 w 61"/>
                <a:gd name="T41" fmla="*/ 4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142">
                  <a:moveTo>
                    <a:pt x="61" y="46"/>
                  </a:moveTo>
                  <a:lnTo>
                    <a:pt x="40" y="46"/>
                  </a:lnTo>
                  <a:lnTo>
                    <a:pt x="40" y="96"/>
                  </a:lnTo>
                  <a:lnTo>
                    <a:pt x="61" y="96"/>
                  </a:lnTo>
                  <a:lnTo>
                    <a:pt x="38" y="127"/>
                  </a:lnTo>
                  <a:lnTo>
                    <a:pt x="61" y="127"/>
                  </a:lnTo>
                  <a:lnTo>
                    <a:pt x="61" y="142"/>
                  </a:lnTo>
                  <a:lnTo>
                    <a:pt x="0" y="142"/>
                  </a:lnTo>
                  <a:lnTo>
                    <a:pt x="0" y="127"/>
                  </a:lnTo>
                  <a:lnTo>
                    <a:pt x="23" y="127"/>
                  </a:lnTo>
                  <a:lnTo>
                    <a:pt x="0" y="96"/>
                  </a:lnTo>
                  <a:lnTo>
                    <a:pt x="20" y="96"/>
                  </a:lnTo>
                  <a:lnTo>
                    <a:pt x="20" y="46"/>
                  </a:lnTo>
                  <a:lnTo>
                    <a:pt x="0" y="46"/>
                  </a:lnTo>
                  <a:lnTo>
                    <a:pt x="23" y="15"/>
                  </a:lnTo>
                  <a:lnTo>
                    <a:pt x="0" y="15"/>
                  </a:lnTo>
                  <a:lnTo>
                    <a:pt x="0" y="0"/>
                  </a:lnTo>
                  <a:lnTo>
                    <a:pt x="61" y="0"/>
                  </a:lnTo>
                  <a:lnTo>
                    <a:pt x="61" y="15"/>
                  </a:lnTo>
                  <a:lnTo>
                    <a:pt x="38" y="15"/>
                  </a:lnTo>
                  <a:lnTo>
                    <a:pt x="61" y="46"/>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14" name="Circle"/>
            <p:cNvSpPr>
              <a:spLocks noChangeAspect="1" noEditPoints="1"/>
            </p:cNvSpPr>
            <p:nvPr/>
          </p:nvSpPr>
          <p:spPr bwMode="auto">
            <a:xfrm>
              <a:off x="1952625" y="6473191"/>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75" name="Width"/>
          <p:cNvGrpSpPr>
            <a:grpSpLocks noChangeAspect="1"/>
          </p:cNvGrpSpPr>
          <p:nvPr/>
        </p:nvGrpSpPr>
        <p:grpSpPr>
          <a:xfrm>
            <a:off x="6526984" y="1392238"/>
            <a:ext cx="377825" cy="377825"/>
            <a:chOff x="2335213" y="6477954"/>
            <a:chExt cx="377825" cy="377825"/>
          </a:xfrm>
        </p:grpSpPr>
        <p:sp>
          <p:nvSpPr>
            <p:cNvPr id="4168" name="Width Icon"/>
            <p:cNvSpPr>
              <a:spLocks noChangeAspect="1"/>
            </p:cNvSpPr>
            <p:nvPr/>
          </p:nvSpPr>
          <p:spPr bwMode="auto">
            <a:xfrm>
              <a:off x="2411413" y="6618448"/>
              <a:ext cx="225425" cy="96837"/>
            </a:xfrm>
            <a:custGeom>
              <a:avLst/>
              <a:gdLst>
                <a:gd name="T0" fmla="*/ 45 w 142"/>
                <a:gd name="T1" fmla="*/ 0 h 61"/>
                <a:gd name="T2" fmla="*/ 45 w 142"/>
                <a:gd name="T3" fmla="*/ 20 h 61"/>
                <a:gd name="T4" fmla="*/ 96 w 142"/>
                <a:gd name="T5" fmla="*/ 20 h 61"/>
                <a:gd name="T6" fmla="*/ 96 w 142"/>
                <a:gd name="T7" fmla="*/ 0 h 61"/>
                <a:gd name="T8" fmla="*/ 126 w 142"/>
                <a:gd name="T9" fmla="*/ 22 h 61"/>
                <a:gd name="T10" fmla="*/ 126 w 142"/>
                <a:gd name="T11" fmla="*/ 0 h 61"/>
                <a:gd name="T12" fmla="*/ 142 w 142"/>
                <a:gd name="T13" fmla="*/ 0 h 61"/>
                <a:gd name="T14" fmla="*/ 142 w 142"/>
                <a:gd name="T15" fmla="*/ 61 h 61"/>
                <a:gd name="T16" fmla="*/ 126 w 142"/>
                <a:gd name="T17" fmla="*/ 61 h 61"/>
                <a:gd name="T18" fmla="*/ 126 w 142"/>
                <a:gd name="T19" fmla="*/ 38 h 61"/>
                <a:gd name="T20" fmla="*/ 96 w 142"/>
                <a:gd name="T21" fmla="*/ 61 h 61"/>
                <a:gd name="T22" fmla="*/ 96 w 142"/>
                <a:gd name="T23" fmla="*/ 40 h 61"/>
                <a:gd name="T24" fmla="*/ 45 w 142"/>
                <a:gd name="T25" fmla="*/ 40 h 61"/>
                <a:gd name="T26" fmla="*/ 45 w 142"/>
                <a:gd name="T27" fmla="*/ 61 h 61"/>
                <a:gd name="T28" fmla="*/ 15 w 142"/>
                <a:gd name="T29" fmla="*/ 38 h 61"/>
                <a:gd name="T30" fmla="*/ 15 w 142"/>
                <a:gd name="T31" fmla="*/ 61 h 61"/>
                <a:gd name="T32" fmla="*/ 0 w 142"/>
                <a:gd name="T33" fmla="*/ 61 h 61"/>
                <a:gd name="T34" fmla="*/ 0 w 142"/>
                <a:gd name="T35" fmla="*/ 0 h 61"/>
                <a:gd name="T36" fmla="*/ 15 w 142"/>
                <a:gd name="T37" fmla="*/ 0 h 61"/>
                <a:gd name="T38" fmla="*/ 15 w 142"/>
                <a:gd name="T39" fmla="*/ 22 h 61"/>
                <a:gd name="T40" fmla="*/ 45 w 142"/>
                <a:gd name="T4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61">
                  <a:moveTo>
                    <a:pt x="45" y="0"/>
                  </a:moveTo>
                  <a:lnTo>
                    <a:pt x="45" y="20"/>
                  </a:lnTo>
                  <a:lnTo>
                    <a:pt x="96" y="20"/>
                  </a:lnTo>
                  <a:lnTo>
                    <a:pt x="96" y="0"/>
                  </a:lnTo>
                  <a:lnTo>
                    <a:pt x="126" y="22"/>
                  </a:lnTo>
                  <a:lnTo>
                    <a:pt x="126" y="0"/>
                  </a:lnTo>
                  <a:lnTo>
                    <a:pt x="142" y="0"/>
                  </a:lnTo>
                  <a:lnTo>
                    <a:pt x="142" y="61"/>
                  </a:lnTo>
                  <a:lnTo>
                    <a:pt x="126" y="61"/>
                  </a:lnTo>
                  <a:lnTo>
                    <a:pt x="126" y="38"/>
                  </a:lnTo>
                  <a:lnTo>
                    <a:pt x="96" y="61"/>
                  </a:lnTo>
                  <a:lnTo>
                    <a:pt x="96" y="40"/>
                  </a:lnTo>
                  <a:lnTo>
                    <a:pt x="45" y="40"/>
                  </a:lnTo>
                  <a:lnTo>
                    <a:pt x="45" y="61"/>
                  </a:lnTo>
                  <a:lnTo>
                    <a:pt x="15" y="38"/>
                  </a:lnTo>
                  <a:lnTo>
                    <a:pt x="15" y="61"/>
                  </a:lnTo>
                  <a:lnTo>
                    <a:pt x="0" y="61"/>
                  </a:lnTo>
                  <a:lnTo>
                    <a:pt x="0" y="0"/>
                  </a:lnTo>
                  <a:lnTo>
                    <a:pt x="15" y="0"/>
                  </a:lnTo>
                  <a:lnTo>
                    <a:pt x="15" y="22"/>
                  </a:lnTo>
                  <a:lnTo>
                    <a:pt x="45" y="0"/>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15" name="Circle"/>
            <p:cNvSpPr>
              <a:spLocks noChangeAspect="1" noEditPoints="1"/>
            </p:cNvSpPr>
            <p:nvPr/>
          </p:nvSpPr>
          <p:spPr bwMode="auto">
            <a:xfrm>
              <a:off x="2335213" y="6477954"/>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76" name="Crop"/>
          <p:cNvGrpSpPr>
            <a:grpSpLocks noChangeAspect="1"/>
          </p:cNvGrpSpPr>
          <p:nvPr/>
        </p:nvGrpSpPr>
        <p:grpSpPr>
          <a:xfrm>
            <a:off x="7196807" y="1392238"/>
            <a:ext cx="377825" cy="377825"/>
            <a:chOff x="2729707" y="6457316"/>
            <a:chExt cx="377825" cy="377825"/>
          </a:xfrm>
        </p:grpSpPr>
        <p:sp>
          <p:nvSpPr>
            <p:cNvPr id="4166" name="Crop Icon"/>
            <p:cNvSpPr>
              <a:spLocks noChangeAspect="1" noEditPoints="1"/>
            </p:cNvSpPr>
            <p:nvPr/>
          </p:nvSpPr>
          <p:spPr bwMode="auto">
            <a:xfrm>
              <a:off x="2817813" y="6545422"/>
              <a:ext cx="201612" cy="201612"/>
            </a:xfrm>
            <a:custGeom>
              <a:avLst/>
              <a:gdLst>
                <a:gd name="T0" fmla="*/ 0 w 705"/>
                <a:gd name="T1" fmla="*/ 621 h 706"/>
                <a:gd name="T2" fmla="*/ 0 w 705"/>
                <a:gd name="T3" fmla="*/ 536 h 706"/>
                <a:gd name="T4" fmla="*/ 85 w 705"/>
                <a:gd name="T5" fmla="*/ 536 h 706"/>
                <a:gd name="T6" fmla="*/ 85 w 705"/>
                <a:gd name="T7" fmla="*/ 170 h 706"/>
                <a:gd name="T8" fmla="*/ 0 w 705"/>
                <a:gd name="T9" fmla="*/ 170 h 706"/>
                <a:gd name="T10" fmla="*/ 0 w 705"/>
                <a:gd name="T11" fmla="*/ 85 h 706"/>
                <a:gd name="T12" fmla="*/ 85 w 705"/>
                <a:gd name="T13" fmla="*/ 85 h 706"/>
                <a:gd name="T14" fmla="*/ 85 w 705"/>
                <a:gd name="T15" fmla="*/ 0 h 706"/>
                <a:gd name="T16" fmla="*/ 169 w 705"/>
                <a:gd name="T17" fmla="*/ 0 h 706"/>
                <a:gd name="T18" fmla="*/ 169 w 705"/>
                <a:gd name="T19" fmla="*/ 85 h 706"/>
                <a:gd name="T20" fmla="*/ 557 w 705"/>
                <a:gd name="T21" fmla="*/ 85 h 706"/>
                <a:gd name="T22" fmla="*/ 642 w 705"/>
                <a:gd name="T23" fmla="*/ 0 h 706"/>
                <a:gd name="T24" fmla="*/ 705 w 705"/>
                <a:gd name="T25" fmla="*/ 64 h 706"/>
                <a:gd name="T26" fmla="*/ 621 w 705"/>
                <a:gd name="T27" fmla="*/ 148 h 706"/>
                <a:gd name="T28" fmla="*/ 621 w 705"/>
                <a:gd name="T29" fmla="*/ 536 h 706"/>
                <a:gd name="T30" fmla="*/ 705 w 705"/>
                <a:gd name="T31" fmla="*/ 536 h 706"/>
                <a:gd name="T32" fmla="*/ 705 w 705"/>
                <a:gd name="T33" fmla="*/ 621 h 706"/>
                <a:gd name="T34" fmla="*/ 621 w 705"/>
                <a:gd name="T35" fmla="*/ 621 h 706"/>
                <a:gd name="T36" fmla="*/ 621 w 705"/>
                <a:gd name="T37" fmla="*/ 706 h 706"/>
                <a:gd name="T38" fmla="*/ 536 w 705"/>
                <a:gd name="T39" fmla="*/ 706 h 706"/>
                <a:gd name="T40" fmla="*/ 536 w 705"/>
                <a:gd name="T41" fmla="*/ 621 h 706"/>
                <a:gd name="T42" fmla="*/ 169 w 705"/>
                <a:gd name="T43" fmla="*/ 621 h 706"/>
                <a:gd name="T44" fmla="*/ 169 w 705"/>
                <a:gd name="T45" fmla="*/ 706 h 706"/>
                <a:gd name="T46" fmla="*/ 85 w 705"/>
                <a:gd name="T47" fmla="*/ 706 h 706"/>
                <a:gd name="T48" fmla="*/ 85 w 705"/>
                <a:gd name="T49" fmla="*/ 621 h 706"/>
                <a:gd name="T50" fmla="*/ 0 w 705"/>
                <a:gd name="T51" fmla="*/ 621 h 706"/>
                <a:gd name="T52" fmla="*/ 233 w 705"/>
                <a:gd name="T53" fmla="*/ 536 h 706"/>
                <a:gd name="T54" fmla="*/ 536 w 705"/>
                <a:gd name="T55" fmla="*/ 536 h 706"/>
                <a:gd name="T56" fmla="*/ 536 w 705"/>
                <a:gd name="T57" fmla="*/ 233 h 706"/>
                <a:gd name="T58" fmla="*/ 233 w 705"/>
                <a:gd name="T59" fmla="*/ 536 h 706"/>
                <a:gd name="T60" fmla="*/ 169 w 705"/>
                <a:gd name="T61" fmla="*/ 473 h 706"/>
                <a:gd name="T62" fmla="*/ 473 w 705"/>
                <a:gd name="T63" fmla="*/ 170 h 706"/>
                <a:gd name="T64" fmla="*/ 169 w 705"/>
                <a:gd name="T65" fmla="*/ 170 h 706"/>
                <a:gd name="T66" fmla="*/ 169 w 705"/>
                <a:gd name="T67" fmla="*/ 473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05" h="706">
                  <a:moveTo>
                    <a:pt x="0" y="621"/>
                  </a:moveTo>
                  <a:lnTo>
                    <a:pt x="0" y="536"/>
                  </a:lnTo>
                  <a:lnTo>
                    <a:pt x="85" y="536"/>
                  </a:lnTo>
                  <a:lnTo>
                    <a:pt x="85" y="170"/>
                  </a:lnTo>
                  <a:lnTo>
                    <a:pt x="0" y="170"/>
                  </a:lnTo>
                  <a:lnTo>
                    <a:pt x="0" y="85"/>
                  </a:lnTo>
                  <a:lnTo>
                    <a:pt x="85" y="85"/>
                  </a:lnTo>
                  <a:lnTo>
                    <a:pt x="85" y="0"/>
                  </a:lnTo>
                  <a:lnTo>
                    <a:pt x="169" y="0"/>
                  </a:lnTo>
                  <a:lnTo>
                    <a:pt x="169" y="85"/>
                  </a:lnTo>
                  <a:lnTo>
                    <a:pt x="557" y="85"/>
                  </a:lnTo>
                  <a:lnTo>
                    <a:pt x="642" y="0"/>
                  </a:lnTo>
                  <a:lnTo>
                    <a:pt x="705" y="64"/>
                  </a:lnTo>
                  <a:lnTo>
                    <a:pt x="621" y="148"/>
                  </a:lnTo>
                  <a:lnTo>
                    <a:pt x="621" y="536"/>
                  </a:lnTo>
                  <a:lnTo>
                    <a:pt x="705" y="536"/>
                  </a:lnTo>
                  <a:lnTo>
                    <a:pt x="705" y="621"/>
                  </a:lnTo>
                  <a:lnTo>
                    <a:pt x="621" y="621"/>
                  </a:lnTo>
                  <a:lnTo>
                    <a:pt x="621" y="706"/>
                  </a:lnTo>
                  <a:lnTo>
                    <a:pt x="536" y="706"/>
                  </a:lnTo>
                  <a:lnTo>
                    <a:pt x="536" y="621"/>
                  </a:lnTo>
                  <a:lnTo>
                    <a:pt x="169" y="621"/>
                  </a:lnTo>
                  <a:lnTo>
                    <a:pt x="169" y="706"/>
                  </a:lnTo>
                  <a:lnTo>
                    <a:pt x="85" y="706"/>
                  </a:lnTo>
                  <a:lnTo>
                    <a:pt x="85" y="621"/>
                  </a:lnTo>
                  <a:lnTo>
                    <a:pt x="0" y="621"/>
                  </a:lnTo>
                  <a:close/>
                  <a:moveTo>
                    <a:pt x="233" y="536"/>
                  </a:moveTo>
                  <a:lnTo>
                    <a:pt x="536" y="536"/>
                  </a:lnTo>
                  <a:lnTo>
                    <a:pt x="536" y="233"/>
                  </a:lnTo>
                  <a:lnTo>
                    <a:pt x="233" y="536"/>
                  </a:lnTo>
                  <a:close/>
                  <a:moveTo>
                    <a:pt x="169" y="473"/>
                  </a:moveTo>
                  <a:lnTo>
                    <a:pt x="473" y="170"/>
                  </a:lnTo>
                  <a:lnTo>
                    <a:pt x="169" y="170"/>
                  </a:lnTo>
                  <a:lnTo>
                    <a:pt x="169" y="473"/>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16" name="Circle"/>
            <p:cNvSpPr>
              <a:spLocks noChangeAspect="1" noEditPoints="1"/>
            </p:cNvSpPr>
            <p:nvPr/>
          </p:nvSpPr>
          <p:spPr bwMode="auto">
            <a:xfrm>
              <a:off x="2729707" y="6457316"/>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77" name="Erase"/>
          <p:cNvGrpSpPr>
            <a:grpSpLocks noChangeAspect="1"/>
          </p:cNvGrpSpPr>
          <p:nvPr/>
        </p:nvGrpSpPr>
        <p:grpSpPr>
          <a:xfrm>
            <a:off x="7866630" y="1392238"/>
            <a:ext cx="377825" cy="377825"/>
            <a:chOff x="3119438" y="6484304"/>
            <a:chExt cx="377825" cy="377825"/>
          </a:xfrm>
        </p:grpSpPr>
        <p:sp>
          <p:nvSpPr>
            <p:cNvPr id="4169" name="Erase Icon"/>
            <p:cNvSpPr>
              <a:spLocks noChangeAspect="1" noEditPoints="1"/>
            </p:cNvSpPr>
            <p:nvPr/>
          </p:nvSpPr>
          <p:spPr bwMode="auto">
            <a:xfrm>
              <a:off x="3194050" y="6592254"/>
              <a:ext cx="228600" cy="161925"/>
            </a:xfrm>
            <a:custGeom>
              <a:avLst/>
              <a:gdLst>
                <a:gd name="T0" fmla="*/ 57 w 798"/>
                <a:gd name="T1" fmla="*/ 367 h 565"/>
                <a:gd name="T2" fmla="*/ 57 w 798"/>
                <a:gd name="T3" fmla="*/ 508 h 565"/>
                <a:gd name="T4" fmla="*/ 311 w 798"/>
                <a:gd name="T5" fmla="*/ 508 h 565"/>
                <a:gd name="T6" fmla="*/ 311 w 798"/>
                <a:gd name="T7" fmla="*/ 367 h 565"/>
                <a:gd name="T8" fmla="*/ 57 w 798"/>
                <a:gd name="T9" fmla="*/ 367 h 565"/>
                <a:gd name="T10" fmla="*/ 0 w 798"/>
                <a:gd name="T11" fmla="*/ 565 h 565"/>
                <a:gd name="T12" fmla="*/ 0 w 798"/>
                <a:gd name="T13" fmla="*/ 367 h 565"/>
                <a:gd name="T14" fmla="*/ 395 w 798"/>
                <a:gd name="T15" fmla="*/ 0 h 565"/>
                <a:gd name="T16" fmla="*/ 727 w 798"/>
                <a:gd name="T17" fmla="*/ 0 h 565"/>
                <a:gd name="T18" fmla="*/ 798 w 798"/>
                <a:gd name="T19" fmla="*/ 85 h 565"/>
                <a:gd name="T20" fmla="*/ 732 w 798"/>
                <a:gd name="T21" fmla="*/ 226 h 565"/>
                <a:gd name="T22" fmla="*/ 367 w 798"/>
                <a:gd name="T23" fmla="*/ 565 h 565"/>
                <a:gd name="T24" fmla="*/ 0 w 798"/>
                <a:gd name="T25" fmla="*/ 565 h 565"/>
                <a:gd name="T26" fmla="*/ 734 w 798"/>
                <a:gd name="T27" fmla="*/ 85 h 565"/>
                <a:gd name="T28" fmla="*/ 687 w 798"/>
                <a:gd name="T29" fmla="*/ 44 h 565"/>
                <a:gd name="T30" fmla="*/ 367 w 798"/>
                <a:gd name="T31" fmla="*/ 341 h 565"/>
                <a:gd name="T32" fmla="*/ 367 w 798"/>
                <a:gd name="T33" fmla="*/ 493 h 565"/>
                <a:gd name="T34" fmla="*/ 685 w 798"/>
                <a:gd name="T35" fmla="*/ 198 h 565"/>
                <a:gd name="T36" fmla="*/ 741 w 798"/>
                <a:gd name="T37" fmla="*/ 99 h 565"/>
                <a:gd name="T38" fmla="*/ 734 w 798"/>
                <a:gd name="T39" fmla="*/ 85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8" h="565">
                  <a:moveTo>
                    <a:pt x="57" y="367"/>
                  </a:moveTo>
                  <a:lnTo>
                    <a:pt x="57" y="508"/>
                  </a:lnTo>
                  <a:lnTo>
                    <a:pt x="311" y="508"/>
                  </a:lnTo>
                  <a:lnTo>
                    <a:pt x="311" y="367"/>
                  </a:lnTo>
                  <a:lnTo>
                    <a:pt x="57" y="367"/>
                  </a:lnTo>
                  <a:close/>
                  <a:moveTo>
                    <a:pt x="0" y="565"/>
                  </a:moveTo>
                  <a:lnTo>
                    <a:pt x="0" y="367"/>
                  </a:lnTo>
                  <a:lnTo>
                    <a:pt x="395" y="0"/>
                  </a:lnTo>
                  <a:lnTo>
                    <a:pt x="727" y="0"/>
                  </a:lnTo>
                  <a:lnTo>
                    <a:pt x="798" y="85"/>
                  </a:lnTo>
                  <a:lnTo>
                    <a:pt x="732" y="226"/>
                  </a:lnTo>
                  <a:lnTo>
                    <a:pt x="367" y="565"/>
                  </a:lnTo>
                  <a:lnTo>
                    <a:pt x="0" y="565"/>
                  </a:lnTo>
                  <a:close/>
                  <a:moveTo>
                    <a:pt x="734" y="85"/>
                  </a:moveTo>
                  <a:lnTo>
                    <a:pt x="687" y="44"/>
                  </a:lnTo>
                  <a:lnTo>
                    <a:pt x="367" y="341"/>
                  </a:lnTo>
                  <a:lnTo>
                    <a:pt x="367" y="493"/>
                  </a:lnTo>
                  <a:lnTo>
                    <a:pt x="685" y="198"/>
                  </a:lnTo>
                  <a:lnTo>
                    <a:pt x="741" y="99"/>
                  </a:lnTo>
                  <a:lnTo>
                    <a:pt x="734" y="85"/>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17" name="Circle"/>
            <p:cNvSpPr>
              <a:spLocks noChangeAspect="1" noEditPoints="1"/>
            </p:cNvSpPr>
            <p:nvPr/>
          </p:nvSpPr>
          <p:spPr bwMode="auto">
            <a:xfrm>
              <a:off x="3119438" y="6484304"/>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78" name="Marker"/>
          <p:cNvGrpSpPr>
            <a:grpSpLocks noChangeAspect="1"/>
          </p:cNvGrpSpPr>
          <p:nvPr/>
        </p:nvGrpSpPr>
        <p:grpSpPr>
          <a:xfrm>
            <a:off x="9206276" y="1392238"/>
            <a:ext cx="377825" cy="377825"/>
            <a:chOff x="3500438" y="6452553"/>
            <a:chExt cx="377825" cy="377825"/>
          </a:xfrm>
        </p:grpSpPr>
        <p:sp>
          <p:nvSpPr>
            <p:cNvPr id="3348" name="Marker Icon"/>
            <p:cNvSpPr>
              <a:spLocks noChangeAspect="1" noEditPoints="1"/>
            </p:cNvSpPr>
            <p:nvPr/>
          </p:nvSpPr>
          <p:spPr bwMode="auto">
            <a:xfrm>
              <a:off x="3562350" y="6523197"/>
              <a:ext cx="254000" cy="236537"/>
            </a:xfrm>
            <a:custGeom>
              <a:avLst/>
              <a:gdLst>
                <a:gd name="T0" fmla="*/ 84 w 890"/>
                <a:gd name="T1" fmla="*/ 829 h 829"/>
                <a:gd name="T2" fmla="*/ 113 w 890"/>
                <a:gd name="T3" fmla="*/ 730 h 829"/>
                <a:gd name="T4" fmla="*/ 169 w 890"/>
                <a:gd name="T5" fmla="*/ 603 h 829"/>
                <a:gd name="T6" fmla="*/ 282 w 890"/>
                <a:gd name="T7" fmla="*/ 716 h 829"/>
                <a:gd name="T8" fmla="*/ 169 w 890"/>
                <a:gd name="T9" fmla="*/ 773 h 829"/>
                <a:gd name="T10" fmla="*/ 536 w 890"/>
                <a:gd name="T11" fmla="*/ 773 h 829"/>
                <a:gd name="T12" fmla="*/ 592 w 890"/>
                <a:gd name="T13" fmla="*/ 829 h 829"/>
                <a:gd name="T14" fmla="*/ 84 w 890"/>
                <a:gd name="T15" fmla="*/ 829 h 829"/>
                <a:gd name="T16" fmla="*/ 367 w 890"/>
                <a:gd name="T17" fmla="*/ 688 h 829"/>
                <a:gd name="T18" fmla="*/ 310 w 890"/>
                <a:gd name="T19" fmla="*/ 688 h 829"/>
                <a:gd name="T20" fmla="*/ 197 w 890"/>
                <a:gd name="T21" fmla="*/ 575 h 829"/>
                <a:gd name="T22" fmla="*/ 197 w 890"/>
                <a:gd name="T23" fmla="*/ 519 h 829"/>
                <a:gd name="T24" fmla="*/ 367 w 890"/>
                <a:gd name="T25" fmla="*/ 688 h 829"/>
                <a:gd name="T26" fmla="*/ 320 w 890"/>
                <a:gd name="T27" fmla="*/ 444 h 829"/>
                <a:gd name="T28" fmla="*/ 261 w 890"/>
                <a:gd name="T29" fmla="*/ 540 h 829"/>
                <a:gd name="T30" fmla="*/ 232 w 890"/>
                <a:gd name="T31" fmla="*/ 512 h 829"/>
                <a:gd name="T32" fmla="*/ 282 w 890"/>
                <a:gd name="T33" fmla="*/ 406 h 829"/>
                <a:gd name="T34" fmla="*/ 320 w 890"/>
                <a:gd name="T35" fmla="*/ 444 h 829"/>
                <a:gd name="T36" fmla="*/ 374 w 890"/>
                <a:gd name="T37" fmla="*/ 653 h 829"/>
                <a:gd name="T38" fmla="*/ 282 w 890"/>
                <a:gd name="T39" fmla="*/ 561 h 829"/>
                <a:gd name="T40" fmla="*/ 339 w 890"/>
                <a:gd name="T41" fmla="*/ 463 h 829"/>
                <a:gd name="T42" fmla="*/ 479 w 890"/>
                <a:gd name="T43" fmla="*/ 603 h 829"/>
                <a:gd name="T44" fmla="*/ 374 w 890"/>
                <a:gd name="T45" fmla="*/ 653 h 829"/>
                <a:gd name="T46" fmla="*/ 365 w 890"/>
                <a:gd name="T47" fmla="*/ 433 h 829"/>
                <a:gd name="T48" fmla="*/ 789 w 890"/>
                <a:gd name="T49" fmla="*/ 39 h 829"/>
                <a:gd name="T50" fmla="*/ 890 w 890"/>
                <a:gd name="T51" fmla="*/ 145 h 829"/>
                <a:gd name="T52" fmla="*/ 508 w 890"/>
                <a:gd name="T53" fmla="*/ 575 h 829"/>
                <a:gd name="T54" fmla="*/ 365 w 890"/>
                <a:gd name="T55" fmla="*/ 433 h 829"/>
                <a:gd name="T56" fmla="*/ 735 w 890"/>
                <a:gd name="T57" fmla="*/ 0 h 829"/>
                <a:gd name="T58" fmla="*/ 762 w 890"/>
                <a:gd name="T59" fmla="*/ 18 h 829"/>
                <a:gd name="T60" fmla="*/ 346 w 890"/>
                <a:gd name="T61" fmla="*/ 414 h 829"/>
                <a:gd name="T62" fmla="*/ 310 w 890"/>
                <a:gd name="T63" fmla="*/ 378 h 829"/>
                <a:gd name="T64" fmla="*/ 735 w 890"/>
                <a:gd name="T65" fmla="*/ 0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90" h="829">
                  <a:moveTo>
                    <a:pt x="84" y="829"/>
                  </a:moveTo>
                  <a:cubicBezTo>
                    <a:pt x="0" y="829"/>
                    <a:pt x="113" y="730"/>
                    <a:pt x="113" y="730"/>
                  </a:cubicBezTo>
                  <a:lnTo>
                    <a:pt x="169" y="603"/>
                  </a:lnTo>
                  <a:lnTo>
                    <a:pt x="282" y="716"/>
                  </a:lnTo>
                  <a:lnTo>
                    <a:pt x="169" y="773"/>
                  </a:lnTo>
                  <a:lnTo>
                    <a:pt x="536" y="773"/>
                  </a:lnTo>
                  <a:lnTo>
                    <a:pt x="592" y="829"/>
                  </a:lnTo>
                  <a:lnTo>
                    <a:pt x="84" y="829"/>
                  </a:lnTo>
                  <a:close/>
                  <a:moveTo>
                    <a:pt x="367" y="688"/>
                  </a:moveTo>
                  <a:lnTo>
                    <a:pt x="310" y="688"/>
                  </a:lnTo>
                  <a:lnTo>
                    <a:pt x="197" y="575"/>
                  </a:lnTo>
                  <a:lnTo>
                    <a:pt x="197" y="519"/>
                  </a:lnTo>
                  <a:lnTo>
                    <a:pt x="367" y="688"/>
                  </a:lnTo>
                  <a:close/>
                  <a:moveTo>
                    <a:pt x="320" y="444"/>
                  </a:moveTo>
                  <a:cubicBezTo>
                    <a:pt x="283" y="485"/>
                    <a:pt x="271" y="519"/>
                    <a:pt x="261" y="540"/>
                  </a:cubicBezTo>
                  <a:lnTo>
                    <a:pt x="232" y="512"/>
                  </a:lnTo>
                  <a:cubicBezTo>
                    <a:pt x="232" y="512"/>
                    <a:pt x="197" y="490"/>
                    <a:pt x="282" y="406"/>
                  </a:cubicBezTo>
                  <a:lnTo>
                    <a:pt x="320" y="444"/>
                  </a:lnTo>
                  <a:close/>
                  <a:moveTo>
                    <a:pt x="374" y="653"/>
                  </a:moveTo>
                  <a:lnTo>
                    <a:pt x="282" y="561"/>
                  </a:lnTo>
                  <a:cubicBezTo>
                    <a:pt x="298" y="532"/>
                    <a:pt x="309" y="499"/>
                    <a:pt x="339" y="463"/>
                  </a:cubicBezTo>
                  <a:lnTo>
                    <a:pt x="479" y="603"/>
                  </a:lnTo>
                  <a:cubicBezTo>
                    <a:pt x="479" y="603"/>
                    <a:pt x="402" y="681"/>
                    <a:pt x="374" y="653"/>
                  </a:cubicBezTo>
                  <a:close/>
                  <a:moveTo>
                    <a:pt x="365" y="433"/>
                  </a:moveTo>
                  <a:cubicBezTo>
                    <a:pt x="485" y="297"/>
                    <a:pt x="674" y="139"/>
                    <a:pt x="789" y="39"/>
                  </a:cubicBezTo>
                  <a:cubicBezTo>
                    <a:pt x="827" y="70"/>
                    <a:pt x="861" y="105"/>
                    <a:pt x="890" y="145"/>
                  </a:cubicBezTo>
                  <a:lnTo>
                    <a:pt x="508" y="575"/>
                  </a:lnTo>
                  <a:lnTo>
                    <a:pt x="365" y="433"/>
                  </a:lnTo>
                  <a:close/>
                  <a:moveTo>
                    <a:pt x="735" y="0"/>
                  </a:moveTo>
                  <a:lnTo>
                    <a:pt x="762" y="18"/>
                  </a:lnTo>
                  <a:cubicBezTo>
                    <a:pt x="645" y="123"/>
                    <a:pt x="459" y="290"/>
                    <a:pt x="346" y="414"/>
                  </a:cubicBezTo>
                  <a:lnTo>
                    <a:pt x="310" y="378"/>
                  </a:lnTo>
                  <a:lnTo>
                    <a:pt x="735" y="0"/>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18" name="Circle"/>
            <p:cNvSpPr>
              <a:spLocks noChangeAspect="1" noEditPoints="1"/>
            </p:cNvSpPr>
            <p:nvPr/>
          </p:nvSpPr>
          <p:spPr bwMode="auto">
            <a:xfrm>
              <a:off x="3500438" y="6452553"/>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88" name="Group 387"/>
          <p:cNvGrpSpPr>
            <a:grpSpLocks noChangeAspect="1"/>
          </p:cNvGrpSpPr>
          <p:nvPr/>
        </p:nvGrpSpPr>
        <p:grpSpPr>
          <a:xfrm>
            <a:off x="8536453" y="1385887"/>
            <a:ext cx="377825" cy="377825"/>
            <a:chOff x="1562893" y="7016749"/>
            <a:chExt cx="377825" cy="377825"/>
          </a:xfrm>
        </p:grpSpPr>
        <p:sp>
          <p:nvSpPr>
            <p:cNvPr id="4187" name="Layers"/>
            <p:cNvSpPr>
              <a:spLocks noChangeAspect="1" noEditPoints="1"/>
            </p:cNvSpPr>
            <p:nvPr/>
          </p:nvSpPr>
          <p:spPr bwMode="auto">
            <a:xfrm>
              <a:off x="1654968" y="7108824"/>
              <a:ext cx="193675" cy="193675"/>
            </a:xfrm>
            <a:custGeom>
              <a:avLst/>
              <a:gdLst>
                <a:gd name="T0" fmla="*/ 677 w 677"/>
                <a:gd name="T1" fmla="*/ 339 h 677"/>
                <a:gd name="T2" fmla="*/ 338 w 677"/>
                <a:gd name="T3" fmla="*/ 508 h 677"/>
                <a:gd name="T4" fmla="*/ 0 w 677"/>
                <a:gd name="T5" fmla="*/ 339 h 677"/>
                <a:gd name="T6" fmla="*/ 113 w 677"/>
                <a:gd name="T7" fmla="*/ 282 h 677"/>
                <a:gd name="T8" fmla="*/ 338 w 677"/>
                <a:gd name="T9" fmla="*/ 395 h 677"/>
                <a:gd name="T10" fmla="*/ 564 w 677"/>
                <a:gd name="T11" fmla="*/ 282 h 677"/>
                <a:gd name="T12" fmla="*/ 677 w 677"/>
                <a:gd name="T13" fmla="*/ 339 h 677"/>
                <a:gd name="T14" fmla="*/ 338 w 677"/>
                <a:gd name="T15" fmla="*/ 0 h 677"/>
                <a:gd name="T16" fmla="*/ 677 w 677"/>
                <a:gd name="T17" fmla="*/ 169 h 677"/>
                <a:gd name="T18" fmla="*/ 338 w 677"/>
                <a:gd name="T19" fmla="*/ 339 h 677"/>
                <a:gd name="T20" fmla="*/ 0 w 677"/>
                <a:gd name="T21" fmla="*/ 169 h 677"/>
                <a:gd name="T22" fmla="*/ 338 w 677"/>
                <a:gd name="T23" fmla="*/ 0 h 677"/>
                <a:gd name="T24" fmla="*/ 677 w 677"/>
                <a:gd name="T25" fmla="*/ 508 h 677"/>
                <a:gd name="T26" fmla="*/ 338 w 677"/>
                <a:gd name="T27" fmla="*/ 677 h 677"/>
                <a:gd name="T28" fmla="*/ 0 w 677"/>
                <a:gd name="T29" fmla="*/ 508 h 677"/>
                <a:gd name="T30" fmla="*/ 113 w 677"/>
                <a:gd name="T31" fmla="*/ 451 h 677"/>
                <a:gd name="T32" fmla="*/ 338 w 677"/>
                <a:gd name="T33" fmla="*/ 564 h 677"/>
                <a:gd name="T34" fmla="*/ 564 w 677"/>
                <a:gd name="T35" fmla="*/ 451 h 677"/>
                <a:gd name="T36" fmla="*/ 677 w 677"/>
                <a:gd name="T37" fmla="*/ 508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7" h="677">
                  <a:moveTo>
                    <a:pt x="677" y="339"/>
                  </a:moveTo>
                  <a:lnTo>
                    <a:pt x="338" y="508"/>
                  </a:lnTo>
                  <a:lnTo>
                    <a:pt x="0" y="339"/>
                  </a:lnTo>
                  <a:lnTo>
                    <a:pt x="113" y="282"/>
                  </a:lnTo>
                  <a:lnTo>
                    <a:pt x="338" y="395"/>
                  </a:lnTo>
                  <a:lnTo>
                    <a:pt x="564" y="282"/>
                  </a:lnTo>
                  <a:lnTo>
                    <a:pt x="677" y="339"/>
                  </a:lnTo>
                  <a:close/>
                  <a:moveTo>
                    <a:pt x="338" y="0"/>
                  </a:moveTo>
                  <a:lnTo>
                    <a:pt x="677" y="169"/>
                  </a:lnTo>
                  <a:lnTo>
                    <a:pt x="338" y="339"/>
                  </a:lnTo>
                  <a:lnTo>
                    <a:pt x="0" y="169"/>
                  </a:lnTo>
                  <a:lnTo>
                    <a:pt x="338" y="0"/>
                  </a:lnTo>
                  <a:close/>
                  <a:moveTo>
                    <a:pt x="677" y="508"/>
                  </a:moveTo>
                  <a:lnTo>
                    <a:pt x="338" y="677"/>
                  </a:lnTo>
                  <a:lnTo>
                    <a:pt x="0" y="508"/>
                  </a:lnTo>
                  <a:lnTo>
                    <a:pt x="113" y="451"/>
                  </a:lnTo>
                  <a:lnTo>
                    <a:pt x="338" y="564"/>
                  </a:lnTo>
                  <a:lnTo>
                    <a:pt x="564" y="451"/>
                  </a:lnTo>
                  <a:lnTo>
                    <a:pt x="677" y="508"/>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28" name="Circle"/>
            <p:cNvSpPr>
              <a:spLocks noChangeAspect="1" noEditPoints="1"/>
            </p:cNvSpPr>
            <p:nvPr/>
          </p:nvSpPr>
          <p:spPr bwMode="auto">
            <a:xfrm>
              <a:off x="1562893" y="7016749"/>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91" name="Bar Chart"/>
          <p:cNvGrpSpPr>
            <a:grpSpLocks noChangeAspect="1"/>
          </p:cNvGrpSpPr>
          <p:nvPr/>
        </p:nvGrpSpPr>
        <p:grpSpPr>
          <a:xfrm>
            <a:off x="9876098" y="1392238"/>
            <a:ext cx="377825" cy="377825"/>
            <a:chOff x="2729706" y="7027862"/>
            <a:chExt cx="377825" cy="377825"/>
          </a:xfrm>
        </p:grpSpPr>
        <p:sp>
          <p:nvSpPr>
            <p:cNvPr id="4190" name="Bar Chart Icon"/>
            <p:cNvSpPr>
              <a:spLocks noChangeAspect="1" noEditPoints="1"/>
            </p:cNvSpPr>
            <p:nvPr/>
          </p:nvSpPr>
          <p:spPr bwMode="auto">
            <a:xfrm>
              <a:off x="2813843" y="7119937"/>
              <a:ext cx="209550" cy="193675"/>
            </a:xfrm>
            <a:custGeom>
              <a:avLst/>
              <a:gdLst>
                <a:gd name="T0" fmla="*/ 84 w 733"/>
                <a:gd name="T1" fmla="*/ 593 h 677"/>
                <a:gd name="T2" fmla="*/ 84 w 733"/>
                <a:gd name="T3" fmla="*/ 282 h 677"/>
                <a:gd name="T4" fmla="*/ 225 w 733"/>
                <a:gd name="T5" fmla="*/ 282 h 677"/>
                <a:gd name="T6" fmla="*/ 225 w 733"/>
                <a:gd name="T7" fmla="*/ 593 h 677"/>
                <a:gd name="T8" fmla="*/ 84 w 733"/>
                <a:gd name="T9" fmla="*/ 593 h 677"/>
                <a:gd name="T10" fmla="*/ 254 w 733"/>
                <a:gd name="T11" fmla="*/ 593 h 677"/>
                <a:gd name="T12" fmla="*/ 254 w 733"/>
                <a:gd name="T13" fmla="*/ 56 h 677"/>
                <a:gd name="T14" fmla="*/ 395 w 733"/>
                <a:gd name="T15" fmla="*/ 56 h 677"/>
                <a:gd name="T16" fmla="*/ 395 w 733"/>
                <a:gd name="T17" fmla="*/ 593 h 677"/>
                <a:gd name="T18" fmla="*/ 254 w 733"/>
                <a:gd name="T19" fmla="*/ 593 h 677"/>
                <a:gd name="T20" fmla="*/ 423 w 733"/>
                <a:gd name="T21" fmla="*/ 593 h 677"/>
                <a:gd name="T22" fmla="*/ 423 w 733"/>
                <a:gd name="T23" fmla="*/ 395 h 677"/>
                <a:gd name="T24" fmla="*/ 564 w 733"/>
                <a:gd name="T25" fmla="*/ 395 h 677"/>
                <a:gd name="T26" fmla="*/ 564 w 733"/>
                <a:gd name="T27" fmla="*/ 593 h 677"/>
                <a:gd name="T28" fmla="*/ 423 w 733"/>
                <a:gd name="T29" fmla="*/ 593 h 677"/>
                <a:gd name="T30" fmla="*/ 592 w 733"/>
                <a:gd name="T31" fmla="*/ 593 h 677"/>
                <a:gd name="T32" fmla="*/ 592 w 733"/>
                <a:gd name="T33" fmla="*/ 169 h 677"/>
                <a:gd name="T34" fmla="*/ 733 w 733"/>
                <a:gd name="T35" fmla="*/ 169 h 677"/>
                <a:gd name="T36" fmla="*/ 733 w 733"/>
                <a:gd name="T37" fmla="*/ 593 h 677"/>
                <a:gd name="T38" fmla="*/ 592 w 733"/>
                <a:gd name="T39" fmla="*/ 593 h 677"/>
                <a:gd name="T40" fmla="*/ 0 w 733"/>
                <a:gd name="T41" fmla="*/ 0 h 677"/>
                <a:gd name="T42" fmla="*/ 56 w 733"/>
                <a:gd name="T43" fmla="*/ 0 h 677"/>
                <a:gd name="T44" fmla="*/ 56 w 733"/>
                <a:gd name="T45" fmla="*/ 621 h 677"/>
                <a:gd name="T46" fmla="*/ 733 w 733"/>
                <a:gd name="T47" fmla="*/ 621 h 677"/>
                <a:gd name="T48" fmla="*/ 733 w 733"/>
                <a:gd name="T49" fmla="*/ 677 h 677"/>
                <a:gd name="T50" fmla="*/ 0 w 733"/>
                <a:gd name="T51" fmla="*/ 677 h 677"/>
                <a:gd name="T52" fmla="*/ 0 w 733"/>
                <a:gd name="T53"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33" h="677">
                  <a:moveTo>
                    <a:pt x="84" y="593"/>
                  </a:moveTo>
                  <a:lnTo>
                    <a:pt x="84" y="282"/>
                  </a:lnTo>
                  <a:lnTo>
                    <a:pt x="225" y="282"/>
                  </a:lnTo>
                  <a:lnTo>
                    <a:pt x="225" y="593"/>
                  </a:lnTo>
                  <a:lnTo>
                    <a:pt x="84" y="593"/>
                  </a:lnTo>
                  <a:close/>
                  <a:moveTo>
                    <a:pt x="254" y="593"/>
                  </a:moveTo>
                  <a:lnTo>
                    <a:pt x="254" y="56"/>
                  </a:lnTo>
                  <a:lnTo>
                    <a:pt x="395" y="56"/>
                  </a:lnTo>
                  <a:lnTo>
                    <a:pt x="395" y="593"/>
                  </a:lnTo>
                  <a:lnTo>
                    <a:pt x="254" y="593"/>
                  </a:lnTo>
                  <a:close/>
                  <a:moveTo>
                    <a:pt x="423" y="593"/>
                  </a:moveTo>
                  <a:lnTo>
                    <a:pt x="423" y="395"/>
                  </a:lnTo>
                  <a:lnTo>
                    <a:pt x="564" y="395"/>
                  </a:lnTo>
                  <a:lnTo>
                    <a:pt x="564" y="593"/>
                  </a:lnTo>
                  <a:lnTo>
                    <a:pt x="423" y="593"/>
                  </a:lnTo>
                  <a:close/>
                  <a:moveTo>
                    <a:pt x="592" y="593"/>
                  </a:moveTo>
                  <a:lnTo>
                    <a:pt x="592" y="169"/>
                  </a:lnTo>
                  <a:lnTo>
                    <a:pt x="733" y="169"/>
                  </a:lnTo>
                  <a:lnTo>
                    <a:pt x="733" y="593"/>
                  </a:lnTo>
                  <a:lnTo>
                    <a:pt x="592" y="593"/>
                  </a:lnTo>
                  <a:close/>
                  <a:moveTo>
                    <a:pt x="0" y="0"/>
                  </a:moveTo>
                  <a:lnTo>
                    <a:pt x="56" y="0"/>
                  </a:lnTo>
                  <a:lnTo>
                    <a:pt x="56" y="621"/>
                  </a:lnTo>
                  <a:lnTo>
                    <a:pt x="733" y="621"/>
                  </a:lnTo>
                  <a:lnTo>
                    <a:pt x="733" y="677"/>
                  </a:lnTo>
                  <a:lnTo>
                    <a:pt x="0" y="677"/>
                  </a:lnTo>
                  <a:lnTo>
                    <a:pt x="0" y="0"/>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31" name="Circle"/>
            <p:cNvSpPr>
              <a:spLocks noChangeAspect="1" noEditPoints="1"/>
            </p:cNvSpPr>
            <p:nvPr/>
          </p:nvSpPr>
          <p:spPr bwMode="auto">
            <a:xfrm>
              <a:off x="2729706" y="7027862"/>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549" name="Pie Chart"/>
          <p:cNvGrpSpPr>
            <a:grpSpLocks noChangeAspect="1"/>
          </p:cNvGrpSpPr>
          <p:nvPr/>
        </p:nvGrpSpPr>
        <p:grpSpPr>
          <a:xfrm>
            <a:off x="10545921" y="1392238"/>
            <a:ext cx="377825" cy="377825"/>
            <a:chOff x="3119437" y="7054850"/>
            <a:chExt cx="377825" cy="377825"/>
          </a:xfrm>
        </p:grpSpPr>
        <p:sp>
          <p:nvSpPr>
            <p:cNvPr id="4193" name="Pie Chart Icon"/>
            <p:cNvSpPr>
              <a:spLocks noChangeAspect="1" noEditPoints="1"/>
            </p:cNvSpPr>
            <p:nvPr/>
          </p:nvSpPr>
          <p:spPr bwMode="auto">
            <a:xfrm>
              <a:off x="3213099" y="7149306"/>
              <a:ext cx="190500" cy="188912"/>
            </a:xfrm>
            <a:custGeom>
              <a:avLst/>
              <a:gdLst>
                <a:gd name="T0" fmla="*/ 367 w 663"/>
                <a:gd name="T1" fmla="*/ 297 h 664"/>
                <a:gd name="T2" fmla="*/ 458 w 663"/>
                <a:gd name="T3" fmla="*/ 0 h 664"/>
                <a:gd name="T4" fmla="*/ 663 w 663"/>
                <a:gd name="T5" fmla="*/ 205 h 664"/>
                <a:gd name="T6" fmla="*/ 367 w 663"/>
                <a:gd name="T7" fmla="*/ 297 h 664"/>
                <a:gd name="T8" fmla="*/ 310 w 663"/>
                <a:gd name="T9" fmla="*/ 43 h 664"/>
                <a:gd name="T10" fmla="*/ 402 w 663"/>
                <a:gd name="T11" fmla="*/ 56 h 664"/>
                <a:gd name="T12" fmla="*/ 310 w 663"/>
                <a:gd name="T13" fmla="*/ 353 h 664"/>
                <a:gd name="T14" fmla="*/ 607 w 663"/>
                <a:gd name="T15" fmla="*/ 262 h 664"/>
                <a:gd name="T16" fmla="*/ 621 w 663"/>
                <a:gd name="T17" fmla="*/ 353 h 664"/>
                <a:gd name="T18" fmla="*/ 310 w 663"/>
                <a:gd name="T19" fmla="*/ 664 h 664"/>
                <a:gd name="T20" fmla="*/ 0 w 663"/>
                <a:gd name="T21" fmla="*/ 353 h 664"/>
                <a:gd name="T22" fmla="*/ 310 w 663"/>
                <a:gd name="T23" fmla="*/ 43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3" h="664">
                  <a:moveTo>
                    <a:pt x="367" y="297"/>
                  </a:moveTo>
                  <a:lnTo>
                    <a:pt x="458" y="0"/>
                  </a:lnTo>
                  <a:cubicBezTo>
                    <a:pt x="556" y="30"/>
                    <a:pt x="634" y="107"/>
                    <a:pt x="663" y="205"/>
                  </a:cubicBezTo>
                  <a:lnTo>
                    <a:pt x="367" y="297"/>
                  </a:lnTo>
                  <a:close/>
                  <a:moveTo>
                    <a:pt x="310" y="43"/>
                  </a:moveTo>
                  <a:cubicBezTo>
                    <a:pt x="342" y="43"/>
                    <a:pt x="373" y="47"/>
                    <a:pt x="402" y="56"/>
                  </a:cubicBezTo>
                  <a:lnTo>
                    <a:pt x="310" y="353"/>
                  </a:lnTo>
                  <a:lnTo>
                    <a:pt x="607" y="262"/>
                  </a:lnTo>
                  <a:cubicBezTo>
                    <a:pt x="616" y="290"/>
                    <a:pt x="621" y="321"/>
                    <a:pt x="621" y="353"/>
                  </a:cubicBezTo>
                  <a:cubicBezTo>
                    <a:pt x="621" y="524"/>
                    <a:pt x="482" y="664"/>
                    <a:pt x="310" y="664"/>
                  </a:cubicBezTo>
                  <a:cubicBezTo>
                    <a:pt x="139" y="664"/>
                    <a:pt x="0" y="524"/>
                    <a:pt x="0" y="353"/>
                  </a:cubicBezTo>
                  <a:cubicBezTo>
                    <a:pt x="0" y="181"/>
                    <a:pt x="139" y="43"/>
                    <a:pt x="310" y="43"/>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32" name="Circle"/>
            <p:cNvSpPr>
              <a:spLocks noChangeAspect="1" noEditPoints="1"/>
            </p:cNvSpPr>
            <p:nvPr/>
          </p:nvSpPr>
          <p:spPr bwMode="auto">
            <a:xfrm>
              <a:off x="3119437" y="7054850"/>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550" name="Lien Chart"/>
          <p:cNvGrpSpPr>
            <a:grpSpLocks noChangeAspect="1"/>
          </p:cNvGrpSpPr>
          <p:nvPr/>
        </p:nvGrpSpPr>
        <p:grpSpPr>
          <a:xfrm>
            <a:off x="1168398" y="2026442"/>
            <a:ext cx="377825" cy="377825"/>
            <a:chOff x="3500437" y="7023099"/>
            <a:chExt cx="377825" cy="377825"/>
          </a:xfrm>
        </p:grpSpPr>
        <p:sp>
          <p:nvSpPr>
            <p:cNvPr id="4192" name="Lien Chart Icon"/>
            <p:cNvSpPr>
              <a:spLocks noChangeAspect="1" noEditPoints="1"/>
            </p:cNvSpPr>
            <p:nvPr/>
          </p:nvSpPr>
          <p:spPr bwMode="auto">
            <a:xfrm>
              <a:off x="3584574" y="7115174"/>
              <a:ext cx="209550" cy="193675"/>
            </a:xfrm>
            <a:custGeom>
              <a:avLst/>
              <a:gdLst>
                <a:gd name="T0" fmla="*/ 0 w 734"/>
                <a:gd name="T1" fmla="*/ 0 h 678"/>
                <a:gd name="T2" fmla="*/ 57 w 734"/>
                <a:gd name="T3" fmla="*/ 0 h 678"/>
                <a:gd name="T4" fmla="*/ 57 w 734"/>
                <a:gd name="T5" fmla="*/ 621 h 678"/>
                <a:gd name="T6" fmla="*/ 734 w 734"/>
                <a:gd name="T7" fmla="*/ 621 h 678"/>
                <a:gd name="T8" fmla="*/ 734 w 734"/>
                <a:gd name="T9" fmla="*/ 678 h 678"/>
                <a:gd name="T10" fmla="*/ 0 w 734"/>
                <a:gd name="T11" fmla="*/ 678 h 678"/>
                <a:gd name="T12" fmla="*/ 0 w 734"/>
                <a:gd name="T13" fmla="*/ 0 h 678"/>
                <a:gd name="T14" fmla="*/ 85 w 734"/>
                <a:gd name="T15" fmla="*/ 593 h 678"/>
                <a:gd name="T16" fmla="*/ 85 w 734"/>
                <a:gd name="T17" fmla="*/ 508 h 678"/>
                <a:gd name="T18" fmla="*/ 254 w 734"/>
                <a:gd name="T19" fmla="*/ 311 h 678"/>
                <a:gd name="T20" fmla="*/ 508 w 734"/>
                <a:gd name="T21" fmla="*/ 424 h 678"/>
                <a:gd name="T22" fmla="*/ 734 w 734"/>
                <a:gd name="T23" fmla="*/ 29 h 678"/>
                <a:gd name="T24" fmla="*/ 734 w 734"/>
                <a:gd name="T25" fmla="*/ 142 h 678"/>
                <a:gd name="T26" fmla="*/ 536 w 734"/>
                <a:gd name="T27" fmla="*/ 508 h 678"/>
                <a:gd name="T28" fmla="*/ 254 w 734"/>
                <a:gd name="T29" fmla="*/ 396 h 678"/>
                <a:gd name="T30" fmla="*/ 85 w 734"/>
                <a:gd name="T31" fmla="*/ 593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4" h="678">
                  <a:moveTo>
                    <a:pt x="0" y="0"/>
                  </a:moveTo>
                  <a:lnTo>
                    <a:pt x="57" y="0"/>
                  </a:lnTo>
                  <a:lnTo>
                    <a:pt x="57" y="621"/>
                  </a:lnTo>
                  <a:lnTo>
                    <a:pt x="734" y="621"/>
                  </a:lnTo>
                  <a:lnTo>
                    <a:pt x="734" y="678"/>
                  </a:lnTo>
                  <a:lnTo>
                    <a:pt x="0" y="678"/>
                  </a:lnTo>
                  <a:lnTo>
                    <a:pt x="0" y="0"/>
                  </a:lnTo>
                  <a:close/>
                  <a:moveTo>
                    <a:pt x="85" y="593"/>
                  </a:moveTo>
                  <a:lnTo>
                    <a:pt x="85" y="508"/>
                  </a:lnTo>
                  <a:lnTo>
                    <a:pt x="254" y="311"/>
                  </a:lnTo>
                  <a:lnTo>
                    <a:pt x="508" y="424"/>
                  </a:lnTo>
                  <a:lnTo>
                    <a:pt x="734" y="29"/>
                  </a:lnTo>
                  <a:lnTo>
                    <a:pt x="734" y="142"/>
                  </a:lnTo>
                  <a:lnTo>
                    <a:pt x="536" y="508"/>
                  </a:lnTo>
                  <a:lnTo>
                    <a:pt x="254" y="396"/>
                  </a:lnTo>
                  <a:lnTo>
                    <a:pt x="85" y="593"/>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33" name="Circle"/>
            <p:cNvSpPr>
              <a:spLocks noChangeAspect="1" noEditPoints="1"/>
            </p:cNvSpPr>
            <p:nvPr/>
          </p:nvSpPr>
          <p:spPr bwMode="auto">
            <a:xfrm>
              <a:off x="3500437" y="7023099"/>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551" name="Stock"/>
          <p:cNvGrpSpPr>
            <a:grpSpLocks noChangeAspect="1"/>
          </p:cNvGrpSpPr>
          <p:nvPr/>
        </p:nvGrpSpPr>
        <p:grpSpPr>
          <a:xfrm>
            <a:off x="1838221" y="2026442"/>
            <a:ext cx="377825" cy="377825"/>
            <a:chOff x="3894931" y="7002461"/>
            <a:chExt cx="377825" cy="377825"/>
          </a:xfrm>
        </p:grpSpPr>
        <p:sp>
          <p:nvSpPr>
            <p:cNvPr id="4194" name="Stock Icon"/>
            <p:cNvSpPr>
              <a:spLocks noChangeAspect="1" noEditPoints="1"/>
            </p:cNvSpPr>
            <p:nvPr/>
          </p:nvSpPr>
          <p:spPr bwMode="auto">
            <a:xfrm>
              <a:off x="3975100" y="7108823"/>
              <a:ext cx="217487" cy="177800"/>
            </a:xfrm>
            <a:custGeom>
              <a:avLst/>
              <a:gdLst>
                <a:gd name="T0" fmla="*/ 339 w 762"/>
                <a:gd name="T1" fmla="*/ 0 h 621"/>
                <a:gd name="T2" fmla="*/ 254 w 762"/>
                <a:gd name="T3" fmla="*/ 282 h 621"/>
                <a:gd name="T4" fmla="*/ 170 w 762"/>
                <a:gd name="T5" fmla="*/ 197 h 621"/>
                <a:gd name="T6" fmla="*/ 0 w 762"/>
                <a:gd name="T7" fmla="*/ 349 h 621"/>
                <a:gd name="T8" fmla="*/ 0 w 762"/>
                <a:gd name="T9" fmla="*/ 480 h 621"/>
                <a:gd name="T10" fmla="*/ 170 w 762"/>
                <a:gd name="T11" fmla="*/ 310 h 621"/>
                <a:gd name="T12" fmla="*/ 282 w 762"/>
                <a:gd name="T13" fmla="*/ 423 h 621"/>
                <a:gd name="T14" fmla="*/ 367 w 762"/>
                <a:gd name="T15" fmla="*/ 141 h 621"/>
                <a:gd name="T16" fmla="*/ 508 w 762"/>
                <a:gd name="T17" fmla="*/ 310 h 621"/>
                <a:gd name="T18" fmla="*/ 678 w 762"/>
                <a:gd name="T19" fmla="*/ 141 h 621"/>
                <a:gd name="T20" fmla="*/ 762 w 762"/>
                <a:gd name="T21" fmla="*/ 226 h 621"/>
                <a:gd name="T22" fmla="*/ 762 w 762"/>
                <a:gd name="T23" fmla="*/ 0 h 621"/>
                <a:gd name="T24" fmla="*/ 536 w 762"/>
                <a:gd name="T25" fmla="*/ 0 h 621"/>
                <a:gd name="T26" fmla="*/ 621 w 762"/>
                <a:gd name="T27" fmla="*/ 84 h 621"/>
                <a:gd name="T28" fmla="*/ 508 w 762"/>
                <a:gd name="T29" fmla="*/ 197 h 621"/>
                <a:gd name="T30" fmla="*/ 339 w 762"/>
                <a:gd name="T31" fmla="*/ 0 h 621"/>
                <a:gd name="T32" fmla="*/ 678 w 762"/>
                <a:gd name="T33" fmla="*/ 254 h 621"/>
                <a:gd name="T34" fmla="*/ 678 w 762"/>
                <a:gd name="T35" fmla="*/ 621 h 621"/>
                <a:gd name="T36" fmla="*/ 762 w 762"/>
                <a:gd name="T37" fmla="*/ 621 h 621"/>
                <a:gd name="T38" fmla="*/ 762 w 762"/>
                <a:gd name="T39" fmla="*/ 338 h 621"/>
                <a:gd name="T40" fmla="*/ 678 w 762"/>
                <a:gd name="T41" fmla="*/ 254 h 621"/>
                <a:gd name="T42" fmla="*/ 381 w 762"/>
                <a:gd name="T43" fmla="*/ 282 h 621"/>
                <a:gd name="T44" fmla="*/ 339 w 762"/>
                <a:gd name="T45" fmla="*/ 451 h 621"/>
                <a:gd name="T46" fmla="*/ 339 w 762"/>
                <a:gd name="T47" fmla="*/ 621 h 621"/>
                <a:gd name="T48" fmla="*/ 424 w 762"/>
                <a:gd name="T49" fmla="*/ 621 h 621"/>
                <a:gd name="T50" fmla="*/ 424 w 762"/>
                <a:gd name="T51" fmla="*/ 338 h 621"/>
                <a:gd name="T52" fmla="*/ 381 w 762"/>
                <a:gd name="T53" fmla="*/ 282 h 621"/>
                <a:gd name="T54" fmla="*/ 593 w 762"/>
                <a:gd name="T55" fmla="*/ 338 h 621"/>
                <a:gd name="T56" fmla="*/ 508 w 762"/>
                <a:gd name="T57" fmla="*/ 423 h 621"/>
                <a:gd name="T58" fmla="*/ 508 w 762"/>
                <a:gd name="T59" fmla="*/ 621 h 621"/>
                <a:gd name="T60" fmla="*/ 593 w 762"/>
                <a:gd name="T61" fmla="*/ 621 h 621"/>
                <a:gd name="T62" fmla="*/ 593 w 762"/>
                <a:gd name="T63" fmla="*/ 338 h 621"/>
                <a:gd name="T64" fmla="*/ 170 w 762"/>
                <a:gd name="T65" fmla="*/ 423 h 621"/>
                <a:gd name="T66" fmla="*/ 170 w 762"/>
                <a:gd name="T67" fmla="*/ 621 h 621"/>
                <a:gd name="T68" fmla="*/ 254 w 762"/>
                <a:gd name="T69" fmla="*/ 621 h 621"/>
                <a:gd name="T70" fmla="*/ 254 w 762"/>
                <a:gd name="T71" fmla="*/ 508 h 621"/>
                <a:gd name="T72" fmla="*/ 170 w 762"/>
                <a:gd name="T73" fmla="*/ 423 h 621"/>
                <a:gd name="T74" fmla="*/ 85 w 762"/>
                <a:gd name="T75" fmla="*/ 508 h 621"/>
                <a:gd name="T76" fmla="*/ 0 w 762"/>
                <a:gd name="T77" fmla="*/ 592 h 621"/>
                <a:gd name="T78" fmla="*/ 0 w 762"/>
                <a:gd name="T79" fmla="*/ 621 h 621"/>
                <a:gd name="T80" fmla="*/ 85 w 762"/>
                <a:gd name="T81" fmla="*/ 621 h 621"/>
                <a:gd name="T82" fmla="*/ 85 w 762"/>
                <a:gd name="T83" fmla="*/ 508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62" h="621">
                  <a:moveTo>
                    <a:pt x="339" y="0"/>
                  </a:moveTo>
                  <a:lnTo>
                    <a:pt x="254" y="282"/>
                  </a:lnTo>
                  <a:lnTo>
                    <a:pt x="170" y="197"/>
                  </a:lnTo>
                  <a:lnTo>
                    <a:pt x="0" y="349"/>
                  </a:lnTo>
                  <a:lnTo>
                    <a:pt x="0" y="480"/>
                  </a:lnTo>
                  <a:lnTo>
                    <a:pt x="170" y="310"/>
                  </a:lnTo>
                  <a:lnTo>
                    <a:pt x="282" y="423"/>
                  </a:lnTo>
                  <a:lnTo>
                    <a:pt x="367" y="141"/>
                  </a:lnTo>
                  <a:lnTo>
                    <a:pt x="508" y="310"/>
                  </a:lnTo>
                  <a:lnTo>
                    <a:pt x="678" y="141"/>
                  </a:lnTo>
                  <a:lnTo>
                    <a:pt x="762" y="226"/>
                  </a:lnTo>
                  <a:lnTo>
                    <a:pt x="762" y="0"/>
                  </a:lnTo>
                  <a:lnTo>
                    <a:pt x="536" y="0"/>
                  </a:lnTo>
                  <a:lnTo>
                    <a:pt x="621" y="84"/>
                  </a:lnTo>
                  <a:lnTo>
                    <a:pt x="508" y="197"/>
                  </a:lnTo>
                  <a:lnTo>
                    <a:pt x="339" y="0"/>
                  </a:lnTo>
                  <a:close/>
                  <a:moveTo>
                    <a:pt x="678" y="254"/>
                  </a:moveTo>
                  <a:lnTo>
                    <a:pt x="678" y="621"/>
                  </a:lnTo>
                  <a:lnTo>
                    <a:pt x="762" y="621"/>
                  </a:lnTo>
                  <a:lnTo>
                    <a:pt x="762" y="338"/>
                  </a:lnTo>
                  <a:lnTo>
                    <a:pt x="678" y="254"/>
                  </a:lnTo>
                  <a:close/>
                  <a:moveTo>
                    <a:pt x="381" y="282"/>
                  </a:moveTo>
                  <a:lnTo>
                    <a:pt x="339" y="451"/>
                  </a:lnTo>
                  <a:lnTo>
                    <a:pt x="339" y="621"/>
                  </a:lnTo>
                  <a:lnTo>
                    <a:pt x="424" y="621"/>
                  </a:lnTo>
                  <a:lnTo>
                    <a:pt x="424" y="338"/>
                  </a:lnTo>
                  <a:lnTo>
                    <a:pt x="381" y="282"/>
                  </a:lnTo>
                  <a:close/>
                  <a:moveTo>
                    <a:pt x="593" y="338"/>
                  </a:moveTo>
                  <a:lnTo>
                    <a:pt x="508" y="423"/>
                  </a:lnTo>
                  <a:lnTo>
                    <a:pt x="508" y="621"/>
                  </a:lnTo>
                  <a:lnTo>
                    <a:pt x="593" y="621"/>
                  </a:lnTo>
                  <a:lnTo>
                    <a:pt x="593" y="338"/>
                  </a:lnTo>
                  <a:close/>
                  <a:moveTo>
                    <a:pt x="170" y="423"/>
                  </a:moveTo>
                  <a:lnTo>
                    <a:pt x="170" y="621"/>
                  </a:lnTo>
                  <a:lnTo>
                    <a:pt x="254" y="621"/>
                  </a:lnTo>
                  <a:lnTo>
                    <a:pt x="254" y="508"/>
                  </a:lnTo>
                  <a:lnTo>
                    <a:pt x="170" y="423"/>
                  </a:lnTo>
                  <a:close/>
                  <a:moveTo>
                    <a:pt x="85" y="508"/>
                  </a:moveTo>
                  <a:lnTo>
                    <a:pt x="0" y="592"/>
                  </a:lnTo>
                  <a:lnTo>
                    <a:pt x="0" y="621"/>
                  </a:lnTo>
                  <a:lnTo>
                    <a:pt x="85" y="621"/>
                  </a:lnTo>
                  <a:lnTo>
                    <a:pt x="85" y="508"/>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34" name="Circle"/>
            <p:cNvSpPr>
              <a:spLocks noChangeAspect="1" noEditPoints="1"/>
            </p:cNvSpPr>
            <p:nvPr/>
          </p:nvSpPr>
          <p:spPr bwMode="auto">
            <a:xfrm>
              <a:off x="3894931" y="7002461"/>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556" name="Microphone"/>
          <p:cNvGrpSpPr>
            <a:grpSpLocks noChangeAspect="1"/>
          </p:cNvGrpSpPr>
          <p:nvPr/>
        </p:nvGrpSpPr>
        <p:grpSpPr>
          <a:xfrm>
            <a:off x="3847691" y="2026442"/>
            <a:ext cx="377825" cy="377825"/>
            <a:chOff x="5792787" y="7031037"/>
            <a:chExt cx="377825" cy="377825"/>
          </a:xfrm>
        </p:grpSpPr>
        <p:sp>
          <p:nvSpPr>
            <p:cNvPr id="4202" name="Microphone Icon"/>
            <p:cNvSpPr>
              <a:spLocks noChangeAspect="1" noEditPoints="1"/>
            </p:cNvSpPr>
            <p:nvPr/>
          </p:nvSpPr>
          <p:spPr bwMode="auto">
            <a:xfrm>
              <a:off x="5908674" y="7123112"/>
              <a:ext cx="146050" cy="193675"/>
            </a:xfrm>
            <a:custGeom>
              <a:avLst/>
              <a:gdLst>
                <a:gd name="T0" fmla="*/ 254 w 508"/>
                <a:gd name="T1" fmla="*/ 0 h 678"/>
                <a:gd name="T2" fmla="*/ 367 w 508"/>
                <a:gd name="T3" fmla="*/ 113 h 678"/>
                <a:gd name="T4" fmla="*/ 367 w 508"/>
                <a:gd name="T5" fmla="*/ 311 h 678"/>
                <a:gd name="T6" fmla="*/ 254 w 508"/>
                <a:gd name="T7" fmla="*/ 424 h 678"/>
                <a:gd name="T8" fmla="*/ 141 w 508"/>
                <a:gd name="T9" fmla="*/ 311 h 678"/>
                <a:gd name="T10" fmla="*/ 141 w 508"/>
                <a:gd name="T11" fmla="*/ 113 h 678"/>
                <a:gd name="T12" fmla="*/ 254 w 508"/>
                <a:gd name="T13" fmla="*/ 0 h 678"/>
                <a:gd name="T14" fmla="*/ 113 w 508"/>
                <a:gd name="T15" fmla="*/ 593 h 678"/>
                <a:gd name="T16" fmla="*/ 197 w 508"/>
                <a:gd name="T17" fmla="*/ 593 h 678"/>
                <a:gd name="T18" fmla="*/ 197 w 508"/>
                <a:gd name="T19" fmla="*/ 558 h 678"/>
                <a:gd name="T20" fmla="*/ 0 w 508"/>
                <a:gd name="T21" fmla="*/ 311 h 678"/>
                <a:gd name="T22" fmla="*/ 0 w 508"/>
                <a:gd name="T23" fmla="*/ 226 h 678"/>
                <a:gd name="T24" fmla="*/ 84 w 508"/>
                <a:gd name="T25" fmla="*/ 226 h 678"/>
                <a:gd name="T26" fmla="*/ 84 w 508"/>
                <a:gd name="T27" fmla="*/ 311 h 678"/>
                <a:gd name="T28" fmla="*/ 254 w 508"/>
                <a:gd name="T29" fmla="*/ 480 h 678"/>
                <a:gd name="T30" fmla="*/ 423 w 508"/>
                <a:gd name="T31" fmla="*/ 311 h 678"/>
                <a:gd name="T32" fmla="*/ 423 w 508"/>
                <a:gd name="T33" fmla="*/ 226 h 678"/>
                <a:gd name="T34" fmla="*/ 508 w 508"/>
                <a:gd name="T35" fmla="*/ 226 h 678"/>
                <a:gd name="T36" fmla="*/ 508 w 508"/>
                <a:gd name="T37" fmla="*/ 311 h 678"/>
                <a:gd name="T38" fmla="*/ 310 w 508"/>
                <a:gd name="T39" fmla="*/ 558 h 678"/>
                <a:gd name="T40" fmla="*/ 310 w 508"/>
                <a:gd name="T41" fmla="*/ 593 h 678"/>
                <a:gd name="T42" fmla="*/ 395 w 508"/>
                <a:gd name="T43" fmla="*/ 593 h 678"/>
                <a:gd name="T44" fmla="*/ 395 w 508"/>
                <a:gd name="T45" fmla="*/ 678 h 678"/>
                <a:gd name="T46" fmla="*/ 113 w 508"/>
                <a:gd name="T47" fmla="*/ 678 h 678"/>
                <a:gd name="T48" fmla="*/ 113 w 508"/>
                <a:gd name="T49" fmla="*/ 593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8" h="678">
                  <a:moveTo>
                    <a:pt x="254" y="0"/>
                  </a:moveTo>
                  <a:cubicBezTo>
                    <a:pt x="316" y="0"/>
                    <a:pt x="367" y="51"/>
                    <a:pt x="367" y="113"/>
                  </a:cubicBezTo>
                  <a:lnTo>
                    <a:pt x="367" y="311"/>
                  </a:lnTo>
                  <a:cubicBezTo>
                    <a:pt x="367" y="373"/>
                    <a:pt x="316" y="424"/>
                    <a:pt x="254" y="424"/>
                  </a:cubicBezTo>
                  <a:cubicBezTo>
                    <a:pt x="191" y="424"/>
                    <a:pt x="141" y="373"/>
                    <a:pt x="141" y="311"/>
                  </a:cubicBezTo>
                  <a:lnTo>
                    <a:pt x="141" y="113"/>
                  </a:lnTo>
                  <a:cubicBezTo>
                    <a:pt x="141" y="51"/>
                    <a:pt x="191" y="0"/>
                    <a:pt x="254" y="0"/>
                  </a:cubicBezTo>
                  <a:close/>
                  <a:moveTo>
                    <a:pt x="113" y="593"/>
                  </a:moveTo>
                  <a:lnTo>
                    <a:pt x="197" y="593"/>
                  </a:lnTo>
                  <a:lnTo>
                    <a:pt x="197" y="558"/>
                  </a:lnTo>
                  <a:cubicBezTo>
                    <a:pt x="84" y="533"/>
                    <a:pt x="0" y="431"/>
                    <a:pt x="0" y="311"/>
                  </a:cubicBezTo>
                  <a:lnTo>
                    <a:pt x="0" y="226"/>
                  </a:lnTo>
                  <a:lnTo>
                    <a:pt x="84" y="226"/>
                  </a:lnTo>
                  <a:lnTo>
                    <a:pt x="84" y="311"/>
                  </a:lnTo>
                  <a:cubicBezTo>
                    <a:pt x="84" y="404"/>
                    <a:pt x="160" y="480"/>
                    <a:pt x="254" y="480"/>
                  </a:cubicBezTo>
                  <a:cubicBezTo>
                    <a:pt x="347" y="480"/>
                    <a:pt x="423" y="404"/>
                    <a:pt x="423" y="311"/>
                  </a:cubicBezTo>
                  <a:lnTo>
                    <a:pt x="423" y="226"/>
                  </a:lnTo>
                  <a:lnTo>
                    <a:pt x="508" y="226"/>
                  </a:lnTo>
                  <a:lnTo>
                    <a:pt x="508" y="311"/>
                  </a:lnTo>
                  <a:cubicBezTo>
                    <a:pt x="508" y="431"/>
                    <a:pt x="423" y="533"/>
                    <a:pt x="310" y="558"/>
                  </a:cubicBezTo>
                  <a:lnTo>
                    <a:pt x="310" y="593"/>
                  </a:lnTo>
                  <a:lnTo>
                    <a:pt x="395" y="593"/>
                  </a:lnTo>
                  <a:lnTo>
                    <a:pt x="395" y="678"/>
                  </a:lnTo>
                  <a:lnTo>
                    <a:pt x="113" y="678"/>
                  </a:lnTo>
                  <a:lnTo>
                    <a:pt x="113" y="593"/>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36" name="Circle"/>
            <p:cNvSpPr>
              <a:spLocks noChangeAspect="1" noEditPoints="1"/>
            </p:cNvSpPr>
            <p:nvPr/>
          </p:nvSpPr>
          <p:spPr bwMode="auto">
            <a:xfrm>
              <a:off x="5792787" y="7031037"/>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557" name="Play"/>
          <p:cNvGrpSpPr>
            <a:grpSpLocks noChangeAspect="1"/>
          </p:cNvGrpSpPr>
          <p:nvPr/>
        </p:nvGrpSpPr>
        <p:grpSpPr>
          <a:xfrm>
            <a:off x="4517515" y="2032791"/>
            <a:ext cx="377825" cy="377825"/>
            <a:chOff x="6187281" y="7010399"/>
            <a:chExt cx="377825" cy="377825"/>
          </a:xfrm>
        </p:grpSpPr>
        <p:sp>
          <p:nvSpPr>
            <p:cNvPr id="4198" name="Play Icon"/>
            <p:cNvSpPr>
              <a:spLocks noChangeAspect="1"/>
            </p:cNvSpPr>
            <p:nvPr/>
          </p:nvSpPr>
          <p:spPr bwMode="auto">
            <a:xfrm>
              <a:off x="6323806" y="7118349"/>
              <a:ext cx="104775" cy="161925"/>
            </a:xfrm>
            <a:custGeom>
              <a:avLst/>
              <a:gdLst>
                <a:gd name="T0" fmla="*/ 0 w 66"/>
                <a:gd name="T1" fmla="*/ 0 h 102"/>
                <a:gd name="T2" fmla="*/ 66 w 66"/>
                <a:gd name="T3" fmla="*/ 50 h 102"/>
                <a:gd name="T4" fmla="*/ 66 w 66"/>
                <a:gd name="T5" fmla="*/ 53 h 102"/>
                <a:gd name="T6" fmla="*/ 0 w 66"/>
                <a:gd name="T7" fmla="*/ 102 h 102"/>
                <a:gd name="T8" fmla="*/ 0 w 66"/>
                <a:gd name="T9" fmla="*/ 0 h 102"/>
              </a:gdLst>
              <a:ahLst/>
              <a:cxnLst>
                <a:cxn ang="0">
                  <a:pos x="T0" y="T1"/>
                </a:cxn>
                <a:cxn ang="0">
                  <a:pos x="T2" y="T3"/>
                </a:cxn>
                <a:cxn ang="0">
                  <a:pos x="T4" y="T5"/>
                </a:cxn>
                <a:cxn ang="0">
                  <a:pos x="T6" y="T7"/>
                </a:cxn>
                <a:cxn ang="0">
                  <a:pos x="T8" y="T9"/>
                </a:cxn>
              </a:cxnLst>
              <a:rect l="0" t="0" r="r" b="b"/>
              <a:pathLst>
                <a:path w="66" h="102">
                  <a:moveTo>
                    <a:pt x="0" y="0"/>
                  </a:moveTo>
                  <a:lnTo>
                    <a:pt x="66" y="50"/>
                  </a:lnTo>
                  <a:lnTo>
                    <a:pt x="66" y="53"/>
                  </a:lnTo>
                  <a:lnTo>
                    <a:pt x="0" y="102"/>
                  </a:lnTo>
                  <a:lnTo>
                    <a:pt x="0" y="0"/>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37" name="Circle"/>
            <p:cNvSpPr>
              <a:spLocks noChangeAspect="1" noEditPoints="1"/>
            </p:cNvSpPr>
            <p:nvPr/>
          </p:nvSpPr>
          <p:spPr bwMode="auto">
            <a:xfrm>
              <a:off x="6187281" y="7010399"/>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558" name="Pause"/>
          <p:cNvGrpSpPr>
            <a:grpSpLocks noChangeAspect="1"/>
          </p:cNvGrpSpPr>
          <p:nvPr/>
        </p:nvGrpSpPr>
        <p:grpSpPr>
          <a:xfrm>
            <a:off x="5187338" y="2032791"/>
            <a:ext cx="377825" cy="377825"/>
            <a:chOff x="6577012" y="7037387"/>
            <a:chExt cx="377825" cy="377825"/>
          </a:xfrm>
        </p:grpSpPr>
        <p:sp>
          <p:nvSpPr>
            <p:cNvPr id="4197" name="Pause Icon"/>
            <p:cNvSpPr>
              <a:spLocks noChangeAspect="1" noEditPoints="1"/>
            </p:cNvSpPr>
            <p:nvPr/>
          </p:nvSpPr>
          <p:spPr bwMode="auto">
            <a:xfrm>
              <a:off x="6709568" y="7154068"/>
              <a:ext cx="112712" cy="144462"/>
            </a:xfrm>
            <a:custGeom>
              <a:avLst/>
              <a:gdLst>
                <a:gd name="T0" fmla="*/ 0 w 396"/>
                <a:gd name="T1" fmla="*/ 0 h 508"/>
                <a:gd name="T2" fmla="*/ 113 w 396"/>
                <a:gd name="T3" fmla="*/ 0 h 508"/>
                <a:gd name="T4" fmla="*/ 113 w 396"/>
                <a:gd name="T5" fmla="*/ 508 h 508"/>
                <a:gd name="T6" fmla="*/ 0 w 396"/>
                <a:gd name="T7" fmla="*/ 508 h 508"/>
                <a:gd name="T8" fmla="*/ 0 w 396"/>
                <a:gd name="T9" fmla="*/ 0 h 508"/>
                <a:gd name="T10" fmla="*/ 283 w 396"/>
                <a:gd name="T11" fmla="*/ 0 h 508"/>
                <a:gd name="T12" fmla="*/ 396 w 396"/>
                <a:gd name="T13" fmla="*/ 0 h 508"/>
                <a:gd name="T14" fmla="*/ 396 w 396"/>
                <a:gd name="T15" fmla="*/ 508 h 508"/>
                <a:gd name="T16" fmla="*/ 283 w 396"/>
                <a:gd name="T17" fmla="*/ 508 h 508"/>
                <a:gd name="T18" fmla="*/ 283 w 396"/>
                <a:gd name="T19"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6" h="508">
                  <a:moveTo>
                    <a:pt x="0" y="0"/>
                  </a:moveTo>
                  <a:lnTo>
                    <a:pt x="113" y="0"/>
                  </a:lnTo>
                  <a:lnTo>
                    <a:pt x="113" y="508"/>
                  </a:lnTo>
                  <a:lnTo>
                    <a:pt x="0" y="508"/>
                  </a:lnTo>
                  <a:lnTo>
                    <a:pt x="0" y="0"/>
                  </a:lnTo>
                  <a:close/>
                  <a:moveTo>
                    <a:pt x="283" y="0"/>
                  </a:moveTo>
                  <a:lnTo>
                    <a:pt x="396" y="0"/>
                  </a:lnTo>
                  <a:lnTo>
                    <a:pt x="396" y="508"/>
                  </a:lnTo>
                  <a:lnTo>
                    <a:pt x="283" y="508"/>
                  </a:lnTo>
                  <a:lnTo>
                    <a:pt x="283" y="0"/>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38" name="Circle"/>
            <p:cNvSpPr>
              <a:spLocks noChangeAspect="1" noEditPoints="1"/>
            </p:cNvSpPr>
            <p:nvPr/>
          </p:nvSpPr>
          <p:spPr bwMode="auto">
            <a:xfrm>
              <a:off x="6577012" y="7037387"/>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554" name="Gauge"/>
          <p:cNvGrpSpPr>
            <a:grpSpLocks noChangeAspect="1"/>
          </p:cNvGrpSpPr>
          <p:nvPr/>
        </p:nvGrpSpPr>
        <p:grpSpPr>
          <a:xfrm>
            <a:off x="2508045" y="2026442"/>
            <a:ext cx="377825" cy="377825"/>
            <a:chOff x="5051425" y="7004049"/>
            <a:chExt cx="377825" cy="377825"/>
          </a:xfrm>
        </p:grpSpPr>
        <p:sp>
          <p:nvSpPr>
            <p:cNvPr id="4189" name="Gauge Icon"/>
            <p:cNvSpPr>
              <a:spLocks noChangeAspect="1" noEditPoints="1"/>
            </p:cNvSpPr>
            <p:nvPr/>
          </p:nvSpPr>
          <p:spPr bwMode="auto">
            <a:xfrm>
              <a:off x="5103812" y="7106443"/>
              <a:ext cx="273050" cy="173037"/>
            </a:xfrm>
            <a:custGeom>
              <a:avLst/>
              <a:gdLst>
                <a:gd name="T0" fmla="*/ 198 w 960"/>
                <a:gd name="T1" fmla="*/ 480 h 605"/>
                <a:gd name="T2" fmla="*/ 0 w 960"/>
                <a:gd name="T3" fmla="*/ 480 h 605"/>
                <a:gd name="T4" fmla="*/ 480 w 960"/>
                <a:gd name="T5" fmla="*/ 0 h 605"/>
                <a:gd name="T6" fmla="*/ 960 w 960"/>
                <a:gd name="T7" fmla="*/ 480 h 605"/>
                <a:gd name="T8" fmla="*/ 762 w 960"/>
                <a:gd name="T9" fmla="*/ 480 h 605"/>
                <a:gd name="T10" fmla="*/ 734 w 960"/>
                <a:gd name="T11" fmla="*/ 466 h 605"/>
                <a:gd name="T12" fmla="*/ 480 w 960"/>
                <a:gd name="T13" fmla="*/ 212 h 605"/>
                <a:gd name="T14" fmla="*/ 226 w 960"/>
                <a:gd name="T15" fmla="*/ 466 h 605"/>
                <a:gd name="T16" fmla="*/ 198 w 960"/>
                <a:gd name="T17" fmla="*/ 480 h 605"/>
                <a:gd name="T18" fmla="*/ 449 w 960"/>
                <a:gd name="T19" fmla="*/ 58 h 605"/>
                <a:gd name="T20" fmla="*/ 201 w 960"/>
                <a:gd name="T21" fmla="*/ 162 h 605"/>
                <a:gd name="T22" fmla="*/ 257 w 960"/>
                <a:gd name="T23" fmla="*/ 225 h 605"/>
                <a:gd name="T24" fmla="*/ 455 w 960"/>
                <a:gd name="T25" fmla="*/ 142 h 605"/>
                <a:gd name="T26" fmla="*/ 449 w 960"/>
                <a:gd name="T27" fmla="*/ 58 h 605"/>
                <a:gd name="T28" fmla="*/ 759 w 960"/>
                <a:gd name="T29" fmla="*/ 162 h 605"/>
                <a:gd name="T30" fmla="*/ 510 w 960"/>
                <a:gd name="T31" fmla="*/ 58 h 605"/>
                <a:gd name="T32" fmla="*/ 504 w 960"/>
                <a:gd name="T33" fmla="*/ 142 h 605"/>
                <a:gd name="T34" fmla="*/ 703 w 960"/>
                <a:gd name="T35" fmla="*/ 225 h 605"/>
                <a:gd name="T36" fmla="*/ 759 w 960"/>
                <a:gd name="T37" fmla="*/ 162 h 605"/>
                <a:gd name="T38" fmla="*/ 798 w 960"/>
                <a:gd name="T39" fmla="*/ 201 h 605"/>
                <a:gd name="T40" fmla="*/ 735 w 960"/>
                <a:gd name="T41" fmla="*/ 257 h 605"/>
                <a:gd name="T42" fmla="*/ 817 w 960"/>
                <a:gd name="T43" fmla="*/ 445 h 605"/>
                <a:gd name="T44" fmla="*/ 901 w 960"/>
                <a:gd name="T45" fmla="*/ 437 h 605"/>
                <a:gd name="T46" fmla="*/ 798 w 960"/>
                <a:gd name="T47" fmla="*/ 201 h 605"/>
                <a:gd name="T48" fmla="*/ 161 w 960"/>
                <a:gd name="T49" fmla="*/ 201 h 605"/>
                <a:gd name="T50" fmla="*/ 59 w 960"/>
                <a:gd name="T51" fmla="*/ 437 h 605"/>
                <a:gd name="T52" fmla="*/ 143 w 960"/>
                <a:gd name="T53" fmla="*/ 445 h 605"/>
                <a:gd name="T54" fmla="*/ 225 w 960"/>
                <a:gd name="T55" fmla="*/ 257 h 605"/>
                <a:gd name="T56" fmla="*/ 161 w 960"/>
                <a:gd name="T57" fmla="*/ 201 h 605"/>
                <a:gd name="T58" fmla="*/ 543 w 960"/>
                <a:gd name="T59" fmla="*/ 478 h 605"/>
                <a:gd name="T60" fmla="*/ 536 w 960"/>
                <a:gd name="T61" fmla="*/ 579 h 605"/>
                <a:gd name="T62" fmla="*/ 435 w 960"/>
                <a:gd name="T63" fmla="*/ 572 h 605"/>
                <a:gd name="T64" fmla="*/ 341 w 960"/>
                <a:gd name="T65" fmla="*/ 337 h 605"/>
                <a:gd name="T66" fmla="*/ 543 w 960"/>
                <a:gd name="T67" fmla="*/ 478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60" h="605">
                  <a:moveTo>
                    <a:pt x="198" y="480"/>
                  </a:moveTo>
                  <a:lnTo>
                    <a:pt x="0" y="480"/>
                  </a:lnTo>
                  <a:cubicBezTo>
                    <a:pt x="0" y="215"/>
                    <a:pt x="215" y="0"/>
                    <a:pt x="480" y="0"/>
                  </a:cubicBezTo>
                  <a:cubicBezTo>
                    <a:pt x="745" y="0"/>
                    <a:pt x="960" y="215"/>
                    <a:pt x="960" y="480"/>
                  </a:cubicBezTo>
                  <a:lnTo>
                    <a:pt x="762" y="480"/>
                  </a:lnTo>
                  <a:cubicBezTo>
                    <a:pt x="762" y="475"/>
                    <a:pt x="762" y="471"/>
                    <a:pt x="734" y="466"/>
                  </a:cubicBezTo>
                  <a:cubicBezTo>
                    <a:pt x="734" y="326"/>
                    <a:pt x="620" y="212"/>
                    <a:pt x="480" y="212"/>
                  </a:cubicBezTo>
                  <a:cubicBezTo>
                    <a:pt x="340" y="212"/>
                    <a:pt x="226" y="326"/>
                    <a:pt x="226" y="466"/>
                  </a:cubicBezTo>
                  <a:lnTo>
                    <a:pt x="198" y="480"/>
                  </a:lnTo>
                  <a:close/>
                  <a:moveTo>
                    <a:pt x="449" y="58"/>
                  </a:moveTo>
                  <a:cubicBezTo>
                    <a:pt x="354" y="65"/>
                    <a:pt x="268" y="103"/>
                    <a:pt x="201" y="162"/>
                  </a:cubicBezTo>
                  <a:lnTo>
                    <a:pt x="257" y="225"/>
                  </a:lnTo>
                  <a:cubicBezTo>
                    <a:pt x="311" y="178"/>
                    <a:pt x="379" y="148"/>
                    <a:pt x="455" y="142"/>
                  </a:cubicBezTo>
                  <a:lnTo>
                    <a:pt x="449" y="58"/>
                  </a:lnTo>
                  <a:close/>
                  <a:moveTo>
                    <a:pt x="759" y="162"/>
                  </a:moveTo>
                  <a:cubicBezTo>
                    <a:pt x="691" y="103"/>
                    <a:pt x="605" y="65"/>
                    <a:pt x="510" y="58"/>
                  </a:cubicBezTo>
                  <a:lnTo>
                    <a:pt x="504" y="142"/>
                  </a:lnTo>
                  <a:cubicBezTo>
                    <a:pt x="580" y="148"/>
                    <a:pt x="649" y="178"/>
                    <a:pt x="703" y="225"/>
                  </a:cubicBezTo>
                  <a:lnTo>
                    <a:pt x="759" y="162"/>
                  </a:lnTo>
                  <a:close/>
                  <a:moveTo>
                    <a:pt x="798" y="201"/>
                  </a:moveTo>
                  <a:lnTo>
                    <a:pt x="735" y="257"/>
                  </a:lnTo>
                  <a:cubicBezTo>
                    <a:pt x="780" y="309"/>
                    <a:pt x="809" y="374"/>
                    <a:pt x="817" y="445"/>
                  </a:cubicBezTo>
                  <a:lnTo>
                    <a:pt x="901" y="437"/>
                  </a:lnTo>
                  <a:cubicBezTo>
                    <a:pt x="892" y="347"/>
                    <a:pt x="855" y="266"/>
                    <a:pt x="798" y="201"/>
                  </a:cubicBezTo>
                  <a:close/>
                  <a:moveTo>
                    <a:pt x="161" y="201"/>
                  </a:moveTo>
                  <a:cubicBezTo>
                    <a:pt x="105" y="266"/>
                    <a:pt x="68" y="347"/>
                    <a:pt x="59" y="437"/>
                  </a:cubicBezTo>
                  <a:lnTo>
                    <a:pt x="143" y="445"/>
                  </a:lnTo>
                  <a:cubicBezTo>
                    <a:pt x="150" y="374"/>
                    <a:pt x="180" y="309"/>
                    <a:pt x="225" y="257"/>
                  </a:cubicBezTo>
                  <a:lnTo>
                    <a:pt x="161" y="201"/>
                  </a:lnTo>
                  <a:close/>
                  <a:moveTo>
                    <a:pt x="543" y="478"/>
                  </a:moveTo>
                  <a:cubicBezTo>
                    <a:pt x="569" y="508"/>
                    <a:pt x="566" y="553"/>
                    <a:pt x="536" y="579"/>
                  </a:cubicBezTo>
                  <a:cubicBezTo>
                    <a:pt x="506" y="605"/>
                    <a:pt x="461" y="602"/>
                    <a:pt x="435" y="572"/>
                  </a:cubicBezTo>
                  <a:lnTo>
                    <a:pt x="341" y="337"/>
                  </a:lnTo>
                  <a:lnTo>
                    <a:pt x="543" y="478"/>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40" name="Circle"/>
            <p:cNvSpPr>
              <a:spLocks noChangeAspect="1" noEditPoints="1"/>
            </p:cNvSpPr>
            <p:nvPr/>
          </p:nvSpPr>
          <p:spPr bwMode="auto">
            <a:xfrm>
              <a:off x="5051425" y="7004049"/>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555" name="Music"/>
          <p:cNvGrpSpPr>
            <a:grpSpLocks noChangeAspect="1"/>
          </p:cNvGrpSpPr>
          <p:nvPr/>
        </p:nvGrpSpPr>
        <p:grpSpPr>
          <a:xfrm>
            <a:off x="3177868" y="2026442"/>
            <a:ext cx="377825" cy="377825"/>
            <a:chOff x="5441156" y="7031037"/>
            <a:chExt cx="377825" cy="377825"/>
          </a:xfrm>
        </p:grpSpPr>
        <p:sp>
          <p:nvSpPr>
            <p:cNvPr id="4203" name="Music Icon"/>
            <p:cNvSpPr>
              <a:spLocks noChangeAspect="1"/>
            </p:cNvSpPr>
            <p:nvPr/>
          </p:nvSpPr>
          <p:spPr bwMode="auto">
            <a:xfrm>
              <a:off x="5545931" y="7123112"/>
              <a:ext cx="168275" cy="193675"/>
            </a:xfrm>
            <a:custGeom>
              <a:avLst/>
              <a:gdLst>
                <a:gd name="T0" fmla="*/ 113 w 593"/>
                <a:gd name="T1" fmla="*/ 508 h 677"/>
                <a:gd name="T2" fmla="*/ 141 w 593"/>
                <a:gd name="T3" fmla="*/ 511 h 677"/>
                <a:gd name="T4" fmla="*/ 141 w 593"/>
                <a:gd name="T5" fmla="*/ 85 h 677"/>
                <a:gd name="T6" fmla="*/ 593 w 593"/>
                <a:gd name="T7" fmla="*/ 0 h 677"/>
                <a:gd name="T8" fmla="*/ 593 w 593"/>
                <a:gd name="T9" fmla="*/ 508 h 677"/>
                <a:gd name="T10" fmla="*/ 480 w 593"/>
                <a:gd name="T11" fmla="*/ 593 h 677"/>
                <a:gd name="T12" fmla="*/ 367 w 593"/>
                <a:gd name="T13" fmla="*/ 508 h 677"/>
                <a:gd name="T14" fmla="*/ 480 w 593"/>
                <a:gd name="T15" fmla="*/ 423 h 677"/>
                <a:gd name="T16" fmla="*/ 508 w 593"/>
                <a:gd name="T17" fmla="*/ 426 h 677"/>
                <a:gd name="T18" fmla="*/ 508 w 593"/>
                <a:gd name="T19" fmla="*/ 101 h 677"/>
                <a:gd name="T20" fmla="*/ 226 w 593"/>
                <a:gd name="T21" fmla="*/ 153 h 677"/>
                <a:gd name="T22" fmla="*/ 226 w 593"/>
                <a:gd name="T23" fmla="*/ 593 h 677"/>
                <a:gd name="T24" fmla="*/ 113 w 593"/>
                <a:gd name="T25" fmla="*/ 677 h 677"/>
                <a:gd name="T26" fmla="*/ 0 w 593"/>
                <a:gd name="T27" fmla="*/ 593 h 677"/>
                <a:gd name="T28" fmla="*/ 113 w 593"/>
                <a:gd name="T29" fmla="*/ 508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3" h="677">
                  <a:moveTo>
                    <a:pt x="113" y="508"/>
                  </a:moveTo>
                  <a:lnTo>
                    <a:pt x="141" y="511"/>
                  </a:lnTo>
                  <a:lnTo>
                    <a:pt x="141" y="85"/>
                  </a:lnTo>
                  <a:lnTo>
                    <a:pt x="593" y="0"/>
                  </a:lnTo>
                  <a:lnTo>
                    <a:pt x="593" y="508"/>
                  </a:lnTo>
                  <a:cubicBezTo>
                    <a:pt x="593" y="555"/>
                    <a:pt x="542" y="593"/>
                    <a:pt x="480" y="593"/>
                  </a:cubicBezTo>
                  <a:cubicBezTo>
                    <a:pt x="418" y="593"/>
                    <a:pt x="367" y="555"/>
                    <a:pt x="367" y="508"/>
                  </a:cubicBezTo>
                  <a:cubicBezTo>
                    <a:pt x="367" y="461"/>
                    <a:pt x="418" y="423"/>
                    <a:pt x="480" y="423"/>
                  </a:cubicBezTo>
                  <a:cubicBezTo>
                    <a:pt x="490" y="423"/>
                    <a:pt x="499" y="424"/>
                    <a:pt x="508" y="426"/>
                  </a:cubicBezTo>
                  <a:lnTo>
                    <a:pt x="508" y="101"/>
                  </a:lnTo>
                  <a:lnTo>
                    <a:pt x="226" y="153"/>
                  </a:lnTo>
                  <a:lnTo>
                    <a:pt x="226" y="593"/>
                  </a:lnTo>
                  <a:cubicBezTo>
                    <a:pt x="226" y="639"/>
                    <a:pt x="175" y="677"/>
                    <a:pt x="113" y="677"/>
                  </a:cubicBezTo>
                  <a:cubicBezTo>
                    <a:pt x="51" y="677"/>
                    <a:pt x="0" y="639"/>
                    <a:pt x="0" y="593"/>
                  </a:cubicBezTo>
                  <a:cubicBezTo>
                    <a:pt x="0" y="546"/>
                    <a:pt x="51" y="508"/>
                    <a:pt x="113" y="508"/>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41" name="Circle"/>
            <p:cNvSpPr>
              <a:spLocks noChangeAspect="1" noEditPoints="1"/>
            </p:cNvSpPr>
            <p:nvPr/>
          </p:nvSpPr>
          <p:spPr bwMode="auto">
            <a:xfrm>
              <a:off x="5441156" y="7031037"/>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559" name="Stop"/>
          <p:cNvGrpSpPr>
            <a:grpSpLocks noChangeAspect="1"/>
          </p:cNvGrpSpPr>
          <p:nvPr/>
        </p:nvGrpSpPr>
        <p:grpSpPr>
          <a:xfrm>
            <a:off x="5857160" y="2026441"/>
            <a:ext cx="377825" cy="377825"/>
            <a:chOff x="1168398" y="7621587"/>
            <a:chExt cx="377825" cy="377825"/>
          </a:xfrm>
        </p:grpSpPr>
        <p:sp>
          <p:nvSpPr>
            <p:cNvPr id="4200" name="Stop Icon"/>
            <p:cNvSpPr>
              <a:spLocks noChangeAspect="1" noChangeArrowheads="1"/>
            </p:cNvSpPr>
            <p:nvPr/>
          </p:nvSpPr>
          <p:spPr bwMode="auto">
            <a:xfrm>
              <a:off x="1284285" y="7738268"/>
              <a:ext cx="146050" cy="144462"/>
            </a:xfrm>
            <a:prstGeom prst="rect">
              <a:avLst/>
            </a:prstGeom>
            <a:solidFill>
              <a:srgbClr val="262626"/>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42" name="Circle"/>
            <p:cNvSpPr>
              <a:spLocks noChangeAspect="1" noEditPoints="1"/>
            </p:cNvSpPr>
            <p:nvPr/>
          </p:nvSpPr>
          <p:spPr bwMode="auto">
            <a:xfrm>
              <a:off x="1168398" y="7621587"/>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560" name="Skip Back"/>
          <p:cNvGrpSpPr>
            <a:grpSpLocks noChangeAspect="1"/>
          </p:cNvGrpSpPr>
          <p:nvPr/>
        </p:nvGrpSpPr>
        <p:grpSpPr>
          <a:xfrm>
            <a:off x="6526986" y="2026441"/>
            <a:ext cx="377825" cy="377825"/>
            <a:chOff x="1562892" y="7600949"/>
            <a:chExt cx="377825" cy="377825"/>
          </a:xfrm>
        </p:grpSpPr>
        <p:sp>
          <p:nvSpPr>
            <p:cNvPr id="4199" name="Skip Back Icon"/>
            <p:cNvSpPr>
              <a:spLocks noChangeAspect="1" noEditPoints="1"/>
            </p:cNvSpPr>
            <p:nvPr/>
          </p:nvSpPr>
          <p:spPr bwMode="auto">
            <a:xfrm>
              <a:off x="1654967" y="7736680"/>
              <a:ext cx="193675" cy="106362"/>
            </a:xfrm>
            <a:custGeom>
              <a:avLst/>
              <a:gdLst>
                <a:gd name="T0" fmla="*/ 677 w 677"/>
                <a:gd name="T1" fmla="*/ 0 h 367"/>
                <a:gd name="T2" fmla="*/ 677 w 677"/>
                <a:gd name="T3" fmla="*/ 367 h 367"/>
                <a:gd name="T4" fmla="*/ 437 w 677"/>
                <a:gd name="T5" fmla="*/ 183 h 367"/>
                <a:gd name="T6" fmla="*/ 677 w 677"/>
                <a:gd name="T7" fmla="*/ 0 h 367"/>
                <a:gd name="T8" fmla="*/ 366 w 677"/>
                <a:gd name="T9" fmla="*/ 0 h 367"/>
                <a:gd name="T10" fmla="*/ 366 w 677"/>
                <a:gd name="T11" fmla="*/ 367 h 367"/>
                <a:gd name="T12" fmla="*/ 127 w 677"/>
                <a:gd name="T13" fmla="*/ 183 h 367"/>
                <a:gd name="T14" fmla="*/ 366 w 677"/>
                <a:gd name="T15" fmla="*/ 0 h 367"/>
                <a:gd name="T16" fmla="*/ 84 w 677"/>
                <a:gd name="T17" fmla="*/ 14 h 367"/>
                <a:gd name="T18" fmla="*/ 84 w 677"/>
                <a:gd name="T19" fmla="*/ 353 h 367"/>
                <a:gd name="T20" fmla="*/ 0 w 677"/>
                <a:gd name="T21" fmla="*/ 353 h 367"/>
                <a:gd name="T22" fmla="*/ 0 w 677"/>
                <a:gd name="T23" fmla="*/ 14 h 367"/>
                <a:gd name="T24" fmla="*/ 84 w 677"/>
                <a:gd name="T25" fmla="*/ 14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7" h="367">
                  <a:moveTo>
                    <a:pt x="677" y="0"/>
                  </a:moveTo>
                  <a:lnTo>
                    <a:pt x="677" y="367"/>
                  </a:lnTo>
                  <a:lnTo>
                    <a:pt x="437" y="183"/>
                  </a:lnTo>
                  <a:lnTo>
                    <a:pt x="677" y="0"/>
                  </a:lnTo>
                  <a:close/>
                  <a:moveTo>
                    <a:pt x="366" y="0"/>
                  </a:moveTo>
                  <a:lnTo>
                    <a:pt x="366" y="367"/>
                  </a:lnTo>
                  <a:lnTo>
                    <a:pt x="127" y="183"/>
                  </a:lnTo>
                  <a:lnTo>
                    <a:pt x="366" y="0"/>
                  </a:lnTo>
                  <a:close/>
                  <a:moveTo>
                    <a:pt x="84" y="14"/>
                  </a:moveTo>
                  <a:lnTo>
                    <a:pt x="84" y="353"/>
                  </a:lnTo>
                  <a:lnTo>
                    <a:pt x="0" y="353"/>
                  </a:lnTo>
                  <a:lnTo>
                    <a:pt x="0" y="14"/>
                  </a:lnTo>
                  <a:lnTo>
                    <a:pt x="84" y="14"/>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43" name="Circle"/>
            <p:cNvSpPr>
              <a:spLocks noChangeAspect="1" noEditPoints="1"/>
            </p:cNvSpPr>
            <p:nvPr/>
          </p:nvSpPr>
          <p:spPr bwMode="auto">
            <a:xfrm>
              <a:off x="1562892" y="7600949"/>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561" name="Skip Forward"/>
          <p:cNvGrpSpPr>
            <a:grpSpLocks noChangeAspect="1"/>
          </p:cNvGrpSpPr>
          <p:nvPr/>
        </p:nvGrpSpPr>
        <p:grpSpPr>
          <a:xfrm>
            <a:off x="7196809" y="2026441"/>
            <a:ext cx="377825" cy="377825"/>
            <a:chOff x="1952623" y="7627937"/>
            <a:chExt cx="377825" cy="377825"/>
          </a:xfrm>
        </p:grpSpPr>
        <p:sp>
          <p:nvSpPr>
            <p:cNvPr id="4196" name="Skip Forward Icon"/>
            <p:cNvSpPr>
              <a:spLocks noChangeAspect="1" noEditPoints="1"/>
            </p:cNvSpPr>
            <p:nvPr/>
          </p:nvSpPr>
          <p:spPr bwMode="auto">
            <a:xfrm>
              <a:off x="2044698" y="7764462"/>
              <a:ext cx="193675" cy="104775"/>
            </a:xfrm>
            <a:custGeom>
              <a:avLst/>
              <a:gdLst>
                <a:gd name="T0" fmla="*/ 0 w 677"/>
                <a:gd name="T1" fmla="*/ 0 h 367"/>
                <a:gd name="T2" fmla="*/ 240 w 677"/>
                <a:gd name="T3" fmla="*/ 184 h 367"/>
                <a:gd name="T4" fmla="*/ 0 w 677"/>
                <a:gd name="T5" fmla="*/ 367 h 367"/>
                <a:gd name="T6" fmla="*/ 0 w 677"/>
                <a:gd name="T7" fmla="*/ 0 h 367"/>
                <a:gd name="T8" fmla="*/ 311 w 677"/>
                <a:gd name="T9" fmla="*/ 0 h 367"/>
                <a:gd name="T10" fmla="*/ 550 w 677"/>
                <a:gd name="T11" fmla="*/ 184 h 367"/>
                <a:gd name="T12" fmla="*/ 311 w 677"/>
                <a:gd name="T13" fmla="*/ 367 h 367"/>
                <a:gd name="T14" fmla="*/ 311 w 677"/>
                <a:gd name="T15" fmla="*/ 0 h 367"/>
                <a:gd name="T16" fmla="*/ 593 w 677"/>
                <a:gd name="T17" fmla="*/ 15 h 367"/>
                <a:gd name="T18" fmla="*/ 677 w 677"/>
                <a:gd name="T19" fmla="*/ 15 h 367"/>
                <a:gd name="T20" fmla="*/ 677 w 677"/>
                <a:gd name="T21" fmla="*/ 353 h 367"/>
                <a:gd name="T22" fmla="*/ 593 w 677"/>
                <a:gd name="T23" fmla="*/ 353 h 367"/>
                <a:gd name="T24" fmla="*/ 593 w 677"/>
                <a:gd name="T25" fmla="*/ 15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7" h="367">
                  <a:moveTo>
                    <a:pt x="0" y="0"/>
                  </a:moveTo>
                  <a:lnTo>
                    <a:pt x="240" y="184"/>
                  </a:lnTo>
                  <a:lnTo>
                    <a:pt x="0" y="367"/>
                  </a:lnTo>
                  <a:lnTo>
                    <a:pt x="0" y="0"/>
                  </a:lnTo>
                  <a:close/>
                  <a:moveTo>
                    <a:pt x="311" y="0"/>
                  </a:moveTo>
                  <a:lnTo>
                    <a:pt x="550" y="184"/>
                  </a:lnTo>
                  <a:lnTo>
                    <a:pt x="311" y="367"/>
                  </a:lnTo>
                  <a:lnTo>
                    <a:pt x="311" y="0"/>
                  </a:lnTo>
                  <a:close/>
                  <a:moveTo>
                    <a:pt x="593" y="15"/>
                  </a:moveTo>
                  <a:lnTo>
                    <a:pt x="677" y="15"/>
                  </a:lnTo>
                  <a:lnTo>
                    <a:pt x="677" y="353"/>
                  </a:lnTo>
                  <a:lnTo>
                    <a:pt x="593" y="353"/>
                  </a:lnTo>
                  <a:lnTo>
                    <a:pt x="593" y="15"/>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44" name="Circle"/>
            <p:cNvSpPr>
              <a:spLocks noChangeAspect="1" noEditPoints="1"/>
            </p:cNvSpPr>
            <p:nvPr/>
          </p:nvSpPr>
          <p:spPr bwMode="auto">
            <a:xfrm>
              <a:off x="1952623" y="7627937"/>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562" name="Eject"/>
          <p:cNvGrpSpPr>
            <a:grpSpLocks noChangeAspect="1"/>
          </p:cNvGrpSpPr>
          <p:nvPr/>
        </p:nvGrpSpPr>
        <p:grpSpPr>
          <a:xfrm>
            <a:off x="7866632" y="2026441"/>
            <a:ext cx="377825" cy="377825"/>
            <a:chOff x="2335211" y="7632700"/>
            <a:chExt cx="377825" cy="377825"/>
          </a:xfrm>
        </p:grpSpPr>
        <p:sp>
          <p:nvSpPr>
            <p:cNvPr id="4195" name="Eject Icon"/>
            <p:cNvSpPr>
              <a:spLocks noChangeAspect="1" noEditPoints="1"/>
            </p:cNvSpPr>
            <p:nvPr/>
          </p:nvSpPr>
          <p:spPr bwMode="auto">
            <a:xfrm>
              <a:off x="2428080" y="7744619"/>
              <a:ext cx="192087" cy="153987"/>
            </a:xfrm>
            <a:custGeom>
              <a:avLst/>
              <a:gdLst>
                <a:gd name="T0" fmla="*/ 0 w 677"/>
                <a:gd name="T1" fmla="*/ 395 h 536"/>
                <a:gd name="T2" fmla="*/ 677 w 677"/>
                <a:gd name="T3" fmla="*/ 395 h 536"/>
                <a:gd name="T4" fmla="*/ 677 w 677"/>
                <a:gd name="T5" fmla="*/ 536 h 536"/>
                <a:gd name="T6" fmla="*/ 0 w 677"/>
                <a:gd name="T7" fmla="*/ 536 h 536"/>
                <a:gd name="T8" fmla="*/ 0 w 677"/>
                <a:gd name="T9" fmla="*/ 395 h 536"/>
                <a:gd name="T10" fmla="*/ 339 w 677"/>
                <a:gd name="T11" fmla="*/ 0 h 536"/>
                <a:gd name="T12" fmla="*/ 677 w 677"/>
                <a:gd name="T13" fmla="*/ 339 h 536"/>
                <a:gd name="T14" fmla="*/ 0 w 677"/>
                <a:gd name="T15" fmla="*/ 339 h 536"/>
                <a:gd name="T16" fmla="*/ 339 w 677"/>
                <a:gd name="T1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7" h="536">
                  <a:moveTo>
                    <a:pt x="0" y="395"/>
                  </a:moveTo>
                  <a:lnTo>
                    <a:pt x="677" y="395"/>
                  </a:lnTo>
                  <a:lnTo>
                    <a:pt x="677" y="536"/>
                  </a:lnTo>
                  <a:lnTo>
                    <a:pt x="0" y="536"/>
                  </a:lnTo>
                  <a:lnTo>
                    <a:pt x="0" y="395"/>
                  </a:lnTo>
                  <a:close/>
                  <a:moveTo>
                    <a:pt x="339" y="0"/>
                  </a:moveTo>
                  <a:lnTo>
                    <a:pt x="677" y="339"/>
                  </a:lnTo>
                  <a:lnTo>
                    <a:pt x="0" y="339"/>
                  </a:lnTo>
                  <a:lnTo>
                    <a:pt x="339" y="0"/>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45" name="Circle"/>
            <p:cNvSpPr>
              <a:spLocks noChangeAspect="1" noEditPoints="1"/>
            </p:cNvSpPr>
            <p:nvPr/>
          </p:nvSpPr>
          <p:spPr bwMode="auto">
            <a:xfrm>
              <a:off x="2335211" y="7632700"/>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563" name="Shuffle"/>
          <p:cNvGrpSpPr>
            <a:grpSpLocks noChangeAspect="1"/>
          </p:cNvGrpSpPr>
          <p:nvPr/>
        </p:nvGrpSpPr>
        <p:grpSpPr>
          <a:xfrm>
            <a:off x="8536455" y="2026441"/>
            <a:ext cx="377825" cy="377825"/>
            <a:chOff x="2729705" y="7612062"/>
            <a:chExt cx="377825" cy="377825"/>
          </a:xfrm>
        </p:grpSpPr>
        <p:sp>
          <p:nvSpPr>
            <p:cNvPr id="4204" name="Shuffle Icon"/>
            <p:cNvSpPr>
              <a:spLocks noChangeAspect="1" noEditPoints="1"/>
            </p:cNvSpPr>
            <p:nvPr/>
          </p:nvSpPr>
          <p:spPr bwMode="auto">
            <a:xfrm>
              <a:off x="2805905" y="7703343"/>
              <a:ext cx="225425" cy="195262"/>
            </a:xfrm>
            <a:custGeom>
              <a:avLst/>
              <a:gdLst>
                <a:gd name="T0" fmla="*/ 0 w 790"/>
                <a:gd name="T1" fmla="*/ 474 h 684"/>
                <a:gd name="T2" fmla="*/ 106 w 790"/>
                <a:gd name="T3" fmla="*/ 474 h 684"/>
                <a:gd name="T4" fmla="*/ 415 w 790"/>
                <a:gd name="T5" fmla="*/ 105 h 684"/>
                <a:gd name="T6" fmla="*/ 560 w 790"/>
                <a:gd name="T7" fmla="*/ 105 h 684"/>
                <a:gd name="T8" fmla="*/ 448 w 790"/>
                <a:gd name="T9" fmla="*/ 0 h 684"/>
                <a:gd name="T10" fmla="*/ 619 w 790"/>
                <a:gd name="T11" fmla="*/ 0 h 684"/>
                <a:gd name="T12" fmla="*/ 790 w 790"/>
                <a:gd name="T13" fmla="*/ 158 h 684"/>
                <a:gd name="T14" fmla="*/ 619 w 790"/>
                <a:gd name="T15" fmla="*/ 316 h 684"/>
                <a:gd name="T16" fmla="*/ 448 w 790"/>
                <a:gd name="T17" fmla="*/ 316 h 684"/>
                <a:gd name="T18" fmla="*/ 560 w 790"/>
                <a:gd name="T19" fmla="*/ 210 h 684"/>
                <a:gd name="T20" fmla="*/ 448 w 790"/>
                <a:gd name="T21" fmla="*/ 210 h 684"/>
                <a:gd name="T22" fmla="*/ 132 w 790"/>
                <a:gd name="T23" fmla="*/ 579 h 684"/>
                <a:gd name="T24" fmla="*/ 0 w 790"/>
                <a:gd name="T25" fmla="*/ 579 h 684"/>
                <a:gd name="T26" fmla="*/ 0 w 790"/>
                <a:gd name="T27" fmla="*/ 474 h 684"/>
                <a:gd name="T28" fmla="*/ 0 w 790"/>
                <a:gd name="T29" fmla="*/ 210 h 684"/>
                <a:gd name="T30" fmla="*/ 0 w 790"/>
                <a:gd name="T31" fmla="*/ 105 h 684"/>
                <a:gd name="T32" fmla="*/ 132 w 790"/>
                <a:gd name="T33" fmla="*/ 105 h 684"/>
                <a:gd name="T34" fmla="*/ 257 w 790"/>
                <a:gd name="T35" fmla="*/ 251 h 684"/>
                <a:gd name="T36" fmla="*/ 198 w 790"/>
                <a:gd name="T37" fmla="*/ 320 h 684"/>
                <a:gd name="T38" fmla="*/ 106 w 790"/>
                <a:gd name="T39" fmla="*/ 210 h 684"/>
                <a:gd name="T40" fmla="*/ 0 w 790"/>
                <a:gd name="T41" fmla="*/ 210 h 684"/>
                <a:gd name="T42" fmla="*/ 448 w 790"/>
                <a:gd name="T43" fmla="*/ 474 h 684"/>
                <a:gd name="T44" fmla="*/ 560 w 790"/>
                <a:gd name="T45" fmla="*/ 474 h 684"/>
                <a:gd name="T46" fmla="*/ 448 w 790"/>
                <a:gd name="T47" fmla="*/ 368 h 684"/>
                <a:gd name="T48" fmla="*/ 619 w 790"/>
                <a:gd name="T49" fmla="*/ 368 h 684"/>
                <a:gd name="T50" fmla="*/ 790 w 790"/>
                <a:gd name="T51" fmla="*/ 526 h 684"/>
                <a:gd name="T52" fmla="*/ 619 w 790"/>
                <a:gd name="T53" fmla="*/ 684 h 684"/>
                <a:gd name="T54" fmla="*/ 448 w 790"/>
                <a:gd name="T55" fmla="*/ 684 h 684"/>
                <a:gd name="T56" fmla="*/ 560 w 790"/>
                <a:gd name="T57" fmla="*/ 579 h 684"/>
                <a:gd name="T58" fmla="*/ 415 w 790"/>
                <a:gd name="T59" fmla="*/ 579 h 684"/>
                <a:gd name="T60" fmla="*/ 294 w 790"/>
                <a:gd name="T61" fmla="*/ 436 h 684"/>
                <a:gd name="T62" fmla="*/ 355 w 790"/>
                <a:gd name="T63" fmla="*/ 365 h 684"/>
                <a:gd name="T64" fmla="*/ 448 w 790"/>
                <a:gd name="T65" fmla="*/ 474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90" h="684">
                  <a:moveTo>
                    <a:pt x="0" y="474"/>
                  </a:moveTo>
                  <a:lnTo>
                    <a:pt x="106" y="474"/>
                  </a:lnTo>
                  <a:lnTo>
                    <a:pt x="415" y="105"/>
                  </a:lnTo>
                  <a:lnTo>
                    <a:pt x="560" y="105"/>
                  </a:lnTo>
                  <a:lnTo>
                    <a:pt x="448" y="0"/>
                  </a:lnTo>
                  <a:lnTo>
                    <a:pt x="619" y="0"/>
                  </a:lnTo>
                  <a:lnTo>
                    <a:pt x="790" y="158"/>
                  </a:lnTo>
                  <a:lnTo>
                    <a:pt x="619" y="316"/>
                  </a:lnTo>
                  <a:lnTo>
                    <a:pt x="448" y="316"/>
                  </a:lnTo>
                  <a:lnTo>
                    <a:pt x="560" y="210"/>
                  </a:lnTo>
                  <a:lnTo>
                    <a:pt x="448" y="210"/>
                  </a:lnTo>
                  <a:lnTo>
                    <a:pt x="132" y="579"/>
                  </a:lnTo>
                  <a:lnTo>
                    <a:pt x="0" y="579"/>
                  </a:lnTo>
                  <a:lnTo>
                    <a:pt x="0" y="474"/>
                  </a:lnTo>
                  <a:close/>
                  <a:moveTo>
                    <a:pt x="0" y="210"/>
                  </a:moveTo>
                  <a:lnTo>
                    <a:pt x="0" y="105"/>
                  </a:lnTo>
                  <a:lnTo>
                    <a:pt x="132" y="105"/>
                  </a:lnTo>
                  <a:lnTo>
                    <a:pt x="257" y="251"/>
                  </a:lnTo>
                  <a:lnTo>
                    <a:pt x="198" y="320"/>
                  </a:lnTo>
                  <a:lnTo>
                    <a:pt x="106" y="210"/>
                  </a:lnTo>
                  <a:lnTo>
                    <a:pt x="0" y="210"/>
                  </a:lnTo>
                  <a:close/>
                  <a:moveTo>
                    <a:pt x="448" y="474"/>
                  </a:moveTo>
                  <a:lnTo>
                    <a:pt x="560" y="474"/>
                  </a:lnTo>
                  <a:lnTo>
                    <a:pt x="448" y="368"/>
                  </a:lnTo>
                  <a:lnTo>
                    <a:pt x="619" y="368"/>
                  </a:lnTo>
                  <a:lnTo>
                    <a:pt x="790" y="526"/>
                  </a:lnTo>
                  <a:lnTo>
                    <a:pt x="619" y="684"/>
                  </a:lnTo>
                  <a:lnTo>
                    <a:pt x="448" y="684"/>
                  </a:lnTo>
                  <a:lnTo>
                    <a:pt x="560" y="579"/>
                  </a:lnTo>
                  <a:lnTo>
                    <a:pt x="415" y="579"/>
                  </a:lnTo>
                  <a:lnTo>
                    <a:pt x="294" y="436"/>
                  </a:lnTo>
                  <a:lnTo>
                    <a:pt x="355" y="365"/>
                  </a:lnTo>
                  <a:lnTo>
                    <a:pt x="448" y="474"/>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46" name="Circle"/>
            <p:cNvSpPr>
              <a:spLocks noChangeAspect="1" noEditPoints="1"/>
            </p:cNvSpPr>
            <p:nvPr/>
          </p:nvSpPr>
          <p:spPr bwMode="auto">
            <a:xfrm>
              <a:off x="2729705" y="7612062"/>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564" name="Loop"/>
          <p:cNvGrpSpPr>
            <a:grpSpLocks noChangeAspect="1"/>
          </p:cNvGrpSpPr>
          <p:nvPr/>
        </p:nvGrpSpPr>
        <p:grpSpPr>
          <a:xfrm>
            <a:off x="9206278" y="2026441"/>
            <a:ext cx="377825" cy="377825"/>
            <a:chOff x="3119436" y="7639050"/>
            <a:chExt cx="377825" cy="377825"/>
          </a:xfrm>
        </p:grpSpPr>
        <p:sp>
          <p:nvSpPr>
            <p:cNvPr id="4210" name="Loop Icon"/>
            <p:cNvSpPr>
              <a:spLocks noChangeAspect="1"/>
            </p:cNvSpPr>
            <p:nvPr/>
          </p:nvSpPr>
          <p:spPr bwMode="auto">
            <a:xfrm>
              <a:off x="3199605" y="7750175"/>
              <a:ext cx="217487" cy="155575"/>
            </a:xfrm>
            <a:custGeom>
              <a:avLst/>
              <a:gdLst>
                <a:gd name="T0" fmla="*/ 0 w 137"/>
                <a:gd name="T1" fmla="*/ 79 h 98"/>
                <a:gd name="T2" fmla="*/ 0 w 137"/>
                <a:gd name="T3" fmla="*/ 0 h 98"/>
                <a:gd name="T4" fmla="*/ 137 w 137"/>
                <a:gd name="T5" fmla="*/ 0 h 98"/>
                <a:gd name="T6" fmla="*/ 137 w 137"/>
                <a:gd name="T7" fmla="*/ 79 h 98"/>
                <a:gd name="T8" fmla="*/ 82 w 137"/>
                <a:gd name="T9" fmla="*/ 79 h 98"/>
                <a:gd name="T10" fmla="*/ 102 w 137"/>
                <a:gd name="T11" fmla="*/ 98 h 98"/>
                <a:gd name="T12" fmla="*/ 71 w 137"/>
                <a:gd name="T13" fmla="*/ 98 h 98"/>
                <a:gd name="T14" fmla="*/ 39 w 137"/>
                <a:gd name="T15" fmla="*/ 69 h 98"/>
                <a:gd name="T16" fmla="*/ 71 w 137"/>
                <a:gd name="T17" fmla="*/ 39 h 98"/>
                <a:gd name="T18" fmla="*/ 102 w 137"/>
                <a:gd name="T19" fmla="*/ 39 h 98"/>
                <a:gd name="T20" fmla="*/ 82 w 137"/>
                <a:gd name="T21" fmla="*/ 59 h 98"/>
                <a:gd name="T22" fmla="*/ 117 w 137"/>
                <a:gd name="T23" fmla="*/ 59 h 98"/>
                <a:gd name="T24" fmla="*/ 117 w 137"/>
                <a:gd name="T25" fmla="*/ 20 h 98"/>
                <a:gd name="T26" fmla="*/ 19 w 137"/>
                <a:gd name="T27" fmla="*/ 20 h 98"/>
                <a:gd name="T28" fmla="*/ 19 w 137"/>
                <a:gd name="T29" fmla="*/ 59 h 98"/>
                <a:gd name="T30" fmla="*/ 37 w 137"/>
                <a:gd name="T31" fmla="*/ 59 h 98"/>
                <a:gd name="T32" fmla="*/ 29 w 137"/>
                <a:gd name="T33" fmla="*/ 69 h 98"/>
                <a:gd name="T34" fmla="*/ 36 w 137"/>
                <a:gd name="T35" fmla="*/ 79 h 98"/>
                <a:gd name="T36" fmla="*/ 0 w 137"/>
                <a:gd name="T37" fmla="*/ 7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7" h="98">
                  <a:moveTo>
                    <a:pt x="0" y="79"/>
                  </a:moveTo>
                  <a:lnTo>
                    <a:pt x="0" y="0"/>
                  </a:lnTo>
                  <a:lnTo>
                    <a:pt x="137" y="0"/>
                  </a:lnTo>
                  <a:lnTo>
                    <a:pt x="137" y="79"/>
                  </a:lnTo>
                  <a:lnTo>
                    <a:pt x="82" y="79"/>
                  </a:lnTo>
                  <a:lnTo>
                    <a:pt x="102" y="98"/>
                  </a:lnTo>
                  <a:lnTo>
                    <a:pt x="71" y="98"/>
                  </a:lnTo>
                  <a:lnTo>
                    <a:pt x="39" y="69"/>
                  </a:lnTo>
                  <a:lnTo>
                    <a:pt x="71" y="39"/>
                  </a:lnTo>
                  <a:lnTo>
                    <a:pt x="102" y="39"/>
                  </a:lnTo>
                  <a:lnTo>
                    <a:pt x="82" y="59"/>
                  </a:lnTo>
                  <a:lnTo>
                    <a:pt x="117" y="59"/>
                  </a:lnTo>
                  <a:lnTo>
                    <a:pt x="117" y="20"/>
                  </a:lnTo>
                  <a:lnTo>
                    <a:pt x="19" y="20"/>
                  </a:lnTo>
                  <a:lnTo>
                    <a:pt x="19" y="59"/>
                  </a:lnTo>
                  <a:lnTo>
                    <a:pt x="37" y="59"/>
                  </a:lnTo>
                  <a:lnTo>
                    <a:pt x="29" y="69"/>
                  </a:lnTo>
                  <a:lnTo>
                    <a:pt x="36" y="79"/>
                  </a:lnTo>
                  <a:lnTo>
                    <a:pt x="0" y="79"/>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47" name="Circle"/>
            <p:cNvSpPr>
              <a:spLocks noChangeAspect="1" noEditPoints="1"/>
            </p:cNvSpPr>
            <p:nvPr/>
          </p:nvSpPr>
          <p:spPr bwMode="auto">
            <a:xfrm>
              <a:off x="3119436" y="7639050"/>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565" name="Volume"/>
          <p:cNvGrpSpPr>
            <a:grpSpLocks noChangeAspect="1"/>
          </p:cNvGrpSpPr>
          <p:nvPr/>
        </p:nvGrpSpPr>
        <p:grpSpPr>
          <a:xfrm>
            <a:off x="9876101" y="2026441"/>
            <a:ext cx="377825" cy="377825"/>
            <a:chOff x="3500436" y="7607299"/>
            <a:chExt cx="377825" cy="377825"/>
          </a:xfrm>
        </p:grpSpPr>
        <p:sp>
          <p:nvSpPr>
            <p:cNvPr id="4205" name="Volume Icon"/>
            <p:cNvSpPr>
              <a:spLocks noChangeAspect="1"/>
            </p:cNvSpPr>
            <p:nvPr/>
          </p:nvSpPr>
          <p:spPr bwMode="auto">
            <a:xfrm>
              <a:off x="3634580" y="7727949"/>
              <a:ext cx="96837" cy="136525"/>
            </a:xfrm>
            <a:custGeom>
              <a:avLst/>
              <a:gdLst>
                <a:gd name="T0" fmla="*/ 57 w 339"/>
                <a:gd name="T1" fmla="*/ 141 h 480"/>
                <a:gd name="T2" fmla="*/ 169 w 339"/>
                <a:gd name="T3" fmla="*/ 141 h 480"/>
                <a:gd name="T4" fmla="*/ 339 w 339"/>
                <a:gd name="T5" fmla="*/ 0 h 480"/>
                <a:gd name="T6" fmla="*/ 339 w 339"/>
                <a:gd name="T7" fmla="*/ 480 h 480"/>
                <a:gd name="T8" fmla="*/ 169 w 339"/>
                <a:gd name="T9" fmla="*/ 310 h 480"/>
                <a:gd name="T10" fmla="*/ 57 w 339"/>
                <a:gd name="T11" fmla="*/ 310 h 480"/>
                <a:gd name="T12" fmla="*/ 0 w 339"/>
                <a:gd name="T13" fmla="*/ 254 h 480"/>
                <a:gd name="T14" fmla="*/ 0 w 339"/>
                <a:gd name="T15" fmla="*/ 197 h 480"/>
                <a:gd name="T16" fmla="*/ 57 w 339"/>
                <a:gd name="T17" fmla="*/ 141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9" h="480">
                  <a:moveTo>
                    <a:pt x="57" y="141"/>
                  </a:moveTo>
                  <a:lnTo>
                    <a:pt x="169" y="141"/>
                  </a:lnTo>
                  <a:lnTo>
                    <a:pt x="339" y="0"/>
                  </a:lnTo>
                  <a:lnTo>
                    <a:pt x="339" y="480"/>
                  </a:lnTo>
                  <a:lnTo>
                    <a:pt x="169" y="310"/>
                  </a:lnTo>
                  <a:lnTo>
                    <a:pt x="57" y="310"/>
                  </a:lnTo>
                  <a:cubicBezTo>
                    <a:pt x="25" y="310"/>
                    <a:pt x="0" y="285"/>
                    <a:pt x="0" y="254"/>
                  </a:cubicBezTo>
                  <a:lnTo>
                    <a:pt x="0" y="197"/>
                  </a:lnTo>
                  <a:cubicBezTo>
                    <a:pt x="0" y="166"/>
                    <a:pt x="25" y="141"/>
                    <a:pt x="57" y="141"/>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48" name="Circle"/>
            <p:cNvSpPr>
              <a:spLocks noChangeAspect="1" noEditPoints="1"/>
            </p:cNvSpPr>
            <p:nvPr/>
          </p:nvSpPr>
          <p:spPr bwMode="auto">
            <a:xfrm>
              <a:off x="3500436" y="7607299"/>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566" name="Volume Low"/>
          <p:cNvGrpSpPr>
            <a:grpSpLocks noChangeAspect="1"/>
          </p:cNvGrpSpPr>
          <p:nvPr/>
        </p:nvGrpSpPr>
        <p:grpSpPr>
          <a:xfrm>
            <a:off x="10545924" y="2026441"/>
            <a:ext cx="377825" cy="377825"/>
            <a:chOff x="3894930" y="7586661"/>
            <a:chExt cx="377825" cy="377825"/>
          </a:xfrm>
        </p:grpSpPr>
        <p:sp>
          <p:nvSpPr>
            <p:cNvPr id="4206" name="Volume Low Icon"/>
            <p:cNvSpPr>
              <a:spLocks noChangeAspect="1" noEditPoints="1"/>
            </p:cNvSpPr>
            <p:nvPr/>
          </p:nvSpPr>
          <p:spPr bwMode="auto">
            <a:xfrm>
              <a:off x="4015580" y="7706517"/>
              <a:ext cx="136525" cy="138112"/>
            </a:xfrm>
            <a:custGeom>
              <a:avLst/>
              <a:gdLst>
                <a:gd name="T0" fmla="*/ 56 w 479"/>
                <a:gd name="T1" fmla="*/ 141 h 480"/>
                <a:gd name="T2" fmla="*/ 169 w 479"/>
                <a:gd name="T3" fmla="*/ 141 h 480"/>
                <a:gd name="T4" fmla="*/ 338 w 479"/>
                <a:gd name="T5" fmla="*/ 0 h 480"/>
                <a:gd name="T6" fmla="*/ 338 w 479"/>
                <a:gd name="T7" fmla="*/ 480 h 480"/>
                <a:gd name="T8" fmla="*/ 169 w 479"/>
                <a:gd name="T9" fmla="*/ 311 h 480"/>
                <a:gd name="T10" fmla="*/ 56 w 479"/>
                <a:gd name="T11" fmla="*/ 311 h 480"/>
                <a:gd name="T12" fmla="*/ 0 w 479"/>
                <a:gd name="T13" fmla="*/ 254 h 480"/>
                <a:gd name="T14" fmla="*/ 0 w 479"/>
                <a:gd name="T15" fmla="*/ 198 h 480"/>
                <a:gd name="T16" fmla="*/ 56 w 479"/>
                <a:gd name="T17" fmla="*/ 141 h 480"/>
                <a:gd name="T18" fmla="*/ 479 w 479"/>
                <a:gd name="T19" fmla="*/ 226 h 480"/>
                <a:gd name="T20" fmla="*/ 421 w 479"/>
                <a:gd name="T21" fmla="*/ 307 h 480"/>
                <a:gd name="T22" fmla="*/ 395 w 479"/>
                <a:gd name="T23" fmla="*/ 254 h 480"/>
                <a:gd name="T24" fmla="*/ 423 w 479"/>
                <a:gd name="T25" fmla="*/ 226 h 480"/>
                <a:gd name="T26" fmla="*/ 395 w 479"/>
                <a:gd name="T27" fmla="*/ 198 h 480"/>
                <a:gd name="T28" fmla="*/ 421 w 479"/>
                <a:gd name="T29" fmla="*/ 145 h 480"/>
                <a:gd name="T30" fmla="*/ 479 w 479"/>
                <a:gd name="T31" fmla="*/ 2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9" h="480">
                  <a:moveTo>
                    <a:pt x="56" y="141"/>
                  </a:moveTo>
                  <a:lnTo>
                    <a:pt x="169" y="141"/>
                  </a:lnTo>
                  <a:lnTo>
                    <a:pt x="338" y="0"/>
                  </a:lnTo>
                  <a:lnTo>
                    <a:pt x="338" y="480"/>
                  </a:lnTo>
                  <a:lnTo>
                    <a:pt x="169" y="311"/>
                  </a:lnTo>
                  <a:lnTo>
                    <a:pt x="56" y="311"/>
                  </a:lnTo>
                  <a:cubicBezTo>
                    <a:pt x="25" y="311"/>
                    <a:pt x="0" y="285"/>
                    <a:pt x="0" y="254"/>
                  </a:cubicBezTo>
                  <a:lnTo>
                    <a:pt x="0" y="198"/>
                  </a:lnTo>
                  <a:cubicBezTo>
                    <a:pt x="0" y="167"/>
                    <a:pt x="25" y="141"/>
                    <a:pt x="56" y="141"/>
                  </a:cubicBezTo>
                  <a:close/>
                  <a:moveTo>
                    <a:pt x="479" y="226"/>
                  </a:moveTo>
                  <a:cubicBezTo>
                    <a:pt x="479" y="264"/>
                    <a:pt x="455" y="296"/>
                    <a:pt x="421" y="307"/>
                  </a:cubicBezTo>
                  <a:lnTo>
                    <a:pt x="395" y="254"/>
                  </a:lnTo>
                  <a:cubicBezTo>
                    <a:pt x="410" y="254"/>
                    <a:pt x="423" y="242"/>
                    <a:pt x="423" y="226"/>
                  </a:cubicBezTo>
                  <a:cubicBezTo>
                    <a:pt x="423" y="210"/>
                    <a:pt x="410" y="198"/>
                    <a:pt x="395" y="198"/>
                  </a:cubicBezTo>
                  <a:lnTo>
                    <a:pt x="421" y="145"/>
                  </a:lnTo>
                  <a:cubicBezTo>
                    <a:pt x="455" y="156"/>
                    <a:pt x="479" y="188"/>
                    <a:pt x="479" y="226"/>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49" name="Circle"/>
            <p:cNvSpPr>
              <a:spLocks noChangeAspect="1" noEditPoints="1"/>
            </p:cNvSpPr>
            <p:nvPr/>
          </p:nvSpPr>
          <p:spPr bwMode="auto">
            <a:xfrm>
              <a:off x="3894930" y="7586661"/>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567" name="Volume Middle"/>
          <p:cNvGrpSpPr>
            <a:grpSpLocks noChangeAspect="1"/>
          </p:cNvGrpSpPr>
          <p:nvPr/>
        </p:nvGrpSpPr>
        <p:grpSpPr>
          <a:xfrm>
            <a:off x="1168397" y="2660650"/>
            <a:ext cx="377825" cy="377825"/>
            <a:chOff x="4284661" y="7613649"/>
            <a:chExt cx="377825" cy="377825"/>
          </a:xfrm>
        </p:grpSpPr>
        <p:sp>
          <p:nvSpPr>
            <p:cNvPr id="4207" name="Volume Middle Icon"/>
            <p:cNvSpPr>
              <a:spLocks noChangeAspect="1" noEditPoints="1"/>
            </p:cNvSpPr>
            <p:nvPr/>
          </p:nvSpPr>
          <p:spPr bwMode="auto">
            <a:xfrm>
              <a:off x="4388642" y="7734299"/>
              <a:ext cx="169862" cy="136525"/>
            </a:xfrm>
            <a:custGeom>
              <a:avLst/>
              <a:gdLst>
                <a:gd name="T0" fmla="*/ 56 w 593"/>
                <a:gd name="T1" fmla="*/ 141 h 480"/>
                <a:gd name="T2" fmla="*/ 169 w 593"/>
                <a:gd name="T3" fmla="*/ 141 h 480"/>
                <a:gd name="T4" fmla="*/ 339 w 593"/>
                <a:gd name="T5" fmla="*/ 0 h 480"/>
                <a:gd name="T6" fmla="*/ 339 w 593"/>
                <a:gd name="T7" fmla="*/ 480 h 480"/>
                <a:gd name="T8" fmla="*/ 169 w 593"/>
                <a:gd name="T9" fmla="*/ 310 h 480"/>
                <a:gd name="T10" fmla="*/ 56 w 593"/>
                <a:gd name="T11" fmla="*/ 310 h 480"/>
                <a:gd name="T12" fmla="*/ 0 w 593"/>
                <a:gd name="T13" fmla="*/ 254 h 480"/>
                <a:gd name="T14" fmla="*/ 0 w 593"/>
                <a:gd name="T15" fmla="*/ 197 h 480"/>
                <a:gd name="T16" fmla="*/ 56 w 593"/>
                <a:gd name="T17" fmla="*/ 141 h 480"/>
                <a:gd name="T18" fmla="*/ 593 w 593"/>
                <a:gd name="T19" fmla="*/ 226 h 480"/>
                <a:gd name="T20" fmla="*/ 520 w 593"/>
                <a:gd name="T21" fmla="*/ 379 h 480"/>
                <a:gd name="T22" fmla="*/ 480 w 593"/>
                <a:gd name="T23" fmla="*/ 339 h 480"/>
                <a:gd name="T24" fmla="*/ 536 w 593"/>
                <a:gd name="T25" fmla="*/ 226 h 480"/>
                <a:gd name="T26" fmla="*/ 480 w 593"/>
                <a:gd name="T27" fmla="*/ 113 h 480"/>
                <a:gd name="T28" fmla="*/ 520 w 593"/>
                <a:gd name="T29" fmla="*/ 73 h 480"/>
                <a:gd name="T30" fmla="*/ 593 w 593"/>
                <a:gd name="T31" fmla="*/ 226 h 480"/>
                <a:gd name="T32" fmla="*/ 480 w 593"/>
                <a:gd name="T33" fmla="*/ 226 h 480"/>
                <a:gd name="T34" fmla="*/ 421 w 593"/>
                <a:gd name="T35" fmla="*/ 306 h 480"/>
                <a:gd name="T36" fmla="*/ 395 w 593"/>
                <a:gd name="T37" fmla="*/ 254 h 480"/>
                <a:gd name="T38" fmla="*/ 423 w 593"/>
                <a:gd name="T39" fmla="*/ 226 h 480"/>
                <a:gd name="T40" fmla="*/ 395 w 593"/>
                <a:gd name="T41" fmla="*/ 197 h 480"/>
                <a:gd name="T42" fmla="*/ 421 w 593"/>
                <a:gd name="T43" fmla="*/ 145 h 480"/>
                <a:gd name="T44" fmla="*/ 480 w 593"/>
                <a:gd name="T45" fmla="*/ 2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3" h="480">
                  <a:moveTo>
                    <a:pt x="56" y="141"/>
                  </a:moveTo>
                  <a:lnTo>
                    <a:pt x="169" y="141"/>
                  </a:lnTo>
                  <a:lnTo>
                    <a:pt x="339" y="0"/>
                  </a:lnTo>
                  <a:lnTo>
                    <a:pt x="339" y="480"/>
                  </a:lnTo>
                  <a:lnTo>
                    <a:pt x="169" y="310"/>
                  </a:lnTo>
                  <a:lnTo>
                    <a:pt x="56" y="310"/>
                  </a:lnTo>
                  <a:cubicBezTo>
                    <a:pt x="25" y="310"/>
                    <a:pt x="0" y="285"/>
                    <a:pt x="0" y="254"/>
                  </a:cubicBezTo>
                  <a:lnTo>
                    <a:pt x="0" y="197"/>
                  </a:lnTo>
                  <a:cubicBezTo>
                    <a:pt x="0" y="166"/>
                    <a:pt x="25" y="141"/>
                    <a:pt x="56" y="141"/>
                  </a:cubicBezTo>
                  <a:close/>
                  <a:moveTo>
                    <a:pt x="593" y="226"/>
                  </a:moveTo>
                  <a:cubicBezTo>
                    <a:pt x="593" y="288"/>
                    <a:pt x="564" y="343"/>
                    <a:pt x="520" y="379"/>
                  </a:cubicBezTo>
                  <a:lnTo>
                    <a:pt x="480" y="339"/>
                  </a:lnTo>
                  <a:cubicBezTo>
                    <a:pt x="514" y="313"/>
                    <a:pt x="536" y="272"/>
                    <a:pt x="536" y="226"/>
                  </a:cubicBezTo>
                  <a:cubicBezTo>
                    <a:pt x="536" y="180"/>
                    <a:pt x="514" y="139"/>
                    <a:pt x="480" y="113"/>
                  </a:cubicBezTo>
                  <a:lnTo>
                    <a:pt x="520" y="73"/>
                  </a:lnTo>
                  <a:cubicBezTo>
                    <a:pt x="564" y="109"/>
                    <a:pt x="593" y="164"/>
                    <a:pt x="593" y="226"/>
                  </a:cubicBezTo>
                  <a:close/>
                  <a:moveTo>
                    <a:pt x="480" y="226"/>
                  </a:moveTo>
                  <a:cubicBezTo>
                    <a:pt x="480" y="264"/>
                    <a:pt x="455" y="295"/>
                    <a:pt x="421" y="306"/>
                  </a:cubicBezTo>
                  <a:lnTo>
                    <a:pt x="395" y="254"/>
                  </a:lnTo>
                  <a:cubicBezTo>
                    <a:pt x="411" y="254"/>
                    <a:pt x="423" y="241"/>
                    <a:pt x="423" y="226"/>
                  </a:cubicBezTo>
                  <a:cubicBezTo>
                    <a:pt x="423" y="210"/>
                    <a:pt x="411" y="197"/>
                    <a:pt x="395" y="197"/>
                  </a:cubicBezTo>
                  <a:lnTo>
                    <a:pt x="421" y="145"/>
                  </a:lnTo>
                  <a:cubicBezTo>
                    <a:pt x="455" y="156"/>
                    <a:pt x="480" y="188"/>
                    <a:pt x="480" y="226"/>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50" name="Circle"/>
            <p:cNvSpPr>
              <a:spLocks noChangeAspect="1" noEditPoints="1"/>
            </p:cNvSpPr>
            <p:nvPr/>
          </p:nvSpPr>
          <p:spPr bwMode="auto">
            <a:xfrm>
              <a:off x="4284661" y="7613649"/>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571" name="CD"/>
          <p:cNvGrpSpPr>
            <a:grpSpLocks noChangeAspect="1"/>
          </p:cNvGrpSpPr>
          <p:nvPr/>
        </p:nvGrpSpPr>
        <p:grpSpPr>
          <a:xfrm>
            <a:off x="3847689" y="2660650"/>
            <a:ext cx="377825" cy="377825"/>
            <a:chOff x="5792786" y="7615237"/>
            <a:chExt cx="377825" cy="377825"/>
          </a:xfrm>
        </p:grpSpPr>
        <p:sp>
          <p:nvSpPr>
            <p:cNvPr id="4211" name="CD Icon"/>
            <p:cNvSpPr>
              <a:spLocks noChangeAspect="1" noEditPoints="1"/>
            </p:cNvSpPr>
            <p:nvPr/>
          </p:nvSpPr>
          <p:spPr bwMode="auto">
            <a:xfrm>
              <a:off x="5876923" y="7699374"/>
              <a:ext cx="209550" cy="209550"/>
            </a:xfrm>
            <a:custGeom>
              <a:avLst/>
              <a:gdLst>
                <a:gd name="T0" fmla="*/ 366 w 733"/>
                <a:gd name="T1" fmla="*/ 0 h 733"/>
                <a:gd name="T2" fmla="*/ 733 w 733"/>
                <a:gd name="T3" fmla="*/ 367 h 733"/>
                <a:gd name="T4" fmla="*/ 366 w 733"/>
                <a:gd name="T5" fmla="*/ 733 h 733"/>
                <a:gd name="T6" fmla="*/ 0 w 733"/>
                <a:gd name="T7" fmla="*/ 367 h 733"/>
                <a:gd name="T8" fmla="*/ 366 w 733"/>
                <a:gd name="T9" fmla="*/ 0 h 733"/>
                <a:gd name="T10" fmla="*/ 366 w 733"/>
                <a:gd name="T11" fmla="*/ 282 h 733"/>
                <a:gd name="T12" fmla="*/ 282 w 733"/>
                <a:gd name="T13" fmla="*/ 367 h 733"/>
                <a:gd name="T14" fmla="*/ 366 w 733"/>
                <a:gd name="T15" fmla="*/ 451 h 733"/>
                <a:gd name="T16" fmla="*/ 451 w 733"/>
                <a:gd name="T17" fmla="*/ 367 h 733"/>
                <a:gd name="T18" fmla="*/ 366 w 733"/>
                <a:gd name="T19" fmla="*/ 282 h 733"/>
                <a:gd name="T20" fmla="*/ 576 w 733"/>
                <a:gd name="T21" fmla="*/ 595 h 733"/>
                <a:gd name="T22" fmla="*/ 661 w 733"/>
                <a:gd name="T23" fmla="*/ 465 h 733"/>
                <a:gd name="T24" fmla="*/ 500 w 733"/>
                <a:gd name="T25" fmla="*/ 411 h 733"/>
                <a:gd name="T26" fmla="*/ 462 w 733"/>
                <a:gd name="T27" fmla="*/ 471 h 733"/>
                <a:gd name="T28" fmla="*/ 576 w 733"/>
                <a:gd name="T29" fmla="*/ 595 h 733"/>
                <a:gd name="T30" fmla="*/ 475 w 733"/>
                <a:gd name="T31" fmla="*/ 657 h 733"/>
                <a:gd name="T32" fmla="*/ 534 w 733"/>
                <a:gd name="T33" fmla="*/ 628 h 733"/>
                <a:gd name="T34" fmla="*/ 443 w 733"/>
                <a:gd name="T35" fmla="*/ 485 h 733"/>
                <a:gd name="T36" fmla="*/ 416 w 733"/>
                <a:gd name="T37" fmla="*/ 499 h 733"/>
                <a:gd name="T38" fmla="*/ 475 w 733"/>
                <a:gd name="T39" fmla="*/ 657 h 733"/>
                <a:gd name="T40" fmla="*/ 163 w 733"/>
                <a:gd name="T41" fmla="*/ 132 h 733"/>
                <a:gd name="T42" fmla="*/ 63 w 733"/>
                <a:gd name="T43" fmla="*/ 303 h 733"/>
                <a:gd name="T44" fmla="*/ 228 w 733"/>
                <a:gd name="T45" fmla="*/ 337 h 733"/>
                <a:gd name="T46" fmla="*/ 274 w 733"/>
                <a:gd name="T47" fmla="*/ 260 h 733"/>
                <a:gd name="T48" fmla="*/ 163 w 733"/>
                <a:gd name="T49" fmla="*/ 132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3" h="733">
                  <a:moveTo>
                    <a:pt x="366" y="0"/>
                  </a:moveTo>
                  <a:cubicBezTo>
                    <a:pt x="569" y="0"/>
                    <a:pt x="733" y="164"/>
                    <a:pt x="733" y="367"/>
                  </a:cubicBezTo>
                  <a:cubicBezTo>
                    <a:pt x="733" y="569"/>
                    <a:pt x="569" y="733"/>
                    <a:pt x="366" y="733"/>
                  </a:cubicBezTo>
                  <a:cubicBezTo>
                    <a:pt x="164" y="733"/>
                    <a:pt x="0" y="569"/>
                    <a:pt x="0" y="367"/>
                  </a:cubicBezTo>
                  <a:cubicBezTo>
                    <a:pt x="0" y="164"/>
                    <a:pt x="164" y="0"/>
                    <a:pt x="366" y="0"/>
                  </a:cubicBezTo>
                  <a:close/>
                  <a:moveTo>
                    <a:pt x="366" y="282"/>
                  </a:moveTo>
                  <a:cubicBezTo>
                    <a:pt x="320" y="282"/>
                    <a:pt x="282" y="320"/>
                    <a:pt x="282" y="367"/>
                  </a:cubicBezTo>
                  <a:cubicBezTo>
                    <a:pt x="282" y="413"/>
                    <a:pt x="320" y="451"/>
                    <a:pt x="366" y="451"/>
                  </a:cubicBezTo>
                  <a:cubicBezTo>
                    <a:pt x="413" y="451"/>
                    <a:pt x="451" y="413"/>
                    <a:pt x="451" y="367"/>
                  </a:cubicBezTo>
                  <a:cubicBezTo>
                    <a:pt x="451" y="320"/>
                    <a:pt x="413" y="282"/>
                    <a:pt x="366" y="282"/>
                  </a:cubicBezTo>
                  <a:close/>
                  <a:moveTo>
                    <a:pt x="576" y="595"/>
                  </a:moveTo>
                  <a:cubicBezTo>
                    <a:pt x="615" y="560"/>
                    <a:pt x="644" y="515"/>
                    <a:pt x="661" y="465"/>
                  </a:cubicBezTo>
                  <a:lnTo>
                    <a:pt x="500" y="411"/>
                  </a:lnTo>
                  <a:cubicBezTo>
                    <a:pt x="493" y="434"/>
                    <a:pt x="479" y="455"/>
                    <a:pt x="462" y="471"/>
                  </a:cubicBezTo>
                  <a:lnTo>
                    <a:pt x="576" y="595"/>
                  </a:lnTo>
                  <a:close/>
                  <a:moveTo>
                    <a:pt x="475" y="657"/>
                  </a:moveTo>
                  <a:cubicBezTo>
                    <a:pt x="496" y="650"/>
                    <a:pt x="516" y="640"/>
                    <a:pt x="534" y="628"/>
                  </a:cubicBezTo>
                  <a:lnTo>
                    <a:pt x="443" y="485"/>
                  </a:lnTo>
                  <a:lnTo>
                    <a:pt x="416" y="499"/>
                  </a:lnTo>
                  <a:lnTo>
                    <a:pt x="475" y="657"/>
                  </a:lnTo>
                  <a:close/>
                  <a:moveTo>
                    <a:pt x="163" y="132"/>
                  </a:moveTo>
                  <a:cubicBezTo>
                    <a:pt x="113" y="176"/>
                    <a:pt x="77" y="235"/>
                    <a:pt x="63" y="303"/>
                  </a:cubicBezTo>
                  <a:lnTo>
                    <a:pt x="228" y="337"/>
                  </a:lnTo>
                  <a:cubicBezTo>
                    <a:pt x="235" y="307"/>
                    <a:pt x="251" y="280"/>
                    <a:pt x="274" y="260"/>
                  </a:cubicBezTo>
                  <a:lnTo>
                    <a:pt x="163" y="13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51" name="Circle"/>
            <p:cNvSpPr>
              <a:spLocks noChangeAspect="1" noEditPoints="1"/>
            </p:cNvSpPr>
            <p:nvPr/>
          </p:nvSpPr>
          <p:spPr bwMode="auto">
            <a:xfrm>
              <a:off x="5792786" y="7615237"/>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572" name="Laptop"/>
          <p:cNvGrpSpPr>
            <a:grpSpLocks noChangeAspect="1"/>
          </p:cNvGrpSpPr>
          <p:nvPr/>
        </p:nvGrpSpPr>
        <p:grpSpPr>
          <a:xfrm>
            <a:off x="4517514" y="2660649"/>
            <a:ext cx="377825" cy="377825"/>
            <a:chOff x="6187280" y="7594599"/>
            <a:chExt cx="377825" cy="377825"/>
          </a:xfrm>
        </p:grpSpPr>
        <p:sp>
          <p:nvSpPr>
            <p:cNvPr id="4213" name="Laptop Icon"/>
            <p:cNvSpPr>
              <a:spLocks noChangeAspect="1" noEditPoints="1"/>
            </p:cNvSpPr>
            <p:nvPr/>
          </p:nvSpPr>
          <p:spPr bwMode="auto">
            <a:xfrm>
              <a:off x="6279355" y="7686674"/>
              <a:ext cx="193675" cy="193675"/>
            </a:xfrm>
            <a:custGeom>
              <a:avLst/>
              <a:gdLst>
                <a:gd name="T0" fmla="*/ 0 w 677"/>
                <a:gd name="T1" fmla="*/ 0 h 678"/>
                <a:gd name="T2" fmla="*/ 677 w 677"/>
                <a:gd name="T3" fmla="*/ 621 h 678"/>
                <a:gd name="T4" fmla="*/ 536 w 677"/>
                <a:gd name="T5" fmla="*/ 367 h 678"/>
                <a:gd name="T6" fmla="*/ 56 w 677"/>
                <a:gd name="T7" fmla="*/ 367 h 678"/>
                <a:gd name="T8" fmla="*/ 550 w 677"/>
                <a:gd name="T9" fmla="*/ 410 h 678"/>
                <a:gd name="T10" fmla="*/ 560 w 677"/>
                <a:gd name="T11" fmla="*/ 438 h 678"/>
                <a:gd name="T12" fmla="*/ 143 w 677"/>
                <a:gd name="T13" fmla="*/ 438 h 678"/>
                <a:gd name="T14" fmla="*/ 227 w 677"/>
                <a:gd name="T15" fmla="*/ 438 h 678"/>
                <a:gd name="T16" fmla="*/ 157 w 677"/>
                <a:gd name="T17" fmla="*/ 438 h 678"/>
                <a:gd name="T18" fmla="*/ 301 w 677"/>
                <a:gd name="T19" fmla="*/ 410 h 678"/>
                <a:gd name="T20" fmla="*/ 312 w 677"/>
                <a:gd name="T21" fmla="*/ 438 h 678"/>
                <a:gd name="T22" fmla="*/ 316 w 677"/>
                <a:gd name="T23" fmla="*/ 410 h 678"/>
                <a:gd name="T24" fmla="*/ 481 w 677"/>
                <a:gd name="T25" fmla="*/ 438 h 678"/>
                <a:gd name="T26" fmla="*/ 411 w 677"/>
                <a:gd name="T27" fmla="*/ 438 h 678"/>
                <a:gd name="T28" fmla="*/ 607 w 677"/>
                <a:gd name="T29" fmla="*/ 579 h 678"/>
                <a:gd name="T30" fmla="*/ 616 w 677"/>
                <a:gd name="T31" fmla="*/ 607 h 678"/>
                <a:gd name="T32" fmla="*/ 206 w 677"/>
                <a:gd name="T33" fmla="*/ 607 h 678"/>
                <a:gd name="T34" fmla="*/ 291 w 677"/>
                <a:gd name="T35" fmla="*/ 607 h 678"/>
                <a:gd name="T36" fmla="*/ 220 w 677"/>
                <a:gd name="T37" fmla="*/ 607 h 678"/>
                <a:gd name="T38" fmla="*/ 365 w 677"/>
                <a:gd name="T39" fmla="*/ 579 h 678"/>
                <a:gd name="T40" fmla="*/ 376 w 677"/>
                <a:gd name="T41" fmla="*/ 607 h 678"/>
                <a:gd name="T42" fmla="*/ 379 w 677"/>
                <a:gd name="T43" fmla="*/ 579 h 678"/>
                <a:gd name="T44" fmla="*/ 545 w 677"/>
                <a:gd name="T45" fmla="*/ 607 h 678"/>
                <a:gd name="T46" fmla="*/ 474 w 677"/>
                <a:gd name="T47" fmla="*/ 607 h 678"/>
                <a:gd name="T48" fmla="*/ 117 w 677"/>
                <a:gd name="T49" fmla="*/ 551 h 678"/>
                <a:gd name="T50" fmla="*/ 108 w 677"/>
                <a:gd name="T51" fmla="*/ 523 h 678"/>
                <a:gd name="T52" fmla="*/ 189 w 677"/>
                <a:gd name="T53" fmla="*/ 523 h 678"/>
                <a:gd name="T54" fmla="*/ 354 w 677"/>
                <a:gd name="T55" fmla="*/ 551 h 678"/>
                <a:gd name="T56" fmla="*/ 284 w 677"/>
                <a:gd name="T57" fmla="*/ 551 h 678"/>
                <a:gd name="T58" fmla="*/ 428 w 677"/>
                <a:gd name="T59" fmla="*/ 523 h 678"/>
                <a:gd name="T60" fmla="*/ 439 w 677"/>
                <a:gd name="T61" fmla="*/ 551 h 678"/>
                <a:gd name="T62" fmla="*/ 443 w 677"/>
                <a:gd name="T63" fmla="*/ 523 h 678"/>
                <a:gd name="T64" fmla="*/ 597 w 677"/>
                <a:gd name="T65" fmla="*/ 551 h 678"/>
                <a:gd name="T66" fmla="*/ 538 w 677"/>
                <a:gd name="T67" fmla="*/ 551 h 678"/>
                <a:gd name="T68" fmla="*/ 99 w 677"/>
                <a:gd name="T69" fmla="*/ 494 h 678"/>
                <a:gd name="T70" fmla="*/ 89 w 677"/>
                <a:gd name="T71" fmla="*/ 466 h 678"/>
                <a:gd name="T72" fmla="*/ 167 w 677"/>
                <a:gd name="T73" fmla="*/ 466 h 678"/>
                <a:gd name="T74" fmla="*/ 333 w 677"/>
                <a:gd name="T75" fmla="*/ 494 h 678"/>
                <a:gd name="T76" fmla="*/ 263 w 677"/>
                <a:gd name="T77" fmla="*/ 494 h 678"/>
                <a:gd name="T78" fmla="*/ 407 w 677"/>
                <a:gd name="T79" fmla="*/ 466 h 678"/>
                <a:gd name="T80" fmla="*/ 418 w 677"/>
                <a:gd name="T81" fmla="*/ 494 h 678"/>
                <a:gd name="T82" fmla="*/ 421 w 677"/>
                <a:gd name="T83" fmla="*/ 466 h 678"/>
                <a:gd name="T84" fmla="*/ 578 w 677"/>
                <a:gd name="T85" fmla="*/ 494 h 678"/>
                <a:gd name="T86" fmla="*/ 517 w 677"/>
                <a:gd name="T87" fmla="*/ 494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77" h="678">
                  <a:moveTo>
                    <a:pt x="85" y="678"/>
                  </a:moveTo>
                  <a:lnTo>
                    <a:pt x="0" y="424"/>
                  </a:lnTo>
                  <a:lnTo>
                    <a:pt x="0" y="0"/>
                  </a:lnTo>
                  <a:lnTo>
                    <a:pt x="593" y="0"/>
                  </a:lnTo>
                  <a:lnTo>
                    <a:pt x="593" y="367"/>
                  </a:lnTo>
                  <a:lnTo>
                    <a:pt x="677" y="621"/>
                  </a:lnTo>
                  <a:lnTo>
                    <a:pt x="677" y="678"/>
                  </a:lnTo>
                  <a:lnTo>
                    <a:pt x="85" y="678"/>
                  </a:lnTo>
                  <a:close/>
                  <a:moveTo>
                    <a:pt x="536" y="367"/>
                  </a:moveTo>
                  <a:lnTo>
                    <a:pt x="536" y="57"/>
                  </a:lnTo>
                  <a:lnTo>
                    <a:pt x="56" y="57"/>
                  </a:lnTo>
                  <a:lnTo>
                    <a:pt x="56" y="367"/>
                  </a:lnTo>
                  <a:lnTo>
                    <a:pt x="536" y="367"/>
                  </a:lnTo>
                  <a:close/>
                  <a:moveTo>
                    <a:pt x="560" y="438"/>
                  </a:moveTo>
                  <a:lnTo>
                    <a:pt x="550" y="410"/>
                  </a:lnTo>
                  <a:lnTo>
                    <a:pt x="485" y="410"/>
                  </a:lnTo>
                  <a:lnTo>
                    <a:pt x="496" y="438"/>
                  </a:lnTo>
                  <a:lnTo>
                    <a:pt x="560" y="438"/>
                  </a:lnTo>
                  <a:close/>
                  <a:moveTo>
                    <a:pt x="70" y="410"/>
                  </a:moveTo>
                  <a:lnTo>
                    <a:pt x="80" y="438"/>
                  </a:lnTo>
                  <a:lnTo>
                    <a:pt x="143" y="438"/>
                  </a:lnTo>
                  <a:lnTo>
                    <a:pt x="132" y="410"/>
                  </a:lnTo>
                  <a:lnTo>
                    <a:pt x="70" y="410"/>
                  </a:lnTo>
                  <a:close/>
                  <a:moveTo>
                    <a:pt x="227" y="438"/>
                  </a:moveTo>
                  <a:lnTo>
                    <a:pt x="217" y="410"/>
                  </a:lnTo>
                  <a:lnTo>
                    <a:pt x="146" y="410"/>
                  </a:lnTo>
                  <a:lnTo>
                    <a:pt x="157" y="438"/>
                  </a:lnTo>
                  <a:lnTo>
                    <a:pt x="227" y="438"/>
                  </a:lnTo>
                  <a:close/>
                  <a:moveTo>
                    <a:pt x="312" y="438"/>
                  </a:moveTo>
                  <a:lnTo>
                    <a:pt x="301" y="410"/>
                  </a:lnTo>
                  <a:lnTo>
                    <a:pt x="231" y="410"/>
                  </a:lnTo>
                  <a:lnTo>
                    <a:pt x="242" y="438"/>
                  </a:lnTo>
                  <a:lnTo>
                    <a:pt x="312" y="438"/>
                  </a:lnTo>
                  <a:close/>
                  <a:moveTo>
                    <a:pt x="397" y="438"/>
                  </a:moveTo>
                  <a:lnTo>
                    <a:pt x="386" y="410"/>
                  </a:lnTo>
                  <a:lnTo>
                    <a:pt x="316" y="410"/>
                  </a:lnTo>
                  <a:lnTo>
                    <a:pt x="326" y="438"/>
                  </a:lnTo>
                  <a:lnTo>
                    <a:pt x="397" y="438"/>
                  </a:lnTo>
                  <a:close/>
                  <a:moveTo>
                    <a:pt x="481" y="438"/>
                  </a:moveTo>
                  <a:lnTo>
                    <a:pt x="471" y="410"/>
                  </a:lnTo>
                  <a:lnTo>
                    <a:pt x="400" y="410"/>
                  </a:lnTo>
                  <a:lnTo>
                    <a:pt x="411" y="438"/>
                  </a:lnTo>
                  <a:lnTo>
                    <a:pt x="481" y="438"/>
                  </a:lnTo>
                  <a:close/>
                  <a:moveTo>
                    <a:pt x="616" y="607"/>
                  </a:moveTo>
                  <a:lnTo>
                    <a:pt x="607" y="579"/>
                  </a:lnTo>
                  <a:lnTo>
                    <a:pt x="548" y="579"/>
                  </a:lnTo>
                  <a:lnTo>
                    <a:pt x="559" y="607"/>
                  </a:lnTo>
                  <a:lnTo>
                    <a:pt x="616" y="607"/>
                  </a:lnTo>
                  <a:close/>
                  <a:moveTo>
                    <a:pt x="127" y="579"/>
                  </a:moveTo>
                  <a:lnTo>
                    <a:pt x="136" y="607"/>
                  </a:lnTo>
                  <a:lnTo>
                    <a:pt x="206" y="607"/>
                  </a:lnTo>
                  <a:lnTo>
                    <a:pt x="196" y="579"/>
                  </a:lnTo>
                  <a:lnTo>
                    <a:pt x="127" y="579"/>
                  </a:lnTo>
                  <a:close/>
                  <a:moveTo>
                    <a:pt x="291" y="607"/>
                  </a:moveTo>
                  <a:lnTo>
                    <a:pt x="280" y="579"/>
                  </a:lnTo>
                  <a:lnTo>
                    <a:pt x="210" y="579"/>
                  </a:lnTo>
                  <a:lnTo>
                    <a:pt x="220" y="607"/>
                  </a:lnTo>
                  <a:lnTo>
                    <a:pt x="291" y="607"/>
                  </a:lnTo>
                  <a:close/>
                  <a:moveTo>
                    <a:pt x="376" y="607"/>
                  </a:moveTo>
                  <a:lnTo>
                    <a:pt x="365" y="579"/>
                  </a:lnTo>
                  <a:lnTo>
                    <a:pt x="294" y="579"/>
                  </a:lnTo>
                  <a:lnTo>
                    <a:pt x="305" y="607"/>
                  </a:lnTo>
                  <a:lnTo>
                    <a:pt x="376" y="607"/>
                  </a:lnTo>
                  <a:close/>
                  <a:moveTo>
                    <a:pt x="460" y="607"/>
                  </a:moveTo>
                  <a:lnTo>
                    <a:pt x="450" y="579"/>
                  </a:lnTo>
                  <a:lnTo>
                    <a:pt x="379" y="579"/>
                  </a:lnTo>
                  <a:lnTo>
                    <a:pt x="390" y="607"/>
                  </a:lnTo>
                  <a:lnTo>
                    <a:pt x="460" y="607"/>
                  </a:lnTo>
                  <a:close/>
                  <a:moveTo>
                    <a:pt x="545" y="607"/>
                  </a:moveTo>
                  <a:lnTo>
                    <a:pt x="534" y="579"/>
                  </a:lnTo>
                  <a:lnTo>
                    <a:pt x="464" y="579"/>
                  </a:lnTo>
                  <a:lnTo>
                    <a:pt x="474" y="607"/>
                  </a:lnTo>
                  <a:lnTo>
                    <a:pt x="545" y="607"/>
                  </a:lnTo>
                  <a:close/>
                  <a:moveTo>
                    <a:pt x="108" y="523"/>
                  </a:moveTo>
                  <a:lnTo>
                    <a:pt x="117" y="551"/>
                  </a:lnTo>
                  <a:lnTo>
                    <a:pt x="185" y="551"/>
                  </a:lnTo>
                  <a:lnTo>
                    <a:pt x="174" y="523"/>
                  </a:lnTo>
                  <a:lnTo>
                    <a:pt x="108" y="523"/>
                  </a:lnTo>
                  <a:close/>
                  <a:moveTo>
                    <a:pt x="270" y="551"/>
                  </a:moveTo>
                  <a:lnTo>
                    <a:pt x="259" y="523"/>
                  </a:lnTo>
                  <a:lnTo>
                    <a:pt x="189" y="523"/>
                  </a:lnTo>
                  <a:lnTo>
                    <a:pt x="199" y="551"/>
                  </a:lnTo>
                  <a:lnTo>
                    <a:pt x="270" y="551"/>
                  </a:lnTo>
                  <a:close/>
                  <a:moveTo>
                    <a:pt x="354" y="551"/>
                  </a:moveTo>
                  <a:lnTo>
                    <a:pt x="344" y="523"/>
                  </a:lnTo>
                  <a:lnTo>
                    <a:pt x="273" y="523"/>
                  </a:lnTo>
                  <a:lnTo>
                    <a:pt x="284" y="551"/>
                  </a:lnTo>
                  <a:lnTo>
                    <a:pt x="354" y="551"/>
                  </a:lnTo>
                  <a:close/>
                  <a:moveTo>
                    <a:pt x="439" y="551"/>
                  </a:moveTo>
                  <a:lnTo>
                    <a:pt x="428" y="523"/>
                  </a:lnTo>
                  <a:lnTo>
                    <a:pt x="358" y="523"/>
                  </a:lnTo>
                  <a:lnTo>
                    <a:pt x="369" y="551"/>
                  </a:lnTo>
                  <a:lnTo>
                    <a:pt x="439" y="551"/>
                  </a:lnTo>
                  <a:close/>
                  <a:moveTo>
                    <a:pt x="524" y="551"/>
                  </a:moveTo>
                  <a:lnTo>
                    <a:pt x="513" y="523"/>
                  </a:lnTo>
                  <a:lnTo>
                    <a:pt x="443" y="523"/>
                  </a:lnTo>
                  <a:lnTo>
                    <a:pt x="453" y="551"/>
                  </a:lnTo>
                  <a:lnTo>
                    <a:pt x="524" y="551"/>
                  </a:lnTo>
                  <a:close/>
                  <a:moveTo>
                    <a:pt x="597" y="551"/>
                  </a:moveTo>
                  <a:lnTo>
                    <a:pt x="588" y="523"/>
                  </a:lnTo>
                  <a:lnTo>
                    <a:pt x="527" y="523"/>
                  </a:lnTo>
                  <a:lnTo>
                    <a:pt x="538" y="551"/>
                  </a:lnTo>
                  <a:lnTo>
                    <a:pt x="597" y="551"/>
                  </a:lnTo>
                  <a:close/>
                  <a:moveTo>
                    <a:pt x="89" y="466"/>
                  </a:moveTo>
                  <a:lnTo>
                    <a:pt x="99" y="494"/>
                  </a:lnTo>
                  <a:lnTo>
                    <a:pt x="164" y="494"/>
                  </a:lnTo>
                  <a:lnTo>
                    <a:pt x="153" y="466"/>
                  </a:lnTo>
                  <a:lnTo>
                    <a:pt x="89" y="466"/>
                  </a:lnTo>
                  <a:close/>
                  <a:moveTo>
                    <a:pt x="249" y="494"/>
                  </a:moveTo>
                  <a:lnTo>
                    <a:pt x="238" y="466"/>
                  </a:lnTo>
                  <a:lnTo>
                    <a:pt x="167" y="466"/>
                  </a:lnTo>
                  <a:lnTo>
                    <a:pt x="178" y="494"/>
                  </a:lnTo>
                  <a:lnTo>
                    <a:pt x="249" y="494"/>
                  </a:lnTo>
                  <a:close/>
                  <a:moveTo>
                    <a:pt x="333" y="494"/>
                  </a:moveTo>
                  <a:lnTo>
                    <a:pt x="323" y="466"/>
                  </a:lnTo>
                  <a:lnTo>
                    <a:pt x="252" y="466"/>
                  </a:lnTo>
                  <a:lnTo>
                    <a:pt x="263" y="494"/>
                  </a:lnTo>
                  <a:lnTo>
                    <a:pt x="333" y="494"/>
                  </a:lnTo>
                  <a:close/>
                  <a:moveTo>
                    <a:pt x="418" y="494"/>
                  </a:moveTo>
                  <a:lnTo>
                    <a:pt x="407" y="466"/>
                  </a:lnTo>
                  <a:lnTo>
                    <a:pt x="337" y="466"/>
                  </a:lnTo>
                  <a:lnTo>
                    <a:pt x="347" y="494"/>
                  </a:lnTo>
                  <a:lnTo>
                    <a:pt x="418" y="494"/>
                  </a:lnTo>
                  <a:close/>
                  <a:moveTo>
                    <a:pt x="503" y="494"/>
                  </a:moveTo>
                  <a:lnTo>
                    <a:pt x="492" y="466"/>
                  </a:lnTo>
                  <a:lnTo>
                    <a:pt x="421" y="466"/>
                  </a:lnTo>
                  <a:lnTo>
                    <a:pt x="432" y="494"/>
                  </a:lnTo>
                  <a:lnTo>
                    <a:pt x="503" y="494"/>
                  </a:lnTo>
                  <a:close/>
                  <a:moveTo>
                    <a:pt x="578" y="494"/>
                  </a:moveTo>
                  <a:lnTo>
                    <a:pt x="569" y="466"/>
                  </a:lnTo>
                  <a:lnTo>
                    <a:pt x="506" y="466"/>
                  </a:lnTo>
                  <a:lnTo>
                    <a:pt x="517" y="494"/>
                  </a:lnTo>
                  <a:lnTo>
                    <a:pt x="578" y="494"/>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52" name="Circle"/>
            <p:cNvSpPr>
              <a:spLocks noChangeAspect="1" noEditPoints="1"/>
            </p:cNvSpPr>
            <p:nvPr/>
          </p:nvSpPr>
          <p:spPr bwMode="auto">
            <a:xfrm>
              <a:off x="6187280" y="7594599"/>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573" name="Screen"/>
          <p:cNvGrpSpPr>
            <a:grpSpLocks noChangeAspect="1"/>
          </p:cNvGrpSpPr>
          <p:nvPr/>
        </p:nvGrpSpPr>
        <p:grpSpPr>
          <a:xfrm>
            <a:off x="5187337" y="2660648"/>
            <a:ext cx="377825" cy="377825"/>
            <a:chOff x="6577011" y="7621587"/>
            <a:chExt cx="377825" cy="377825"/>
          </a:xfrm>
        </p:grpSpPr>
        <p:sp>
          <p:nvSpPr>
            <p:cNvPr id="4214" name="Screen Icon"/>
            <p:cNvSpPr>
              <a:spLocks noChangeAspect="1" noEditPoints="1"/>
            </p:cNvSpPr>
            <p:nvPr/>
          </p:nvSpPr>
          <p:spPr bwMode="auto">
            <a:xfrm>
              <a:off x="6669880" y="7729537"/>
              <a:ext cx="192087" cy="161925"/>
            </a:xfrm>
            <a:custGeom>
              <a:avLst/>
              <a:gdLst>
                <a:gd name="T0" fmla="*/ 240 w 677"/>
                <a:gd name="T1" fmla="*/ 480 h 564"/>
                <a:gd name="T2" fmla="*/ 466 w 677"/>
                <a:gd name="T3" fmla="*/ 480 h 564"/>
                <a:gd name="T4" fmla="*/ 508 w 677"/>
                <a:gd name="T5" fmla="*/ 564 h 564"/>
                <a:gd name="T6" fmla="*/ 198 w 677"/>
                <a:gd name="T7" fmla="*/ 564 h 564"/>
                <a:gd name="T8" fmla="*/ 240 w 677"/>
                <a:gd name="T9" fmla="*/ 480 h 564"/>
                <a:gd name="T10" fmla="*/ 56 w 677"/>
                <a:gd name="T11" fmla="*/ 0 h 564"/>
                <a:gd name="T12" fmla="*/ 621 w 677"/>
                <a:gd name="T13" fmla="*/ 0 h 564"/>
                <a:gd name="T14" fmla="*/ 677 w 677"/>
                <a:gd name="T15" fmla="*/ 56 h 564"/>
                <a:gd name="T16" fmla="*/ 677 w 677"/>
                <a:gd name="T17" fmla="*/ 395 h 564"/>
                <a:gd name="T18" fmla="*/ 621 w 677"/>
                <a:gd name="T19" fmla="*/ 451 h 564"/>
                <a:gd name="T20" fmla="*/ 56 w 677"/>
                <a:gd name="T21" fmla="*/ 451 h 564"/>
                <a:gd name="T22" fmla="*/ 0 w 677"/>
                <a:gd name="T23" fmla="*/ 395 h 564"/>
                <a:gd name="T24" fmla="*/ 0 w 677"/>
                <a:gd name="T25" fmla="*/ 56 h 564"/>
                <a:gd name="T26" fmla="*/ 56 w 677"/>
                <a:gd name="T27" fmla="*/ 0 h 564"/>
                <a:gd name="T28" fmla="*/ 71 w 677"/>
                <a:gd name="T29" fmla="*/ 56 h 564"/>
                <a:gd name="T30" fmla="*/ 71 w 677"/>
                <a:gd name="T31" fmla="*/ 395 h 564"/>
                <a:gd name="T32" fmla="*/ 607 w 677"/>
                <a:gd name="T33" fmla="*/ 395 h 564"/>
                <a:gd name="T34" fmla="*/ 607 w 677"/>
                <a:gd name="T35" fmla="*/ 56 h 564"/>
                <a:gd name="T36" fmla="*/ 71 w 677"/>
                <a:gd name="T37" fmla="*/ 56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7" h="564">
                  <a:moveTo>
                    <a:pt x="240" y="480"/>
                  </a:moveTo>
                  <a:lnTo>
                    <a:pt x="466" y="480"/>
                  </a:lnTo>
                  <a:lnTo>
                    <a:pt x="508" y="564"/>
                  </a:lnTo>
                  <a:lnTo>
                    <a:pt x="198" y="564"/>
                  </a:lnTo>
                  <a:lnTo>
                    <a:pt x="240" y="480"/>
                  </a:lnTo>
                  <a:close/>
                  <a:moveTo>
                    <a:pt x="56" y="0"/>
                  </a:moveTo>
                  <a:lnTo>
                    <a:pt x="621" y="0"/>
                  </a:lnTo>
                  <a:cubicBezTo>
                    <a:pt x="652" y="0"/>
                    <a:pt x="677" y="25"/>
                    <a:pt x="677" y="56"/>
                  </a:cubicBezTo>
                  <a:lnTo>
                    <a:pt x="677" y="395"/>
                  </a:lnTo>
                  <a:cubicBezTo>
                    <a:pt x="677" y="426"/>
                    <a:pt x="652" y="451"/>
                    <a:pt x="621" y="451"/>
                  </a:cubicBezTo>
                  <a:lnTo>
                    <a:pt x="56" y="451"/>
                  </a:lnTo>
                  <a:cubicBezTo>
                    <a:pt x="25" y="451"/>
                    <a:pt x="0" y="426"/>
                    <a:pt x="0" y="395"/>
                  </a:cubicBezTo>
                  <a:lnTo>
                    <a:pt x="0" y="56"/>
                  </a:lnTo>
                  <a:cubicBezTo>
                    <a:pt x="0" y="25"/>
                    <a:pt x="25" y="0"/>
                    <a:pt x="56" y="0"/>
                  </a:cubicBezTo>
                  <a:close/>
                  <a:moveTo>
                    <a:pt x="71" y="56"/>
                  </a:moveTo>
                  <a:lnTo>
                    <a:pt x="71" y="395"/>
                  </a:lnTo>
                  <a:lnTo>
                    <a:pt x="607" y="395"/>
                  </a:lnTo>
                  <a:lnTo>
                    <a:pt x="607" y="56"/>
                  </a:lnTo>
                  <a:lnTo>
                    <a:pt x="71" y="56"/>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53" name="Circle"/>
            <p:cNvSpPr>
              <a:spLocks noChangeAspect="1" noEditPoints="1"/>
            </p:cNvSpPr>
            <p:nvPr/>
          </p:nvSpPr>
          <p:spPr bwMode="auto">
            <a:xfrm>
              <a:off x="6577011" y="7621587"/>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568" name="Volume Full"/>
          <p:cNvGrpSpPr>
            <a:grpSpLocks noChangeAspect="1"/>
          </p:cNvGrpSpPr>
          <p:nvPr/>
        </p:nvGrpSpPr>
        <p:grpSpPr>
          <a:xfrm>
            <a:off x="1838220" y="2660650"/>
            <a:ext cx="377825" cy="377825"/>
            <a:chOff x="4656930" y="7608887"/>
            <a:chExt cx="377825" cy="377825"/>
          </a:xfrm>
        </p:grpSpPr>
        <p:sp>
          <p:nvSpPr>
            <p:cNvPr id="4208" name="Volume Full Icon"/>
            <p:cNvSpPr>
              <a:spLocks noChangeAspect="1" noEditPoints="1"/>
            </p:cNvSpPr>
            <p:nvPr/>
          </p:nvSpPr>
          <p:spPr bwMode="auto">
            <a:xfrm>
              <a:off x="4745036" y="7728743"/>
              <a:ext cx="201612" cy="138112"/>
            </a:xfrm>
            <a:custGeom>
              <a:avLst/>
              <a:gdLst>
                <a:gd name="T0" fmla="*/ 56 w 705"/>
                <a:gd name="T1" fmla="*/ 141 h 480"/>
                <a:gd name="T2" fmla="*/ 169 w 705"/>
                <a:gd name="T3" fmla="*/ 141 h 480"/>
                <a:gd name="T4" fmla="*/ 339 w 705"/>
                <a:gd name="T5" fmla="*/ 0 h 480"/>
                <a:gd name="T6" fmla="*/ 339 w 705"/>
                <a:gd name="T7" fmla="*/ 480 h 480"/>
                <a:gd name="T8" fmla="*/ 169 w 705"/>
                <a:gd name="T9" fmla="*/ 311 h 480"/>
                <a:gd name="T10" fmla="*/ 56 w 705"/>
                <a:gd name="T11" fmla="*/ 311 h 480"/>
                <a:gd name="T12" fmla="*/ 0 w 705"/>
                <a:gd name="T13" fmla="*/ 255 h 480"/>
                <a:gd name="T14" fmla="*/ 0 w 705"/>
                <a:gd name="T15" fmla="*/ 198 h 480"/>
                <a:gd name="T16" fmla="*/ 56 w 705"/>
                <a:gd name="T17" fmla="*/ 141 h 480"/>
                <a:gd name="T18" fmla="*/ 705 w 705"/>
                <a:gd name="T19" fmla="*/ 226 h 480"/>
                <a:gd name="T20" fmla="*/ 615 w 705"/>
                <a:gd name="T21" fmla="*/ 446 h 480"/>
                <a:gd name="T22" fmla="*/ 575 w 705"/>
                <a:gd name="T23" fmla="*/ 406 h 480"/>
                <a:gd name="T24" fmla="*/ 649 w 705"/>
                <a:gd name="T25" fmla="*/ 226 h 480"/>
                <a:gd name="T26" fmla="*/ 573 w 705"/>
                <a:gd name="T27" fmla="*/ 45 h 480"/>
                <a:gd name="T28" fmla="*/ 607 w 705"/>
                <a:gd name="T29" fmla="*/ 0 h 480"/>
                <a:gd name="T30" fmla="*/ 705 w 705"/>
                <a:gd name="T31" fmla="*/ 226 h 480"/>
                <a:gd name="T32" fmla="*/ 593 w 705"/>
                <a:gd name="T33" fmla="*/ 226 h 480"/>
                <a:gd name="T34" fmla="*/ 520 w 705"/>
                <a:gd name="T35" fmla="*/ 379 h 480"/>
                <a:gd name="T36" fmla="*/ 480 w 705"/>
                <a:gd name="T37" fmla="*/ 339 h 480"/>
                <a:gd name="T38" fmla="*/ 536 w 705"/>
                <a:gd name="T39" fmla="*/ 226 h 480"/>
                <a:gd name="T40" fmla="*/ 480 w 705"/>
                <a:gd name="T41" fmla="*/ 113 h 480"/>
                <a:gd name="T42" fmla="*/ 520 w 705"/>
                <a:gd name="T43" fmla="*/ 73 h 480"/>
                <a:gd name="T44" fmla="*/ 593 w 705"/>
                <a:gd name="T45" fmla="*/ 226 h 480"/>
                <a:gd name="T46" fmla="*/ 480 w 705"/>
                <a:gd name="T47" fmla="*/ 226 h 480"/>
                <a:gd name="T48" fmla="*/ 421 w 705"/>
                <a:gd name="T49" fmla="*/ 307 h 480"/>
                <a:gd name="T50" fmla="*/ 395 w 705"/>
                <a:gd name="T51" fmla="*/ 255 h 480"/>
                <a:gd name="T52" fmla="*/ 423 w 705"/>
                <a:gd name="T53" fmla="*/ 226 h 480"/>
                <a:gd name="T54" fmla="*/ 395 w 705"/>
                <a:gd name="T55" fmla="*/ 198 h 480"/>
                <a:gd name="T56" fmla="*/ 421 w 705"/>
                <a:gd name="T57" fmla="*/ 146 h 480"/>
                <a:gd name="T58" fmla="*/ 480 w 705"/>
                <a:gd name="T59" fmla="*/ 2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05" h="480">
                  <a:moveTo>
                    <a:pt x="56" y="141"/>
                  </a:moveTo>
                  <a:lnTo>
                    <a:pt x="169" y="141"/>
                  </a:lnTo>
                  <a:lnTo>
                    <a:pt x="339" y="0"/>
                  </a:lnTo>
                  <a:lnTo>
                    <a:pt x="339" y="480"/>
                  </a:lnTo>
                  <a:lnTo>
                    <a:pt x="169" y="311"/>
                  </a:lnTo>
                  <a:lnTo>
                    <a:pt x="56" y="311"/>
                  </a:lnTo>
                  <a:cubicBezTo>
                    <a:pt x="25" y="311"/>
                    <a:pt x="0" y="286"/>
                    <a:pt x="0" y="255"/>
                  </a:cubicBezTo>
                  <a:lnTo>
                    <a:pt x="0" y="198"/>
                  </a:lnTo>
                  <a:cubicBezTo>
                    <a:pt x="0" y="167"/>
                    <a:pt x="25" y="141"/>
                    <a:pt x="56" y="141"/>
                  </a:cubicBezTo>
                  <a:close/>
                  <a:moveTo>
                    <a:pt x="705" y="226"/>
                  </a:moveTo>
                  <a:cubicBezTo>
                    <a:pt x="705" y="312"/>
                    <a:pt x="671" y="389"/>
                    <a:pt x="615" y="446"/>
                  </a:cubicBezTo>
                  <a:lnTo>
                    <a:pt x="575" y="406"/>
                  </a:lnTo>
                  <a:cubicBezTo>
                    <a:pt x="621" y="360"/>
                    <a:pt x="649" y="296"/>
                    <a:pt x="649" y="226"/>
                  </a:cubicBezTo>
                  <a:cubicBezTo>
                    <a:pt x="649" y="155"/>
                    <a:pt x="620" y="91"/>
                    <a:pt x="573" y="45"/>
                  </a:cubicBezTo>
                  <a:lnTo>
                    <a:pt x="607" y="0"/>
                  </a:lnTo>
                  <a:cubicBezTo>
                    <a:pt x="668" y="56"/>
                    <a:pt x="705" y="137"/>
                    <a:pt x="705" y="226"/>
                  </a:cubicBezTo>
                  <a:close/>
                  <a:moveTo>
                    <a:pt x="593" y="226"/>
                  </a:moveTo>
                  <a:cubicBezTo>
                    <a:pt x="593" y="288"/>
                    <a:pt x="564" y="343"/>
                    <a:pt x="520" y="379"/>
                  </a:cubicBezTo>
                  <a:lnTo>
                    <a:pt x="480" y="339"/>
                  </a:lnTo>
                  <a:cubicBezTo>
                    <a:pt x="514" y="313"/>
                    <a:pt x="536" y="272"/>
                    <a:pt x="536" y="226"/>
                  </a:cubicBezTo>
                  <a:cubicBezTo>
                    <a:pt x="536" y="180"/>
                    <a:pt x="514" y="139"/>
                    <a:pt x="480" y="113"/>
                  </a:cubicBezTo>
                  <a:lnTo>
                    <a:pt x="520" y="73"/>
                  </a:lnTo>
                  <a:cubicBezTo>
                    <a:pt x="564" y="109"/>
                    <a:pt x="593" y="165"/>
                    <a:pt x="593" y="226"/>
                  </a:cubicBezTo>
                  <a:close/>
                  <a:moveTo>
                    <a:pt x="480" y="226"/>
                  </a:moveTo>
                  <a:cubicBezTo>
                    <a:pt x="480" y="264"/>
                    <a:pt x="455" y="296"/>
                    <a:pt x="421" y="307"/>
                  </a:cubicBezTo>
                  <a:lnTo>
                    <a:pt x="395" y="255"/>
                  </a:lnTo>
                  <a:cubicBezTo>
                    <a:pt x="411" y="255"/>
                    <a:pt x="423" y="242"/>
                    <a:pt x="423" y="226"/>
                  </a:cubicBezTo>
                  <a:cubicBezTo>
                    <a:pt x="423" y="211"/>
                    <a:pt x="411" y="198"/>
                    <a:pt x="395" y="198"/>
                  </a:cubicBezTo>
                  <a:lnTo>
                    <a:pt x="421" y="146"/>
                  </a:lnTo>
                  <a:cubicBezTo>
                    <a:pt x="455" y="157"/>
                    <a:pt x="480" y="189"/>
                    <a:pt x="480" y="226"/>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54" name="Circle"/>
            <p:cNvSpPr>
              <a:spLocks noChangeAspect="1" noEditPoints="1"/>
            </p:cNvSpPr>
            <p:nvPr/>
          </p:nvSpPr>
          <p:spPr bwMode="auto">
            <a:xfrm>
              <a:off x="4656930" y="7608887"/>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569" name="Volume Off"/>
          <p:cNvGrpSpPr>
            <a:grpSpLocks noChangeAspect="1"/>
          </p:cNvGrpSpPr>
          <p:nvPr/>
        </p:nvGrpSpPr>
        <p:grpSpPr>
          <a:xfrm>
            <a:off x="2508043" y="2660650"/>
            <a:ext cx="377825" cy="377825"/>
            <a:chOff x="5051424" y="7588249"/>
            <a:chExt cx="377825" cy="377825"/>
          </a:xfrm>
        </p:grpSpPr>
        <p:sp>
          <p:nvSpPr>
            <p:cNvPr id="4209" name="Volume Off Icon"/>
            <p:cNvSpPr>
              <a:spLocks noChangeAspect="1" noEditPoints="1"/>
            </p:cNvSpPr>
            <p:nvPr/>
          </p:nvSpPr>
          <p:spPr bwMode="auto">
            <a:xfrm>
              <a:off x="5134768" y="7708899"/>
              <a:ext cx="211137" cy="136525"/>
            </a:xfrm>
            <a:custGeom>
              <a:avLst/>
              <a:gdLst>
                <a:gd name="T0" fmla="*/ 56 w 738"/>
                <a:gd name="T1" fmla="*/ 141 h 480"/>
                <a:gd name="T2" fmla="*/ 169 w 738"/>
                <a:gd name="T3" fmla="*/ 141 h 480"/>
                <a:gd name="T4" fmla="*/ 338 w 738"/>
                <a:gd name="T5" fmla="*/ 0 h 480"/>
                <a:gd name="T6" fmla="*/ 338 w 738"/>
                <a:gd name="T7" fmla="*/ 480 h 480"/>
                <a:gd name="T8" fmla="*/ 169 w 738"/>
                <a:gd name="T9" fmla="*/ 311 h 480"/>
                <a:gd name="T10" fmla="*/ 56 w 738"/>
                <a:gd name="T11" fmla="*/ 311 h 480"/>
                <a:gd name="T12" fmla="*/ 0 w 738"/>
                <a:gd name="T13" fmla="*/ 254 h 480"/>
                <a:gd name="T14" fmla="*/ 0 w 738"/>
                <a:gd name="T15" fmla="*/ 198 h 480"/>
                <a:gd name="T16" fmla="*/ 56 w 738"/>
                <a:gd name="T17" fmla="*/ 141 h 480"/>
                <a:gd name="T18" fmla="*/ 419 w 738"/>
                <a:gd name="T19" fmla="*/ 340 h 480"/>
                <a:gd name="T20" fmla="*/ 518 w 738"/>
                <a:gd name="T21" fmla="*/ 240 h 480"/>
                <a:gd name="T22" fmla="*/ 419 w 738"/>
                <a:gd name="T23" fmla="*/ 140 h 480"/>
                <a:gd name="T24" fmla="*/ 478 w 738"/>
                <a:gd name="T25" fmla="*/ 80 h 480"/>
                <a:gd name="T26" fmla="*/ 578 w 738"/>
                <a:gd name="T27" fmla="*/ 180 h 480"/>
                <a:gd name="T28" fmla="*/ 678 w 738"/>
                <a:gd name="T29" fmla="*/ 80 h 480"/>
                <a:gd name="T30" fmla="*/ 738 w 738"/>
                <a:gd name="T31" fmla="*/ 140 h 480"/>
                <a:gd name="T32" fmla="*/ 638 w 738"/>
                <a:gd name="T33" fmla="*/ 240 h 480"/>
                <a:gd name="T34" fmla="*/ 738 w 738"/>
                <a:gd name="T35" fmla="*/ 340 h 480"/>
                <a:gd name="T36" fmla="*/ 678 w 738"/>
                <a:gd name="T37" fmla="*/ 400 h 480"/>
                <a:gd name="T38" fmla="*/ 578 w 738"/>
                <a:gd name="T39" fmla="*/ 300 h 480"/>
                <a:gd name="T40" fmla="*/ 478 w 738"/>
                <a:gd name="T41" fmla="*/ 400 h 480"/>
                <a:gd name="T42" fmla="*/ 419 w 738"/>
                <a:gd name="T43" fmla="*/ 34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8" h="480">
                  <a:moveTo>
                    <a:pt x="56" y="141"/>
                  </a:moveTo>
                  <a:lnTo>
                    <a:pt x="169" y="141"/>
                  </a:lnTo>
                  <a:lnTo>
                    <a:pt x="338" y="0"/>
                  </a:lnTo>
                  <a:lnTo>
                    <a:pt x="338" y="480"/>
                  </a:lnTo>
                  <a:lnTo>
                    <a:pt x="169" y="311"/>
                  </a:lnTo>
                  <a:lnTo>
                    <a:pt x="56" y="311"/>
                  </a:lnTo>
                  <a:cubicBezTo>
                    <a:pt x="25" y="311"/>
                    <a:pt x="0" y="285"/>
                    <a:pt x="0" y="254"/>
                  </a:cubicBezTo>
                  <a:lnTo>
                    <a:pt x="0" y="198"/>
                  </a:lnTo>
                  <a:cubicBezTo>
                    <a:pt x="0" y="167"/>
                    <a:pt x="25" y="141"/>
                    <a:pt x="56" y="141"/>
                  </a:cubicBezTo>
                  <a:close/>
                  <a:moveTo>
                    <a:pt x="419" y="340"/>
                  </a:moveTo>
                  <a:lnTo>
                    <a:pt x="518" y="240"/>
                  </a:lnTo>
                  <a:lnTo>
                    <a:pt x="419" y="140"/>
                  </a:lnTo>
                  <a:lnTo>
                    <a:pt x="478" y="80"/>
                  </a:lnTo>
                  <a:lnTo>
                    <a:pt x="578" y="180"/>
                  </a:lnTo>
                  <a:lnTo>
                    <a:pt x="678" y="80"/>
                  </a:lnTo>
                  <a:lnTo>
                    <a:pt x="738" y="140"/>
                  </a:lnTo>
                  <a:lnTo>
                    <a:pt x="638" y="240"/>
                  </a:lnTo>
                  <a:lnTo>
                    <a:pt x="738" y="340"/>
                  </a:lnTo>
                  <a:lnTo>
                    <a:pt x="678" y="400"/>
                  </a:lnTo>
                  <a:lnTo>
                    <a:pt x="578" y="300"/>
                  </a:lnTo>
                  <a:lnTo>
                    <a:pt x="478" y="400"/>
                  </a:lnTo>
                  <a:lnTo>
                    <a:pt x="419" y="340"/>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55" name="Circle"/>
            <p:cNvSpPr>
              <a:spLocks noChangeAspect="1" noEditPoints="1"/>
            </p:cNvSpPr>
            <p:nvPr/>
          </p:nvSpPr>
          <p:spPr bwMode="auto">
            <a:xfrm>
              <a:off x="5051424" y="7588249"/>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570" name="Equalizer"/>
          <p:cNvGrpSpPr>
            <a:grpSpLocks noChangeAspect="1"/>
          </p:cNvGrpSpPr>
          <p:nvPr/>
        </p:nvGrpSpPr>
        <p:grpSpPr>
          <a:xfrm>
            <a:off x="3177866" y="2660650"/>
            <a:ext cx="377825" cy="377825"/>
            <a:chOff x="5441155" y="7615237"/>
            <a:chExt cx="377825" cy="377825"/>
          </a:xfrm>
        </p:grpSpPr>
        <p:sp>
          <p:nvSpPr>
            <p:cNvPr id="4201" name="Equalizer Icon"/>
            <p:cNvSpPr>
              <a:spLocks noChangeAspect="1" noEditPoints="1"/>
            </p:cNvSpPr>
            <p:nvPr/>
          </p:nvSpPr>
          <p:spPr bwMode="auto">
            <a:xfrm>
              <a:off x="5525292" y="7727156"/>
              <a:ext cx="209550" cy="153987"/>
            </a:xfrm>
            <a:custGeom>
              <a:avLst/>
              <a:gdLst>
                <a:gd name="T0" fmla="*/ 84 w 733"/>
                <a:gd name="T1" fmla="*/ 0 h 536"/>
                <a:gd name="T2" fmla="*/ 141 w 733"/>
                <a:gd name="T3" fmla="*/ 0 h 536"/>
                <a:gd name="T4" fmla="*/ 141 w 733"/>
                <a:gd name="T5" fmla="*/ 198 h 536"/>
                <a:gd name="T6" fmla="*/ 225 w 733"/>
                <a:gd name="T7" fmla="*/ 198 h 536"/>
                <a:gd name="T8" fmla="*/ 225 w 733"/>
                <a:gd name="T9" fmla="*/ 282 h 536"/>
                <a:gd name="T10" fmla="*/ 141 w 733"/>
                <a:gd name="T11" fmla="*/ 282 h 536"/>
                <a:gd name="T12" fmla="*/ 141 w 733"/>
                <a:gd name="T13" fmla="*/ 536 h 536"/>
                <a:gd name="T14" fmla="*/ 84 w 733"/>
                <a:gd name="T15" fmla="*/ 536 h 536"/>
                <a:gd name="T16" fmla="*/ 84 w 733"/>
                <a:gd name="T17" fmla="*/ 282 h 536"/>
                <a:gd name="T18" fmla="*/ 0 w 733"/>
                <a:gd name="T19" fmla="*/ 282 h 536"/>
                <a:gd name="T20" fmla="*/ 0 w 733"/>
                <a:gd name="T21" fmla="*/ 198 h 536"/>
                <a:gd name="T22" fmla="*/ 84 w 733"/>
                <a:gd name="T23" fmla="*/ 198 h 536"/>
                <a:gd name="T24" fmla="*/ 84 w 733"/>
                <a:gd name="T25" fmla="*/ 0 h 536"/>
                <a:gd name="T26" fmla="*/ 338 w 733"/>
                <a:gd name="T27" fmla="*/ 0 h 536"/>
                <a:gd name="T28" fmla="*/ 395 w 733"/>
                <a:gd name="T29" fmla="*/ 0 h 536"/>
                <a:gd name="T30" fmla="*/ 395 w 733"/>
                <a:gd name="T31" fmla="*/ 367 h 536"/>
                <a:gd name="T32" fmla="*/ 479 w 733"/>
                <a:gd name="T33" fmla="*/ 367 h 536"/>
                <a:gd name="T34" fmla="*/ 479 w 733"/>
                <a:gd name="T35" fmla="*/ 452 h 536"/>
                <a:gd name="T36" fmla="*/ 395 w 733"/>
                <a:gd name="T37" fmla="*/ 452 h 536"/>
                <a:gd name="T38" fmla="*/ 395 w 733"/>
                <a:gd name="T39" fmla="*/ 536 h 536"/>
                <a:gd name="T40" fmla="*/ 338 w 733"/>
                <a:gd name="T41" fmla="*/ 536 h 536"/>
                <a:gd name="T42" fmla="*/ 338 w 733"/>
                <a:gd name="T43" fmla="*/ 452 h 536"/>
                <a:gd name="T44" fmla="*/ 254 w 733"/>
                <a:gd name="T45" fmla="*/ 452 h 536"/>
                <a:gd name="T46" fmla="*/ 254 w 733"/>
                <a:gd name="T47" fmla="*/ 367 h 536"/>
                <a:gd name="T48" fmla="*/ 338 w 733"/>
                <a:gd name="T49" fmla="*/ 367 h 536"/>
                <a:gd name="T50" fmla="*/ 338 w 733"/>
                <a:gd name="T51" fmla="*/ 0 h 536"/>
                <a:gd name="T52" fmla="*/ 592 w 733"/>
                <a:gd name="T53" fmla="*/ 0 h 536"/>
                <a:gd name="T54" fmla="*/ 649 w 733"/>
                <a:gd name="T55" fmla="*/ 0 h 536"/>
                <a:gd name="T56" fmla="*/ 649 w 733"/>
                <a:gd name="T57" fmla="*/ 56 h 536"/>
                <a:gd name="T58" fmla="*/ 733 w 733"/>
                <a:gd name="T59" fmla="*/ 56 h 536"/>
                <a:gd name="T60" fmla="*/ 733 w 733"/>
                <a:gd name="T61" fmla="*/ 141 h 536"/>
                <a:gd name="T62" fmla="*/ 649 w 733"/>
                <a:gd name="T63" fmla="*/ 141 h 536"/>
                <a:gd name="T64" fmla="*/ 649 w 733"/>
                <a:gd name="T65" fmla="*/ 536 h 536"/>
                <a:gd name="T66" fmla="*/ 592 w 733"/>
                <a:gd name="T67" fmla="*/ 536 h 536"/>
                <a:gd name="T68" fmla="*/ 592 w 733"/>
                <a:gd name="T69" fmla="*/ 141 h 536"/>
                <a:gd name="T70" fmla="*/ 508 w 733"/>
                <a:gd name="T71" fmla="*/ 141 h 536"/>
                <a:gd name="T72" fmla="*/ 508 w 733"/>
                <a:gd name="T73" fmla="*/ 56 h 536"/>
                <a:gd name="T74" fmla="*/ 592 w 733"/>
                <a:gd name="T75" fmla="*/ 56 h 536"/>
                <a:gd name="T76" fmla="*/ 592 w 733"/>
                <a:gd name="T7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3" h="536">
                  <a:moveTo>
                    <a:pt x="84" y="0"/>
                  </a:moveTo>
                  <a:lnTo>
                    <a:pt x="141" y="0"/>
                  </a:lnTo>
                  <a:lnTo>
                    <a:pt x="141" y="198"/>
                  </a:lnTo>
                  <a:lnTo>
                    <a:pt x="225" y="198"/>
                  </a:lnTo>
                  <a:lnTo>
                    <a:pt x="225" y="282"/>
                  </a:lnTo>
                  <a:lnTo>
                    <a:pt x="141" y="282"/>
                  </a:lnTo>
                  <a:lnTo>
                    <a:pt x="141" y="536"/>
                  </a:lnTo>
                  <a:lnTo>
                    <a:pt x="84" y="536"/>
                  </a:lnTo>
                  <a:lnTo>
                    <a:pt x="84" y="282"/>
                  </a:lnTo>
                  <a:lnTo>
                    <a:pt x="0" y="282"/>
                  </a:lnTo>
                  <a:lnTo>
                    <a:pt x="0" y="198"/>
                  </a:lnTo>
                  <a:lnTo>
                    <a:pt x="84" y="198"/>
                  </a:lnTo>
                  <a:lnTo>
                    <a:pt x="84" y="0"/>
                  </a:lnTo>
                  <a:close/>
                  <a:moveTo>
                    <a:pt x="338" y="0"/>
                  </a:moveTo>
                  <a:lnTo>
                    <a:pt x="395" y="0"/>
                  </a:lnTo>
                  <a:lnTo>
                    <a:pt x="395" y="367"/>
                  </a:lnTo>
                  <a:lnTo>
                    <a:pt x="479" y="367"/>
                  </a:lnTo>
                  <a:lnTo>
                    <a:pt x="479" y="452"/>
                  </a:lnTo>
                  <a:lnTo>
                    <a:pt x="395" y="452"/>
                  </a:lnTo>
                  <a:lnTo>
                    <a:pt x="395" y="536"/>
                  </a:lnTo>
                  <a:lnTo>
                    <a:pt x="338" y="536"/>
                  </a:lnTo>
                  <a:lnTo>
                    <a:pt x="338" y="452"/>
                  </a:lnTo>
                  <a:lnTo>
                    <a:pt x="254" y="452"/>
                  </a:lnTo>
                  <a:lnTo>
                    <a:pt x="254" y="367"/>
                  </a:lnTo>
                  <a:lnTo>
                    <a:pt x="338" y="367"/>
                  </a:lnTo>
                  <a:lnTo>
                    <a:pt x="338" y="0"/>
                  </a:lnTo>
                  <a:close/>
                  <a:moveTo>
                    <a:pt x="592" y="0"/>
                  </a:moveTo>
                  <a:lnTo>
                    <a:pt x="649" y="0"/>
                  </a:lnTo>
                  <a:lnTo>
                    <a:pt x="649" y="56"/>
                  </a:lnTo>
                  <a:lnTo>
                    <a:pt x="733" y="56"/>
                  </a:lnTo>
                  <a:lnTo>
                    <a:pt x="733" y="141"/>
                  </a:lnTo>
                  <a:lnTo>
                    <a:pt x="649" y="141"/>
                  </a:lnTo>
                  <a:lnTo>
                    <a:pt x="649" y="536"/>
                  </a:lnTo>
                  <a:lnTo>
                    <a:pt x="592" y="536"/>
                  </a:lnTo>
                  <a:lnTo>
                    <a:pt x="592" y="141"/>
                  </a:lnTo>
                  <a:lnTo>
                    <a:pt x="508" y="141"/>
                  </a:lnTo>
                  <a:lnTo>
                    <a:pt x="508" y="56"/>
                  </a:lnTo>
                  <a:lnTo>
                    <a:pt x="592" y="56"/>
                  </a:lnTo>
                  <a:lnTo>
                    <a:pt x="592" y="0"/>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56" name="Circle"/>
            <p:cNvSpPr>
              <a:spLocks noChangeAspect="1" noEditPoints="1"/>
            </p:cNvSpPr>
            <p:nvPr/>
          </p:nvSpPr>
          <p:spPr bwMode="auto">
            <a:xfrm>
              <a:off x="5441155" y="7615237"/>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574" name="Windows Phone"/>
          <p:cNvGrpSpPr>
            <a:grpSpLocks noChangeAspect="1"/>
          </p:cNvGrpSpPr>
          <p:nvPr/>
        </p:nvGrpSpPr>
        <p:grpSpPr>
          <a:xfrm>
            <a:off x="5857161" y="2660650"/>
            <a:ext cx="377825" cy="377825"/>
            <a:chOff x="1168397" y="8167686"/>
            <a:chExt cx="377825" cy="377825"/>
          </a:xfrm>
        </p:grpSpPr>
        <p:sp>
          <p:nvSpPr>
            <p:cNvPr id="4215" name="Windows Phone Icon"/>
            <p:cNvSpPr>
              <a:spLocks noChangeAspect="1" noEditPoints="1"/>
            </p:cNvSpPr>
            <p:nvPr/>
          </p:nvSpPr>
          <p:spPr bwMode="auto">
            <a:xfrm>
              <a:off x="1292222" y="8259761"/>
              <a:ext cx="130175" cy="193675"/>
            </a:xfrm>
            <a:custGeom>
              <a:avLst/>
              <a:gdLst>
                <a:gd name="T0" fmla="*/ 70 w 451"/>
                <a:gd name="T1" fmla="*/ 0 h 677"/>
                <a:gd name="T2" fmla="*/ 381 w 451"/>
                <a:gd name="T3" fmla="*/ 0 h 677"/>
                <a:gd name="T4" fmla="*/ 451 w 451"/>
                <a:gd name="T5" fmla="*/ 70 h 677"/>
                <a:gd name="T6" fmla="*/ 451 w 451"/>
                <a:gd name="T7" fmla="*/ 607 h 677"/>
                <a:gd name="T8" fmla="*/ 381 w 451"/>
                <a:gd name="T9" fmla="*/ 677 h 677"/>
                <a:gd name="T10" fmla="*/ 70 w 451"/>
                <a:gd name="T11" fmla="*/ 677 h 677"/>
                <a:gd name="T12" fmla="*/ 0 w 451"/>
                <a:gd name="T13" fmla="*/ 607 h 677"/>
                <a:gd name="T14" fmla="*/ 0 w 451"/>
                <a:gd name="T15" fmla="*/ 70 h 677"/>
                <a:gd name="T16" fmla="*/ 70 w 451"/>
                <a:gd name="T17" fmla="*/ 0 h 677"/>
                <a:gd name="T18" fmla="*/ 56 w 451"/>
                <a:gd name="T19" fmla="*/ 84 h 677"/>
                <a:gd name="T20" fmla="*/ 56 w 451"/>
                <a:gd name="T21" fmla="*/ 536 h 677"/>
                <a:gd name="T22" fmla="*/ 155 w 451"/>
                <a:gd name="T23" fmla="*/ 536 h 677"/>
                <a:gd name="T24" fmla="*/ 155 w 451"/>
                <a:gd name="T25" fmla="*/ 635 h 677"/>
                <a:gd name="T26" fmla="*/ 169 w 451"/>
                <a:gd name="T27" fmla="*/ 635 h 677"/>
                <a:gd name="T28" fmla="*/ 169 w 451"/>
                <a:gd name="T29" fmla="*/ 536 h 677"/>
                <a:gd name="T30" fmla="*/ 282 w 451"/>
                <a:gd name="T31" fmla="*/ 536 h 677"/>
                <a:gd name="T32" fmla="*/ 282 w 451"/>
                <a:gd name="T33" fmla="*/ 635 h 677"/>
                <a:gd name="T34" fmla="*/ 296 w 451"/>
                <a:gd name="T35" fmla="*/ 635 h 677"/>
                <a:gd name="T36" fmla="*/ 296 w 451"/>
                <a:gd name="T37" fmla="*/ 536 h 677"/>
                <a:gd name="T38" fmla="*/ 395 w 451"/>
                <a:gd name="T39" fmla="*/ 536 h 677"/>
                <a:gd name="T40" fmla="*/ 395 w 451"/>
                <a:gd name="T41" fmla="*/ 84 h 677"/>
                <a:gd name="T42" fmla="*/ 56 w 451"/>
                <a:gd name="T43" fmla="*/ 84 h 677"/>
                <a:gd name="T44" fmla="*/ 211 w 451"/>
                <a:gd name="T45" fmla="*/ 564 h 677"/>
                <a:gd name="T46" fmla="*/ 204 w 451"/>
                <a:gd name="T47" fmla="*/ 621 h 677"/>
                <a:gd name="T48" fmla="*/ 247 w 451"/>
                <a:gd name="T49" fmla="*/ 621 h 677"/>
                <a:gd name="T50" fmla="*/ 254 w 451"/>
                <a:gd name="T51" fmla="*/ 564 h 677"/>
                <a:gd name="T52" fmla="*/ 211 w 451"/>
                <a:gd name="T53" fmla="*/ 564 h 677"/>
                <a:gd name="T54" fmla="*/ 360 w 451"/>
                <a:gd name="T55" fmla="*/ 564 h 677"/>
                <a:gd name="T56" fmla="*/ 338 w 451"/>
                <a:gd name="T57" fmla="*/ 621 h 677"/>
                <a:gd name="T58" fmla="*/ 374 w 451"/>
                <a:gd name="T59" fmla="*/ 621 h 677"/>
                <a:gd name="T60" fmla="*/ 388 w 451"/>
                <a:gd name="T61" fmla="*/ 564 h 677"/>
                <a:gd name="T62" fmla="*/ 360 w 451"/>
                <a:gd name="T63" fmla="*/ 564 h 677"/>
                <a:gd name="T64" fmla="*/ 70 w 451"/>
                <a:gd name="T65" fmla="*/ 578 h 677"/>
                <a:gd name="T66" fmla="*/ 63 w 451"/>
                <a:gd name="T67" fmla="*/ 614 h 677"/>
                <a:gd name="T68" fmla="*/ 106 w 451"/>
                <a:gd name="T69" fmla="*/ 614 h 677"/>
                <a:gd name="T70" fmla="*/ 113 w 451"/>
                <a:gd name="T71" fmla="*/ 578 h 677"/>
                <a:gd name="T72" fmla="*/ 70 w 451"/>
                <a:gd name="T73" fmla="*/ 578 h 677"/>
                <a:gd name="T74" fmla="*/ 169 w 451"/>
                <a:gd name="T75" fmla="*/ 28 h 677"/>
                <a:gd name="T76" fmla="*/ 169 w 451"/>
                <a:gd name="T77" fmla="*/ 56 h 677"/>
                <a:gd name="T78" fmla="*/ 282 w 451"/>
                <a:gd name="T79" fmla="*/ 56 h 677"/>
                <a:gd name="T80" fmla="*/ 282 w 451"/>
                <a:gd name="T81" fmla="*/ 28 h 677"/>
                <a:gd name="T82" fmla="*/ 169 w 451"/>
                <a:gd name="T83" fmla="*/ 28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51" h="677">
                  <a:moveTo>
                    <a:pt x="70" y="0"/>
                  </a:moveTo>
                  <a:lnTo>
                    <a:pt x="381" y="0"/>
                  </a:lnTo>
                  <a:cubicBezTo>
                    <a:pt x="420" y="0"/>
                    <a:pt x="451" y="31"/>
                    <a:pt x="451" y="70"/>
                  </a:cubicBezTo>
                  <a:lnTo>
                    <a:pt x="451" y="607"/>
                  </a:lnTo>
                  <a:cubicBezTo>
                    <a:pt x="451" y="645"/>
                    <a:pt x="420" y="677"/>
                    <a:pt x="381" y="677"/>
                  </a:cubicBezTo>
                  <a:lnTo>
                    <a:pt x="70" y="677"/>
                  </a:lnTo>
                  <a:cubicBezTo>
                    <a:pt x="31" y="677"/>
                    <a:pt x="0" y="645"/>
                    <a:pt x="0" y="607"/>
                  </a:cubicBezTo>
                  <a:lnTo>
                    <a:pt x="0" y="70"/>
                  </a:lnTo>
                  <a:cubicBezTo>
                    <a:pt x="0" y="31"/>
                    <a:pt x="31" y="0"/>
                    <a:pt x="70" y="0"/>
                  </a:cubicBezTo>
                  <a:close/>
                  <a:moveTo>
                    <a:pt x="56" y="84"/>
                  </a:moveTo>
                  <a:lnTo>
                    <a:pt x="56" y="536"/>
                  </a:lnTo>
                  <a:lnTo>
                    <a:pt x="155" y="536"/>
                  </a:lnTo>
                  <a:lnTo>
                    <a:pt x="155" y="635"/>
                  </a:lnTo>
                  <a:lnTo>
                    <a:pt x="169" y="635"/>
                  </a:lnTo>
                  <a:lnTo>
                    <a:pt x="169" y="536"/>
                  </a:lnTo>
                  <a:lnTo>
                    <a:pt x="282" y="536"/>
                  </a:lnTo>
                  <a:lnTo>
                    <a:pt x="282" y="635"/>
                  </a:lnTo>
                  <a:lnTo>
                    <a:pt x="296" y="635"/>
                  </a:lnTo>
                  <a:lnTo>
                    <a:pt x="296" y="536"/>
                  </a:lnTo>
                  <a:lnTo>
                    <a:pt x="395" y="536"/>
                  </a:lnTo>
                  <a:lnTo>
                    <a:pt x="395" y="84"/>
                  </a:lnTo>
                  <a:lnTo>
                    <a:pt x="56" y="84"/>
                  </a:lnTo>
                  <a:close/>
                  <a:moveTo>
                    <a:pt x="211" y="564"/>
                  </a:moveTo>
                  <a:lnTo>
                    <a:pt x="204" y="621"/>
                  </a:lnTo>
                  <a:lnTo>
                    <a:pt x="247" y="621"/>
                  </a:lnTo>
                  <a:lnTo>
                    <a:pt x="254" y="564"/>
                  </a:lnTo>
                  <a:lnTo>
                    <a:pt x="211" y="564"/>
                  </a:lnTo>
                  <a:close/>
                  <a:moveTo>
                    <a:pt x="360" y="564"/>
                  </a:moveTo>
                  <a:lnTo>
                    <a:pt x="338" y="621"/>
                  </a:lnTo>
                  <a:lnTo>
                    <a:pt x="374" y="621"/>
                  </a:lnTo>
                  <a:lnTo>
                    <a:pt x="388" y="564"/>
                  </a:lnTo>
                  <a:lnTo>
                    <a:pt x="360" y="564"/>
                  </a:lnTo>
                  <a:close/>
                  <a:moveTo>
                    <a:pt x="70" y="578"/>
                  </a:moveTo>
                  <a:lnTo>
                    <a:pt x="63" y="614"/>
                  </a:lnTo>
                  <a:lnTo>
                    <a:pt x="106" y="614"/>
                  </a:lnTo>
                  <a:lnTo>
                    <a:pt x="113" y="578"/>
                  </a:lnTo>
                  <a:lnTo>
                    <a:pt x="70" y="578"/>
                  </a:lnTo>
                  <a:close/>
                  <a:moveTo>
                    <a:pt x="169" y="28"/>
                  </a:moveTo>
                  <a:lnTo>
                    <a:pt x="169" y="56"/>
                  </a:lnTo>
                  <a:lnTo>
                    <a:pt x="282" y="56"/>
                  </a:lnTo>
                  <a:lnTo>
                    <a:pt x="282" y="28"/>
                  </a:lnTo>
                  <a:lnTo>
                    <a:pt x="169" y="28"/>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57" name="Circle"/>
            <p:cNvSpPr>
              <a:spLocks noChangeAspect="1" noEditPoints="1"/>
            </p:cNvSpPr>
            <p:nvPr/>
          </p:nvSpPr>
          <p:spPr bwMode="auto">
            <a:xfrm>
              <a:off x="1168397" y="8167686"/>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264" name="Dialpad"/>
          <p:cNvGrpSpPr>
            <a:grpSpLocks noChangeAspect="1"/>
          </p:cNvGrpSpPr>
          <p:nvPr/>
        </p:nvGrpSpPr>
        <p:grpSpPr>
          <a:xfrm>
            <a:off x="6526983" y="2660647"/>
            <a:ext cx="377825" cy="377825"/>
            <a:chOff x="1952622" y="8174036"/>
            <a:chExt cx="377825" cy="377825"/>
          </a:xfrm>
        </p:grpSpPr>
        <p:sp>
          <p:nvSpPr>
            <p:cNvPr id="4216" name="Dialpad Icon"/>
            <p:cNvSpPr>
              <a:spLocks noChangeAspect="1" noEditPoints="1"/>
            </p:cNvSpPr>
            <p:nvPr/>
          </p:nvSpPr>
          <p:spPr bwMode="auto">
            <a:xfrm>
              <a:off x="2077241" y="8274048"/>
              <a:ext cx="128587" cy="177800"/>
            </a:xfrm>
            <a:custGeom>
              <a:avLst/>
              <a:gdLst>
                <a:gd name="T0" fmla="*/ 85 w 451"/>
                <a:gd name="T1" fmla="*/ 0 h 621"/>
                <a:gd name="T2" fmla="*/ 113 w 451"/>
                <a:gd name="T3" fmla="*/ 85 h 621"/>
                <a:gd name="T4" fmla="*/ 28 w 451"/>
                <a:gd name="T5" fmla="*/ 113 h 621"/>
                <a:gd name="T6" fmla="*/ 0 w 451"/>
                <a:gd name="T7" fmla="*/ 28 h 621"/>
                <a:gd name="T8" fmla="*/ 197 w 451"/>
                <a:gd name="T9" fmla="*/ 0 h 621"/>
                <a:gd name="T10" fmla="*/ 282 w 451"/>
                <a:gd name="T11" fmla="*/ 28 h 621"/>
                <a:gd name="T12" fmla="*/ 254 w 451"/>
                <a:gd name="T13" fmla="*/ 113 h 621"/>
                <a:gd name="T14" fmla="*/ 169 w 451"/>
                <a:gd name="T15" fmla="*/ 85 h 621"/>
                <a:gd name="T16" fmla="*/ 197 w 451"/>
                <a:gd name="T17" fmla="*/ 0 h 621"/>
                <a:gd name="T18" fmla="*/ 85 w 451"/>
                <a:gd name="T19" fmla="*/ 169 h 621"/>
                <a:gd name="T20" fmla="*/ 113 w 451"/>
                <a:gd name="T21" fmla="*/ 254 h 621"/>
                <a:gd name="T22" fmla="*/ 28 w 451"/>
                <a:gd name="T23" fmla="*/ 282 h 621"/>
                <a:gd name="T24" fmla="*/ 0 w 451"/>
                <a:gd name="T25" fmla="*/ 198 h 621"/>
                <a:gd name="T26" fmla="*/ 28 w 451"/>
                <a:gd name="T27" fmla="*/ 339 h 621"/>
                <a:gd name="T28" fmla="*/ 113 w 451"/>
                <a:gd name="T29" fmla="*/ 367 h 621"/>
                <a:gd name="T30" fmla="*/ 85 w 451"/>
                <a:gd name="T31" fmla="*/ 452 h 621"/>
                <a:gd name="T32" fmla="*/ 0 w 451"/>
                <a:gd name="T33" fmla="*/ 423 h 621"/>
                <a:gd name="T34" fmla="*/ 28 w 451"/>
                <a:gd name="T35" fmla="*/ 339 h 621"/>
                <a:gd name="T36" fmla="*/ 254 w 451"/>
                <a:gd name="T37" fmla="*/ 169 h 621"/>
                <a:gd name="T38" fmla="*/ 282 w 451"/>
                <a:gd name="T39" fmla="*/ 254 h 621"/>
                <a:gd name="T40" fmla="*/ 197 w 451"/>
                <a:gd name="T41" fmla="*/ 282 h 621"/>
                <a:gd name="T42" fmla="*/ 169 w 451"/>
                <a:gd name="T43" fmla="*/ 198 h 621"/>
                <a:gd name="T44" fmla="*/ 197 w 451"/>
                <a:gd name="T45" fmla="*/ 339 h 621"/>
                <a:gd name="T46" fmla="*/ 282 w 451"/>
                <a:gd name="T47" fmla="*/ 367 h 621"/>
                <a:gd name="T48" fmla="*/ 254 w 451"/>
                <a:gd name="T49" fmla="*/ 452 h 621"/>
                <a:gd name="T50" fmla="*/ 169 w 451"/>
                <a:gd name="T51" fmla="*/ 423 h 621"/>
                <a:gd name="T52" fmla="*/ 197 w 451"/>
                <a:gd name="T53" fmla="*/ 339 h 621"/>
                <a:gd name="T54" fmla="*/ 423 w 451"/>
                <a:gd name="T55" fmla="*/ 0 h 621"/>
                <a:gd name="T56" fmla="*/ 451 w 451"/>
                <a:gd name="T57" fmla="*/ 85 h 621"/>
                <a:gd name="T58" fmla="*/ 367 w 451"/>
                <a:gd name="T59" fmla="*/ 113 h 621"/>
                <a:gd name="T60" fmla="*/ 339 w 451"/>
                <a:gd name="T61" fmla="*/ 28 h 621"/>
                <a:gd name="T62" fmla="*/ 367 w 451"/>
                <a:gd name="T63" fmla="*/ 169 h 621"/>
                <a:gd name="T64" fmla="*/ 451 w 451"/>
                <a:gd name="T65" fmla="*/ 198 h 621"/>
                <a:gd name="T66" fmla="*/ 423 w 451"/>
                <a:gd name="T67" fmla="*/ 282 h 621"/>
                <a:gd name="T68" fmla="*/ 339 w 451"/>
                <a:gd name="T69" fmla="*/ 254 h 621"/>
                <a:gd name="T70" fmla="*/ 367 w 451"/>
                <a:gd name="T71" fmla="*/ 169 h 621"/>
                <a:gd name="T72" fmla="*/ 423 w 451"/>
                <a:gd name="T73" fmla="*/ 339 h 621"/>
                <a:gd name="T74" fmla="*/ 451 w 451"/>
                <a:gd name="T75" fmla="*/ 423 h 621"/>
                <a:gd name="T76" fmla="*/ 367 w 451"/>
                <a:gd name="T77" fmla="*/ 452 h 621"/>
                <a:gd name="T78" fmla="*/ 339 w 451"/>
                <a:gd name="T79" fmla="*/ 367 h 621"/>
                <a:gd name="T80" fmla="*/ 197 w 451"/>
                <a:gd name="T81" fmla="*/ 508 h 621"/>
                <a:gd name="T82" fmla="*/ 282 w 451"/>
                <a:gd name="T83" fmla="*/ 536 h 621"/>
                <a:gd name="T84" fmla="*/ 254 w 451"/>
                <a:gd name="T85" fmla="*/ 621 h 621"/>
                <a:gd name="T86" fmla="*/ 169 w 451"/>
                <a:gd name="T87" fmla="*/ 593 h 621"/>
                <a:gd name="T88" fmla="*/ 197 w 451"/>
                <a:gd name="T89" fmla="*/ 508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51" h="621">
                  <a:moveTo>
                    <a:pt x="28" y="0"/>
                  </a:moveTo>
                  <a:lnTo>
                    <a:pt x="85" y="0"/>
                  </a:lnTo>
                  <a:cubicBezTo>
                    <a:pt x="100" y="0"/>
                    <a:pt x="113" y="13"/>
                    <a:pt x="113" y="28"/>
                  </a:cubicBezTo>
                  <a:lnTo>
                    <a:pt x="113" y="85"/>
                  </a:lnTo>
                  <a:cubicBezTo>
                    <a:pt x="113" y="100"/>
                    <a:pt x="100" y="113"/>
                    <a:pt x="85" y="113"/>
                  </a:cubicBezTo>
                  <a:lnTo>
                    <a:pt x="28" y="113"/>
                  </a:lnTo>
                  <a:cubicBezTo>
                    <a:pt x="13" y="113"/>
                    <a:pt x="0" y="100"/>
                    <a:pt x="0" y="85"/>
                  </a:cubicBezTo>
                  <a:lnTo>
                    <a:pt x="0" y="28"/>
                  </a:lnTo>
                  <a:cubicBezTo>
                    <a:pt x="0" y="13"/>
                    <a:pt x="13" y="0"/>
                    <a:pt x="28" y="0"/>
                  </a:cubicBezTo>
                  <a:close/>
                  <a:moveTo>
                    <a:pt x="197" y="0"/>
                  </a:moveTo>
                  <a:lnTo>
                    <a:pt x="254" y="0"/>
                  </a:lnTo>
                  <a:cubicBezTo>
                    <a:pt x="269" y="0"/>
                    <a:pt x="282" y="13"/>
                    <a:pt x="282" y="28"/>
                  </a:cubicBezTo>
                  <a:lnTo>
                    <a:pt x="282" y="85"/>
                  </a:lnTo>
                  <a:cubicBezTo>
                    <a:pt x="282" y="100"/>
                    <a:pt x="269" y="113"/>
                    <a:pt x="254" y="113"/>
                  </a:cubicBezTo>
                  <a:lnTo>
                    <a:pt x="197" y="113"/>
                  </a:lnTo>
                  <a:cubicBezTo>
                    <a:pt x="182" y="113"/>
                    <a:pt x="169" y="100"/>
                    <a:pt x="169" y="85"/>
                  </a:cubicBezTo>
                  <a:lnTo>
                    <a:pt x="169" y="28"/>
                  </a:lnTo>
                  <a:cubicBezTo>
                    <a:pt x="169" y="13"/>
                    <a:pt x="182" y="0"/>
                    <a:pt x="197" y="0"/>
                  </a:cubicBezTo>
                  <a:close/>
                  <a:moveTo>
                    <a:pt x="28" y="169"/>
                  </a:moveTo>
                  <a:lnTo>
                    <a:pt x="85" y="169"/>
                  </a:lnTo>
                  <a:cubicBezTo>
                    <a:pt x="100" y="169"/>
                    <a:pt x="113" y="182"/>
                    <a:pt x="113" y="198"/>
                  </a:cubicBezTo>
                  <a:lnTo>
                    <a:pt x="113" y="254"/>
                  </a:lnTo>
                  <a:cubicBezTo>
                    <a:pt x="113" y="270"/>
                    <a:pt x="100" y="282"/>
                    <a:pt x="85" y="282"/>
                  </a:cubicBezTo>
                  <a:lnTo>
                    <a:pt x="28" y="282"/>
                  </a:lnTo>
                  <a:cubicBezTo>
                    <a:pt x="13" y="282"/>
                    <a:pt x="0" y="270"/>
                    <a:pt x="0" y="254"/>
                  </a:cubicBezTo>
                  <a:lnTo>
                    <a:pt x="0" y="198"/>
                  </a:lnTo>
                  <a:cubicBezTo>
                    <a:pt x="0" y="182"/>
                    <a:pt x="13" y="169"/>
                    <a:pt x="28" y="169"/>
                  </a:cubicBezTo>
                  <a:close/>
                  <a:moveTo>
                    <a:pt x="28" y="339"/>
                  </a:moveTo>
                  <a:lnTo>
                    <a:pt x="85" y="339"/>
                  </a:lnTo>
                  <a:cubicBezTo>
                    <a:pt x="100" y="339"/>
                    <a:pt x="113" y="351"/>
                    <a:pt x="113" y="367"/>
                  </a:cubicBezTo>
                  <a:lnTo>
                    <a:pt x="113" y="423"/>
                  </a:lnTo>
                  <a:cubicBezTo>
                    <a:pt x="113" y="439"/>
                    <a:pt x="100" y="452"/>
                    <a:pt x="85" y="452"/>
                  </a:cubicBezTo>
                  <a:lnTo>
                    <a:pt x="28" y="452"/>
                  </a:lnTo>
                  <a:cubicBezTo>
                    <a:pt x="13" y="452"/>
                    <a:pt x="0" y="439"/>
                    <a:pt x="0" y="423"/>
                  </a:cubicBezTo>
                  <a:lnTo>
                    <a:pt x="0" y="367"/>
                  </a:lnTo>
                  <a:cubicBezTo>
                    <a:pt x="0" y="351"/>
                    <a:pt x="13" y="339"/>
                    <a:pt x="28" y="339"/>
                  </a:cubicBezTo>
                  <a:close/>
                  <a:moveTo>
                    <a:pt x="197" y="169"/>
                  </a:moveTo>
                  <a:lnTo>
                    <a:pt x="254" y="169"/>
                  </a:lnTo>
                  <a:cubicBezTo>
                    <a:pt x="269" y="169"/>
                    <a:pt x="282" y="182"/>
                    <a:pt x="282" y="198"/>
                  </a:cubicBezTo>
                  <a:lnTo>
                    <a:pt x="282" y="254"/>
                  </a:lnTo>
                  <a:cubicBezTo>
                    <a:pt x="282" y="270"/>
                    <a:pt x="269" y="282"/>
                    <a:pt x="254" y="282"/>
                  </a:cubicBezTo>
                  <a:lnTo>
                    <a:pt x="197" y="282"/>
                  </a:lnTo>
                  <a:cubicBezTo>
                    <a:pt x="182" y="282"/>
                    <a:pt x="169" y="270"/>
                    <a:pt x="169" y="254"/>
                  </a:cubicBezTo>
                  <a:lnTo>
                    <a:pt x="169" y="198"/>
                  </a:lnTo>
                  <a:cubicBezTo>
                    <a:pt x="169" y="182"/>
                    <a:pt x="182" y="169"/>
                    <a:pt x="197" y="169"/>
                  </a:cubicBezTo>
                  <a:close/>
                  <a:moveTo>
                    <a:pt x="197" y="339"/>
                  </a:moveTo>
                  <a:lnTo>
                    <a:pt x="254" y="339"/>
                  </a:lnTo>
                  <a:cubicBezTo>
                    <a:pt x="269" y="339"/>
                    <a:pt x="282" y="351"/>
                    <a:pt x="282" y="367"/>
                  </a:cubicBezTo>
                  <a:lnTo>
                    <a:pt x="282" y="423"/>
                  </a:lnTo>
                  <a:cubicBezTo>
                    <a:pt x="282" y="439"/>
                    <a:pt x="269" y="452"/>
                    <a:pt x="254" y="452"/>
                  </a:cubicBezTo>
                  <a:lnTo>
                    <a:pt x="197" y="452"/>
                  </a:lnTo>
                  <a:cubicBezTo>
                    <a:pt x="182" y="452"/>
                    <a:pt x="169" y="439"/>
                    <a:pt x="169" y="423"/>
                  </a:cubicBezTo>
                  <a:lnTo>
                    <a:pt x="169" y="367"/>
                  </a:lnTo>
                  <a:cubicBezTo>
                    <a:pt x="169" y="351"/>
                    <a:pt x="182" y="339"/>
                    <a:pt x="197" y="339"/>
                  </a:cubicBezTo>
                  <a:close/>
                  <a:moveTo>
                    <a:pt x="367" y="0"/>
                  </a:moveTo>
                  <a:lnTo>
                    <a:pt x="423" y="0"/>
                  </a:lnTo>
                  <a:cubicBezTo>
                    <a:pt x="439" y="0"/>
                    <a:pt x="451" y="13"/>
                    <a:pt x="451" y="28"/>
                  </a:cubicBezTo>
                  <a:lnTo>
                    <a:pt x="451" y="85"/>
                  </a:lnTo>
                  <a:cubicBezTo>
                    <a:pt x="451" y="100"/>
                    <a:pt x="439" y="113"/>
                    <a:pt x="423" y="113"/>
                  </a:cubicBezTo>
                  <a:lnTo>
                    <a:pt x="367" y="113"/>
                  </a:lnTo>
                  <a:cubicBezTo>
                    <a:pt x="351" y="113"/>
                    <a:pt x="339" y="100"/>
                    <a:pt x="339" y="85"/>
                  </a:cubicBezTo>
                  <a:lnTo>
                    <a:pt x="339" y="28"/>
                  </a:lnTo>
                  <a:cubicBezTo>
                    <a:pt x="339" y="13"/>
                    <a:pt x="351" y="0"/>
                    <a:pt x="367" y="0"/>
                  </a:cubicBezTo>
                  <a:close/>
                  <a:moveTo>
                    <a:pt x="367" y="169"/>
                  </a:moveTo>
                  <a:lnTo>
                    <a:pt x="423" y="169"/>
                  </a:lnTo>
                  <a:cubicBezTo>
                    <a:pt x="439" y="169"/>
                    <a:pt x="451" y="182"/>
                    <a:pt x="451" y="198"/>
                  </a:cubicBezTo>
                  <a:lnTo>
                    <a:pt x="451" y="254"/>
                  </a:lnTo>
                  <a:cubicBezTo>
                    <a:pt x="451" y="270"/>
                    <a:pt x="439" y="282"/>
                    <a:pt x="423" y="282"/>
                  </a:cubicBezTo>
                  <a:lnTo>
                    <a:pt x="367" y="282"/>
                  </a:lnTo>
                  <a:cubicBezTo>
                    <a:pt x="351" y="282"/>
                    <a:pt x="339" y="270"/>
                    <a:pt x="339" y="254"/>
                  </a:cubicBezTo>
                  <a:lnTo>
                    <a:pt x="339" y="198"/>
                  </a:lnTo>
                  <a:cubicBezTo>
                    <a:pt x="339" y="182"/>
                    <a:pt x="351" y="169"/>
                    <a:pt x="367" y="169"/>
                  </a:cubicBezTo>
                  <a:close/>
                  <a:moveTo>
                    <a:pt x="367" y="339"/>
                  </a:moveTo>
                  <a:lnTo>
                    <a:pt x="423" y="339"/>
                  </a:lnTo>
                  <a:cubicBezTo>
                    <a:pt x="439" y="339"/>
                    <a:pt x="451" y="351"/>
                    <a:pt x="451" y="367"/>
                  </a:cubicBezTo>
                  <a:lnTo>
                    <a:pt x="451" y="423"/>
                  </a:lnTo>
                  <a:cubicBezTo>
                    <a:pt x="451" y="439"/>
                    <a:pt x="439" y="452"/>
                    <a:pt x="423" y="452"/>
                  </a:cubicBezTo>
                  <a:lnTo>
                    <a:pt x="367" y="452"/>
                  </a:lnTo>
                  <a:cubicBezTo>
                    <a:pt x="351" y="452"/>
                    <a:pt x="339" y="439"/>
                    <a:pt x="339" y="423"/>
                  </a:cubicBezTo>
                  <a:lnTo>
                    <a:pt x="339" y="367"/>
                  </a:lnTo>
                  <a:cubicBezTo>
                    <a:pt x="339" y="351"/>
                    <a:pt x="351" y="339"/>
                    <a:pt x="367" y="339"/>
                  </a:cubicBezTo>
                  <a:close/>
                  <a:moveTo>
                    <a:pt x="197" y="508"/>
                  </a:moveTo>
                  <a:lnTo>
                    <a:pt x="254" y="508"/>
                  </a:lnTo>
                  <a:cubicBezTo>
                    <a:pt x="269" y="508"/>
                    <a:pt x="282" y="521"/>
                    <a:pt x="282" y="536"/>
                  </a:cubicBezTo>
                  <a:lnTo>
                    <a:pt x="282" y="593"/>
                  </a:lnTo>
                  <a:cubicBezTo>
                    <a:pt x="282" y="608"/>
                    <a:pt x="269" y="621"/>
                    <a:pt x="254" y="621"/>
                  </a:cubicBezTo>
                  <a:lnTo>
                    <a:pt x="197" y="621"/>
                  </a:lnTo>
                  <a:cubicBezTo>
                    <a:pt x="182" y="621"/>
                    <a:pt x="169" y="608"/>
                    <a:pt x="169" y="593"/>
                  </a:cubicBezTo>
                  <a:lnTo>
                    <a:pt x="169" y="536"/>
                  </a:lnTo>
                  <a:cubicBezTo>
                    <a:pt x="169" y="521"/>
                    <a:pt x="182" y="508"/>
                    <a:pt x="197" y="508"/>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59" name="Circle"/>
            <p:cNvSpPr>
              <a:spLocks noChangeAspect="1" noEditPoints="1"/>
            </p:cNvSpPr>
            <p:nvPr/>
          </p:nvSpPr>
          <p:spPr bwMode="auto">
            <a:xfrm>
              <a:off x="1952622" y="8174036"/>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265" name="Keyboard"/>
          <p:cNvGrpSpPr>
            <a:grpSpLocks noChangeAspect="1"/>
          </p:cNvGrpSpPr>
          <p:nvPr/>
        </p:nvGrpSpPr>
        <p:grpSpPr>
          <a:xfrm>
            <a:off x="7196809" y="2660650"/>
            <a:ext cx="377825" cy="377825"/>
            <a:chOff x="2335210" y="8178799"/>
            <a:chExt cx="377825" cy="377825"/>
          </a:xfrm>
        </p:grpSpPr>
        <p:sp>
          <p:nvSpPr>
            <p:cNvPr id="4217" name="Keyboard Icon"/>
            <p:cNvSpPr>
              <a:spLocks noChangeAspect="1" noEditPoints="1"/>
            </p:cNvSpPr>
            <p:nvPr/>
          </p:nvSpPr>
          <p:spPr bwMode="auto">
            <a:xfrm>
              <a:off x="2394741" y="8294686"/>
              <a:ext cx="258762" cy="146050"/>
            </a:xfrm>
            <a:custGeom>
              <a:avLst/>
              <a:gdLst>
                <a:gd name="T0" fmla="*/ 56 w 903"/>
                <a:gd name="T1" fmla="*/ 0 h 508"/>
                <a:gd name="T2" fmla="*/ 846 w 903"/>
                <a:gd name="T3" fmla="*/ 0 h 508"/>
                <a:gd name="T4" fmla="*/ 903 w 903"/>
                <a:gd name="T5" fmla="*/ 57 h 508"/>
                <a:gd name="T6" fmla="*/ 903 w 903"/>
                <a:gd name="T7" fmla="*/ 452 h 508"/>
                <a:gd name="T8" fmla="*/ 846 w 903"/>
                <a:gd name="T9" fmla="*/ 508 h 508"/>
                <a:gd name="T10" fmla="*/ 56 w 903"/>
                <a:gd name="T11" fmla="*/ 508 h 508"/>
                <a:gd name="T12" fmla="*/ 0 w 903"/>
                <a:gd name="T13" fmla="*/ 452 h 508"/>
                <a:gd name="T14" fmla="*/ 0 w 903"/>
                <a:gd name="T15" fmla="*/ 57 h 508"/>
                <a:gd name="T16" fmla="*/ 56 w 903"/>
                <a:gd name="T17" fmla="*/ 0 h 508"/>
                <a:gd name="T18" fmla="*/ 84 w 903"/>
                <a:gd name="T19" fmla="*/ 85 h 508"/>
                <a:gd name="T20" fmla="*/ 84 w 903"/>
                <a:gd name="T21" fmla="*/ 424 h 508"/>
                <a:gd name="T22" fmla="*/ 818 w 903"/>
                <a:gd name="T23" fmla="*/ 424 h 508"/>
                <a:gd name="T24" fmla="*/ 818 w 903"/>
                <a:gd name="T25" fmla="*/ 85 h 508"/>
                <a:gd name="T26" fmla="*/ 84 w 903"/>
                <a:gd name="T27" fmla="*/ 85 h 508"/>
                <a:gd name="T28" fmla="*/ 141 w 903"/>
                <a:gd name="T29" fmla="*/ 113 h 508"/>
                <a:gd name="T30" fmla="*/ 282 w 903"/>
                <a:gd name="T31" fmla="*/ 113 h 508"/>
                <a:gd name="T32" fmla="*/ 282 w 903"/>
                <a:gd name="T33" fmla="*/ 254 h 508"/>
                <a:gd name="T34" fmla="*/ 141 w 903"/>
                <a:gd name="T35" fmla="*/ 254 h 508"/>
                <a:gd name="T36" fmla="*/ 141 w 903"/>
                <a:gd name="T37" fmla="*/ 113 h 508"/>
                <a:gd name="T38" fmla="*/ 310 w 903"/>
                <a:gd name="T39" fmla="*/ 113 h 508"/>
                <a:gd name="T40" fmla="*/ 423 w 903"/>
                <a:gd name="T41" fmla="*/ 113 h 508"/>
                <a:gd name="T42" fmla="*/ 423 w 903"/>
                <a:gd name="T43" fmla="*/ 254 h 508"/>
                <a:gd name="T44" fmla="*/ 310 w 903"/>
                <a:gd name="T45" fmla="*/ 254 h 508"/>
                <a:gd name="T46" fmla="*/ 310 w 903"/>
                <a:gd name="T47" fmla="*/ 113 h 508"/>
                <a:gd name="T48" fmla="*/ 141 w 903"/>
                <a:gd name="T49" fmla="*/ 282 h 508"/>
                <a:gd name="T50" fmla="*/ 282 w 903"/>
                <a:gd name="T51" fmla="*/ 282 h 508"/>
                <a:gd name="T52" fmla="*/ 282 w 903"/>
                <a:gd name="T53" fmla="*/ 395 h 508"/>
                <a:gd name="T54" fmla="*/ 141 w 903"/>
                <a:gd name="T55" fmla="*/ 395 h 508"/>
                <a:gd name="T56" fmla="*/ 141 w 903"/>
                <a:gd name="T57" fmla="*/ 282 h 508"/>
                <a:gd name="T58" fmla="*/ 310 w 903"/>
                <a:gd name="T59" fmla="*/ 282 h 508"/>
                <a:gd name="T60" fmla="*/ 592 w 903"/>
                <a:gd name="T61" fmla="*/ 282 h 508"/>
                <a:gd name="T62" fmla="*/ 592 w 903"/>
                <a:gd name="T63" fmla="*/ 395 h 508"/>
                <a:gd name="T64" fmla="*/ 310 w 903"/>
                <a:gd name="T65" fmla="*/ 395 h 508"/>
                <a:gd name="T66" fmla="*/ 310 w 903"/>
                <a:gd name="T67" fmla="*/ 282 h 508"/>
                <a:gd name="T68" fmla="*/ 451 w 903"/>
                <a:gd name="T69" fmla="*/ 113 h 508"/>
                <a:gd name="T70" fmla="*/ 592 w 903"/>
                <a:gd name="T71" fmla="*/ 113 h 508"/>
                <a:gd name="T72" fmla="*/ 592 w 903"/>
                <a:gd name="T73" fmla="*/ 254 h 508"/>
                <a:gd name="T74" fmla="*/ 451 w 903"/>
                <a:gd name="T75" fmla="*/ 254 h 508"/>
                <a:gd name="T76" fmla="*/ 451 w 903"/>
                <a:gd name="T77" fmla="*/ 113 h 508"/>
                <a:gd name="T78" fmla="*/ 621 w 903"/>
                <a:gd name="T79" fmla="*/ 113 h 508"/>
                <a:gd name="T80" fmla="*/ 762 w 903"/>
                <a:gd name="T81" fmla="*/ 113 h 508"/>
                <a:gd name="T82" fmla="*/ 762 w 903"/>
                <a:gd name="T83" fmla="*/ 254 h 508"/>
                <a:gd name="T84" fmla="*/ 621 w 903"/>
                <a:gd name="T85" fmla="*/ 254 h 508"/>
                <a:gd name="T86" fmla="*/ 621 w 903"/>
                <a:gd name="T87" fmla="*/ 113 h 508"/>
                <a:gd name="T88" fmla="*/ 621 w 903"/>
                <a:gd name="T89" fmla="*/ 282 h 508"/>
                <a:gd name="T90" fmla="*/ 762 w 903"/>
                <a:gd name="T91" fmla="*/ 282 h 508"/>
                <a:gd name="T92" fmla="*/ 762 w 903"/>
                <a:gd name="T93" fmla="*/ 395 h 508"/>
                <a:gd name="T94" fmla="*/ 621 w 903"/>
                <a:gd name="T95" fmla="*/ 395 h 508"/>
                <a:gd name="T96" fmla="*/ 621 w 903"/>
                <a:gd name="T97" fmla="*/ 282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03" h="508">
                  <a:moveTo>
                    <a:pt x="56" y="0"/>
                  </a:moveTo>
                  <a:lnTo>
                    <a:pt x="846" y="0"/>
                  </a:lnTo>
                  <a:cubicBezTo>
                    <a:pt x="877" y="0"/>
                    <a:pt x="903" y="26"/>
                    <a:pt x="903" y="57"/>
                  </a:cubicBezTo>
                  <a:lnTo>
                    <a:pt x="903" y="452"/>
                  </a:lnTo>
                  <a:cubicBezTo>
                    <a:pt x="903" y="483"/>
                    <a:pt x="877" y="508"/>
                    <a:pt x="846" y="508"/>
                  </a:cubicBezTo>
                  <a:lnTo>
                    <a:pt x="56" y="508"/>
                  </a:lnTo>
                  <a:cubicBezTo>
                    <a:pt x="25" y="508"/>
                    <a:pt x="0" y="483"/>
                    <a:pt x="0" y="452"/>
                  </a:cubicBezTo>
                  <a:lnTo>
                    <a:pt x="0" y="57"/>
                  </a:lnTo>
                  <a:cubicBezTo>
                    <a:pt x="0" y="26"/>
                    <a:pt x="25" y="0"/>
                    <a:pt x="56" y="0"/>
                  </a:cubicBezTo>
                  <a:close/>
                  <a:moveTo>
                    <a:pt x="84" y="85"/>
                  </a:moveTo>
                  <a:lnTo>
                    <a:pt x="84" y="424"/>
                  </a:lnTo>
                  <a:lnTo>
                    <a:pt x="818" y="424"/>
                  </a:lnTo>
                  <a:lnTo>
                    <a:pt x="818" y="85"/>
                  </a:lnTo>
                  <a:lnTo>
                    <a:pt x="84" y="85"/>
                  </a:lnTo>
                  <a:close/>
                  <a:moveTo>
                    <a:pt x="141" y="113"/>
                  </a:moveTo>
                  <a:lnTo>
                    <a:pt x="282" y="113"/>
                  </a:lnTo>
                  <a:lnTo>
                    <a:pt x="282" y="254"/>
                  </a:lnTo>
                  <a:lnTo>
                    <a:pt x="141" y="254"/>
                  </a:lnTo>
                  <a:lnTo>
                    <a:pt x="141" y="113"/>
                  </a:lnTo>
                  <a:close/>
                  <a:moveTo>
                    <a:pt x="310" y="113"/>
                  </a:moveTo>
                  <a:lnTo>
                    <a:pt x="423" y="113"/>
                  </a:lnTo>
                  <a:lnTo>
                    <a:pt x="423" y="254"/>
                  </a:lnTo>
                  <a:lnTo>
                    <a:pt x="310" y="254"/>
                  </a:lnTo>
                  <a:lnTo>
                    <a:pt x="310" y="113"/>
                  </a:lnTo>
                  <a:close/>
                  <a:moveTo>
                    <a:pt x="141" y="282"/>
                  </a:moveTo>
                  <a:lnTo>
                    <a:pt x="282" y="282"/>
                  </a:lnTo>
                  <a:lnTo>
                    <a:pt x="282" y="395"/>
                  </a:lnTo>
                  <a:lnTo>
                    <a:pt x="141" y="395"/>
                  </a:lnTo>
                  <a:lnTo>
                    <a:pt x="141" y="282"/>
                  </a:lnTo>
                  <a:close/>
                  <a:moveTo>
                    <a:pt x="310" y="282"/>
                  </a:moveTo>
                  <a:lnTo>
                    <a:pt x="592" y="282"/>
                  </a:lnTo>
                  <a:lnTo>
                    <a:pt x="592" y="395"/>
                  </a:lnTo>
                  <a:lnTo>
                    <a:pt x="310" y="395"/>
                  </a:lnTo>
                  <a:lnTo>
                    <a:pt x="310" y="282"/>
                  </a:lnTo>
                  <a:close/>
                  <a:moveTo>
                    <a:pt x="451" y="113"/>
                  </a:moveTo>
                  <a:lnTo>
                    <a:pt x="592" y="113"/>
                  </a:lnTo>
                  <a:lnTo>
                    <a:pt x="592" y="254"/>
                  </a:lnTo>
                  <a:lnTo>
                    <a:pt x="451" y="254"/>
                  </a:lnTo>
                  <a:lnTo>
                    <a:pt x="451" y="113"/>
                  </a:lnTo>
                  <a:close/>
                  <a:moveTo>
                    <a:pt x="621" y="113"/>
                  </a:moveTo>
                  <a:lnTo>
                    <a:pt x="762" y="113"/>
                  </a:lnTo>
                  <a:lnTo>
                    <a:pt x="762" y="254"/>
                  </a:lnTo>
                  <a:lnTo>
                    <a:pt x="621" y="254"/>
                  </a:lnTo>
                  <a:lnTo>
                    <a:pt x="621" y="113"/>
                  </a:lnTo>
                  <a:close/>
                  <a:moveTo>
                    <a:pt x="621" y="282"/>
                  </a:moveTo>
                  <a:lnTo>
                    <a:pt x="762" y="282"/>
                  </a:lnTo>
                  <a:lnTo>
                    <a:pt x="762" y="395"/>
                  </a:lnTo>
                  <a:lnTo>
                    <a:pt x="621" y="395"/>
                  </a:lnTo>
                  <a:lnTo>
                    <a:pt x="621" y="282"/>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60" name="Circle"/>
            <p:cNvSpPr>
              <a:spLocks noChangeAspect="1" noEditPoints="1"/>
            </p:cNvSpPr>
            <p:nvPr/>
          </p:nvSpPr>
          <p:spPr bwMode="auto">
            <a:xfrm>
              <a:off x="2335210" y="8178799"/>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266" name="Pen Input"/>
          <p:cNvGrpSpPr>
            <a:grpSpLocks noChangeAspect="1"/>
          </p:cNvGrpSpPr>
          <p:nvPr/>
        </p:nvGrpSpPr>
        <p:grpSpPr>
          <a:xfrm>
            <a:off x="7872978" y="2660649"/>
            <a:ext cx="377825" cy="377825"/>
            <a:chOff x="2729704" y="8158161"/>
            <a:chExt cx="377825" cy="377825"/>
          </a:xfrm>
        </p:grpSpPr>
        <p:sp>
          <p:nvSpPr>
            <p:cNvPr id="4218" name="Pen Input Icon"/>
            <p:cNvSpPr>
              <a:spLocks noChangeAspect="1" noEditPoints="1"/>
            </p:cNvSpPr>
            <p:nvPr/>
          </p:nvSpPr>
          <p:spPr bwMode="auto">
            <a:xfrm>
              <a:off x="2789235" y="8253411"/>
              <a:ext cx="258762" cy="187325"/>
            </a:xfrm>
            <a:custGeom>
              <a:avLst/>
              <a:gdLst>
                <a:gd name="T0" fmla="*/ 57 w 904"/>
                <a:gd name="T1" fmla="*/ 147 h 655"/>
                <a:gd name="T2" fmla="*/ 501 w 904"/>
                <a:gd name="T3" fmla="*/ 147 h 655"/>
                <a:gd name="T4" fmla="*/ 417 w 904"/>
                <a:gd name="T5" fmla="*/ 232 h 655"/>
                <a:gd name="T6" fmla="*/ 85 w 904"/>
                <a:gd name="T7" fmla="*/ 232 h 655"/>
                <a:gd name="T8" fmla="*/ 85 w 904"/>
                <a:gd name="T9" fmla="*/ 570 h 655"/>
                <a:gd name="T10" fmla="*/ 819 w 904"/>
                <a:gd name="T11" fmla="*/ 570 h 655"/>
                <a:gd name="T12" fmla="*/ 819 w 904"/>
                <a:gd name="T13" fmla="*/ 232 h 655"/>
                <a:gd name="T14" fmla="*/ 671 w 904"/>
                <a:gd name="T15" fmla="*/ 232 h 655"/>
                <a:gd name="T16" fmla="*/ 755 w 904"/>
                <a:gd name="T17" fmla="*/ 147 h 655"/>
                <a:gd name="T18" fmla="*/ 847 w 904"/>
                <a:gd name="T19" fmla="*/ 147 h 655"/>
                <a:gd name="T20" fmla="*/ 904 w 904"/>
                <a:gd name="T21" fmla="*/ 204 h 655"/>
                <a:gd name="T22" fmla="*/ 904 w 904"/>
                <a:gd name="T23" fmla="*/ 599 h 655"/>
                <a:gd name="T24" fmla="*/ 847 w 904"/>
                <a:gd name="T25" fmla="*/ 655 h 655"/>
                <a:gd name="T26" fmla="*/ 57 w 904"/>
                <a:gd name="T27" fmla="*/ 655 h 655"/>
                <a:gd name="T28" fmla="*/ 0 w 904"/>
                <a:gd name="T29" fmla="*/ 599 h 655"/>
                <a:gd name="T30" fmla="*/ 0 w 904"/>
                <a:gd name="T31" fmla="*/ 204 h 655"/>
                <a:gd name="T32" fmla="*/ 57 w 904"/>
                <a:gd name="T33" fmla="*/ 147 h 655"/>
                <a:gd name="T34" fmla="*/ 756 w 904"/>
                <a:gd name="T35" fmla="*/ 12 h 655"/>
                <a:gd name="T36" fmla="*/ 768 w 904"/>
                <a:gd name="T37" fmla="*/ 39 h 655"/>
                <a:gd name="T38" fmla="*/ 765 w 904"/>
                <a:gd name="T39" fmla="*/ 54 h 655"/>
                <a:gd name="T40" fmla="*/ 756 w 904"/>
                <a:gd name="T41" fmla="*/ 67 h 655"/>
                <a:gd name="T42" fmla="*/ 587 w 904"/>
                <a:gd name="T43" fmla="*/ 236 h 655"/>
                <a:gd name="T44" fmla="*/ 544 w 904"/>
                <a:gd name="T45" fmla="*/ 279 h 655"/>
                <a:gd name="T46" fmla="*/ 503 w 904"/>
                <a:gd name="T47" fmla="*/ 320 h 655"/>
                <a:gd name="T48" fmla="*/ 466 w 904"/>
                <a:gd name="T49" fmla="*/ 356 h 655"/>
                <a:gd name="T50" fmla="*/ 436 w 904"/>
                <a:gd name="T51" fmla="*/ 387 h 655"/>
                <a:gd name="T52" fmla="*/ 414 w 904"/>
                <a:gd name="T53" fmla="*/ 408 h 655"/>
                <a:gd name="T54" fmla="*/ 403 w 904"/>
                <a:gd name="T55" fmla="*/ 419 h 655"/>
                <a:gd name="T56" fmla="*/ 385 w 904"/>
                <a:gd name="T57" fmla="*/ 435 h 655"/>
                <a:gd name="T58" fmla="*/ 360 w 904"/>
                <a:gd name="T59" fmla="*/ 455 h 655"/>
                <a:gd name="T60" fmla="*/ 333 w 904"/>
                <a:gd name="T61" fmla="*/ 472 h 655"/>
                <a:gd name="T62" fmla="*/ 308 w 904"/>
                <a:gd name="T63" fmla="*/ 479 h 655"/>
                <a:gd name="T64" fmla="*/ 295 w 904"/>
                <a:gd name="T65" fmla="*/ 474 h 655"/>
                <a:gd name="T66" fmla="*/ 290 w 904"/>
                <a:gd name="T67" fmla="*/ 460 h 655"/>
                <a:gd name="T68" fmla="*/ 297 w 904"/>
                <a:gd name="T69" fmla="*/ 435 h 655"/>
                <a:gd name="T70" fmla="*/ 313 w 904"/>
                <a:gd name="T71" fmla="*/ 408 h 655"/>
                <a:gd name="T72" fmla="*/ 333 w 904"/>
                <a:gd name="T73" fmla="*/ 383 h 655"/>
                <a:gd name="T74" fmla="*/ 349 w 904"/>
                <a:gd name="T75" fmla="*/ 365 h 655"/>
                <a:gd name="T76" fmla="*/ 702 w 904"/>
                <a:gd name="T77" fmla="*/ 12 h 655"/>
                <a:gd name="T78" fmla="*/ 715 w 904"/>
                <a:gd name="T79" fmla="*/ 3 h 655"/>
                <a:gd name="T80" fmla="*/ 729 w 904"/>
                <a:gd name="T81" fmla="*/ 0 h 655"/>
                <a:gd name="T82" fmla="*/ 756 w 904"/>
                <a:gd name="T83" fmla="*/ 12 h 655"/>
                <a:gd name="T84" fmla="*/ 268 w 904"/>
                <a:gd name="T85" fmla="*/ 474 h 655"/>
                <a:gd name="T86" fmla="*/ 295 w 904"/>
                <a:gd name="T87" fmla="*/ 501 h 655"/>
                <a:gd name="T88" fmla="*/ 240 w 904"/>
                <a:gd name="T89" fmla="*/ 528 h 655"/>
                <a:gd name="T90" fmla="*/ 268 w 904"/>
                <a:gd name="T91" fmla="*/ 474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4" h="655">
                  <a:moveTo>
                    <a:pt x="57" y="147"/>
                  </a:moveTo>
                  <a:lnTo>
                    <a:pt x="501" y="147"/>
                  </a:lnTo>
                  <a:lnTo>
                    <a:pt x="417" y="232"/>
                  </a:lnTo>
                  <a:lnTo>
                    <a:pt x="85" y="232"/>
                  </a:lnTo>
                  <a:lnTo>
                    <a:pt x="85" y="570"/>
                  </a:lnTo>
                  <a:lnTo>
                    <a:pt x="819" y="570"/>
                  </a:lnTo>
                  <a:lnTo>
                    <a:pt x="819" y="232"/>
                  </a:lnTo>
                  <a:lnTo>
                    <a:pt x="671" y="232"/>
                  </a:lnTo>
                  <a:lnTo>
                    <a:pt x="755" y="147"/>
                  </a:lnTo>
                  <a:lnTo>
                    <a:pt x="847" y="147"/>
                  </a:lnTo>
                  <a:cubicBezTo>
                    <a:pt x="878" y="147"/>
                    <a:pt x="904" y="172"/>
                    <a:pt x="904" y="204"/>
                  </a:cubicBezTo>
                  <a:lnTo>
                    <a:pt x="904" y="599"/>
                  </a:lnTo>
                  <a:cubicBezTo>
                    <a:pt x="904" y="630"/>
                    <a:pt x="878" y="655"/>
                    <a:pt x="847" y="655"/>
                  </a:cubicBezTo>
                  <a:lnTo>
                    <a:pt x="57" y="655"/>
                  </a:lnTo>
                  <a:cubicBezTo>
                    <a:pt x="26" y="655"/>
                    <a:pt x="0" y="630"/>
                    <a:pt x="0" y="599"/>
                  </a:cubicBezTo>
                  <a:lnTo>
                    <a:pt x="0" y="204"/>
                  </a:lnTo>
                  <a:cubicBezTo>
                    <a:pt x="0" y="172"/>
                    <a:pt x="26" y="147"/>
                    <a:pt x="57" y="147"/>
                  </a:cubicBezTo>
                  <a:close/>
                  <a:moveTo>
                    <a:pt x="756" y="12"/>
                  </a:moveTo>
                  <a:cubicBezTo>
                    <a:pt x="764" y="21"/>
                    <a:pt x="768" y="30"/>
                    <a:pt x="768" y="39"/>
                  </a:cubicBezTo>
                  <a:lnTo>
                    <a:pt x="765" y="54"/>
                  </a:lnTo>
                  <a:lnTo>
                    <a:pt x="756" y="67"/>
                  </a:lnTo>
                  <a:lnTo>
                    <a:pt x="587" y="236"/>
                  </a:lnTo>
                  <a:lnTo>
                    <a:pt x="544" y="279"/>
                  </a:lnTo>
                  <a:lnTo>
                    <a:pt x="503" y="320"/>
                  </a:lnTo>
                  <a:lnTo>
                    <a:pt x="466" y="356"/>
                  </a:lnTo>
                  <a:lnTo>
                    <a:pt x="436" y="387"/>
                  </a:lnTo>
                  <a:lnTo>
                    <a:pt x="414" y="408"/>
                  </a:lnTo>
                  <a:lnTo>
                    <a:pt x="403" y="419"/>
                  </a:lnTo>
                  <a:lnTo>
                    <a:pt x="385" y="435"/>
                  </a:lnTo>
                  <a:lnTo>
                    <a:pt x="360" y="455"/>
                  </a:lnTo>
                  <a:lnTo>
                    <a:pt x="333" y="472"/>
                  </a:lnTo>
                  <a:cubicBezTo>
                    <a:pt x="324" y="476"/>
                    <a:pt x="316" y="479"/>
                    <a:pt x="308" y="479"/>
                  </a:cubicBezTo>
                  <a:cubicBezTo>
                    <a:pt x="303" y="479"/>
                    <a:pt x="298" y="477"/>
                    <a:pt x="295" y="474"/>
                  </a:cubicBezTo>
                  <a:cubicBezTo>
                    <a:pt x="291" y="470"/>
                    <a:pt x="290" y="466"/>
                    <a:pt x="290" y="460"/>
                  </a:cubicBezTo>
                  <a:cubicBezTo>
                    <a:pt x="290" y="453"/>
                    <a:pt x="292" y="444"/>
                    <a:pt x="297" y="435"/>
                  </a:cubicBezTo>
                  <a:lnTo>
                    <a:pt x="313" y="408"/>
                  </a:lnTo>
                  <a:lnTo>
                    <a:pt x="333" y="383"/>
                  </a:lnTo>
                  <a:lnTo>
                    <a:pt x="349" y="365"/>
                  </a:lnTo>
                  <a:lnTo>
                    <a:pt x="702" y="12"/>
                  </a:lnTo>
                  <a:lnTo>
                    <a:pt x="715" y="3"/>
                  </a:lnTo>
                  <a:lnTo>
                    <a:pt x="729" y="0"/>
                  </a:lnTo>
                  <a:cubicBezTo>
                    <a:pt x="739" y="0"/>
                    <a:pt x="748" y="4"/>
                    <a:pt x="756" y="12"/>
                  </a:cubicBezTo>
                  <a:close/>
                  <a:moveTo>
                    <a:pt x="268" y="474"/>
                  </a:moveTo>
                  <a:lnTo>
                    <a:pt x="295" y="501"/>
                  </a:lnTo>
                  <a:lnTo>
                    <a:pt x="240" y="528"/>
                  </a:lnTo>
                  <a:lnTo>
                    <a:pt x="268" y="474"/>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61" name="Circle"/>
            <p:cNvSpPr>
              <a:spLocks noChangeAspect="1" noEditPoints="1"/>
            </p:cNvSpPr>
            <p:nvPr/>
          </p:nvSpPr>
          <p:spPr bwMode="auto">
            <a:xfrm>
              <a:off x="2729704" y="8158161"/>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267" name="Connect"/>
          <p:cNvGrpSpPr>
            <a:grpSpLocks noChangeAspect="1"/>
          </p:cNvGrpSpPr>
          <p:nvPr/>
        </p:nvGrpSpPr>
        <p:grpSpPr>
          <a:xfrm>
            <a:off x="8542801" y="2660649"/>
            <a:ext cx="377825" cy="377825"/>
            <a:chOff x="3119435" y="8185149"/>
            <a:chExt cx="377825" cy="377825"/>
          </a:xfrm>
        </p:grpSpPr>
        <p:sp>
          <p:nvSpPr>
            <p:cNvPr id="4219" name="Connect Icon"/>
            <p:cNvSpPr>
              <a:spLocks noChangeAspect="1" noEditPoints="1"/>
            </p:cNvSpPr>
            <p:nvPr/>
          </p:nvSpPr>
          <p:spPr bwMode="auto">
            <a:xfrm>
              <a:off x="3182141" y="8248649"/>
              <a:ext cx="252412" cy="250825"/>
            </a:xfrm>
            <a:custGeom>
              <a:avLst/>
              <a:gdLst>
                <a:gd name="T0" fmla="*/ 150 w 881"/>
                <a:gd name="T1" fmla="*/ 203 h 881"/>
                <a:gd name="T2" fmla="*/ 15 w 881"/>
                <a:gd name="T3" fmla="*/ 68 h 881"/>
                <a:gd name="T4" fmla="*/ 15 w 881"/>
                <a:gd name="T5" fmla="*/ 15 h 881"/>
                <a:gd name="T6" fmla="*/ 68 w 881"/>
                <a:gd name="T7" fmla="*/ 15 h 881"/>
                <a:gd name="T8" fmla="*/ 203 w 881"/>
                <a:gd name="T9" fmla="*/ 150 h 881"/>
                <a:gd name="T10" fmla="*/ 547 w 881"/>
                <a:gd name="T11" fmla="*/ 174 h 881"/>
                <a:gd name="T12" fmla="*/ 175 w 881"/>
                <a:gd name="T13" fmla="*/ 547 h 881"/>
                <a:gd name="T14" fmla="*/ 150 w 881"/>
                <a:gd name="T15" fmla="*/ 203 h 881"/>
                <a:gd name="T16" fmla="*/ 707 w 881"/>
                <a:gd name="T17" fmla="*/ 334 h 881"/>
                <a:gd name="T18" fmla="*/ 732 w 881"/>
                <a:gd name="T19" fmla="*/ 678 h 881"/>
                <a:gd name="T20" fmla="*/ 867 w 881"/>
                <a:gd name="T21" fmla="*/ 813 h 881"/>
                <a:gd name="T22" fmla="*/ 867 w 881"/>
                <a:gd name="T23" fmla="*/ 866 h 881"/>
                <a:gd name="T24" fmla="*/ 813 w 881"/>
                <a:gd name="T25" fmla="*/ 866 h 881"/>
                <a:gd name="T26" fmla="*/ 679 w 881"/>
                <a:gd name="T27" fmla="*/ 731 h 881"/>
                <a:gd name="T28" fmla="*/ 334 w 881"/>
                <a:gd name="T29" fmla="*/ 707 h 881"/>
                <a:gd name="T30" fmla="*/ 414 w 881"/>
                <a:gd name="T31" fmla="*/ 627 h 881"/>
                <a:gd name="T32" fmla="*/ 348 w 881"/>
                <a:gd name="T33" fmla="*/ 560 h 881"/>
                <a:gd name="T34" fmla="*/ 348 w 881"/>
                <a:gd name="T35" fmla="*/ 481 h 881"/>
                <a:gd name="T36" fmla="*/ 428 w 881"/>
                <a:gd name="T37" fmla="*/ 481 h 881"/>
                <a:gd name="T38" fmla="*/ 494 w 881"/>
                <a:gd name="T39" fmla="*/ 547 h 881"/>
                <a:gd name="T40" fmla="*/ 547 w 881"/>
                <a:gd name="T41" fmla="*/ 494 h 881"/>
                <a:gd name="T42" fmla="*/ 481 w 881"/>
                <a:gd name="T43" fmla="*/ 427 h 881"/>
                <a:gd name="T44" fmla="*/ 481 w 881"/>
                <a:gd name="T45" fmla="*/ 347 h 881"/>
                <a:gd name="T46" fmla="*/ 561 w 881"/>
                <a:gd name="T47" fmla="*/ 347 h 881"/>
                <a:gd name="T48" fmla="*/ 627 w 881"/>
                <a:gd name="T49" fmla="*/ 414 h 881"/>
                <a:gd name="T50" fmla="*/ 707 w 881"/>
                <a:gd name="T51" fmla="*/ 334 h 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81" h="881">
                  <a:moveTo>
                    <a:pt x="150" y="203"/>
                  </a:moveTo>
                  <a:lnTo>
                    <a:pt x="15" y="68"/>
                  </a:lnTo>
                  <a:cubicBezTo>
                    <a:pt x="0" y="53"/>
                    <a:pt x="0" y="29"/>
                    <a:pt x="15" y="15"/>
                  </a:cubicBezTo>
                  <a:cubicBezTo>
                    <a:pt x="30" y="0"/>
                    <a:pt x="54" y="0"/>
                    <a:pt x="68" y="15"/>
                  </a:cubicBezTo>
                  <a:lnTo>
                    <a:pt x="203" y="150"/>
                  </a:lnTo>
                  <a:cubicBezTo>
                    <a:pt x="306" y="72"/>
                    <a:pt x="454" y="81"/>
                    <a:pt x="547" y="174"/>
                  </a:cubicBezTo>
                  <a:lnTo>
                    <a:pt x="175" y="547"/>
                  </a:lnTo>
                  <a:cubicBezTo>
                    <a:pt x="81" y="453"/>
                    <a:pt x="73" y="306"/>
                    <a:pt x="150" y="203"/>
                  </a:cubicBezTo>
                  <a:close/>
                  <a:moveTo>
                    <a:pt x="707" y="334"/>
                  </a:moveTo>
                  <a:cubicBezTo>
                    <a:pt x="801" y="428"/>
                    <a:pt x="809" y="575"/>
                    <a:pt x="732" y="678"/>
                  </a:cubicBezTo>
                  <a:lnTo>
                    <a:pt x="867" y="813"/>
                  </a:lnTo>
                  <a:cubicBezTo>
                    <a:pt x="881" y="828"/>
                    <a:pt x="881" y="852"/>
                    <a:pt x="867" y="866"/>
                  </a:cubicBezTo>
                  <a:cubicBezTo>
                    <a:pt x="852" y="881"/>
                    <a:pt x="828" y="881"/>
                    <a:pt x="813" y="866"/>
                  </a:cubicBezTo>
                  <a:lnTo>
                    <a:pt x="679" y="731"/>
                  </a:lnTo>
                  <a:cubicBezTo>
                    <a:pt x="575" y="809"/>
                    <a:pt x="428" y="801"/>
                    <a:pt x="334" y="707"/>
                  </a:cubicBezTo>
                  <a:lnTo>
                    <a:pt x="414" y="627"/>
                  </a:lnTo>
                  <a:lnTo>
                    <a:pt x="348" y="560"/>
                  </a:lnTo>
                  <a:cubicBezTo>
                    <a:pt x="326" y="538"/>
                    <a:pt x="326" y="503"/>
                    <a:pt x="348" y="481"/>
                  </a:cubicBezTo>
                  <a:cubicBezTo>
                    <a:pt x="370" y="458"/>
                    <a:pt x="406" y="458"/>
                    <a:pt x="428" y="481"/>
                  </a:cubicBezTo>
                  <a:lnTo>
                    <a:pt x="494" y="547"/>
                  </a:lnTo>
                  <a:lnTo>
                    <a:pt x="547" y="494"/>
                  </a:lnTo>
                  <a:lnTo>
                    <a:pt x="481" y="427"/>
                  </a:lnTo>
                  <a:cubicBezTo>
                    <a:pt x="459" y="405"/>
                    <a:pt x="459" y="370"/>
                    <a:pt x="481" y="347"/>
                  </a:cubicBezTo>
                  <a:cubicBezTo>
                    <a:pt x="503" y="325"/>
                    <a:pt x="539" y="325"/>
                    <a:pt x="561" y="347"/>
                  </a:cubicBezTo>
                  <a:lnTo>
                    <a:pt x="627" y="414"/>
                  </a:lnTo>
                  <a:lnTo>
                    <a:pt x="707" y="334"/>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62" name="Circle"/>
            <p:cNvSpPr>
              <a:spLocks noChangeAspect="1" noEditPoints="1"/>
            </p:cNvSpPr>
            <p:nvPr/>
          </p:nvSpPr>
          <p:spPr bwMode="auto">
            <a:xfrm>
              <a:off x="3119435" y="8185149"/>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268" name="Disconnect"/>
          <p:cNvGrpSpPr>
            <a:grpSpLocks noChangeAspect="1"/>
          </p:cNvGrpSpPr>
          <p:nvPr/>
        </p:nvGrpSpPr>
        <p:grpSpPr>
          <a:xfrm>
            <a:off x="9212624" y="2660649"/>
            <a:ext cx="377825" cy="377825"/>
            <a:chOff x="3500435" y="8153398"/>
            <a:chExt cx="377825" cy="377825"/>
          </a:xfrm>
        </p:grpSpPr>
        <p:sp>
          <p:nvSpPr>
            <p:cNvPr id="4220" name="Disconnect Icon"/>
            <p:cNvSpPr>
              <a:spLocks noChangeAspect="1" noEditPoints="1"/>
            </p:cNvSpPr>
            <p:nvPr/>
          </p:nvSpPr>
          <p:spPr bwMode="auto">
            <a:xfrm>
              <a:off x="3566316" y="8219279"/>
              <a:ext cx="246062" cy="246062"/>
            </a:xfrm>
            <a:custGeom>
              <a:avLst/>
              <a:gdLst>
                <a:gd name="T0" fmla="*/ 184 w 862"/>
                <a:gd name="T1" fmla="*/ 237 h 862"/>
                <a:gd name="T2" fmla="*/ 15 w 862"/>
                <a:gd name="T3" fmla="*/ 68 h 862"/>
                <a:gd name="T4" fmla="*/ 15 w 862"/>
                <a:gd name="T5" fmla="*/ 15 h 862"/>
                <a:gd name="T6" fmla="*/ 68 w 862"/>
                <a:gd name="T7" fmla="*/ 15 h 862"/>
                <a:gd name="T8" fmla="*/ 237 w 862"/>
                <a:gd name="T9" fmla="*/ 184 h 862"/>
                <a:gd name="T10" fmla="*/ 581 w 862"/>
                <a:gd name="T11" fmla="*/ 209 h 862"/>
                <a:gd name="T12" fmla="*/ 209 w 862"/>
                <a:gd name="T13" fmla="*/ 581 h 862"/>
                <a:gd name="T14" fmla="*/ 184 w 862"/>
                <a:gd name="T15" fmla="*/ 237 h 862"/>
                <a:gd name="T16" fmla="*/ 663 w 862"/>
                <a:gd name="T17" fmla="*/ 290 h 862"/>
                <a:gd name="T18" fmla="*/ 687 w 862"/>
                <a:gd name="T19" fmla="*/ 634 h 862"/>
                <a:gd name="T20" fmla="*/ 847 w 862"/>
                <a:gd name="T21" fmla="*/ 794 h 862"/>
                <a:gd name="T22" fmla="*/ 847 w 862"/>
                <a:gd name="T23" fmla="*/ 848 h 862"/>
                <a:gd name="T24" fmla="*/ 794 w 862"/>
                <a:gd name="T25" fmla="*/ 848 h 862"/>
                <a:gd name="T26" fmla="*/ 634 w 862"/>
                <a:gd name="T27" fmla="*/ 688 h 862"/>
                <a:gd name="T28" fmla="*/ 290 w 862"/>
                <a:gd name="T29" fmla="*/ 663 h 862"/>
                <a:gd name="T30" fmla="*/ 370 w 862"/>
                <a:gd name="T31" fmla="*/ 583 h 862"/>
                <a:gd name="T32" fmla="*/ 303 w 862"/>
                <a:gd name="T33" fmla="*/ 517 h 862"/>
                <a:gd name="T34" fmla="*/ 303 w 862"/>
                <a:gd name="T35" fmla="*/ 437 h 862"/>
                <a:gd name="T36" fmla="*/ 383 w 862"/>
                <a:gd name="T37" fmla="*/ 437 h 862"/>
                <a:gd name="T38" fmla="*/ 450 w 862"/>
                <a:gd name="T39" fmla="*/ 503 h 862"/>
                <a:gd name="T40" fmla="*/ 503 w 862"/>
                <a:gd name="T41" fmla="*/ 450 h 862"/>
                <a:gd name="T42" fmla="*/ 437 w 862"/>
                <a:gd name="T43" fmla="*/ 383 h 862"/>
                <a:gd name="T44" fmla="*/ 437 w 862"/>
                <a:gd name="T45" fmla="*/ 304 h 862"/>
                <a:gd name="T46" fmla="*/ 516 w 862"/>
                <a:gd name="T47" fmla="*/ 304 h 862"/>
                <a:gd name="T48" fmla="*/ 583 w 862"/>
                <a:gd name="T49" fmla="*/ 370 h 862"/>
                <a:gd name="T50" fmla="*/ 663 w 862"/>
                <a:gd name="T51" fmla="*/ 29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62" h="862">
                  <a:moveTo>
                    <a:pt x="184" y="237"/>
                  </a:moveTo>
                  <a:lnTo>
                    <a:pt x="15" y="68"/>
                  </a:lnTo>
                  <a:cubicBezTo>
                    <a:pt x="0" y="53"/>
                    <a:pt x="0" y="29"/>
                    <a:pt x="15" y="15"/>
                  </a:cubicBezTo>
                  <a:cubicBezTo>
                    <a:pt x="29" y="0"/>
                    <a:pt x="53" y="0"/>
                    <a:pt x="68" y="15"/>
                  </a:cubicBezTo>
                  <a:lnTo>
                    <a:pt x="237" y="184"/>
                  </a:lnTo>
                  <a:cubicBezTo>
                    <a:pt x="340" y="107"/>
                    <a:pt x="487" y="115"/>
                    <a:pt x="581" y="209"/>
                  </a:cubicBezTo>
                  <a:lnTo>
                    <a:pt x="209" y="581"/>
                  </a:lnTo>
                  <a:cubicBezTo>
                    <a:pt x="115" y="488"/>
                    <a:pt x="107" y="341"/>
                    <a:pt x="184" y="237"/>
                  </a:cubicBezTo>
                  <a:close/>
                  <a:moveTo>
                    <a:pt x="663" y="290"/>
                  </a:moveTo>
                  <a:cubicBezTo>
                    <a:pt x="757" y="384"/>
                    <a:pt x="765" y="531"/>
                    <a:pt x="687" y="634"/>
                  </a:cubicBezTo>
                  <a:lnTo>
                    <a:pt x="847" y="794"/>
                  </a:lnTo>
                  <a:cubicBezTo>
                    <a:pt x="862" y="809"/>
                    <a:pt x="862" y="833"/>
                    <a:pt x="847" y="848"/>
                  </a:cubicBezTo>
                  <a:cubicBezTo>
                    <a:pt x="833" y="862"/>
                    <a:pt x="809" y="862"/>
                    <a:pt x="794" y="848"/>
                  </a:cubicBezTo>
                  <a:lnTo>
                    <a:pt x="634" y="688"/>
                  </a:lnTo>
                  <a:cubicBezTo>
                    <a:pt x="531" y="765"/>
                    <a:pt x="384" y="757"/>
                    <a:pt x="290" y="663"/>
                  </a:cubicBezTo>
                  <a:lnTo>
                    <a:pt x="370" y="583"/>
                  </a:lnTo>
                  <a:lnTo>
                    <a:pt x="303" y="517"/>
                  </a:lnTo>
                  <a:cubicBezTo>
                    <a:pt x="281" y="494"/>
                    <a:pt x="281" y="459"/>
                    <a:pt x="303" y="437"/>
                  </a:cubicBezTo>
                  <a:cubicBezTo>
                    <a:pt x="325" y="415"/>
                    <a:pt x="361" y="415"/>
                    <a:pt x="383" y="437"/>
                  </a:cubicBezTo>
                  <a:lnTo>
                    <a:pt x="450" y="503"/>
                  </a:lnTo>
                  <a:lnTo>
                    <a:pt x="503" y="450"/>
                  </a:lnTo>
                  <a:lnTo>
                    <a:pt x="437" y="383"/>
                  </a:lnTo>
                  <a:cubicBezTo>
                    <a:pt x="414" y="361"/>
                    <a:pt x="414" y="326"/>
                    <a:pt x="437" y="304"/>
                  </a:cubicBezTo>
                  <a:cubicBezTo>
                    <a:pt x="459" y="282"/>
                    <a:pt x="494" y="282"/>
                    <a:pt x="516" y="304"/>
                  </a:cubicBezTo>
                  <a:lnTo>
                    <a:pt x="583" y="370"/>
                  </a:lnTo>
                  <a:lnTo>
                    <a:pt x="663" y="290"/>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63" name="Circle"/>
            <p:cNvSpPr>
              <a:spLocks noChangeAspect="1" noEditPoints="1"/>
            </p:cNvSpPr>
            <p:nvPr/>
          </p:nvSpPr>
          <p:spPr bwMode="auto">
            <a:xfrm>
              <a:off x="3500435" y="815339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269" name="Connect Network"/>
          <p:cNvGrpSpPr>
            <a:grpSpLocks noChangeAspect="1"/>
          </p:cNvGrpSpPr>
          <p:nvPr/>
        </p:nvGrpSpPr>
        <p:grpSpPr>
          <a:xfrm>
            <a:off x="9882447" y="2660649"/>
            <a:ext cx="377825" cy="377825"/>
            <a:chOff x="3894929" y="8132760"/>
            <a:chExt cx="377825" cy="377825"/>
          </a:xfrm>
        </p:grpSpPr>
        <p:sp>
          <p:nvSpPr>
            <p:cNvPr id="4221" name="Connect Network Icon"/>
            <p:cNvSpPr>
              <a:spLocks noChangeAspect="1" noEditPoints="1"/>
            </p:cNvSpPr>
            <p:nvPr/>
          </p:nvSpPr>
          <p:spPr bwMode="auto">
            <a:xfrm>
              <a:off x="3994941" y="8245472"/>
              <a:ext cx="177800" cy="152400"/>
            </a:xfrm>
            <a:custGeom>
              <a:avLst/>
              <a:gdLst>
                <a:gd name="T0" fmla="*/ 84 w 621"/>
                <a:gd name="T1" fmla="*/ 0 h 536"/>
                <a:gd name="T2" fmla="*/ 141 w 621"/>
                <a:gd name="T3" fmla="*/ 0 h 536"/>
                <a:gd name="T4" fmla="*/ 141 w 621"/>
                <a:gd name="T5" fmla="*/ 169 h 536"/>
                <a:gd name="T6" fmla="*/ 84 w 621"/>
                <a:gd name="T7" fmla="*/ 169 h 536"/>
                <a:gd name="T8" fmla="*/ 84 w 621"/>
                <a:gd name="T9" fmla="*/ 0 h 536"/>
                <a:gd name="T10" fmla="*/ 169 w 621"/>
                <a:gd name="T11" fmla="*/ 28 h 536"/>
                <a:gd name="T12" fmla="*/ 226 w 621"/>
                <a:gd name="T13" fmla="*/ 28 h 536"/>
                <a:gd name="T14" fmla="*/ 226 w 621"/>
                <a:gd name="T15" fmla="*/ 282 h 536"/>
                <a:gd name="T16" fmla="*/ 169 w 621"/>
                <a:gd name="T17" fmla="*/ 282 h 536"/>
                <a:gd name="T18" fmla="*/ 141 w 621"/>
                <a:gd name="T19" fmla="*/ 310 h 536"/>
                <a:gd name="T20" fmla="*/ 141 w 621"/>
                <a:gd name="T21" fmla="*/ 480 h 536"/>
                <a:gd name="T22" fmla="*/ 84 w 621"/>
                <a:gd name="T23" fmla="*/ 480 h 536"/>
                <a:gd name="T24" fmla="*/ 84 w 621"/>
                <a:gd name="T25" fmla="*/ 310 h 536"/>
                <a:gd name="T26" fmla="*/ 56 w 621"/>
                <a:gd name="T27" fmla="*/ 282 h 536"/>
                <a:gd name="T28" fmla="*/ 0 w 621"/>
                <a:gd name="T29" fmla="*/ 282 h 536"/>
                <a:gd name="T30" fmla="*/ 0 w 621"/>
                <a:gd name="T31" fmla="*/ 28 h 536"/>
                <a:gd name="T32" fmla="*/ 56 w 621"/>
                <a:gd name="T33" fmla="*/ 28 h 536"/>
                <a:gd name="T34" fmla="*/ 56 w 621"/>
                <a:gd name="T35" fmla="*/ 198 h 536"/>
                <a:gd name="T36" fmla="*/ 70 w 621"/>
                <a:gd name="T37" fmla="*/ 198 h 536"/>
                <a:gd name="T38" fmla="*/ 155 w 621"/>
                <a:gd name="T39" fmla="*/ 198 h 536"/>
                <a:gd name="T40" fmla="*/ 169 w 621"/>
                <a:gd name="T41" fmla="*/ 198 h 536"/>
                <a:gd name="T42" fmla="*/ 169 w 621"/>
                <a:gd name="T43" fmla="*/ 28 h 536"/>
                <a:gd name="T44" fmla="*/ 169 w 621"/>
                <a:gd name="T45" fmla="*/ 423 h 536"/>
                <a:gd name="T46" fmla="*/ 169 w 621"/>
                <a:gd name="T47" fmla="*/ 367 h 536"/>
                <a:gd name="T48" fmla="*/ 536 w 621"/>
                <a:gd name="T49" fmla="*/ 367 h 536"/>
                <a:gd name="T50" fmla="*/ 536 w 621"/>
                <a:gd name="T51" fmla="*/ 113 h 536"/>
                <a:gd name="T52" fmla="*/ 254 w 621"/>
                <a:gd name="T53" fmla="*/ 113 h 536"/>
                <a:gd name="T54" fmla="*/ 254 w 621"/>
                <a:gd name="T55" fmla="*/ 56 h 536"/>
                <a:gd name="T56" fmla="*/ 621 w 621"/>
                <a:gd name="T57" fmla="*/ 56 h 536"/>
                <a:gd name="T58" fmla="*/ 621 w 621"/>
                <a:gd name="T59" fmla="*/ 423 h 536"/>
                <a:gd name="T60" fmla="*/ 367 w 621"/>
                <a:gd name="T61" fmla="*/ 423 h 536"/>
                <a:gd name="T62" fmla="*/ 367 w 621"/>
                <a:gd name="T63" fmla="*/ 480 h 536"/>
                <a:gd name="T64" fmla="*/ 437 w 621"/>
                <a:gd name="T65" fmla="*/ 480 h 536"/>
                <a:gd name="T66" fmla="*/ 451 w 621"/>
                <a:gd name="T67" fmla="*/ 536 h 536"/>
                <a:gd name="T68" fmla="*/ 226 w 621"/>
                <a:gd name="T69" fmla="*/ 536 h 536"/>
                <a:gd name="T70" fmla="*/ 240 w 621"/>
                <a:gd name="T71" fmla="*/ 480 h 536"/>
                <a:gd name="T72" fmla="*/ 310 w 621"/>
                <a:gd name="T73" fmla="*/ 480 h 536"/>
                <a:gd name="T74" fmla="*/ 310 w 621"/>
                <a:gd name="T75" fmla="*/ 423 h 536"/>
                <a:gd name="T76" fmla="*/ 169 w 621"/>
                <a:gd name="T77" fmla="*/ 423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21" h="536">
                  <a:moveTo>
                    <a:pt x="84" y="0"/>
                  </a:moveTo>
                  <a:lnTo>
                    <a:pt x="141" y="0"/>
                  </a:lnTo>
                  <a:lnTo>
                    <a:pt x="141" y="169"/>
                  </a:lnTo>
                  <a:lnTo>
                    <a:pt x="84" y="169"/>
                  </a:lnTo>
                  <a:lnTo>
                    <a:pt x="84" y="0"/>
                  </a:lnTo>
                  <a:close/>
                  <a:moveTo>
                    <a:pt x="169" y="28"/>
                  </a:moveTo>
                  <a:lnTo>
                    <a:pt x="226" y="28"/>
                  </a:lnTo>
                  <a:lnTo>
                    <a:pt x="226" y="282"/>
                  </a:lnTo>
                  <a:lnTo>
                    <a:pt x="169" y="282"/>
                  </a:lnTo>
                  <a:lnTo>
                    <a:pt x="141" y="310"/>
                  </a:lnTo>
                  <a:lnTo>
                    <a:pt x="141" y="480"/>
                  </a:lnTo>
                  <a:lnTo>
                    <a:pt x="84" y="480"/>
                  </a:lnTo>
                  <a:lnTo>
                    <a:pt x="84" y="310"/>
                  </a:lnTo>
                  <a:lnTo>
                    <a:pt x="56" y="282"/>
                  </a:lnTo>
                  <a:lnTo>
                    <a:pt x="0" y="282"/>
                  </a:lnTo>
                  <a:lnTo>
                    <a:pt x="0" y="28"/>
                  </a:lnTo>
                  <a:lnTo>
                    <a:pt x="56" y="28"/>
                  </a:lnTo>
                  <a:lnTo>
                    <a:pt x="56" y="198"/>
                  </a:lnTo>
                  <a:lnTo>
                    <a:pt x="70" y="198"/>
                  </a:lnTo>
                  <a:lnTo>
                    <a:pt x="155" y="198"/>
                  </a:lnTo>
                  <a:lnTo>
                    <a:pt x="169" y="198"/>
                  </a:lnTo>
                  <a:lnTo>
                    <a:pt x="169" y="28"/>
                  </a:lnTo>
                  <a:close/>
                  <a:moveTo>
                    <a:pt x="169" y="423"/>
                  </a:moveTo>
                  <a:lnTo>
                    <a:pt x="169" y="367"/>
                  </a:lnTo>
                  <a:lnTo>
                    <a:pt x="536" y="367"/>
                  </a:lnTo>
                  <a:lnTo>
                    <a:pt x="536" y="113"/>
                  </a:lnTo>
                  <a:lnTo>
                    <a:pt x="254" y="113"/>
                  </a:lnTo>
                  <a:lnTo>
                    <a:pt x="254" y="56"/>
                  </a:lnTo>
                  <a:lnTo>
                    <a:pt x="621" y="56"/>
                  </a:lnTo>
                  <a:lnTo>
                    <a:pt x="621" y="423"/>
                  </a:lnTo>
                  <a:lnTo>
                    <a:pt x="367" y="423"/>
                  </a:lnTo>
                  <a:lnTo>
                    <a:pt x="367" y="480"/>
                  </a:lnTo>
                  <a:lnTo>
                    <a:pt x="437" y="480"/>
                  </a:lnTo>
                  <a:lnTo>
                    <a:pt x="451" y="536"/>
                  </a:lnTo>
                  <a:lnTo>
                    <a:pt x="226" y="536"/>
                  </a:lnTo>
                  <a:lnTo>
                    <a:pt x="240" y="480"/>
                  </a:lnTo>
                  <a:lnTo>
                    <a:pt x="310" y="480"/>
                  </a:lnTo>
                  <a:lnTo>
                    <a:pt x="310" y="423"/>
                  </a:lnTo>
                  <a:lnTo>
                    <a:pt x="169" y="423"/>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64" name="Circle"/>
            <p:cNvSpPr>
              <a:spLocks noChangeAspect="1" noEditPoints="1"/>
            </p:cNvSpPr>
            <p:nvPr/>
          </p:nvSpPr>
          <p:spPr bwMode="auto">
            <a:xfrm>
              <a:off x="3894929" y="8132760"/>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270" name="Disconnect Network"/>
          <p:cNvGrpSpPr>
            <a:grpSpLocks noChangeAspect="1"/>
          </p:cNvGrpSpPr>
          <p:nvPr/>
        </p:nvGrpSpPr>
        <p:grpSpPr>
          <a:xfrm>
            <a:off x="10552270" y="2660649"/>
            <a:ext cx="377825" cy="377825"/>
            <a:chOff x="4284660" y="8159748"/>
            <a:chExt cx="377825" cy="377825"/>
          </a:xfrm>
        </p:grpSpPr>
        <p:sp>
          <p:nvSpPr>
            <p:cNvPr id="4222" name="Disconnect Network Icon"/>
            <p:cNvSpPr>
              <a:spLocks noChangeAspect="1" noEditPoints="1"/>
            </p:cNvSpPr>
            <p:nvPr/>
          </p:nvSpPr>
          <p:spPr bwMode="auto">
            <a:xfrm>
              <a:off x="4368797" y="8272460"/>
              <a:ext cx="209550" cy="152400"/>
            </a:xfrm>
            <a:custGeom>
              <a:avLst/>
              <a:gdLst>
                <a:gd name="T0" fmla="*/ 518 w 734"/>
                <a:gd name="T1" fmla="*/ 282 h 536"/>
                <a:gd name="T2" fmla="*/ 607 w 734"/>
                <a:gd name="T3" fmla="*/ 371 h 536"/>
                <a:gd name="T4" fmla="*/ 696 w 734"/>
                <a:gd name="T5" fmla="*/ 282 h 536"/>
                <a:gd name="T6" fmla="*/ 734 w 734"/>
                <a:gd name="T7" fmla="*/ 320 h 536"/>
                <a:gd name="T8" fmla="*/ 645 w 734"/>
                <a:gd name="T9" fmla="*/ 409 h 536"/>
                <a:gd name="T10" fmla="*/ 734 w 734"/>
                <a:gd name="T11" fmla="*/ 498 h 536"/>
                <a:gd name="T12" fmla="*/ 696 w 734"/>
                <a:gd name="T13" fmla="*/ 536 h 536"/>
                <a:gd name="T14" fmla="*/ 607 w 734"/>
                <a:gd name="T15" fmla="*/ 447 h 536"/>
                <a:gd name="T16" fmla="*/ 518 w 734"/>
                <a:gd name="T17" fmla="*/ 536 h 536"/>
                <a:gd name="T18" fmla="*/ 480 w 734"/>
                <a:gd name="T19" fmla="*/ 498 h 536"/>
                <a:gd name="T20" fmla="*/ 569 w 734"/>
                <a:gd name="T21" fmla="*/ 409 h 536"/>
                <a:gd name="T22" fmla="*/ 480 w 734"/>
                <a:gd name="T23" fmla="*/ 320 h 536"/>
                <a:gd name="T24" fmla="*/ 518 w 734"/>
                <a:gd name="T25" fmla="*/ 282 h 536"/>
                <a:gd name="T26" fmla="*/ 85 w 734"/>
                <a:gd name="T27" fmla="*/ 0 h 536"/>
                <a:gd name="T28" fmla="*/ 141 w 734"/>
                <a:gd name="T29" fmla="*/ 0 h 536"/>
                <a:gd name="T30" fmla="*/ 141 w 734"/>
                <a:gd name="T31" fmla="*/ 169 h 536"/>
                <a:gd name="T32" fmla="*/ 85 w 734"/>
                <a:gd name="T33" fmla="*/ 169 h 536"/>
                <a:gd name="T34" fmla="*/ 85 w 734"/>
                <a:gd name="T35" fmla="*/ 0 h 536"/>
                <a:gd name="T36" fmla="*/ 169 w 734"/>
                <a:gd name="T37" fmla="*/ 28 h 536"/>
                <a:gd name="T38" fmla="*/ 226 w 734"/>
                <a:gd name="T39" fmla="*/ 28 h 536"/>
                <a:gd name="T40" fmla="*/ 226 w 734"/>
                <a:gd name="T41" fmla="*/ 282 h 536"/>
                <a:gd name="T42" fmla="*/ 169 w 734"/>
                <a:gd name="T43" fmla="*/ 282 h 536"/>
                <a:gd name="T44" fmla="*/ 141 w 734"/>
                <a:gd name="T45" fmla="*/ 310 h 536"/>
                <a:gd name="T46" fmla="*/ 141 w 734"/>
                <a:gd name="T47" fmla="*/ 480 h 536"/>
                <a:gd name="T48" fmla="*/ 85 w 734"/>
                <a:gd name="T49" fmla="*/ 480 h 536"/>
                <a:gd name="T50" fmla="*/ 85 w 734"/>
                <a:gd name="T51" fmla="*/ 310 h 536"/>
                <a:gd name="T52" fmla="*/ 57 w 734"/>
                <a:gd name="T53" fmla="*/ 282 h 536"/>
                <a:gd name="T54" fmla="*/ 0 w 734"/>
                <a:gd name="T55" fmla="*/ 282 h 536"/>
                <a:gd name="T56" fmla="*/ 0 w 734"/>
                <a:gd name="T57" fmla="*/ 28 h 536"/>
                <a:gd name="T58" fmla="*/ 57 w 734"/>
                <a:gd name="T59" fmla="*/ 28 h 536"/>
                <a:gd name="T60" fmla="*/ 57 w 734"/>
                <a:gd name="T61" fmla="*/ 197 h 536"/>
                <a:gd name="T62" fmla="*/ 71 w 734"/>
                <a:gd name="T63" fmla="*/ 197 h 536"/>
                <a:gd name="T64" fmla="*/ 155 w 734"/>
                <a:gd name="T65" fmla="*/ 197 h 536"/>
                <a:gd name="T66" fmla="*/ 169 w 734"/>
                <a:gd name="T67" fmla="*/ 197 h 536"/>
                <a:gd name="T68" fmla="*/ 169 w 734"/>
                <a:gd name="T69" fmla="*/ 28 h 536"/>
                <a:gd name="T70" fmla="*/ 169 w 734"/>
                <a:gd name="T71" fmla="*/ 423 h 536"/>
                <a:gd name="T72" fmla="*/ 169 w 734"/>
                <a:gd name="T73" fmla="*/ 367 h 536"/>
                <a:gd name="T74" fmla="*/ 476 w 734"/>
                <a:gd name="T75" fmla="*/ 367 h 536"/>
                <a:gd name="T76" fmla="*/ 518 w 734"/>
                <a:gd name="T77" fmla="*/ 409 h 536"/>
                <a:gd name="T78" fmla="*/ 504 w 734"/>
                <a:gd name="T79" fmla="*/ 423 h 536"/>
                <a:gd name="T80" fmla="*/ 367 w 734"/>
                <a:gd name="T81" fmla="*/ 423 h 536"/>
                <a:gd name="T82" fmla="*/ 367 w 734"/>
                <a:gd name="T83" fmla="*/ 480 h 536"/>
                <a:gd name="T84" fmla="*/ 438 w 734"/>
                <a:gd name="T85" fmla="*/ 480 h 536"/>
                <a:gd name="T86" fmla="*/ 452 w 734"/>
                <a:gd name="T87" fmla="*/ 536 h 536"/>
                <a:gd name="T88" fmla="*/ 226 w 734"/>
                <a:gd name="T89" fmla="*/ 536 h 536"/>
                <a:gd name="T90" fmla="*/ 240 w 734"/>
                <a:gd name="T91" fmla="*/ 480 h 536"/>
                <a:gd name="T92" fmla="*/ 311 w 734"/>
                <a:gd name="T93" fmla="*/ 480 h 536"/>
                <a:gd name="T94" fmla="*/ 311 w 734"/>
                <a:gd name="T95" fmla="*/ 423 h 536"/>
                <a:gd name="T96" fmla="*/ 169 w 734"/>
                <a:gd name="T97" fmla="*/ 423 h 536"/>
                <a:gd name="T98" fmla="*/ 536 w 734"/>
                <a:gd name="T99" fmla="*/ 113 h 536"/>
                <a:gd name="T100" fmla="*/ 254 w 734"/>
                <a:gd name="T101" fmla="*/ 113 h 536"/>
                <a:gd name="T102" fmla="*/ 254 w 734"/>
                <a:gd name="T103" fmla="*/ 56 h 536"/>
                <a:gd name="T104" fmla="*/ 621 w 734"/>
                <a:gd name="T105" fmla="*/ 56 h 536"/>
                <a:gd name="T106" fmla="*/ 621 w 734"/>
                <a:gd name="T107" fmla="*/ 306 h 536"/>
                <a:gd name="T108" fmla="*/ 607 w 734"/>
                <a:gd name="T109" fmla="*/ 320 h 536"/>
                <a:gd name="T110" fmla="*/ 536 w 734"/>
                <a:gd name="T111" fmla="*/ 250 h 536"/>
                <a:gd name="T112" fmla="*/ 536 w 734"/>
                <a:gd name="T113" fmla="*/ 113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34" h="536">
                  <a:moveTo>
                    <a:pt x="518" y="282"/>
                  </a:moveTo>
                  <a:lnTo>
                    <a:pt x="607" y="371"/>
                  </a:lnTo>
                  <a:lnTo>
                    <a:pt x="696" y="282"/>
                  </a:lnTo>
                  <a:lnTo>
                    <a:pt x="734" y="320"/>
                  </a:lnTo>
                  <a:lnTo>
                    <a:pt x="645" y="409"/>
                  </a:lnTo>
                  <a:lnTo>
                    <a:pt x="734" y="498"/>
                  </a:lnTo>
                  <a:lnTo>
                    <a:pt x="696" y="536"/>
                  </a:lnTo>
                  <a:lnTo>
                    <a:pt x="607" y="447"/>
                  </a:lnTo>
                  <a:lnTo>
                    <a:pt x="518" y="536"/>
                  </a:lnTo>
                  <a:lnTo>
                    <a:pt x="480" y="498"/>
                  </a:lnTo>
                  <a:lnTo>
                    <a:pt x="569" y="409"/>
                  </a:lnTo>
                  <a:lnTo>
                    <a:pt x="480" y="320"/>
                  </a:lnTo>
                  <a:lnTo>
                    <a:pt x="518" y="282"/>
                  </a:lnTo>
                  <a:close/>
                  <a:moveTo>
                    <a:pt x="85" y="0"/>
                  </a:moveTo>
                  <a:lnTo>
                    <a:pt x="141" y="0"/>
                  </a:lnTo>
                  <a:lnTo>
                    <a:pt x="141" y="169"/>
                  </a:lnTo>
                  <a:lnTo>
                    <a:pt x="85" y="169"/>
                  </a:lnTo>
                  <a:lnTo>
                    <a:pt x="85" y="0"/>
                  </a:lnTo>
                  <a:close/>
                  <a:moveTo>
                    <a:pt x="169" y="28"/>
                  </a:moveTo>
                  <a:lnTo>
                    <a:pt x="226" y="28"/>
                  </a:lnTo>
                  <a:lnTo>
                    <a:pt x="226" y="282"/>
                  </a:lnTo>
                  <a:lnTo>
                    <a:pt x="169" y="282"/>
                  </a:lnTo>
                  <a:lnTo>
                    <a:pt x="141" y="310"/>
                  </a:lnTo>
                  <a:lnTo>
                    <a:pt x="141" y="480"/>
                  </a:lnTo>
                  <a:lnTo>
                    <a:pt x="85" y="480"/>
                  </a:lnTo>
                  <a:lnTo>
                    <a:pt x="85" y="310"/>
                  </a:lnTo>
                  <a:lnTo>
                    <a:pt x="57" y="282"/>
                  </a:lnTo>
                  <a:lnTo>
                    <a:pt x="0" y="282"/>
                  </a:lnTo>
                  <a:lnTo>
                    <a:pt x="0" y="28"/>
                  </a:lnTo>
                  <a:lnTo>
                    <a:pt x="57" y="28"/>
                  </a:lnTo>
                  <a:lnTo>
                    <a:pt x="57" y="197"/>
                  </a:lnTo>
                  <a:lnTo>
                    <a:pt x="71" y="197"/>
                  </a:lnTo>
                  <a:lnTo>
                    <a:pt x="155" y="197"/>
                  </a:lnTo>
                  <a:lnTo>
                    <a:pt x="169" y="197"/>
                  </a:lnTo>
                  <a:lnTo>
                    <a:pt x="169" y="28"/>
                  </a:lnTo>
                  <a:close/>
                  <a:moveTo>
                    <a:pt x="169" y="423"/>
                  </a:moveTo>
                  <a:lnTo>
                    <a:pt x="169" y="367"/>
                  </a:lnTo>
                  <a:lnTo>
                    <a:pt x="476" y="367"/>
                  </a:lnTo>
                  <a:lnTo>
                    <a:pt x="518" y="409"/>
                  </a:lnTo>
                  <a:lnTo>
                    <a:pt x="504" y="423"/>
                  </a:lnTo>
                  <a:lnTo>
                    <a:pt x="367" y="423"/>
                  </a:lnTo>
                  <a:lnTo>
                    <a:pt x="367" y="480"/>
                  </a:lnTo>
                  <a:lnTo>
                    <a:pt x="438" y="480"/>
                  </a:lnTo>
                  <a:lnTo>
                    <a:pt x="452" y="536"/>
                  </a:lnTo>
                  <a:lnTo>
                    <a:pt x="226" y="536"/>
                  </a:lnTo>
                  <a:lnTo>
                    <a:pt x="240" y="480"/>
                  </a:lnTo>
                  <a:lnTo>
                    <a:pt x="311" y="480"/>
                  </a:lnTo>
                  <a:lnTo>
                    <a:pt x="311" y="423"/>
                  </a:lnTo>
                  <a:lnTo>
                    <a:pt x="169" y="423"/>
                  </a:lnTo>
                  <a:close/>
                  <a:moveTo>
                    <a:pt x="536" y="113"/>
                  </a:moveTo>
                  <a:lnTo>
                    <a:pt x="254" y="113"/>
                  </a:lnTo>
                  <a:lnTo>
                    <a:pt x="254" y="56"/>
                  </a:lnTo>
                  <a:lnTo>
                    <a:pt x="621" y="56"/>
                  </a:lnTo>
                  <a:lnTo>
                    <a:pt x="621" y="306"/>
                  </a:lnTo>
                  <a:lnTo>
                    <a:pt x="607" y="320"/>
                  </a:lnTo>
                  <a:lnTo>
                    <a:pt x="536" y="250"/>
                  </a:lnTo>
                  <a:lnTo>
                    <a:pt x="536" y="113"/>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65" name="Circle"/>
            <p:cNvSpPr>
              <a:spLocks noChangeAspect="1" noEditPoints="1"/>
            </p:cNvSpPr>
            <p:nvPr/>
          </p:nvSpPr>
          <p:spPr bwMode="auto">
            <a:xfrm>
              <a:off x="4284660" y="815974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274" name="WiFi"/>
          <p:cNvGrpSpPr>
            <a:grpSpLocks noChangeAspect="1"/>
          </p:cNvGrpSpPr>
          <p:nvPr/>
        </p:nvGrpSpPr>
        <p:grpSpPr>
          <a:xfrm>
            <a:off x="2508042" y="3294853"/>
            <a:ext cx="377825" cy="377825"/>
            <a:chOff x="5792785" y="8161336"/>
            <a:chExt cx="377825" cy="377825"/>
          </a:xfrm>
        </p:grpSpPr>
        <p:sp>
          <p:nvSpPr>
            <p:cNvPr id="4228" name="WiFi Icon"/>
            <p:cNvSpPr>
              <a:spLocks noChangeAspect="1" noEditPoints="1"/>
            </p:cNvSpPr>
            <p:nvPr/>
          </p:nvSpPr>
          <p:spPr bwMode="auto">
            <a:xfrm>
              <a:off x="5853110" y="8270080"/>
              <a:ext cx="257175" cy="160337"/>
            </a:xfrm>
            <a:custGeom>
              <a:avLst/>
              <a:gdLst>
                <a:gd name="T0" fmla="*/ 550 w 903"/>
                <a:gd name="T1" fmla="*/ 194 h 565"/>
                <a:gd name="T2" fmla="*/ 673 w 903"/>
                <a:gd name="T3" fmla="*/ 233 h 565"/>
                <a:gd name="T4" fmla="*/ 595 w 903"/>
                <a:gd name="T5" fmla="*/ 278 h 565"/>
                <a:gd name="T6" fmla="*/ 668 w 903"/>
                <a:gd name="T7" fmla="*/ 314 h 565"/>
                <a:gd name="T8" fmla="*/ 595 w 903"/>
                <a:gd name="T9" fmla="*/ 395 h 565"/>
                <a:gd name="T10" fmla="*/ 744 w 903"/>
                <a:gd name="T11" fmla="*/ 395 h 565"/>
                <a:gd name="T12" fmla="*/ 699 w 903"/>
                <a:gd name="T13" fmla="*/ 251 h 565"/>
                <a:gd name="T14" fmla="*/ 744 w 903"/>
                <a:gd name="T15" fmla="*/ 395 h 565"/>
                <a:gd name="T16" fmla="*/ 740 w 903"/>
                <a:gd name="T17" fmla="*/ 191 h 565"/>
                <a:gd name="T18" fmla="*/ 740 w 903"/>
                <a:gd name="T19" fmla="*/ 223 h 565"/>
                <a:gd name="T20" fmla="*/ 706 w 903"/>
                <a:gd name="T21" fmla="*/ 223 h 565"/>
                <a:gd name="T22" fmla="*/ 706 w 903"/>
                <a:gd name="T23" fmla="*/ 191 h 565"/>
                <a:gd name="T24" fmla="*/ 451 w 903"/>
                <a:gd name="T25" fmla="*/ 0 h 565"/>
                <a:gd name="T26" fmla="*/ 705 w 903"/>
                <a:gd name="T27" fmla="*/ 85 h 565"/>
                <a:gd name="T28" fmla="*/ 705 w 903"/>
                <a:gd name="T29" fmla="*/ 480 h 565"/>
                <a:gd name="T30" fmla="*/ 451 w 903"/>
                <a:gd name="T31" fmla="*/ 565 h 565"/>
                <a:gd name="T32" fmla="*/ 197 w 903"/>
                <a:gd name="T33" fmla="*/ 480 h 565"/>
                <a:gd name="T34" fmla="*/ 197 w 903"/>
                <a:gd name="T35" fmla="*/ 85 h 565"/>
                <a:gd name="T36" fmla="*/ 451 w 903"/>
                <a:gd name="T37" fmla="*/ 0 h 565"/>
                <a:gd name="T38" fmla="*/ 536 w 903"/>
                <a:gd name="T39" fmla="*/ 142 h 565"/>
                <a:gd name="T40" fmla="*/ 423 w 903"/>
                <a:gd name="T41" fmla="*/ 424 h 565"/>
                <a:gd name="T42" fmla="*/ 846 w 903"/>
                <a:gd name="T43" fmla="*/ 283 h 565"/>
                <a:gd name="T44" fmla="*/ 189 w 903"/>
                <a:gd name="T45" fmla="*/ 395 h 565"/>
                <a:gd name="T46" fmla="*/ 214 w 903"/>
                <a:gd name="T47" fmla="*/ 279 h 565"/>
                <a:gd name="T48" fmla="*/ 220 w 903"/>
                <a:gd name="T49" fmla="*/ 248 h 565"/>
                <a:gd name="T50" fmla="*/ 230 w 903"/>
                <a:gd name="T51" fmla="*/ 309 h 565"/>
                <a:gd name="T52" fmla="*/ 297 w 903"/>
                <a:gd name="T53" fmla="*/ 395 h 565"/>
                <a:gd name="T54" fmla="*/ 303 w 903"/>
                <a:gd name="T55" fmla="*/ 194 h 565"/>
                <a:gd name="T56" fmla="*/ 274 w 903"/>
                <a:gd name="T57" fmla="*/ 348 h 565"/>
                <a:gd name="T58" fmla="*/ 269 w 903"/>
                <a:gd name="T59" fmla="*/ 314 h 565"/>
                <a:gd name="T60" fmla="*/ 247 w 903"/>
                <a:gd name="T61" fmla="*/ 194 h 565"/>
                <a:gd name="T62" fmla="*/ 181 w 903"/>
                <a:gd name="T63" fmla="*/ 277 h 565"/>
                <a:gd name="T64" fmla="*/ 167 w 903"/>
                <a:gd name="T65" fmla="*/ 348 h 565"/>
                <a:gd name="T66" fmla="*/ 155 w 903"/>
                <a:gd name="T67" fmla="*/ 277 h 565"/>
                <a:gd name="T68" fmla="*/ 91 w 903"/>
                <a:gd name="T69" fmla="*/ 194 h 565"/>
                <a:gd name="T70" fmla="*/ 189 w 903"/>
                <a:gd name="T71" fmla="*/ 395 h 565"/>
                <a:gd name="T72" fmla="*/ 408 w 903"/>
                <a:gd name="T73" fmla="*/ 251 h 565"/>
                <a:gd name="T74" fmla="*/ 363 w 903"/>
                <a:gd name="T75" fmla="*/ 395 h 565"/>
                <a:gd name="T76" fmla="*/ 387 w 903"/>
                <a:gd name="T77" fmla="*/ 185 h 565"/>
                <a:gd name="T78" fmla="*/ 363 w 903"/>
                <a:gd name="T79" fmla="*/ 207 h 565"/>
                <a:gd name="T80" fmla="*/ 386 w 903"/>
                <a:gd name="T81" fmla="*/ 230 h 565"/>
                <a:gd name="T82" fmla="*/ 411 w 903"/>
                <a:gd name="T83" fmla="*/ 207 h 565"/>
                <a:gd name="T84" fmla="*/ 387 w 903"/>
                <a:gd name="T85" fmla="*/ 185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03" h="565">
                  <a:moveTo>
                    <a:pt x="550" y="395"/>
                  </a:moveTo>
                  <a:lnTo>
                    <a:pt x="550" y="194"/>
                  </a:lnTo>
                  <a:lnTo>
                    <a:pt x="673" y="194"/>
                  </a:lnTo>
                  <a:lnTo>
                    <a:pt x="673" y="233"/>
                  </a:lnTo>
                  <a:lnTo>
                    <a:pt x="595" y="233"/>
                  </a:lnTo>
                  <a:lnTo>
                    <a:pt x="595" y="278"/>
                  </a:lnTo>
                  <a:lnTo>
                    <a:pt x="668" y="278"/>
                  </a:lnTo>
                  <a:lnTo>
                    <a:pt x="668" y="314"/>
                  </a:lnTo>
                  <a:lnTo>
                    <a:pt x="595" y="314"/>
                  </a:lnTo>
                  <a:lnTo>
                    <a:pt x="595" y="395"/>
                  </a:lnTo>
                  <a:lnTo>
                    <a:pt x="550" y="395"/>
                  </a:lnTo>
                  <a:close/>
                  <a:moveTo>
                    <a:pt x="744" y="395"/>
                  </a:moveTo>
                  <a:lnTo>
                    <a:pt x="699" y="395"/>
                  </a:lnTo>
                  <a:lnTo>
                    <a:pt x="699" y="251"/>
                  </a:lnTo>
                  <a:lnTo>
                    <a:pt x="744" y="251"/>
                  </a:lnTo>
                  <a:lnTo>
                    <a:pt x="744" y="395"/>
                  </a:lnTo>
                  <a:close/>
                  <a:moveTo>
                    <a:pt x="723" y="185"/>
                  </a:moveTo>
                  <a:cubicBezTo>
                    <a:pt x="731" y="185"/>
                    <a:pt x="736" y="187"/>
                    <a:pt x="740" y="191"/>
                  </a:cubicBezTo>
                  <a:cubicBezTo>
                    <a:pt x="745" y="196"/>
                    <a:pt x="747" y="201"/>
                    <a:pt x="747" y="207"/>
                  </a:cubicBezTo>
                  <a:cubicBezTo>
                    <a:pt x="747" y="214"/>
                    <a:pt x="745" y="219"/>
                    <a:pt x="740" y="223"/>
                  </a:cubicBezTo>
                  <a:cubicBezTo>
                    <a:pt x="736" y="227"/>
                    <a:pt x="730" y="230"/>
                    <a:pt x="723" y="230"/>
                  </a:cubicBezTo>
                  <a:cubicBezTo>
                    <a:pt x="715" y="230"/>
                    <a:pt x="710" y="227"/>
                    <a:pt x="706" y="223"/>
                  </a:cubicBezTo>
                  <a:cubicBezTo>
                    <a:pt x="701" y="219"/>
                    <a:pt x="699" y="214"/>
                    <a:pt x="699" y="207"/>
                  </a:cubicBezTo>
                  <a:cubicBezTo>
                    <a:pt x="699" y="201"/>
                    <a:pt x="701" y="196"/>
                    <a:pt x="706" y="191"/>
                  </a:cubicBezTo>
                  <a:cubicBezTo>
                    <a:pt x="710" y="187"/>
                    <a:pt x="716" y="185"/>
                    <a:pt x="723" y="185"/>
                  </a:cubicBezTo>
                  <a:close/>
                  <a:moveTo>
                    <a:pt x="451" y="0"/>
                  </a:moveTo>
                  <a:cubicBezTo>
                    <a:pt x="530" y="0"/>
                    <a:pt x="602" y="33"/>
                    <a:pt x="653" y="85"/>
                  </a:cubicBezTo>
                  <a:lnTo>
                    <a:pt x="705" y="85"/>
                  </a:lnTo>
                  <a:cubicBezTo>
                    <a:pt x="814" y="85"/>
                    <a:pt x="903" y="174"/>
                    <a:pt x="903" y="283"/>
                  </a:cubicBezTo>
                  <a:cubicBezTo>
                    <a:pt x="903" y="392"/>
                    <a:pt x="814" y="480"/>
                    <a:pt x="705" y="480"/>
                  </a:cubicBezTo>
                  <a:lnTo>
                    <a:pt x="653" y="480"/>
                  </a:lnTo>
                  <a:cubicBezTo>
                    <a:pt x="602" y="532"/>
                    <a:pt x="530" y="565"/>
                    <a:pt x="451" y="565"/>
                  </a:cubicBezTo>
                  <a:cubicBezTo>
                    <a:pt x="372" y="565"/>
                    <a:pt x="301" y="532"/>
                    <a:pt x="250" y="480"/>
                  </a:cubicBezTo>
                  <a:lnTo>
                    <a:pt x="197" y="480"/>
                  </a:lnTo>
                  <a:cubicBezTo>
                    <a:pt x="88" y="480"/>
                    <a:pt x="0" y="392"/>
                    <a:pt x="0" y="283"/>
                  </a:cubicBezTo>
                  <a:cubicBezTo>
                    <a:pt x="0" y="174"/>
                    <a:pt x="88" y="85"/>
                    <a:pt x="197" y="85"/>
                  </a:cubicBezTo>
                  <a:lnTo>
                    <a:pt x="250" y="85"/>
                  </a:lnTo>
                  <a:cubicBezTo>
                    <a:pt x="301" y="33"/>
                    <a:pt x="372" y="0"/>
                    <a:pt x="451" y="0"/>
                  </a:cubicBezTo>
                  <a:close/>
                  <a:moveTo>
                    <a:pt x="705" y="142"/>
                  </a:moveTo>
                  <a:lnTo>
                    <a:pt x="536" y="142"/>
                  </a:lnTo>
                  <a:cubicBezTo>
                    <a:pt x="479" y="142"/>
                    <a:pt x="508" y="283"/>
                    <a:pt x="484" y="283"/>
                  </a:cubicBezTo>
                  <a:cubicBezTo>
                    <a:pt x="451" y="283"/>
                    <a:pt x="479" y="424"/>
                    <a:pt x="423" y="424"/>
                  </a:cubicBezTo>
                  <a:lnTo>
                    <a:pt x="705" y="424"/>
                  </a:lnTo>
                  <a:cubicBezTo>
                    <a:pt x="783" y="424"/>
                    <a:pt x="846" y="361"/>
                    <a:pt x="846" y="283"/>
                  </a:cubicBezTo>
                  <a:cubicBezTo>
                    <a:pt x="846" y="205"/>
                    <a:pt x="783" y="142"/>
                    <a:pt x="705" y="142"/>
                  </a:cubicBezTo>
                  <a:close/>
                  <a:moveTo>
                    <a:pt x="189" y="395"/>
                  </a:moveTo>
                  <a:lnTo>
                    <a:pt x="208" y="309"/>
                  </a:lnTo>
                  <a:lnTo>
                    <a:pt x="214" y="279"/>
                  </a:lnTo>
                  <a:lnTo>
                    <a:pt x="220" y="248"/>
                  </a:lnTo>
                  <a:lnTo>
                    <a:pt x="220" y="248"/>
                  </a:lnTo>
                  <a:lnTo>
                    <a:pt x="225" y="279"/>
                  </a:lnTo>
                  <a:lnTo>
                    <a:pt x="230" y="309"/>
                  </a:lnTo>
                  <a:lnTo>
                    <a:pt x="247" y="395"/>
                  </a:lnTo>
                  <a:lnTo>
                    <a:pt x="297" y="395"/>
                  </a:lnTo>
                  <a:lnTo>
                    <a:pt x="349" y="194"/>
                  </a:lnTo>
                  <a:lnTo>
                    <a:pt x="303" y="194"/>
                  </a:lnTo>
                  <a:lnTo>
                    <a:pt x="286" y="277"/>
                  </a:lnTo>
                  <a:lnTo>
                    <a:pt x="274" y="348"/>
                  </a:lnTo>
                  <a:lnTo>
                    <a:pt x="274" y="348"/>
                  </a:lnTo>
                  <a:lnTo>
                    <a:pt x="269" y="314"/>
                  </a:lnTo>
                  <a:lnTo>
                    <a:pt x="263" y="280"/>
                  </a:lnTo>
                  <a:lnTo>
                    <a:pt x="247" y="194"/>
                  </a:lnTo>
                  <a:lnTo>
                    <a:pt x="198" y="194"/>
                  </a:lnTo>
                  <a:lnTo>
                    <a:pt x="181" y="277"/>
                  </a:lnTo>
                  <a:lnTo>
                    <a:pt x="168" y="348"/>
                  </a:lnTo>
                  <a:lnTo>
                    <a:pt x="167" y="348"/>
                  </a:lnTo>
                  <a:lnTo>
                    <a:pt x="161" y="314"/>
                  </a:lnTo>
                  <a:lnTo>
                    <a:pt x="155" y="277"/>
                  </a:lnTo>
                  <a:lnTo>
                    <a:pt x="140" y="194"/>
                  </a:lnTo>
                  <a:lnTo>
                    <a:pt x="91" y="194"/>
                  </a:lnTo>
                  <a:lnTo>
                    <a:pt x="139" y="395"/>
                  </a:lnTo>
                  <a:lnTo>
                    <a:pt x="189" y="395"/>
                  </a:lnTo>
                  <a:close/>
                  <a:moveTo>
                    <a:pt x="408" y="395"/>
                  </a:moveTo>
                  <a:lnTo>
                    <a:pt x="408" y="251"/>
                  </a:lnTo>
                  <a:lnTo>
                    <a:pt x="363" y="251"/>
                  </a:lnTo>
                  <a:lnTo>
                    <a:pt x="363" y="395"/>
                  </a:lnTo>
                  <a:lnTo>
                    <a:pt x="408" y="395"/>
                  </a:lnTo>
                  <a:close/>
                  <a:moveTo>
                    <a:pt x="387" y="185"/>
                  </a:moveTo>
                  <a:cubicBezTo>
                    <a:pt x="380" y="185"/>
                    <a:pt x="374" y="187"/>
                    <a:pt x="370" y="191"/>
                  </a:cubicBezTo>
                  <a:cubicBezTo>
                    <a:pt x="365" y="196"/>
                    <a:pt x="363" y="201"/>
                    <a:pt x="363" y="207"/>
                  </a:cubicBezTo>
                  <a:cubicBezTo>
                    <a:pt x="363" y="214"/>
                    <a:pt x="365" y="219"/>
                    <a:pt x="369" y="223"/>
                  </a:cubicBezTo>
                  <a:cubicBezTo>
                    <a:pt x="374" y="227"/>
                    <a:pt x="379" y="230"/>
                    <a:pt x="386" y="230"/>
                  </a:cubicBezTo>
                  <a:cubicBezTo>
                    <a:pt x="394" y="230"/>
                    <a:pt x="400" y="227"/>
                    <a:pt x="404" y="223"/>
                  </a:cubicBezTo>
                  <a:cubicBezTo>
                    <a:pt x="409" y="219"/>
                    <a:pt x="411" y="214"/>
                    <a:pt x="411" y="207"/>
                  </a:cubicBezTo>
                  <a:cubicBezTo>
                    <a:pt x="411" y="201"/>
                    <a:pt x="408" y="196"/>
                    <a:pt x="404" y="191"/>
                  </a:cubicBezTo>
                  <a:cubicBezTo>
                    <a:pt x="400" y="187"/>
                    <a:pt x="394" y="185"/>
                    <a:pt x="387" y="1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66" name="Circle"/>
            <p:cNvSpPr>
              <a:spLocks noChangeAspect="1" noEditPoints="1"/>
            </p:cNvSpPr>
            <p:nvPr/>
          </p:nvSpPr>
          <p:spPr bwMode="auto">
            <a:xfrm>
              <a:off x="5792785" y="8161336"/>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275" name="Radar"/>
          <p:cNvGrpSpPr>
            <a:grpSpLocks noChangeAspect="1"/>
          </p:cNvGrpSpPr>
          <p:nvPr/>
        </p:nvGrpSpPr>
        <p:grpSpPr>
          <a:xfrm>
            <a:off x="3177865" y="3294853"/>
            <a:ext cx="377825" cy="377825"/>
            <a:chOff x="6187279" y="8140698"/>
            <a:chExt cx="377825" cy="377825"/>
          </a:xfrm>
        </p:grpSpPr>
        <p:sp>
          <p:nvSpPr>
            <p:cNvPr id="4229" name="Radar Icon"/>
            <p:cNvSpPr>
              <a:spLocks noChangeAspect="1" noEditPoints="1"/>
            </p:cNvSpPr>
            <p:nvPr/>
          </p:nvSpPr>
          <p:spPr bwMode="auto">
            <a:xfrm>
              <a:off x="6264273" y="8216898"/>
              <a:ext cx="223837" cy="225425"/>
            </a:xfrm>
            <a:custGeom>
              <a:avLst/>
              <a:gdLst>
                <a:gd name="T0" fmla="*/ 511 w 788"/>
                <a:gd name="T1" fmla="*/ 723 h 790"/>
                <a:gd name="T2" fmla="*/ 280 w 788"/>
                <a:gd name="T3" fmla="*/ 732 h 790"/>
                <a:gd name="T4" fmla="*/ 280 w 788"/>
                <a:gd name="T5" fmla="*/ 790 h 790"/>
                <a:gd name="T6" fmla="*/ 139 w 788"/>
                <a:gd name="T7" fmla="*/ 790 h 790"/>
                <a:gd name="T8" fmla="*/ 139 w 788"/>
                <a:gd name="T9" fmla="*/ 633 h 790"/>
                <a:gd name="T10" fmla="*/ 72 w 788"/>
                <a:gd name="T11" fmla="*/ 284 h 790"/>
                <a:gd name="T12" fmla="*/ 249 w 788"/>
                <a:gd name="T13" fmla="*/ 461 h 790"/>
                <a:gd name="T14" fmla="*/ 341 w 788"/>
                <a:gd name="T15" fmla="*/ 396 h 790"/>
                <a:gd name="T16" fmla="*/ 334 w 788"/>
                <a:gd name="T17" fmla="*/ 363 h 790"/>
                <a:gd name="T18" fmla="*/ 419 w 788"/>
                <a:gd name="T19" fmla="*/ 278 h 790"/>
                <a:gd name="T20" fmla="*/ 503 w 788"/>
                <a:gd name="T21" fmla="*/ 363 h 790"/>
                <a:gd name="T22" fmla="*/ 419 w 788"/>
                <a:gd name="T23" fmla="*/ 447 h 790"/>
                <a:gd name="T24" fmla="*/ 380 w 788"/>
                <a:gd name="T25" fmla="*/ 438 h 790"/>
                <a:gd name="T26" fmla="*/ 315 w 788"/>
                <a:gd name="T27" fmla="*/ 527 h 790"/>
                <a:gd name="T28" fmla="*/ 511 w 788"/>
                <a:gd name="T29" fmla="*/ 723 h 790"/>
                <a:gd name="T30" fmla="*/ 421 w 788"/>
                <a:gd name="T31" fmla="*/ 141 h 790"/>
                <a:gd name="T32" fmla="*/ 647 w 788"/>
                <a:gd name="T33" fmla="*/ 367 h 790"/>
                <a:gd name="T34" fmla="*/ 610 w 788"/>
                <a:gd name="T35" fmla="*/ 492 h 790"/>
                <a:gd name="T36" fmla="*/ 619 w 788"/>
                <a:gd name="T37" fmla="*/ 423 h 790"/>
                <a:gd name="T38" fmla="*/ 365 w 788"/>
                <a:gd name="T39" fmla="*/ 169 h 790"/>
                <a:gd name="T40" fmla="*/ 297 w 788"/>
                <a:gd name="T41" fmla="*/ 179 h 790"/>
                <a:gd name="T42" fmla="*/ 421 w 788"/>
                <a:gd name="T43" fmla="*/ 141 h 790"/>
                <a:gd name="T44" fmla="*/ 461 w 788"/>
                <a:gd name="T45" fmla="*/ 0 h 790"/>
                <a:gd name="T46" fmla="*/ 788 w 788"/>
                <a:gd name="T47" fmla="*/ 345 h 790"/>
                <a:gd name="T48" fmla="*/ 734 w 788"/>
                <a:gd name="T49" fmla="*/ 536 h 790"/>
                <a:gd name="T50" fmla="*/ 747 w 788"/>
                <a:gd name="T51" fmla="*/ 432 h 790"/>
                <a:gd name="T52" fmla="*/ 379 w 788"/>
                <a:gd name="T53" fmla="*/ 43 h 790"/>
                <a:gd name="T54" fmla="*/ 280 w 788"/>
                <a:gd name="T55" fmla="*/ 57 h 790"/>
                <a:gd name="T56" fmla="*/ 461 w 788"/>
                <a:gd name="T5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88" h="790">
                  <a:moveTo>
                    <a:pt x="511" y="723"/>
                  </a:moveTo>
                  <a:cubicBezTo>
                    <a:pt x="469" y="768"/>
                    <a:pt x="375" y="772"/>
                    <a:pt x="280" y="732"/>
                  </a:cubicBezTo>
                  <a:lnTo>
                    <a:pt x="280" y="790"/>
                  </a:lnTo>
                  <a:lnTo>
                    <a:pt x="139" y="790"/>
                  </a:lnTo>
                  <a:lnTo>
                    <a:pt x="139" y="633"/>
                  </a:lnTo>
                  <a:cubicBezTo>
                    <a:pt x="27" y="512"/>
                    <a:pt x="0" y="337"/>
                    <a:pt x="72" y="284"/>
                  </a:cubicBezTo>
                  <a:lnTo>
                    <a:pt x="249" y="461"/>
                  </a:lnTo>
                  <a:lnTo>
                    <a:pt x="341" y="396"/>
                  </a:lnTo>
                  <a:cubicBezTo>
                    <a:pt x="337" y="385"/>
                    <a:pt x="334" y="374"/>
                    <a:pt x="334" y="363"/>
                  </a:cubicBezTo>
                  <a:cubicBezTo>
                    <a:pt x="334" y="316"/>
                    <a:pt x="372" y="278"/>
                    <a:pt x="419" y="278"/>
                  </a:cubicBezTo>
                  <a:cubicBezTo>
                    <a:pt x="466" y="278"/>
                    <a:pt x="503" y="316"/>
                    <a:pt x="503" y="363"/>
                  </a:cubicBezTo>
                  <a:cubicBezTo>
                    <a:pt x="503" y="409"/>
                    <a:pt x="466" y="447"/>
                    <a:pt x="419" y="447"/>
                  </a:cubicBezTo>
                  <a:cubicBezTo>
                    <a:pt x="405" y="447"/>
                    <a:pt x="391" y="444"/>
                    <a:pt x="380" y="438"/>
                  </a:cubicBezTo>
                  <a:lnTo>
                    <a:pt x="315" y="527"/>
                  </a:lnTo>
                  <a:lnTo>
                    <a:pt x="511" y="723"/>
                  </a:lnTo>
                  <a:close/>
                  <a:moveTo>
                    <a:pt x="421" y="141"/>
                  </a:moveTo>
                  <a:cubicBezTo>
                    <a:pt x="546" y="141"/>
                    <a:pt x="647" y="242"/>
                    <a:pt x="647" y="367"/>
                  </a:cubicBezTo>
                  <a:cubicBezTo>
                    <a:pt x="647" y="413"/>
                    <a:pt x="633" y="456"/>
                    <a:pt x="610" y="492"/>
                  </a:cubicBezTo>
                  <a:cubicBezTo>
                    <a:pt x="616" y="470"/>
                    <a:pt x="619" y="447"/>
                    <a:pt x="619" y="423"/>
                  </a:cubicBezTo>
                  <a:cubicBezTo>
                    <a:pt x="619" y="283"/>
                    <a:pt x="505" y="169"/>
                    <a:pt x="365" y="169"/>
                  </a:cubicBezTo>
                  <a:cubicBezTo>
                    <a:pt x="341" y="169"/>
                    <a:pt x="318" y="173"/>
                    <a:pt x="297" y="179"/>
                  </a:cubicBezTo>
                  <a:cubicBezTo>
                    <a:pt x="332" y="155"/>
                    <a:pt x="375" y="141"/>
                    <a:pt x="421" y="141"/>
                  </a:cubicBezTo>
                  <a:close/>
                  <a:moveTo>
                    <a:pt x="461" y="0"/>
                  </a:moveTo>
                  <a:cubicBezTo>
                    <a:pt x="642" y="0"/>
                    <a:pt x="788" y="155"/>
                    <a:pt x="788" y="345"/>
                  </a:cubicBezTo>
                  <a:cubicBezTo>
                    <a:pt x="788" y="416"/>
                    <a:pt x="768" y="482"/>
                    <a:pt x="734" y="536"/>
                  </a:cubicBezTo>
                  <a:cubicBezTo>
                    <a:pt x="743" y="503"/>
                    <a:pt x="747" y="468"/>
                    <a:pt x="747" y="432"/>
                  </a:cubicBezTo>
                  <a:cubicBezTo>
                    <a:pt x="747" y="217"/>
                    <a:pt x="582" y="43"/>
                    <a:pt x="379" y="43"/>
                  </a:cubicBezTo>
                  <a:cubicBezTo>
                    <a:pt x="345" y="43"/>
                    <a:pt x="312" y="48"/>
                    <a:pt x="280" y="57"/>
                  </a:cubicBezTo>
                  <a:cubicBezTo>
                    <a:pt x="332" y="21"/>
                    <a:pt x="394" y="0"/>
                    <a:pt x="461"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67" name="Circle"/>
            <p:cNvSpPr>
              <a:spLocks noChangeAspect="1" noEditPoints="1"/>
            </p:cNvSpPr>
            <p:nvPr/>
          </p:nvSpPr>
          <p:spPr bwMode="auto">
            <a:xfrm>
              <a:off x="6187279" y="814069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282" name="Radio"/>
          <p:cNvGrpSpPr>
            <a:grpSpLocks noChangeAspect="1"/>
          </p:cNvGrpSpPr>
          <p:nvPr/>
        </p:nvGrpSpPr>
        <p:grpSpPr>
          <a:xfrm>
            <a:off x="4517515" y="3294854"/>
            <a:ext cx="377825" cy="377825"/>
            <a:chOff x="6577010" y="8167686"/>
            <a:chExt cx="377825" cy="377825"/>
          </a:xfrm>
        </p:grpSpPr>
        <p:sp>
          <p:nvSpPr>
            <p:cNvPr id="4230" name="Radio Icon"/>
            <p:cNvSpPr>
              <a:spLocks noChangeAspect="1" noEditPoints="1"/>
            </p:cNvSpPr>
            <p:nvPr/>
          </p:nvSpPr>
          <p:spPr bwMode="auto">
            <a:xfrm>
              <a:off x="6677022" y="8268492"/>
              <a:ext cx="177800" cy="176212"/>
            </a:xfrm>
            <a:custGeom>
              <a:avLst/>
              <a:gdLst>
                <a:gd name="T0" fmla="*/ 311 w 621"/>
                <a:gd name="T1" fmla="*/ 135 h 615"/>
                <a:gd name="T2" fmla="*/ 367 w 621"/>
                <a:gd name="T3" fmla="*/ 192 h 615"/>
                <a:gd name="T4" fmla="*/ 311 w 621"/>
                <a:gd name="T5" fmla="*/ 248 h 615"/>
                <a:gd name="T6" fmla="*/ 254 w 621"/>
                <a:gd name="T7" fmla="*/ 192 h 615"/>
                <a:gd name="T8" fmla="*/ 311 w 621"/>
                <a:gd name="T9" fmla="*/ 135 h 615"/>
                <a:gd name="T10" fmla="*/ 357 w 621"/>
                <a:gd name="T11" fmla="*/ 287 h 615"/>
                <a:gd name="T12" fmla="*/ 409 w 621"/>
                <a:gd name="T13" fmla="*/ 615 h 615"/>
                <a:gd name="T14" fmla="*/ 212 w 621"/>
                <a:gd name="T15" fmla="*/ 615 h 615"/>
                <a:gd name="T16" fmla="*/ 265 w 621"/>
                <a:gd name="T17" fmla="*/ 287 h 615"/>
                <a:gd name="T18" fmla="*/ 357 w 621"/>
                <a:gd name="T19" fmla="*/ 287 h 615"/>
                <a:gd name="T20" fmla="*/ 621 w 621"/>
                <a:gd name="T21" fmla="*/ 192 h 615"/>
                <a:gd name="T22" fmla="*/ 555 w 621"/>
                <a:gd name="T23" fmla="*/ 384 h 615"/>
                <a:gd name="T24" fmla="*/ 510 w 621"/>
                <a:gd name="T25" fmla="*/ 349 h 615"/>
                <a:gd name="T26" fmla="*/ 565 w 621"/>
                <a:gd name="T27" fmla="*/ 192 h 615"/>
                <a:gd name="T28" fmla="*/ 510 w 621"/>
                <a:gd name="T29" fmla="*/ 35 h 615"/>
                <a:gd name="T30" fmla="*/ 555 w 621"/>
                <a:gd name="T31" fmla="*/ 0 h 615"/>
                <a:gd name="T32" fmla="*/ 621 w 621"/>
                <a:gd name="T33" fmla="*/ 192 h 615"/>
                <a:gd name="T34" fmla="*/ 67 w 621"/>
                <a:gd name="T35" fmla="*/ 384 h 615"/>
                <a:gd name="T36" fmla="*/ 0 w 621"/>
                <a:gd name="T37" fmla="*/ 192 h 615"/>
                <a:gd name="T38" fmla="*/ 67 w 621"/>
                <a:gd name="T39" fmla="*/ 0 h 615"/>
                <a:gd name="T40" fmla="*/ 111 w 621"/>
                <a:gd name="T41" fmla="*/ 35 h 615"/>
                <a:gd name="T42" fmla="*/ 57 w 621"/>
                <a:gd name="T43" fmla="*/ 192 h 615"/>
                <a:gd name="T44" fmla="*/ 111 w 621"/>
                <a:gd name="T45" fmla="*/ 349 h 615"/>
                <a:gd name="T46" fmla="*/ 67 w 621"/>
                <a:gd name="T47" fmla="*/ 384 h 615"/>
                <a:gd name="T48" fmla="*/ 466 w 621"/>
                <a:gd name="T49" fmla="*/ 70 h 615"/>
                <a:gd name="T50" fmla="*/ 508 w 621"/>
                <a:gd name="T51" fmla="*/ 192 h 615"/>
                <a:gd name="T52" fmla="*/ 466 w 621"/>
                <a:gd name="T53" fmla="*/ 314 h 615"/>
                <a:gd name="T54" fmla="*/ 422 w 621"/>
                <a:gd name="T55" fmla="*/ 279 h 615"/>
                <a:gd name="T56" fmla="*/ 452 w 621"/>
                <a:gd name="T57" fmla="*/ 192 h 615"/>
                <a:gd name="T58" fmla="*/ 422 w 621"/>
                <a:gd name="T59" fmla="*/ 105 h 615"/>
                <a:gd name="T60" fmla="*/ 466 w 621"/>
                <a:gd name="T61" fmla="*/ 70 h 615"/>
                <a:gd name="T62" fmla="*/ 155 w 621"/>
                <a:gd name="T63" fmla="*/ 314 h 615"/>
                <a:gd name="T64" fmla="*/ 113 w 621"/>
                <a:gd name="T65" fmla="*/ 192 h 615"/>
                <a:gd name="T66" fmla="*/ 155 w 621"/>
                <a:gd name="T67" fmla="*/ 70 h 615"/>
                <a:gd name="T68" fmla="*/ 200 w 621"/>
                <a:gd name="T69" fmla="*/ 105 h 615"/>
                <a:gd name="T70" fmla="*/ 170 w 621"/>
                <a:gd name="T71" fmla="*/ 192 h 615"/>
                <a:gd name="T72" fmla="*/ 200 w 621"/>
                <a:gd name="T73" fmla="*/ 279 h 615"/>
                <a:gd name="T74" fmla="*/ 155 w 621"/>
                <a:gd name="T75" fmla="*/ 314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21" h="615">
                  <a:moveTo>
                    <a:pt x="311" y="135"/>
                  </a:moveTo>
                  <a:cubicBezTo>
                    <a:pt x="342" y="135"/>
                    <a:pt x="367" y="161"/>
                    <a:pt x="367" y="192"/>
                  </a:cubicBezTo>
                  <a:cubicBezTo>
                    <a:pt x="367" y="223"/>
                    <a:pt x="342" y="248"/>
                    <a:pt x="311" y="248"/>
                  </a:cubicBezTo>
                  <a:cubicBezTo>
                    <a:pt x="280" y="248"/>
                    <a:pt x="254" y="223"/>
                    <a:pt x="254" y="192"/>
                  </a:cubicBezTo>
                  <a:cubicBezTo>
                    <a:pt x="254" y="161"/>
                    <a:pt x="280" y="135"/>
                    <a:pt x="311" y="135"/>
                  </a:cubicBezTo>
                  <a:close/>
                  <a:moveTo>
                    <a:pt x="357" y="287"/>
                  </a:moveTo>
                  <a:lnTo>
                    <a:pt x="409" y="615"/>
                  </a:lnTo>
                  <a:lnTo>
                    <a:pt x="212" y="615"/>
                  </a:lnTo>
                  <a:lnTo>
                    <a:pt x="265" y="287"/>
                  </a:lnTo>
                  <a:lnTo>
                    <a:pt x="357" y="287"/>
                  </a:lnTo>
                  <a:close/>
                  <a:moveTo>
                    <a:pt x="621" y="192"/>
                  </a:moveTo>
                  <a:cubicBezTo>
                    <a:pt x="621" y="264"/>
                    <a:pt x="596" y="331"/>
                    <a:pt x="555" y="384"/>
                  </a:cubicBezTo>
                  <a:lnTo>
                    <a:pt x="510" y="349"/>
                  </a:lnTo>
                  <a:cubicBezTo>
                    <a:pt x="544" y="306"/>
                    <a:pt x="565" y="251"/>
                    <a:pt x="565" y="192"/>
                  </a:cubicBezTo>
                  <a:cubicBezTo>
                    <a:pt x="565" y="133"/>
                    <a:pt x="544" y="78"/>
                    <a:pt x="510" y="35"/>
                  </a:cubicBezTo>
                  <a:lnTo>
                    <a:pt x="555" y="0"/>
                  </a:lnTo>
                  <a:cubicBezTo>
                    <a:pt x="596" y="53"/>
                    <a:pt x="621" y="120"/>
                    <a:pt x="621" y="192"/>
                  </a:cubicBezTo>
                  <a:close/>
                  <a:moveTo>
                    <a:pt x="67" y="384"/>
                  </a:moveTo>
                  <a:cubicBezTo>
                    <a:pt x="25" y="331"/>
                    <a:pt x="0" y="264"/>
                    <a:pt x="0" y="192"/>
                  </a:cubicBezTo>
                  <a:cubicBezTo>
                    <a:pt x="0" y="120"/>
                    <a:pt x="25" y="53"/>
                    <a:pt x="67" y="0"/>
                  </a:cubicBezTo>
                  <a:lnTo>
                    <a:pt x="111" y="35"/>
                  </a:lnTo>
                  <a:cubicBezTo>
                    <a:pt x="77" y="78"/>
                    <a:pt x="57" y="133"/>
                    <a:pt x="57" y="192"/>
                  </a:cubicBezTo>
                  <a:cubicBezTo>
                    <a:pt x="57" y="251"/>
                    <a:pt x="77" y="306"/>
                    <a:pt x="111" y="349"/>
                  </a:cubicBezTo>
                  <a:lnTo>
                    <a:pt x="67" y="384"/>
                  </a:lnTo>
                  <a:close/>
                  <a:moveTo>
                    <a:pt x="466" y="70"/>
                  </a:moveTo>
                  <a:cubicBezTo>
                    <a:pt x="492" y="103"/>
                    <a:pt x="508" y="146"/>
                    <a:pt x="508" y="192"/>
                  </a:cubicBezTo>
                  <a:cubicBezTo>
                    <a:pt x="508" y="238"/>
                    <a:pt x="492" y="280"/>
                    <a:pt x="466" y="314"/>
                  </a:cubicBezTo>
                  <a:lnTo>
                    <a:pt x="422" y="279"/>
                  </a:lnTo>
                  <a:cubicBezTo>
                    <a:pt x="441" y="255"/>
                    <a:pt x="452" y="225"/>
                    <a:pt x="452" y="192"/>
                  </a:cubicBezTo>
                  <a:cubicBezTo>
                    <a:pt x="452" y="159"/>
                    <a:pt x="441" y="129"/>
                    <a:pt x="422" y="105"/>
                  </a:cubicBezTo>
                  <a:lnTo>
                    <a:pt x="466" y="70"/>
                  </a:lnTo>
                  <a:close/>
                  <a:moveTo>
                    <a:pt x="155" y="314"/>
                  </a:moveTo>
                  <a:cubicBezTo>
                    <a:pt x="129" y="280"/>
                    <a:pt x="113" y="238"/>
                    <a:pt x="113" y="192"/>
                  </a:cubicBezTo>
                  <a:cubicBezTo>
                    <a:pt x="113" y="146"/>
                    <a:pt x="129" y="103"/>
                    <a:pt x="155" y="70"/>
                  </a:cubicBezTo>
                  <a:lnTo>
                    <a:pt x="200" y="105"/>
                  </a:lnTo>
                  <a:cubicBezTo>
                    <a:pt x="181" y="129"/>
                    <a:pt x="170" y="159"/>
                    <a:pt x="170" y="192"/>
                  </a:cubicBezTo>
                  <a:cubicBezTo>
                    <a:pt x="170" y="225"/>
                    <a:pt x="181" y="255"/>
                    <a:pt x="200" y="279"/>
                  </a:cubicBezTo>
                  <a:lnTo>
                    <a:pt x="155" y="314"/>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68" name="Circle"/>
            <p:cNvSpPr>
              <a:spLocks noChangeAspect="1" noEditPoints="1"/>
            </p:cNvSpPr>
            <p:nvPr/>
          </p:nvSpPr>
          <p:spPr bwMode="auto">
            <a:xfrm>
              <a:off x="6577010" y="8167686"/>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271" name="3G"/>
          <p:cNvGrpSpPr>
            <a:grpSpLocks noChangeAspect="1"/>
          </p:cNvGrpSpPr>
          <p:nvPr/>
        </p:nvGrpSpPr>
        <p:grpSpPr>
          <a:xfrm>
            <a:off x="3841339" y="3294854"/>
            <a:ext cx="377825" cy="377825"/>
            <a:chOff x="4656929" y="8154986"/>
            <a:chExt cx="377825" cy="377825"/>
          </a:xfrm>
        </p:grpSpPr>
        <p:sp>
          <p:nvSpPr>
            <p:cNvPr id="6956" name="3G Icon"/>
            <p:cNvSpPr>
              <a:spLocks noChangeAspect="1" noEditPoints="1"/>
            </p:cNvSpPr>
            <p:nvPr/>
          </p:nvSpPr>
          <p:spPr bwMode="auto">
            <a:xfrm>
              <a:off x="4745035" y="8280398"/>
              <a:ext cx="201613" cy="127000"/>
            </a:xfrm>
            <a:custGeom>
              <a:avLst/>
              <a:gdLst>
                <a:gd name="T0" fmla="*/ 597 w 737"/>
                <a:gd name="T1" fmla="*/ 0 h 466"/>
                <a:gd name="T2" fmla="*/ 413 w 737"/>
                <a:gd name="T3" fmla="*/ 62 h 466"/>
                <a:gd name="T4" fmla="*/ 340 w 737"/>
                <a:gd name="T5" fmla="*/ 235 h 466"/>
                <a:gd name="T6" fmla="*/ 356 w 737"/>
                <a:gd name="T7" fmla="*/ 332 h 466"/>
                <a:gd name="T8" fmla="*/ 403 w 737"/>
                <a:gd name="T9" fmla="*/ 407 h 466"/>
                <a:gd name="T10" fmla="*/ 586 w 737"/>
                <a:gd name="T11" fmla="*/ 466 h 466"/>
                <a:gd name="T12" fmla="*/ 672 w 737"/>
                <a:gd name="T13" fmla="*/ 457 h 466"/>
                <a:gd name="T14" fmla="*/ 737 w 737"/>
                <a:gd name="T15" fmla="*/ 441 h 466"/>
                <a:gd name="T16" fmla="*/ 737 w 737"/>
                <a:gd name="T17" fmla="*/ 196 h 466"/>
                <a:gd name="T18" fmla="*/ 569 w 737"/>
                <a:gd name="T19" fmla="*/ 196 h 466"/>
                <a:gd name="T20" fmla="*/ 569 w 737"/>
                <a:gd name="T21" fmla="*/ 276 h 466"/>
                <a:gd name="T22" fmla="*/ 638 w 737"/>
                <a:gd name="T23" fmla="*/ 276 h 466"/>
                <a:gd name="T24" fmla="*/ 638 w 737"/>
                <a:gd name="T25" fmla="*/ 380 h 466"/>
                <a:gd name="T26" fmla="*/ 589 w 737"/>
                <a:gd name="T27" fmla="*/ 386 h 466"/>
                <a:gd name="T28" fmla="*/ 487 w 737"/>
                <a:gd name="T29" fmla="*/ 344 h 466"/>
                <a:gd name="T30" fmla="*/ 447 w 737"/>
                <a:gd name="T31" fmla="*/ 229 h 466"/>
                <a:gd name="T32" fmla="*/ 489 w 737"/>
                <a:gd name="T33" fmla="*/ 121 h 466"/>
                <a:gd name="T34" fmla="*/ 596 w 737"/>
                <a:gd name="T35" fmla="*/ 86 h 466"/>
                <a:gd name="T36" fmla="*/ 658 w 737"/>
                <a:gd name="T37" fmla="*/ 91 h 466"/>
                <a:gd name="T38" fmla="*/ 701 w 737"/>
                <a:gd name="T39" fmla="*/ 105 h 466"/>
                <a:gd name="T40" fmla="*/ 722 w 737"/>
                <a:gd name="T41" fmla="*/ 20 h 466"/>
                <a:gd name="T42" fmla="*/ 673 w 737"/>
                <a:gd name="T43" fmla="*/ 7 h 466"/>
                <a:gd name="T44" fmla="*/ 597 w 737"/>
                <a:gd name="T45" fmla="*/ 0 h 466"/>
                <a:gd name="T46" fmla="*/ 149 w 737"/>
                <a:gd name="T47" fmla="*/ 14 h 466"/>
                <a:gd name="T48" fmla="*/ 70 w 737"/>
                <a:gd name="T49" fmla="*/ 23 h 466"/>
                <a:gd name="T50" fmla="*/ 13 w 737"/>
                <a:gd name="T51" fmla="*/ 46 h 466"/>
                <a:gd name="T52" fmla="*/ 34 w 737"/>
                <a:gd name="T53" fmla="*/ 119 h 466"/>
                <a:gd name="T54" fmla="*/ 73 w 737"/>
                <a:gd name="T55" fmla="*/ 103 h 466"/>
                <a:gd name="T56" fmla="*/ 125 w 737"/>
                <a:gd name="T57" fmla="*/ 94 h 466"/>
                <a:gd name="T58" fmla="*/ 175 w 737"/>
                <a:gd name="T59" fmla="*/ 106 h 466"/>
                <a:gd name="T60" fmla="*/ 191 w 737"/>
                <a:gd name="T61" fmla="*/ 139 h 466"/>
                <a:gd name="T62" fmla="*/ 164 w 737"/>
                <a:gd name="T63" fmla="*/ 178 h 466"/>
                <a:gd name="T64" fmla="*/ 113 w 737"/>
                <a:gd name="T65" fmla="*/ 189 h 466"/>
                <a:gd name="T66" fmla="*/ 71 w 737"/>
                <a:gd name="T67" fmla="*/ 189 h 466"/>
                <a:gd name="T68" fmla="*/ 71 w 737"/>
                <a:gd name="T69" fmla="*/ 263 h 466"/>
                <a:gd name="T70" fmla="*/ 114 w 737"/>
                <a:gd name="T71" fmla="*/ 263 h 466"/>
                <a:gd name="T72" fmla="*/ 176 w 737"/>
                <a:gd name="T73" fmla="*/ 278 h 466"/>
                <a:gd name="T74" fmla="*/ 204 w 737"/>
                <a:gd name="T75" fmla="*/ 327 h 466"/>
                <a:gd name="T76" fmla="*/ 183 w 737"/>
                <a:gd name="T77" fmla="*/ 369 h 466"/>
                <a:gd name="T78" fmla="*/ 123 w 737"/>
                <a:gd name="T79" fmla="*/ 386 h 466"/>
                <a:gd name="T80" fmla="*/ 64 w 737"/>
                <a:gd name="T81" fmla="*/ 376 h 466"/>
                <a:gd name="T82" fmla="*/ 21 w 737"/>
                <a:gd name="T83" fmla="*/ 358 h 466"/>
                <a:gd name="T84" fmla="*/ 0 w 737"/>
                <a:gd name="T85" fmla="*/ 436 h 466"/>
                <a:gd name="T86" fmla="*/ 54 w 737"/>
                <a:gd name="T87" fmla="*/ 457 h 466"/>
                <a:gd name="T88" fmla="*/ 131 w 737"/>
                <a:gd name="T89" fmla="*/ 466 h 466"/>
                <a:gd name="T90" fmla="*/ 258 w 737"/>
                <a:gd name="T91" fmla="*/ 428 h 466"/>
                <a:gd name="T92" fmla="*/ 304 w 737"/>
                <a:gd name="T93" fmla="*/ 333 h 466"/>
                <a:gd name="T94" fmla="*/ 279 w 737"/>
                <a:gd name="T95" fmla="*/ 260 h 466"/>
                <a:gd name="T96" fmla="*/ 215 w 737"/>
                <a:gd name="T97" fmla="*/ 224 h 466"/>
                <a:gd name="T98" fmla="*/ 215 w 737"/>
                <a:gd name="T99" fmla="*/ 223 h 466"/>
                <a:gd name="T100" fmla="*/ 272 w 737"/>
                <a:gd name="T101" fmla="*/ 183 h 466"/>
                <a:gd name="T102" fmla="*/ 291 w 737"/>
                <a:gd name="T103" fmla="*/ 122 h 466"/>
                <a:gd name="T104" fmla="*/ 255 w 737"/>
                <a:gd name="T105" fmla="*/ 45 h 466"/>
                <a:gd name="T106" fmla="*/ 149 w 737"/>
                <a:gd name="T107" fmla="*/ 14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37" h="466">
                  <a:moveTo>
                    <a:pt x="597" y="0"/>
                  </a:moveTo>
                  <a:cubicBezTo>
                    <a:pt x="522" y="1"/>
                    <a:pt x="460" y="21"/>
                    <a:pt x="413" y="62"/>
                  </a:cubicBezTo>
                  <a:cubicBezTo>
                    <a:pt x="365" y="103"/>
                    <a:pt x="341" y="161"/>
                    <a:pt x="340" y="235"/>
                  </a:cubicBezTo>
                  <a:cubicBezTo>
                    <a:pt x="340" y="270"/>
                    <a:pt x="345" y="302"/>
                    <a:pt x="356" y="332"/>
                  </a:cubicBezTo>
                  <a:cubicBezTo>
                    <a:pt x="367" y="362"/>
                    <a:pt x="382" y="386"/>
                    <a:pt x="403" y="407"/>
                  </a:cubicBezTo>
                  <a:cubicBezTo>
                    <a:pt x="444" y="446"/>
                    <a:pt x="505" y="466"/>
                    <a:pt x="586" y="466"/>
                  </a:cubicBezTo>
                  <a:cubicBezTo>
                    <a:pt x="617" y="466"/>
                    <a:pt x="645" y="462"/>
                    <a:pt x="672" y="457"/>
                  </a:cubicBezTo>
                  <a:cubicBezTo>
                    <a:pt x="699" y="452"/>
                    <a:pt x="721" y="447"/>
                    <a:pt x="737" y="441"/>
                  </a:cubicBezTo>
                  <a:lnTo>
                    <a:pt x="737" y="196"/>
                  </a:lnTo>
                  <a:lnTo>
                    <a:pt x="569" y="196"/>
                  </a:lnTo>
                  <a:lnTo>
                    <a:pt x="569" y="276"/>
                  </a:lnTo>
                  <a:lnTo>
                    <a:pt x="638" y="276"/>
                  </a:lnTo>
                  <a:lnTo>
                    <a:pt x="638" y="380"/>
                  </a:lnTo>
                  <a:cubicBezTo>
                    <a:pt x="629" y="383"/>
                    <a:pt x="613" y="385"/>
                    <a:pt x="589" y="386"/>
                  </a:cubicBezTo>
                  <a:cubicBezTo>
                    <a:pt x="547" y="385"/>
                    <a:pt x="513" y="372"/>
                    <a:pt x="487" y="344"/>
                  </a:cubicBezTo>
                  <a:cubicBezTo>
                    <a:pt x="461" y="317"/>
                    <a:pt x="448" y="278"/>
                    <a:pt x="447" y="229"/>
                  </a:cubicBezTo>
                  <a:cubicBezTo>
                    <a:pt x="448" y="180"/>
                    <a:pt x="462" y="145"/>
                    <a:pt x="489" y="121"/>
                  </a:cubicBezTo>
                  <a:cubicBezTo>
                    <a:pt x="517" y="98"/>
                    <a:pt x="553" y="86"/>
                    <a:pt x="596" y="86"/>
                  </a:cubicBezTo>
                  <a:cubicBezTo>
                    <a:pt x="621" y="86"/>
                    <a:pt x="641" y="88"/>
                    <a:pt x="658" y="91"/>
                  </a:cubicBezTo>
                  <a:cubicBezTo>
                    <a:pt x="675" y="95"/>
                    <a:pt x="689" y="100"/>
                    <a:pt x="701" y="105"/>
                  </a:cubicBezTo>
                  <a:lnTo>
                    <a:pt x="722" y="20"/>
                  </a:lnTo>
                  <a:cubicBezTo>
                    <a:pt x="711" y="15"/>
                    <a:pt x="695" y="12"/>
                    <a:pt x="673" y="7"/>
                  </a:cubicBezTo>
                  <a:cubicBezTo>
                    <a:pt x="651" y="3"/>
                    <a:pt x="626" y="1"/>
                    <a:pt x="597" y="0"/>
                  </a:cubicBezTo>
                  <a:close/>
                  <a:moveTo>
                    <a:pt x="149" y="14"/>
                  </a:moveTo>
                  <a:cubicBezTo>
                    <a:pt x="120" y="14"/>
                    <a:pt x="94" y="17"/>
                    <a:pt x="70" y="23"/>
                  </a:cubicBezTo>
                  <a:cubicBezTo>
                    <a:pt x="46" y="30"/>
                    <a:pt x="27" y="37"/>
                    <a:pt x="13" y="46"/>
                  </a:cubicBezTo>
                  <a:lnTo>
                    <a:pt x="34" y="119"/>
                  </a:lnTo>
                  <a:cubicBezTo>
                    <a:pt x="43" y="114"/>
                    <a:pt x="57" y="108"/>
                    <a:pt x="73" y="103"/>
                  </a:cubicBezTo>
                  <a:cubicBezTo>
                    <a:pt x="90" y="97"/>
                    <a:pt x="107" y="94"/>
                    <a:pt x="125" y="94"/>
                  </a:cubicBezTo>
                  <a:cubicBezTo>
                    <a:pt x="147" y="94"/>
                    <a:pt x="164" y="98"/>
                    <a:pt x="175" y="106"/>
                  </a:cubicBezTo>
                  <a:cubicBezTo>
                    <a:pt x="185" y="114"/>
                    <a:pt x="191" y="125"/>
                    <a:pt x="191" y="139"/>
                  </a:cubicBezTo>
                  <a:cubicBezTo>
                    <a:pt x="189" y="157"/>
                    <a:pt x="180" y="170"/>
                    <a:pt x="164" y="178"/>
                  </a:cubicBezTo>
                  <a:cubicBezTo>
                    <a:pt x="148" y="185"/>
                    <a:pt x="131" y="189"/>
                    <a:pt x="113" y="189"/>
                  </a:cubicBezTo>
                  <a:lnTo>
                    <a:pt x="71" y="189"/>
                  </a:lnTo>
                  <a:lnTo>
                    <a:pt x="71" y="263"/>
                  </a:lnTo>
                  <a:lnTo>
                    <a:pt x="114" y="263"/>
                  </a:lnTo>
                  <a:cubicBezTo>
                    <a:pt x="138" y="263"/>
                    <a:pt x="159" y="268"/>
                    <a:pt x="176" y="278"/>
                  </a:cubicBezTo>
                  <a:cubicBezTo>
                    <a:pt x="194" y="288"/>
                    <a:pt x="203" y="305"/>
                    <a:pt x="204" y="327"/>
                  </a:cubicBezTo>
                  <a:cubicBezTo>
                    <a:pt x="204" y="343"/>
                    <a:pt x="197" y="358"/>
                    <a:pt x="183" y="369"/>
                  </a:cubicBezTo>
                  <a:cubicBezTo>
                    <a:pt x="170" y="380"/>
                    <a:pt x="150" y="385"/>
                    <a:pt x="123" y="386"/>
                  </a:cubicBezTo>
                  <a:cubicBezTo>
                    <a:pt x="102" y="385"/>
                    <a:pt x="82" y="382"/>
                    <a:pt x="64" y="376"/>
                  </a:cubicBezTo>
                  <a:cubicBezTo>
                    <a:pt x="45" y="370"/>
                    <a:pt x="31" y="364"/>
                    <a:pt x="21" y="358"/>
                  </a:cubicBezTo>
                  <a:lnTo>
                    <a:pt x="0" y="436"/>
                  </a:lnTo>
                  <a:cubicBezTo>
                    <a:pt x="13" y="444"/>
                    <a:pt x="31" y="451"/>
                    <a:pt x="54" y="457"/>
                  </a:cubicBezTo>
                  <a:cubicBezTo>
                    <a:pt x="76" y="463"/>
                    <a:pt x="102" y="466"/>
                    <a:pt x="131" y="466"/>
                  </a:cubicBezTo>
                  <a:cubicBezTo>
                    <a:pt x="186" y="465"/>
                    <a:pt x="228" y="452"/>
                    <a:pt x="258" y="428"/>
                  </a:cubicBezTo>
                  <a:cubicBezTo>
                    <a:pt x="289" y="404"/>
                    <a:pt x="304" y="372"/>
                    <a:pt x="304" y="333"/>
                  </a:cubicBezTo>
                  <a:cubicBezTo>
                    <a:pt x="304" y="303"/>
                    <a:pt x="296" y="278"/>
                    <a:pt x="279" y="260"/>
                  </a:cubicBezTo>
                  <a:cubicBezTo>
                    <a:pt x="262" y="241"/>
                    <a:pt x="241" y="229"/>
                    <a:pt x="215" y="224"/>
                  </a:cubicBezTo>
                  <a:lnTo>
                    <a:pt x="215" y="223"/>
                  </a:lnTo>
                  <a:cubicBezTo>
                    <a:pt x="241" y="214"/>
                    <a:pt x="259" y="200"/>
                    <a:pt x="272" y="183"/>
                  </a:cubicBezTo>
                  <a:cubicBezTo>
                    <a:pt x="284" y="165"/>
                    <a:pt x="291" y="145"/>
                    <a:pt x="291" y="122"/>
                  </a:cubicBezTo>
                  <a:cubicBezTo>
                    <a:pt x="291" y="91"/>
                    <a:pt x="279" y="66"/>
                    <a:pt x="255" y="45"/>
                  </a:cubicBezTo>
                  <a:cubicBezTo>
                    <a:pt x="231" y="25"/>
                    <a:pt x="195" y="14"/>
                    <a:pt x="149" y="1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69" name="Circle"/>
            <p:cNvSpPr>
              <a:spLocks noChangeAspect="1" noEditPoints="1"/>
            </p:cNvSpPr>
            <p:nvPr/>
          </p:nvSpPr>
          <p:spPr bwMode="auto">
            <a:xfrm>
              <a:off x="4656929" y="8154986"/>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272" name="4G"/>
          <p:cNvGrpSpPr>
            <a:grpSpLocks noChangeAspect="1"/>
          </p:cNvGrpSpPr>
          <p:nvPr/>
        </p:nvGrpSpPr>
        <p:grpSpPr>
          <a:xfrm>
            <a:off x="1168396" y="3294853"/>
            <a:ext cx="377825" cy="377825"/>
            <a:chOff x="5051423" y="8134348"/>
            <a:chExt cx="377825" cy="377825"/>
          </a:xfrm>
        </p:grpSpPr>
        <p:sp>
          <p:nvSpPr>
            <p:cNvPr id="6957" name="4G Icon"/>
            <p:cNvSpPr>
              <a:spLocks noChangeAspect="1" noEditPoints="1"/>
            </p:cNvSpPr>
            <p:nvPr/>
          </p:nvSpPr>
          <p:spPr bwMode="auto">
            <a:xfrm>
              <a:off x="5134766" y="8259760"/>
              <a:ext cx="211138" cy="127000"/>
            </a:xfrm>
            <a:custGeom>
              <a:avLst/>
              <a:gdLst>
                <a:gd name="T0" fmla="*/ 636 w 776"/>
                <a:gd name="T1" fmla="*/ 0 h 466"/>
                <a:gd name="T2" fmla="*/ 451 w 776"/>
                <a:gd name="T3" fmla="*/ 62 h 466"/>
                <a:gd name="T4" fmla="*/ 378 w 776"/>
                <a:gd name="T5" fmla="*/ 235 h 466"/>
                <a:gd name="T6" fmla="*/ 395 w 776"/>
                <a:gd name="T7" fmla="*/ 332 h 466"/>
                <a:gd name="T8" fmla="*/ 442 w 776"/>
                <a:gd name="T9" fmla="*/ 407 h 466"/>
                <a:gd name="T10" fmla="*/ 625 w 776"/>
                <a:gd name="T11" fmla="*/ 466 h 466"/>
                <a:gd name="T12" fmla="*/ 711 w 776"/>
                <a:gd name="T13" fmla="*/ 458 h 466"/>
                <a:gd name="T14" fmla="*/ 776 w 776"/>
                <a:gd name="T15" fmla="*/ 441 h 466"/>
                <a:gd name="T16" fmla="*/ 776 w 776"/>
                <a:gd name="T17" fmla="*/ 196 h 466"/>
                <a:gd name="T18" fmla="*/ 607 w 776"/>
                <a:gd name="T19" fmla="*/ 196 h 466"/>
                <a:gd name="T20" fmla="*/ 607 w 776"/>
                <a:gd name="T21" fmla="*/ 276 h 466"/>
                <a:gd name="T22" fmla="*/ 676 w 776"/>
                <a:gd name="T23" fmla="*/ 276 h 466"/>
                <a:gd name="T24" fmla="*/ 676 w 776"/>
                <a:gd name="T25" fmla="*/ 380 h 466"/>
                <a:gd name="T26" fmla="*/ 628 w 776"/>
                <a:gd name="T27" fmla="*/ 386 h 466"/>
                <a:gd name="T28" fmla="*/ 525 w 776"/>
                <a:gd name="T29" fmla="*/ 344 h 466"/>
                <a:gd name="T30" fmla="*/ 486 w 776"/>
                <a:gd name="T31" fmla="*/ 229 h 466"/>
                <a:gd name="T32" fmla="*/ 528 w 776"/>
                <a:gd name="T33" fmla="*/ 121 h 466"/>
                <a:gd name="T34" fmla="*/ 635 w 776"/>
                <a:gd name="T35" fmla="*/ 86 h 466"/>
                <a:gd name="T36" fmla="*/ 697 w 776"/>
                <a:gd name="T37" fmla="*/ 91 h 466"/>
                <a:gd name="T38" fmla="*/ 740 w 776"/>
                <a:gd name="T39" fmla="*/ 105 h 466"/>
                <a:gd name="T40" fmla="*/ 761 w 776"/>
                <a:gd name="T41" fmla="*/ 20 h 466"/>
                <a:gd name="T42" fmla="*/ 712 w 776"/>
                <a:gd name="T43" fmla="*/ 7 h 466"/>
                <a:gd name="T44" fmla="*/ 636 w 776"/>
                <a:gd name="T45" fmla="*/ 0 h 466"/>
                <a:gd name="T46" fmla="*/ 166 w 776"/>
                <a:gd name="T47" fmla="*/ 20 h 466"/>
                <a:gd name="T48" fmla="*/ 0 w 776"/>
                <a:gd name="T49" fmla="*/ 287 h 466"/>
                <a:gd name="T50" fmla="*/ 0 w 776"/>
                <a:gd name="T51" fmla="*/ 351 h 466"/>
                <a:gd name="T52" fmla="*/ 195 w 776"/>
                <a:gd name="T53" fmla="*/ 351 h 466"/>
                <a:gd name="T54" fmla="*/ 195 w 776"/>
                <a:gd name="T55" fmla="*/ 459 h 466"/>
                <a:gd name="T56" fmla="*/ 289 w 776"/>
                <a:gd name="T57" fmla="*/ 459 h 466"/>
                <a:gd name="T58" fmla="*/ 289 w 776"/>
                <a:gd name="T59" fmla="*/ 351 h 466"/>
                <a:gd name="T60" fmla="*/ 341 w 776"/>
                <a:gd name="T61" fmla="*/ 351 h 466"/>
                <a:gd name="T62" fmla="*/ 341 w 776"/>
                <a:gd name="T63" fmla="*/ 277 h 466"/>
                <a:gd name="T64" fmla="*/ 289 w 776"/>
                <a:gd name="T65" fmla="*/ 277 h 466"/>
                <a:gd name="T66" fmla="*/ 289 w 776"/>
                <a:gd name="T67" fmla="*/ 20 h 466"/>
                <a:gd name="T68" fmla="*/ 166 w 776"/>
                <a:gd name="T69" fmla="*/ 20 h 466"/>
                <a:gd name="T70" fmla="*/ 196 w 776"/>
                <a:gd name="T71" fmla="*/ 94 h 466"/>
                <a:gd name="T72" fmla="*/ 197 w 776"/>
                <a:gd name="T73" fmla="*/ 94 h 466"/>
                <a:gd name="T74" fmla="*/ 195 w 776"/>
                <a:gd name="T75" fmla="*/ 178 h 466"/>
                <a:gd name="T76" fmla="*/ 195 w 776"/>
                <a:gd name="T77" fmla="*/ 277 h 466"/>
                <a:gd name="T78" fmla="*/ 96 w 776"/>
                <a:gd name="T79" fmla="*/ 277 h 466"/>
                <a:gd name="T80" fmla="*/ 96 w 776"/>
                <a:gd name="T81" fmla="*/ 276 h 466"/>
                <a:gd name="T82" fmla="*/ 154 w 776"/>
                <a:gd name="T83" fmla="*/ 178 h 466"/>
                <a:gd name="T84" fmla="*/ 196 w 776"/>
                <a:gd name="T85" fmla="*/ 94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76" h="466">
                  <a:moveTo>
                    <a:pt x="636" y="0"/>
                  </a:moveTo>
                  <a:cubicBezTo>
                    <a:pt x="561" y="1"/>
                    <a:pt x="499" y="21"/>
                    <a:pt x="451" y="62"/>
                  </a:cubicBezTo>
                  <a:cubicBezTo>
                    <a:pt x="404" y="103"/>
                    <a:pt x="380" y="161"/>
                    <a:pt x="378" y="235"/>
                  </a:cubicBezTo>
                  <a:cubicBezTo>
                    <a:pt x="378" y="270"/>
                    <a:pt x="384" y="302"/>
                    <a:pt x="395" y="332"/>
                  </a:cubicBezTo>
                  <a:cubicBezTo>
                    <a:pt x="406" y="362"/>
                    <a:pt x="421" y="386"/>
                    <a:pt x="442" y="407"/>
                  </a:cubicBezTo>
                  <a:cubicBezTo>
                    <a:pt x="482" y="446"/>
                    <a:pt x="544" y="466"/>
                    <a:pt x="625" y="466"/>
                  </a:cubicBezTo>
                  <a:cubicBezTo>
                    <a:pt x="655" y="466"/>
                    <a:pt x="684" y="463"/>
                    <a:pt x="711" y="458"/>
                  </a:cubicBezTo>
                  <a:cubicBezTo>
                    <a:pt x="738" y="453"/>
                    <a:pt x="759" y="447"/>
                    <a:pt x="776" y="441"/>
                  </a:cubicBezTo>
                  <a:lnTo>
                    <a:pt x="776" y="196"/>
                  </a:lnTo>
                  <a:lnTo>
                    <a:pt x="607" y="196"/>
                  </a:lnTo>
                  <a:lnTo>
                    <a:pt x="607" y="276"/>
                  </a:lnTo>
                  <a:lnTo>
                    <a:pt x="676" y="276"/>
                  </a:lnTo>
                  <a:lnTo>
                    <a:pt x="676" y="380"/>
                  </a:lnTo>
                  <a:cubicBezTo>
                    <a:pt x="667" y="384"/>
                    <a:pt x="651" y="385"/>
                    <a:pt x="628" y="386"/>
                  </a:cubicBezTo>
                  <a:cubicBezTo>
                    <a:pt x="585" y="385"/>
                    <a:pt x="551" y="372"/>
                    <a:pt x="525" y="344"/>
                  </a:cubicBezTo>
                  <a:cubicBezTo>
                    <a:pt x="500" y="317"/>
                    <a:pt x="486" y="278"/>
                    <a:pt x="486" y="229"/>
                  </a:cubicBezTo>
                  <a:cubicBezTo>
                    <a:pt x="487" y="180"/>
                    <a:pt x="500" y="145"/>
                    <a:pt x="528" y="121"/>
                  </a:cubicBezTo>
                  <a:cubicBezTo>
                    <a:pt x="556" y="98"/>
                    <a:pt x="592" y="86"/>
                    <a:pt x="635" y="86"/>
                  </a:cubicBezTo>
                  <a:cubicBezTo>
                    <a:pt x="659" y="86"/>
                    <a:pt x="680" y="88"/>
                    <a:pt x="697" y="91"/>
                  </a:cubicBezTo>
                  <a:cubicBezTo>
                    <a:pt x="713" y="95"/>
                    <a:pt x="727" y="100"/>
                    <a:pt x="740" y="105"/>
                  </a:cubicBezTo>
                  <a:lnTo>
                    <a:pt x="761" y="20"/>
                  </a:lnTo>
                  <a:cubicBezTo>
                    <a:pt x="750" y="15"/>
                    <a:pt x="733" y="12"/>
                    <a:pt x="712" y="7"/>
                  </a:cubicBezTo>
                  <a:cubicBezTo>
                    <a:pt x="690" y="3"/>
                    <a:pt x="665" y="1"/>
                    <a:pt x="636" y="0"/>
                  </a:cubicBezTo>
                  <a:close/>
                  <a:moveTo>
                    <a:pt x="166" y="20"/>
                  </a:moveTo>
                  <a:lnTo>
                    <a:pt x="0" y="287"/>
                  </a:lnTo>
                  <a:lnTo>
                    <a:pt x="0" y="351"/>
                  </a:lnTo>
                  <a:lnTo>
                    <a:pt x="195" y="351"/>
                  </a:lnTo>
                  <a:lnTo>
                    <a:pt x="195" y="459"/>
                  </a:lnTo>
                  <a:lnTo>
                    <a:pt x="289" y="459"/>
                  </a:lnTo>
                  <a:lnTo>
                    <a:pt x="289" y="351"/>
                  </a:lnTo>
                  <a:lnTo>
                    <a:pt x="341" y="351"/>
                  </a:lnTo>
                  <a:lnTo>
                    <a:pt x="341" y="277"/>
                  </a:lnTo>
                  <a:lnTo>
                    <a:pt x="289" y="277"/>
                  </a:lnTo>
                  <a:lnTo>
                    <a:pt x="289" y="20"/>
                  </a:lnTo>
                  <a:lnTo>
                    <a:pt x="166" y="20"/>
                  </a:lnTo>
                  <a:close/>
                  <a:moveTo>
                    <a:pt x="196" y="94"/>
                  </a:moveTo>
                  <a:lnTo>
                    <a:pt x="197" y="94"/>
                  </a:lnTo>
                  <a:cubicBezTo>
                    <a:pt x="196" y="123"/>
                    <a:pt x="195" y="151"/>
                    <a:pt x="195" y="178"/>
                  </a:cubicBezTo>
                  <a:lnTo>
                    <a:pt x="195" y="277"/>
                  </a:lnTo>
                  <a:lnTo>
                    <a:pt x="96" y="277"/>
                  </a:lnTo>
                  <a:lnTo>
                    <a:pt x="96" y="276"/>
                  </a:lnTo>
                  <a:lnTo>
                    <a:pt x="154" y="178"/>
                  </a:lnTo>
                  <a:cubicBezTo>
                    <a:pt x="168" y="150"/>
                    <a:pt x="182" y="122"/>
                    <a:pt x="196" y="9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70" name="Circle"/>
            <p:cNvSpPr>
              <a:spLocks noChangeAspect="1" noEditPoints="1"/>
            </p:cNvSpPr>
            <p:nvPr/>
          </p:nvSpPr>
          <p:spPr bwMode="auto">
            <a:xfrm>
              <a:off x="5051423" y="813434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273" name="Bluetooth"/>
          <p:cNvGrpSpPr>
            <a:grpSpLocks noChangeAspect="1"/>
          </p:cNvGrpSpPr>
          <p:nvPr/>
        </p:nvGrpSpPr>
        <p:grpSpPr>
          <a:xfrm>
            <a:off x="1838219" y="3294853"/>
            <a:ext cx="377825" cy="377825"/>
            <a:chOff x="5441154" y="8161336"/>
            <a:chExt cx="377825" cy="377825"/>
          </a:xfrm>
        </p:grpSpPr>
        <p:sp>
          <p:nvSpPr>
            <p:cNvPr id="4227" name="Bluetooth Icon"/>
            <p:cNvSpPr>
              <a:spLocks noChangeAspect="1" noEditPoints="1"/>
            </p:cNvSpPr>
            <p:nvPr/>
          </p:nvSpPr>
          <p:spPr bwMode="auto">
            <a:xfrm>
              <a:off x="5565773" y="8232773"/>
              <a:ext cx="128587" cy="234950"/>
            </a:xfrm>
            <a:custGeom>
              <a:avLst/>
              <a:gdLst>
                <a:gd name="T0" fmla="*/ 451 w 451"/>
                <a:gd name="T1" fmla="*/ 564 h 818"/>
                <a:gd name="T2" fmla="*/ 197 w 451"/>
                <a:gd name="T3" fmla="*/ 818 h 818"/>
                <a:gd name="T4" fmla="*/ 197 w 451"/>
                <a:gd name="T5" fmla="*/ 508 h 818"/>
                <a:gd name="T6" fmla="*/ 56 w 451"/>
                <a:gd name="T7" fmla="*/ 621 h 818"/>
                <a:gd name="T8" fmla="*/ 0 w 451"/>
                <a:gd name="T9" fmla="*/ 564 h 818"/>
                <a:gd name="T10" fmla="*/ 169 w 451"/>
                <a:gd name="T11" fmla="*/ 409 h 818"/>
                <a:gd name="T12" fmla="*/ 0 w 451"/>
                <a:gd name="T13" fmla="*/ 254 h 818"/>
                <a:gd name="T14" fmla="*/ 56 w 451"/>
                <a:gd name="T15" fmla="*/ 197 h 818"/>
                <a:gd name="T16" fmla="*/ 197 w 451"/>
                <a:gd name="T17" fmla="*/ 310 h 818"/>
                <a:gd name="T18" fmla="*/ 197 w 451"/>
                <a:gd name="T19" fmla="*/ 0 h 818"/>
                <a:gd name="T20" fmla="*/ 451 w 451"/>
                <a:gd name="T21" fmla="*/ 254 h 818"/>
                <a:gd name="T22" fmla="*/ 296 w 451"/>
                <a:gd name="T23" fmla="*/ 409 h 818"/>
                <a:gd name="T24" fmla="*/ 451 w 451"/>
                <a:gd name="T25" fmla="*/ 564 h 818"/>
                <a:gd name="T26" fmla="*/ 282 w 451"/>
                <a:gd name="T27" fmla="*/ 508 h 818"/>
                <a:gd name="T28" fmla="*/ 282 w 451"/>
                <a:gd name="T29" fmla="*/ 621 h 818"/>
                <a:gd name="T30" fmla="*/ 339 w 451"/>
                <a:gd name="T31" fmla="*/ 564 h 818"/>
                <a:gd name="T32" fmla="*/ 282 w 451"/>
                <a:gd name="T33" fmla="*/ 508 h 818"/>
                <a:gd name="T34" fmla="*/ 282 w 451"/>
                <a:gd name="T35" fmla="*/ 310 h 818"/>
                <a:gd name="T36" fmla="*/ 339 w 451"/>
                <a:gd name="T37" fmla="*/ 254 h 818"/>
                <a:gd name="T38" fmla="*/ 282 w 451"/>
                <a:gd name="T39" fmla="*/ 197 h 818"/>
                <a:gd name="T40" fmla="*/ 282 w 451"/>
                <a:gd name="T41" fmla="*/ 310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1" h="818">
                  <a:moveTo>
                    <a:pt x="451" y="564"/>
                  </a:moveTo>
                  <a:lnTo>
                    <a:pt x="197" y="818"/>
                  </a:lnTo>
                  <a:lnTo>
                    <a:pt x="197" y="508"/>
                  </a:lnTo>
                  <a:lnTo>
                    <a:pt x="56" y="621"/>
                  </a:lnTo>
                  <a:lnTo>
                    <a:pt x="0" y="564"/>
                  </a:lnTo>
                  <a:lnTo>
                    <a:pt x="169" y="409"/>
                  </a:lnTo>
                  <a:lnTo>
                    <a:pt x="0" y="254"/>
                  </a:lnTo>
                  <a:lnTo>
                    <a:pt x="56" y="197"/>
                  </a:lnTo>
                  <a:lnTo>
                    <a:pt x="197" y="310"/>
                  </a:lnTo>
                  <a:lnTo>
                    <a:pt x="197" y="0"/>
                  </a:lnTo>
                  <a:lnTo>
                    <a:pt x="451" y="254"/>
                  </a:lnTo>
                  <a:lnTo>
                    <a:pt x="296" y="409"/>
                  </a:lnTo>
                  <a:lnTo>
                    <a:pt x="451" y="564"/>
                  </a:lnTo>
                  <a:close/>
                  <a:moveTo>
                    <a:pt x="282" y="508"/>
                  </a:moveTo>
                  <a:lnTo>
                    <a:pt x="282" y="621"/>
                  </a:lnTo>
                  <a:lnTo>
                    <a:pt x="339" y="564"/>
                  </a:lnTo>
                  <a:lnTo>
                    <a:pt x="282" y="508"/>
                  </a:lnTo>
                  <a:close/>
                  <a:moveTo>
                    <a:pt x="282" y="310"/>
                  </a:moveTo>
                  <a:lnTo>
                    <a:pt x="339" y="254"/>
                  </a:lnTo>
                  <a:lnTo>
                    <a:pt x="282" y="197"/>
                  </a:lnTo>
                  <a:lnTo>
                    <a:pt x="282" y="310"/>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71" name="Circle"/>
            <p:cNvSpPr>
              <a:spLocks noChangeAspect="1" noEditPoints="1"/>
            </p:cNvSpPr>
            <p:nvPr/>
          </p:nvSpPr>
          <p:spPr bwMode="auto">
            <a:xfrm>
              <a:off x="5441154" y="8161336"/>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349" name="Stream"/>
          <p:cNvGrpSpPr>
            <a:grpSpLocks noChangeAspect="1"/>
          </p:cNvGrpSpPr>
          <p:nvPr/>
        </p:nvGrpSpPr>
        <p:grpSpPr>
          <a:xfrm>
            <a:off x="5187332" y="3294852"/>
            <a:ext cx="377825" cy="377825"/>
            <a:chOff x="1168396" y="8736805"/>
            <a:chExt cx="377825" cy="377825"/>
          </a:xfrm>
        </p:grpSpPr>
        <p:sp>
          <p:nvSpPr>
            <p:cNvPr id="4231" name="Stream Icon"/>
            <p:cNvSpPr>
              <a:spLocks noChangeAspect="1" noEditPoints="1"/>
            </p:cNvSpPr>
            <p:nvPr/>
          </p:nvSpPr>
          <p:spPr bwMode="auto">
            <a:xfrm>
              <a:off x="1227927" y="8834436"/>
              <a:ext cx="258762" cy="182562"/>
            </a:xfrm>
            <a:custGeom>
              <a:avLst/>
              <a:gdLst>
                <a:gd name="T0" fmla="*/ 452 w 904"/>
                <a:gd name="T1" fmla="*/ 207 h 639"/>
                <a:gd name="T2" fmla="*/ 565 w 904"/>
                <a:gd name="T3" fmla="*/ 319 h 639"/>
                <a:gd name="T4" fmla="*/ 452 w 904"/>
                <a:gd name="T5" fmla="*/ 432 h 639"/>
                <a:gd name="T6" fmla="*/ 339 w 904"/>
                <a:gd name="T7" fmla="*/ 319 h 639"/>
                <a:gd name="T8" fmla="*/ 452 w 904"/>
                <a:gd name="T9" fmla="*/ 207 h 639"/>
                <a:gd name="T10" fmla="*/ 254 w 904"/>
                <a:gd name="T11" fmla="*/ 319 h 639"/>
                <a:gd name="T12" fmla="*/ 312 w 904"/>
                <a:gd name="T13" fmla="*/ 459 h 639"/>
                <a:gd name="T14" fmla="*/ 252 w 904"/>
                <a:gd name="T15" fmla="*/ 519 h 639"/>
                <a:gd name="T16" fmla="*/ 170 w 904"/>
                <a:gd name="T17" fmla="*/ 319 h 639"/>
                <a:gd name="T18" fmla="*/ 252 w 904"/>
                <a:gd name="T19" fmla="*/ 120 h 639"/>
                <a:gd name="T20" fmla="*/ 312 w 904"/>
                <a:gd name="T21" fmla="*/ 180 h 639"/>
                <a:gd name="T22" fmla="*/ 254 w 904"/>
                <a:gd name="T23" fmla="*/ 319 h 639"/>
                <a:gd name="T24" fmla="*/ 650 w 904"/>
                <a:gd name="T25" fmla="*/ 319 h 639"/>
                <a:gd name="T26" fmla="*/ 592 w 904"/>
                <a:gd name="T27" fmla="*/ 180 h 639"/>
                <a:gd name="T28" fmla="*/ 652 w 904"/>
                <a:gd name="T29" fmla="*/ 120 h 639"/>
                <a:gd name="T30" fmla="*/ 734 w 904"/>
                <a:gd name="T31" fmla="*/ 319 h 639"/>
                <a:gd name="T32" fmla="*/ 652 w 904"/>
                <a:gd name="T33" fmla="*/ 519 h 639"/>
                <a:gd name="T34" fmla="*/ 592 w 904"/>
                <a:gd name="T35" fmla="*/ 459 h 639"/>
                <a:gd name="T36" fmla="*/ 650 w 904"/>
                <a:gd name="T37" fmla="*/ 319 h 639"/>
                <a:gd name="T38" fmla="*/ 85 w 904"/>
                <a:gd name="T39" fmla="*/ 319 h 639"/>
                <a:gd name="T40" fmla="*/ 193 w 904"/>
                <a:gd name="T41" fmla="*/ 579 h 639"/>
                <a:gd name="T42" fmla="*/ 133 w 904"/>
                <a:gd name="T43" fmla="*/ 639 h 639"/>
                <a:gd name="T44" fmla="*/ 0 w 904"/>
                <a:gd name="T45" fmla="*/ 319 h 639"/>
                <a:gd name="T46" fmla="*/ 133 w 904"/>
                <a:gd name="T47" fmla="*/ 0 h 639"/>
                <a:gd name="T48" fmla="*/ 193 w 904"/>
                <a:gd name="T49" fmla="*/ 60 h 639"/>
                <a:gd name="T50" fmla="*/ 85 w 904"/>
                <a:gd name="T51" fmla="*/ 319 h 639"/>
                <a:gd name="T52" fmla="*/ 819 w 904"/>
                <a:gd name="T53" fmla="*/ 319 h 639"/>
                <a:gd name="T54" fmla="*/ 711 w 904"/>
                <a:gd name="T55" fmla="*/ 60 h 639"/>
                <a:gd name="T56" fmla="*/ 771 w 904"/>
                <a:gd name="T57" fmla="*/ 0 h 639"/>
                <a:gd name="T58" fmla="*/ 904 w 904"/>
                <a:gd name="T59" fmla="*/ 319 h 639"/>
                <a:gd name="T60" fmla="*/ 771 w 904"/>
                <a:gd name="T61" fmla="*/ 639 h 639"/>
                <a:gd name="T62" fmla="*/ 711 w 904"/>
                <a:gd name="T63" fmla="*/ 579 h 639"/>
                <a:gd name="T64" fmla="*/ 819 w 904"/>
                <a:gd name="T65" fmla="*/ 319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4" h="639">
                  <a:moveTo>
                    <a:pt x="452" y="207"/>
                  </a:moveTo>
                  <a:cubicBezTo>
                    <a:pt x="514" y="207"/>
                    <a:pt x="565" y="257"/>
                    <a:pt x="565" y="319"/>
                  </a:cubicBezTo>
                  <a:cubicBezTo>
                    <a:pt x="565" y="382"/>
                    <a:pt x="514" y="432"/>
                    <a:pt x="452" y="432"/>
                  </a:cubicBezTo>
                  <a:cubicBezTo>
                    <a:pt x="390" y="432"/>
                    <a:pt x="339" y="382"/>
                    <a:pt x="339" y="319"/>
                  </a:cubicBezTo>
                  <a:cubicBezTo>
                    <a:pt x="339" y="257"/>
                    <a:pt x="390" y="207"/>
                    <a:pt x="452" y="207"/>
                  </a:cubicBezTo>
                  <a:close/>
                  <a:moveTo>
                    <a:pt x="254" y="319"/>
                  </a:moveTo>
                  <a:cubicBezTo>
                    <a:pt x="254" y="374"/>
                    <a:pt x="277" y="423"/>
                    <a:pt x="312" y="459"/>
                  </a:cubicBezTo>
                  <a:lnTo>
                    <a:pt x="252" y="519"/>
                  </a:lnTo>
                  <a:cubicBezTo>
                    <a:pt x="201" y="468"/>
                    <a:pt x="170" y="397"/>
                    <a:pt x="170" y="319"/>
                  </a:cubicBezTo>
                  <a:cubicBezTo>
                    <a:pt x="170" y="241"/>
                    <a:pt x="201" y="171"/>
                    <a:pt x="252" y="120"/>
                  </a:cubicBezTo>
                  <a:lnTo>
                    <a:pt x="312" y="180"/>
                  </a:lnTo>
                  <a:cubicBezTo>
                    <a:pt x="277" y="215"/>
                    <a:pt x="254" y="265"/>
                    <a:pt x="254" y="319"/>
                  </a:cubicBezTo>
                  <a:close/>
                  <a:moveTo>
                    <a:pt x="650" y="319"/>
                  </a:moveTo>
                  <a:cubicBezTo>
                    <a:pt x="650" y="265"/>
                    <a:pt x="627" y="215"/>
                    <a:pt x="592" y="180"/>
                  </a:cubicBezTo>
                  <a:lnTo>
                    <a:pt x="652" y="120"/>
                  </a:lnTo>
                  <a:cubicBezTo>
                    <a:pt x="703" y="171"/>
                    <a:pt x="734" y="241"/>
                    <a:pt x="734" y="319"/>
                  </a:cubicBezTo>
                  <a:cubicBezTo>
                    <a:pt x="734" y="397"/>
                    <a:pt x="703" y="468"/>
                    <a:pt x="652" y="519"/>
                  </a:cubicBezTo>
                  <a:lnTo>
                    <a:pt x="592" y="459"/>
                  </a:lnTo>
                  <a:cubicBezTo>
                    <a:pt x="627" y="423"/>
                    <a:pt x="650" y="374"/>
                    <a:pt x="650" y="319"/>
                  </a:cubicBezTo>
                  <a:close/>
                  <a:moveTo>
                    <a:pt x="85" y="319"/>
                  </a:moveTo>
                  <a:cubicBezTo>
                    <a:pt x="85" y="420"/>
                    <a:pt x="126" y="512"/>
                    <a:pt x="193" y="579"/>
                  </a:cubicBezTo>
                  <a:lnTo>
                    <a:pt x="133" y="639"/>
                  </a:lnTo>
                  <a:cubicBezTo>
                    <a:pt x="51" y="557"/>
                    <a:pt x="0" y="444"/>
                    <a:pt x="0" y="319"/>
                  </a:cubicBezTo>
                  <a:cubicBezTo>
                    <a:pt x="0" y="195"/>
                    <a:pt x="51" y="82"/>
                    <a:pt x="133" y="0"/>
                  </a:cubicBezTo>
                  <a:lnTo>
                    <a:pt x="193" y="60"/>
                  </a:lnTo>
                  <a:cubicBezTo>
                    <a:pt x="126" y="126"/>
                    <a:pt x="85" y="218"/>
                    <a:pt x="85" y="319"/>
                  </a:cubicBezTo>
                  <a:close/>
                  <a:moveTo>
                    <a:pt x="819" y="319"/>
                  </a:moveTo>
                  <a:cubicBezTo>
                    <a:pt x="819" y="218"/>
                    <a:pt x="778" y="126"/>
                    <a:pt x="711" y="60"/>
                  </a:cubicBezTo>
                  <a:lnTo>
                    <a:pt x="771" y="0"/>
                  </a:lnTo>
                  <a:cubicBezTo>
                    <a:pt x="853" y="82"/>
                    <a:pt x="904" y="195"/>
                    <a:pt x="904" y="319"/>
                  </a:cubicBezTo>
                  <a:cubicBezTo>
                    <a:pt x="904" y="444"/>
                    <a:pt x="853" y="557"/>
                    <a:pt x="771" y="639"/>
                  </a:cubicBezTo>
                  <a:lnTo>
                    <a:pt x="711" y="579"/>
                  </a:lnTo>
                  <a:cubicBezTo>
                    <a:pt x="778" y="512"/>
                    <a:pt x="819" y="420"/>
                    <a:pt x="819" y="319"/>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72" name="Circle"/>
            <p:cNvSpPr>
              <a:spLocks noChangeAspect="1" noEditPoints="1"/>
            </p:cNvSpPr>
            <p:nvPr/>
          </p:nvSpPr>
          <p:spPr bwMode="auto">
            <a:xfrm>
              <a:off x="1168396" y="873680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350" name="Battery (0%)"/>
          <p:cNvGrpSpPr>
            <a:grpSpLocks noChangeAspect="1"/>
          </p:cNvGrpSpPr>
          <p:nvPr/>
        </p:nvGrpSpPr>
        <p:grpSpPr>
          <a:xfrm>
            <a:off x="5857155" y="3294852"/>
            <a:ext cx="377825" cy="377825"/>
            <a:chOff x="1562890" y="8716167"/>
            <a:chExt cx="377825" cy="377825"/>
          </a:xfrm>
        </p:grpSpPr>
        <p:sp>
          <p:nvSpPr>
            <p:cNvPr id="4232" name="Battery (0%) Icon"/>
            <p:cNvSpPr>
              <a:spLocks noChangeAspect="1" noEditPoints="1"/>
            </p:cNvSpPr>
            <p:nvPr/>
          </p:nvSpPr>
          <p:spPr bwMode="auto">
            <a:xfrm>
              <a:off x="1654965" y="8856661"/>
              <a:ext cx="193675" cy="96837"/>
            </a:xfrm>
            <a:custGeom>
              <a:avLst/>
              <a:gdLst>
                <a:gd name="T0" fmla="*/ 677 w 677"/>
                <a:gd name="T1" fmla="*/ 113 h 339"/>
                <a:gd name="T2" fmla="*/ 677 w 677"/>
                <a:gd name="T3" fmla="*/ 226 h 339"/>
                <a:gd name="T4" fmla="*/ 620 w 677"/>
                <a:gd name="T5" fmla="*/ 226 h 339"/>
                <a:gd name="T6" fmla="*/ 620 w 677"/>
                <a:gd name="T7" fmla="*/ 339 h 339"/>
                <a:gd name="T8" fmla="*/ 0 w 677"/>
                <a:gd name="T9" fmla="*/ 339 h 339"/>
                <a:gd name="T10" fmla="*/ 0 w 677"/>
                <a:gd name="T11" fmla="*/ 0 h 339"/>
                <a:gd name="T12" fmla="*/ 620 w 677"/>
                <a:gd name="T13" fmla="*/ 0 h 339"/>
                <a:gd name="T14" fmla="*/ 620 w 677"/>
                <a:gd name="T15" fmla="*/ 113 h 339"/>
                <a:gd name="T16" fmla="*/ 677 w 677"/>
                <a:gd name="T17" fmla="*/ 113 h 339"/>
                <a:gd name="T18" fmla="*/ 56 w 677"/>
                <a:gd name="T19" fmla="*/ 57 h 339"/>
                <a:gd name="T20" fmla="*/ 56 w 677"/>
                <a:gd name="T21" fmla="*/ 283 h 339"/>
                <a:gd name="T22" fmla="*/ 564 w 677"/>
                <a:gd name="T23" fmla="*/ 283 h 339"/>
                <a:gd name="T24" fmla="*/ 564 w 677"/>
                <a:gd name="T25" fmla="*/ 57 h 339"/>
                <a:gd name="T26" fmla="*/ 56 w 677"/>
                <a:gd name="T27" fmla="*/ 57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7" h="339">
                  <a:moveTo>
                    <a:pt x="677" y="113"/>
                  </a:moveTo>
                  <a:lnTo>
                    <a:pt x="677" y="226"/>
                  </a:lnTo>
                  <a:lnTo>
                    <a:pt x="620" y="226"/>
                  </a:lnTo>
                  <a:lnTo>
                    <a:pt x="620" y="339"/>
                  </a:lnTo>
                  <a:lnTo>
                    <a:pt x="0" y="339"/>
                  </a:lnTo>
                  <a:lnTo>
                    <a:pt x="0" y="0"/>
                  </a:lnTo>
                  <a:lnTo>
                    <a:pt x="620" y="0"/>
                  </a:lnTo>
                  <a:lnTo>
                    <a:pt x="620" y="113"/>
                  </a:lnTo>
                  <a:lnTo>
                    <a:pt x="677" y="113"/>
                  </a:lnTo>
                  <a:close/>
                  <a:moveTo>
                    <a:pt x="56" y="57"/>
                  </a:moveTo>
                  <a:lnTo>
                    <a:pt x="56" y="283"/>
                  </a:lnTo>
                  <a:lnTo>
                    <a:pt x="564" y="283"/>
                  </a:lnTo>
                  <a:lnTo>
                    <a:pt x="564" y="57"/>
                  </a:lnTo>
                  <a:lnTo>
                    <a:pt x="56" y="57"/>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73" name="Circle"/>
            <p:cNvSpPr>
              <a:spLocks noChangeAspect="1" noEditPoints="1"/>
            </p:cNvSpPr>
            <p:nvPr/>
          </p:nvSpPr>
          <p:spPr bwMode="auto">
            <a:xfrm>
              <a:off x="1562890" y="8716167"/>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351" name="Battery (33%)"/>
          <p:cNvGrpSpPr>
            <a:grpSpLocks noChangeAspect="1"/>
          </p:cNvGrpSpPr>
          <p:nvPr/>
        </p:nvGrpSpPr>
        <p:grpSpPr>
          <a:xfrm>
            <a:off x="6526978" y="3294852"/>
            <a:ext cx="377825" cy="377825"/>
            <a:chOff x="1952621" y="8743155"/>
            <a:chExt cx="377825" cy="377825"/>
          </a:xfrm>
        </p:grpSpPr>
        <p:sp>
          <p:nvSpPr>
            <p:cNvPr id="4233" name="Battery (33%) Icon"/>
            <p:cNvSpPr>
              <a:spLocks noChangeAspect="1" noEditPoints="1"/>
            </p:cNvSpPr>
            <p:nvPr/>
          </p:nvSpPr>
          <p:spPr bwMode="auto">
            <a:xfrm>
              <a:off x="2044696" y="8883649"/>
              <a:ext cx="193675" cy="96837"/>
            </a:xfrm>
            <a:custGeom>
              <a:avLst/>
              <a:gdLst>
                <a:gd name="T0" fmla="*/ 678 w 678"/>
                <a:gd name="T1" fmla="*/ 113 h 339"/>
                <a:gd name="T2" fmla="*/ 678 w 678"/>
                <a:gd name="T3" fmla="*/ 226 h 339"/>
                <a:gd name="T4" fmla="*/ 621 w 678"/>
                <a:gd name="T5" fmla="*/ 226 h 339"/>
                <a:gd name="T6" fmla="*/ 621 w 678"/>
                <a:gd name="T7" fmla="*/ 339 h 339"/>
                <a:gd name="T8" fmla="*/ 0 w 678"/>
                <a:gd name="T9" fmla="*/ 339 h 339"/>
                <a:gd name="T10" fmla="*/ 0 w 678"/>
                <a:gd name="T11" fmla="*/ 0 h 339"/>
                <a:gd name="T12" fmla="*/ 621 w 678"/>
                <a:gd name="T13" fmla="*/ 0 h 339"/>
                <a:gd name="T14" fmla="*/ 621 w 678"/>
                <a:gd name="T15" fmla="*/ 113 h 339"/>
                <a:gd name="T16" fmla="*/ 678 w 678"/>
                <a:gd name="T17" fmla="*/ 113 h 339"/>
                <a:gd name="T18" fmla="*/ 57 w 678"/>
                <a:gd name="T19" fmla="*/ 56 h 339"/>
                <a:gd name="T20" fmla="*/ 57 w 678"/>
                <a:gd name="T21" fmla="*/ 282 h 339"/>
                <a:gd name="T22" fmla="*/ 565 w 678"/>
                <a:gd name="T23" fmla="*/ 282 h 339"/>
                <a:gd name="T24" fmla="*/ 565 w 678"/>
                <a:gd name="T25" fmla="*/ 56 h 339"/>
                <a:gd name="T26" fmla="*/ 57 w 678"/>
                <a:gd name="T27" fmla="*/ 56 h 339"/>
                <a:gd name="T28" fmla="*/ 85 w 678"/>
                <a:gd name="T29" fmla="*/ 254 h 339"/>
                <a:gd name="T30" fmla="*/ 85 w 678"/>
                <a:gd name="T31" fmla="*/ 85 h 339"/>
                <a:gd name="T32" fmla="*/ 170 w 678"/>
                <a:gd name="T33" fmla="*/ 85 h 339"/>
                <a:gd name="T34" fmla="*/ 254 w 678"/>
                <a:gd name="T35" fmla="*/ 254 h 339"/>
                <a:gd name="T36" fmla="*/ 85 w 678"/>
                <a:gd name="T37" fmla="*/ 254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8" h="339">
                  <a:moveTo>
                    <a:pt x="678" y="113"/>
                  </a:moveTo>
                  <a:lnTo>
                    <a:pt x="678" y="226"/>
                  </a:lnTo>
                  <a:lnTo>
                    <a:pt x="621" y="226"/>
                  </a:lnTo>
                  <a:lnTo>
                    <a:pt x="621" y="339"/>
                  </a:lnTo>
                  <a:lnTo>
                    <a:pt x="0" y="339"/>
                  </a:lnTo>
                  <a:lnTo>
                    <a:pt x="0" y="0"/>
                  </a:lnTo>
                  <a:lnTo>
                    <a:pt x="621" y="0"/>
                  </a:lnTo>
                  <a:lnTo>
                    <a:pt x="621" y="113"/>
                  </a:lnTo>
                  <a:lnTo>
                    <a:pt x="678" y="113"/>
                  </a:lnTo>
                  <a:close/>
                  <a:moveTo>
                    <a:pt x="57" y="56"/>
                  </a:moveTo>
                  <a:lnTo>
                    <a:pt x="57" y="282"/>
                  </a:lnTo>
                  <a:lnTo>
                    <a:pt x="565" y="282"/>
                  </a:lnTo>
                  <a:lnTo>
                    <a:pt x="565" y="56"/>
                  </a:lnTo>
                  <a:lnTo>
                    <a:pt x="57" y="56"/>
                  </a:lnTo>
                  <a:close/>
                  <a:moveTo>
                    <a:pt x="85" y="254"/>
                  </a:moveTo>
                  <a:lnTo>
                    <a:pt x="85" y="85"/>
                  </a:lnTo>
                  <a:lnTo>
                    <a:pt x="170" y="85"/>
                  </a:lnTo>
                  <a:lnTo>
                    <a:pt x="254" y="254"/>
                  </a:lnTo>
                  <a:lnTo>
                    <a:pt x="85" y="254"/>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74" name="Circle"/>
            <p:cNvSpPr>
              <a:spLocks noChangeAspect="1" noEditPoints="1"/>
            </p:cNvSpPr>
            <p:nvPr/>
          </p:nvSpPr>
          <p:spPr bwMode="auto">
            <a:xfrm>
              <a:off x="1952621" y="874315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352" name="Battery (67%)"/>
          <p:cNvGrpSpPr>
            <a:grpSpLocks noChangeAspect="1"/>
          </p:cNvGrpSpPr>
          <p:nvPr/>
        </p:nvGrpSpPr>
        <p:grpSpPr>
          <a:xfrm>
            <a:off x="7196801" y="3294852"/>
            <a:ext cx="377825" cy="377825"/>
            <a:chOff x="2335209" y="8747918"/>
            <a:chExt cx="377825" cy="377825"/>
          </a:xfrm>
        </p:grpSpPr>
        <p:sp>
          <p:nvSpPr>
            <p:cNvPr id="4234" name="Battery (67%) Icon"/>
            <p:cNvSpPr>
              <a:spLocks noChangeAspect="1" noEditPoints="1"/>
            </p:cNvSpPr>
            <p:nvPr/>
          </p:nvSpPr>
          <p:spPr bwMode="auto">
            <a:xfrm>
              <a:off x="2427284" y="8888412"/>
              <a:ext cx="193675" cy="96837"/>
            </a:xfrm>
            <a:custGeom>
              <a:avLst/>
              <a:gdLst>
                <a:gd name="T0" fmla="*/ 678 w 678"/>
                <a:gd name="T1" fmla="*/ 113 h 339"/>
                <a:gd name="T2" fmla="*/ 678 w 678"/>
                <a:gd name="T3" fmla="*/ 226 h 339"/>
                <a:gd name="T4" fmla="*/ 621 w 678"/>
                <a:gd name="T5" fmla="*/ 226 h 339"/>
                <a:gd name="T6" fmla="*/ 621 w 678"/>
                <a:gd name="T7" fmla="*/ 339 h 339"/>
                <a:gd name="T8" fmla="*/ 0 w 678"/>
                <a:gd name="T9" fmla="*/ 339 h 339"/>
                <a:gd name="T10" fmla="*/ 0 w 678"/>
                <a:gd name="T11" fmla="*/ 0 h 339"/>
                <a:gd name="T12" fmla="*/ 621 w 678"/>
                <a:gd name="T13" fmla="*/ 0 h 339"/>
                <a:gd name="T14" fmla="*/ 621 w 678"/>
                <a:gd name="T15" fmla="*/ 113 h 339"/>
                <a:gd name="T16" fmla="*/ 678 w 678"/>
                <a:gd name="T17" fmla="*/ 113 h 339"/>
                <a:gd name="T18" fmla="*/ 57 w 678"/>
                <a:gd name="T19" fmla="*/ 57 h 339"/>
                <a:gd name="T20" fmla="*/ 57 w 678"/>
                <a:gd name="T21" fmla="*/ 282 h 339"/>
                <a:gd name="T22" fmla="*/ 565 w 678"/>
                <a:gd name="T23" fmla="*/ 282 h 339"/>
                <a:gd name="T24" fmla="*/ 565 w 678"/>
                <a:gd name="T25" fmla="*/ 57 h 339"/>
                <a:gd name="T26" fmla="*/ 57 w 678"/>
                <a:gd name="T27" fmla="*/ 57 h 339"/>
                <a:gd name="T28" fmla="*/ 85 w 678"/>
                <a:gd name="T29" fmla="*/ 254 h 339"/>
                <a:gd name="T30" fmla="*/ 85 w 678"/>
                <a:gd name="T31" fmla="*/ 85 h 339"/>
                <a:gd name="T32" fmla="*/ 170 w 678"/>
                <a:gd name="T33" fmla="*/ 85 h 339"/>
                <a:gd name="T34" fmla="*/ 254 w 678"/>
                <a:gd name="T35" fmla="*/ 254 h 339"/>
                <a:gd name="T36" fmla="*/ 85 w 678"/>
                <a:gd name="T37" fmla="*/ 254 h 339"/>
                <a:gd name="T38" fmla="*/ 198 w 678"/>
                <a:gd name="T39" fmla="*/ 85 h 339"/>
                <a:gd name="T40" fmla="*/ 339 w 678"/>
                <a:gd name="T41" fmla="*/ 85 h 339"/>
                <a:gd name="T42" fmla="*/ 424 w 678"/>
                <a:gd name="T43" fmla="*/ 254 h 339"/>
                <a:gd name="T44" fmla="*/ 282 w 678"/>
                <a:gd name="T45" fmla="*/ 254 h 339"/>
                <a:gd name="T46" fmla="*/ 198 w 678"/>
                <a:gd name="T47" fmla="*/ 85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78" h="339">
                  <a:moveTo>
                    <a:pt x="678" y="113"/>
                  </a:moveTo>
                  <a:lnTo>
                    <a:pt x="678" y="226"/>
                  </a:lnTo>
                  <a:lnTo>
                    <a:pt x="621" y="226"/>
                  </a:lnTo>
                  <a:lnTo>
                    <a:pt x="621" y="339"/>
                  </a:lnTo>
                  <a:lnTo>
                    <a:pt x="0" y="339"/>
                  </a:lnTo>
                  <a:lnTo>
                    <a:pt x="0" y="0"/>
                  </a:lnTo>
                  <a:lnTo>
                    <a:pt x="621" y="0"/>
                  </a:lnTo>
                  <a:lnTo>
                    <a:pt x="621" y="113"/>
                  </a:lnTo>
                  <a:lnTo>
                    <a:pt x="678" y="113"/>
                  </a:lnTo>
                  <a:close/>
                  <a:moveTo>
                    <a:pt x="57" y="57"/>
                  </a:moveTo>
                  <a:lnTo>
                    <a:pt x="57" y="282"/>
                  </a:lnTo>
                  <a:lnTo>
                    <a:pt x="565" y="282"/>
                  </a:lnTo>
                  <a:lnTo>
                    <a:pt x="565" y="57"/>
                  </a:lnTo>
                  <a:lnTo>
                    <a:pt x="57" y="57"/>
                  </a:lnTo>
                  <a:close/>
                  <a:moveTo>
                    <a:pt x="85" y="254"/>
                  </a:moveTo>
                  <a:lnTo>
                    <a:pt x="85" y="85"/>
                  </a:lnTo>
                  <a:lnTo>
                    <a:pt x="170" y="85"/>
                  </a:lnTo>
                  <a:lnTo>
                    <a:pt x="254" y="254"/>
                  </a:lnTo>
                  <a:lnTo>
                    <a:pt x="85" y="254"/>
                  </a:lnTo>
                  <a:close/>
                  <a:moveTo>
                    <a:pt x="198" y="85"/>
                  </a:moveTo>
                  <a:lnTo>
                    <a:pt x="339" y="85"/>
                  </a:lnTo>
                  <a:lnTo>
                    <a:pt x="424" y="254"/>
                  </a:lnTo>
                  <a:lnTo>
                    <a:pt x="282" y="254"/>
                  </a:lnTo>
                  <a:lnTo>
                    <a:pt x="198" y="85"/>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75" name="Circle"/>
            <p:cNvSpPr>
              <a:spLocks noChangeAspect="1" noEditPoints="1"/>
            </p:cNvSpPr>
            <p:nvPr/>
          </p:nvSpPr>
          <p:spPr bwMode="auto">
            <a:xfrm>
              <a:off x="2335209" y="874791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353" name="Battery (100%)"/>
          <p:cNvGrpSpPr>
            <a:grpSpLocks noChangeAspect="1"/>
          </p:cNvGrpSpPr>
          <p:nvPr/>
        </p:nvGrpSpPr>
        <p:grpSpPr>
          <a:xfrm>
            <a:off x="7866624" y="3294852"/>
            <a:ext cx="377825" cy="377825"/>
            <a:chOff x="2729703" y="8727280"/>
            <a:chExt cx="377825" cy="377825"/>
          </a:xfrm>
        </p:grpSpPr>
        <p:sp>
          <p:nvSpPr>
            <p:cNvPr id="4235" name="Battery (100%) Icon"/>
            <p:cNvSpPr>
              <a:spLocks noChangeAspect="1" noEditPoints="1"/>
            </p:cNvSpPr>
            <p:nvPr/>
          </p:nvSpPr>
          <p:spPr bwMode="auto">
            <a:xfrm>
              <a:off x="2821778" y="8867774"/>
              <a:ext cx="193675" cy="96837"/>
            </a:xfrm>
            <a:custGeom>
              <a:avLst/>
              <a:gdLst>
                <a:gd name="T0" fmla="*/ 677 w 677"/>
                <a:gd name="T1" fmla="*/ 113 h 339"/>
                <a:gd name="T2" fmla="*/ 677 w 677"/>
                <a:gd name="T3" fmla="*/ 226 h 339"/>
                <a:gd name="T4" fmla="*/ 621 w 677"/>
                <a:gd name="T5" fmla="*/ 226 h 339"/>
                <a:gd name="T6" fmla="*/ 621 w 677"/>
                <a:gd name="T7" fmla="*/ 339 h 339"/>
                <a:gd name="T8" fmla="*/ 0 w 677"/>
                <a:gd name="T9" fmla="*/ 339 h 339"/>
                <a:gd name="T10" fmla="*/ 0 w 677"/>
                <a:gd name="T11" fmla="*/ 0 h 339"/>
                <a:gd name="T12" fmla="*/ 621 w 677"/>
                <a:gd name="T13" fmla="*/ 0 h 339"/>
                <a:gd name="T14" fmla="*/ 621 w 677"/>
                <a:gd name="T15" fmla="*/ 113 h 339"/>
                <a:gd name="T16" fmla="*/ 677 w 677"/>
                <a:gd name="T17" fmla="*/ 113 h 339"/>
                <a:gd name="T18" fmla="*/ 56 w 677"/>
                <a:gd name="T19" fmla="*/ 56 h 339"/>
                <a:gd name="T20" fmla="*/ 56 w 677"/>
                <a:gd name="T21" fmla="*/ 282 h 339"/>
                <a:gd name="T22" fmla="*/ 564 w 677"/>
                <a:gd name="T23" fmla="*/ 282 h 339"/>
                <a:gd name="T24" fmla="*/ 564 w 677"/>
                <a:gd name="T25" fmla="*/ 56 h 339"/>
                <a:gd name="T26" fmla="*/ 56 w 677"/>
                <a:gd name="T27" fmla="*/ 56 h 339"/>
                <a:gd name="T28" fmla="*/ 85 w 677"/>
                <a:gd name="T29" fmla="*/ 254 h 339"/>
                <a:gd name="T30" fmla="*/ 85 w 677"/>
                <a:gd name="T31" fmla="*/ 85 h 339"/>
                <a:gd name="T32" fmla="*/ 169 w 677"/>
                <a:gd name="T33" fmla="*/ 85 h 339"/>
                <a:gd name="T34" fmla="*/ 254 w 677"/>
                <a:gd name="T35" fmla="*/ 254 h 339"/>
                <a:gd name="T36" fmla="*/ 85 w 677"/>
                <a:gd name="T37" fmla="*/ 254 h 339"/>
                <a:gd name="T38" fmla="*/ 197 w 677"/>
                <a:gd name="T39" fmla="*/ 85 h 339"/>
                <a:gd name="T40" fmla="*/ 339 w 677"/>
                <a:gd name="T41" fmla="*/ 85 h 339"/>
                <a:gd name="T42" fmla="*/ 423 w 677"/>
                <a:gd name="T43" fmla="*/ 254 h 339"/>
                <a:gd name="T44" fmla="*/ 282 w 677"/>
                <a:gd name="T45" fmla="*/ 254 h 339"/>
                <a:gd name="T46" fmla="*/ 197 w 677"/>
                <a:gd name="T47" fmla="*/ 85 h 339"/>
                <a:gd name="T48" fmla="*/ 536 w 677"/>
                <a:gd name="T49" fmla="*/ 85 h 339"/>
                <a:gd name="T50" fmla="*/ 536 w 677"/>
                <a:gd name="T51" fmla="*/ 254 h 339"/>
                <a:gd name="T52" fmla="*/ 451 w 677"/>
                <a:gd name="T53" fmla="*/ 254 h 339"/>
                <a:gd name="T54" fmla="*/ 367 w 677"/>
                <a:gd name="T55" fmla="*/ 85 h 339"/>
                <a:gd name="T56" fmla="*/ 536 w 677"/>
                <a:gd name="T57" fmla="*/ 85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7" h="339">
                  <a:moveTo>
                    <a:pt x="677" y="113"/>
                  </a:moveTo>
                  <a:lnTo>
                    <a:pt x="677" y="226"/>
                  </a:lnTo>
                  <a:lnTo>
                    <a:pt x="621" y="226"/>
                  </a:lnTo>
                  <a:lnTo>
                    <a:pt x="621" y="339"/>
                  </a:lnTo>
                  <a:lnTo>
                    <a:pt x="0" y="339"/>
                  </a:lnTo>
                  <a:lnTo>
                    <a:pt x="0" y="0"/>
                  </a:lnTo>
                  <a:lnTo>
                    <a:pt x="621" y="0"/>
                  </a:lnTo>
                  <a:lnTo>
                    <a:pt x="621" y="113"/>
                  </a:lnTo>
                  <a:lnTo>
                    <a:pt x="677" y="113"/>
                  </a:lnTo>
                  <a:close/>
                  <a:moveTo>
                    <a:pt x="56" y="56"/>
                  </a:moveTo>
                  <a:lnTo>
                    <a:pt x="56" y="282"/>
                  </a:lnTo>
                  <a:lnTo>
                    <a:pt x="564" y="282"/>
                  </a:lnTo>
                  <a:lnTo>
                    <a:pt x="564" y="56"/>
                  </a:lnTo>
                  <a:lnTo>
                    <a:pt x="56" y="56"/>
                  </a:lnTo>
                  <a:close/>
                  <a:moveTo>
                    <a:pt x="85" y="254"/>
                  </a:moveTo>
                  <a:lnTo>
                    <a:pt x="85" y="85"/>
                  </a:lnTo>
                  <a:lnTo>
                    <a:pt x="169" y="85"/>
                  </a:lnTo>
                  <a:lnTo>
                    <a:pt x="254" y="254"/>
                  </a:lnTo>
                  <a:lnTo>
                    <a:pt x="85" y="254"/>
                  </a:lnTo>
                  <a:close/>
                  <a:moveTo>
                    <a:pt x="197" y="85"/>
                  </a:moveTo>
                  <a:lnTo>
                    <a:pt x="339" y="85"/>
                  </a:lnTo>
                  <a:lnTo>
                    <a:pt x="423" y="254"/>
                  </a:lnTo>
                  <a:lnTo>
                    <a:pt x="282" y="254"/>
                  </a:lnTo>
                  <a:lnTo>
                    <a:pt x="197" y="85"/>
                  </a:lnTo>
                  <a:close/>
                  <a:moveTo>
                    <a:pt x="536" y="85"/>
                  </a:moveTo>
                  <a:lnTo>
                    <a:pt x="536" y="254"/>
                  </a:lnTo>
                  <a:lnTo>
                    <a:pt x="451" y="254"/>
                  </a:lnTo>
                  <a:lnTo>
                    <a:pt x="367" y="85"/>
                  </a:lnTo>
                  <a:lnTo>
                    <a:pt x="536" y="85"/>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76" name="Circle"/>
            <p:cNvSpPr>
              <a:spLocks noChangeAspect="1" noEditPoints="1"/>
            </p:cNvSpPr>
            <p:nvPr/>
          </p:nvSpPr>
          <p:spPr bwMode="auto">
            <a:xfrm>
              <a:off x="2729703" y="8727280"/>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354" name="Sleep"/>
          <p:cNvGrpSpPr>
            <a:grpSpLocks noChangeAspect="1"/>
          </p:cNvGrpSpPr>
          <p:nvPr/>
        </p:nvGrpSpPr>
        <p:grpSpPr>
          <a:xfrm>
            <a:off x="8536447" y="3294852"/>
            <a:ext cx="377825" cy="377825"/>
            <a:chOff x="3119434" y="8754268"/>
            <a:chExt cx="377825" cy="377825"/>
          </a:xfrm>
        </p:grpSpPr>
        <p:sp>
          <p:nvSpPr>
            <p:cNvPr id="4236" name="Sleep Icon"/>
            <p:cNvSpPr>
              <a:spLocks noChangeAspect="1" noEditPoints="1"/>
            </p:cNvSpPr>
            <p:nvPr/>
          </p:nvSpPr>
          <p:spPr bwMode="auto">
            <a:xfrm>
              <a:off x="3192459" y="8846343"/>
              <a:ext cx="231775" cy="193675"/>
            </a:xfrm>
            <a:custGeom>
              <a:avLst/>
              <a:gdLst>
                <a:gd name="T0" fmla="*/ 476 w 808"/>
                <a:gd name="T1" fmla="*/ 427 h 681"/>
                <a:gd name="T2" fmla="*/ 476 w 808"/>
                <a:gd name="T3" fmla="*/ 374 h 681"/>
                <a:gd name="T4" fmla="*/ 679 w 808"/>
                <a:gd name="T5" fmla="*/ 84 h 681"/>
                <a:gd name="T6" fmla="*/ 679 w 808"/>
                <a:gd name="T7" fmla="*/ 81 h 681"/>
                <a:gd name="T8" fmla="*/ 494 w 808"/>
                <a:gd name="T9" fmla="*/ 81 h 681"/>
                <a:gd name="T10" fmla="*/ 494 w 808"/>
                <a:gd name="T11" fmla="*/ 0 h 681"/>
                <a:gd name="T12" fmla="*/ 804 w 808"/>
                <a:gd name="T13" fmla="*/ 0 h 681"/>
                <a:gd name="T14" fmla="*/ 804 w 808"/>
                <a:gd name="T15" fmla="*/ 57 h 681"/>
                <a:gd name="T16" fmla="*/ 605 w 808"/>
                <a:gd name="T17" fmla="*/ 343 h 681"/>
                <a:gd name="T18" fmla="*/ 605 w 808"/>
                <a:gd name="T19" fmla="*/ 345 h 681"/>
                <a:gd name="T20" fmla="*/ 808 w 808"/>
                <a:gd name="T21" fmla="*/ 345 h 681"/>
                <a:gd name="T22" fmla="*/ 808 w 808"/>
                <a:gd name="T23" fmla="*/ 427 h 681"/>
                <a:gd name="T24" fmla="*/ 476 w 808"/>
                <a:gd name="T25" fmla="*/ 427 h 681"/>
                <a:gd name="T26" fmla="*/ 215 w 808"/>
                <a:gd name="T27" fmla="*/ 568 h 681"/>
                <a:gd name="T28" fmla="*/ 215 w 808"/>
                <a:gd name="T29" fmla="*/ 534 h 681"/>
                <a:gd name="T30" fmla="*/ 347 w 808"/>
                <a:gd name="T31" fmla="*/ 346 h 681"/>
                <a:gd name="T32" fmla="*/ 347 w 808"/>
                <a:gd name="T33" fmla="*/ 344 h 681"/>
                <a:gd name="T34" fmla="*/ 227 w 808"/>
                <a:gd name="T35" fmla="*/ 344 h 681"/>
                <a:gd name="T36" fmla="*/ 227 w 808"/>
                <a:gd name="T37" fmla="*/ 292 h 681"/>
                <a:gd name="T38" fmla="*/ 428 w 808"/>
                <a:gd name="T39" fmla="*/ 292 h 681"/>
                <a:gd name="T40" fmla="*/ 428 w 808"/>
                <a:gd name="T41" fmla="*/ 329 h 681"/>
                <a:gd name="T42" fmla="*/ 299 w 808"/>
                <a:gd name="T43" fmla="*/ 514 h 681"/>
                <a:gd name="T44" fmla="*/ 299 w 808"/>
                <a:gd name="T45" fmla="*/ 516 h 681"/>
                <a:gd name="T46" fmla="*/ 430 w 808"/>
                <a:gd name="T47" fmla="*/ 516 h 681"/>
                <a:gd name="T48" fmla="*/ 430 w 808"/>
                <a:gd name="T49" fmla="*/ 568 h 681"/>
                <a:gd name="T50" fmla="*/ 215 w 808"/>
                <a:gd name="T51" fmla="*/ 568 h 681"/>
                <a:gd name="T52" fmla="*/ 0 w 808"/>
                <a:gd name="T53" fmla="*/ 681 h 681"/>
                <a:gd name="T54" fmla="*/ 0 w 808"/>
                <a:gd name="T55" fmla="*/ 656 h 681"/>
                <a:gd name="T56" fmla="*/ 96 w 808"/>
                <a:gd name="T57" fmla="*/ 520 h 681"/>
                <a:gd name="T58" fmla="*/ 96 w 808"/>
                <a:gd name="T59" fmla="*/ 519 h 681"/>
                <a:gd name="T60" fmla="*/ 8 w 808"/>
                <a:gd name="T61" fmla="*/ 519 h 681"/>
                <a:gd name="T62" fmla="*/ 8 w 808"/>
                <a:gd name="T63" fmla="*/ 481 h 681"/>
                <a:gd name="T64" fmla="*/ 154 w 808"/>
                <a:gd name="T65" fmla="*/ 481 h 681"/>
                <a:gd name="T66" fmla="*/ 154 w 808"/>
                <a:gd name="T67" fmla="*/ 507 h 681"/>
                <a:gd name="T68" fmla="*/ 61 w 808"/>
                <a:gd name="T69" fmla="*/ 642 h 681"/>
                <a:gd name="T70" fmla="*/ 61 w 808"/>
                <a:gd name="T71" fmla="*/ 643 h 681"/>
                <a:gd name="T72" fmla="*/ 156 w 808"/>
                <a:gd name="T73" fmla="*/ 643 h 681"/>
                <a:gd name="T74" fmla="*/ 156 w 808"/>
                <a:gd name="T75" fmla="*/ 681 h 681"/>
                <a:gd name="T76" fmla="*/ 0 w 808"/>
                <a:gd name="T77" fmla="*/ 681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08" h="681">
                  <a:moveTo>
                    <a:pt x="476" y="427"/>
                  </a:moveTo>
                  <a:lnTo>
                    <a:pt x="476" y="374"/>
                  </a:lnTo>
                  <a:lnTo>
                    <a:pt x="679" y="84"/>
                  </a:lnTo>
                  <a:lnTo>
                    <a:pt x="679" y="81"/>
                  </a:lnTo>
                  <a:lnTo>
                    <a:pt x="494" y="81"/>
                  </a:lnTo>
                  <a:lnTo>
                    <a:pt x="494" y="0"/>
                  </a:lnTo>
                  <a:lnTo>
                    <a:pt x="804" y="0"/>
                  </a:lnTo>
                  <a:lnTo>
                    <a:pt x="804" y="57"/>
                  </a:lnTo>
                  <a:lnTo>
                    <a:pt x="605" y="343"/>
                  </a:lnTo>
                  <a:lnTo>
                    <a:pt x="605" y="345"/>
                  </a:lnTo>
                  <a:lnTo>
                    <a:pt x="808" y="345"/>
                  </a:lnTo>
                  <a:lnTo>
                    <a:pt x="808" y="427"/>
                  </a:lnTo>
                  <a:lnTo>
                    <a:pt x="476" y="427"/>
                  </a:lnTo>
                  <a:close/>
                  <a:moveTo>
                    <a:pt x="215" y="568"/>
                  </a:moveTo>
                  <a:lnTo>
                    <a:pt x="215" y="534"/>
                  </a:lnTo>
                  <a:lnTo>
                    <a:pt x="347" y="346"/>
                  </a:lnTo>
                  <a:lnTo>
                    <a:pt x="347" y="344"/>
                  </a:lnTo>
                  <a:lnTo>
                    <a:pt x="227" y="344"/>
                  </a:lnTo>
                  <a:lnTo>
                    <a:pt x="227" y="292"/>
                  </a:lnTo>
                  <a:lnTo>
                    <a:pt x="428" y="292"/>
                  </a:lnTo>
                  <a:lnTo>
                    <a:pt x="428" y="329"/>
                  </a:lnTo>
                  <a:lnTo>
                    <a:pt x="299" y="514"/>
                  </a:lnTo>
                  <a:lnTo>
                    <a:pt x="299" y="516"/>
                  </a:lnTo>
                  <a:lnTo>
                    <a:pt x="430" y="516"/>
                  </a:lnTo>
                  <a:lnTo>
                    <a:pt x="430" y="568"/>
                  </a:lnTo>
                  <a:lnTo>
                    <a:pt x="215" y="568"/>
                  </a:lnTo>
                  <a:close/>
                  <a:moveTo>
                    <a:pt x="0" y="681"/>
                  </a:moveTo>
                  <a:lnTo>
                    <a:pt x="0" y="656"/>
                  </a:lnTo>
                  <a:lnTo>
                    <a:pt x="96" y="520"/>
                  </a:lnTo>
                  <a:lnTo>
                    <a:pt x="96" y="519"/>
                  </a:lnTo>
                  <a:lnTo>
                    <a:pt x="8" y="519"/>
                  </a:lnTo>
                  <a:lnTo>
                    <a:pt x="8" y="481"/>
                  </a:lnTo>
                  <a:lnTo>
                    <a:pt x="154" y="481"/>
                  </a:lnTo>
                  <a:lnTo>
                    <a:pt x="154" y="507"/>
                  </a:lnTo>
                  <a:lnTo>
                    <a:pt x="61" y="642"/>
                  </a:lnTo>
                  <a:lnTo>
                    <a:pt x="61" y="643"/>
                  </a:lnTo>
                  <a:lnTo>
                    <a:pt x="156" y="643"/>
                  </a:lnTo>
                  <a:lnTo>
                    <a:pt x="156" y="681"/>
                  </a:lnTo>
                  <a:lnTo>
                    <a:pt x="0" y="681"/>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77" name="Circle"/>
            <p:cNvSpPr>
              <a:spLocks noChangeAspect="1" noEditPoints="1"/>
            </p:cNvSpPr>
            <p:nvPr/>
          </p:nvSpPr>
          <p:spPr bwMode="auto">
            <a:xfrm>
              <a:off x="3119434" y="875426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355" name="Camera"/>
          <p:cNvGrpSpPr>
            <a:grpSpLocks noChangeAspect="1"/>
          </p:cNvGrpSpPr>
          <p:nvPr/>
        </p:nvGrpSpPr>
        <p:grpSpPr>
          <a:xfrm>
            <a:off x="9206270" y="3294852"/>
            <a:ext cx="377825" cy="377825"/>
            <a:chOff x="3500434" y="8722517"/>
            <a:chExt cx="377825" cy="377825"/>
          </a:xfrm>
        </p:grpSpPr>
        <p:sp>
          <p:nvSpPr>
            <p:cNvPr id="4242" name="Camera Icon"/>
            <p:cNvSpPr>
              <a:spLocks noChangeAspect="1" noEditPoints="1"/>
            </p:cNvSpPr>
            <p:nvPr/>
          </p:nvSpPr>
          <p:spPr bwMode="auto">
            <a:xfrm>
              <a:off x="3600446" y="8839198"/>
              <a:ext cx="177800" cy="144462"/>
            </a:xfrm>
            <a:custGeom>
              <a:avLst/>
              <a:gdLst>
                <a:gd name="T0" fmla="*/ 565 w 621"/>
                <a:gd name="T1" fmla="*/ 84 h 508"/>
                <a:gd name="T2" fmla="*/ 621 w 621"/>
                <a:gd name="T3" fmla="*/ 141 h 508"/>
                <a:gd name="T4" fmla="*/ 621 w 621"/>
                <a:gd name="T5" fmla="*/ 451 h 508"/>
                <a:gd name="T6" fmla="*/ 565 w 621"/>
                <a:gd name="T7" fmla="*/ 508 h 508"/>
                <a:gd name="T8" fmla="*/ 57 w 621"/>
                <a:gd name="T9" fmla="*/ 508 h 508"/>
                <a:gd name="T10" fmla="*/ 0 w 621"/>
                <a:gd name="T11" fmla="*/ 451 h 508"/>
                <a:gd name="T12" fmla="*/ 0 w 621"/>
                <a:gd name="T13" fmla="*/ 141 h 508"/>
                <a:gd name="T14" fmla="*/ 57 w 621"/>
                <a:gd name="T15" fmla="*/ 84 h 508"/>
                <a:gd name="T16" fmla="*/ 169 w 621"/>
                <a:gd name="T17" fmla="*/ 84 h 508"/>
                <a:gd name="T18" fmla="*/ 254 w 621"/>
                <a:gd name="T19" fmla="*/ 0 h 508"/>
                <a:gd name="T20" fmla="*/ 367 w 621"/>
                <a:gd name="T21" fmla="*/ 0 h 508"/>
                <a:gd name="T22" fmla="*/ 452 w 621"/>
                <a:gd name="T23" fmla="*/ 84 h 508"/>
                <a:gd name="T24" fmla="*/ 565 w 621"/>
                <a:gd name="T25" fmla="*/ 84 h 508"/>
                <a:gd name="T26" fmla="*/ 311 w 621"/>
                <a:gd name="T27" fmla="*/ 197 h 508"/>
                <a:gd name="T28" fmla="*/ 198 w 621"/>
                <a:gd name="T29" fmla="*/ 310 h 508"/>
                <a:gd name="T30" fmla="*/ 311 w 621"/>
                <a:gd name="T31" fmla="*/ 423 h 508"/>
                <a:gd name="T32" fmla="*/ 423 w 621"/>
                <a:gd name="T33" fmla="*/ 310 h 508"/>
                <a:gd name="T34" fmla="*/ 311 w 621"/>
                <a:gd name="T35" fmla="*/ 197 h 508"/>
                <a:gd name="T36" fmla="*/ 311 w 621"/>
                <a:gd name="T37" fmla="*/ 225 h 508"/>
                <a:gd name="T38" fmla="*/ 395 w 621"/>
                <a:gd name="T39" fmla="*/ 310 h 508"/>
                <a:gd name="T40" fmla="*/ 311 w 621"/>
                <a:gd name="T41" fmla="*/ 395 h 508"/>
                <a:gd name="T42" fmla="*/ 226 w 621"/>
                <a:gd name="T43" fmla="*/ 310 h 508"/>
                <a:gd name="T44" fmla="*/ 311 w 621"/>
                <a:gd name="T45" fmla="*/ 225 h 508"/>
                <a:gd name="T46" fmla="*/ 113 w 621"/>
                <a:gd name="T47" fmla="*/ 197 h 508"/>
                <a:gd name="T48" fmla="*/ 113 w 621"/>
                <a:gd name="T49" fmla="*/ 148 h 508"/>
                <a:gd name="T50" fmla="*/ 64 w 621"/>
                <a:gd name="T51" fmla="*/ 148 h 508"/>
                <a:gd name="T52" fmla="*/ 64 w 621"/>
                <a:gd name="T53" fmla="*/ 197 h 508"/>
                <a:gd name="T54" fmla="*/ 113 w 621"/>
                <a:gd name="T55" fmla="*/ 197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21" h="508">
                  <a:moveTo>
                    <a:pt x="565" y="84"/>
                  </a:moveTo>
                  <a:cubicBezTo>
                    <a:pt x="596" y="84"/>
                    <a:pt x="621" y="110"/>
                    <a:pt x="621" y="141"/>
                  </a:cubicBezTo>
                  <a:lnTo>
                    <a:pt x="621" y="451"/>
                  </a:lnTo>
                  <a:cubicBezTo>
                    <a:pt x="621" y="482"/>
                    <a:pt x="596" y="508"/>
                    <a:pt x="565" y="508"/>
                  </a:cubicBezTo>
                  <a:lnTo>
                    <a:pt x="57" y="508"/>
                  </a:lnTo>
                  <a:cubicBezTo>
                    <a:pt x="25" y="508"/>
                    <a:pt x="0" y="482"/>
                    <a:pt x="0" y="451"/>
                  </a:cubicBezTo>
                  <a:lnTo>
                    <a:pt x="0" y="141"/>
                  </a:lnTo>
                  <a:cubicBezTo>
                    <a:pt x="0" y="110"/>
                    <a:pt x="25" y="84"/>
                    <a:pt x="57" y="84"/>
                  </a:cubicBezTo>
                  <a:lnTo>
                    <a:pt x="169" y="84"/>
                  </a:lnTo>
                  <a:cubicBezTo>
                    <a:pt x="169" y="38"/>
                    <a:pt x="207" y="0"/>
                    <a:pt x="254" y="0"/>
                  </a:cubicBezTo>
                  <a:lnTo>
                    <a:pt x="367" y="0"/>
                  </a:lnTo>
                  <a:cubicBezTo>
                    <a:pt x="414" y="0"/>
                    <a:pt x="452" y="38"/>
                    <a:pt x="452" y="84"/>
                  </a:cubicBezTo>
                  <a:lnTo>
                    <a:pt x="565" y="84"/>
                  </a:lnTo>
                  <a:close/>
                  <a:moveTo>
                    <a:pt x="311" y="197"/>
                  </a:moveTo>
                  <a:cubicBezTo>
                    <a:pt x="248" y="197"/>
                    <a:pt x="198" y="248"/>
                    <a:pt x="198" y="310"/>
                  </a:cubicBezTo>
                  <a:cubicBezTo>
                    <a:pt x="198" y="372"/>
                    <a:pt x="248" y="423"/>
                    <a:pt x="311" y="423"/>
                  </a:cubicBezTo>
                  <a:cubicBezTo>
                    <a:pt x="373" y="423"/>
                    <a:pt x="423" y="372"/>
                    <a:pt x="423" y="310"/>
                  </a:cubicBezTo>
                  <a:cubicBezTo>
                    <a:pt x="423" y="248"/>
                    <a:pt x="373" y="197"/>
                    <a:pt x="311" y="197"/>
                  </a:cubicBezTo>
                  <a:close/>
                  <a:moveTo>
                    <a:pt x="311" y="225"/>
                  </a:moveTo>
                  <a:cubicBezTo>
                    <a:pt x="357" y="225"/>
                    <a:pt x="395" y="263"/>
                    <a:pt x="395" y="310"/>
                  </a:cubicBezTo>
                  <a:cubicBezTo>
                    <a:pt x="395" y="357"/>
                    <a:pt x="357" y="395"/>
                    <a:pt x="311" y="395"/>
                  </a:cubicBezTo>
                  <a:cubicBezTo>
                    <a:pt x="264" y="395"/>
                    <a:pt x="226" y="357"/>
                    <a:pt x="226" y="310"/>
                  </a:cubicBezTo>
                  <a:cubicBezTo>
                    <a:pt x="226" y="263"/>
                    <a:pt x="264" y="225"/>
                    <a:pt x="311" y="225"/>
                  </a:cubicBezTo>
                  <a:close/>
                  <a:moveTo>
                    <a:pt x="113" y="197"/>
                  </a:moveTo>
                  <a:lnTo>
                    <a:pt x="113" y="148"/>
                  </a:lnTo>
                  <a:lnTo>
                    <a:pt x="64" y="148"/>
                  </a:lnTo>
                  <a:lnTo>
                    <a:pt x="64" y="197"/>
                  </a:lnTo>
                  <a:lnTo>
                    <a:pt x="113" y="197"/>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78" name="Circle"/>
            <p:cNvSpPr>
              <a:spLocks noChangeAspect="1" noEditPoints="1"/>
            </p:cNvSpPr>
            <p:nvPr/>
          </p:nvSpPr>
          <p:spPr bwMode="auto">
            <a:xfrm>
              <a:off x="3500434" y="8722517"/>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356" name="Flash"/>
          <p:cNvGrpSpPr>
            <a:grpSpLocks noChangeAspect="1"/>
          </p:cNvGrpSpPr>
          <p:nvPr/>
        </p:nvGrpSpPr>
        <p:grpSpPr>
          <a:xfrm>
            <a:off x="9876093" y="3294852"/>
            <a:ext cx="377825" cy="377825"/>
            <a:chOff x="3894928" y="8701879"/>
            <a:chExt cx="377825" cy="377825"/>
          </a:xfrm>
        </p:grpSpPr>
        <p:sp>
          <p:nvSpPr>
            <p:cNvPr id="4237" name="Flash Icon"/>
            <p:cNvSpPr>
              <a:spLocks noChangeAspect="1"/>
            </p:cNvSpPr>
            <p:nvPr/>
          </p:nvSpPr>
          <p:spPr bwMode="auto">
            <a:xfrm>
              <a:off x="4011609" y="8786016"/>
              <a:ext cx="144462" cy="209550"/>
            </a:xfrm>
            <a:custGeom>
              <a:avLst/>
              <a:gdLst>
                <a:gd name="T0" fmla="*/ 91 w 91"/>
                <a:gd name="T1" fmla="*/ 0 h 132"/>
                <a:gd name="T2" fmla="*/ 45 w 91"/>
                <a:gd name="T3" fmla="*/ 51 h 132"/>
                <a:gd name="T4" fmla="*/ 86 w 91"/>
                <a:gd name="T5" fmla="*/ 51 h 132"/>
                <a:gd name="T6" fmla="*/ 5 w 91"/>
                <a:gd name="T7" fmla="*/ 132 h 132"/>
                <a:gd name="T8" fmla="*/ 35 w 91"/>
                <a:gd name="T9" fmla="*/ 66 h 132"/>
                <a:gd name="T10" fmla="*/ 0 w 91"/>
                <a:gd name="T11" fmla="*/ 66 h 132"/>
                <a:gd name="T12" fmla="*/ 40 w 91"/>
                <a:gd name="T13" fmla="*/ 0 h 132"/>
                <a:gd name="T14" fmla="*/ 91 w 91"/>
                <a:gd name="T15" fmla="*/ 0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132">
                  <a:moveTo>
                    <a:pt x="91" y="0"/>
                  </a:moveTo>
                  <a:lnTo>
                    <a:pt x="45" y="51"/>
                  </a:lnTo>
                  <a:lnTo>
                    <a:pt x="86" y="51"/>
                  </a:lnTo>
                  <a:lnTo>
                    <a:pt x="5" y="132"/>
                  </a:lnTo>
                  <a:lnTo>
                    <a:pt x="35" y="66"/>
                  </a:lnTo>
                  <a:lnTo>
                    <a:pt x="0" y="66"/>
                  </a:lnTo>
                  <a:lnTo>
                    <a:pt x="40" y="0"/>
                  </a:lnTo>
                  <a:lnTo>
                    <a:pt x="91" y="0"/>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79" name="Circle"/>
            <p:cNvSpPr>
              <a:spLocks noChangeAspect="1" noEditPoints="1"/>
            </p:cNvSpPr>
            <p:nvPr/>
          </p:nvSpPr>
          <p:spPr bwMode="auto">
            <a:xfrm>
              <a:off x="3894928" y="8701879"/>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357" name="Flash Off"/>
          <p:cNvGrpSpPr>
            <a:grpSpLocks noChangeAspect="1"/>
          </p:cNvGrpSpPr>
          <p:nvPr/>
        </p:nvGrpSpPr>
        <p:grpSpPr>
          <a:xfrm>
            <a:off x="10545916" y="3294852"/>
            <a:ext cx="377825" cy="377825"/>
            <a:chOff x="4284659" y="8728867"/>
            <a:chExt cx="377825" cy="377825"/>
          </a:xfrm>
        </p:grpSpPr>
        <p:sp>
          <p:nvSpPr>
            <p:cNvPr id="4238" name="Flash Off Icon"/>
            <p:cNvSpPr>
              <a:spLocks noChangeAspect="1" noEditPoints="1"/>
            </p:cNvSpPr>
            <p:nvPr/>
          </p:nvSpPr>
          <p:spPr bwMode="auto">
            <a:xfrm>
              <a:off x="4375146" y="8813004"/>
              <a:ext cx="196850" cy="209550"/>
            </a:xfrm>
            <a:custGeom>
              <a:avLst/>
              <a:gdLst>
                <a:gd name="T0" fmla="*/ 606 w 691"/>
                <a:gd name="T1" fmla="*/ 0 h 734"/>
                <a:gd name="T2" fmla="*/ 352 w 691"/>
                <a:gd name="T3" fmla="*/ 283 h 734"/>
                <a:gd name="T4" fmla="*/ 578 w 691"/>
                <a:gd name="T5" fmla="*/ 283 h 734"/>
                <a:gd name="T6" fmla="*/ 126 w 691"/>
                <a:gd name="T7" fmla="*/ 734 h 734"/>
                <a:gd name="T8" fmla="*/ 296 w 691"/>
                <a:gd name="T9" fmla="*/ 367 h 734"/>
                <a:gd name="T10" fmla="*/ 98 w 691"/>
                <a:gd name="T11" fmla="*/ 367 h 734"/>
                <a:gd name="T12" fmla="*/ 324 w 691"/>
                <a:gd name="T13" fmla="*/ 0 h 734"/>
                <a:gd name="T14" fmla="*/ 606 w 691"/>
                <a:gd name="T15" fmla="*/ 0 h 734"/>
                <a:gd name="T16" fmla="*/ 0 w 691"/>
                <a:gd name="T17" fmla="*/ 29 h 734"/>
                <a:gd name="T18" fmla="*/ 98 w 691"/>
                <a:gd name="T19" fmla="*/ 29 h 734"/>
                <a:gd name="T20" fmla="*/ 204 w 691"/>
                <a:gd name="T21" fmla="*/ 134 h 734"/>
                <a:gd name="T22" fmla="*/ 162 w 691"/>
                <a:gd name="T23" fmla="*/ 191 h 734"/>
                <a:gd name="T24" fmla="*/ 0 w 691"/>
                <a:gd name="T25" fmla="*/ 29 h 734"/>
                <a:gd name="T26" fmla="*/ 437 w 691"/>
                <a:gd name="T27" fmla="*/ 480 h 734"/>
                <a:gd name="T28" fmla="*/ 493 w 691"/>
                <a:gd name="T29" fmla="*/ 424 h 734"/>
                <a:gd name="T30" fmla="*/ 691 w 691"/>
                <a:gd name="T31" fmla="*/ 621 h 734"/>
                <a:gd name="T32" fmla="*/ 635 w 691"/>
                <a:gd name="T33" fmla="*/ 678 h 734"/>
                <a:gd name="T34" fmla="*/ 437 w 691"/>
                <a:gd name="T35" fmla="*/ 480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1" h="734">
                  <a:moveTo>
                    <a:pt x="606" y="0"/>
                  </a:moveTo>
                  <a:lnTo>
                    <a:pt x="352" y="283"/>
                  </a:lnTo>
                  <a:lnTo>
                    <a:pt x="578" y="283"/>
                  </a:lnTo>
                  <a:lnTo>
                    <a:pt x="126" y="734"/>
                  </a:lnTo>
                  <a:lnTo>
                    <a:pt x="296" y="367"/>
                  </a:lnTo>
                  <a:lnTo>
                    <a:pt x="98" y="367"/>
                  </a:lnTo>
                  <a:lnTo>
                    <a:pt x="324" y="0"/>
                  </a:lnTo>
                  <a:lnTo>
                    <a:pt x="606" y="0"/>
                  </a:lnTo>
                  <a:close/>
                  <a:moveTo>
                    <a:pt x="0" y="29"/>
                  </a:moveTo>
                  <a:lnTo>
                    <a:pt x="98" y="29"/>
                  </a:lnTo>
                  <a:lnTo>
                    <a:pt x="204" y="134"/>
                  </a:lnTo>
                  <a:lnTo>
                    <a:pt x="162" y="191"/>
                  </a:lnTo>
                  <a:lnTo>
                    <a:pt x="0" y="29"/>
                  </a:lnTo>
                  <a:close/>
                  <a:moveTo>
                    <a:pt x="437" y="480"/>
                  </a:moveTo>
                  <a:lnTo>
                    <a:pt x="493" y="424"/>
                  </a:lnTo>
                  <a:lnTo>
                    <a:pt x="691" y="621"/>
                  </a:lnTo>
                  <a:lnTo>
                    <a:pt x="635" y="678"/>
                  </a:lnTo>
                  <a:lnTo>
                    <a:pt x="437" y="480"/>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80" name="Circle"/>
            <p:cNvSpPr>
              <a:spLocks noChangeAspect="1" noEditPoints="1"/>
            </p:cNvSpPr>
            <p:nvPr/>
          </p:nvSpPr>
          <p:spPr bwMode="auto">
            <a:xfrm>
              <a:off x="4284659" y="8728867"/>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732" name="Image"/>
          <p:cNvGrpSpPr>
            <a:grpSpLocks noChangeAspect="1"/>
          </p:cNvGrpSpPr>
          <p:nvPr/>
        </p:nvGrpSpPr>
        <p:grpSpPr>
          <a:xfrm>
            <a:off x="3177869" y="3929060"/>
            <a:ext cx="377825" cy="377825"/>
            <a:chOff x="5792784" y="8730455"/>
            <a:chExt cx="377825" cy="377825"/>
          </a:xfrm>
        </p:grpSpPr>
        <p:sp>
          <p:nvSpPr>
            <p:cNvPr id="4245" name="Image Icon"/>
            <p:cNvSpPr>
              <a:spLocks noChangeAspect="1" noEditPoints="1"/>
            </p:cNvSpPr>
            <p:nvPr/>
          </p:nvSpPr>
          <p:spPr bwMode="auto">
            <a:xfrm>
              <a:off x="5876921" y="8831261"/>
              <a:ext cx="209550" cy="176212"/>
            </a:xfrm>
            <a:custGeom>
              <a:avLst/>
              <a:gdLst>
                <a:gd name="T0" fmla="*/ 0 w 733"/>
                <a:gd name="T1" fmla="*/ 0 h 621"/>
                <a:gd name="T2" fmla="*/ 733 w 733"/>
                <a:gd name="T3" fmla="*/ 0 h 621"/>
                <a:gd name="T4" fmla="*/ 733 w 733"/>
                <a:gd name="T5" fmla="*/ 621 h 621"/>
                <a:gd name="T6" fmla="*/ 0 w 733"/>
                <a:gd name="T7" fmla="*/ 621 h 621"/>
                <a:gd name="T8" fmla="*/ 0 w 733"/>
                <a:gd name="T9" fmla="*/ 0 h 621"/>
                <a:gd name="T10" fmla="*/ 56 w 733"/>
                <a:gd name="T11" fmla="*/ 56 h 621"/>
                <a:gd name="T12" fmla="*/ 56 w 733"/>
                <a:gd name="T13" fmla="*/ 564 h 621"/>
                <a:gd name="T14" fmla="*/ 677 w 733"/>
                <a:gd name="T15" fmla="*/ 564 h 621"/>
                <a:gd name="T16" fmla="*/ 677 w 733"/>
                <a:gd name="T17" fmla="*/ 56 h 621"/>
                <a:gd name="T18" fmla="*/ 56 w 733"/>
                <a:gd name="T19" fmla="*/ 56 h 621"/>
                <a:gd name="T20" fmla="*/ 113 w 733"/>
                <a:gd name="T21" fmla="*/ 536 h 621"/>
                <a:gd name="T22" fmla="*/ 225 w 733"/>
                <a:gd name="T23" fmla="*/ 423 h 621"/>
                <a:gd name="T24" fmla="*/ 282 w 733"/>
                <a:gd name="T25" fmla="*/ 479 h 621"/>
                <a:gd name="T26" fmla="*/ 508 w 733"/>
                <a:gd name="T27" fmla="*/ 254 h 621"/>
                <a:gd name="T28" fmla="*/ 592 w 733"/>
                <a:gd name="T29" fmla="*/ 338 h 621"/>
                <a:gd name="T30" fmla="*/ 649 w 733"/>
                <a:gd name="T31" fmla="*/ 282 h 621"/>
                <a:gd name="T32" fmla="*/ 649 w 733"/>
                <a:gd name="T33" fmla="*/ 536 h 621"/>
                <a:gd name="T34" fmla="*/ 113 w 733"/>
                <a:gd name="T35" fmla="*/ 536 h 621"/>
                <a:gd name="T36" fmla="*/ 225 w 733"/>
                <a:gd name="T37" fmla="*/ 113 h 621"/>
                <a:gd name="T38" fmla="*/ 113 w 733"/>
                <a:gd name="T39" fmla="*/ 225 h 621"/>
                <a:gd name="T40" fmla="*/ 84 w 733"/>
                <a:gd name="T41" fmla="*/ 222 h 621"/>
                <a:gd name="T42" fmla="*/ 84 w 733"/>
                <a:gd name="T43" fmla="*/ 84 h 621"/>
                <a:gd name="T44" fmla="*/ 222 w 733"/>
                <a:gd name="T45" fmla="*/ 84 h 621"/>
                <a:gd name="T46" fmla="*/ 225 w 733"/>
                <a:gd name="T47" fmla="*/ 113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33" h="621">
                  <a:moveTo>
                    <a:pt x="0" y="0"/>
                  </a:moveTo>
                  <a:lnTo>
                    <a:pt x="733" y="0"/>
                  </a:lnTo>
                  <a:lnTo>
                    <a:pt x="733" y="621"/>
                  </a:lnTo>
                  <a:lnTo>
                    <a:pt x="0" y="621"/>
                  </a:lnTo>
                  <a:lnTo>
                    <a:pt x="0" y="0"/>
                  </a:lnTo>
                  <a:close/>
                  <a:moveTo>
                    <a:pt x="56" y="56"/>
                  </a:moveTo>
                  <a:lnTo>
                    <a:pt x="56" y="564"/>
                  </a:lnTo>
                  <a:lnTo>
                    <a:pt x="677" y="564"/>
                  </a:lnTo>
                  <a:lnTo>
                    <a:pt x="677" y="56"/>
                  </a:lnTo>
                  <a:lnTo>
                    <a:pt x="56" y="56"/>
                  </a:lnTo>
                  <a:close/>
                  <a:moveTo>
                    <a:pt x="113" y="536"/>
                  </a:moveTo>
                  <a:lnTo>
                    <a:pt x="225" y="423"/>
                  </a:lnTo>
                  <a:lnTo>
                    <a:pt x="282" y="479"/>
                  </a:lnTo>
                  <a:lnTo>
                    <a:pt x="508" y="254"/>
                  </a:lnTo>
                  <a:lnTo>
                    <a:pt x="592" y="338"/>
                  </a:lnTo>
                  <a:lnTo>
                    <a:pt x="649" y="282"/>
                  </a:lnTo>
                  <a:lnTo>
                    <a:pt x="649" y="536"/>
                  </a:lnTo>
                  <a:lnTo>
                    <a:pt x="113" y="536"/>
                  </a:lnTo>
                  <a:close/>
                  <a:moveTo>
                    <a:pt x="225" y="113"/>
                  </a:moveTo>
                  <a:cubicBezTo>
                    <a:pt x="225" y="175"/>
                    <a:pt x="175" y="225"/>
                    <a:pt x="113" y="225"/>
                  </a:cubicBezTo>
                  <a:cubicBezTo>
                    <a:pt x="103" y="225"/>
                    <a:pt x="93" y="224"/>
                    <a:pt x="84" y="222"/>
                  </a:cubicBezTo>
                  <a:lnTo>
                    <a:pt x="84" y="84"/>
                  </a:lnTo>
                  <a:lnTo>
                    <a:pt x="222" y="84"/>
                  </a:lnTo>
                  <a:cubicBezTo>
                    <a:pt x="224" y="93"/>
                    <a:pt x="225" y="103"/>
                    <a:pt x="225" y="113"/>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81" name="Circle"/>
            <p:cNvSpPr>
              <a:spLocks noChangeAspect="1" noEditPoints="1"/>
            </p:cNvSpPr>
            <p:nvPr/>
          </p:nvSpPr>
          <p:spPr bwMode="auto">
            <a:xfrm>
              <a:off x="5792784" y="873045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735" name="Film"/>
          <p:cNvGrpSpPr>
            <a:grpSpLocks noChangeAspect="1"/>
          </p:cNvGrpSpPr>
          <p:nvPr/>
        </p:nvGrpSpPr>
        <p:grpSpPr>
          <a:xfrm>
            <a:off x="3841338" y="3929060"/>
            <a:ext cx="377825" cy="377825"/>
            <a:chOff x="6577009" y="8736805"/>
            <a:chExt cx="377825" cy="377825"/>
          </a:xfrm>
        </p:grpSpPr>
        <p:sp>
          <p:nvSpPr>
            <p:cNvPr id="4243" name="Film Icon"/>
            <p:cNvSpPr>
              <a:spLocks noChangeAspect="1" noEditPoints="1"/>
            </p:cNvSpPr>
            <p:nvPr/>
          </p:nvSpPr>
          <p:spPr bwMode="auto">
            <a:xfrm>
              <a:off x="6669084" y="8848724"/>
              <a:ext cx="193675" cy="153987"/>
            </a:xfrm>
            <a:custGeom>
              <a:avLst/>
              <a:gdLst>
                <a:gd name="T0" fmla="*/ 0 w 678"/>
                <a:gd name="T1" fmla="*/ 226 h 537"/>
                <a:gd name="T2" fmla="*/ 57 w 678"/>
                <a:gd name="T3" fmla="*/ 226 h 537"/>
                <a:gd name="T4" fmla="*/ 57 w 678"/>
                <a:gd name="T5" fmla="*/ 367 h 537"/>
                <a:gd name="T6" fmla="*/ 0 w 678"/>
                <a:gd name="T7" fmla="*/ 367 h 537"/>
                <a:gd name="T8" fmla="*/ 0 w 678"/>
                <a:gd name="T9" fmla="*/ 226 h 537"/>
                <a:gd name="T10" fmla="*/ 71 w 678"/>
                <a:gd name="T11" fmla="*/ 212 h 537"/>
                <a:gd name="T12" fmla="*/ 544 w 678"/>
                <a:gd name="T13" fmla="*/ 212 h 537"/>
                <a:gd name="T14" fmla="*/ 544 w 678"/>
                <a:gd name="T15" fmla="*/ 283 h 537"/>
                <a:gd name="T16" fmla="*/ 565 w 678"/>
                <a:gd name="T17" fmla="*/ 283 h 537"/>
                <a:gd name="T18" fmla="*/ 678 w 678"/>
                <a:gd name="T19" fmla="*/ 170 h 537"/>
                <a:gd name="T20" fmla="*/ 678 w 678"/>
                <a:gd name="T21" fmla="*/ 537 h 537"/>
                <a:gd name="T22" fmla="*/ 565 w 678"/>
                <a:gd name="T23" fmla="*/ 424 h 537"/>
                <a:gd name="T24" fmla="*/ 544 w 678"/>
                <a:gd name="T25" fmla="*/ 424 h 537"/>
                <a:gd name="T26" fmla="*/ 544 w 678"/>
                <a:gd name="T27" fmla="*/ 537 h 537"/>
                <a:gd name="T28" fmla="*/ 71 w 678"/>
                <a:gd name="T29" fmla="*/ 537 h 537"/>
                <a:gd name="T30" fmla="*/ 71 w 678"/>
                <a:gd name="T31" fmla="*/ 212 h 537"/>
                <a:gd name="T32" fmla="*/ 184 w 678"/>
                <a:gd name="T33" fmla="*/ 0 h 537"/>
                <a:gd name="T34" fmla="*/ 283 w 678"/>
                <a:gd name="T35" fmla="*/ 99 h 537"/>
                <a:gd name="T36" fmla="*/ 184 w 678"/>
                <a:gd name="T37" fmla="*/ 198 h 537"/>
                <a:gd name="T38" fmla="*/ 85 w 678"/>
                <a:gd name="T39" fmla="*/ 99 h 537"/>
                <a:gd name="T40" fmla="*/ 184 w 678"/>
                <a:gd name="T41" fmla="*/ 0 h 537"/>
                <a:gd name="T42" fmla="*/ 410 w 678"/>
                <a:gd name="T43" fmla="*/ 0 h 537"/>
                <a:gd name="T44" fmla="*/ 508 w 678"/>
                <a:gd name="T45" fmla="*/ 99 h 537"/>
                <a:gd name="T46" fmla="*/ 410 w 678"/>
                <a:gd name="T47" fmla="*/ 198 h 537"/>
                <a:gd name="T48" fmla="*/ 311 w 678"/>
                <a:gd name="T49" fmla="*/ 99 h 537"/>
                <a:gd name="T50" fmla="*/ 410 w 678"/>
                <a:gd name="T51" fmla="*/ 0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8" h="537">
                  <a:moveTo>
                    <a:pt x="0" y="226"/>
                  </a:moveTo>
                  <a:lnTo>
                    <a:pt x="57" y="226"/>
                  </a:lnTo>
                  <a:lnTo>
                    <a:pt x="57" y="367"/>
                  </a:lnTo>
                  <a:lnTo>
                    <a:pt x="0" y="367"/>
                  </a:lnTo>
                  <a:lnTo>
                    <a:pt x="0" y="226"/>
                  </a:lnTo>
                  <a:close/>
                  <a:moveTo>
                    <a:pt x="71" y="212"/>
                  </a:moveTo>
                  <a:lnTo>
                    <a:pt x="544" y="212"/>
                  </a:lnTo>
                  <a:lnTo>
                    <a:pt x="544" y="283"/>
                  </a:lnTo>
                  <a:lnTo>
                    <a:pt x="565" y="283"/>
                  </a:lnTo>
                  <a:lnTo>
                    <a:pt x="678" y="170"/>
                  </a:lnTo>
                  <a:lnTo>
                    <a:pt x="678" y="537"/>
                  </a:lnTo>
                  <a:lnTo>
                    <a:pt x="565" y="424"/>
                  </a:lnTo>
                  <a:lnTo>
                    <a:pt x="544" y="424"/>
                  </a:lnTo>
                  <a:lnTo>
                    <a:pt x="544" y="537"/>
                  </a:lnTo>
                  <a:lnTo>
                    <a:pt x="71" y="537"/>
                  </a:lnTo>
                  <a:lnTo>
                    <a:pt x="71" y="212"/>
                  </a:lnTo>
                  <a:close/>
                  <a:moveTo>
                    <a:pt x="184" y="0"/>
                  </a:moveTo>
                  <a:cubicBezTo>
                    <a:pt x="238" y="0"/>
                    <a:pt x="283" y="45"/>
                    <a:pt x="283" y="99"/>
                  </a:cubicBezTo>
                  <a:cubicBezTo>
                    <a:pt x="283" y="154"/>
                    <a:pt x="238" y="198"/>
                    <a:pt x="184" y="198"/>
                  </a:cubicBezTo>
                  <a:cubicBezTo>
                    <a:pt x="129" y="198"/>
                    <a:pt x="85" y="154"/>
                    <a:pt x="85" y="99"/>
                  </a:cubicBezTo>
                  <a:cubicBezTo>
                    <a:pt x="85" y="45"/>
                    <a:pt x="129" y="0"/>
                    <a:pt x="184" y="0"/>
                  </a:cubicBezTo>
                  <a:close/>
                  <a:moveTo>
                    <a:pt x="410" y="0"/>
                  </a:moveTo>
                  <a:cubicBezTo>
                    <a:pt x="464" y="0"/>
                    <a:pt x="508" y="45"/>
                    <a:pt x="508" y="99"/>
                  </a:cubicBezTo>
                  <a:cubicBezTo>
                    <a:pt x="508" y="154"/>
                    <a:pt x="464" y="198"/>
                    <a:pt x="410" y="198"/>
                  </a:cubicBezTo>
                  <a:cubicBezTo>
                    <a:pt x="355" y="198"/>
                    <a:pt x="311" y="154"/>
                    <a:pt x="311" y="99"/>
                  </a:cubicBezTo>
                  <a:cubicBezTo>
                    <a:pt x="311" y="45"/>
                    <a:pt x="355" y="0"/>
                    <a:pt x="410"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83" name="Circle"/>
            <p:cNvSpPr>
              <a:spLocks noChangeAspect="1" noEditPoints="1"/>
            </p:cNvSpPr>
            <p:nvPr/>
          </p:nvSpPr>
          <p:spPr bwMode="auto">
            <a:xfrm>
              <a:off x="6577009" y="873680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358" name="Focus"/>
          <p:cNvGrpSpPr>
            <a:grpSpLocks noChangeAspect="1"/>
          </p:cNvGrpSpPr>
          <p:nvPr/>
        </p:nvGrpSpPr>
        <p:grpSpPr>
          <a:xfrm>
            <a:off x="1168400" y="3929060"/>
            <a:ext cx="377825" cy="377825"/>
            <a:chOff x="4656928" y="8724105"/>
            <a:chExt cx="377825" cy="377825"/>
          </a:xfrm>
        </p:grpSpPr>
        <p:sp>
          <p:nvSpPr>
            <p:cNvPr id="4240" name="Focus Icon"/>
            <p:cNvSpPr>
              <a:spLocks noChangeAspect="1" noEditPoints="1"/>
            </p:cNvSpPr>
            <p:nvPr/>
          </p:nvSpPr>
          <p:spPr bwMode="auto">
            <a:xfrm>
              <a:off x="4741065" y="8824911"/>
              <a:ext cx="209550" cy="176212"/>
            </a:xfrm>
            <a:custGeom>
              <a:avLst/>
              <a:gdLst>
                <a:gd name="T0" fmla="*/ 0 w 734"/>
                <a:gd name="T1" fmla="*/ 0 h 621"/>
                <a:gd name="T2" fmla="*/ 734 w 734"/>
                <a:gd name="T3" fmla="*/ 0 h 621"/>
                <a:gd name="T4" fmla="*/ 734 w 734"/>
                <a:gd name="T5" fmla="*/ 621 h 621"/>
                <a:gd name="T6" fmla="*/ 0 w 734"/>
                <a:gd name="T7" fmla="*/ 621 h 621"/>
                <a:gd name="T8" fmla="*/ 0 w 734"/>
                <a:gd name="T9" fmla="*/ 0 h 621"/>
                <a:gd name="T10" fmla="*/ 57 w 734"/>
                <a:gd name="T11" fmla="*/ 57 h 621"/>
                <a:gd name="T12" fmla="*/ 57 w 734"/>
                <a:gd name="T13" fmla="*/ 565 h 621"/>
                <a:gd name="T14" fmla="*/ 678 w 734"/>
                <a:gd name="T15" fmla="*/ 565 h 621"/>
                <a:gd name="T16" fmla="*/ 678 w 734"/>
                <a:gd name="T17" fmla="*/ 57 h 621"/>
                <a:gd name="T18" fmla="*/ 57 w 734"/>
                <a:gd name="T19" fmla="*/ 57 h 621"/>
                <a:gd name="T20" fmla="*/ 339 w 734"/>
                <a:gd name="T21" fmla="*/ 85 h 621"/>
                <a:gd name="T22" fmla="*/ 396 w 734"/>
                <a:gd name="T23" fmla="*/ 85 h 621"/>
                <a:gd name="T24" fmla="*/ 396 w 734"/>
                <a:gd name="T25" fmla="*/ 130 h 621"/>
                <a:gd name="T26" fmla="*/ 549 w 734"/>
                <a:gd name="T27" fmla="*/ 283 h 621"/>
                <a:gd name="T28" fmla="*/ 593 w 734"/>
                <a:gd name="T29" fmla="*/ 283 h 621"/>
                <a:gd name="T30" fmla="*/ 593 w 734"/>
                <a:gd name="T31" fmla="*/ 339 h 621"/>
                <a:gd name="T32" fmla="*/ 549 w 734"/>
                <a:gd name="T33" fmla="*/ 339 h 621"/>
                <a:gd name="T34" fmla="*/ 396 w 734"/>
                <a:gd name="T35" fmla="*/ 492 h 621"/>
                <a:gd name="T36" fmla="*/ 396 w 734"/>
                <a:gd name="T37" fmla="*/ 537 h 621"/>
                <a:gd name="T38" fmla="*/ 339 w 734"/>
                <a:gd name="T39" fmla="*/ 537 h 621"/>
                <a:gd name="T40" fmla="*/ 339 w 734"/>
                <a:gd name="T41" fmla="*/ 492 h 621"/>
                <a:gd name="T42" fmla="*/ 186 w 734"/>
                <a:gd name="T43" fmla="*/ 339 h 621"/>
                <a:gd name="T44" fmla="*/ 142 w 734"/>
                <a:gd name="T45" fmla="*/ 339 h 621"/>
                <a:gd name="T46" fmla="*/ 142 w 734"/>
                <a:gd name="T47" fmla="*/ 283 h 621"/>
                <a:gd name="T48" fmla="*/ 186 w 734"/>
                <a:gd name="T49" fmla="*/ 283 h 621"/>
                <a:gd name="T50" fmla="*/ 339 w 734"/>
                <a:gd name="T51" fmla="*/ 130 h 621"/>
                <a:gd name="T52" fmla="*/ 339 w 734"/>
                <a:gd name="T53" fmla="*/ 85 h 621"/>
                <a:gd name="T54" fmla="*/ 396 w 734"/>
                <a:gd name="T55" fmla="*/ 226 h 621"/>
                <a:gd name="T56" fmla="*/ 339 w 734"/>
                <a:gd name="T57" fmla="*/ 226 h 621"/>
                <a:gd name="T58" fmla="*/ 339 w 734"/>
                <a:gd name="T59" fmla="*/ 173 h 621"/>
                <a:gd name="T60" fmla="*/ 229 w 734"/>
                <a:gd name="T61" fmla="*/ 283 h 621"/>
                <a:gd name="T62" fmla="*/ 283 w 734"/>
                <a:gd name="T63" fmla="*/ 283 h 621"/>
                <a:gd name="T64" fmla="*/ 283 w 734"/>
                <a:gd name="T65" fmla="*/ 339 h 621"/>
                <a:gd name="T66" fmla="*/ 229 w 734"/>
                <a:gd name="T67" fmla="*/ 339 h 621"/>
                <a:gd name="T68" fmla="*/ 339 w 734"/>
                <a:gd name="T69" fmla="*/ 449 h 621"/>
                <a:gd name="T70" fmla="*/ 339 w 734"/>
                <a:gd name="T71" fmla="*/ 396 h 621"/>
                <a:gd name="T72" fmla="*/ 396 w 734"/>
                <a:gd name="T73" fmla="*/ 396 h 621"/>
                <a:gd name="T74" fmla="*/ 396 w 734"/>
                <a:gd name="T75" fmla="*/ 449 h 621"/>
                <a:gd name="T76" fmla="*/ 506 w 734"/>
                <a:gd name="T77" fmla="*/ 339 h 621"/>
                <a:gd name="T78" fmla="*/ 452 w 734"/>
                <a:gd name="T79" fmla="*/ 339 h 621"/>
                <a:gd name="T80" fmla="*/ 452 w 734"/>
                <a:gd name="T81" fmla="*/ 283 h 621"/>
                <a:gd name="T82" fmla="*/ 506 w 734"/>
                <a:gd name="T83" fmla="*/ 283 h 621"/>
                <a:gd name="T84" fmla="*/ 396 w 734"/>
                <a:gd name="T85" fmla="*/ 173 h 621"/>
                <a:gd name="T86" fmla="*/ 396 w 734"/>
                <a:gd name="T87" fmla="*/ 226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4" h="621">
                  <a:moveTo>
                    <a:pt x="0" y="0"/>
                  </a:moveTo>
                  <a:lnTo>
                    <a:pt x="734" y="0"/>
                  </a:lnTo>
                  <a:lnTo>
                    <a:pt x="734" y="621"/>
                  </a:lnTo>
                  <a:lnTo>
                    <a:pt x="0" y="621"/>
                  </a:lnTo>
                  <a:lnTo>
                    <a:pt x="0" y="0"/>
                  </a:lnTo>
                  <a:close/>
                  <a:moveTo>
                    <a:pt x="57" y="57"/>
                  </a:moveTo>
                  <a:lnTo>
                    <a:pt x="57" y="565"/>
                  </a:lnTo>
                  <a:lnTo>
                    <a:pt x="678" y="565"/>
                  </a:lnTo>
                  <a:lnTo>
                    <a:pt x="678" y="57"/>
                  </a:lnTo>
                  <a:lnTo>
                    <a:pt x="57" y="57"/>
                  </a:lnTo>
                  <a:close/>
                  <a:moveTo>
                    <a:pt x="339" y="85"/>
                  </a:moveTo>
                  <a:lnTo>
                    <a:pt x="396" y="85"/>
                  </a:lnTo>
                  <a:lnTo>
                    <a:pt x="396" y="130"/>
                  </a:lnTo>
                  <a:cubicBezTo>
                    <a:pt x="474" y="142"/>
                    <a:pt x="536" y="204"/>
                    <a:pt x="549" y="283"/>
                  </a:cubicBezTo>
                  <a:lnTo>
                    <a:pt x="593" y="283"/>
                  </a:lnTo>
                  <a:lnTo>
                    <a:pt x="593" y="339"/>
                  </a:lnTo>
                  <a:lnTo>
                    <a:pt x="549" y="339"/>
                  </a:lnTo>
                  <a:cubicBezTo>
                    <a:pt x="536" y="418"/>
                    <a:pt x="474" y="480"/>
                    <a:pt x="396" y="492"/>
                  </a:cubicBezTo>
                  <a:lnTo>
                    <a:pt x="396" y="537"/>
                  </a:lnTo>
                  <a:lnTo>
                    <a:pt x="339" y="537"/>
                  </a:lnTo>
                  <a:lnTo>
                    <a:pt x="339" y="492"/>
                  </a:lnTo>
                  <a:cubicBezTo>
                    <a:pt x="260" y="480"/>
                    <a:pt x="198" y="418"/>
                    <a:pt x="186" y="339"/>
                  </a:cubicBezTo>
                  <a:lnTo>
                    <a:pt x="142" y="339"/>
                  </a:lnTo>
                  <a:lnTo>
                    <a:pt x="142" y="283"/>
                  </a:lnTo>
                  <a:lnTo>
                    <a:pt x="186" y="283"/>
                  </a:lnTo>
                  <a:cubicBezTo>
                    <a:pt x="198" y="204"/>
                    <a:pt x="260" y="142"/>
                    <a:pt x="339" y="130"/>
                  </a:cubicBezTo>
                  <a:lnTo>
                    <a:pt x="339" y="85"/>
                  </a:lnTo>
                  <a:close/>
                  <a:moveTo>
                    <a:pt x="396" y="226"/>
                  </a:moveTo>
                  <a:lnTo>
                    <a:pt x="339" y="226"/>
                  </a:lnTo>
                  <a:lnTo>
                    <a:pt x="339" y="173"/>
                  </a:lnTo>
                  <a:cubicBezTo>
                    <a:pt x="284" y="184"/>
                    <a:pt x="240" y="227"/>
                    <a:pt x="229" y="283"/>
                  </a:cubicBezTo>
                  <a:lnTo>
                    <a:pt x="283" y="283"/>
                  </a:lnTo>
                  <a:lnTo>
                    <a:pt x="283" y="339"/>
                  </a:lnTo>
                  <a:lnTo>
                    <a:pt x="229" y="339"/>
                  </a:lnTo>
                  <a:cubicBezTo>
                    <a:pt x="240" y="394"/>
                    <a:pt x="284" y="438"/>
                    <a:pt x="339" y="449"/>
                  </a:cubicBezTo>
                  <a:lnTo>
                    <a:pt x="339" y="396"/>
                  </a:lnTo>
                  <a:lnTo>
                    <a:pt x="396" y="396"/>
                  </a:lnTo>
                  <a:lnTo>
                    <a:pt x="396" y="449"/>
                  </a:lnTo>
                  <a:cubicBezTo>
                    <a:pt x="451" y="438"/>
                    <a:pt x="494" y="394"/>
                    <a:pt x="506" y="339"/>
                  </a:cubicBezTo>
                  <a:lnTo>
                    <a:pt x="452" y="339"/>
                  </a:lnTo>
                  <a:lnTo>
                    <a:pt x="452" y="283"/>
                  </a:lnTo>
                  <a:lnTo>
                    <a:pt x="506" y="283"/>
                  </a:lnTo>
                  <a:cubicBezTo>
                    <a:pt x="494" y="227"/>
                    <a:pt x="451" y="184"/>
                    <a:pt x="396" y="173"/>
                  </a:cubicBezTo>
                  <a:lnTo>
                    <a:pt x="396" y="226"/>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84" name="Circle"/>
            <p:cNvSpPr>
              <a:spLocks noChangeAspect="1" noEditPoints="1"/>
            </p:cNvSpPr>
            <p:nvPr/>
          </p:nvSpPr>
          <p:spPr bwMode="auto">
            <a:xfrm>
              <a:off x="4656928" y="872410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359" name="Red Eye Removal"/>
          <p:cNvGrpSpPr>
            <a:grpSpLocks noChangeAspect="1"/>
          </p:cNvGrpSpPr>
          <p:nvPr/>
        </p:nvGrpSpPr>
        <p:grpSpPr>
          <a:xfrm>
            <a:off x="1838223" y="3929060"/>
            <a:ext cx="377825" cy="377825"/>
            <a:chOff x="5051422" y="8703467"/>
            <a:chExt cx="377825" cy="377825"/>
          </a:xfrm>
        </p:grpSpPr>
        <p:sp>
          <p:nvSpPr>
            <p:cNvPr id="4241" name="Red Eye Removal Icon"/>
            <p:cNvSpPr>
              <a:spLocks noChangeAspect="1" noEditPoints="1"/>
            </p:cNvSpPr>
            <p:nvPr/>
          </p:nvSpPr>
          <p:spPr bwMode="auto">
            <a:xfrm>
              <a:off x="5135559" y="8804273"/>
              <a:ext cx="209550" cy="176212"/>
            </a:xfrm>
            <a:custGeom>
              <a:avLst/>
              <a:gdLst>
                <a:gd name="T0" fmla="*/ 0 w 733"/>
                <a:gd name="T1" fmla="*/ 0 h 621"/>
                <a:gd name="T2" fmla="*/ 733 w 733"/>
                <a:gd name="T3" fmla="*/ 0 h 621"/>
                <a:gd name="T4" fmla="*/ 733 w 733"/>
                <a:gd name="T5" fmla="*/ 621 h 621"/>
                <a:gd name="T6" fmla="*/ 0 w 733"/>
                <a:gd name="T7" fmla="*/ 621 h 621"/>
                <a:gd name="T8" fmla="*/ 0 w 733"/>
                <a:gd name="T9" fmla="*/ 0 h 621"/>
                <a:gd name="T10" fmla="*/ 56 w 733"/>
                <a:gd name="T11" fmla="*/ 57 h 621"/>
                <a:gd name="T12" fmla="*/ 56 w 733"/>
                <a:gd name="T13" fmla="*/ 565 h 621"/>
                <a:gd name="T14" fmla="*/ 677 w 733"/>
                <a:gd name="T15" fmla="*/ 565 h 621"/>
                <a:gd name="T16" fmla="*/ 677 w 733"/>
                <a:gd name="T17" fmla="*/ 57 h 621"/>
                <a:gd name="T18" fmla="*/ 56 w 733"/>
                <a:gd name="T19" fmla="*/ 57 h 621"/>
                <a:gd name="T20" fmla="*/ 366 w 733"/>
                <a:gd name="T21" fmla="*/ 258 h 621"/>
                <a:gd name="T22" fmla="*/ 419 w 733"/>
                <a:gd name="T23" fmla="*/ 311 h 621"/>
                <a:gd name="T24" fmla="*/ 366 w 733"/>
                <a:gd name="T25" fmla="*/ 364 h 621"/>
                <a:gd name="T26" fmla="*/ 314 w 733"/>
                <a:gd name="T27" fmla="*/ 311 h 621"/>
                <a:gd name="T28" fmla="*/ 366 w 733"/>
                <a:gd name="T29" fmla="*/ 258 h 621"/>
                <a:gd name="T30" fmla="*/ 366 w 733"/>
                <a:gd name="T31" fmla="*/ 170 h 621"/>
                <a:gd name="T32" fmla="*/ 596 w 733"/>
                <a:gd name="T33" fmla="*/ 311 h 621"/>
                <a:gd name="T34" fmla="*/ 366 w 733"/>
                <a:gd name="T35" fmla="*/ 452 h 621"/>
                <a:gd name="T36" fmla="*/ 137 w 733"/>
                <a:gd name="T37" fmla="*/ 311 h 621"/>
                <a:gd name="T38" fmla="*/ 366 w 733"/>
                <a:gd name="T39" fmla="*/ 170 h 621"/>
                <a:gd name="T40" fmla="*/ 366 w 733"/>
                <a:gd name="T41" fmla="*/ 214 h 621"/>
                <a:gd name="T42" fmla="*/ 269 w 733"/>
                <a:gd name="T43" fmla="*/ 311 h 621"/>
                <a:gd name="T44" fmla="*/ 366 w 733"/>
                <a:gd name="T45" fmla="*/ 408 h 621"/>
                <a:gd name="T46" fmla="*/ 464 w 733"/>
                <a:gd name="T47" fmla="*/ 311 h 621"/>
                <a:gd name="T48" fmla="*/ 366 w 733"/>
                <a:gd name="T49" fmla="*/ 214 h 621"/>
                <a:gd name="T50" fmla="*/ 197 w 733"/>
                <a:gd name="T51" fmla="*/ 113 h 621"/>
                <a:gd name="T52" fmla="*/ 197 w 733"/>
                <a:gd name="T53" fmla="*/ 142 h 621"/>
                <a:gd name="T54" fmla="*/ 141 w 733"/>
                <a:gd name="T55" fmla="*/ 142 h 621"/>
                <a:gd name="T56" fmla="*/ 141 w 733"/>
                <a:gd name="T57" fmla="*/ 198 h 621"/>
                <a:gd name="T58" fmla="*/ 112 w 733"/>
                <a:gd name="T59" fmla="*/ 198 h 621"/>
                <a:gd name="T60" fmla="*/ 112 w 733"/>
                <a:gd name="T61" fmla="*/ 113 h 621"/>
                <a:gd name="T62" fmla="*/ 197 w 733"/>
                <a:gd name="T63" fmla="*/ 113 h 621"/>
                <a:gd name="T64" fmla="*/ 620 w 733"/>
                <a:gd name="T65" fmla="*/ 113 h 621"/>
                <a:gd name="T66" fmla="*/ 620 w 733"/>
                <a:gd name="T67" fmla="*/ 198 h 621"/>
                <a:gd name="T68" fmla="*/ 592 w 733"/>
                <a:gd name="T69" fmla="*/ 198 h 621"/>
                <a:gd name="T70" fmla="*/ 592 w 733"/>
                <a:gd name="T71" fmla="*/ 142 h 621"/>
                <a:gd name="T72" fmla="*/ 536 w 733"/>
                <a:gd name="T73" fmla="*/ 142 h 621"/>
                <a:gd name="T74" fmla="*/ 536 w 733"/>
                <a:gd name="T75" fmla="*/ 113 h 621"/>
                <a:gd name="T76" fmla="*/ 620 w 733"/>
                <a:gd name="T77" fmla="*/ 113 h 621"/>
                <a:gd name="T78" fmla="*/ 620 w 733"/>
                <a:gd name="T79" fmla="*/ 508 h 621"/>
                <a:gd name="T80" fmla="*/ 536 w 733"/>
                <a:gd name="T81" fmla="*/ 508 h 621"/>
                <a:gd name="T82" fmla="*/ 536 w 733"/>
                <a:gd name="T83" fmla="*/ 480 h 621"/>
                <a:gd name="T84" fmla="*/ 592 w 733"/>
                <a:gd name="T85" fmla="*/ 480 h 621"/>
                <a:gd name="T86" fmla="*/ 592 w 733"/>
                <a:gd name="T87" fmla="*/ 424 h 621"/>
                <a:gd name="T88" fmla="*/ 620 w 733"/>
                <a:gd name="T89" fmla="*/ 424 h 621"/>
                <a:gd name="T90" fmla="*/ 620 w 733"/>
                <a:gd name="T91" fmla="*/ 508 h 621"/>
                <a:gd name="T92" fmla="*/ 112 w 733"/>
                <a:gd name="T93" fmla="*/ 508 h 621"/>
                <a:gd name="T94" fmla="*/ 112 w 733"/>
                <a:gd name="T95" fmla="*/ 424 h 621"/>
                <a:gd name="T96" fmla="*/ 141 w 733"/>
                <a:gd name="T97" fmla="*/ 424 h 621"/>
                <a:gd name="T98" fmla="*/ 141 w 733"/>
                <a:gd name="T99" fmla="*/ 480 h 621"/>
                <a:gd name="T100" fmla="*/ 197 w 733"/>
                <a:gd name="T101" fmla="*/ 480 h 621"/>
                <a:gd name="T102" fmla="*/ 197 w 733"/>
                <a:gd name="T103" fmla="*/ 508 h 621"/>
                <a:gd name="T104" fmla="*/ 112 w 733"/>
                <a:gd name="T105" fmla="*/ 508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33" h="621">
                  <a:moveTo>
                    <a:pt x="0" y="0"/>
                  </a:moveTo>
                  <a:lnTo>
                    <a:pt x="733" y="0"/>
                  </a:lnTo>
                  <a:lnTo>
                    <a:pt x="733" y="621"/>
                  </a:lnTo>
                  <a:lnTo>
                    <a:pt x="0" y="621"/>
                  </a:lnTo>
                  <a:lnTo>
                    <a:pt x="0" y="0"/>
                  </a:lnTo>
                  <a:close/>
                  <a:moveTo>
                    <a:pt x="56" y="57"/>
                  </a:moveTo>
                  <a:lnTo>
                    <a:pt x="56" y="565"/>
                  </a:lnTo>
                  <a:lnTo>
                    <a:pt x="677" y="565"/>
                  </a:lnTo>
                  <a:lnTo>
                    <a:pt x="677" y="57"/>
                  </a:lnTo>
                  <a:lnTo>
                    <a:pt x="56" y="57"/>
                  </a:lnTo>
                  <a:close/>
                  <a:moveTo>
                    <a:pt x="366" y="258"/>
                  </a:moveTo>
                  <a:cubicBezTo>
                    <a:pt x="396" y="258"/>
                    <a:pt x="419" y="282"/>
                    <a:pt x="419" y="311"/>
                  </a:cubicBezTo>
                  <a:cubicBezTo>
                    <a:pt x="419" y="340"/>
                    <a:pt x="396" y="364"/>
                    <a:pt x="366" y="364"/>
                  </a:cubicBezTo>
                  <a:cubicBezTo>
                    <a:pt x="337" y="364"/>
                    <a:pt x="314" y="340"/>
                    <a:pt x="314" y="311"/>
                  </a:cubicBezTo>
                  <a:cubicBezTo>
                    <a:pt x="314" y="282"/>
                    <a:pt x="337" y="258"/>
                    <a:pt x="366" y="258"/>
                  </a:cubicBezTo>
                  <a:close/>
                  <a:moveTo>
                    <a:pt x="366" y="170"/>
                  </a:moveTo>
                  <a:cubicBezTo>
                    <a:pt x="490" y="170"/>
                    <a:pt x="596" y="258"/>
                    <a:pt x="596" y="311"/>
                  </a:cubicBezTo>
                  <a:cubicBezTo>
                    <a:pt x="596" y="364"/>
                    <a:pt x="490" y="452"/>
                    <a:pt x="366" y="452"/>
                  </a:cubicBezTo>
                  <a:cubicBezTo>
                    <a:pt x="243" y="452"/>
                    <a:pt x="137" y="364"/>
                    <a:pt x="137" y="311"/>
                  </a:cubicBezTo>
                  <a:cubicBezTo>
                    <a:pt x="137" y="258"/>
                    <a:pt x="243" y="170"/>
                    <a:pt x="366" y="170"/>
                  </a:cubicBezTo>
                  <a:close/>
                  <a:moveTo>
                    <a:pt x="366" y="214"/>
                  </a:moveTo>
                  <a:cubicBezTo>
                    <a:pt x="313" y="214"/>
                    <a:pt x="269" y="257"/>
                    <a:pt x="269" y="311"/>
                  </a:cubicBezTo>
                  <a:cubicBezTo>
                    <a:pt x="269" y="364"/>
                    <a:pt x="313" y="408"/>
                    <a:pt x="366" y="408"/>
                  </a:cubicBezTo>
                  <a:cubicBezTo>
                    <a:pt x="420" y="408"/>
                    <a:pt x="464" y="364"/>
                    <a:pt x="464" y="311"/>
                  </a:cubicBezTo>
                  <a:cubicBezTo>
                    <a:pt x="464" y="257"/>
                    <a:pt x="420" y="214"/>
                    <a:pt x="366" y="214"/>
                  </a:cubicBezTo>
                  <a:close/>
                  <a:moveTo>
                    <a:pt x="197" y="113"/>
                  </a:moveTo>
                  <a:lnTo>
                    <a:pt x="197" y="142"/>
                  </a:lnTo>
                  <a:lnTo>
                    <a:pt x="141" y="142"/>
                  </a:lnTo>
                  <a:lnTo>
                    <a:pt x="141" y="198"/>
                  </a:lnTo>
                  <a:lnTo>
                    <a:pt x="112" y="198"/>
                  </a:lnTo>
                  <a:lnTo>
                    <a:pt x="112" y="113"/>
                  </a:lnTo>
                  <a:lnTo>
                    <a:pt x="197" y="113"/>
                  </a:lnTo>
                  <a:close/>
                  <a:moveTo>
                    <a:pt x="620" y="113"/>
                  </a:moveTo>
                  <a:lnTo>
                    <a:pt x="620" y="198"/>
                  </a:lnTo>
                  <a:lnTo>
                    <a:pt x="592" y="198"/>
                  </a:lnTo>
                  <a:lnTo>
                    <a:pt x="592" y="142"/>
                  </a:lnTo>
                  <a:lnTo>
                    <a:pt x="536" y="142"/>
                  </a:lnTo>
                  <a:lnTo>
                    <a:pt x="536" y="113"/>
                  </a:lnTo>
                  <a:lnTo>
                    <a:pt x="620" y="113"/>
                  </a:lnTo>
                  <a:close/>
                  <a:moveTo>
                    <a:pt x="620" y="508"/>
                  </a:moveTo>
                  <a:lnTo>
                    <a:pt x="536" y="508"/>
                  </a:lnTo>
                  <a:lnTo>
                    <a:pt x="536" y="480"/>
                  </a:lnTo>
                  <a:lnTo>
                    <a:pt x="592" y="480"/>
                  </a:lnTo>
                  <a:lnTo>
                    <a:pt x="592" y="424"/>
                  </a:lnTo>
                  <a:lnTo>
                    <a:pt x="620" y="424"/>
                  </a:lnTo>
                  <a:lnTo>
                    <a:pt x="620" y="508"/>
                  </a:lnTo>
                  <a:close/>
                  <a:moveTo>
                    <a:pt x="112" y="508"/>
                  </a:moveTo>
                  <a:lnTo>
                    <a:pt x="112" y="424"/>
                  </a:lnTo>
                  <a:lnTo>
                    <a:pt x="141" y="424"/>
                  </a:lnTo>
                  <a:lnTo>
                    <a:pt x="141" y="480"/>
                  </a:lnTo>
                  <a:lnTo>
                    <a:pt x="197" y="480"/>
                  </a:lnTo>
                  <a:lnTo>
                    <a:pt x="197" y="508"/>
                  </a:lnTo>
                  <a:lnTo>
                    <a:pt x="112" y="508"/>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85" name="Circle"/>
            <p:cNvSpPr>
              <a:spLocks noChangeAspect="1" noEditPoints="1"/>
            </p:cNvSpPr>
            <p:nvPr/>
          </p:nvSpPr>
          <p:spPr bwMode="auto">
            <a:xfrm>
              <a:off x="5051422" y="8703467"/>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731" name="Contrast"/>
          <p:cNvGrpSpPr>
            <a:grpSpLocks noChangeAspect="1"/>
          </p:cNvGrpSpPr>
          <p:nvPr/>
        </p:nvGrpSpPr>
        <p:grpSpPr>
          <a:xfrm>
            <a:off x="2508046" y="3929060"/>
            <a:ext cx="377825" cy="377825"/>
            <a:chOff x="5441153" y="8730455"/>
            <a:chExt cx="377825" cy="377825"/>
          </a:xfrm>
        </p:grpSpPr>
        <p:sp>
          <p:nvSpPr>
            <p:cNvPr id="4239" name="Contrast Icon"/>
            <p:cNvSpPr>
              <a:spLocks noChangeAspect="1" noEditPoints="1"/>
            </p:cNvSpPr>
            <p:nvPr/>
          </p:nvSpPr>
          <p:spPr bwMode="auto">
            <a:xfrm>
              <a:off x="5531640" y="8820942"/>
              <a:ext cx="196850" cy="196850"/>
            </a:xfrm>
            <a:custGeom>
              <a:avLst/>
              <a:gdLst>
                <a:gd name="T0" fmla="*/ 345 w 690"/>
                <a:gd name="T1" fmla="*/ 0 h 690"/>
                <a:gd name="T2" fmla="*/ 690 w 690"/>
                <a:gd name="T3" fmla="*/ 345 h 690"/>
                <a:gd name="T4" fmla="*/ 345 w 690"/>
                <a:gd name="T5" fmla="*/ 690 h 690"/>
                <a:gd name="T6" fmla="*/ 0 w 690"/>
                <a:gd name="T7" fmla="*/ 345 h 690"/>
                <a:gd name="T8" fmla="*/ 345 w 690"/>
                <a:gd name="T9" fmla="*/ 0 h 690"/>
                <a:gd name="T10" fmla="*/ 153 w 690"/>
                <a:gd name="T11" fmla="*/ 537 h 690"/>
                <a:gd name="T12" fmla="*/ 537 w 690"/>
                <a:gd name="T13" fmla="*/ 153 h 690"/>
                <a:gd name="T14" fmla="*/ 153 w 690"/>
                <a:gd name="T15" fmla="*/ 153 h 690"/>
                <a:gd name="T16" fmla="*/ 153 w 690"/>
                <a:gd name="T17" fmla="*/ 537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0" h="690">
                  <a:moveTo>
                    <a:pt x="345" y="0"/>
                  </a:moveTo>
                  <a:cubicBezTo>
                    <a:pt x="536" y="0"/>
                    <a:pt x="690" y="154"/>
                    <a:pt x="690" y="345"/>
                  </a:cubicBezTo>
                  <a:cubicBezTo>
                    <a:pt x="690" y="536"/>
                    <a:pt x="536" y="690"/>
                    <a:pt x="345" y="690"/>
                  </a:cubicBezTo>
                  <a:cubicBezTo>
                    <a:pt x="155" y="690"/>
                    <a:pt x="0" y="536"/>
                    <a:pt x="0" y="345"/>
                  </a:cubicBezTo>
                  <a:cubicBezTo>
                    <a:pt x="0" y="154"/>
                    <a:pt x="155" y="0"/>
                    <a:pt x="345" y="0"/>
                  </a:cubicBezTo>
                  <a:close/>
                  <a:moveTo>
                    <a:pt x="153" y="537"/>
                  </a:moveTo>
                  <a:lnTo>
                    <a:pt x="537" y="153"/>
                  </a:lnTo>
                  <a:cubicBezTo>
                    <a:pt x="431" y="47"/>
                    <a:pt x="259" y="47"/>
                    <a:pt x="153" y="153"/>
                  </a:cubicBezTo>
                  <a:cubicBezTo>
                    <a:pt x="48" y="259"/>
                    <a:pt x="48" y="431"/>
                    <a:pt x="153" y="537"/>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86" name="Circle"/>
            <p:cNvSpPr>
              <a:spLocks noChangeAspect="1" noEditPoints="1"/>
            </p:cNvSpPr>
            <p:nvPr/>
          </p:nvSpPr>
          <p:spPr bwMode="auto">
            <a:xfrm>
              <a:off x="5441153" y="873045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520" name="Movie"/>
          <p:cNvGrpSpPr>
            <a:grpSpLocks noChangeAspect="1"/>
          </p:cNvGrpSpPr>
          <p:nvPr/>
        </p:nvGrpSpPr>
        <p:grpSpPr>
          <a:xfrm>
            <a:off x="4517515" y="3929060"/>
            <a:ext cx="377825" cy="377825"/>
            <a:chOff x="1176651" y="9292906"/>
            <a:chExt cx="377825" cy="377825"/>
          </a:xfrm>
        </p:grpSpPr>
        <p:sp>
          <p:nvSpPr>
            <p:cNvPr id="4244" name="Movie Icon"/>
            <p:cNvSpPr>
              <a:spLocks noChangeAspect="1" noEditPoints="1"/>
            </p:cNvSpPr>
            <p:nvPr/>
          </p:nvSpPr>
          <p:spPr bwMode="auto">
            <a:xfrm>
              <a:off x="1268726" y="9384981"/>
              <a:ext cx="193675" cy="193675"/>
            </a:xfrm>
            <a:custGeom>
              <a:avLst/>
              <a:gdLst>
                <a:gd name="T0" fmla="*/ 678 w 678"/>
                <a:gd name="T1" fmla="*/ 0 h 677"/>
                <a:gd name="T2" fmla="*/ 0 w 678"/>
                <a:gd name="T3" fmla="*/ 677 h 677"/>
                <a:gd name="T4" fmla="*/ 141 w 678"/>
                <a:gd name="T5" fmla="*/ 85 h 677"/>
                <a:gd name="T6" fmla="*/ 536 w 678"/>
                <a:gd name="T7" fmla="*/ 310 h 677"/>
                <a:gd name="T8" fmla="*/ 141 w 678"/>
                <a:gd name="T9" fmla="*/ 85 h 677"/>
                <a:gd name="T10" fmla="*/ 141 w 678"/>
                <a:gd name="T11" fmla="*/ 593 h 677"/>
                <a:gd name="T12" fmla="*/ 536 w 678"/>
                <a:gd name="T13" fmla="*/ 367 h 677"/>
                <a:gd name="T14" fmla="*/ 71 w 678"/>
                <a:gd name="T15" fmla="*/ 56 h 677"/>
                <a:gd name="T16" fmla="*/ 71 w 678"/>
                <a:gd name="T17" fmla="*/ 141 h 677"/>
                <a:gd name="T18" fmla="*/ 71 w 678"/>
                <a:gd name="T19" fmla="*/ 56 h 677"/>
                <a:gd name="T20" fmla="*/ 28 w 678"/>
                <a:gd name="T21" fmla="*/ 578 h 677"/>
                <a:gd name="T22" fmla="*/ 113 w 678"/>
                <a:gd name="T23" fmla="*/ 578 h 677"/>
                <a:gd name="T24" fmla="*/ 71 w 678"/>
                <a:gd name="T25" fmla="*/ 416 h 677"/>
                <a:gd name="T26" fmla="*/ 71 w 678"/>
                <a:gd name="T27" fmla="*/ 501 h 677"/>
                <a:gd name="T28" fmla="*/ 71 w 678"/>
                <a:gd name="T29" fmla="*/ 416 h 677"/>
                <a:gd name="T30" fmla="*/ 28 w 678"/>
                <a:gd name="T31" fmla="*/ 339 h 677"/>
                <a:gd name="T32" fmla="*/ 113 w 678"/>
                <a:gd name="T33" fmla="*/ 339 h 677"/>
                <a:gd name="T34" fmla="*/ 71 w 678"/>
                <a:gd name="T35" fmla="*/ 176 h 677"/>
                <a:gd name="T36" fmla="*/ 71 w 678"/>
                <a:gd name="T37" fmla="*/ 261 h 677"/>
                <a:gd name="T38" fmla="*/ 71 w 678"/>
                <a:gd name="T39" fmla="*/ 176 h 677"/>
                <a:gd name="T40" fmla="*/ 565 w 678"/>
                <a:gd name="T41" fmla="*/ 99 h 677"/>
                <a:gd name="T42" fmla="*/ 649 w 678"/>
                <a:gd name="T43" fmla="*/ 99 h 677"/>
                <a:gd name="T44" fmla="*/ 607 w 678"/>
                <a:gd name="T45" fmla="*/ 536 h 677"/>
                <a:gd name="T46" fmla="*/ 607 w 678"/>
                <a:gd name="T47" fmla="*/ 621 h 677"/>
                <a:gd name="T48" fmla="*/ 607 w 678"/>
                <a:gd name="T49" fmla="*/ 536 h 677"/>
                <a:gd name="T50" fmla="*/ 565 w 678"/>
                <a:gd name="T51" fmla="*/ 459 h 677"/>
                <a:gd name="T52" fmla="*/ 649 w 678"/>
                <a:gd name="T53" fmla="*/ 459 h 677"/>
                <a:gd name="T54" fmla="*/ 607 w 678"/>
                <a:gd name="T55" fmla="*/ 296 h 677"/>
                <a:gd name="T56" fmla="*/ 607 w 678"/>
                <a:gd name="T57" fmla="*/ 381 h 677"/>
                <a:gd name="T58" fmla="*/ 607 w 678"/>
                <a:gd name="T59" fmla="*/ 296 h 677"/>
                <a:gd name="T60" fmla="*/ 565 w 678"/>
                <a:gd name="T61" fmla="*/ 219 h 677"/>
                <a:gd name="T62" fmla="*/ 649 w 678"/>
                <a:gd name="T63" fmla="*/ 219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8" h="677">
                  <a:moveTo>
                    <a:pt x="0" y="0"/>
                  </a:moveTo>
                  <a:lnTo>
                    <a:pt x="678" y="0"/>
                  </a:lnTo>
                  <a:lnTo>
                    <a:pt x="678" y="677"/>
                  </a:lnTo>
                  <a:lnTo>
                    <a:pt x="0" y="677"/>
                  </a:lnTo>
                  <a:lnTo>
                    <a:pt x="0" y="0"/>
                  </a:lnTo>
                  <a:close/>
                  <a:moveTo>
                    <a:pt x="141" y="85"/>
                  </a:moveTo>
                  <a:lnTo>
                    <a:pt x="141" y="310"/>
                  </a:lnTo>
                  <a:lnTo>
                    <a:pt x="536" y="310"/>
                  </a:lnTo>
                  <a:lnTo>
                    <a:pt x="536" y="85"/>
                  </a:lnTo>
                  <a:lnTo>
                    <a:pt x="141" y="85"/>
                  </a:lnTo>
                  <a:close/>
                  <a:moveTo>
                    <a:pt x="141" y="367"/>
                  </a:moveTo>
                  <a:lnTo>
                    <a:pt x="141" y="593"/>
                  </a:lnTo>
                  <a:lnTo>
                    <a:pt x="536" y="593"/>
                  </a:lnTo>
                  <a:lnTo>
                    <a:pt x="536" y="367"/>
                  </a:lnTo>
                  <a:lnTo>
                    <a:pt x="141" y="367"/>
                  </a:lnTo>
                  <a:close/>
                  <a:moveTo>
                    <a:pt x="71" y="56"/>
                  </a:moveTo>
                  <a:cubicBezTo>
                    <a:pt x="47" y="56"/>
                    <a:pt x="28" y="75"/>
                    <a:pt x="28" y="99"/>
                  </a:cubicBezTo>
                  <a:cubicBezTo>
                    <a:pt x="28" y="122"/>
                    <a:pt x="47" y="141"/>
                    <a:pt x="71" y="141"/>
                  </a:cubicBezTo>
                  <a:cubicBezTo>
                    <a:pt x="94" y="141"/>
                    <a:pt x="113" y="122"/>
                    <a:pt x="113" y="99"/>
                  </a:cubicBezTo>
                  <a:cubicBezTo>
                    <a:pt x="113" y="75"/>
                    <a:pt x="94" y="56"/>
                    <a:pt x="71" y="56"/>
                  </a:cubicBezTo>
                  <a:close/>
                  <a:moveTo>
                    <a:pt x="71" y="536"/>
                  </a:moveTo>
                  <a:cubicBezTo>
                    <a:pt x="47" y="536"/>
                    <a:pt x="28" y="555"/>
                    <a:pt x="28" y="578"/>
                  </a:cubicBezTo>
                  <a:cubicBezTo>
                    <a:pt x="28" y="602"/>
                    <a:pt x="47" y="621"/>
                    <a:pt x="71" y="621"/>
                  </a:cubicBezTo>
                  <a:cubicBezTo>
                    <a:pt x="94" y="621"/>
                    <a:pt x="113" y="602"/>
                    <a:pt x="113" y="578"/>
                  </a:cubicBezTo>
                  <a:cubicBezTo>
                    <a:pt x="113" y="555"/>
                    <a:pt x="94" y="536"/>
                    <a:pt x="71" y="536"/>
                  </a:cubicBezTo>
                  <a:close/>
                  <a:moveTo>
                    <a:pt x="71" y="416"/>
                  </a:moveTo>
                  <a:cubicBezTo>
                    <a:pt x="47" y="416"/>
                    <a:pt x="28" y="435"/>
                    <a:pt x="28" y="459"/>
                  </a:cubicBezTo>
                  <a:cubicBezTo>
                    <a:pt x="28" y="482"/>
                    <a:pt x="47" y="501"/>
                    <a:pt x="71" y="501"/>
                  </a:cubicBezTo>
                  <a:cubicBezTo>
                    <a:pt x="94" y="501"/>
                    <a:pt x="113" y="482"/>
                    <a:pt x="113" y="459"/>
                  </a:cubicBezTo>
                  <a:cubicBezTo>
                    <a:pt x="113" y="435"/>
                    <a:pt x="94" y="416"/>
                    <a:pt x="71" y="416"/>
                  </a:cubicBezTo>
                  <a:close/>
                  <a:moveTo>
                    <a:pt x="71" y="296"/>
                  </a:moveTo>
                  <a:cubicBezTo>
                    <a:pt x="47" y="296"/>
                    <a:pt x="28" y="315"/>
                    <a:pt x="28" y="339"/>
                  </a:cubicBezTo>
                  <a:cubicBezTo>
                    <a:pt x="28" y="362"/>
                    <a:pt x="47" y="381"/>
                    <a:pt x="71" y="381"/>
                  </a:cubicBezTo>
                  <a:cubicBezTo>
                    <a:pt x="94" y="381"/>
                    <a:pt x="113" y="362"/>
                    <a:pt x="113" y="339"/>
                  </a:cubicBezTo>
                  <a:cubicBezTo>
                    <a:pt x="113" y="315"/>
                    <a:pt x="94" y="296"/>
                    <a:pt x="71" y="296"/>
                  </a:cubicBezTo>
                  <a:close/>
                  <a:moveTo>
                    <a:pt x="71" y="176"/>
                  </a:moveTo>
                  <a:cubicBezTo>
                    <a:pt x="47" y="176"/>
                    <a:pt x="28" y="195"/>
                    <a:pt x="28" y="219"/>
                  </a:cubicBezTo>
                  <a:cubicBezTo>
                    <a:pt x="28" y="242"/>
                    <a:pt x="47" y="261"/>
                    <a:pt x="71" y="261"/>
                  </a:cubicBezTo>
                  <a:cubicBezTo>
                    <a:pt x="94" y="261"/>
                    <a:pt x="113" y="242"/>
                    <a:pt x="113" y="219"/>
                  </a:cubicBezTo>
                  <a:cubicBezTo>
                    <a:pt x="113" y="195"/>
                    <a:pt x="94" y="176"/>
                    <a:pt x="71" y="176"/>
                  </a:cubicBezTo>
                  <a:close/>
                  <a:moveTo>
                    <a:pt x="607" y="56"/>
                  </a:moveTo>
                  <a:cubicBezTo>
                    <a:pt x="584" y="56"/>
                    <a:pt x="565" y="75"/>
                    <a:pt x="565" y="99"/>
                  </a:cubicBezTo>
                  <a:cubicBezTo>
                    <a:pt x="565" y="122"/>
                    <a:pt x="584" y="141"/>
                    <a:pt x="607" y="141"/>
                  </a:cubicBezTo>
                  <a:cubicBezTo>
                    <a:pt x="630" y="141"/>
                    <a:pt x="649" y="122"/>
                    <a:pt x="649" y="99"/>
                  </a:cubicBezTo>
                  <a:cubicBezTo>
                    <a:pt x="649" y="75"/>
                    <a:pt x="630" y="56"/>
                    <a:pt x="607" y="56"/>
                  </a:cubicBezTo>
                  <a:close/>
                  <a:moveTo>
                    <a:pt x="607" y="536"/>
                  </a:moveTo>
                  <a:cubicBezTo>
                    <a:pt x="584" y="536"/>
                    <a:pt x="565" y="555"/>
                    <a:pt x="565" y="578"/>
                  </a:cubicBezTo>
                  <a:cubicBezTo>
                    <a:pt x="565" y="602"/>
                    <a:pt x="584" y="621"/>
                    <a:pt x="607" y="621"/>
                  </a:cubicBezTo>
                  <a:cubicBezTo>
                    <a:pt x="630" y="621"/>
                    <a:pt x="649" y="602"/>
                    <a:pt x="649" y="578"/>
                  </a:cubicBezTo>
                  <a:cubicBezTo>
                    <a:pt x="649" y="555"/>
                    <a:pt x="630" y="536"/>
                    <a:pt x="607" y="536"/>
                  </a:cubicBezTo>
                  <a:close/>
                  <a:moveTo>
                    <a:pt x="607" y="416"/>
                  </a:moveTo>
                  <a:cubicBezTo>
                    <a:pt x="584" y="416"/>
                    <a:pt x="565" y="435"/>
                    <a:pt x="565" y="459"/>
                  </a:cubicBezTo>
                  <a:cubicBezTo>
                    <a:pt x="565" y="482"/>
                    <a:pt x="584" y="501"/>
                    <a:pt x="607" y="501"/>
                  </a:cubicBezTo>
                  <a:cubicBezTo>
                    <a:pt x="630" y="501"/>
                    <a:pt x="649" y="482"/>
                    <a:pt x="649" y="459"/>
                  </a:cubicBezTo>
                  <a:cubicBezTo>
                    <a:pt x="649" y="435"/>
                    <a:pt x="630" y="416"/>
                    <a:pt x="607" y="416"/>
                  </a:cubicBezTo>
                  <a:close/>
                  <a:moveTo>
                    <a:pt x="607" y="296"/>
                  </a:moveTo>
                  <a:cubicBezTo>
                    <a:pt x="584" y="296"/>
                    <a:pt x="565" y="315"/>
                    <a:pt x="565" y="339"/>
                  </a:cubicBezTo>
                  <a:cubicBezTo>
                    <a:pt x="565" y="362"/>
                    <a:pt x="584" y="381"/>
                    <a:pt x="607" y="381"/>
                  </a:cubicBezTo>
                  <a:cubicBezTo>
                    <a:pt x="630" y="381"/>
                    <a:pt x="649" y="362"/>
                    <a:pt x="649" y="339"/>
                  </a:cubicBezTo>
                  <a:cubicBezTo>
                    <a:pt x="649" y="315"/>
                    <a:pt x="630" y="296"/>
                    <a:pt x="607" y="296"/>
                  </a:cubicBezTo>
                  <a:close/>
                  <a:moveTo>
                    <a:pt x="607" y="176"/>
                  </a:moveTo>
                  <a:cubicBezTo>
                    <a:pt x="584" y="176"/>
                    <a:pt x="565" y="195"/>
                    <a:pt x="565" y="219"/>
                  </a:cubicBezTo>
                  <a:cubicBezTo>
                    <a:pt x="565" y="242"/>
                    <a:pt x="584" y="261"/>
                    <a:pt x="607" y="261"/>
                  </a:cubicBezTo>
                  <a:cubicBezTo>
                    <a:pt x="630" y="261"/>
                    <a:pt x="649" y="242"/>
                    <a:pt x="649" y="219"/>
                  </a:cubicBezTo>
                  <a:cubicBezTo>
                    <a:pt x="649" y="195"/>
                    <a:pt x="630" y="176"/>
                    <a:pt x="607" y="176"/>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87" name="Circle"/>
            <p:cNvSpPr>
              <a:spLocks noChangeAspect="1" noEditPoints="1"/>
            </p:cNvSpPr>
            <p:nvPr/>
          </p:nvSpPr>
          <p:spPr bwMode="auto">
            <a:xfrm>
              <a:off x="1176651" y="9292906"/>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521" name="Movie Clapper"/>
          <p:cNvGrpSpPr>
            <a:grpSpLocks noChangeAspect="1"/>
          </p:cNvGrpSpPr>
          <p:nvPr/>
        </p:nvGrpSpPr>
        <p:grpSpPr>
          <a:xfrm>
            <a:off x="5187343" y="3929060"/>
            <a:ext cx="377825" cy="377825"/>
            <a:chOff x="1571145" y="9272268"/>
            <a:chExt cx="377825" cy="377825"/>
          </a:xfrm>
        </p:grpSpPr>
        <p:sp>
          <p:nvSpPr>
            <p:cNvPr id="4247" name="Movie Clapper Icon"/>
            <p:cNvSpPr>
              <a:spLocks noChangeAspect="1" noEditPoints="1"/>
            </p:cNvSpPr>
            <p:nvPr/>
          </p:nvSpPr>
          <p:spPr bwMode="auto">
            <a:xfrm>
              <a:off x="1657664" y="9360374"/>
              <a:ext cx="204787" cy="201612"/>
            </a:xfrm>
            <a:custGeom>
              <a:avLst/>
              <a:gdLst>
                <a:gd name="T0" fmla="*/ 667 w 716"/>
                <a:gd name="T1" fmla="*/ 49 h 706"/>
                <a:gd name="T2" fmla="*/ 39 w 716"/>
                <a:gd name="T3" fmla="*/ 339 h 706"/>
                <a:gd name="T4" fmla="*/ 49 w 716"/>
                <a:gd name="T5" fmla="*/ 134 h 706"/>
                <a:gd name="T6" fmla="*/ 47 w 716"/>
                <a:gd name="T7" fmla="*/ 250 h 706"/>
                <a:gd name="T8" fmla="*/ 166 w 716"/>
                <a:gd name="T9" fmla="*/ 136 h 706"/>
                <a:gd name="T10" fmla="*/ 47 w 716"/>
                <a:gd name="T11" fmla="*/ 250 h 706"/>
                <a:gd name="T12" fmla="*/ 198 w 716"/>
                <a:gd name="T13" fmla="*/ 273 h 706"/>
                <a:gd name="T14" fmla="*/ 248 w 716"/>
                <a:gd name="T15" fmla="*/ 117 h 706"/>
                <a:gd name="T16" fmla="*/ 280 w 716"/>
                <a:gd name="T17" fmla="*/ 254 h 706"/>
                <a:gd name="T18" fmla="*/ 441 w 716"/>
                <a:gd name="T19" fmla="*/ 72 h 706"/>
                <a:gd name="T20" fmla="*/ 280 w 716"/>
                <a:gd name="T21" fmla="*/ 254 h 706"/>
                <a:gd name="T22" fmla="*/ 473 w 716"/>
                <a:gd name="T23" fmla="*/ 210 h 706"/>
                <a:gd name="T24" fmla="*/ 523 w 716"/>
                <a:gd name="T25" fmla="*/ 53 h 706"/>
                <a:gd name="T26" fmla="*/ 555 w 716"/>
                <a:gd name="T27" fmla="*/ 191 h 706"/>
                <a:gd name="T28" fmla="*/ 652 w 716"/>
                <a:gd name="T29" fmla="*/ 111 h 706"/>
                <a:gd name="T30" fmla="*/ 555 w 716"/>
                <a:gd name="T31" fmla="*/ 191 h 706"/>
                <a:gd name="T32" fmla="*/ 95 w 716"/>
                <a:gd name="T33" fmla="*/ 706 h 706"/>
                <a:gd name="T34" fmla="*/ 39 w 716"/>
                <a:gd name="T35" fmla="*/ 339 h 706"/>
                <a:gd name="T36" fmla="*/ 716 w 716"/>
                <a:gd name="T37" fmla="*/ 650 h 706"/>
                <a:gd name="T38" fmla="*/ 236 w 716"/>
                <a:gd name="T39" fmla="*/ 367 h 706"/>
                <a:gd name="T40" fmla="*/ 180 w 716"/>
                <a:gd name="T41" fmla="*/ 480 h 706"/>
                <a:gd name="T42" fmla="*/ 236 w 716"/>
                <a:gd name="T43" fmla="*/ 367 h 706"/>
                <a:gd name="T44" fmla="*/ 265 w 716"/>
                <a:gd name="T45" fmla="*/ 480 h 706"/>
                <a:gd name="T46" fmla="*/ 434 w 716"/>
                <a:gd name="T47" fmla="*/ 367 h 706"/>
                <a:gd name="T48" fmla="*/ 519 w 716"/>
                <a:gd name="T49" fmla="*/ 367 h 706"/>
                <a:gd name="T50" fmla="*/ 462 w 716"/>
                <a:gd name="T51" fmla="*/ 480 h 706"/>
                <a:gd name="T52" fmla="*/ 519 w 716"/>
                <a:gd name="T53" fmla="*/ 367 h 706"/>
                <a:gd name="T54" fmla="*/ 547 w 716"/>
                <a:gd name="T55" fmla="*/ 480 h 706"/>
                <a:gd name="T56" fmla="*/ 688 w 716"/>
                <a:gd name="T57" fmla="*/ 396 h 706"/>
                <a:gd name="T58" fmla="*/ 660 w 716"/>
                <a:gd name="T59" fmla="*/ 367 h 706"/>
                <a:gd name="T60" fmla="*/ 67 w 716"/>
                <a:gd name="T61" fmla="*/ 396 h 706"/>
                <a:gd name="T62" fmla="*/ 152 w 716"/>
                <a:gd name="T63" fmla="*/ 367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16" h="706">
                  <a:moveTo>
                    <a:pt x="599" y="7"/>
                  </a:moveTo>
                  <a:cubicBezTo>
                    <a:pt x="630" y="0"/>
                    <a:pt x="660" y="19"/>
                    <a:pt x="667" y="49"/>
                  </a:cubicBezTo>
                  <a:lnTo>
                    <a:pt x="699" y="187"/>
                  </a:lnTo>
                  <a:lnTo>
                    <a:pt x="39" y="339"/>
                  </a:lnTo>
                  <a:lnTo>
                    <a:pt x="7" y="201"/>
                  </a:lnTo>
                  <a:cubicBezTo>
                    <a:pt x="0" y="171"/>
                    <a:pt x="19" y="141"/>
                    <a:pt x="49" y="134"/>
                  </a:cubicBezTo>
                  <a:lnTo>
                    <a:pt x="599" y="7"/>
                  </a:lnTo>
                  <a:close/>
                  <a:moveTo>
                    <a:pt x="47" y="250"/>
                  </a:moveTo>
                  <a:lnTo>
                    <a:pt x="60" y="305"/>
                  </a:lnTo>
                  <a:lnTo>
                    <a:pt x="166" y="136"/>
                  </a:lnTo>
                  <a:lnTo>
                    <a:pt x="111" y="149"/>
                  </a:lnTo>
                  <a:lnTo>
                    <a:pt x="47" y="250"/>
                  </a:lnTo>
                  <a:close/>
                  <a:moveTo>
                    <a:pt x="143" y="286"/>
                  </a:moveTo>
                  <a:lnTo>
                    <a:pt x="198" y="273"/>
                  </a:lnTo>
                  <a:lnTo>
                    <a:pt x="303" y="104"/>
                  </a:lnTo>
                  <a:lnTo>
                    <a:pt x="248" y="117"/>
                  </a:lnTo>
                  <a:lnTo>
                    <a:pt x="143" y="286"/>
                  </a:lnTo>
                  <a:close/>
                  <a:moveTo>
                    <a:pt x="280" y="254"/>
                  </a:moveTo>
                  <a:lnTo>
                    <a:pt x="335" y="242"/>
                  </a:lnTo>
                  <a:lnTo>
                    <a:pt x="441" y="72"/>
                  </a:lnTo>
                  <a:lnTo>
                    <a:pt x="386" y="85"/>
                  </a:lnTo>
                  <a:lnTo>
                    <a:pt x="280" y="254"/>
                  </a:lnTo>
                  <a:close/>
                  <a:moveTo>
                    <a:pt x="418" y="223"/>
                  </a:moveTo>
                  <a:lnTo>
                    <a:pt x="473" y="210"/>
                  </a:lnTo>
                  <a:lnTo>
                    <a:pt x="578" y="41"/>
                  </a:lnTo>
                  <a:lnTo>
                    <a:pt x="523" y="53"/>
                  </a:lnTo>
                  <a:lnTo>
                    <a:pt x="418" y="223"/>
                  </a:lnTo>
                  <a:close/>
                  <a:moveTo>
                    <a:pt x="555" y="191"/>
                  </a:moveTo>
                  <a:lnTo>
                    <a:pt x="610" y="178"/>
                  </a:lnTo>
                  <a:lnTo>
                    <a:pt x="652" y="111"/>
                  </a:lnTo>
                  <a:lnTo>
                    <a:pt x="640" y="55"/>
                  </a:lnTo>
                  <a:lnTo>
                    <a:pt x="555" y="191"/>
                  </a:lnTo>
                  <a:close/>
                  <a:moveTo>
                    <a:pt x="660" y="706"/>
                  </a:moveTo>
                  <a:lnTo>
                    <a:pt x="95" y="706"/>
                  </a:lnTo>
                  <a:cubicBezTo>
                    <a:pt x="64" y="706"/>
                    <a:pt x="39" y="681"/>
                    <a:pt x="39" y="650"/>
                  </a:cubicBezTo>
                  <a:lnTo>
                    <a:pt x="39" y="339"/>
                  </a:lnTo>
                  <a:lnTo>
                    <a:pt x="716" y="339"/>
                  </a:lnTo>
                  <a:lnTo>
                    <a:pt x="716" y="650"/>
                  </a:lnTo>
                  <a:cubicBezTo>
                    <a:pt x="716" y="681"/>
                    <a:pt x="691" y="706"/>
                    <a:pt x="660" y="706"/>
                  </a:cubicBezTo>
                  <a:close/>
                  <a:moveTo>
                    <a:pt x="236" y="367"/>
                  </a:moveTo>
                  <a:lnTo>
                    <a:pt x="124" y="480"/>
                  </a:lnTo>
                  <a:lnTo>
                    <a:pt x="180" y="480"/>
                  </a:lnTo>
                  <a:lnTo>
                    <a:pt x="293" y="367"/>
                  </a:lnTo>
                  <a:lnTo>
                    <a:pt x="236" y="367"/>
                  </a:lnTo>
                  <a:close/>
                  <a:moveTo>
                    <a:pt x="378" y="367"/>
                  </a:moveTo>
                  <a:lnTo>
                    <a:pt x="265" y="480"/>
                  </a:lnTo>
                  <a:lnTo>
                    <a:pt x="321" y="480"/>
                  </a:lnTo>
                  <a:lnTo>
                    <a:pt x="434" y="367"/>
                  </a:lnTo>
                  <a:lnTo>
                    <a:pt x="378" y="367"/>
                  </a:lnTo>
                  <a:close/>
                  <a:moveTo>
                    <a:pt x="519" y="367"/>
                  </a:moveTo>
                  <a:lnTo>
                    <a:pt x="406" y="480"/>
                  </a:lnTo>
                  <a:lnTo>
                    <a:pt x="462" y="480"/>
                  </a:lnTo>
                  <a:lnTo>
                    <a:pt x="575" y="367"/>
                  </a:lnTo>
                  <a:lnTo>
                    <a:pt x="519" y="367"/>
                  </a:lnTo>
                  <a:close/>
                  <a:moveTo>
                    <a:pt x="660" y="367"/>
                  </a:moveTo>
                  <a:lnTo>
                    <a:pt x="547" y="480"/>
                  </a:lnTo>
                  <a:lnTo>
                    <a:pt x="603" y="480"/>
                  </a:lnTo>
                  <a:lnTo>
                    <a:pt x="688" y="396"/>
                  </a:lnTo>
                  <a:lnTo>
                    <a:pt x="688" y="367"/>
                  </a:lnTo>
                  <a:lnTo>
                    <a:pt x="660" y="367"/>
                  </a:lnTo>
                  <a:close/>
                  <a:moveTo>
                    <a:pt x="95" y="367"/>
                  </a:moveTo>
                  <a:lnTo>
                    <a:pt x="67" y="396"/>
                  </a:lnTo>
                  <a:lnTo>
                    <a:pt x="67" y="452"/>
                  </a:lnTo>
                  <a:lnTo>
                    <a:pt x="152" y="367"/>
                  </a:lnTo>
                  <a:lnTo>
                    <a:pt x="95" y="367"/>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88" name="Circle"/>
            <p:cNvSpPr>
              <a:spLocks noChangeAspect="1" noEditPoints="1"/>
            </p:cNvSpPr>
            <p:nvPr/>
          </p:nvSpPr>
          <p:spPr bwMode="auto">
            <a:xfrm>
              <a:off x="1571145" y="927226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522" name="Play Movie"/>
          <p:cNvGrpSpPr>
            <a:grpSpLocks noChangeAspect="1"/>
          </p:cNvGrpSpPr>
          <p:nvPr/>
        </p:nvGrpSpPr>
        <p:grpSpPr>
          <a:xfrm>
            <a:off x="5857166" y="3929060"/>
            <a:ext cx="377825" cy="377825"/>
            <a:chOff x="1960876" y="9299256"/>
            <a:chExt cx="377825" cy="377825"/>
          </a:xfrm>
        </p:grpSpPr>
        <p:sp>
          <p:nvSpPr>
            <p:cNvPr id="4253" name="Play Movie Icon"/>
            <p:cNvSpPr>
              <a:spLocks noChangeAspect="1" noEditPoints="1"/>
            </p:cNvSpPr>
            <p:nvPr/>
          </p:nvSpPr>
          <p:spPr bwMode="auto">
            <a:xfrm>
              <a:off x="2045013" y="9411968"/>
              <a:ext cx="209550" cy="152400"/>
            </a:xfrm>
            <a:custGeom>
              <a:avLst/>
              <a:gdLst>
                <a:gd name="T0" fmla="*/ 141 w 734"/>
                <a:gd name="T1" fmla="*/ 14 h 536"/>
                <a:gd name="T2" fmla="*/ 368 w 734"/>
                <a:gd name="T3" fmla="*/ 0 h 536"/>
                <a:gd name="T4" fmla="*/ 593 w 734"/>
                <a:gd name="T5" fmla="*/ 14 h 536"/>
                <a:gd name="T6" fmla="*/ 734 w 734"/>
                <a:gd name="T7" fmla="*/ 155 h 536"/>
                <a:gd name="T8" fmla="*/ 734 w 734"/>
                <a:gd name="T9" fmla="*/ 381 h 536"/>
                <a:gd name="T10" fmla="*/ 593 w 734"/>
                <a:gd name="T11" fmla="*/ 522 h 536"/>
                <a:gd name="T12" fmla="*/ 366 w 734"/>
                <a:gd name="T13" fmla="*/ 536 h 536"/>
                <a:gd name="T14" fmla="*/ 141 w 734"/>
                <a:gd name="T15" fmla="*/ 522 h 536"/>
                <a:gd name="T16" fmla="*/ 0 w 734"/>
                <a:gd name="T17" fmla="*/ 381 h 536"/>
                <a:gd name="T18" fmla="*/ 0 w 734"/>
                <a:gd name="T19" fmla="*/ 155 h 536"/>
                <a:gd name="T20" fmla="*/ 141 w 734"/>
                <a:gd name="T21" fmla="*/ 14 h 536"/>
                <a:gd name="T22" fmla="*/ 311 w 734"/>
                <a:gd name="T23" fmla="*/ 98 h 536"/>
                <a:gd name="T24" fmla="*/ 311 w 734"/>
                <a:gd name="T25" fmla="*/ 437 h 536"/>
                <a:gd name="T26" fmla="*/ 480 w 734"/>
                <a:gd name="T27" fmla="*/ 268 h 536"/>
                <a:gd name="T28" fmla="*/ 311 w 734"/>
                <a:gd name="T29" fmla="*/ 98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4" h="536">
                  <a:moveTo>
                    <a:pt x="141" y="14"/>
                  </a:moveTo>
                  <a:cubicBezTo>
                    <a:pt x="141" y="14"/>
                    <a:pt x="257" y="0"/>
                    <a:pt x="368" y="0"/>
                  </a:cubicBezTo>
                  <a:cubicBezTo>
                    <a:pt x="480" y="0"/>
                    <a:pt x="593" y="14"/>
                    <a:pt x="593" y="14"/>
                  </a:cubicBezTo>
                  <a:cubicBezTo>
                    <a:pt x="671" y="14"/>
                    <a:pt x="734" y="77"/>
                    <a:pt x="734" y="155"/>
                  </a:cubicBezTo>
                  <a:lnTo>
                    <a:pt x="734" y="381"/>
                  </a:lnTo>
                  <a:cubicBezTo>
                    <a:pt x="734" y="459"/>
                    <a:pt x="649" y="522"/>
                    <a:pt x="593" y="522"/>
                  </a:cubicBezTo>
                  <a:cubicBezTo>
                    <a:pt x="593" y="522"/>
                    <a:pt x="478" y="536"/>
                    <a:pt x="366" y="536"/>
                  </a:cubicBezTo>
                  <a:cubicBezTo>
                    <a:pt x="254" y="536"/>
                    <a:pt x="141" y="522"/>
                    <a:pt x="141" y="522"/>
                  </a:cubicBezTo>
                  <a:cubicBezTo>
                    <a:pt x="63" y="522"/>
                    <a:pt x="0" y="459"/>
                    <a:pt x="0" y="381"/>
                  </a:cubicBezTo>
                  <a:lnTo>
                    <a:pt x="0" y="155"/>
                  </a:lnTo>
                  <a:cubicBezTo>
                    <a:pt x="0" y="77"/>
                    <a:pt x="85" y="14"/>
                    <a:pt x="141" y="14"/>
                  </a:cubicBezTo>
                  <a:close/>
                  <a:moveTo>
                    <a:pt x="311" y="98"/>
                  </a:moveTo>
                  <a:lnTo>
                    <a:pt x="311" y="437"/>
                  </a:lnTo>
                  <a:lnTo>
                    <a:pt x="480" y="268"/>
                  </a:lnTo>
                  <a:lnTo>
                    <a:pt x="311" y="98"/>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89" name="Circle"/>
            <p:cNvSpPr>
              <a:spLocks noChangeAspect="1" noEditPoints="1"/>
            </p:cNvSpPr>
            <p:nvPr/>
          </p:nvSpPr>
          <p:spPr bwMode="auto">
            <a:xfrm>
              <a:off x="1960876" y="9299256"/>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550" name="Projector"/>
          <p:cNvGrpSpPr>
            <a:grpSpLocks noChangeAspect="1"/>
          </p:cNvGrpSpPr>
          <p:nvPr/>
        </p:nvGrpSpPr>
        <p:grpSpPr>
          <a:xfrm>
            <a:off x="6526989" y="3929060"/>
            <a:ext cx="377825" cy="377825"/>
            <a:chOff x="3127689" y="9310369"/>
            <a:chExt cx="377825" cy="377825"/>
          </a:xfrm>
        </p:grpSpPr>
        <p:sp>
          <p:nvSpPr>
            <p:cNvPr id="4254" name="Projector Icon"/>
            <p:cNvSpPr>
              <a:spLocks noChangeAspect="1" noEditPoints="1"/>
            </p:cNvSpPr>
            <p:nvPr/>
          </p:nvSpPr>
          <p:spPr bwMode="auto">
            <a:xfrm>
              <a:off x="3219764" y="9450863"/>
              <a:ext cx="193675" cy="96837"/>
            </a:xfrm>
            <a:custGeom>
              <a:avLst/>
              <a:gdLst>
                <a:gd name="T0" fmla="*/ 169 w 677"/>
                <a:gd name="T1" fmla="*/ 338 h 338"/>
                <a:gd name="T2" fmla="*/ 84 w 677"/>
                <a:gd name="T3" fmla="*/ 310 h 338"/>
                <a:gd name="T4" fmla="*/ 0 w 677"/>
                <a:gd name="T5" fmla="*/ 84 h 338"/>
                <a:gd name="T6" fmla="*/ 592 w 677"/>
                <a:gd name="T7" fmla="*/ 0 h 338"/>
                <a:gd name="T8" fmla="*/ 677 w 677"/>
                <a:gd name="T9" fmla="*/ 225 h 338"/>
                <a:gd name="T10" fmla="*/ 592 w 677"/>
                <a:gd name="T11" fmla="*/ 338 h 338"/>
                <a:gd name="T12" fmla="*/ 508 w 677"/>
                <a:gd name="T13" fmla="*/ 310 h 338"/>
                <a:gd name="T14" fmla="*/ 155 w 677"/>
                <a:gd name="T15" fmla="*/ 70 h 338"/>
                <a:gd name="T16" fmla="*/ 155 w 677"/>
                <a:gd name="T17" fmla="*/ 239 h 338"/>
                <a:gd name="T18" fmla="*/ 155 w 677"/>
                <a:gd name="T19" fmla="*/ 70 h 338"/>
                <a:gd name="T20" fmla="*/ 197 w 677"/>
                <a:gd name="T21" fmla="*/ 155 h 338"/>
                <a:gd name="T22" fmla="*/ 113 w 677"/>
                <a:gd name="T23" fmla="*/ 155 h 338"/>
                <a:gd name="T24" fmla="*/ 367 w 677"/>
                <a:gd name="T25" fmla="*/ 56 h 338"/>
                <a:gd name="T26" fmla="*/ 480 w 677"/>
                <a:gd name="T27" fmla="*/ 84 h 338"/>
                <a:gd name="T28" fmla="*/ 367 w 677"/>
                <a:gd name="T29" fmla="*/ 56 h 338"/>
                <a:gd name="T30" fmla="*/ 508 w 677"/>
                <a:gd name="T31" fmla="*/ 84 h 338"/>
                <a:gd name="T32" fmla="*/ 621 w 677"/>
                <a:gd name="T33" fmla="*/ 56 h 338"/>
                <a:gd name="T34" fmla="*/ 367 w 677"/>
                <a:gd name="T35" fmla="*/ 112 h 338"/>
                <a:gd name="T36" fmla="*/ 480 w 677"/>
                <a:gd name="T37" fmla="*/ 141 h 338"/>
                <a:gd name="T38" fmla="*/ 367 w 677"/>
                <a:gd name="T39" fmla="*/ 112 h 338"/>
                <a:gd name="T40" fmla="*/ 508 w 677"/>
                <a:gd name="T41" fmla="*/ 141 h 338"/>
                <a:gd name="T42" fmla="*/ 621 w 677"/>
                <a:gd name="T43" fmla="*/ 112 h 338"/>
                <a:gd name="T44" fmla="*/ 367 w 677"/>
                <a:gd name="T45" fmla="*/ 169 h 338"/>
                <a:gd name="T46" fmla="*/ 480 w 677"/>
                <a:gd name="T47" fmla="*/ 197 h 338"/>
                <a:gd name="T48" fmla="*/ 367 w 677"/>
                <a:gd name="T49" fmla="*/ 169 h 338"/>
                <a:gd name="T50" fmla="*/ 508 w 677"/>
                <a:gd name="T51" fmla="*/ 197 h 338"/>
                <a:gd name="T52" fmla="*/ 621 w 677"/>
                <a:gd name="T53" fmla="*/ 169 h 338"/>
                <a:gd name="T54" fmla="*/ 367 w 677"/>
                <a:gd name="T55" fmla="*/ 225 h 338"/>
                <a:gd name="T56" fmla="*/ 480 w 677"/>
                <a:gd name="T57" fmla="*/ 254 h 338"/>
                <a:gd name="T58" fmla="*/ 367 w 677"/>
                <a:gd name="T59" fmla="*/ 225 h 338"/>
                <a:gd name="T60" fmla="*/ 508 w 677"/>
                <a:gd name="T61" fmla="*/ 254 h 338"/>
                <a:gd name="T62" fmla="*/ 621 w 677"/>
                <a:gd name="T63" fmla="*/ 225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7" h="338">
                  <a:moveTo>
                    <a:pt x="169" y="310"/>
                  </a:moveTo>
                  <a:lnTo>
                    <a:pt x="169" y="338"/>
                  </a:lnTo>
                  <a:lnTo>
                    <a:pt x="84" y="338"/>
                  </a:lnTo>
                  <a:lnTo>
                    <a:pt x="84" y="310"/>
                  </a:lnTo>
                  <a:cubicBezTo>
                    <a:pt x="38" y="310"/>
                    <a:pt x="0" y="272"/>
                    <a:pt x="0" y="225"/>
                  </a:cubicBezTo>
                  <a:lnTo>
                    <a:pt x="0" y="84"/>
                  </a:lnTo>
                  <a:cubicBezTo>
                    <a:pt x="0" y="37"/>
                    <a:pt x="38" y="0"/>
                    <a:pt x="84" y="0"/>
                  </a:cubicBezTo>
                  <a:lnTo>
                    <a:pt x="592" y="0"/>
                  </a:lnTo>
                  <a:cubicBezTo>
                    <a:pt x="639" y="0"/>
                    <a:pt x="677" y="37"/>
                    <a:pt x="677" y="84"/>
                  </a:cubicBezTo>
                  <a:lnTo>
                    <a:pt x="677" y="225"/>
                  </a:lnTo>
                  <a:cubicBezTo>
                    <a:pt x="677" y="272"/>
                    <a:pt x="639" y="310"/>
                    <a:pt x="592" y="310"/>
                  </a:cubicBezTo>
                  <a:lnTo>
                    <a:pt x="592" y="338"/>
                  </a:lnTo>
                  <a:lnTo>
                    <a:pt x="508" y="338"/>
                  </a:lnTo>
                  <a:lnTo>
                    <a:pt x="508" y="310"/>
                  </a:lnTo>
                  <a:lnTo>
                    <a:pt x="169" y="310"/>
                  </a:lnTo>
                  <a:close/>
                  <a:moveTo>
                    <a:pt x="155" y="70"/>
                  </a:moveTo>
                  <a:cubicBezTo>
                    <a:pt x="108" y="70"/>
                    <a:pt x="70" y="108"/>
                    <a:pt x="70" y="155"/>
                  </a:cubicBezTo>
                  <a:cubicBezTo>
                    <a:pt x="70" y="202"/>
                    <a:pt x="108" y="239"/>
                    <a:pt x="155" y="239"/>
                  </a:cubicBezTo>
                  <a:cubicBezTo>
                    <a:pt x="202" y="239"/>
                    <a:pt x="240" y="202"/>
                    <a:pt x="240" y="155"/>
                  </a:cubicBezTo>
                  <a:cubicBezTo>
                    <a:pt x="240" y="108"/>
                    <a:pt x="202" y="70"/>
                    <a:pt x="155" y="70"/>
                  </a:cubicBezTo>
                  <a:close/>
                  <a:moveTo>
                    <a:pt x="155" y="112"/>
                  </a:moveTo>
                  <a:cubicBezTo>
                    <a:pt x="178" y="112"/>
                    <a:pt x="197" y="131"/>
                    <a:pt x="197" y="155"/>
                  </a:cubicBezTo>
                  <a:cubicBezTo>
                    <a:pt x="197" y="178"/>
                    <a:pt x="178" y="197"/>
                    <a:pt x="155" y="197"/>
                  </a:cubicBezTo>
                  <a:cubicBezTo>
                    <a:pt x="132" y="197"/>
                    <a:pt x="113" y="178"/>
                    <a:pt x="113" y="155"/>
                  </a:cubicBezTo>
                  <a:cubicBezTo>
                    <a:pt x="113" y="131"/>
                    <a:pt x="132" y="112"/>
                    <a:pt x="155" y="112"/>
                  </a:cubicBezTo>
                  <a:close/>
                  <a:moveTo>
                    <a:pt x="367" y="56"/>
                  </a:moveTo>
                  <a:lnTo>
                    <a:pt x="367" y="84"/>
                  </a:lnTo>
                  <a:lnTo>
                    <a:pt x="480" y="84"/>
                  </a:lnTo>
                  <a:lnTo>
                    <a:pt x="480" y="56"/>
                  </a:lnTo>
                  <a:lnTo>
                    <a:pt x="367" y="56"/>
                  </a:lnTo>
                  <a:close/>
                  <a:moveTo>
                    <a:pt x="508" y="56"/>
                  </a:moveTo>
                  <a:lnTo>
                    <a:pt x="508" y="84"/>
                  </a:lnTo>
                  <a:lnTo>
                    <a:pt x="621" y="84"/>
                  </a:lnTo>
                  <a:lnTo>
                    <a:pt x="621" y="56"/>
                  </a:lnTo>
                  <a:lnTo>
                    <a:pt x="508" y="56"/>
                  </a:lnTo>
                  <a:close/>
                  <a:moveTo>
                    <a:pt x="367" y="112"/>
                  </a:moveTo>
                  <a:lnTo>
                    <a:pt x="367" y="141"/>
                  </a:lnTo>
                  <a:lnTo>
                    <a:pt x="480" y="141"/>
                  </a:lnTo>
                  <a:lnTo>
                    <a:pt x="480" y="112"/>
                  </a:lnTo>
                  <a:lnTo>
                    <a:pt x="367" y="112"/>
                  </a:lnTo>
                  <a:close/>
                  <a:moveTo>
                    <a:pt x="508" y="112"/>
                  </a:moveTo>
                  <a:lnTo>
                    <a:pt x="508" y="141"/>
                  </a:lnTo>
                  <a:lnTo>
                    <a:pt x="621" y="141"/>
                  </a:lnTo>
                  <a:lnTo>
                    <a:pt x="621" y="112"/>
                  </a:lnTo>
                  <a:lnTo>
                    <a:pt x="508" y="112"/>
                  </a:lnTo>
                  <a:close/>
                  <a:moveTo>
                    <a:pt x="367" y="169"/>
                  </a:moveTo>
                  <a:lnTo>
                    <a:pt x="367" y="197"/>
                  </a:lnTo>
                  <a:lnTo>
                    <a:pt x="480" y="197"/>
                  </a:lnTo>
                  <a:lnTo>
                    <a:pt x="480" y="169"/>
                  </a:lnTo>
                  <a:lnTo>
                    <a:pt x="367" y="169"/>
                  </a:lnTo>
                  <a:close/>
                  <a:moveTo>
                    <a:pt x="508" y="169"/>
                  </a:moveTo>
                  <a:lnTo>
                    <a:pt x="508" y="197"/>
                  </a:lnTo>
                  <a:lnTo>
                    <a:pt x="621" y="197"/>
                  </a:lnTo>
                  <a:lnTo>
                    <a:pt x="621" y="169"/>
                  </a:lnTo>
                  <a:lnTo>
                    <a:pt x="508" y="169"/>
                  </a:lnTo>
                  <a:close/>
                  <a:moveTo>
                    <a:pt x="367" y="225"/>
                  </a:moveTo>
                  <a:lnTo>
                    <a:pt x="367" y="254"/>
                  </a:lnTo>
                  <a:lnTo>
                    <a:pt x="480" y="254"/>
                  </a:lnTo>
                  <a:lnTo>
                    <a:pt x="480" y="225"/>
                  </a:lnTo>
                  <a:lnTo>
                    <a:pt x="367" y="225"/>
                  </a:lnTo>
                  <a:close/>
                  <a:moveTo>
                    <a:pt x="508" y="225"/>
                  </a:moveTo>
                  <a:lnTo>
                    <a:pt x="508" y="254"/>
                  </a:lnTo>
                  <a:lnTo>
                    <a:pt x="621" y="254"/>
                  </a:lnTo>
                  <a:lnTo>
                    <a:pt x="621" y="225"/>
                  </a:lnTo>
                  <a:lnTo>
                    <a:pt x="508" y="225"/>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92" name="Circle"/>
            <p:cNvSpPr>
              <a:spLocks noChangeAspect="1" noEditPoints="1"/>
            </p:cNvSpPr>
            <p:nvPr/>
          </p:nvSpPr>
          <p:spPr bwMode="auto">
            <a:xfrm>
              <a:off x="3127689" y="9310369"/>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976" name="Webcam"/>
          <p:cNvGrpSpPr>
            <a:grpSpLocks noChangeAspect="1"/>
          </p:cNvGrpSpPr>
          <p:nvPr/>
        </p:nvGrpSpPr>
        <p:grpSpPr>
          <a:xfrm>
            <a:off x="7196808" y="3929060"/>
            <a:ext cx="377825" cy="377825"/>
            <a:chOff x="3903183" y="9257980"/>
            <a:chExt cx="377825" cy="377825"/>
          </a:xfrm>
        </p:grpSpPr>
        <p:sp>
          <p:nvSpPr>
            <p:cNvPr id="4252" name="Webcam Icon"/>
            <p:cNvSpPr>
              <a:spLocks noChangeAspect="1" noEditPoints="1"/>
            </p:cNvSpPr>
            <p:nvPr/>
          </p:nvSpPr>
          <p:spPr bwMode="auto">
            <a:xfrm>
              <a:off x="4006370" y="9330211"/>
              <a:ext cx="171450" cy="233362"/>
            </a:xfrm>
            <a:custGeom>
              <a:avLst/>
              <a:gdLst>
                <a:gd name="T0" fmla="*/ 300 w 600"/>
                <a:gd name="T1" fmla="*/ 0 h 819"/>
                <a:gd name="T2" fmla="*/ 573 w 600"/>
                <a:gd name="T3" fmla="*/ 273 h 819"/>
                <a:gd name="T4" fmla="*/ 300 w 600"/>
                <a:gd name="T5" fmla="*/ 546 h 819"/>
                <a:gd name="T6" fmla="*/ 27 w 600"/>
                <a:gd name="T7" fmla="*/ 273 h 819"/>
                <a:gd name="T8" fmla="*/ 300 w 600"/>
                <a:gd name="T9" fmla="*/ 0 h 819"/>
                <a:gd name="T10" fmla="*/ 300 w 600"/>
                <a:gd name="T11" fmla="*/ 82 h 819"/>
                <a:gd name="T12" fmla="*/ 109 w 600"/>
                <a:gd name="T13" fmla="*/ 273 h 819"/>
                <a:gd name="T14" fmla="*/ 300 w 600"/>
                <a:gd name="T15" fmla="*/ 464 h 819"/>
                <a:gd name="T16" fmla="*/ 491 w 600"/>
                <a:gd name="T17" fmla="*/ 273 h 819"/>
                <a:gd name="T18" fmla="*/ 300 w 600"/>
                <a:gd name="T19" fmla="*/ 82 h 819"/>
                <a:gd name="T20" fmla="*/ 286 w 600"/>
                <a:gd name="T21" fmla="*/ 246 h 819"/>
                <a:gd name="T22" fmla="*/ 314 w 600"/>
                <a:gd name="T23" fmla="*/ 246 h 819"/>
                <a:gd name="T24" fmla="*/ 354 w 600"/>
                <a:gd name="T25" fmla="*/ 287 h 819"/>
                <a:gd name="T26" fmla="*/ 314 w 600"/>
                <a:gd name="T27" fmla="*/ 328 h 819"/>
                <a:gd name="T28" fmla="*/ 286 w 600"/>
                <a:gd name="T29" fmla="*/ 328 h 819"/>
                <a:gd name="T30" fmla="*/ 245 w 600"/>
                <a:gd name="T31" fmla="*/ 287 h 819"/>
                <a:gd name="T32" fmla="*/ 286 w 600"/>
                <a:gd name="T33" fmla="*/ 246 h 819"/>
                <a:gd name="T34" fmla="*/ 491 w 600"/>
                <a:gd name="T35" fmla="*/ 696 h 819"/>
                <a:gd name="T36" fmla="*/ 491 w 600"/>
                <a:gd name="T37" fmla="*/ 696 h 819"/>
                <a:gd name="T38" fmla="*/ 505 w 600"/>
                <a:gd name="T39" fmla="*/ 696 h 819"/>
                <a:gd name="T40" fmla="*/ 600 w 600"/>
                <a:gd name="T41" fmla="*/ 764 h 819"/>
                <a:gd name="T42" fmla="*/ 505 w 600"/>
                <a:gd name="T43" fmla="*/ 819 h 819"/>
                <a:gd name="T44" fmla="*/ 494 w 600"/>
                <a:gd name="T45" fmla="*/ 818 h 819"/>
                <a:gd name="T46" fmla="*/ 300 w 600"/>
                <a:gd name="T47" fmla="*/ 737 h 819"/>
                <a:gd name="T48" fmla="*/ 105 w 600"/>
                <a:gd name="T49" fmla="*/ 818 h 819"/>
                <a:gd name="T50" fmla="*/ 95 w 600"/>
                <a:gd name="T51" fmla="*/ 819 h 819"/>
                <a:gd name="T52" fmla="*/ 0 w 600"/>
                <a:gd name="T53" fmla="*/ 764 h 819"/>
                <a:gd name="T54" fmla="*/ 95 w 600"/>
                <a:gd name="T55" fmla="*/ 696 h 819"/>
                <a:gd name="T56" fmla="*/ 109 w 600"/>
                <a:gd name="T57" fmla="*/ 696 h 819"/>
                <a:gd name="T58" fmla="*/ 109 w 600"/>
                <a:gd name="T59" fmla="*/ 696 h 819"/>
                <a:gd name="T60" fmla="*/ 218 w 600"/>
                <a:gd name="T61" fmla="*/ 614 h 819"/>
                <a:gd name="T62" fmla="*/ 218 w 600"/>
                <a:gd name="T63" fmla="*/ 591 h 819"/>
                <a:gd name="T64" fmla="*/ 300 w 600"/>
                <a:gd name="T65" fmla="*/ 600 h 819"/>
                <a:gd name="T66" fmla="*/ 382 w 600"/>
                <a:gd name="T67" fmla="*/ 591 h 819"/>
                <a:gd name="T68" fmla="*/ 382 w 600"/>
                <a:gd name="T69" fmla="*/ 614 h 819"/>
                <a:gd name="T70" fmla="*/ 491 w 600"/>
                <a:gd name="T71" fmla="*/ 69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0" h="819">
                  <a:moveTo>
                    <a:pt x="300" y="0"/>
                  </a:moveTo>
                  <a:cubicBezTo>
                    <a:pt x="451" y="0"/>
                    <a:pt x="573" y="122"/>
                    <a:pt x="573" y="273"/>
                  </a:cubicBezTo>
                  <a:cubicBezTo>
                    <a:pt x="573" y="424"/>
                    <a:pt x="451" y="546"/>
                    <a:pt x="300" y="546"/>
                  </a:cubicBezTo>
                  <a:cubicBezTo>
                    <a:pt x="149" y="546"/>
                    <a:pt x="27" y="424"/>
                    <a:pt x="27" y="273"/>
                  </a:cubicBezTo>
                  <a:cubicBezTo>
                    <a:pt x="27" y="122"/>
                    <a:pt x="149" y="0"/>
                    <a:pt x="300" y="0"/>
                  </a:cubicBezTo>
                  <a:close/>
                  <a:moveTo>
                    <a:pt x="300" y="82"/>
                  </a:moveTo>
                  <a:cubicBezTo>
                    <a:pt x="194" y="82"/>
                    <a:pt x="109" y="168"/>
                    <a:pt x="109" y="273"/>
                  </a:cubicBezTo>
                  <a:cubicBezTo>
                    <a:pt x="109" y="379"/>
                    <a:pt x="194" y="464"/>
                    <a:pt x="300" y="464"/>
                  </a:cubicBezTo>
                  <a:cubicBezTo>
                    <a:pt x="405" y="464"/>
                    <a:pt x="491" y="379"/>
                    <a:pt x="491" y="273"/>
                  </a:cubicBezTo>
                  <a:cubicBezTo>
                    <a:pt x="491" y="168"/>
                    <a:pt x="405" y="82"/>
                    <a:pt x="300" y="82"/>
                  </a:cubicBezTo>
                  <a:close/>
                  <a:moveTo>
                    <a:pt x="286" y="246"/>
                  </a:moveTo>
                  <a:lnTo>
                    <a:pt x="314" y="246"/>
                  </a:lnTo>
                  <a:cubicBezTo>
                    <a:pt x="336" y="246"/>
                    <a:pt x="354" y="264"/>
                    <a:pt x="354" y="287"/>
                  </a:cubicBezTo>
                  <a:cubicBezTo>
                    <a:pt x="354" y="309"/>
                    <a:pt x="336" y="328"/>
                    <a:pt x="314" y="328"/>
                  </a:cubicBezTo>
                  <a:lnTo>
                    <a:pt x="286" y="328"/>
                  </a:lnTo>
                  <a:cubicBezTo>
                    <a:pt x="264" y="328"/>
                    <a:pt x="245" y="309"/>
                    <a:pt x="245" y="287"/>
                  </a:cubicBezTo>
                  <a:cubicBezTo>
                    <a:pt x="245" y="264"/>
                    <a:pt x="264" y="246"/>
                    <a:pt x="286" y="246"/>
                  </a:cubicBezTo>
                  <a:close/>
                  <a:moveTo>
                    <a:pt x="491" y="696"/>
                  </a:moveTo>
                  <a:lnTo>
                    <a:pt x="491" y="696"/>
                  </a:lnTo>
                  <a:lnTo>
                    <a:pt x="505" y="696"/>
                  </a:lnTo>
                  <a:cubicBezTo>
                    <a:pt x="557" y="696"/>
                    <a:pt x="600" y="734"/>
                    <a:pt x="600" y="764"/>
                  </a:cubicBezTo>
                  <a:cubicBezTo>
                    <a:pt x="600" y="794"/>
                    <a:pt x="557" y="819"/>
                    <a:pt x="505" y="819"/>
                  </a:cubicBezTo>
                  <a:lnTo>
                    <a:pt x="494" y="818"/>
                  </a:lnTo>
                  <a:cubicBezTo>
                    <a:pt x="445" y="768"/>
                    <a:pt x="376" y="737"/>
                    <a:pt x="300" y="737"/>
                  </a:cubicBezTo>
                  <a:cubicBezTo>
                    <a:pt x="224" y="737"/>
                    <a:pt x="155" y="768"/>
                    <a:pt x="105" y="818"/>
                  </a:cubicBezTo>
                  <a:lnTo>
                    <a:pt x="95" y="819"/>
                  </a:lnTo>
                  <a:cubicBezTo>
                    <a:pt x="43" y="819"/>
                    <a:pt x="0" y="794"/>
                    <a:pt x="0" y="764"/>
                  </a:cubicBezTo>
                  <a:cubicBezTo>
                    <a:pt x="0" y="734"/>
                    <a:pt x="43" y="696"/>
                    <a:pt x="95" y="696"/>
                  </a:cubicBezTo>
                  <a:lnTo>
                    <a:pt x="109" y="696"/>
                  </a:lnTo>
                  <a:lnTo>
                    <a:pt x="109" y="696"/>
                  </a:lnTo>
                  <a:cubicBezTo>
                    <a:pt x="169" y="696"/>
                    <a:pt x="218" y="644"/>
                    <a:pt x="218" y="614"/>
                  </a:cubicBezTo>
                  <a:lnTo>
                    <a:pt x="218" y="591"/>
                  </a:lnTo>
                  <a:cubicBezTo>
                    <a:pt x="244" y="597"/>
                    <a:pt x="272" y="600"/>
                    <a:pt x="300" y="600"/>
                  </a:cubicBezTo>
                  <a:cubicBezTo>
                    <a:pt x="328" y="600"/>
                    <a:pt x="355" y="597"/>
                    <a:pt x="382" y="591"/>
                  </a:cubicBezTo>
                  <a:lnTo>
                    <a:pt x="382" y="614"/>
                  </a:lnTo>
                  <a:cubicBezTo>
                    <a:pt x="382" y="644"/>
                    <a:pt x="431" y="696"/>
                    <a:pt x="491" y="696"/>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94" name="Circle"/>
            <p:cNvSpPr>
              <a:spLocks noChangeAspect="1" noEditPoints="1"/>
            </p:cNvSpPr>
            <p:nvPr/>
          </p:nvSpPr>
          <p:spPr bwMode="auto">
            <a:xfrm>
              <a:off x="3903183" y="9257980"/>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977" name="TV"/>
          <p:cNvGrpSpPr>
            <a:grpSpLocks noChangeAspect="1"/>
          </p:cNvGrpSpPr>
          <p:nvPr/>
        </p:nvGrpSpPr>
        <p:grpSpPr>
          <a:xfrm>
            <a:off x="7866631" y="3929060"/>
            <a:ext cx="377825" cy="377825"/>
            <a:chOff x="4292914" y="9284968"/>
            <a:chExt cx="377825" cy="377825"/>
          </a:xfrm>
        </p:grpSpPr>
        <p:sp>
          <p:nvSpPr>
            <p:cNvPr id="4250" name="TV Icon"/>
            <p:cNvSpPr>
              <a:spLocks noChangeAspect="1" noEditPoints="1"/>
            </p:cNvSpPr>
            <p:nvPr/>
          </p:nvSpPr>
          <p:spPr bwMode="auto">
            <a:xfrm>
              <a:off x="4377051" y="9380218"/>
              <a:ext cx="209550" cy="187325"/>
            </a:xfrm>
            <a:custGeom>
              <a:avLst/>
              <a:gdLst>
                <a:gd name="T0" fmla="*/ 360 w 734"/>
                <a:gd name="T1" fmla="*/ 119 h 660"/>
                <a:gd name="T2" fmla="*/ 468 w 734"/>
                <a:gd name="T3" fmla="*/ 11 h 660"/>
                <a:gd name="T4" fmla="*/ 508 w 734"/>
                <a:gd name="T5" fmla="*/ 11 h 660"/>
                <a:gd name="T6" fmla="*/ 508 w 734"/>
                <a:gd name="T7" fmla="*/ 51 h 660"/>
                <a:gd name="T8" fmla="*/ 435 w 734"/>
                <a:gd name="T9" fmla="*/ 124 h 660"/>
                <a:gd name="T10" fmla="*/ 649 w 734"/>
                <a:gd name="T11" fmla="*/ 124 h 660"/>
                <a:gd name="T12" fmla="*/ 734 w 734"/>
                <a:gd name="T13" fmla="*/ 208 h 660"/>
                <a:gd name="T14" fmla="*/ 734 w 734"/>
                <a:gd name="T15" fmla="*/ 575 h 660"/>
                <a:gd name="T16" fmla="*/ 649 w 734"/>
                <a:gd name="T17" fmla="*/ 660 h 660"/>
                <a:gd name="T18" fmla="*/ 85 w 734"/>
                <a:gd name="T19" fmla="*/ 660 h 660"/>
                <a:gd name="T20" fmla="*/ 0 w 734"/>
                <a:gd name="T21" fmla="*/ 575 h 660"/>
                <a:gd name="T22" fmla="*/ 0 w 734"/>
                <a:gd name="T23" fmla="*/ 208 h 660"/>
                <a:gd name="T24" fmla="*/ 85 w 734"/>
                <a:gd name="T25" fmla="*/ 124 h 660"/>
                <a:gd name="T26" fmla="*/ 242 w 734"/>
                <a:gd name="T27" fmla="*/ 124 h 660"/>
                <a:gd name="T28" fmla="*/ 170 w 734"/>
                <a:gd name="T29" fmla="*/ 51 h 660"/>
                <a:gd name="T30" fmla="*/ 170 w 734"/>
                <a:gd name="T31" fmla="*/ 11 h 660"/>
                <a:gd name="T32" fmla="*/ 209 w 734"/>
                <a:gd name="T33" fmla="*/ 11 h 660"/>
                <a:gd name="T34" fmla="*/ 317 w 734"/>
                <a:gd name="T35" fmla="*/ 119 h 660"/>
                <a:gd name="T36" fmla="*/ 321 w 734"/>
                <a:gd name="T37" fmla="*/ 124 h 660"/>
                <a:gd name="T38" fmla="*/ 356 w 734"/>
                <a:gd name="T39" fmla="*/ 124 h 660"/>
                <a:gd name="T40" fmla="*/ 360 w 734"/>
                <a:gd name="T41" fmla="*/ 119 h 660"/>
                <a:gd name="T42" fmla="*/ 85 w 734"/>
                <a:gd name="T43" fmla="*/ 208 h 660"/>
                <a:gd name="T44" fmla="*/ 85 w 734"/>
                <a:gd name="T45" fmla="*/ 575 h 660"/>
                <a:gd name="T46" fmla="*/ 508 w 734"/>
                <a:gd name="T47" fmla="*/ 575 h 660"/>
                <a:gd name="T48" fmla="*/ 508 w 734"/>
                <a:gd name="T49" fmla="*/ 208 h 660"/>
                <a:gd name="T50" fmla="*/ 85 w 734"/>
                <a:gd name="T51" fmla="*/ 208 h 660"/>
                <a:gd name="T52" fmla="*/ 621 w 734"/>
                <a:gd name="T53" fmla="*/ 208 h 660"/>
                <a:gd name="T54" fmla="*/ 565 w 734"/>
                <a:gd name="T55" fmla="*/ 265 h 660"/>
                <a:gd name="T56" fmla="*/ 621 w 734"/>
                <a:gd name="T57" fmla="*/ 321 h 660"/>
                <a:gd name="T58" fmla="*/ 678 w 734"/>
                <a:gd name="T59" fmla="*/ 265 h 660"/>
                <a:gd name="T60" fmla="*/ 621 w 734"/>
                <a:gd name="T61" fmla="*/ 208 h 660"/>
                <a:gd name="T62" fmla="*/ 621 w 734"/>
                <a:gd name="T63" fmla="*/ 378 h 660"/>
                <a:gd name="T64" fmla="*/ 565 w 734"/>
                <a:gd name="T65" fmla="*/ 434 h 660"/>
                <a:gd name="T66" fmla="*/ 621 w 734"/>
                <a:gd name="T67" fmla="*/ 491 h 660"/>
                <a:gd name="T68" fmla="*/ 678 w 734"/>
                <a:gd name="T69" fmla="*/ 434 h 660"/>
                <a:gd name="T70" fmla="*/ 621 w 734"/>
                <a:gd name="T71" fmla="*/ 378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4" h="660">
                  <a:moveTo>
                    <a:pt x="360" y="119"/>
                  </a:moveTo>
                  <a:lnTo>
                    <a:pt x="468" y="11"/>
                  </a:lnTo>
                  <a:cubicBezTo>
                    <a:pt x="479" y="0"/>
                    <a:pt x="497" y="0"/>
                    <a:pt x="508" y="11"/>
                  </a:cubicBezTo>
                  <a:cubicBezTo>
                    <a:pt x="519" y="22"/>
                    <a:pt x="519" y="40"/>
                    <a:pt x="508" y="51"/>
                  </a:cubicBezTo>
                  <a:lnTo>
                    <a:pt x="435" y="124"/>
                  </a:lnTo>
                  <a:lnTo>
                    <a:pt x="649" y="124"/>
                  </a:lnTo>
                  <a:cubicBezTo>
                    <a:pt x="696" y="124"/>
                    <a:pt x="734" y="162"/>
                    <a:pt x="734" y="208"/>
                  </a:cubicBezTo>
                  <a:lnTo>
                    <a:pt x="734" y="575"/>
                  </a:lnTo>
                  <a:cubicBezTo>
                    <a:pt x="734" y="622"/>
                    <a:pt x="696" y="660"/>
                    <a:pt x="649" y="660"/>
                  </a:cubicBezTo>
                  <a:lnTo>
                    <a:pt x="85" y="660"/>
                  </a:lnTo>
                  <a:cubicBezTo>
                    <a:pt x="38" y="660"/>
                    <a:pt x="0" y="622"/>
                    <a:pt x="0" y="575"/>
                  </a:cubicBezTo>
                  <a:lnTo>
                    <a:pt x="0" y="208"/>
                  </a:lnTo>
                  <a:cubicBezTo>
                    <a:pt x="0" y="162"/>
                    <a:pt x="38" y="124"/>
                    <a:pt x="85" y="124"/>
                  </a:cubicBezTo>
                  <a:lnTo>
                    <a:pt x="242" y="124"/>
                  </a:lnTo>
                  <a:lnTo>
                    <a:pt x="170" y="51"/>
                  </a:lnTo>
                  <a:cubicBezTo>
                    <a:pt x="158" y="40"/>
                    <a:pt x="158" y="22"/>
                    <a:pt x="170" y="11"/>
                  </a:cubicBezTo>
                  <a:cubicBezTo>
                    <a:pt x="181" y="0"/>
                    <a:pt x="198" y="0"/>
                    <a:pt x="209" y="11"/>
                  </a:cubicBezTo>
                  <a:lnTo>
                    <a:pt x="317" y="119"/>
                  </a:lnTo>
                  <a:cubicBezTo>
                    <a:pt x="319" y="120"/>
                    <a:pt x="320" y="122"/>
                    <a:pt x="321" y="124"/>
                  </a:cubicBezTo>
                  <a:lnTo>
                    <a:pt x="356" y="124"/>
                  </a:lnTo>
                  <a:cubicBezTo>
                    <a:pt x="357" y="122"/>
                    <a:pt x="359" y="120"/>
                    <a:pt x="360" y="119"/>
                  </a:cubicBezTo>
                  <a:close/>
                  <a:moveTo>
                    <a:pt x="85" y="208"/>
                  </a:moveTo>
                  <a:lnTo>
                    <a:pt x="85" y="575"/>
                  </a:lnTo>
                  <a:lnTo>
                    <a:pt x="508" y="575"/>
                  </a:lnTo>
                  <a:lnTo>
                    <a:pt x="508" y="208"/>
                  </a:lnTo>
                  <a:lnTo>
                    <a:pt x="85" y="208"/>
                  </a:lnTo>
                  <a:close/>
                  <a:moveTo>
                    <a:pt x="621" y="208"/>
                  </a:moveTo>
                  <a:cubicBezTo>
                    <a:pt x="590" y="208"/>
                    <a:pt x="565" y="234"/>
                    <a:pt x="565" y="265"/>
                  </a:cubicBezTo>
                  <a:cubicBezTo>
                    <a:pt x="565" y="296"/>
                    <a:pt x="590" y="321"/>
                    <a:pt x="621" y="321"/>
                  </a:cubicBezTo>
                  <a:cubicBezTo>
                    <a:pt x="652" y="321"/>
                    <a:pt x="678" y="296"/>
                    <a:pt x="678" y="265"/>
                  </a:cubicBezTo>
                  <a:cubicBezTo>
                    <a:pt x="678" y="234"/>
                    <a:pt x="652" y="208"/>
                    <a:pt x="621" y="208"/>
                  </a:cubicBezTo>
                  <a:close/>
                  <a:moveTo>
                    <a:pt x="621" y="378"/>
                  </a:moveTo>
                  <a:cubicBezTo>
                    <a:pt x="590" y="378"/>
                    <a:pt x="565" y="403"/>
                    <a:pt x="565" y="434"/>
                  </a:cubicBezTo>
                  <a:cubicBezTo>
                    <a:pt x="565" y="465"/>
                    <a:pt x="590" y="491"/>
                    <a:pt x="621" y="491"/>
                  </a:cubicBezTo>
                  <a:cubicBezTo>
                    <a:pt x="652" y="491"/>
                    <a:pt x="678" y="465"/>
                    <a:pt x="678" y="434"/>
                  </a:cubicBezTo>
                  <a:cubicBezTo>
                    <a:pt x="678" y="403"/>
                    <a:pt x="652" y="378"/>
                    <a:pt x="621" y="378"/>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95" name="Circle"/>
            <p:cNvSpPr>
              <a:spLocks noChangeAspect="1" noEditPoints="1"/>
            </p:cNvSpPr>
            <p:nvPr/>
          </p:nvSpPr>
          <p:spPr bwMode="auto">
            <a:xfrm>
              <a:off x="4292914" y="928496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981" name="Euro"/>
          <p:cNvGrpSpPr>
            <a:grpSpLocks noChangeAspect="1"/>
          </p:cNvGrpSpPr>
          <p:nvPr/>
        </p:nvGrpSpPr>
        <p:grpSpPr>
          <a:xfrm>
            <a:off x="10545923" y="3929060"/>
            <a:ext cx="377825" cy="377825"/>
            <a:chOff x="5801039" y="9286556"/>
            <a:chExt cx="377825" cy="377825"/>
          </a:xfrm>
        </p:grpSpPr>
        <p:sp>
          <p:nvSpPr>
            <p:cNvPr id="4260" name="Euro Icon"/>
            <p:cNvSpPr>
              <a:spLocks noChangeAspect="1"/>
            </p:cNvSpPr>
            <p:nvPr/>
          </p:nvSpPr>
          <p:spPr bwMode="auto">
            <a:xfrm>
              <a:off x="5914545" y="9378631"/>
              <a:ext cx="150812" cy="193675"/>
            </a:xfrm>
            <a:custGeom>
              <a:avLst/>
              <a:gdLst>
                <a:gd name="T0" fmla="*/ 501 w 526"/>
                <a:gd name="T1" fmla="*/ 533 h 680"/>
                <a:gd name="T2" fmla="*/ 453 w 526"/>
                <a:gd name="T3" fmla="*/ 550 h 680"/>
                <a:gd name="T4" fmla="*/ 385 w 526"/>
                <a:gd name="T5" fmla="*/ 559 h 680"/>
                <a:gd name="T6" fmla="*/ 313 w 526"/>
                <a:gd name="T7" fmla="*/ 547 h 680"/>
                <a:gd name="T8" fmla="*/ 254 w 526"/>
                <a:gd name="T9" fmla="*/ 507 h 680"/>
                <a:gd name="T10" fmla="*/ 221 w 526"/>
                <a:gd name="T11" fmla="*/ 436 h 680"/>
                <a:gd name="T12" fmla="*/ 476 w 526"/>
                <a:gd name="T13" fmla="*/ 436 h 680"/>
                <a:gd name="T14" fmla="*/ 476 w 526"/>
                <a:gd name="T15" fmla="*/ 366 h 680"/>
                <a:gd name="T16" fmla="*/ 207 w 526"/>
                <a:gd name="T17" fmla="*/ 366 h 680"/>
                <a:gd name="T18" fmla="*/ 207 w 526"/>
                <a:gd name="T19" fmla="*/ 348 h 680"/>
                <a:gd name="T20" fmla="*/ 208 w 526"/>
                <a:gd name="T21" fmla="*/ 314 h 680"/>
                <a:gd name="T22" fmla="*/ 476 w 526"/>
                <a:gd name="T23" fmla="*/ 314 h 680"/>
                <a:gd name="T24" fmla="*/ 476 w 526"/>
                <a:gd name="T25" fmla="*/ 244 h 680"/>
                <a:gd name="T26" fmla="*/ 223 w 526"/>
                <a:gd name="T27" fmla="*/ 244 h 680"/>
                <a:gd name="T28" fmla="*/ 255 w 526"/>
                <a:gd name="T29" fmla="*/ 177 h 680"/>
                <a:gd name="T30" fmla="*/ 311 w 526"/>
                <a:gd name="T31" fmla="*/ 134 h 680"/>
                <a:gd name="T32" fmla="*/ 379 w 526"/>
                <a:gd name="T33" fmla="*/ 121 h 680"/>
                <a:gd name="T34" fmla="*/ 443 w 526"/>
                <a:gd name="T35" fmla="*/ 129 h 680"/>
                <a:gd name="T36" fmla="*/ 493 w 526"/>
                <a:gd name="T37" fmla="*/ 146 h 680"/>
                <a:gd name="T38" fmla="*/ 522 w 526"/>
                <a:gd name="T39" fmla="*/ 30 h 680"/>
                <a:gd name="T40" fmla="*/ 455 w 526"/>
                <a:gd name="T41" fmla="*/ 9 h 680"/>
                <a:gd name="T42" fmla="*/ 369 w 526"/>
                <a:gd name="T43" fmla="*/ 0 h 680"/>
                <a:gd name="T44" fmla="*/ 237 w 526"/>
                <a:gd name="T45" fmla="*/ 27 h 680"/>
                <a:gd name="T46" fmla="*/ 136 w 526"/>
                <a:gd name="T47" fmla="*/ 104 h 680"/>
                <a:gd name="T48" fmla="*/ 67 w 526"/>
                <a:gd name="T49" fmla="*/ 244 h 680"/>
                <a:gd name="T50" fmla="*/ 0 w 526"/>
                <a:gd name="T51" fmla="*/ 244 h 680"/>
                <a:gd name="T52" fmla="*/ 0 w 526"/>
                <a:gd name="T53" fmla="*/ 314 h 680"/>
                <a:gd name="T54" fmla="*/ 56 w 526"/>
                <a:gd name="T55" fmla="*/ 314 h 680"/>
                <a:gd name="T56" fmla="*/ 55 w 526"/>
                <a:gd name="T57" fmla="*/ 347 h 680"/>
                <a:gd name="T58" fmla="*/ 55 w 526"/>
                <a:gd name="T59" fmla="*/ 366 h 680"/>
                <a:gd name="T60" fmla="*/ 0 w 526"/>
                <a:gd name="T61" fmla="*/ 366 h 680"/>
                <a:gd name="T62" fmla="*/ 0 w 526"/>
                <a:gd name="T63" fmla="*/ 436 h 680"/>
                <a:gd name="T64" fmla="*/ 65 w 526"/>
                <a:gd name="T65" fmla="*/ 436 h 680"/>
                <a:gd name="T66" fmla="*/ 121 w 526"/>
                <a:gd name="T67" fmla="*/ 568 h 680"/>
                <a:gd name="T68" fmla="*/ 227 w 526"/>
                <a:gd name="T69" fmla="*/ 651 h 680"/>
                <a:gd name="T70" fmla="*/ 367 w 526"/>
                <a:gd name="T71" fmla="*/ 680 h 680"/>
                <a:gd name="T72" fmla="*/ 458 w 526"/>
                <a:gd name="T73" fmla="*/ 668 h 680"/>
                <a:gd name="T74" fmla="*/ 526 w 526"/>
                <a:gd name="T75" fmla="*/ 642 h 680"/>
                <a:gd name="T76" fmla="*/ 501 w 526"/>
                <a:gd name="T77" fmla="*/ 533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26" h="680">
                  <a:moveTo>
                    <a:pt x="501" y="533"/>
                  </a:moveTo>
                  <a:cubicBezTo>
                    <a:pt x="490" y="539"/>
                    <a:pt x="474" y="544"/>
                    <a:pt x="453" y="550"/>
                  </a:cubicBezTo>
                  <a:cubicBezTo>
                    <a:pt x="432" y="556"/>
                    <a:pt x="409" y="559"/>
                    <a:pt x="385" y="559"/>
                  </a:cubicBezTo>
                  <a:cubicBezTo>
                    <a:pt x="360" y="559"/>
                    <a:pt x="336" y="555"/>
                    <a:pt x="313" y="547"/>
                  </a:cubicBezTo>
                  <a:cubicBezTo>
                    <a:pt x="290" y="539"/>
                    <a:pt x="271" y="525"/>
                    <a:pt x="254" y="507"/>
                  </a:cubicBezTo>
                  <a:cubicBezTo>
                    <a:pt x="239" y="490"/>
                    <a:pt x="228" y="466"/>
                    <a:pt x="221" y="436"/>
                  </a:cubicBezTo>
                  <a:lnTo>
                    <a:pt x="476" y="436"/>
                  </a:lnTo>
                  <a:lnTo>
                    <a:pt x="476" y="366"/>
                  </a:lnTo>
                  <a:lnTo>
                    <a:pt x="207" y="366"/>
                  </a:lnTo>
                  <a:lnTo>
                    <a:pt x="207" y="348"/>
                  </a:lnTo>
                  <a:cubicBezTo>
                    <a:pt x="206" y="336"/>
                    <a:pt x="207" y="325"/>
                    <a:pt x="208" y="314"/>
                  </a:cubicBezTo>
                  <a:lnTo>
                    <a:pt x="476" y="314"/>
                  </a:lnTo>
                  <a:lnTo>
                    <a:pt x="476" y="244"/>
                  </a:lnTo>
                  <a:lnTo>
                    <a:pt x="223" y="244"/>
                  </a:lnTo>
                  <a:cubicBezTo>
                    <a:pt x="230" y="216"/>
                    <a:pt x="240" y="194"/>
                    <a:pt x="255" y="177"/>
                  </a:cubicBezTo>
                  <a:cubicBezTo>
                    <a:pt x="271" y="158"/>
                    <a:pt x="290" y="144"/>
                    <a:pt x="311" y="134"/>
                  </a:cubicBezTo>
                  <a:cubicBezTo>
                    <a:pt x="333" y="125"/>
                    <a:pt x="355" y="121"/>
                    <a:pt x="379" y="121"/>
                  </a:cubicBezTo>
                  <a:cubicBezTo>
                    <a:pt x="402" y="121"/>
                    <a:pt x="423" y="124"/>
                    <a:pt x="443" y="129"/>
                  </a:cubicBezTo>
                  <a:cubicBezTo>
                    <a:pt x="463" y="134"/>
                    <a:pt x="480" y="140"/>
                    <a:pt x="493" y="146"/>
                  </a:cubicBezTo>
                  <a:lnTo>
                    <a:pt x="522" y="30"/>
                  </a:lnTo>
                  <a:cubicBezTo>
                    <a:pt x="503" y="22"/>
                    <a:pt x="481" y="15"/>
                    <a:pt x="455" y="9"/>
                  </a:cubicBezTo>
                  <a:cubicBezTo>
                    <a:pt x="428" y="3"/>
                    <a:pt x="400" y="0"/>
                    <a:pt x="369" y="0"/>
                  </a:cubicBezTo>
                  <a:cubicBezTo>
                    <a:pt x="321" y="0"/>
                    <a:pt x="277" y="10"/>
                    <a:pt x="237" y="27"/>
                  </a:cubicBezTo>
                  <a:cubicBezTo>
                    <a:pt x="198" y="45"/>
                    <a:pt x="164" y="71"/>
                    <a:pt x="136" y="104"/>
                  </a:cubicBezTo>
                  <a:cubicBezTo>
                    <a:pt x="103" y="141"/>
                    <a:pt x="80" y="188"/>
                    <a:pt x="67" y="244"/>
                  </a:cubicBezTo>
                  <a:lnTo>
                    <a:pt x="0" y="244"/>
                  </a:lnTo>
                  <a:lnTo>
                    <a:pt x="0" y="314"/>
                  </a:lnTo>
                  <a:lnTo>
                    <a:pt x="56" y="314"/>
                  </a:lnTo>
                  <a:cubicBezTo>
                    <a:pt x="56" y="325"/>
                    <a:pt x="56" y="336"/>
                    <a:pt x="55" y="347"/>
                  </a:cubicBezTo>
                  <a:lnTo>
                    <a:pt x="55" y="366"/>
                  </a:lnTo>
                  <a:lnTo>
                    <a:pt x="0" y="366"/>
                  </a:lnTo>
                  <a:lnTo>
                    <a:pt x="0" y="436"/>
                  </a:lnTo>
                  <a:lnTo>
                    <a:pt x="65" y="436"/>
                  </a:lnTo>
                  <a:cubicBezTo>
                    <a:pt x="75" y="490"/>
                    <a:pt x="94" y="534"/>
                    <a:pt x="121" y="568"/>
                  </a:cubicBezTo>
                  <a:cubicBezTo>
                    <a:pt x="149" y="604"/>
                    <a:pt x="185" y="632"/>
                    <a:pt x="227" y="651"/>
                  </a:cubicBezTo>
                  <a:cubicBezTo>
                    <a:pt x="270" y="670"/>
                    <a:pt x="316" y="680"/>
                    <a:pt x="367" y="680"/>
                  </a:cubicBezTo>
                  <a:cubicBezTo>
                    <a:pt x="400" y="679"/>
                    <a:pt x="430" y="675"/>
                    <a:pt x="458" y="668"/>
                  </a:cubicBezTo>
                  <a:cubicBezTo>
                    <a:pt x="485" y="661"/>
                    <a:pt x="508" y="652"/>
                    <a:pt x="526" y="642"/>
                  </a:cubicBezTo>
                  <a:lnTo>
                    <a:pt x="501" y="533"/>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96" name="Circle"/>
            <p:cNvSpPr>
              <a:spLocks noChangeAspect="1" noEditPoints="1"/>
            </p:cNvSpPr>
            <p:nvPr/>
          </p:nvSpPr>
          <p:spPr bwMode="auto">
            <a:xfrm>
              <a:off x="5801039" y="9286556"/>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982" name="Pound"/>
          <p:cNvGrpSpPr>
            <a:grpSpLocks noChangeAspect="1"/>
          </p:cNvGrpSpPr>
          <p:nvPr/>
        </p:nvGrpSpPr>
        <p:grpSpPr>
          <a:xfrm>
            <a:off x="1168400" y="4563265"/>
            <a:ext cx="377825" cy="377825"/>
            <a:chOff x="6195533" y="9265918"/>
            <a:chExt cx="377825" cy="377825"/>
          </a:xfrm>
        </p:grpSpPr>
        <p:sp>
          <p:nvSpPr>
            <p:cNvPr id="4261" name="Pound Icon"/>
            <p:cNvSpPr>
              <a:spLocks noChangeAspect="1"/>
            </p:cNvSpPr>
            <p:nvPr/>
          </p:nvSpPr>
          <p:spPr bwMode="auto">
            <a:xfrm>
              <a:off x="6318564" y="9358787"/>
              <a:ext cx="131762" cy="192087"/>
            </a:xfrm>
            <a:custGeom>
              <a:avLst/>
              <a:gdLst>
                <a:gd name="T0" fmla="*/ 459 w 459"/>
                <a:gd name="T1" fmla="*/ 669 h 669"/>
                <a:gd name="T2" fmla="*/ 459 w 459"/>
                <a:gd name="T3" fmla="*/ 548 h 669"/>
                <a:gd name="T4" fmla="*/ 193 w 459"/>
                <a:gd name="T5" fmla="*/ 548 h 669"/>
                <a:gd name="T6" fmla="*/ 193 w 459"/>
                <a:gd name="T7" fmla="*/ 546 h 669"/>
                <a:gd name="T8" fmla="*/ 243 w 459"/>
                <a:gd name="T9" fmla="*/ 470 h 669"/>
                <a:gd name="T10" fmla="*/ 252 w 459"/>
                <a:gd name="T11" fmla="*/ 395 h 669"/>
                <a:gd name="T12" fmla="*/ 378 w 459"/>
                <a:gd name="T13" fmla="*/ 395 h 669"/>
                <a:gd name="T14" fmla="*/ 378 w 459"/>
                <a:gd name="T15" fmla="*/ 294 h 669"/>
                <a:gd name="T16" fmla="*/ 233 w 459"/>
                <a:gd name="T17" fmla="*/ 294 h 669"/>
                <a:gd name="T18" fmla="*/ 223 w 459"/>
                <a:gd name="T19" fmla="*/ 218 h 669"/>
                <a:gd name="T20" fmla="*/ 243 w 459"/>
                <a:gd name="T21" fmla="*/ 150 h 669"/>
                <a:gd name="T22" fmla="*/ 317 w 459"/>
                <a:gd name="T23" fmla="*/ 120 h 669"/>
                <a:gd name="T24" fmla="*/ 404 w 459"/>
                <a:gd name="T25" fmla="*/ 139 h 669"/>
                <a:gd name="T26" fmla="*/ 428 w 459"/>
                <a:gd name="T27" fmla="*/ 24 h 669"/>
                <a:gd name="T28" fmla="*/ 381 w 459"/>
                <a:gd name="T29" fmla="*/ 7 h 669"/>
                <a:gd name="T30" fmla="*/ 309 w 459"/>
                <a:gd name="T31" fmla="*/ 0 h 669"/>
                <a:gd name="T32" fmla="*/ 144 w 459"/>
                <a:gd name="T33" fmla="*/ 57 h 669"/>
                <a:gd name="T34" fmla="*/ 82 w 459"/>
                <a:gd name="T35" fmla="*/ 210 h 669"/>
                <a:gd name="T36" fmla="*/ 90 w 459"/>
                <a:gd name="T37" fmla="*/ 294 h 669"/>
                <a:gd name="T38" fmla="*/ 12 w 459"/>
                <a:gd name="T39" fmla="*/ 294 h 669"/>
                <a:gd name="T40" fmla="*/ 12 w 459"/>
                <a:gd name="T41" fmla="*/ 395 h 669"/>
                <a:gd name="T42" fmla="*/ 111 w 459"/>
                <a:gd name="T43" fmla="*/ 395 h 669"/>
                <a:gd name="T44" fmla="*/ 113 w 459"/>
                <a:gd name="T45" fmla="*/ 437 h 669"/>
                <a:gd name="T46" fmla="*/ 77 w 459"/>
                <a:gd name="T47" fmla="*/ 533 h 669"/>
                <a:gd name="T48" fmla="*/ 0 w 459"/>
                <a:gd name="T49" fmla="*/ 590 h 669"/>
                <a:gd name="T50" fmla="*/ 0 w 459"/>
                <a:gd name="T51" fmla="*/ 669 h 669"/>
                <a:gd name="T52" fmla="*/ 459 w 459"/>
                <a:gd name="T53" fmla="*/ 669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9" h="669">
                  <a:moveTo>
                    <a:pt x="459" y="669"/>
                  </a:moveTo>
                  <a:lnTo>
                    <a:pt x="459" y="548"/>
                  </a:lnTo>
                  <a:lnTo>
                    <a:pt x="193" y="548"/>
                  </a:lnTo>
                  <a:lnTo>
                    <a:pt x="193" y="546"/>
                  </a:lnTo>
                  <a:cubicBezTo>
                    <a:pt x="217" y="523"/>
                    <a:pt x="234" y="498"/>
                    <a:pt x="243" y="470"/>
                  </a:cubicBezTo>
                  <a:cubicBezTo>
                    <a:pt x="250" y="446"/>
                    <a:pt x="253" y="420"/>
                    <a:pt x="252" y="395"/>
                  </a:cubicBezTo>
                  <a:lnTo>
                    <a:pt x="378" y="395"/>
                  </a:lnTo>
                  <a:lnTo>
                    <a:pt x="378" y="294"/>
                  </a:lnTo>
                  <a:lnTo>
                    <a:pt x="233" y="294"/>
                  </a:lnTo>
                  <a:cubicBezTo>
                    <a:pt x="227" y="269"/>
                    <a:pt x="223" y="244"/>
                    <a:pt x="223" y="218"/>
                  </a:cubicBezTo>
                  <a:cubicBezTo>
                    <a:pt x="222" y="191"/>
                    <a:pt x="229" y="169"/>
                    <a:pt x="243" y="150"/>
                  </a:cubicBezTo>
                  <a:cubicBezTo>
                    <a:pt x="257" y="131"/>
                    <a:pt x="282" y="121"/>
                    <a:pt x="317" y="120"/>
                  </a:cubicBezTo>
                  <a:cubicBezTo>
                    <a:pt x="355" y="121"/>
                    <a:pt x="383" y="127"/>
                    <a:pt x="404" y="139"/>
                  </a:cubicBezTo>
                  <a:lnTo>
                    <a:pt x="428" y="24"/>
                  </a:lnTo>
                  <a:cubicBezTo>
                    <a:pt x="417" y="17"/>
                    <a:pt x="401" y="12"/>
                    <a:pt x="381" y="7"/>
                  </a:cubicBezTo>
                  <a:cubicBezTo>
                    <a:pt x="361" y="2"/>
                    <a:pt x="337" y="0"/>
                    <a:pt x="309" y="0"/>
                  </a:cubicBezTo>
                  <a:cubicBezTo>
                    <a:pt x="240" y="0"/>
                    <a:pt x="185" y="19"/>
                    <a:pt x="144" y="57"/>
                  </a:cubicBezTo>
                  <a:cubicBezTo>
                    <a:pt x="104" y="94"/>
                    <a:pt x="83" y="146"/>
                    <a:pt x="82" y="210"/>
                  </a:cubicBezTo>
                  <a:cubicBezTo>
                    <a:pt x="82" y="240"/>
                    <a:pt x="85" y="268"/>
                    <a:pt x="90" y="294"/>
                  </a:cubicBezTo>
                  <a:lnTo>
                    <a:pt x="12" y="294"/>
                  </a:lnTo>
                  <a:lnTo>
                    <a:pt x="12" y="395"/>
                  </a:lnTo>
                  <a:lnTo>
                    <a:pt x="111" y="395"/>
                  </a:lnTo>
                  <a:cubicBezTo>
                    <a:pt x="113" y="408"/>
                    <a:pt x="114" y="422"/>
                    <a:pt x="113" y="437"/>
                  </a:cubicBezTo>
                  <a:cubicBezTo>
                    <a:pt x="112" y="474"/>
                    <a:pt x="100" y="506"/>
                    <a:pt x="77" y="533"/>
                  </a:cubicBezTo>
                  <a:cubicBezTo>
                    <a:pt x="54" y="560"/>
                    <a:pt x="29" y="579"/>
                    <a:pt x="0" y="590"/>
                  </a:cubicBezTo>
                  <a:lnTo>
                    <a:pt x="0" y="669"/>
                  </a:lnTo>
                  <a:lnTo>
                    <a:pt x="459" y="669"/>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97" name="Circle"/>
            <p:cNvSpPr>
              <a:spLocks noChangeAspect="1" noEditPoints="1"/>
            </p:cNvSpPr>
            <p:nvPr/>
          </p:nvSpPr>
          <p:spPr bwMode="auto">
            <a:xfrm>
              <a:off x="6195533" y="926591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983" name="Yen"/>
          <p:cNvGrpSpPr>
            <a:grpSpLocks noChangeAspect="1"/>
          </p:cNvGrpSpPr>
          <p:nvPr/>
        </p:nvGrpSpPr>
        <p:grpSpPr>
          <a:xfrm>
            <a:off x="1838223" y="4564056"/>
            <a:ext cx="377825" cy="377825"/>
            <a:chOff x="6585264" y="9292906"/>
            <a:chExt cx="377825" cy="377825"/>
          </a:xfrm>
        </p:grpSpPr>
        <p:sp>
          <p:nvSpPr>
            <p:cNvPr id="4262" name="Yen Icon"/>
            <p:cNvSpPr>
              <a:spLocks noChangeAspect="1"/>
            </p:cNvSpPr>
            <p:nvPr/>
          </p:nvSpPr>
          <p:spPr bwMode="auto">
            <a:xfrm>
              <a:off x="6691626" y="9384981"/>
              <a:ext cx="165100" cy="193675"/>
            </a:xfrm>
            <a:custGeom>
              <a:avLst/>
              <a:gdLst>
                <a:gd name="T0" fmla="*/ 344 w 576"/>
                <a:gd name="T1" fmla="*/ 677 h 677"/>
                <a:gd name="T2" fmla="*/ 344 w 576"/>
                <a:gd name="T3" fmla="*/ 536 h 677"/>
                <a:gd name="T4" fmla="*/ 513 w 576"/>
                <a:gd name="T5" fmla="*/ 536 h 677"/>
                <a:gd name="T6" fmla="*/ 513 w 576"/>
                <a:gd name="T7" fmla="*/ 452 h 677"/>
                <a:gd name="T8" fmla="*/ 344 w 576"/>
                <a:gd name="T9" fmla="*/ 452 h 677"/>
                <a:gd name="T10" fmla="*/ 344 w 576"/>
                <a:gd name="T11" fmla="*/ 395 h 677"/>
                <a:gd name="T12" fmla="*/ 527 w 576"/>
                <a:gd name="T13" fmla="*/ 395 h 677"/>
                <a:gd name="T14" fmla="*/ 527 w 576"/>
                <a:gd name="T15" fmla="*/ 311 h 677"/>
                <a:gd name="T16" fmla="*/ 386 w 576"/>
                <a:gd name="T17" fmla="*/ 311 h 677"/>
                <a:gd name="T18" fmla="*/ 576 w 576"/>
                <a:gd name="T19" fmla="*/ 0 h 677"/>
                <a:gd name="T20" fmla="*/ 407 w 576"/>
                <a:gd name="T21" fmla="*/ 0 h 677"/>
                <a:gd name="T22" fmla="*/ 333 w 576"/>
                <a:gd name="T23" fmla="*/ 165 h 677"/>
                <a:gd name="T24" fmla="*/ 289 w 576"/>
                <a:gd name="T25" fmla="*/ 273 h 677"/>
                <a:gd name="T26" fmla="*/ 287 w 576"/>
                <a:gd name="T27" fmla="*/ 273 h 677"/>
                <a:gd name="T28" fmla="*/ 244 w 576"/>
                <a:gd name="T29" fmla="*/ 166 h 677"/>
                <a:gd name="T30" fmla="*/ 171 w 576"/>
                <a:gd name="T31" fmla="*/ 0 h 677"/>
                <a:gd name="T32" fmla="*/ 0 w 576"/>
                <a:gd name="T33" fmla="*/ 0 h 677"/>
                <a:gd name="T34" fmla="*/ 188 w 576"/>
                <a:gd name="T35" fmla="*/ 311 h 677"/>
                <a:gd name="T36" fmla="*/ 47 w 576"/>
                <a:gd name="T37" fmla="*/ 311 h 677"/>
                <a:gd name="T38" fmla="*/ 47 w 576"/>
                <a:gd name="T39" fmla="*/ 395 h 677"/>
                <a:gd name="T40" fmla="*/ 231 w 576"/>
                <a:gd name="T41" fmla="*/ 395 h 677"/>
                <a:gd name="T42" fmla="*/ 231 w 576"/>
                <a:gd name="T43" fmla="*/ 452 h 677"/>
                <a:gd name="T44" fmla="*/ 61 w 576"/>
                <a:gd name="T45" fmla="*/ 452 h 677"/>
                <a:gd name="T46" fmla="*/ 61 w 576"/>
                <a:gd name="T47" fmla="*/ 536 h 677"/>
                <a:gd name="T48" fmla="*/ 231 w 576"/>
                <a:gd name="T49" fmla="*/ 536 h 677"/>
                <a:gd name="T50" fmla="*/ 231 w 576"/>
                <a:gd name="T51" fmla="*/ 677 h 677"/>
                <a:gd name="T52" fmla="*/ 344 w 576"/>
                <a:gd name="T53" fmla="*/ 677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76" h="677">
                  <a:moveTo>
                    <a:pt x="344" y="677"/>
                  </a:moveTo>
                  <a:lnTo>
                    <a:pt x="344" y="536"/>
                  </a:lnTo>
                  <a:lnTo>
                    <a:pt x="513" y="536"/>
                  </a:lnTo>
                  <a:lnTo>
                    <a:pt x="513" y="452"/>
                  </a:lnTo>
                  <a:lnTo>
                    <a:pt x="344" y="452"/>
                  </a:lnTo>
                  <a:lnTo>
                    <a:pt x="344" y="395"/>
                  </a:lnTo>
                  <a:lnTo>
                    <a:pt x="527" y="395"/>
                  </a:lnTo>
                  <a:lnTo>
                    <a:pt x="527" y="311"/>
                  </a:lnTo>
                  <a:lnTo>
                    <a:pt x="386" y="311"/>
                  </a:lnTo>
                  <a:lnTo>
                    <a:pt x="576" y="0"/>
                  </a:lnTo>
                  <a:lnTo>
                    <a:pt x="407" y="0"/>
                  </a:lnTo>
                  <a:lnTo>
                    <a:pt x="333" y="165"/>
                  </a:lnTo>
                  <a:cubicBezTo>
                    <a:pt x="316" y="207"/>
                    <a:pt x="302" y="238"/>
                    <a:pt x="289" y="273"/>
                  </a:cubicBezTo>
                  <a:lnTo>
                    <a:pt x="287" y="273"/>
                  </a:lnTo>
                  <a:cubicBezTo>
                    <a:pt x="275" y="237"/>
                    <a:pt x="261" y="207"/>
                    <a:pt x="244" y="166"/>
                  </a:cubicBezTo>
                  <a:lnTo>
                    <a:pt x="171" y="0"/>
                  </a:lnTo>
                  <a:lnTo>
                    <a:pt x="0" y="0"/>
                  </a:lnTo>
                  <a:lnTo>
                    <a:pt x="188" y="311"/>
                  </a:lnTo>
                  <a:lnTo>
                    <a:pt x="47" y="311"/>
                  </a:lnTo>
                  <a:lnTo>
                    <a:pt x="47" y="395"/>
                  </a:lnTo>
                  <a:lnTo>
                    <a:pt x="231" y="395"/>
                  </a:lnTo>
                  <a:lnTo>
                    <a:pt x="231" y="452"/>
                  </a:lnTo>
                  <a:lnTo>
                    <a:pt x="61" y="452"/>
                  </a:lnTo>
                  <a:lnTo>
                    <a:pt x="61" y="536"/>
                  </a:lnTo>
                  <a:lnTo>
                    <a:pt x="231" y="536"/>
                  </a:lnTo>
                  <a:lnTo>
                    <a:pt x="231" y="677"/>
                  </a:lnTo>
                  <a:lnTo>
                    <a:pt x="344" y="677"/>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98" name="Circle"/>
            <p:cNvSpPr>
              <a:spLocks noChangeAspect="1" noEditPoints="1"/>
            </p:cNvSpPr>
            <p:nvPr/>
          </p:nvSpPr>
          <p:spPr bwMode="auto">
            <a:xfrm>
              <a:off x="6585264" y="9292906"/>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978" name="Remote"/>
          <p:cNvGrpSpPr>
            <a:grpSpLocks noChangeAspect="1"/>
          </p:cNvGrpSpPr>
          <p:nvPr/>
        </p:nvGrpSpPr>
        <p:grpSpPr>
          <a:xfrm>
            <a:off x="8536454" y="3929060"/>
            <a:ext cx="377825" cy="377825"/>
            <a:chOff x="4665183" y="9280206"/>
            <a:chExt cx="377825" cy="377825"/>
          </a:xfrm>
        </p:grpSpPr>
        <p:sp>
          <p:nvSpPr>
            <p:cNvPr id="4251" name="Remote Icon"/>
            <p:cNvSpPr>
              <a:spLocks noChangeAspect="1" noEditPoints="1"/>
            </p:cNvSpPr>
            <p:nvPr/>
          </p:nvSpPr>
          <p:spPr bwMode="auto">
            <a:xfrm>
              <a:off x="4781070" y="9352437"/>
              <a:ext cx="146050" cy="233362"/>
            </a:xfrm>
            <a:custGeom>
              <a:avLst/>
              <a:gdLst>
                <a:gd name="T0" fmla="*/ 311 w 513"/>
                <a:gd name="T1" fmla="*/ 273 h 818"/>
                <a:gd name="T2" fmla="*/ 475 w 513"/>
                <a:gd name="T3" fmla="*/ 327 h 818"/>
                <a:gd name="T4" fmla="*/ 420 w 513"/>
                <a:gd name="T5" fmla="*/ 818 h 818"/>
                <a:gd name="T6" fmla="*/ 38 w 513"/>
                <a:gd name="T7" fmla="*/ 764 h 818"/>
                <a:gd name="T8" fmla="*/ 93 w 513"/>
                <a:gd name="T9" fmla="*/ 273 h 818"/>
                <a:gd name="T10" fmla="*/ 257 w 513"/>
                <a:gd name="T11" fmla="*/ 218 h 818"/>
                <a:gd name="T12" fmla="*/ 51 w 513"/>
                <a:gd name="T13" fmla="*/ 198 h 818"/>
                <a:gd name="T14" fmla="*/ 256 w 513"/>
                <a:gd name="T15" fmla="*/ 0 h 818"/>
                <a:gd name="T16" fmla="*/ 462 w 513"/>
                <a:gd name="T17" fmla="*/ 198 h 818"/>
                <a:gd name="T18" fmla="*/ 256 w 513"/>
                <a:gd name="T19" fmla="*/ 163 h 818"/>
                <a:gd name="T20" fmla="*/ 103 w 513"/>
                <a:gd name="T21" fmla="*/ 217 h 818"/>
                <a:gd name="T22" fmla="*/ 410 w 513"/>
                <a:gd name="T23" fmla="*/ 217 h 818"/>
                <a:gd name="T24" fmla="*/ 256 w 513"/>
                <a:gd name="T25" fmla="*/ 163 h 818"/>
                <a:gd name="T26" fmla="*/ 93 w 513"/>
                <a:gd name="T27" fmla="*/ 477 h 818"/>
                <a:gd name="T28" fmla="*/ 175 w 513"/>
                <a:gd name="T29" fmla="*/ 477 h 818"/>
                <a:gd name="T30" fmla="*/ 256 w 513"/>
                <a:gd name="T31" fmla="*/ 436 h 818"/>
                <a:gd name="T32" fmla="*/ 256 w 513"/>
                <a:gd name="T33" fmla="*/ 518 h 818"/>
                <a:gd name="T34" fmla="*/ 256 w 513"/>
                <a:gd name="T35" fmla="*/ 436 h 818"/>
                <a:gd name="T36" fmla="*/ 338 w 513"/>
                <a:gd name="T37" fmla="*/ 477 h 818"/>
                <a:gd name="T38" fmla="*/ 420 w 513"/>
                <a:gd name="T39" fmla="*/ 477 h 818"/>
                <a:gd name="T40" fmla="*/ 134 w 513"/>
                <a:gd name="T41" fmla="*/ 545 h 818"/>
                <a:gd name="T42" fmla="*/ 134 w 513"/>
                <a:gd name="T43" fmla="*/ 627 h 818"/>
                <a:gd name="T44" fmla="*/ 134 w 513"/>
                <a:gd name="T45" fmla="*/ 545 h 818"/>
                <a:gd name="T46" fmla="*/ 216 w 513"/>
                <a:gd name="T47" fmla="*/ 586 h 818"/>
                <a:gd name="T48" fmla="*/ 297 w 513"/>
                <a:gd name="T49" fmla="*/ 586 h 818"/>
                <a:gd name="T50" fmla="*/ 379 w 513"/>
                <a:gd name="T51" fmla="*/ 545 h 818"/>
                <a:gd name="T52" fmla="*/ 379 w 513"/>
                <a:gd name="T53" fmla="*/ 627 h 818"/>
                <a:gd name="T54" fmla="*/ 379 w 513"/>
                <a:gd name="T55" fmla="*/ 545 h 818"/>
                <a:gd name="T56" fmla="*/ 93 w 513"/>
                <a:gd name="T57" fmla="*/ 695 h 818"/>
                <a:gd name="T58" fmla="*/ 175 w 513"/>
                <a:gd name="T59" fmla="*/ 695 h 818"/>
                <a:gd name="T60" fmla="*/ 256 w 513"/>
                <a:gd name="T61" fmla="*/ 655 h 818"/>
                <a:gd name="T62" fmla="*/ 256 w 513"/>
                <a:gd name="T63" fmla="*/ 736 h 818"/>
                <a:gd name="T64" fmla="*/ 256 w 513"/>
                <a:gd name="T65" fmla="*/ 655 h 818"/>
                <a:gd name="T66" fmla="*/ 338 w 513"/>
                <a:gd name="T67" fmla="*/ 695 h 818"/>
                <a:gd name="T68" fmla="*/ 420 w 513"/>
                <a:gd name="T69" fmla="*/ 695 h 818"/>
                <a:gd name="T70" fmla="*/ 393 w 513"/>
                <a:gd name="T71" fmla="*/ 354 h 818"/>
                <a:gd name="T72" fmla="*/ 311 w 513"/>
                <a:gd name="T73" fmla="*/ 382 h 818"/>
                <a:gd name="T74" fmla="*/ 393 w 513"/>
                <a:gd name="T75" fmla="*/ 409 h 818"/>
                <a:gd name="T76" fmla="*/ 393 w 513"/>
                <a:gd name="T77" fmla="*/ 354 h 818"/>
                <a:gd name="T78" fmla="*/ 120 w 513"/>
                <a:gd name="T79" fmla="*/ 354 h 818"/>
                <a:gd name="T80" fmla="*/ 120 w 513"/>
                <a:gd name="T81" fmla="*/ 409 h 818"/>
                <a:gd name="T82" fmla="*/ 284 w 513"/>
                <a:gd name="T83" fmla="*/ 382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13" h="818">
                  <a:moveTo>
                    <a:pt x="257" y="218"/>
                  </a:moveTo>
                  <a:cubicBezTo>
                    <a:pt x="287" y="218"/>
                    <a:pt x="311" y="242"/>
                    <a:pt x="311" y="273"/>
                  </a:cubicBezTo>
                  <a:lnTo>
                    <a:pt x="420" y="273"/>
                  </a:lnTo>
                  <a:cubicBezTo>
                    <a:pt x="450" y="273"/>
                    <a:pt x="475" y="297"/>
                    <a:pt x="475" y="327"/>
                  </a:cubicBezTo>
                  <a:lnTo>
                    <a:pt x="475" y="764"/>
                  </a:lnTo>
                  <a:cubicBezTo>
                    <a:pt x="475" y="794"/>
                    <a:pt x="450" y="818"/>
                    <a:pt x="420" y="818"/>
                  </a:cubicBezTo>
                  <a:lnTo>
                    <a:pt x="93" y="818"/>
                  </a:lnTo>
                  <a:cubicBezTo>
                    <a:pt x="63" y="818"/>
                    <a:pt x="38" y="794"/>
                    <a:pt x="38" y="764"/>
                  </a:cubicBezTo>
                  <a:lnTo>
                    <a:pt x="38" y="327"/>
                  </a:lnTo>
                  <a:cubicBezTo>
                    <a:pt x="38" y="297"/>
                    <a:pt x="63" y="273"/>
                    <a:pt x="93" y="273"/>
                  </a:cubicBezTo>
                  <a:lnTo>
                    <a:pt x="202" y="273"/>
                  </a:lnTo>
                  <a:cubicBezTo>
                    <a:pt x="202" y="242"/>
                    <a:pt x="226" y="218"/>
                    <a:pt x="257" y="218"/>
                  </a:cubicBezTo>
                  <a:close/>
                  <a:moveTo>
                    <a:pt x="256" y="54"/>
                  </a:moveTo>
                  <a:cubicBezTo>
                    <a:pt x="162" y="54"/>
                    <a:pt x="82" y="114"/>
                    <a:pt x="51" y="198"/>
                  </a:cubicBezTo>
                  <a:lnTo>
                    <a:pt x="0" y="179"/>
                  </a:lnTo>
                  <a:cubicBezTo>
                    <a:pt x="38" y="75"/>
                    <a:pt x="139" y="0"/>
                    <a:pt x="256" y="0"/>
                  </a:cubicBezTo>
                  <a:cubicBezTo>
                    <a:pt x="374" y="0"/>
                    <a:pt x="475" y="75"/>
                    <a:pt x="513" y="179"/>
                  </a:cubicBezTo>
                  <a:lnTo>
                    <a:pt x="462" y="198"/>
                  </a:lnTo>
                  <a:cubicBezTo>
                    <a:pt x="431" y="114"/>
                    <a:pt x="351" y="54"/>
                    <a:pt x="256" y="54"/>
                  </a:cubicBezTo>
                  <a:close/>
                  <a:moveTo>
                    <a:pt x="256" y="163"/>
                  </a:moveTo>
                  <a:cubicBezTo>
                    <a:pt x="209" y="163"/>
                    <a:pt x="169" y="194"/>
                    <a:pt x="154" y="235"/>
                  </a:cubicBezTo>
                  <a:lnTo>
                    <a:pt x="103" y="217"/>
                  </a:lnTo>
                  <a:cubicBezTo>
                    <a:pt x="125" y="154"/>
                    <a:pt x="186" y="109"/>
                    <a:pt x="256" y="109"/>
                  </a:cubicBezTo>
                  <a:cubicBezTo>
                    <a:pt x="327" y="109"/>
                    <a:pt x="388" y="154"/>
                    <a:pt x="410" y="217"/>
                  </a:cubicBezTo>
                  <a:lnTo>
                    <a:pt x="359" y="235"/>
                  </a:lnTo>
                  <a:cubicBezTo>
                    <a:pt x="344" y="194"/>
                    <a:pt x="304" y="163"/>
                    <a:pt x="256" y="163"/>
                  </a:cubicBezTo>
                  <a:close/>
                  <a:moveTo>
                    <a:pt x="134" y="436"/>
                  </a:moveTo>
                  <a:cubicBezTo>
                    <a:pt x="111" y="436"/>
                    <a:pt x="93" y="455"/>
                    <a:pt x="93" y="477"/>
                  </a:cubicBezTo>
                  <a:cubicBezTo>
                    <a:pt x="93" y="500"/>
                    <a:pt x="111" y="518"/>
                    <a:pt x="134" y="518"/>
                  </a:cubicBezTo>
                  <a:cubicBezTo>
                    <a:pt x="156" y="518"/>
                    <a:pt x="175" y="500"/>
                    <a:pt x="175" y="477"/>
                  </a:cubicBezTo>
                  <a:cubicBezTo>
                    <a:pt x="175" y="455"/>
                    <a:pt x="156" y="436"/>
                    <a:pt x="134" y="436"/>
                  </a:cubicBezTo>
                  <a:close/>
                  <a:moveTo>
                    <a:pt x="256" y="436"/>
                  </a:moveTo>
                  <a:cubicBezTo>
                    <a:pt x="234" y="436"/>
                    <a:pt x="216" y="455"/>
                    <a:pt x="216" y="477"/>
                  </a:cubicBezTo>
                  <a:cubicBezTo>
                    <a:pt x="216" y="500"/>
                    <a:pt x="234" y="518"/>
                    <a:pt x="256" y="518"/>
                  </a:cubicBezTo>
                  <a:cubicBezTo>
                    <a:pt x="279" y="518"/>
                    <a:pt x="297" y="500"/>
                    <a:pt x="297" y="477"/>
                  </a:cubicBezTo>
                  <a:cubicBezTo>
                    <a:pt x="297" y="455"/>
                    <a:pt x="279" y="436"/>
                    <a:pt x="256" y="436"/>
                  </a:cubicBezTo>
                  <a:close/>
                  <a:moveTo>
                    <a:pt x="379" y="436"/>
                  </a:moveTo>
                  <a:cubicBezTo>
                    <a:pt x="357" y="436"/>
                    <a:pt x="338" y="455"/>
                    <a:pt x="338" y="477"/>
                  </a:cubicBezTo>
                  <a:cubicBezTo>
                    <a:pt x="338" y="500"/>
                    <a:pt x="357" y="518"/>
                    <a:pt x="379" y="518"/>
                  </a:cubicBezTo>
                  <a:cubicBezTo>
                    <a:pt x="402" y="518"/>
                    <a:pt x="420" y="500"/>
                    <a:pt x="420" y="477"/>
                  </a:cubicBezTo>
                  <a:cubicBezTo>
                    <a:pt x="420" y="455"/>
                    <a:pt x="402" y="436"/>
                    <a:pt x="379" y="436"/>
                  </a:cubicBezTo>
                  <a:close/>
                  <a:moveTo>
                    <a:pt x="134" y="545"/>
                  </a:moveTo>
                  <a:cubicBezTo>
                    <a:pt x="111" y="545"/>
                    <a:pt x="93" y="564"/>
                    <a:pt x="93" y="586"/>
                  </a:cubicBezTo>
                  <a:cubicBezTo>
                    <a:pt x="93" y="609"/>
                    <a:pt x="111" y="627"/>
                    <a:pt x="134" y="627"/>
                  </a:cubicBezTo>
                  <a:cubicBezTo>
                    <a:pt x="156" y="627"/>
                    <a:pt x="175" y="609"/>
                    <a:pt x="175" y="586"/>
                  </a:cubicBezTo>
                  <a:cubicBezTo>
                    <a:pt x="175" y="564"/>
                    <a:pt x="156" y="545"/>
                    <a:pt x="134" y="545"/>
                  </a:cubicBezTo>
                  <a:close/>
                  <a:moveTo>
                    <a:pt x="256" y="545"/>
                  </a:moveTo>
                  <a:cubicBezTo>
                    <a:pt x="234" y="545"/>
                    <a:pt x="216" y="564"/>
                    <a:pt x="216" y="586"/>
                  </a:cubicBezTo>
                  <a:cubicBezTo>
                    <a:pt x="216" y="609"/>
                    <a:pt x="234" y="627"/>
                    <a:pt x="256" y="627"/>
                  </a:cubicBezTo>
                  <a:cubicBezTo>
                    <a:pt x="279" y="627"/>
                    <a:pt x="297" y="609"/>
                    <a:pt x="297" y="586"/>
                  </a:cubicBezTo>
                  <a:cubicBezTo>
                    <a:pt x="297" y="564"/>
                    <a:pt x="279" y="545"/>
                    <a:pt x="256" y="545"/>
                  </a:cubicBezTo>
                  <a:close/>
                  <a:moveTo>
                    <a:pt x="379" y="545"/>
                  </a:moveTo>
                  <a:cubicBezTo>
                    <a:pt x="357" y="545"/>
                    <a:pt x="338" y="564"/>
                    <a:pt x="338" y="586"/>
                  </a:cubicBezTo>
                  <a:cubicBezTo>
                    <a:pt x="338" y="609"/>
                    <a:pt x="357" y="627"/>
                    <a:pt x="379" y="627"/>
                  </a:cubicBezTo>
                  <a:cubicBezTo>
                    <a:pt x="402" y="627"/>
                    <a:pt x="420" y="609"/>
                    <a:pt x="420" y="586"/>
                  </a:cubicBezTo>
                  <a:cubicBezTo>
                    <a:pt x="420" y="564"/>
                    <a:pt x="402" y="545"/>
                    <a:pt x="379" y="545"/>
                  </a:cubicBezTo>
                  <a:close/>
                  <a:moveTo>
                    <a:pt x="134" y="655"/>
                  </a:moveTo>
                  <a:cubicBezTo>
                    <a:pt x="111" y="655"/>
                    <a:pt x="93" y="673"/>
                    <a:pt x="93" y="695"/>
                  </a:cubicBezTo>
                  <a:cubicBezTo>
                    <a:pt x="93" y="718"/>
                    <a:pt x="111" y="736"/>
                    <a:pt x="134" y="736"/>
                  </a:cubicBezTo>
                  <a:cubicBezTo>
                    <a:pt x="156" y="736"/>
                    <a:pt x="175" y="718"/>
                    <a:pt x="175" y="695"/>
                  </a:cubicBezTo>
                  <a:cubicBezTo>
                    <a:pt x="175" y="673"/>
                    <a:pt x="156" y="655"/>
                    <a:pt x="134" y="655"/>
                  </a:cubicBezTo>
                  <a:close/>
                  <a:moveTo>
                    <a:pt x="256" y="655"/>
                  </a:moveTo>
                  <a:cubicBezTo>
                    <a:pt x="234" y="655"/>
                    <a:pt x="216" y="673"/>
                    <a:pt x="216" y="695"/>
                  </a:cubicBezTo>
                  <a:cubicBezTo>
                    <a:pt x="216" y="718"/>
                    <a:pt x="234" y="736"/>
                    <a:pt x="256" y="736"/>
                  </a:cubicBezTo>
                  <a:cubicBezTo>
                    <a:pt x="279" y="736"/>
                    <a:pt x="297" y="718"/>
                    <a:pt x="297" y="695"/>
                  </a:cubicBezTo>
                  <a:cubicBezTo>
                    <a:pt x="297" y="673"/>
                    <a:pt x="279" y="655"/>
                    <a:pt x="256" y="655"/>
                  </a:cubicBezTo>
                  <a:close/>
                  <a:moveTo>
                    <a:pt x="379" y="655"/>
                  </a:moveTo>
                  <a:cubicBezTo>
                    <a:pt x="357" y="655"/>
                    <a:pt x="338" y="673"/>
                    <a:pt x="338" y="695"/>
                  </a:cubicBezTo>
                  <a:cubicBezTo>
                    <a:pt x="338" y="718"/>
                    <a:pt x="357" y="736"/>
                    <a:pt x="379" y="736"/>
                  </a:cubicBezTo>
                  <a:cubicBezTo>
                    <a:pt x="402" y="736"/>
                    <a:pt x="420" y="718"/>
                    <a:pt x="420" y="695"/>
                  </a:cubicBezTo>
                  <a:cubicBezTo>
                    <a:pt x="420" y="673"/>
                    <a:pt x="402" y="655"/>
                    <a:pt x="379" y="655"/>
                  </a:cubicBezTo>
                  <a:close/>
                  <a:moveTo>
                    <a:pt x="393" y="354"/>
                  </a:moveTo>
                  <a:lnTo>
                    <a:pt x="338" y="354"/>
                  </a:lnTo>
                  <a:cubicBezTo>
                    <a:pt x="323" y="354"/>
                    <a:pt x="311" y="367"/>
                    <a:pt x="311" y="382"/>
                  </a:cubicBezTo>
                  <a:cubicBezTo>
                    <a:pt x="311" y="397"/>
                    <a:pt x="323" y="409"/>
                    <a:pt x="338" y="409"/>
                  </a:cubicBezTo>
                  <a:lnTo>
                    <a:pt x="393" y="409"/>
                  </a:lnTo>
                  <a:cubicBezTo>
                    <a:pt x="408" y="409"/>
                    <a:pt x="420" y="397"/>
                    <a:pt x="420" y="382"/>
                  </a:cubicBezTo>
                  <a:cubicBezTo>
                    <a:pt x="420" y="367"/>
                    <a:pt x="408" y="354"/>
                    <a:pt x="393" y="354"/>
                  </a:cubicBezTo>
                  <a:close/>
                  <a:moveTo>
                    <a:pt x="256" y="354"/>
                  </a:moveTo>
                  <a:lnTo>
                    <a:pt x="120" y="354"/>
                  </a:lnTo>
                  <a:cubicBezTo>
                    <a:pt x="105" y="354"/>
                    <a:pt x="93" y="367"/>
                    <a:pt x="93" y="382"/>
                  </a:cubicBezTo>
                  <a:cubicBezTo>
                    <a:pt x="93" y="397"/>
                    <a:pt x="105" y="409"/>
                    <a:pt x="120" y="409"/>
                  </a:cubicBezTo>
                  <a:lnTo>
                    <a:pt x="256" y="409"/>
                  </a:lnTo>
                  <a:cubicBezTo>
                    <a:pt x="272" y="409"/>
                    <a:pt x="284" y="397"/>
                    <a:pt x="284" y="382"/>
                  </a:cubicBezTo>
                  <a:cubicBezTo>
                    <a:pt x="284" y="367"/>
                    <a:pt x="272" y="354"/>
                    <a:pt x="256" y="35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99" name="Circle"/>
            <p:cNvSpPr>
              <a:spLocks noChangeAspect="1" noEditPoints="1"/>
            </p:cNvSpPr>
            <p:nvPr/>
          </p:nvSpPr>
          <p:spPr bwMode="auto">
            <a:xfrm>
              <a:off x="4665183" y="9280206"/>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979" name="Money"/>
          <p:cNvGrpSpPr>
            <a:grpSpLocks noChangeAspect="1"/>
          </p:cNvGrpSpPr>
          <p:nvPr/>
        </p:nvGrpSpPr>
        <p:grpSpPr>
          <a:xfrm>
            <a:off x="9206277" y="3929060"/>
            <a:ext cx="377825" cy="377825"/>
            <a:chOff x="5059677" y="9259568"/>
            <a:chExt cx="377825" cy="377825"/>
          </a:xfrm>
        </p:grpSpPr>
        <p:sp>
          <p:nvSpPr>
            <p:cNvPr id="4265" name="Money Icon"/>
            <p:cNvSpPr>
              <a:spLocks noChangeAspect="1" noEditPoints="1"/>
            </p:cNvSpPr>
            <p:nvPr/>
          </p:nvSpPr>
          <p:spPr bwMode="auto">
            <a:xfrm>
              <a:off x="5139846" y="9329418"/>
              <a:ext cx="217487" cy="238125"/>
            </a:xfrm>
            <a:custGeom>
              <a:avLst/>
              <a:gdLst>
                <a:gd name="T0" fmla="*/ 0 w 760"/>
                <a:gd name="T1" fmla="*/ 587 h 838"/>
                <a:gd name="T2" fmla="*/ 30 w 760"/>
                <a:gd name="T3" fmla="*/ 566 h 838"/>
                <a:gd name="T4" fmla="*/ 162 w 760"/>
                <a:gd name="T5" fmla="*/ 788 h 838"/>
                <a:gd name="T6" fmla="*/ 712 w 760"/>
                <a:gd name="T7" fmla="*/ 457 h 838"/>
                <a:gd name="T8" fmla="*/ 742 w 760"/>
                <a:gd name="T9" fmla="*/ 492 h 838"/>
                <a:gd name="T10" fmla="*/ 162 w 760"/>
                <a:gd name="T11" fmla="*/ 838 h 838"/>
                <a:gd name="T12" fmla="*/ 0 w 760"/>
                <a:gd name="T13" fmla="*/ 587 h 838"/>
                <a:gd name="T14" fmla="*/ 11 w 760"/>
                <a:gd name="T15" fmla="*/ 466 h 838"/>
                <a:gd name="T16" fmla="*/ 34 w 760"/>
                <a:gd name="T17" fmla="*/ 452 h 838"/>
                <a:gd name="T18" fmla="*/ 166 w 760"/>
                <a:gd name="T19" fmla="*/ 682 h 838"/>
                <a:gd name="T20" fmla="*/ 716 w 760"/>
                <a:gd name="T21" fmla="*/ 357 h 838"/>
                <a:gd name="T22" fmla="*/ 739 w 760"/>
                <a:gd name="T23" fmla="*/ 399 h 838"/>
                <a:gd name="T24" fmla="*/ 166 w 760"/>
                <a:gd name="T25" fmla="*/ 738 h 838"/>
                <a:gd name="T26" fmla="*/ 11 w 760"/>
                <a:gd name="T27" fmla="*/ 466 h 838"/>
                <a:gd name="T28" fmla="*/ 4 w 760"/>
                <a:gd name="T29" fmla="*/ 338 h 838"/>
                <a:gd name="T30" fmla="*/ 591 w 760"/>
                <a:gd name="T31" fmla="*/ 0 h 838"/>
                <a:gd name="T32" fmla="*/ 760 w 760"/>
                <a:gd name="T33" fmla="*/ 293 h 838"/>
                <a:gd name="T34" fmla="*/ 173 w 760"/>
                <a:gd name="T35" fmla="*/ 632 h 838"/>
                <a:gd name="T36" fmla="*/ 4 w 760"/>
                <a:gd name="T37" fmla="*/ 338 h 838"/>
                <a:gd name="T38" fmla="*/ 385 w 760"/>
                <a:gd name="T39" fmla="*/ 183 h 838"/>
                <a:gd name="T40" fmla="*/ 258 w 760"/>
                <a:gd name="T41" fmla="*/ 310 h 838"/>
                <a:gd name="T42" fmla="*/ 385 w 760"/>
                <a:gd name="T43" fmla="*/ 437 h 838"/>
                <a:gd name="T44" fmla="*/ 512 w 760"/>
                <a:gd name="T45" fmla="*/ 310 h 838"/>
                <a:gd name="T46" fmla="*/ 385 w 760"/>
                <a:gd name="T47" fmla="*/ 183 h 838"/>
                <a:gd name="T48" fmla="*/ 443 w 760"/>
                <a:gd name="T49" fmla="*/ 390 h 838"/>
                <a:gd name="T50" fmla="*/ 424 w 760"/>
                <a:gd name="T51" fmla="*/ 401 h 838"/>
                <a:gd name="T52" fmla="*/ 414 w 760"/>
                <a:gd name="T53" fmla="*/ 383 h 838"/>
                <a:gd name="T54" fmla="*/ 393 w 760"/>
                <a:gd name="T55" fmla="*/ 391 h 838"/>
                <a:gd name="T56" fmla="*/ 376 w 760"/>
                <a:gd name="T57" fmla="*/ 393 h 838"/>
                <a:gd name="T58" fmla="*/ 369 w 760"/>
                <a:gd name="T59" fmla="*/ 367 h 838"/>
                <a:gd name="T60" fmla="*/ 387 w 760"/>
                <a:gd name="T61" fmla="*/ 365 h 838"/>
                <a:gd name="T62" fmla="*/ 406 w 760"/>
                <a:gd name="T63" fmla="*/ 358 h 838"/>
                <a:gd name="T64" fmla="*/ 418 w 760"/>
                <a:gd name="T65" fmla="*/ 346 h 838"/>
                <a:gd name="T66" fmla="*/ 419 w 760"/>
                <a:gd name="T67" fmla="*/ 334 h 838"/>
                <a:gd name="T68" fmla="*/ 408 w 760"/>
                <a:gd name="T69" fmla="*/ 327 h 838"/>
                <a:gd name="T70" fmla="*/ 387 w 760"/>
                <a:gd name="T71" fmla="*/ 329 h 838"/>
                <a:gd name="T72" fmla="*/ 354 w 760"/>
                <a:gd name="T73" fmla="*/ 330 h 838"/>
                <a:gd name="T74" fmla="*/ 331 w 760"/>
                <a:gd name="T75" fmla="*/ 313 h 838"/>
                <a:gd name="T76" fmla="*/ 327 w 760"/>
                <a:gd name="T77" fmla="*/ 285 h 838"/>
                <a:gd name="T78" fmla="*/ 344 w 760"/>
                <a:gd name="T79" fmla="*/ 259 h 838"/>
                <a:gd name="T80" fmla="*/ 334 w 760"/>
                <a:gd name="T81" fmla="*/ 240 h 838"/>
                <a:gd name="T82" fmla="*/ 353 w 760"/>
                <a:gd name="T83" fmla="*/ 229 h 838"/>
                <a:gd name="T84" fmla="*/ 363 w 760"/>
                <a:gd name="T85" fmla="*/ 246 h 838"/>
                <a:gd name="T86" fmla="*/ 381 w 760"/>
                <a:gd name="T87" fmla="*/ 239 h 838"/>
                <a:gd name="T88" fmla="*/ 395 w 760"/>
                <a:gd name="T89" fmla="*/ 236 h 838"/>
                <a:gd name="T90" fmla="*/ 402 w 760"/>
                <a:gd name="T91" fmla="*/ 262 h 838"/>
                <a:gd name="T92" fmla="*/ 389 w 760"/>
                <a:gd name="T93" fmla="*/ 264 h 838"/>
                <a:gd name="T94" fmla="*/ 369 w 760"/>
                <a:gd name="T95" fmla="*/ 272 h 838"/>
                <a:gd name="T96" fmla="*/ 358 w 760"/>
                <a:gd name="T97" fmla="*/ 283 h 838"/>
                <a:gd name="T98" fmla="*/ 358 w 760"/>
                <a:gd name="T99" fmla="*/ 293 h 838"/>
                <a:gd name="T100" fmla="*/ 369 w 760"/>
                <a:gd name="T101" fmla="*/ 298 h 838"/>
                <a:gd name="T102" fmla="*/ 392 w 760"/>
                <a:gd name="T103" fmla="*/ 295 h 838"/>
                <a:gd name="T104" fmla="*/ 426 w 760"/>
                <a:gd name="T105" fmla="*/ 296 h 838"/>
                <a:gd name="T106" fmla="*/ 446 w 760"/>
                <a:gd name="T107" fmla="*/ 314 h 838"/>
                <a:gd name="T108" fmla="*/ 451 w 760"/>
                <a:gd name="T109" fmla="*/ 342 h 838"/>
                <a:gd name="T110" fmla="*/ 432 w 760"/>
                <a:gd name="T111" fmla="*/ 370 h 838"/>
                <a:gd name="T112" fmla="*/ 443 w 760"/>
                <a:gd name="T113" fmla="*/ 39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60" h="838">
                  <a:moveTo>
                    <a:pt x="0" y="587"/>
                  </a:moveTo>
                  <a:lnTo>
                    <a:pt x="30" y="566"/>
                  </a:lnTo>
                  <a:lnTo>
                    <a:pt x="162" y="788"/>
                  </a:lnTo>
                  <a:lnTo>
                    <a:pt x="712" y="457"/>
                  </a:lnTo>
                  <a:lnTo>
                    <a:pt x="742" y="492"/>
                  </a:lnTo>
                  <a:lnTo>
                    <a:pt x="162" y="838"/>
                  </a:lnTo>
                  <a:lnTo>
                    <a:pt x="0" y="587"/>
                  </a:lnTo>
                  <a:close/>
                  <a:moveTo>
                    <a:pt x="11" y="466"/>
                  </a:moveTo>
                  <a:lnTo>
                    <a:pt x="34" y="452"/>
                  </a:lnTo>
                  <a:lnTo>
                    <a:pt x="166" y="682"/>
                  </a:lnTo>
                  <a:lnTo>
                    <a:pt x="716" y="357"/>
                  </a:lnTo>
                  <a:lnTo>
                    <a:pt x="739" y="399"/>
                  </a:lnTo>
                  <a:lnTo>
                    <a:pt x="166" y="738"/>
                  </a:lnTo>
                  <a:lnTo>
                    <a:pt x="11" y="466"/>
                  </a:lnTo>
                  <a:close/>
                  <a:moveTo>
                    <a:pt x="4" y="338"/>
                  </a:moveTo>
                  <a:lnTo>
                    <a:pt x="591" y="0"/>
                  </a:lnTo>
                  <a:lnTo>
                    <a:pt x="760" y="293"/>
                  </a:lnTo>
                  <a:lnTo>
                    <a:pt x="173" y="632"/>
                  </a:lnTo>
                  <a:lnTo>
                    <a:pt x="4" y="338"/>
                  </a:lnTo>
                  <a:close/>
                  <a:moveTo>
                    <a:pt x="385" y="183"/>
                  </a:moveTo>
                  <a:cubicBezTo>
                    <a:pt x="315" y="183"/>
                    <a:pt x="258" y="240"/>
                    <a:pt x="258" y="310"/>
                  </a:cubicBezTo>
                  <a:cubicBezTo>
                    <a:pt x="258" y="380"/>
                    <a:pt x="315" y="437"/>
                    <a:pt x="385" y="437"/>
                  </a:cubicBezTo>
                  <a:cubicBezTo>
                    <a:pt x="455" y="437"/>
                    <a:pt x="512" y="380"/>
                    <a:pt x="512" y="310"/>
                  </a:cubicBezTo>
                  <a:cubicBezTo>
                    <a:pt x="512" y="240"/>
                    <a:pt x="455" y="183"/>
                    <a:pt x="385" y="183"/>
                  </a:cubicBezTo>
                  <a:close/>
                  <a:moveTo>
                    <a:pt x="443" y="390"/>
                  </a:moveTo>
                  <a:lnTo>
                    <a:pt x="424" y="401"/>
                  </a:lnTo>
                  <a:lnTo>
                    <a:pt x="414" y="383"/>
                  </a:lnTo>
                  <a:lnTo>
                    <a:pt x="393" y="391"/>
                  </a:lnTo>
                  <a:lnTo>
                    <a:pt x="376" y="393"/>
                  </a:lnTo>
                  <a:lnTo>
                    <a:pt x="369" y="367"/>
                  </a:lnTo>
                  <a:lnTo>
                    <a:pt x="387" y="365"/>
                  </a:lnTo>
                  <a:lnTo>
                    <a:pt x="406" y="358"/>
                  </a:lnTo>
                  <a:cubicBezTo>
                    <a:pt x="411" y="354"/>
                    <a:pt x="416" y="350"/>
                    <a:pt x="418" y="346"/>
                  </a:cubicBezTo>
                  <a:cubicBezTo>
                    <a:pt x="421" y="342"/>
                    <a:pt x="421" y="337"/>
                    <a:pt x="419" y="334"/>
                  </a:cubicBezTo>
                  <a:cubicBezTo>
                    <a:pt x="417" y="330"/>
                    <a:pt x="413" y="328"/>
                    <a:pt x="408" y="327"/>
                  </a:cubicBezTo>
                  <a:lnTo>
                    <a:pt x="387" y="329"/>
                  </a:lnTo>
                  <a:cubicBezTo>
                    <a:pt x="374" y="332"/>
                    <a:pt x="363" y="332"/>
                    <a:pt x="354" y="330"/>
                  </a:cubicBezTo>
                  <a:cubicBezTo>
                    <a:pt x="344" y="328"/>
                    <a:pt x="337" y="322"/>
                    <a:pt x="331" y="313"/>
                  </a:cubicBezTo>
                  <a:cubicBezTo>
                    <a:pt x="326" y="304"/>
                    <a:pt x="325" y="295"/>
                    <a:pt x="327" y="285"/>
                  </a:cubicBezTo>
                  <a:cubicBezTo>
                    <a:pt x="329" y="276"/>
                    <a:pt x="335" y="267"/>
                    <a:pt x="344" y="259"/>
                  </a:cubicBezTo>
                  <a:lnTo>
                    <a:pt x="334" y="240"/>
                  </a:lnTo>
                  <a:lnTo>
                    <a:pt x="353" y="229"/>
                  </a:lnTo>
                  <a:lnTo>
                    <a:pt x="363" y="246"/>
                  </a:lnTo>
                  <a:lnTo>
                    <a:pt x="381" y="239"/>
                  </a:lnTo>
                  <a:lnTo>
                    <a:pt x="395" y="236"/>
                  </a:lnTo>
                  <a:lnTo>
                    <a:pt x="402" y="262"/>
                  </a:lnTo>
                  <a:lnTo>
                    <a:pt x="389" y="264"/>
                  </a:lnTo>
                  <a:lnTo>
                    <a:pt x="369" y="272"/>
                  </a:lnTo>
                  <a:cubicBezTo>
                    <a:pt x="363" y="275"/>
                    <a:pt x="359" y="279"/>
                    <a:pt x="358" y="283"/>
                  </a:cubicBezTo>
                  <a:cubicBezTo>
                    <a:pt x="356" y="287"/>
                    <a:pt x="357" y="290"/>
                    <a:pt x="358" y="293"/>
                  </a:cubicBezTo>
                  <a:cubicBezTo>
                    <a:pt x="360" y="296"/>
                    <a:pt x="364" y="298"/>
                    <a:pt x="369" y="298"/>
                  </a:cubicBezTo>
                  <a:lnTo>
                    <a:pt x="392" y="295"/>
                  </a:lnTo>
                  <a:cubicBezTo>
                    <a:pt x="406" y="293"/>
                    <a:pt x="418" y="293"/>
                    <a:pt x="426" y="296"/>
                  </a:cubicBezTo>
                  <a:cubicBezTo>
                    <a:pt x="435" y="299"/>
                    <a:pt x="441" y="305"/>
                    <a:pt x="446" y="314"/>
                  </a:cubicBezTo>
                  <a:cubicBezTo>
                    <a:pt x="452" y="323"/>
                    <a:pt x="453" y="332"/>
                    <a:pt x="451" y="342"/>
                  </a:cubicBezTo>
                  <a:cubicBezTo>
                    <a:pt x="449" y="352"/>
                    <a:pt x="443" y="361"/>
                    <a:pt x="432" y="370"/>
                  </a:cubicBezTo>
                  <a:lnTo>
                    <a:pt x="443" y="390"/>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600" name="Circle"/>
            <p:cNvSpPr>
              <a:spLocks noChangeAspect="1" noEditPoints="1"/>
            </p:cNvSpPr>
            <p:nvPr/>
          </p:nvSpPr>
          <p:spPr bwMode="auto">
            <a:xfrm>
              <a:off x="5059677" y="925956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980" name="Dollar"/>
          <p:cNvGrpSpPr>
            <a:grpSpLocks noChangeAspect="1"/>
          </p:cNvGrpSpPr>
          <p:nvPr/>
        </p:nvGrpSpPr>
        <p:grpSpPr>
          <a:xfrm>
            <a:off x="9876100" y="3929060"/>
            <a:ext cx="377825" cy="377825"/>
            <a:chOff x="5449408" y="9286556"/>
            <a:chExt cx="377825" cy="377825"/>
          </a:xfrm>
        </p:grpSpPr>
        <p:sp>
          <p:nvSpPr>
            <p:cNvPr id="4259" name="Dollar Icon"/>
            <p:cNvSpPr>
              <a:spLocks noChangeAspect="1"/>
            </p:cNvSpPr>
            <p:nvPr/>
          </p:nvSpPr>
          <p:spPr bwMode="auto">
            <a:xfrm>
              <a:off x="5581170" y="9369900"/>
              <a:ext cx="114300" cy="211137"/>
            </a:xfrm>
            <a:custGeom>
              <a:avLst/>
              <a:gdLst>
                <a:gd name="T0" fmla="*/ 239 w 402"/>
                <a:gd name="T1" fmla="*/ 739 h 739"/>
                <a:gd name="T2" fmla="*/ 239 w 402"/>
                <a:gd name="T3" fmla="*/ 647 h 739"/>
                <a:gd name="T4" fmla="*/ 361 w 402"/>
                <a:gd name="T5" fmla="*/ 588 h 739"/>
                <a:gd name="T6" fmla="*/ 402 w 402"/>
                <a:gd name="T7" fmla="*/ 481 h 739"/>
                <a:gd name="T8" fmla="*/ 368 w 402"/>
                <a:gd name="T9" fmla="*/ 378 h 739"/>
                <a:gd name="T10" fmla="*/ 252 w 402"/>
                <a:gd name="T11" fmla="*/ 309 h 739"/>
                <a:gd name="T12" fmla="*/ 166 w 402"/>
                <a:gd name="T13" fmla="*/ 271 h 739"/>
                <a:gd name="T14" fmla="*/ 140 w 402"/>
                <a:gd name="T15" fmla="*/ 231 h 739"/>
                <a:gd name="T16" fmla="*/ 157 w 402"/>
                <a:gd name="T17" fmla="*/ 196 h 739"/>
                <a:gd name="T18" fmla="*/ 218 w 402"/>
                <a:gd name="T19" fmla="*/ 179 h 739"/>
                <a:gd name="T20" fmla="*/ 303 w 402"/>
                <a:gd name="T21" fmla="*/ 191 h 739"/>
                <a:gd name="T22" fmla="*/ 352 w 402"/>
                <a:gd name="T23" fmla="*/ 211 h 739"/>
                <a:gd name="T24" fmla="*/ 378 w 402"/>
                <a:gd name="T25" fmla="*/ 109 h 739"/>
                <a:gd name="T26" fmla="*/ 324 w 402"/>
                <a:gd name="T27" fmla="*/ 89 h 739"/>
                <a:gd name="T28" fmla="*/ 248 w 402"/>
                <a:gd name="T29" fmla="*/ 79 h 739"/>
                <a:gd name="T30" fmla="*/ 248 w 402"/>
                <a:gd name="T31" fmla="*/ 0 h 739"/>
                <a:gd name="T32" fmla="*/ 160 w 402"/>
                <a:gd name="T33" fmla="*/ 0 h 739"/>
                <a:gd name="T34" fmla="*/ 160 w 402"/>
                <a:gd name="T35" fmla="*/ 85 h 739"/>
                <a:gd name="T36" fmla="*/ 45 w 402"/>
                <a:gd name="T37" fmla="*/ 142 h 739"/>
                <a:gd name="T38" fmla="*/ 6 w 402"/>
                <a:gd name="T39" fmla="*/ 247 h 739"/>
                <a:gd name="T40" fmla="*/ 50 w 402"/>
                <a:gd name="T41" fmla="*/ 351 h 739"/>
                <a:gd name="T42" fmla="*/ 165 w 402"/>
                <a:gd name="T43" fmla="*/ 414 h 739"/>
                <a:gd name="T44" fmla="*/ 241 w 402"/>
                <a:gd name="T45" fmla="*/ 450 h 739"/>
                <a:gd name="T46" fmla="*/ 268 w 402"/>
                <a:gd name="T47" fmla="*/ 494 h 739"/>
                <a:gd name="T48" fmla="*/ 240 w 402"/>
                <a:gd name="T49" fmla="*/ 536 h 739"/>
                <a:gd name="T50" fmla="*/ 174 w 402"/>
                <a:gd name="T51" fmla="*/ 551 h 739"/>
                <a:gd name="T52" fmla="*/ 92 w 402"/>
                <a:gd name="T53" fmla="*/ 538 h 739"/>
                <a:gd name="T54" fmla="*/ 27 w 402"/>
                <a:gd name="T55" fmla="*/ 510 h 739"/>
                <a:gd name="T56" fmla="*/ 0 w 402"/>
                <a:gd name="T57" fmla="*/ 616 h 739"/>
                <a:gd name="T58" fmla="*/ 64 w 402"/>
                <a:gd name="T59" fmla="*/ 641 h 739"/>
                <a:gd name="T60" fmla="*/ 150 w 402"/>
                <a:gd name="T61" fmla="*/ 654 h 739"/>
                <a:gd name="T62" fmla="*/ 150 w 402"/>
                <a:gd name="T63" fmla="*/ 739 h 739"/>
                <a:gd name="T64" fmla="*/ 239 w 402"/>
                <a:gd name="T65" fmla="*/ 739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2" h="739">
                  <a:moveTo>
                    <a:pt x="239" y="739"/>
                  </a:moveTo>
                  <a:lnTo>
                    <a:pt x="239" y="647"/>
                  </a:lnTo>
                  <a:cubicBezTo>
                    <a:pt x="293" y="638"/>
                    <a:pt x="334" y="618"/>
                    <a:pt x="361" y="588"/>
                  </a:cubicBezTo>
                  <a:cubicBezTo>
                    <a:pt x="388" y="558"/>
                    <a:pt x="402" y="522"/>
                    <a:pt x="402" y="481"/>
                  </a:cubicBezTo>
                  <a:cubicBezTo>
                    <a:pt x="402" y="440"/>
                    <a:pt x="391" y="406"/>
                    <a:pt x="368" y="378"/>
                  </a:cubicBezTo>
                  <a:cubicBezTo>
                    <a:pt x="344" y="351"/>
                    <a:pt x="306" y="328"/>
                    <a:pt x="252" y="309"/>
                  </a:cubicBezTo>
                  <a:cubicBezTo>
                    <a:pt x="212" y="295"/>
                    <a:pt x="184" y="282"/>
                    <a:pt x="166" y="271"/>
                  </a:cubicBezTo>
                  <a:cubicBezTo>
                    <a:pt x="148" y="259"/>
                    <a:pt x="140" y="246"/>
                    <a:pt x="140" y="231"/>
                  </a:cubicBezTo>
                  <a:cubicBezTo>
                    <a:pt x="140" y="218"/>
                    <a:pt x="145" y="206"/>
                    <a:pt x="157" y="196"/>
                  </a:cubicBezTo>
                  <a:cubicBezTo>
                    <a:pt x="169" y="185"/>
                    <a:pt x="189" y="180"/>
                    <a:pt x="218" y="179"/>
                  </a:cubicBezTo>
                  <a:cubicBezTo>
                    <a:pt x="253" y="180"/>
                    <a:pt x="281" y="184"/>
                    <a:pt x="303" y="191"/>
                  </a:cubicBezTo>
                  <a:cubicBezTo>
                    <a:pt x="325" y="198"/>
                    <a:pt x="341" y="205"/>
                    <a:pt x="352" y="211"/>
                  </a:cubicBezTo>
                  <a:lnTo>
                    <a:pt x="378" y="109"/>
                  </a:lnTo>
                  <a:cubicBezTo>
                    <a:pt x="363" y="101"/>
                    <a:pt x="345" y="95"/>
                    <a:pt x="324" y="89"/>
                  </a:cubicBezTo>
                  <a:cubicBezTo>
                    <a:pt x="303" y="84"/>
                    <a:pt x="278" y="80"/>
                    <a:pt x="248" y="79"/>
                  </a:cubicBezTo>
                  <a:lnTo>
                    <a:pt x="248" y="0"/>
                  </a:lnTo>
                  <a:lnTo>
                    <a:pt x="160" y="0"/>
                  </a:lnTo>
                  <a:lnTo>
                    <a:pt x="160" y="85"/>
                  </a:lnTo>
                  <a:cubicBezTo>
                    <a:pt x="110" y="95"/>
                    <a:pt x="72" y="114"/>
                    <a:pt x="45" y="142"/>
                  </a:cubicBezTo>
                  <a:cubicBezTo>
                    <a:pt x="19" y="171"/>
                    <a:pt x="6" y="206"/>
                    <a:pt x="6" y="247"/>
                  </a:cubicBezTo>
                  <a:cubicBezTo>
                    <a:pt x="6" y="291"/>
                    <a:pt x="21" y="325"/>
                    <a:pt x="50" y="351"/>
                  </a:cubicBezTo>
                  <a:cubicBezTo>
                    <a:pt x="78" y="377"/>
                    <a:pt x="116" y="398"/>
                    <a:pt x="165" y="414"/>
                  </a:cubicBezTo>
                  <a:cubicBezTo>
                    <a:pt x="198" y="425"/>
                    <a:pt x="224" y="437"/>
                    <a:pt x="241" y="450"/>
                  </a:cubicBezTo>
                  <a:cubicBezTo>
                    <a:pt x="259" y="462"/>
                    <a:pt x="267" y="477"/>
                    <a:pt x="268" y="494"/>
                  </a:cubicBezTo>
                  <a:cubicBezTo>
                    <a:pt x="267" y="512"/>
                    <a:pt x="258" y="526"/>
                    <a:pt x="240" y="536"/>
                  </a:cubicBezTo>
                  <a:cubicBezTo>
                    <a:pt x="223" y="545"/>
                    <a:pt x="200" y="550"/>
                    <a:pt x="174" y="551"/>
                  </a:cubicBezTo>
                  <a:cubicBezTo>
                    <a:pt x="144" y="550"/>
                    <a:pt x="117" y="546"/>
                    <a:pt x="92" y="538"/>
                  </a:cubicBezTo>
                  <a:cubicBezTo>
                    <a:pt x="67" y="531"/>
                    <a:pt x="45" y="521"/>
                    <a:pt x="27" y="510"/>
                  </a:cubicBezTo>
                  <a:lnTo>
                    <a:pt x="0" y="616"/>
                  </a:lnTo>
                  <a:cubicBezTo>
                    <a:pt x="16" y="625"/>
                    <a:pt x="37" y="634"/>
                    <a:pt x="64" y="641"/>
                  </a:cubicBezTo>
                  <a:cubicBezTo>
                    <a:pt x="91" y="648"/>
                    <a:pt x="119" y="653"/>
                    <a:pt x="150" y="654"/>
                  </a:cubicBezTo>
                  <a:lnTo>
                    <a:pt x="150" y="739"/>
                  </a:lnTo>
                  <a:lnTo>
                    <a:pt x="239" y="739"/>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601" name="Circle"/>
            <p:cNvSpPr>
              <a:spLocks noChangeAspect="1" noEditPoints="1"/>
            </p:cNvSpPr>
            <p:nvPr/>
          </p:nvSpPr>
          <p:spPr bwMode="auto">
            <a:xfrm>
              <a:off x="5449408" y="9286556"/>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984" name="Credit Card"/>
          <p:cNvGrpSpPr>
            <a:grpSpLocks noChangeAspect="1"/>
          </p:cNvGrpSpPr>
          <p:nvPr/>
        </p:nvGrpSpPr>
        <p:grpSpPr>
          <a:xfrm>
            <a:off x="2508041" y="4564056"/>
            <a:ext cx="377825" cy="377825"/>
            <a:chOff x="1161255" y="9855833"/>
            <a:chExt cx="377825" cy="377825"/>
          </a:xfrm>
        </p:grpSpPr>
        <p:sp>
          <p:nvSpPr>
            <p:cNvPr id="4258" name="Credit Card Icon"/>
            <p:cNvSpPr>
              <a:spLocks noChangeAspect="1" noEditPoints="1"/>
            </p:cNvSpPr>
            <p:nvPr/>
          </p:nvSpPr>
          <p:spPr bwMode="auto">
            <a:xfrm>
              <a:off x="1245392" y="9963783"/>
              <a:ext cx="209550" cy="161925"/>
            </a:xfrm>
            <a:custGeom>
              <a:avLst/>
              <a:gdLst>
                <a:gd name="T0" fmla="*/ 113 w 734"/>
                <a:gd name="T1" fmla="*/ 0 h 565"/>
                <a:gd name="T2" fmla="*/ 621 w 734"/>
                <a:gd name="T3" fmla="*/ 0 h 565"/>
                <a:gd name="T4" fmla="*/ 734 w 734"/>
                <a:gd name="T5" fmla="*/ 113 h 565"/>
                <a:gd name="T6" fmla="*/ 734 w 734"/>
                <a:gd name="T7" fmla="*/ 452 h 565"/>
                <a:gd name="T8" fmla="*/ 621 w 734"/>
                <a:gd name="T9" fmla="*/ 565 h 565"/>
                <a:gd name="T10" fmla="*/ 113 w 734"/>
                <a:gd name="T11" fmla="*/ 565 h 565"/>
                <a:gd name="T12" fmla="*/ 0 w 734"/>
                <a:gd name="T13" fmla="*/ 452 h 565"/>
                <a:gd name="T14" fmla="*/ 0 w 734"/>
                <a:gd name="T15" fmla="*/ 113 h 565"/>
                <a:gd name="T16" fmla="*/ 113 w 734"/>
                <a:gd name="T17" fmla="*/ 0 h 565"/>
                <a:gd name="T18" fmla="*/ 706 w 734"/>
                <a:gd name="T19" fmla="*/ 367 h 565"/>
                <a:gd name="T20" fmla="*/ 28 w 734"/>
                <a:gd name="T21" fmla="*/ 367 h 565"/>
                <a:gd name="T22" fmla="*/ 28 w 734"/>
                <a:gd name="T23" fmla="*/ 424 h 565"/>
                <a:gd name="T24" fmla="*/ 44 w 734"/>
                <a:gd name="T25" fmla="*/ 480 h 565"/>
                <a:gd name="T26" fmla="*/ 691 w 734"/>
                <a:gd name="T27" fmla="*/ 480 h 565"/>
                <a:gd name="T28" fmla="*/ 706 w 734"/>
                <a:gd name="T29" fmla="*/ 424 h 565"/>
                <a:gd name="T30" fmla="*/ 706 w 734"/>
                <a:gd name="T31" fmla="*/ 367 h 565"/>
                <a:gd name="T32" fmla="*/ 57 w 734"/>
                <a:gd name="T33" fmla="*/ 57 h 565"/>
                <a:gd name="T34" fmla="*/ 57 w 734"/>
                <a:gd name="T35" fmla="*/ 170 h 565"/>
                <a:gd name="T36" fmla="*/ 170 w 734"/>
                <a:gd name="T37" fmla="*/ 170 h 565"/>
                <a:gd name="T38" fmla="*/ 170 w 734"/>
                <a:gd name="T39" fmla="*/ 57 h 565"/>
                <a:gd name="T40" fmla="*/ 57 w 734"/>
                <a:gd name="T41" fmla="*/ 57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4" h="565">
                  <a:moveTo>
                    <a:pt x="113" y="0"/>
                  </a:moveTo>
                  <a:lnTo>
                    <a:pt x="621" y="0"/>
                  </a:lnTo>
                  <a:cubicBezTo>
                    <a:pt x="683" y="0"/>
                    <a:pt x="734" y="51"/>
                    <a:pt x="734" y="113"/>
                  </a:cubicBezTo>
                  <a:lnTo>
                    <a:pt x="734" y="452"/>
                  </a:lnTo>
                  <a:cubicBezTo>
                    <a:pt x="734" y="514"/>
                    <a:pt x="683" y="565"/>
                    <a:pt x="621" y="565"/>
                  </a:cubicBezTo>
                  <a:lnTo>
                    <a:pt x="113" y="565"/>
                  </a:lnTo>
                  <a:cubicBezTo>
                    <a:pt x="51" y="565"/>
                    <a:pt x="0" y="514"/>
                    <a:pt x="0" y="452"/>
                  </a:cubicBezTo>
                  <a:lnTo>
                    <a:pt x="0" y="113"/>
                  </a:lnTo>
                  <a:cubicBezTo>
                    <a:pt x="0" y="51"/>
                    <a:pt x="51" y="0"/>
                    <a:pt x="113" y="0"/>
                  </a:cubicBezTo>
                  <a:close/>
                  <a:moveTo>
                    <a:pt x="706" y="367"/>
                  </a:moveTo>
                  <a:lnTo>
                    <a:pt x="28" y="367"/>
                  </a:lnTo>
                  <a:lnTo>
                    <a:pt x="28" y="424"/>
                  </a:lnTo>
                  <a:cubicBezTo>
                    <a:pt x="28" y="444"/>
                    <a:pt x="34" y="464"/>
                    <a:pt x="44" y="480"/>
                  </a:cubicBezTo>
                  <a:lnTo>
                    <a:pt x="691" y="480"/>
                  </a:lnTo>
                  <a:cubicBezTo>
                    <a:pt x="700" y="464"/>
                    <a:pt x="706" y="444"/>
                    <a:pt x="706" y="424"/>
                  </a:cubicBezTo>
                  <a:lnTo>
                    <a:pt x="706" y="367"/>
                  </a:lnTo>
                  <a:close/>
                  <a:moveTo>
                    <a:pt x="57" y="57"/>
                  </a:moveTo>
                  <a:lnTo>
                    <a:pt x="57" y="170"/>
                  </a:lnTo>
                  <a:lnTo>
                    <a:pt x="170" y="170"/>
                  </a:lnTo>
                  <a:lnTo>
                    <a:pt x="170" y="57"/>
                  </a:lnTo>
                  <a:lnTo>
                    <a:pt x="57" y="57"/>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602" name="Circle"/>
            <p:cNvSpPr>
              <a:spLocks noChangeAspect="1" noEditPoints="1"/>
            </p:cNvSpPr>
            <p:nvPr/>
          </p:nvSpPr>
          <p:spPr bwMode="auto">
            <a:xfrm>
              <a:off x="1161255" y="9855833"/>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985" name="Shopping Cart"/>
          <p:cNvGrpSpPr>
            <a:grpSpLocks noChangeAspect="1"/>
          </p:cNvGrpSpPr>
          <p:nvPr/>
        </p:nvGrpSpPr>
        <p:grpSpPr>
          <a:xfrm>
            <a:off x="3177864" y="4563264"/>
            <a:ext cx="377825" cy="377825"/>
            <a:chOff x="1555749" y="9835195"/>
            <a:chExt cx="377825" cy="377825"/>
          </a:xfrm>
        </p:grpSpPr>
        <p:sp>
          <p:nvSpPr>
            <p:cNvPr id="4257" name="Shopping Cart Icon"/>
            <p:cNvSpPr>
              <a:spLocks noChangeAspect="1" noEditPoints="1"/>
            </p:cNvSpPr>
            <p:nvPr/>
          </p:nvSpPr>
          <p:spPr bwMode="auto">
            <a:xfrm>
              <a:off x="1647824" y="9943145"/>
              <a:ext cx="193675" cy="161925"/>
            </a:xfrm>
            <a:custGeom>
              <a:avLst/>
              <a:gdLst>
                <a:gd name="T0" fmla="*/ 494 w 678"/>
                <a:gd name="T1" fmla="*/ 423 h 564"/>
                <a:gd name="T2" fmla="*/ 565 w 678"/>
                <a:gd name="T3" fmla="*/ 493 h 564"/>
                <a:gd name="T4" fmla="*/ 494 w 678"/>
                <a:gd name="T5" fmla="*/ 564 h 564"/>
                <a:gd name="T6" fmla="*/ 424 w 678"/>
                <a:gd name="T7" fmla="*/ 493 h 564"/>
                <a:gd name="T8" fmla="*/ 494 w 678"/>
                <a:gd name="T9" fmla="*/ 423 h 564"/>
                <a:gd name="T10" fmla="*/ 212 w 678"/>
                <a:gd name="T11" fmla="*/ 423 h 564"/>
                <a:gd name="T12" fmla="*/ 283 w 678"/>
                <a:gd name="T13" fmla="*/ 493 h 564"/>
                <a:gd name="T14" fmla="*/ 212 w 678"/>
                <a:gd name="T15" fmla="*/ 564 h 564"/>
                <a:gd name="T16" fmla="*/ 142 w 678"/>
                <a:gd name="T17" fmla="*/ 493 h 564"/>
                <a:gd name="T18" fmla="*/ 212 w 678"/>
                <a:gd name="T19" fmla="*/ 423 h 564"/>
                <a:gd name="T20" fmla="*/ 113 w 678"/>
                <a:gd name="T21" fmla="*/ 395 h 564"/>
                <a:gd name="T22" fmla="*/ 113 w 678"/>
                <a:gd name="T23" fmla="*/ 310 h 564"/>
                <a:gd name="T24" fmla="*/ 57 w 678"/>
                <a:gd name="T25" fmla="*/ 84 h 564"/>
                <a:gd name="T26" fmla="*/ 0 w 678"/>
                <a:gd name="T27" fmla="*/ 84 h 564"/>
                <a:gd name="T28" fmla="*/ 0 w 678"/>
                <a:gd name="T29" fmla="*/ 0 h 564"/>
                <a:gd name="T30" fmla="*/ 142 w 678"/>
                <a:gd name="T31" fmla="*/ 0 h 564"/>
                <a:gd name="T32" fmla="*/ 142 w 678"/>
                <a:gd name="T33" fmla="*/ 84 h 564"/>
                <a:gd name="T34" fmla="*/ 678 w 678"/>
                <a:gd name="T35" fmla="*/ 84 h 564"/>
                <a:gd name="T36" fmla="*/ 593 w 678"/>
                <a:gd name="T37" fmla="*/ 395 h 564"/>
                <a:gd name="T38" fmla="*/ 113 w 678"/>
                <a:gd name="T39" fmla="*/ 395 h 564"/>
                <a:gd name="T40" fmla="*/ 201 w 678"/>
                <a:gd name="T41" fmla="*/ 310 h 564"/>
                <a:gd name="T42" fmla="*/ 534 w 678"/>
                <a:gd name="T43" fmla="*/ 310 h 564"/>
                <a:gd name="T44" fmla="*/ 568 w 678"/>
                <a:gd name="T45" fmla="*/ 169 h 564"/>
                <a:gd name="T46" fmla="*/ 167 w 678"/>
                <a:gd name="T47" fmla="*/ 169 h 564"/>
                <a:gd name="T48" fmla="*/ 201 w 678"/>
                <a:gd name="T49" fmla="*/ 310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78" h="564">
                  <a:moveTo>
                    <a:pt x="494" y="423"/>
                  </a:moveTo>
                  <a:cubicBezTo>
                    <a:pt x="533" y="423"/>
                    <a:pt x="565" y="454"/>
                    <a:pt x="565" y="493"/>
                  </a:cubicBezTo>
                  <a:cubicBezTo>
                    <a:pt x="565" y="532"/>
                    <a:pt x="533" y="564"/>
                    <a:pt x="494" y="564"/>
                  </a:cubicBezTo>
                  <a:cubicBezTo>
                    <a:pt x="455" y="564"/>
                    <a:pt x="424" y="532"/>
                    <a:pt x="424" y="493"/>
                  </a:cubicBezTo>
                  <a:cubicBezTo>
                    <a:pt x="424" y="454"/>
                    <a:pt x="455" y="423"/>
                    <a:pt x="494" y="423"/>
                  </a:cubicBezTo>
                  <a:close/>
                  <a:moveTo>
                    <a:pt x="212" y="423"/>
                  </a:moveTo>
                  <a:cubicBezTo>
                    <a:pt x="251" y="423"/>
                    <a:pt x="283" y="454"/>
                    <a:pt x="283" y="493"/>
                  </a:cubicBezTo>
                  <a:cubicBezTo>
                    <a:pt x="283" y="532"/>
                    <a:pt x="251" y="564"/>
                    <a:pt x="212" y="564"/>
                  </a:cubicBezTo>
                  <a:cubicBezTo>
                    <a:pt x="173" y="564"/>
                    <a:pt x="142" y="532"/>
                    <a:pt x="142" y="493"/>
                  </a:cubicBezTo>
                  <a:cubicBezTo>
                    <a:pt x="142" y="454"/>
                    <a:pt x="173" y="423"/>
                    <a:pt x="212" y="423"/>
                  </a:cubicBezTo>
                  <a:close/>
                  <a:moveTo>
                    <a:pt x="113" y="395"/>
                  </a:moveTo>
                  <a:lnTo>
                    <a:pt x="113" y="310"/>
                  </a:lnTo>
                  <a:lnTo>
                    <a:pt x="57" y="84"/>
                  </a:lnTo>
                  <a:lnTo>
                    <a:pt x="0" y="84"/>
                  </a:lnTo>
                  <a:lnTo>
                    <a:pt x="0" y="0"/>
                  </a:lnTo>
                  <a:lnTo>
                    <a:pt x="142" y="0"/>
                  </a:lnTo>
                  <a:lnTo>
                    <a:pt x="142" y="84"/>
                  </a:lnTo>
                  <a:lnTo>
                    <a:pt x="678" y="84"/>
                  </a:lnTo>
                  <a:lnTo>
                    <a:pt x="593" y="395"/>
                  </a:lnTo>
                  <a:lnTo>
                    <a:pt x="113" y="395"/>
                  </a:lnTo>
                  <a:close/>
                  <a:moveTo>
                    <a:pt x="201" y="310"/>
                  </a:moveTo>
                  <a:lnTo>
                    <a:pt x="534" y="310"/>
                  </a:lnTo>
                  <a:lnTo>
                    <a:pt x="568" y="169"/>
                  </a:lnTo>
                  <a:lnTo>
                    <a:pt x="167" y="169"/>
                  </a:lnTo>
                  <a:lnTo>
                    <a:pt x="201" y="310"/>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603" name="Circle"/>
            <p:cNvSpPr>
              <a:spLocks noChangeAspect="1" noEditPoints="1"/>
            </p:cNvSpPr>
            <p:nvPr/>
          </p:nvSpPr>
          <p:spPr bwMode="auto">
            <a:xfrm>
              <a:off x="1555749" y="983519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986" name="Gift"/>
          <p:cNvGrpSpPr>
            <a:grpSpLocks noChangeAspect="1"/>
          </p:cNvGrpSpPr>
          <p:nvPr/>
        </p:nvGrpSpPr>
        <p:grpSpPr>
          <a:xfrm>
            <a:off x="3854029" y="4563264"/>
            <a:ext cx="377825" cy="377825"/>
            <a:chOff x="1945480" y="9862183"/>
            <a:chExt cx="377825" cy="377825"/>
          </a:xfrm>
        </p:grpSpPr>
        <p:sp>
          <p:nvSpPr>
            <p:cNvPr id="4263" name="Gift Icon"/>
            <p:cNvSpPr>
              <a:spLocks noChangeAspect="1" noEditPoints="1"/>
            </p:cNvSpPr>
            <p:nvPr/>
          </p:nvSpPr>
          <p:spPr bwMode="auto">
            <a:xfrm>
              <a:off x="2063749" y="9954258"/>
              <a:ext cx="141287" cy="193675"/>
            </a:xfrm>
            <a:custGeom>
              <a:avLst/>
              <a:gdLst>
                <a:gd name="T0" fmla="*/ 21 w 493"/>
                <a:gd name="T1" fmla="*/ 480 h 677"/>
                <a:gd name="T2" fmla="*/ 190 w 493"/>
                <a:gd name="T3" fmla="*/ 480 h 677"/>
                <a:gd name="T4" fmla="*/ 190 w 493"/>
                <a:gd name="T5" fmla="*/ 677 h 677"/>
                <a:gd name="T6" fmla="*/ 21 w 493"/>
                <a:gd name="T7" fmla="*/ 677 h 677"/>
                <a:gd name="T8" fmla="*/ 21 w 493"/>
                <a:gd name="T9" fmla="*/ 480 h 677"/>
                <a:gd name="T10" fmla="*/ 303 w 493"/>
                <a:gd name="T11" fmla="*/ 480 h 677"/>
                <a:gd name="T12" fmla="*/ 472 w 493"/>
                <a:gd name="T13" fmla="*/ 480 h 677"/>
                <a:gd name="T14" fmla="*/ 472 w 493"/>
                <a:gd name="T15" fmla="*/ 677 h 677"/>
                <a:gd name="T16" fmla="*/ 303 w 493"/>
                <a:gd name="T17" fmla="*/ 677 h 677"/>
                <a:gd name="T18" fmla="*/ 303 w 493"/>
                <a:gd name="T19" fmla="*/ 480 h 677"/>
                <a:gd name="T20" fmla="*/ 204 w 493"/>
                <a:gd name="T21" fmla="*/ 282 h 677"/>
                <a:gd name="T22" fmla="*/ 190 w 493"/>
                <a:gd name="T23" fmla="*/ 444 h 677"/>
                <a:gd name="T24" fmla="*/ 0 w 493"/>
                <a:gd name="T25" fmla="*/ 444 h 677"/>
                <a:gd name="T26" fmla="*/ 7 w 493"/>
                <a:gd name="T27" fmla="*/ 282 h 677"/>
                <a:gd name="T28" fmla="*/ 204 w 493"/>
                <a:gd name="T29" fmla="*/ 282 h 677"/>
                <a:gd name="T30" fmla="*/ 303 w 493"/>
                <a:gd name="T31" fmla="*/ 444 h 677"/>
                <a:gd name="T32" fmla="*/ 289 w 493"/>
                <a:gd name="T33" fmla="*/ 282 h 677"/>
                <a:gd name="T34" fmla="*/ 486 w 493"/>
                <a:gd name="T35" fmla="*/ 282 h 677"/>
                <a:gd name="T36" fmla="*/ 493 w 493"/>
                <a:gd name="T37" fmla="*/ 444 h 677"/>
                <a:gd name="T38" fmla="*/ 303 w 493"/>
                <a:gd name="T39" fmla="*/ 444 h 677"/>
                <a:gd name="T40" fmla="*/ 105 w 493"/>
                <a:gd name="T41" fmla="*/ 85 h 677"/>
                <a:gd name="T42" fmla="*/ 176 w 493"/>
                <a:gd name="T43" fmla="*/ 106 h 677"/>
                <a:gd name="T44" fmla="*/ 162 w 493"/>
                <a:gd name="T45" fmla="*/ 56 h 677"/>
                <a:gd name="T46" fmla="*/ 232 w 493"/>
                <a:gd name="T47" fmla="*/ 0 h 677"/>
                <a:gd name="T48" fmla="*/ 261 w 493"/>
                <a:gd name="T49" fmla="*/ 0 h 677"/>
                <a:gd name="T50" fmla="*/ 331 w 493"/>
                <a:gd name="T51" fmla="*/ 56 h 677"/>
                <a:gd name="T52" fmla="*/ 317 w 493"/>
                <a:gd name="T53" fmla="*/ 106 h 677"/>
                <a:gd name="T54" fmla="*/ 388 w 493"/>
                <a:gd name="T55" fmla="*/ 85 h 677"/>
                <a:gd name="T56" fmla="*/ 444 w 493"/>
                <a:gd name="T57" fmla="*/ 141 h 677"/>
                <a:gd name="T58" fmla="*/ 444 w 493"/>
                <a:gd name="T59" fmla="*/ 183 h 677"/>
                <a:gd name="T60" fmla="*/ 388 w 493"/>
                <a:gd name="T61" fmla="*/ 240 h 677"/>
                <a:gd name="T62" fmla="*/ 105 w 493"/>
                <a:gd name="T63" fmla="*/ 240 h 677"/>
                <a:gd name="T64" fmla="*/ 49 w 493"/>
                <a:gd name="T65" fmla="*/ 183 h 677"/>
                <a:gd name="T66" fmla="*/ 49 w 493"/>
                <a:gd name="T67" fmla="*/ 141 h 677"/>
                <a:gd name="T68" fmla="*/ 105 w 493"/>
                <a:gd name="T69" fmla="*/ 85 h 677"/>
                <a:gd name="T70" fmla="*/ 134 w 493"/>
                <a:gd name="T71" fmla="*/ 141 h 677"/>
                <a:gd name="T72" fmla="*/ 105 w 493"/>
                <a:gd name="T73" fmla="*/ 169 h 677"/>
                <a:gd name="T74" fmla="*/ 134 w 493"/>
                <a:gd name="T75" fmla="*/ 198 h 677"/>
                <a:gd name="T76" fmla="*/ 162 w 493"/>
                <a:gd name="T77" fmla="*/ 198 h 677"/>
                <a:gd name="T78" fmla="*/ 190 w 493"/>
                <a:gd name="T79" fmla="*/ 183 h 677"/>
                <a:gd name="T80" fmla="*/ 162 w 493"/>
                <a:gd name="T81" fmla="*/ 141 h 677"/>
                <a:gd name="T82" fmla="*/ 134 w 493"/>
                <a:gd name="T83" fmla="*/ 141 h 677"/>
                <a:gd name="T84" fmla="*/ 359 w 493"/>
                <a:gd name="T85" fmla="*/ 141 h 677"/>
                <a:gd name="T86" fmla="*/ 331 w 493"/>
                <a:gd name="T87" fmla="*/ 141 h 677"/>
                <a:gd name="T88" fmla="*/ 303 w 493"/>
                <a:gd name="T89" fmla="*/ 183 h 677"/>
                <a:gd name="T90" fmla="*/ 331 w 493"/>
                <a:gd name="T91" fmla="*/ 198 h 677"/>
                <a:gd name="T92" fmla="*/ 359 w 493"/>
                <a:gd name="T93" fmla="*/ 198 h 677"/>
                <a:gd name="T94" fmla="*/ 388 w 493"/>
                <a:gd name="T95" fmla="*/ 169 h 677"/>
                <a:gd name="T96" fmla="*/ 359 w 493"/>
                <a:gd name="T97" fmla="*/ 141 h 677"/>
                <a:gd name="T98" fmla="*/ 246 w 493"/>
                <a:gd name="T99" fmla="*/ 42 h 677"/>
                <a:gd name="T100" fmla="*/ 218 w 493"/>
                <a:gd name="T101" fmla="*/ 85 h 677"/>
                <a:gd name="T102" fmla="*/ 218 w 493"/>
                <a:gd name="T103" fmla="*/ 106 h 677"/>
                <a:gd name="T104" fmla="*/ 246 w 493"/>
                <a:gd name="T105" fmla="*/ 141 h 677"/>
                <a:gd name="T106" fmla="*/ 275 w 493"/>
                <a:gd name="T107" fmla="*/ 106 h 677"/>
                <a:gd name="T108" fmla="*/ 275 w 493"/>
                <a:gd name="T109" fmla="*/ 85 h 677"/>
                <a:gd name="T110" fmla="*/ 246 w 493"/>
                <a:gd name="T111" fmla="*/ 42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93" h="677">
                  <a:moveTo>
                    <a:pt x="21" y="480"/>
                  </a:moveTo>
                  <a:lnTo>
                    <a:pt x="190" y="480"/>
                  </a:lnTo>
                  <a:lnTo>
                    <a:pt x="190" y="677"/>
                  </a:lnTo>
                  <a:lnTo>
                    <a:pt x="21" y="677"/>
                  </a:lnTo>
                  <a:lnTo>
                    <a:pt x="21" y="480"/>
                  </a:lnTo>
                  <a:close/>
                  <a:moveTo>
                    <a:pt x="303" y="480"/>
                  </a:moveTo>
                  <a:lnTo>
                    <a:pt x="472" y="480"/>
                  </a:lnTo>
                  <a:lnTo>
                    <a:pt x="472" y="677"/>
                  </a:lnTo>
                  <a:lnTo>
                    <a:pt x="303" y="677"/>
                  </a:lnTo>
                  <a:lnTo>
                    <a:pt x="303" y="480"/>
                  </a:lnTo>
                  <a:close/>
                  <a:moveTo>
                    <a:pt x="204" y="282"/>
                  </a:moveTo>
                  <a:lnTo>
                    <a:pt x="190" y="444"/>
                  </a:lnTo>
                  <a:lnTo>
                    <a:pt x="0" y="444"/>
                  </a:lnTo>
                  <a:lnTo>
                    <a:pt x="7" y="282"/>
                  </a:lnTo>
                  <a:lnTo>
                    <a:pt x="204" y="282"/>
                  </a:lnTo>
                  <a:close/>
                  <a:moveTo>
                    <a:pt x="303" y="444"/>
                  </a:moveTo>
                  <a:lnTo>
                    <a:pt x="289" y="282"/>
                  </a:lnTo>
                  <a:lnTo>
                    <a:pt x="486" y="282"/>
                  </a:lnTo>
                  <a:lnTo>
                    <a:pt x="493" y="444"/>
                  </a:lnTo>
                  <a:lnTo>
                    <a:pt x="303" y="444"/>
                  </a:lnTo>
                  <a:close/>
                  <a:moveTo>
                    <a:pt x="105" y="85"/>
                  </a:moveTo>
                  <a:lnTo>
                    <a:pt x="176" y="106"/>
                  </a:lnTo>
                  <a:lnTo>
                    <a:pt x="162" y="56"/>
                  </a:lnTo>
                  <a:cubicBezTo>
                    <a:pt x="162" y="25"/>
                    <a:pt x="201" y="0"/>
                    <a:pt x="232" y="0"/>
                  </a:cubicBezTo>
                  <a:lnTo>
                    <a:pt x="261" y="0"/>
                  </a:lnTo>
                  <a:cubicBezTo>
                    <a:pt x="292" y="0"/>
                    <a:pt x="331" y="25"/>
                    <a:pt x="331" y="56"/>
                  </a:cubicBezTo>
                  <a:lnTo>
                    <a:pt x="317" y="106"/>
                  </a:lnTo>
                  <a:lnTo>
                    <a:pt x="388" y="85"/>
                  </a:lnTo>
                  <a:cubicBezTo>
                    <a:pt x="419" y="85"/>
                    <a:pt x="444" y="110"/>
                    <a:pt x="444" y="141"/>
                  </a:cubicBezTo>
                  <a:lnTo>
                    <a:pt x="444" y="183"/>
                  </a:lnTo>
                  <a:cubicBezTo>
                    <a:pt x="444" y="215"/>
                    <a:pt x="419" y="240"/>
                    <a:pt x="388" y="240"/>
                  </a:cubicBezTo>
                  <a:lnTo>
                    <a:pt x="105" y="240"/>
                  </a:lnTo>
                  <a:cubicBezTo>
                    <a:pt x="74" y="240"/>
                    <a:pt x="49" y="215"/>
                    <a:pt x="49" y="183"/>
                  </a:cubicBezTo>
                  <a:lnTo>
                    <a:pt x="49" y="141"/>
                  </a:lnTo>
                  <a:cubicBezTo>
                    <a:pt x="49" y="110"/>
                    <a:pt x="74" y="85"/>
                    <a:pt x="105" y="85"/>
                  </a:cubicBezTo>
                  <a:close/>
                  <a:moveTo>
                    <a:pt x="134" y="141"/>
                  </a:moveTo>
                  <a:cubicBezTo>
                    <a:pt x="118" y="141"/>
                    <a:pt x="105" y="154"/>
                    <a:pt x="105" y="169"/>
                  </a:cubicBezTo>
                  <a:cubicBezTo>
                    <a:pt x="105" y="185"/>
                    <a:pt x="118" y="198"/>
                    <a:pt x="134" y="198"/>
                  </a:cubicBezTo>
                  <a:lnTo>
                    <a:pt x="162" y="198"/>
                  </a:lnTo>
                  <a:cubicBezTo>
                    <a:pt x="177" y="198"/>
                    <a:pt x="190" y="199"/>
                    <a:pt x="190" y="183"/>
                  </a:cubicBezTo>
                  <a:lnTo>
                    <a:pt x="162" y="141"/>
                  </a:lnTo>
                  <a:lnTo>
                    <a:pt x="134" y="141"/>
                  </a:lnTo>
                  <a:close/>
                  <a:moveTo>
                    <a:pt x="359" y="141"/>
                  </a:moveTo>
                  <a:lnTo>
                    <a:pt x="331" y="141"/>
                  </a:lnTo>
                  <a:lnTo>
                    <a:pt x="303" y="183"/>
                  </a:lnTo>
                  <a:cubicBezTo>
                    <a:pt x="303" y="199"/>
                    <a:pt x="316" y="198"/>
                    <a:pt x="331" y="198"/>
                  </a:cubicBezTo>
                  <a:lnTo>
                    <a:pt x="359" y="198"/>
                  </a:lnTo>
                  <a:cubicBezTo>
                    <a:pt x="375" y="198"/>
                    <a:pt x="388" y="185"/>
                    <a:pt x="388" y="169"/>
                  </a:cubicBezTo>
                  <a:cubicBezTo>
                    <a:pt x="388" y="154"/>
                    <a:pt x="375" y="141"/>
                    <a:pt x="359" y="141"/>
                  </a:cubicBezTo>
                  <a:close/>
                  <a:moveTo>
                    <a:pt x="246" y="42"/>
                  </a:moveTo>
                  <a:cubicBezTo>
                    <a:pt x="231" y="42"/>
                    <a:pt x="218" y="69"/>
                    <a:pt x="218" y="85"/>
                  </a:cubicBezTo>
                  <a:lnTo>
                    <a:pt x="218" y="106"/>
                  </a:lnTo>
                  <a:cubicBezTo>
                    <a:pt x="218" y="121"/>
                    <a:pt x="231" y="141"/>
                    <a:pt x="246" y="141"/>
                  </a:cubicBezTo>
                  <a:cubicBezTo>
                    <a:pt x="262" y="141"/>
                    <a:pt x="275" y="121"/>
                    <a:pt x="275" y="106"/>
                  </a:cubicBezTo>
                  <a:lnTo>
                    <a:pt x="275" y="85"/>
                  </a:lnTo>
                  <a:cubicBezTo>
                    <a:pt x="275" y="69"/>
                    <a:pt x="262" y="42"/>
                    <a:pt x="246" y="42"/>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604" name="Circle"/>
            <p:cNvSpPr>
              <a:spLocks noChangeAspect="1" noEditPoints="1"/>
            </p:cNvSpPr>
            <p:nvPr/>
          </p:nvSpPr>
          <p:spPr bwMode="auto">
            <a:xfrm>
              <a:off x="1945480" y="9862183"/>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988" name="Barcode"/>
          <p:cNvGrpSpPr>
            <a:grpSpLocks noChangeAspect="1"/>
          </p:cNvGrpSpPr>
          <p:nvPr/>
        </p:nvGrpSpPr>
        <p:grpSpPr>
          <a:xfrm>
            <a:off x="4523852" y="4563264"/>
            <a:ext cx="377825" cy="377825"/>
            <a:chOff x="2722562" y="9846308"/>
            <a:chExt cx="377825" cy="377825"/>
          </a:xfrm>
        </p:grpSpPr>
        <p:sp>
          <p:nvSpPr>
            <p:cNvPr id="4256" name="Barcode Icon"/>
            <p:cNvSpPr>
              <a:spLocks noChangeAspect="1" noEditPoints="1"/>
            </p:cNvSpPr>
            <p:nvPr/>
          </p:nvSpPr>
          <p:spPr bwMode="auto">
            <a:xfrm>
              <a:off x="2814637" y="9939177"/>
              <a:ext cx="193675" cy="192087"/>
            </a:xfrm>
            <a:custGeom>
              <a:avLst/>
              <a:gdLst>
                <a:gd name="T0" fmla="*/ 0 w 677"/>
                <a:gd name="T1" fmla="*/ 0 h 677"/>
                <a:gd name="T2" fmla="*/ 21 w 677"/>
                <a:gd name="T3" fmla="*/ 0 h 677"/>
                <a:gd name="T4" fmla="*/ 21 w 677"/>
                <a:gd name="T5" fmla="*/ 677 h 677"/>
                <a:gd name="T6" fmla="*/ 0 w 677"/>
                <a:gd name="T7" fmla="*/ 677 h 677"/>
                <a:gd name="T8" fmla="*/ 0 w 677"/>
                <a:gd name="T9" fmla="*/ 0 h 677"/>
                <a:gd name="T10" fmla="*/ 57 w 677"/>
                <a:gd name="T11" fmla="*/ 0 h 677"/>
                <a:gd name="T12" fmla="*/ 85 w 677"/>
                <a:gd name="T13" fmla="*/ 0 h 677"/>
                <a:gd name="T14" fmla="*/ 85 w 677"/>
                <a:gd name="T15" fmla="*/ 677 h 677"/>
                <a:gd name="T16" fmla="*/ 57 w 677"/>
                <a:gd name="T17" fmla="*/ 677 h 677"/>
                <a:gd name="T18" fmla="*/ 57 w 677"/>
                <a:gd name="T19" fmla="*/ 0 h 677"/>
                <a:gd name="T20" fmla="*/ 113 w 677"/>
                <a:gd name="T21" fmla="*/ 0 h 677"/>
                <a:gd name="T22" fmla="*/ 169 w 677"/>
                <a:gd name="T23" fmla="*/ 0 h 677"/>
                <a:gd name="T24" fmla="*/ 169 w 677"/>
                <a:gd name="T25" fmla="*/ 677 h 677"/>
                <a:gd name="T26" fmla="*/ 113 w 677"/>
                <a:gd name="T27" fmla="*/ 677 h 677"/>
                <a:gd name="T28" fmla="*/ 113 w 677"/>
                <a:gd name="T29" fmla="*/ 0 h 677"/>
                <a:gd name="T30" fmla="*/ 198 w 677"/>
                <a:gd name="T31" fmla="*/ 0 h 677"/>
                <a:gd name="T32" fmla="*/ 226 w 677"/>
                <a:gd name="T33" fmla="*/ 0 h 677"/>
                <a:gd name="T34" fmla="*/ 226 w 677"/>
                <a:gd name="T35" fmla="*/ 677 h 677"/>
                <a:gd name="T36" fmla="*/ 198 w 677"/>
                <a:gd name="T37" fmla="*/ 677 h 677"/>
                <a:gd name="T38" fmla="*/ 198 w 677"/>
                <a:gd name="T39" fmla="*/ 0 h 677"/>
                <a:gd name="T40" fmla="*/ 254 w 677"/>
                <a:gd name="T41" fmla="*/ 0 h 677"/>
                <a:gd name="T42" fmla="*/ 268 w 677"/>
                <a:gd name="T43" fmla="*/ 0 h 677"/>
                <a:gd name="T44" fmla="*/ 268 w 677"/>
                <a:gd name="T45" fmla="*/ 677 h 677"/>
                <a:gd name="T46" fmla="*/ 254 w 677"/>
                <a:gd name="T47" fmla="*/ 677 h 677"/>
                <a:gd name="T48" fmla="*/ 254 w 677"/>
                <a:gd name="T49" fmla="*/ 0 h 677"/>
                <a:gd name="T50" fmla="*/ 339 w 677"/>
                <a:gd name="T51" fmla="*/ 0 h 677"/>
                <a:gd name="T52" fmla="*/ 423 w 677"/>
                <a:gd name="T53" fmla="*/ 0 h 677"/>
                <a:gd name="T54" fmla="*/ 423 w 677"/>
                <a:gd name="T55" fmla="*/ 677 h 677"/>
                <a:gd name="T56" fmla="*/ 339 w 677"/>
                <a:gd name="T57" fmla="*/ 677 h 677"/>
                <a:gd name="T58" fmla="*/ 339 w 677"/>
                <a:gd name="T59" fmla="*/ 0 h 677"/>
                <a:gd name="T60" fmla="*/ 452 w 677"/>
                <a:gd name="T61" fmla="*/ 0 h 677"/>
                <a:gd name="T62" fmla="*/ 480 w 677"/>
                <a:gd name="T63" fmla="*/ 0 h 677"/>
                <a:gd name="T64" fmla="*/ 480 w 677"/>
                <a:gd name="T65" fmla="*/ 677 h 677"/>
                <a:gd name="T66" fmla="*/ 452 w 677"/>
                <a:gd name="T67" fmla="*/ 677 h 677"/>
                <a:gd name="T68" fmla="*/ 452 w 677"/>
                <a:gd name="T69" fmla="*/ 0 h 677"/>
                <a:gd name="T70" fmla="*/ 565 w 677"/>
                <a:gd name="T71" fmla="*/ 0 h 677"/>
                <a:gd name="T72" fmla="*/ 621 w 677"/>
                <a:gd name="T73" fmla="*/ 0 h 677"/>
                <a:gd name="T74" fmla="*/ 621 w 677"/>
                <a:gd name="T75" fmla="*/ 677 h 677"/>
                <a:gd name="T76" fmla="*/ 565 w 677"/>
                <a:gd name="T77" fmla="*/ 677 h 677"/>
                <a:gd name="T78" fmla="*/ 565 w 677"/>
                <a:gd name="T79" fmla="*/ 0 h 677"/>
                <a:gd name="T80" fmla="*/ 649 w 677"/>
                <a:gd name="T81" fmla="*/ 0 h 677"/>
                <a:gd name="T82" fmla="*/ 677 w 677"/>
                <a:gd name="T83" fmla="*/ 0 h 677"/>
                <a:gd name="T84" fmla="*/ 677 w 677"/>
                <a:gd name="T85" fmla="*/ 677 h 677"/>
                <a:gd name="T86" fmla="*/ 649 w 677"/>
                <a:gd name="T87" fmla="*/ 677 h 677"/>
                <a:gd name="T88" fmla="*/ 649 w 677"/>
                <a:gd name="T89" fmla="*/ 0 h 677"/>
                <a:gd name="T90" fmla="*/ 508 w 677"/>
                <a:gd name="T91" fmla="*/ 0 h 677"/>
                <a:gd name="T92" fmla="*/ 522 w 677"/>
                <a:gd name="T93" fmla="*/ 0 h 677"/>
                <a:gd name="T94" fmla="*/ 522 w 677"/>
                <a:gd name="T95" fmla="*/ 677 h 677"/>
                <a:gd name="T96" fmla="*/ 508 w 677"/>
                <a:gd name="T97" fmla="*/ 677 h 677"/>
                <a:gd name="T98" fmla="*/ 508 w 677"/>
                <a:gd name="T99"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77" h="677">
                  <a:moveTo>
                    <a:pt x="0" y="0"/>
                  </a:moveTo>
                  <a:lnTo>
                    <a:pt x="21" y="0"/>
                  </a:lnTo>
                  <a:lnTo>
                    <a:pt x="21" y="677"/>
                  </a:lnTo>
                  <a:lnTo>
                    <a:pt x="0" y="677"/>
                  </a:lnTo>
                  <a:lnTo>
                    <a:pt x="0" y="0"/>
                  </a:lnTo>
                  <a:close/>
                  <a:moveTo>
                    <a:pt x="57" y="0"/>
                  </a:moveTo>
                  <a:lnTo>
                    <a:pt x="85" y="0"/>
                  </a:lnTo>
                  <a:lnTo>
                    <a:pt x="85" y="677"/>
                  </a:lnTo>
                  <a:lnTo>
                    <a:pt x="57" y="677"/>
                  </a:lnTo>
                  <a:lnTo>
                    <a:pt x="57" y="0"/>
                  </a:lnTo>
                  <a:close/>
                  <a:moveTo>
                    <a:pt x="113" y="0"/>
                  </a:moveTo>
                  <a:lnTo>
                    <a:pt x="169" y="0"/>
                  </a:lnTo>
                  <a:lnTo>
                    <a:pt x="169" y="677"/>
                  </a:lnTo>
                  <a:lnTo>
                    <a:pt x="113" y="677"/>
                  </a:lnTo>
                  <a:lnTo>
                    <a:pt x="113" y="0"/>
                  </a:lnTo>
                  <a:close/>
                  <a:moveTo>
                    <a:pt x="198" y="0"/>
                  </a:moveTo>
                  <a:lnTo>
                    <a:pt x="226" y="0"/>
                  </a:lnTo>
                  <a:lnTo>
                    <a:pt x="226" y="677"/>
                  </a:lnTo>
                  <a:lnTo>
                    <a:pt x="198" y="677"/>
                  </a:lnTo>
                  <a:lnTo>
                    <a:pt x="198" y="0"/>
                  </a:lnTo>
                  <a:close/>
                  <a:moveTo>
                    <a:pt x="254" y="0"/>
                  </a:moveTo>
                  <a:lnTo>
                    <a:pt x="268" y="0"/>
                  </a:lnTo>
                  <a:lnTo>
                    <a:pt x="268" y="677"/>
                  </a:lnTo>
                  <a:lnTo>
                    <a:pt x="254" y="677"/>
                  </a:lnTo>
                  <a:lnTo>
                    <a:pt x="254" y="0"/>
                  </a:lnTo>
                  <a:close/>
                  <a:moveTo>
                    <a:pt x="339" y="0"/>
                  </a:moveTo>
                  <a:lnTo>
                    <a:pt x="423" y="0"/>
                  </a:lnTo>
                  <a:lnTo>
                    <a:pt x="423" y="677"/>
                  </a:lnTo>
                  <a:lnTo>
                    <a:pt x="339" y="677"/>
                  </a:lnTo>
                  <a:lnTo>
                    <a:pt x="339" y="0"/>
                  </a:lnTo>
                  <a:close/>
                  <a:moveTo>
                    <a:pt x="452" y="0"/>
                  </a:moveTo>
                  <a:lnTo>
                    <a:pt x="480" y="0"/>
                  </a:lnTo>
                  <a:lnTo>
                    <a:pt x="480" y="677"/>
                  </a:lnTo>
                  <a:lnTo>
                    <a:pt x="452" y="677"/>
                  </a:lnTo>
                  <a:lnTo>
                    <a:pt x="452" y="0"/>
                  </a:lnTo>
                  <a:close/>
                  <a:moveTo>
                    <a:pt x="565" y="0"/>
                  </a:moveTo>
                  <a:lnTo>
                    <a:pt x="621" y="0"/>
                  </a:lnTo>
                  <a:lnTo>
                    <a:pt x="621" y="677"/>
                  </a:lnTo>
                  <a:lnTo>
                    <a:pt x="565" y="677"/>
                  </a:lnTo>
                  <a:lnTo>
                    <a:pt x="565" y="0"/>
                  </a:lnTo>
                  <a:close/>
                  <a:moveTo>
                    <a:pt x="649" y="0"/>
                  </a:moveTo>
                  <a:lnTo>
                    <a:pt x="677" y="0"/>
                  </a:lnTo>
                  <a:lnTo>
                    <a:pt x="677" y="677"/>
                  </a:lnTo>
                  <a:lnTo>
                    <a:pt x="649" y="677"/>
                  </a:lnTo>
                  <a:lnTo>
                    <a:pt x="649" y="0"/>
                  </a:lnTo>
                  <a:close/>
                  <a:moveTo>
                    <a:pt x="508" y="0"/>
                  </a:moveTo>
                  <a:lnTo>
                    <a:pt x="522" y="0"/>
                  </a:lnTo>
                  <a:lnTo>
                    <a:pt x="522" y="677"/>
                  </a:lnTo>
                  <a:lnTo>
                    <a:pt x="508" y="677"/>
                  </a:lnTo>
                  <a:lnTo>
                    <a:pt x="508" y="0"/>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606" name="Circle"/>
            <p:cNvSpPr>
              <a:spLocks noChangeAspect="1" noEditPoints="1"/>
            </p:cNvSpPr>
            <p:nvPr/>
          </p:nvSpPr>
          <p:spPr bwMode="auto">
            <a:xfrm>
              <a:off x="2722562" y="984630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989" name="QR Code"/>
          <p:cNvGrpSpPr>
            <a:grpSpLocks noChangeAspect="1"/>
          </p:cNvGrpSpPr>
          <p:nvPr/>
        </p:nvGrpSpPr>
        <p:grpSpPr>
          <a:xfrm>
            <a:off x="5193675" y="4563264"/>
            <a:ext cx="377825" cy="377825"/>
            <a:chOff x="3112293" y="9873296"/>
            <a:chExt cx="377825" cy="377825"/>
          </a:xfrm>
        </p:grpSpPr>
        <p:sp>
          <p:nvSpPr>
            <p:cNvPr id="4266" name="QR Code Icon"/>
            <p:cNvSpPr>
              <a:spLocks noChangeAspect="1" noEditPoints="1"/>
            </p:cNvSpPr>
            <p:nvPr/>
          </p:nvSpPr>
          <p:spPr bwMode="auto">
            <a:xfrm>
              <a:off x="3204368" y="9966165"/>
              <a:ext cx="193675" cy="192087"/>
            </a:xfrm>
            <a:custGeom>
              <a:avLst/>
              <a:gdLst>
                <a:gd name="T0" fmla="*/ 113 w 678"/>
                <a:gd name="T1" fmla="*/ 113 h 677"/>
                <a:gd name="T2" fmla="*/ 0 w 678"/>
                <a:gd name="T3" fmla="*/ 0 h 677"/>
                <a:gd name="T4" fmla="*/ 0 w 678"/>
                <a:gd name="T5" fmla="*/ 169 h 677"/>
                <a:gd name="T6" fmla="*/ 29 w 678"/>
                <a:gd name="T7" fmla="*/ 141 h 677"/>
                <a:gd name="T8" fmla="*/ 29 w 678"/>
                <a:gd name="T9" fmla="*/ 28 h 677"/>
                <a:gd name="T10" fmla="*/ 621 w 678"/>
                <a:gd name="T11" fmla="*/ 113 h 677"/>
                <a:gd name="T12" fmla="*/ 508 w 678"/>
                <a:gd name="T13" fmla="*/ 0 h 677"/>
                <a:gd name="T14" fmla="*/ 508 w 678"/>
                <a:gd name="T15" fmla="*/ 169 h 677"/>
                <a:gd name="T16" fmla="*/ 537 w 678"/>
                <a:gd name="T17" fmla="*/ 141 h 677"/>
                <a:gd name="T18" fmla="*/ 537 w 678"/>
                <a:gd name="T19" fmla="*/ 28 h 677"/>
                <a:gd name="T20" fmla="*/ 113 w 678"/>
                <a:gd name="T21" fmla="*/ 621 h 677"/>
                <a:gd name="T22" fmla="*/ 0 w 678"/>
                <a:gd name="T23" fmla="*/ 508 h 677"/>
                <a:gd name="T24" fmla="*/ 0 w 678"/>
                <a:gd name="T25" fmla="*/ 677 h 677"/>
                <a:gd name="T26" fmla="*/ 29 w 678"/>
                <a:gd name="T27" fmla="*/ 649 h 677"/>
                <a:gd name="T28" fmla="*/ 29 w 678"/>
                <a:gd name="T29" fmla="*/ 536 h 677"/>
                <a:gd name="T30" fmla="*/ 57 w 678"/>
                <a:gd name="T31" fmla="*/ 282 h 677"/>
                <a:gd name="T32" fmla="*/ 226 w 678"/>
                <a:gd name="T33" fmla="*/ 339 h 677"/>
                <a:gd name="T34" fmla="*/ 113 w 678"/>
                <a:gd name="T35" fmla="*/ 226 h 677"/>
                <a:gd name="T36" fmla="*/ 339 w 678"/>
                <a:gd name="T37" fmla="*/ 282 h 677"/>
                <a:gd name="T38" fmla="*/ 283 w 678"/>
                <a:gd name="T39" fmla="*/ 452 h 677"/>
                <a:gd name="T40" fmla="*/ 339 w 678"/>
                <a:gd name="T41" fmla="*/ 565 h 677"/>
                <a:gd name="T42" fmla="*/ 396 w 678"/>
                <a:gd name="T43" fmla="*/ 677 h 677"/>
                <a:gd name="T44" fmla="*/ 283 w 678"/>
                <a:gd name="T45" fmla="*/ 621 h 677"/>
                <a:gd name="T46" fmla="*/ 226 w 678"/>
                <a:gd name="T47" fmla="*/ 508 h 677"/>
                <a:gd name="T48" fmla="*/ 339 w 678"/>
                <a:gd name="T49" fmla="*/ 565 h 677"/>
                <a:gd name="T50" fmla="*/ 283 w 678"/>
                <a:gd name="T51" fmla="*/ 452 h 677"/>
                <a:gd name="T52" fmla="*/ 170 w 678"/>
                <a:gd name="T53" fmla="*/ 395 h 677"/>
                <a:gd name="T54" fmla="*/ 0 w 678"/>
                <a:gd name="T55" fmla="*/ 452 h 677"/>
                <a:gd name="T56" fmla="*/ 57 w 678"/>
                <a:gd name="T57" fmla="*/ 282 h 677"/>
                <a:gd name="T58" fmla="*/ 283 w 678"/>
                <a:gd name="T59" fmla="*/ 339 h 677"/>
                <a:gd name="T60" fmla="*/ 283 w 678"/>
                <a:gd name="T61" fmla="*/ 395 h 677"/>
                <a:gd name="T62" fmla="*/ 452 w 678"/>
                <a:gd name="T63" fmla="*/ 282 h 677"/>
                <a:gd name="T64" fmla="*/ 339 w 678"/>
                <a:gd name="T65" fmla="*/ 169 h 677"/>
                <a:gd name="T66" fmla="*/ 226 w 678"/>
                <a:gd name="T67" fmla="*/ 226 h 677"/>
                <a:gd name="T68" fmla="*/ 283 w 678"/>
                <a:gd name="T69" fmla="*/ 113 h 677"/>
                <a:gd name="T70" fmla="*/ 283 w 678"/>
                <a:gd name="T71" fmla="*/ 0 h 677"/>
                <a:gd name="T72" fmla="*/ 339 w 678"/>
                <a:gd name="T73" fmla="*/ 57 h 677"/>
                <a:gd name="T74" fmla="*/ 452 w 678"/>
                <a:gd name="T75" fmla="*/ 0 h 677"/>
                <a:gd name="T76" fmla="*/ 396 w 678"/>
                <a:gd name="T77" fmla="*/ 169 h 677"/>
                <a:gd name="T78" fmla="*/ 508 w 678"/>
                <a:gd name="T79" fmla="*/ 226 h 677"/>
                <a:gd name="T80" fmla="*/ 565 w 678"/>
                <a:gd name="T81" fmla="*/ 395 h 677"/>
                <a:gd name="T82" fmla="*/ 678 w 678"/>
                <a:gd name="T83" fmla="*/ 508 h 677"/>
                <a:gd name="T84" fmla="*/ 621 w 678"/>
                <a:gd name="T85" fmla="*/ 564 h 677"/>
                <a:gd name="T86" fmla="*/ 452 w 678"/>
                <a:gd name="T87" fmla="*/ 677 h 677"/>
                <a:gd name="T88" fmla="*/ 508 w 678"/>
                <a:gd name="T89" fmla="*/ 564 h 677"/>
                <a:gd name="T90" fmla="*/ 508 w 678"/>
                <a:gd name="T91" fmla="*/ 508 h 677"/>
                <a:gd name="T92" fmla="*/ 565 w 678"/>
                <a:gd name="T93" fmla="*/ 451 h 677"/>
                <a:gd name="T94" fmla="*/ 452 w 678"/>
                <a:gd name="T95" fmla="*/ 339 h 677"/>
                <a:gd name="T96" fmla="*/ 396 w 678"/>
                <a:gd name="T97" fmla="*/ 282 h 677"/>
                <a:gd name="T98" fmla="*/ 621 w 678"/>
                <a:gd name="T99" fmla="*/ 282 h 677"/>
                <a:gd name="T100" fmla="*/ 565 w 678"/>
                <a:gd name="T101" fmla="*/ 338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78" h="677">
                  <a:moveTo>
                    <a:pt x="57" y="56"/>
                  </a:moveTo>
                  <a:lnTo>
                    <a:pt x="113" y="56"/>
                  </a:lnTo>
                  <a:lnTo>
                    <a:pt x="113" y="113"/>
                  </a:lnTo>
                  <a:lnTo>
                    <a:pt x="57" y="113"/>
                  </a:lnTo>
                  <a:lnTo>
                    <a:pt x="57" y="56"/>
                  </a:lnTo>
                  <a:close/>
                  <a:moveTo>
                    <a:pt x="0" y="0"/>
                  </a:moveTo>
                  <a:lnTo>
                    <a:pt x="170" y="0"/>
                  </a:lnTo>
                  <a:lnTo>
                    <a:pt x="170" y="169"/>
                  </a:lnTo>
                  <a:lnTo>
                    <a:pt x="0" y="169"/>
                  </a:lnTo>
                  <a:lnTo>
                    <a:pt x="0" y="0"/>
                  </a:lnTo>
                  <a:close/>
                  <a:moveTo>
                    <a:pt x="29" y="28"/>
                  </a:moveTo>
                  <a:lnTo>
                    <a:pt x="29" y="141"/>
                  </a:lnTo>
                  <a:lnTo>
                    <a:pt x="142" y="141"/>
                  </a:lnTo>
                  <a:lnTo>
                    <a:pt x="142" y="28"/>
                  </a:lnTo>
                  <a:lnTo>
                    <a:pt x="29" y="28"/>
                  </a:lnTo>
                  <a:close/>
                  <a:moveTo>
                    <a:pt x="565" y="57"/>
                  </a:moveTo>
                  <a:lnTo>
                    <a:pt x="621" y="57"/>
                  </a:lnTo>
                  <a:lnTo>
                    <a:pt x="621" y="113"/>
                  </a:lnTo>
                  <a:lnTo>
                    <a:pt x="565" y="113"/>
                  </a:lnTo>
                  <a:lnTo>
                    <a:pt x="565" y="57"/>
                  </a:lnTo>
                  <a:close/>
                  <a:moveTo>
                    <a:pt x="508" y="0"/>
                  </a:moveTo>
                  <a:lnTo>
                    <a:pt x="678" y="0"/>
                  </a:lnTo>
                  <a:lnTo>
                    <a:pt x="678" y="169"/>
                  </a:lnTo>
                  <a:lnTo>
                    <a:pt x="508" y="169"/>
                  </a:lnTo>
                  <a:lnTo>
                    <a:pt x="508" y="0"/>
                  </a:lnTo>
                  <a:close/>
                  <a:moveTo>
                    <a:pt x="537" y="28"/>
                  </a:moveTo>
                  <a:lnTo>
                    <a:pt x="537" y="141"/>
                  </a:lnTo>
                  <a:lnTo>
                    <a:pt x="650" y="141"/>
                  </a:lnTo>
                  <a:lnTo>
                    <a:pt x="650" y="28"/>
                  </a:lnTo>
                  <a:lnTo>
                    <a:pt x="537" y="28"/>
                  </a:lnTo>
                  <a:close/>
                  <a:moveTo>
                    <a:pt x="57" y="565"/>
                  </a:moveTo>
                  <a:lnTo>
                    <a:pt x="113" y="565"/>
                  </a:lnTo>
                  <a:lnTo>
                    <a:pt x="113" y="621"/>
                  </a:lnTo>
                  <a:lnTo>
                    <a:pt x="57" y="621"/>
                  </a:lnTo>
                  <a:lnTo>
                    <a:pt x="57" y="565"/>
                  </a:lnTo>
                  <a:close/>
                  <a:moveTo>
                    <a:pt x="0" y="508"/>
                  </a:moveTo>
                  <a:lnTo>
                    <a:pt x="170" y="508"/>
                  </a:lnTo>
                  <a:lnTo>
                    <a:pt x="170" y="677"/>
                  </a:lnTo>
                  <a:lnTo>
                    <a:pt x="0" y="677"/>
                  </a:lnTo>
                  <a:lnTo>
                    <a:pt x="0" y="508"/>
                  </a:lnTo>
                  <a:close/>
                  <a:moveTo>
                    <a:pt x="29" y="536"/>
                  </a:moveTo>
                  <a:lnTo>
                    <a:pt x="29" y="649"/>
                  </a:lnTo>
                  <a:lnTo>
                    <a:pt x="142" y="649"/>
                  </a:lnTo>
                  <a:lnTo>
                    <a:pt x="142" y="536"/>
                  </a:lnTo>
                  <a:lnTo>
                    <a:pt x="29" y="536"/>
                  </a:lnTo>
                  <a:close/>
                  <a:moveTo>
                    <a:pt x="0" y="226"/>
                  </a:moveTo>
                  <a:lnTo>
                    <a:pt x="57" y="226"/>
                  </a:lnTo>
                  <a:lnTo>
                    <a:pt x="57" y="282"/>
                  </a:lnTo>
                  <a:lnTo>
                    <a:pt x="113" y="282"/>
                  </a:lnTo>
                  <a:lnTo>
                    <a:pt x="113" y="339"/>
                  </a:lnTo>
                  <a:lnTo>
                    <a:pt x="226" y="339"/>
                  </a:lnTo>
                  <a:lnTo>
                    <a:pt x="226" y="282"/>
                  </a:lnTo>
                  <a:lnTo>
                    <a:pt x="113" y="282"/>
                  </a:lnTo>
                  <a:lnTo>
                    <a:pt x="113" y="226"/>
                  </a:lnTo>
                  <a:lnTo>
                    <a:pt x="226" y="226"/>
                  </a:lnTo>
                  <a:lnTo>
                    <a:pt x="226" y="282"/>
                  </a:lnTo>
                  <a:lnTo>
                    <a:pt x="339" y="282"/>
                  </a:lnTo>
                  <a:lnTo>
                    <a:pt x="339" y="395"/>
                  </a:lnTo>
                  <a:lnTo>
                    <a:pt x="283" y="395"/>
                  </a:lnTo>
                  <a:lnTo>
                    <a:pt x="283" y="452"/>
                  </a:lnTo>
                  <a:lnTo>
                    <a:pt x="396" y="451"/>
                  </a:lnTo>
                  <a:lnTo>
                    <a:pt x="396" y="565"/>
                  </a:lnTo>
                  <a:lnTo>
                    <a:pt x="339" y="565"/>
                  </a:lnTo>
                  <a:lnTo>
                    <a:pt x="339" y="621"/>
                  </a:lnTo>
                  <a:lnTo>
                    <a:pt x="396" y="621"/>
                  </a:lnTo>
                  <a:lnTo>
                    <a:pt x="396" y="677"/>
                  </a:lnTo>
                  <a:lnTo>
                    <a:pt x="339" y="677"/>
                  </a:lnTo>
                  <a:lnTo>
                    <a:pt x="339" y="621"/>
                  </a:lnTo>
                  <a:lnTo>
                    <a:pt x="283" y="621"/>
                  </a:lnTo>
                  <a:lnTo>
                    <a:pt x="283" y="677"/>
                  </a:lnTo>
                  <a:lnTo>
                    <a:pt x="226" y="677"/>
                  </a:lnTo>
                  <a:lnTo>
                    <a:pt x="226" y="508"/>
                  </a:lnTo>
                  <a:lnTo>
                    <a:pt x="283" y="508"/>
                  </a:lnTo>
                  <a:lnTo>
                    <a:pt x="283" y="564"/>
                  </a:lnTo>
                  <a:lnTo>
                    <a:pt x="339" y="565"/>
                  </a:lnTo>
                  <a:lnTo>
                    <a:pt x="339" y="508"/>
                  </a:lnTo>
                  <a:lnTo>
                    <a:pt x="283" y="508"/>
                  </a:lnTo>
                  <a:lnTo>
                    <a:pt x="283" y="452"/>
                  </a:lnTo>
                  <a:lnTo>
                    <a:pt x="226" y="451"/>
                  </a:lnTo>
                  <a:lnTo>
                    <a:pt x="170" y="451"/>
                  </a:lnTo>
                  <a:lnTo>
                    <a:pt x="170" y="395"/>
                  </a:lnTo>
                  <a:lnTo>
                    <a:pt x="57" y="395"/>
                  </a:lnTo>
                  <a:lnTo>
                    <a:pt x="57" y="452"/>
                  </a:lnTo>
                  <a:lnTo>
                    <a:pt x="0" y="452"/>
                  </a:lnTo>
                  <a:lnTo>
                    <a:pt x="0" y="395"/>
                  </a:lnTo>
                  <a:lnTo>
                    <a:pt x="57" y="395"/>
                  </a:lnTo>
                  <a:lnTo>
                    <a:pt x="57" y="282"/>
                  </a:lnTo>
                  <a:lnTo>
                    <a:pt x="0" y="282"/>
                  </a:lnTo>
                  <a:lnTo>
                    <a:pt x="0" y="226"/>
                  </a:lnTo>
                  <a:close/>
                  <a:moveTo>
                    <a:pt x="283" y="339"/>
                  </a:moveTo>
                  <a:lnTo>
                    <a:pt x="226" y="339"/>
                  </a:lnTo>
                  <a:lnTo>
                    <a:pt x="226" y="395"/>
                  </a:lnTo>
                  <a:lnTo>
                    <a:pt x="283" y="395"/>
                  </a:lnTo>
                  <a:lnTo>
                    <a:pt x="283" y="339"/>
                  </a:lnTo>
                  <a:close/>
                  <a:moveTo>
                    <a:pt x="396" y="282"/>
                  </a:moveTo>
                  <a:lnTo>
                    <a:pt x="452" y="282"/>
                  </a:lnTo>
                  <a:lnTo>
                    <a:pt x="452" y="226"/>
                  </a:lnTo>
                  <a:lnTo>
                    <a:pt x="339" y="226"/>
                  </a:lnTo>
                  <a:lnTo>
                    <a:pt x="339" y="169"/>
                  </a:lnTo>
                  <a:lnTo>
                    <a:pt x="283" y="169"/>
                  </a:lnTo>
                  <a:lnTo>
                    <a:pt x="283" y="226"/>
                  </a:lnTo>
                  <a:lnTo>
                    <a:pt x="226" y="226"/>
                  </a:lnTo>
                  <a:lnTo>
                    <a:pt x="226" y="169"/>
                  </a:lnTo>
                  <a:lnTo>
                    <a:pt x="283" y="169"/>
                  </a:lnTo>
                  <a:lnTo>
                    <a:pt x="283" y="113"/>
                  </a:lnTo>
                  <a:lnTo>
                    <a:pt x="226" y="113"/>
                  </a:lnTo>
                  <a:lnTo>
                    <a:pt x="226" y="0"/>
                  </a:lnTo>
                  <a:lnTo>
                    <a:pt x="283" y="0"/>
                  </a:lnTo>
                  <a:lnTo>
                    <a:pt x="283" y="113"/>
                  </a:lnTo>
                  <a:lnTo>
                    <a:pt x="339" y="113"/>
                  </a:lnTo>
                  <a:lnTo>
                    <a:pt x="339" y="57"/>
                  </a:lnTo>
                  <a:lnTo>
                    <a:pt x="396" y="57"/>
                  </a:lnTo>
                  <a:lnTo>
                    <a:pt x="396" y="0"/>
                  </a:lnTo>
                  <a:lnTo>
                    <a:pt x="452" y="0"/>
                  </a:lnTo>
                  <a:lnTo>
                    <a:pt x="452" y="113"/>
                  </a:lnTo>
                  <a:lnTo>
                    <a:pt x="396" y="113"/>
                  </a:lnTo>
                  <a:lnTo>
                    <a:pt x="396" y="169"/>
                  </a:lnTo>
                  <a:lnTo>
                    <a:pt x="452" y="169"/>
                  </a:lnTo>
                  <a:lnTo>
                    <a:pt x="452" y="226"/>
                  </a:lnTo>
                  <a:lnTo>
                    <a:pt x="508" y="226"/>
                  </a:lnTo>
                  <a:lnTo>
                    <a:pt x="508" y="338"/>
                  </a:lnTo>
                  <a:lnTo>
                    <a:pt x="565" y="339"/>
                  </a:lnTo>
                  <a:lnTo>
                    <a:pt x="565" y="395"/>
                  </a:lnTo>
                  <a:lnTo>
                    <a:pt x="621" y="395"/>
                  </a:lnTo>
                  <a:lnTo>
                    <a:pt x="621" y="508"/>
                  </a:lnTo>
                  <a:lnTo>
                    <a:pt x="678" y="508"/>
                  </a:lnTo>
                  <a:lnTo>
                    <a:pt x="678" y="621"/>
                  </a:lnTo>
                  <a:lnTo>
                    <a:pt x="621" y="621"/>
                  </a:lnTo>
                  <a:lnTo>
                    <a:pt x="621" y="564"/>
                  </a:lnTo>
                  <a:lnTo>
                    <a:pt x="565" y="564"/>
                  </a:lnTo>
                  <a:lnTo>
                    <a:pt x="565" y="677"/>
                  </a:lnTo>
                  <a:lnTo>
                    <a:pt x="452" y="677"/>
                  </a:lnTo>
                  <a:lnTo>
                    <a:pt x="452" y="621"/>
                  </a:lnTo>
                  <a:lnTo>
                    <a:pt x="508" y="621"/>
                  </a:lnTo>
                  <a:lnTo>
                    <a:pt x="508" y="564"/>
                  </a:lnTo>
                  <a:lnTo>
                    <a:pt x="452" y="564"/>
                  </a:lnTo>
                  <a:lnTo>
                    <a:pt x="452" y="508"/>
                  </a:lnTo>
                  <a:lnTo>
                    <a:pt x="508" y="508"/>
                  </a:lnTo>
                  <a:lnTo>
                    <a:pt x="508" y="564"/>
                  </a:lnTo>
                  <a:lnTo>
                    <a:pt x="565" y="564"/>
                  </a:lnTo>
                  <a:lnTo>
                    <a:pt x="565" y="451"/>
                  </a:lnTo>
                  <a:lnTo>
                    <a:pt x="508" y="451"/>
                  </a:lnTo>
                  <a:lnTo>
                    <a:pt x="508" y="339"/>
                  </a:lnTo>
                  <a:lnTo>
                    <a:pt x="452" y="339"/>
                  </a:lnTo>
                  <a:lnTo>
                    <a:pt x="452" y="451"/>
                  </a:lnTo>
                  <a:lnTo>
                    <a:pt x="396" y="451"/>
                  </a:lnTo>
                  <a:lnTo>
                    <a:pt x="396" y="282"/>
                  </a:lnTo>
                  <a:close/>
                  <a:moveTo>
                    <a:pt x="565" y="226"/>
                  </a:moveTo>
                  <a:lnTo>
                    <a:pt x="621" y="226"/>
                  </a:lnTo>
                  <a:lnTo>
                    <a:pt x="621" y="282"/>
                  </a:lnTo>
                  <a:lnTo>
                    <a:pt x="678" y="282"/>
                  </a:lnTo>
                  <a:lnTo>
                    <a:pt x="678" y="338"/>
                  </a:lnTo>
                  <a:lnTo>
                    <a:pt x="565" y="338"/>
                  </a:lnTo>
                  <a:lnTo>
                    <a:pt x="565" y="226"/>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607" name="Circle"/>
            <p:cNvSpPr>
              <a:spLocks noChangeAspect="1" noEditPoints="1"/>
            </p:cNvSpPr>
            <p:nvPr/>
          </p:nvSpPr>
          <p:spPr bwMode="auto">
            <a:xfrm>
              <a:off x="3112293" y="9873296"/>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990" name="World"/>
          <p:cNvGrpSpPr>
            <a:grpSpLocks noChangeAspect="1"/>
          </p:cNvGrpSpPr>
          <p:nvPr/>
        </p:nvGrpSpPr>
        <p:grpSpPr>
          <a:xfrm>
            <a:off x="5863498" y="4563264"/>
            <a:ext cx="377825" cy="377825"/>
            <a:chOff x="3493293" y="9841545"/>
            <a:chExt cx="377825" cy="377825"/>
          </a:xfrm>
        </p:grpSpPr>
        <p:sp>
          <p:nvSpPr>
            <p:cNvPr id="4267" name="World Icon"/>
            <p:cNvSpPr>
              <a:spLocks noChangeAspect="1" noEditPoints="1"/>
            </p:cNvSpPr>
            <p:nvPr/>
          </p:nvSpPr>
          <p:spPr bwMode="auto">
            <a:xfrm>
              <a:off x="3569493" y="9916951"/>
              <a:ext cx="225425" cy="227012"/>
            </a:xfrm>
            <a:custGeom>
              <a:avLst/>
              <a:gdLst>
                <a:gd name="T0" fmla="*/ 396 w 791"/>
                <a:gd name="T1" fmla="*/ 0 h 790"/>
                <a:gd name="T2" fmla="*/ 791 w 791"/>
                <a:gd name="T3" fmla="*/ 395 h 790"/>
                <a:gd name="T4" fmla="*/ 396 w 791"/>
                <a:gd name="T5" fmla="*/ 790 h 790"/>
                <a:gd name="T6" fmla="*/ 0 w 791"/>
                <a:gd name="T7" fmla="*/ 395 h 790"/>
                <a:gd name="T8" fmla="*/ 396 w 791"/>
                <a:gd name="T9" fmla="*/ 0 h 790"/>
                <a:gd name="T10" fmla="*/ 396 w 791"/>
                <a:gd name="T11" fmla="*/ 57 h 790"/>
                <a:gd name="T12" fmla="*/ 345 w 791"/>
                <a:gd name="T13" fmla="*/ 60 h 790"/>
                <a:gd name="T14" fmla="*/ 339 w 791"/>
                <a:gd name="T15" fmla="*/ 85 h 790"/>
                <a:gd name="T16" fmla="*/ 283 w 791"/>
                <a:gd name="T17" fmla="*/ 113 h 790"/>
                <a:gd name="T18" fmla="*/ 283 w 791"/>
                <a:gd name="T19" fmla="*/ 170 h 790"/>
                <a:gd name="T20" fmla="*/ 254 w 791"/>
                <a:gd name="T21" fmla="*/ 184 h 790"/>
                <a:gd name="T22" fmla="*/ 254 w 791"/>
                <a:gd name="T23" fmla="*/ 226 h 790"/>
                <a:gd name="T24" fmla="*/ 198 w 791"/>
                <a:gd name="T25" fmla="*/ 226 h 790"/>
                <a:gd name="T26" fmla="*/ 142 w 791"/>
                <a:gd name="T27" fmla="*/ 254 h 790"/>
                <a:gd name="T28" fmla="*/ 113 w 791"/>
                <a:gd name="T29" fmla="*/ 311 h 790"/>
                <a:gd name="T30" fmla="*/ 84 w 791"/>
                <a:gd name="T31" fmla="*/ 262 h 790"/>
                <a:gd name="T32" fmla="*/ 67 w 791"/>
                <a:gd name="T33" fmla="*/ 315 h 790"/>
                <a:gd name="T34" fmla="*/ 113 w 791"/>
                <a:gd name="T35" fmla="*/ 424 h 790"/>
                <a:gd name="T36" fmla="*/ 170 w 791"/>
                <a:gd name="T37" fmla="*/ 424 h 790"/>
                <a:gd name="T38" fmla="*/ 212 w 791"/>
                <a:gd name="T39" fmla="*/ 452 h 790"/>
                <a:gd name="T40" fmla="*/ 283 w 791"/>
                <a:gd name="T41" fmla="*/ 508 h 790"/>
                <a:gd name="T42" fmla="*/ 367 w 791"/>
                <a:gd name="T43" fmla="*/ 565 h 790"/>
                <a:gd name="T44" fmla="*/ 339 w 791"/>
                <a:gd name="T45" fmla="*/ 621 h 790"/>
                <a:gd name="T46" fmla="*/ 311 w 791"/>
                <a:gd name="T47" fmla="*/ 649 h 790"/>
                <a:gd name="T48" fmla="*/ 265 w 791"/>
                <a:gd name="T49" fmla="*/ 708 h 790"/>
                <a:gd name="T50" fmla="*/ 396 w 791"/>
                <a:gd name="T51" fmla="*/ 734 h 790"/>
                <a:gd name="T52" fmla="*/ 638 w 791"/>
                <a:gd name="T53" fmla="*/ 632 h 790"/>
                <a:gd name="T54" fmla="*/ 621 w 791"/>
                <a:gd name="T55" fmla="*/ 600 h 790"/>
                <a:gd name="T56" fmla="*/ 628 w 791"/>
                <a:gd name="T57" fmla="*/ 515 h 790"/>
                <a:gd name="T58" fmla="*/ 600 w 791"/>
                <a:gd name="T59" fmla="*/ 459 h 790"/>
                <a:gd name="T60" fmla="*/ 516 w 791"/>
                <a:gd name="T61" fmla="*/ 487 h 790"/>
                <a:gd name="T62" fmla="*/ 459 w 791"/>
                <a:gd name="T63" fmla="*/ 431 h 790"/>
                <a:gd name="T64" fmla="*/ 487 w 791"/>
                <a:gd name="T65" fmla="*/ 346 h 790"/>
                <a:gd name="T66" fmla="*/ 516 w 791"/>
                <a:gd name="T67" fmla="*/ 290 h 790"/>
                <a:gd name="T68" fmla="*/ 628 w 791"/>
                <a:gd name="T69" fmla="*/ 290 h 790"/>
                <a:gd name="T70" fmla="*/ 707 w 791"/>
                <a:gd name="T71" fmla="*/ 262 h 790"/>
                <a:gd name="T72" fmla="*/ 649 w 791"/>
                <a:gd name="T73" fmla="*/ 170 h 790"/>
                <a:gd name="T74" fmla="*/ 628 w 791"/>
                <a:gd name="T75" fmla="*/ 177 h 790"/>
                <a:gd name="T76" fmla="*/ 628 w 791"/>
                <a:gd name="T77" fmla="*/ 233 h 790"/>
                <a:gd name="T78" fmla="*/ 572 w 791"/>
                <a:gd name="T79" fmla="*/ 205 h 790"/>
                <a:gd name="T80" fmla="*/ 516 w 791"/>
                <a:gd name="T81" fmla="*/ 261 h 790"/>
                <a:gd name="T82" fmla="*/ 487 w 791"/>
                <a:gd name="T83" fmla="*/ 233 h 790"/>
                <a:gd name="T84" fmla="*/ 516 w 791"/>
                <a:gd name="T85" fmla="*/ 205 h 790"/>
                <a:gd name="T86" fmla="*/ 544 w 791"/>
                <a:gd name="T87" fmla="*/ 148 h 790"/>
                <a:gd name="T88" fmla="*/ 593 w 791"/>
                <a:gd name="T89" fmla="*/ 120 h 790"/>
                <a:gd name="T90" fmla="*/ 544 w 791"/>
                <a:gd name="T91" fmla="*/ 92 h 790"/>
                <a:gd name="T92" fmla="*/ 487 w 791"/>
                <a:gd name="T93" fmla="*/ 148 h 790"/>
                <a:gd name="T94" fmla="*/ 487 w 791"/>
                <a:gd name="T95" fmla="*/ 69 h 790"/>
                <a:gd name="T96" fmla="*/ 396 w 791"/>
                <a:gd name="T97" fmla="*/ 57 h 790"/>
                <a:gd name="T98" fmla="*/ 57 w 791"/>
                <a:gd name="T99" fmla="*/ 395 h 790"/>
                <a:gd name="T100" fmla="*/ 168 w 791"/>
                <a:gd name="T101" fmla="*/ 646 h 790"/>
                <a:gd name="T102" fmla="*/ 142 w 791"/>
                <a:gd name="T103" fmla="*/ 593 h 790"/>
                <a:gd name="T104" fmla="*/ 99 w 791"/>
                <a:gd name="T105" fmla="*/ 501 h 790"/>
                <a:gd name="T106" fmla="*/ 101 w 791"/>
                <a:gd name="T107" fmla="*/ 440 h 790"/>
                <a:gd name="T108" fmla="*/ 85 w 791"/>
                <a:gd name="T109" fmla="*/ 395 h 790"/>
                <a:gd name="T110" fmla="*/ 59 w 791"/>
                <a:gd name="T111" fmla="*/ 358 h 790"/>
                <a:gd name="T112" fmla="*/ 57 w 791"/>
                <a:gd name="T113" fmla="*/ 395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1" h="790">
                  <a:moveTo>
                    <a:pt x="396" y="0"/>
                  </a:moveTo>
                  <a:cubicBezTo>
                    <a:pt x="614" y="0"/>
                    <a:pt x="791" y="177"/>
                    <a:pt x="791" y="395"/>
                  </a:cubicBezTo>
                  <a:cubicBezTo>
                    <a:pt x="791" y="614"/>
                    <a:pt x="614" y="790"/>
                    <a:pt x="396" y="790"/>
                  </a:cubicBezTo>
                  <a:cubicBezTo>
                    <a:pt x="177" y="790"/>
                    <a:pt x="0" y="614"/>
                    <a:pt x="0" y="395"/>
                  </a:cubicBezTo>
                  <a:cubicBezTo>
                    <a:pt x="0" y="177"/>
                    <a:pt x="177" y="0"/>
                    <a:pt x="396" y="0"/>
                  </a:cubicBezTo>
                  <a:close/>
                  <a:moveTo>
                    <a:pt x="396" y="57"/>
                  </a:moveTo>
                  <a:cubicBezTo>
                    <a:pt x="378" y="57"/>
                    <a:pt x="362" y="58"/>
                    <a:pt x="345" y="60"/>
                  </a:cubicBezTo>
                  <a:cubicBezTo>
                    <a:pt x="342" y="68"/>
                    <a:pt x="339" y="76"/>
                    <a:pt x="339" y="85"/>
                  </a:cubicBezTo>
                  <a:cubicBezTo>
                    <a:pt x="339" y="113"/>
                    <a:pt x="311" y="57"/>
                    <a:pt x="283" y="113"/>
                  </a:cubicBezTo>
                  <a:cubicBezTo>
                    <a:pt x="254" y="170"/>
                    <a:pt x="283" y="113"/>
                    <a:pt x="283" y="170"/>
                  </a:cubicBezTo>
                  <a:cubicBezTo>
                    <a:pt x="283" y="198"/>
                    <a:pt x="242" y="177"/>
                    <a:pt x="254" y="184"/>
                  </a:cubicBezTo>
                  <a:cubicBezTo>
                    <a:pt x="283" y="198"/>
                    <a:pt x="283" y="198"/>
                    <a:pt x="254" y="226"/>
                  </a:cubicBezTo>
                  <a:cubicBezTo>
                    <a:pt x="254" y="226"/>
                    <a:pt x="198" y="198"/>
                    <a:pt x="198" y="226"/>
                  </a:cubicBezTo>
                  <a:cubicBezTo>
                    <a:pt x="198" y="254"/>
                    <a:pt x="170" y="254"/>
                    <a:pt x="142" y="254"/>
                  </a:cubicBezTo>
                  <a:cubicBezTo>
                    <a:pt x="113" y="254"/>
                    <a:pt x="142" y="311"/>
                    <a:pt x="113" y="311"/>
                  </a:cubicBezTo>
                  <a:cubicBezTo>
                    <a:pt x="92" y="311"/>
                    <a:pt x="103" y="277"/>
                    <a:pt x="84" y="262"/>
                  </a:cubicBezTo>
                  <a:cubicBezTo>
                    <a:pt x="77" y="279"/>
                    <a:pt x="71" y="296"/>
                    <a:pt x="67" y="315"/>
                  </a:cubicBezTo>
                  <a:cubicBezTo>
                    <a:pt x="86" y="332"/>
                    <a:pt x="89" y="399"/>
                    <a:pt x="113" y="424"/>
                  </a:cubicBezTo>
                  <a:cubicBezTo>
                    <a:pt x="142" y="395"/>
                    <a:pt x="142" y="424"/>
                    <a:pt x="170" y="424"/>
                  </a:cubicBezTo>
                  <a:cubicBezTo>
                    <a:pt x="198" y="424"/>
                    <a:pt x="198" y="424"/>
                    <a:pt x="212" y="452"/>
                  </a:cubicBezTo>
                  <a:cubicBezTo>
                    <a:pt x="240" y="452"/>
                    <a:pt x="254" y="480"/>
                    <a:pt x="283" y="508"/>
                  </a:cubicBezTo>
                  <a:cubicBezTo>
                    <a:pt x="311" y="536"/>
                    <a:pt x="367" y="536"/>
                    <a:pt x="367" y="565"/>
                  </a:cubicBezTo>
                  <a:cubicBezTo>
                    <a:pt x="367" y="593"/>
                    <a:pt x="339" y="565"/>
                    <a:pt x="339" y="621"/>
                  </a:cubicBezTo>
                  <a:cubicBezTo>
                    <a:pt x="339" y="649"/>
                    <a:pt x="339" y="649"/>
                    <a:pt x="311" y="649"/>
                  </a:cubicBezTo>
                  <a:cubicBezTo>
                    <a:pt x="293" y="649"/>
                    <a:pt x="275" y="683"/>
                    <a:pt x="265" y="708"/>
                  </a:cubicBezTo>
                  <a:cubicBezTo>
                    <a:pt x="305" y="725"/>
                    <a:pt x="349" y="734"/>
                    <a:pt x="396" y="734"/>
                  </a:cubicBezTo>
                  <a:cubicBezTo>
                    <a:pt x="490" y="734"/>
                    <a:pt x="576" y="695"/>
                    <a:pt x="638" y="632"/>
                  </a:cubicBezTo>
                  <a:lnTo>
                    <a:pt x="621" y="600"/>
                  </a:lnTo>
                  <a:cubicBezTo>
                    <a:pt x="621" y="600"/>
                    <a:pt x="657" y="544"/>
                    <a:pt x="628" y="515"/>
                  </a:cubicBezTo>
                  <a:cubicBezTo>
                    <a:pt x="600" y="487"/>
                    <a:pt x="600" y="459"/>
                    <a:pt x="600" y="459"/>
                  </a:cubicBezTo>
                  <a:cubicBezTo>
                    <a:pt x="600" y="459"/>
                    <a:pt x="544" y="515"/>
                    <a:pt x="516" y="487"/>
                  </a:cubicBezTo>
                  <a:cubicBezTo>
                    <a:pt x="487" y="459"/>
                    <a:pt x="487" y="487"/>
                    <a:pt x="459" y="431"/>
                  </a:cubicBezTo>
                  <a:cubicBezTo>
                    <a:pt x="431" y="374"/>
                    <a:pt x="487" y="346"/>
                    <a:pt x="487" y="346"/>
                  </a:cubicBezTo>
                  <a:cubicBezTo>
                    <a:pt x="487" y="346"/>
                    <a:pt x="487" y="290"/>
                    <a:pt x="516" y="290"/>
                  </a:cubicBezTo>
                  <a:cubicBezTo>
                    <a:pt x="544" y="290"/>
                    <a:pt x="572" y="233"/>
                    <a:pt x="628" y="290"/>
                  </a:cubicBezTo>
                  <a:cubicBezTo>
                    <a:pt x="628" y="290"/>
                    <a:pt x="661" y="268"/>
                    <a:pt x="707" y="262"/>
                  </a:cubicBezTo>
                  <a:cubicBezTo>
                    <a:pt x="693" y="229"/>
                    <a:pt x="673" y="198"/>
                    <a:pt x="649" y="170"/>
                  </a:cubicBezTo>
                  <a:cubicBezTo>
                    <a:pt x="644" y="174"/>
                    <a:pt x="637" y="177"/>
                    <a:pt x="628" y="177"/>
                  </a:cubicBezTo>
                  <a:cubicBezTo>
                    <a:pt x="600" y="177"/>
                    <a:pt x="657" y="233"/>
                    <a:pt x="628" y="233"/>
                  </a:cubicBezTo>
                  <a:cubicBezTo>
                    <a:pt x="600" y="233"/>
                    <a:pt x="600" y="205"/>
                    <a:pt x="572" y="205"/>
                  </a:cubicBezTo>
                  <a:cubicBezTo>
                    <a:pt x="544" y="205"/>
                    <a:pt x="544" y="233"/>
                    <a:pt x="516" y="261"/>
                  </a:cubicBezTo>
                  <a:cubicBezTo>
                    <a:pt x="487" y="290"/>
                    <a:pt x="516" y="261"/>
                    <a:pt x="487" y="233"/>
                  </a:cubicBezTo>
                  <a:cubicBezTo>
                    <a:pt x="459" y="205"/>
                    <a:pt x="544" y="233"/>
                    <a:pt x="516" y="205"/>
                  </a:cubicBezTo>
                  <a:cubicBezTo>
                    <a:pt x="487" y="177"/>
                    <a:pt x="544" y="177"/>
                    <a:pt x="544" y="148"/>
                  </a:cubicBezTo>
                  <a:cubicBezTo>
                    <a:pt x="544" y="126"/>
                    <a:pt x="578" y="122"/>
                    <a:pt x="593" y="120"/>
                  </a:cubicBezTo>
                  <a:cubicBezTo>
                    <a:pt x="577" y="109"/>
                    <a:pt x="560" y="98"/>
                    <a:pt x="544" y="92"/>
                  </a:cubicBezTo>
                  <a:cubicBezTo>
                    <a:pt x="572" y="120"/>
                    <a:pt x="516" y="148"/>
                    <a:pt x="487" y="148"/>
                  </a:cubicBezTo>
                  <a:cubicBezTo>
                    <a:pt x="461" y="148"/>
                    <a:pt x="484" y="99"/>
                    <a:pt x="487" y="69"/>
                  </a:cubicBezTo>
                  <a:cubicBezTo>
                    <a:pt x="458" y="61"/>
                    <a:pt x="427" y="57"/>
                    <a:pt x="396" y="57"/>
                  </a:cubicBezTo>
                  <a:close/>
                  <a:moveTo>
                    <a:pt x="57" y="395"/>
                  </a:moveTo>
                  <a:cubicBezTo>
                    <a:pt x="57" y="495"/>
                    <a:pt x="100" y="585"/>
                    <a:pt x="168" y="646"/>
                  </a:cubicBezTo>
                  <a:lnTo>
                    <a:pt x="142" y="593"/>
                  </a:lnTo>
                  <a:cubicBezTo>
                    <a:pt x="113" y="593"/>
                    <a:pt x="99" y="529"/>
                    <a:pt x="99" y="501"/>
                  </a:cubicBezTo>
                  <a:cubicBezTo>
                    <a:pt x="99" y="479"/>
                    <a:pt x="90" y="460"/>
                    <a:pt x="101" y="440"/>
                  </a:cubicBezTo>
                  <a:cubicBezTo>
                    <a:pt x="61" y="400"/>
                    <a:pt x="85" y="421"/>
                    <a:pt x="85" y="395"/>
                  </a:cubicBezTo>
                  <a:cubicBezTo>
                    <a:pt x="85" y="382"/>
                    <a:pt x="72" y="368"/>
                    <a:pt x="59" y="358"/>
                  </a:cubicBezTo>
                  <a:cubicBezTo>
                    <a:pt x="58" y="370"/>
                    <a:pt x="57" y="383"/>
                    <a:pt x="57" y="39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608" name="Circle"/>
            <p:cNvSpPr>
              <a:spLocks noChangeAspect="1" noEditPoints="1"/>
            </p:cNvSpPr>
            <p:nvPr/>
          </p:nvSpPr>
          <p:spPr bwMode="auto">
            <a:xfrm>
              <a:off x="3493293" y="98415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991" name="Web"/>
          <p:cNvGrpSpPr>
            <a:grpSpLocks noChangeAspect="1"/>
          </p:cNvGrpSpPr>
          <p:nvPr/>
        </p:nvGrpSpPr>
        <p:grpSpPr>
          <a:xfrm>
            <a:off x="6533321" y="4563264"/>
            <a:ext cx="377825" cy="377825"/>
            <a:chOff x="3887787" y="9820907"/>
            <a:chExt cx="377825" cy="377825"/>
          </a:xfrm>
        </p:grpSpPr>
        <p:sp>
          <p:nvSpPr>
            <p:cNvPr id="4268" name="Web Icon"/>
            <p:cNvSpPr>
              <a:spLocks noChangeAspect="1" noEditPoints="1"/>
            </p:cNvSpPr>
            <p:nvPr/>
          </p:nvSpPr>
          <p:spPr bwMode="auto">
            <a:xfrm>
              <a:off x="3963987" y="9896313"/>
              <a:ext cx="225425" cy="227012"/>
            </a:xfrm>
            <a:custGeom>
              <a:avLst/>
              <a:gdLst>
                <a:gd name="T0" fmla="*/ 790 w 790"/>
                <a:gd name="T1" fmla="*/ 395 h 790"/>
                <a:gd name="T2" fmla="*/ 0 w 790"/>
                <a:gd name="T3" fmla="*/ 395 h 790"/>
                <a:gd name="T4" fmla="*/ 57 w 790"/>
                <a:gd name="T5" fmla="*/ 367 h 790"/>
                <a:gd name="T6" fmla="*/ 188 w 790"/>
                <a:gd name="T7" fmla="*/ 235 h 790"/>
                <a:gd name="T8" fmla="*/ 57 w 790"/>
                <a:gd name="T9" fmla="*/ 367 h 790"/>
                <a:gd name="T10" fmla="*/ 151 w 790"/>
                <a:gd name="T11" fmla="*/ 160 h 790"/>
                <a:gd name="T12" fmla="*/ 253 w 790"/>
                <a:gd name="T13" fmla="*/ 88 h 790"/>
                <a:gd name="T14" fmla="*/ 367 w 790"/>
                <a:gd name="T15" fmla="*/ 268 h 790"/>
                <a:gd name="T16" fmla="*/ 226 w 790"/>
                <a:gd name="T17" fmla="*/ 367 h 790"/>
                <a:gd name="T18" fmla="*/ 367 w 790"/>
                <a:gd name="T19" fmla="*/ 61 h 790"/>
                <a:gd name="T20" fmla="*/ 367 w 790"/>
                <a:gd name="T21" fmla="*/ 211 h 790"/>
                <a:gd name="T22" fmla="*/ 732 w 790"/>
                <a:gd name="T23" fmla="*/ 367 h 790"/>
                <a:gd name="T24" fmla="*/ 601 w 790"/>
                <a:gd name="T25" fmla="*/ 235 h 790"/>
                <a:gd name="T26" fmla="*/ 732 w 790"/>
                <a:gd name="T27" fmla="*/ 367 h 790"/>
                <a:gd name="T28" fmla="*/ 585 w 790"/>
                <a:gd name="T29" fmla="*/ 183 h 790"/>
                <a:gd name="T30" fmla="*/ 537 w 790"/>
                <a:gd name="T31" fmla="*/ 88 h 790"/>
                <a:gd name="T32" fmla="*/ 564 w 790"/>
                <a:gd name="T33" fmla="*/ 367 h 790"/>
                <a:gd name="T34" fmla="*/ 423 w 790"/>
                <a:gd name="T35" fmla="*/ 268 h 790"/>
                <a:gd name="T36" fmla="*/ 423 w 790"/>
                <a:gd name="T37" fmla="*/ 61 h 790"/>
                <a:gd name="T38" fmla="*/ 532 w 790"/>
                <a:gd name="T39" fmla="*/ 197 h 790"/>
                <a:gd name="T40" fmla="*/ 732 w 790"/>
                <a:gd name="T41" fmla="*/ 424 h 790"/>
                <a:gd name="T42" fmla="*/ 601 w 790"/>
                <a:gd name="T43" fmla="*/ 556 h 790"/>
                <a:gd name="T44" fmla="*/ 732 w 790"/>
                <a:gd name="T45" fmla="*/ 424 h 790"/>
                <a:gd name="T46" fmla="*/ 639 w 790"/>
                <a:gd name="T47" fmla="*/ 631 h 790"/>
                <a:gd name="T48" fmla="*/ 537 w 790"/>
                <a:gd name="T49" fmla="*/ 703 h 790"/>
                <a:gd name="T50" fmla="*/ 423 w 790"/>
                <a:gd name="T51" fmla="*/ 523 h 790"/>
                <a:gd name="T52" fmla="*/ 564 w 790"/>
                <a:gd name="T53" fmla="*/ 424 h 790"/>
                <a:gd name="T54" fmla="*/ 423 w 790"/>
                <a:gd name="T55" fmla="*/ 729 h 790"/>
                <a:gd name="T56" fmla="*/ 423 w 790"/>
                <a:gd name="T57" fmla="*/ 579 h 790"/>
                <a:gd name="T58" fmla="*/ 57 w 790"/>
                <a:gd name="T59" fmla="*/ 424 h 790"/>
                <a:gd name="T60" fmla="*/ 188 w 790"/>
                <a:gd name="T61" fmla="*/ 556 h 790"/>
                <a:gd name="T62" fmla="*/ 57 w 790"/>
                <a:gd name="T63" fmla="*/ 424 h 790"/>
                <a:gd name="T64" fmla="*/ 205 w 790"/>
                <a:gd name="T65" fmla="*/ 608 h 790"/>
                <a:gd name="T66" fmla="*/ 253 w 790"/>
                <a:gd name="T67" fmla="*/ 703 h 790"/>
                <a:gd name="T68" fmla="*/ 226 w 790"/>
                <a:gd name="T69" fmla="*/ 424 h 790"/>
                <a:gd name="T70" fmla="*/ 367 w 790"/>
                <a:gd name="T71" fmla="*/ 523 h 790"/>
                <a:gd name="T72" fmla="*/ 367 w 790"/>
                <a:gd name="T73" fmla="*/ 729 h 790"/>
                <a:gd name="T74" fmla="*/ 258 w 790"/>
                <a:gd name="T75" fmla="*/ 593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90" h="790">
                  <a:moveTo>
                    <a:pt x="395" y="0"/>
                  </a:moveTo>
                  <a:cubicBezTo>
                    <a:pt x="613" y="0"/>
                    <a:pt x="790" y="177"/>
                    <a:pt x="790" y="395"/>
                  </a:cubicBezTo>
                  <a:cubicBezTo>
                    <a:pt x="790" y="614"/>
                    <a:pt x="613" y="790"/>
                    <a:pt x="395" y="790"/>
                  </a:cubicBezTo>
                  <a:cubicBezTo>
                    <a:pt x="177" y="790"/>
                    <a:pt x="0" y="614"/>
                    <a:pt x="0" y="395"/>
                  </a:cubicBezTo>
                  <a:cubicBezTo>
                    <a:pt x="0" y="177"/>
                    <a:pt x="177" y="0"/>
                    <a:pt x="395" y="0"/>
                  </a:cubicBezTo>
                  <a:close/>
                  <a:moveTo>
                    <a:pt x="57" y="367"/>
                  </a:moveTo>
                  <a:lnTo>
                    <a:pt x="170" y="367"/>
                  </a:lnTo>
                  <a:cubicBezTo>
                    <a:pt x="172" y="320"/>
                    <a:pt x="178" y="276"/>
                    <a:pt x="188" y="235"/>
                  </a:cubicBezTo>
                  <a:cubicBezTo>
                    <a:pt x="162" y="226"/>
                    <a:pt x="138" y="215"/>
                    <a:pt x="116" y="203"/>
                  </a:cubicBezTo>
                  <a:cubicBezTo>
                    <a:pt x="83" y="250"/>
                    <a:pt x="62" y="306"/>
                    <a:pt x="57" y="367"/>
                  </a:cubicBezTo>
                  <a:close/>
                  <a:moveTo>
                    <a:pt x="253" y="88"/>
                  </a:moveTo>
                  <a:cubicBezTo>
                    <a:pt x="215" y="105"/>
                    <a:pt x="180" y="130"/>
                    <a:pt x="151" y="160"/>
                  </a:cubicBezTo>
                  <a:cubicBezTo>
                    <a:pt x="167" y="169"/>
                    <a:pt x="185" y="176"/>
                    <a:pt x="205" y="183"/>
                  </a:cubicBezTo>
                  <a:cubicBezTo>
                    <a:pt x="218" y="147"/>
                    <a:pt x="234" y="114"/>
                    <a:pt x="253" y="88"/>
                  </a:cubicBezTo>
                  <a:close/>
                  <a:moveTo>
                    <a:pt x="367" y="367"/>
                  </a:moveTo>
                  <a:lnTo>
                    <a:pt x="367" y="268"/>
                  </a:lnTo>
                  <a:cubicBezTo>
                    <a:pt x="323" y="266"/>
                    <a:pt x="281" y="260"/>
                    <a:pt x="242" y="251"/>
                  </a:cubicBezTo>
                  <a:cubicBezTo>
                    <a:pt x="233" y="287"/>
                    <a:pt x="228" y="326"/>
                    <a:pt x="226" y="367"/>
                  </a:cubicBezTo>
                  <a:lnTo>
                    <a:pt x="367" y="367"/>
                  </a:lnTo>
                  <a:close/>
                  <a:moveTo>
                    <a:pt x="367" y="61"/>
                  </a:moveTo>
                  <a:cubicBezTo>
                    <a:pt x="322" y="76"/>
                    <a:pt x="283" y="127"/>
                    <a:pt x="258" y="197"/>
                  </a:cubicBezTo>
                  <a:cubicBezTo>
                    <a:pt x="291" y="205"/>
                    <a:pt x="328" y="210"/>
                    <a:pt x="367" y="211"/>
                  </a:cubicBezTo>
                  <a:lnTo>
                    <a:pt x="367" y="61"/>
                  </a:lnTo>
                  <a:close/>
                  <a:moveTo>
                    <a:pt x="732" y="367"/>
                  </a:moveTo>
                  <a:cubicBezTo>
                    <a:pt x="727" y="306"/>
                    <a:pt x="706" y="250"/>
                    <a:pt x="673" y="203"/>
                  </a:cubicBezTo>
                  <a:cubicBezTo>
                    <a:pt x="652" y="215"/>
                    <a:pt x="628" y="226"/>
                    <a:pt x="601" y="235"/>
                  </a:cubicBezTo>
                  <a:cubicBezTo>
                    <a:pt x="612" y="276"/>
                    <a:pt x="618" y="320"/>
                    <a:pt x="620" y="367"/>
                  </a:cubicBezTo>
                  <a:lnTo>
                    <a:pt x="732" y="367"/>
                  </a:lnTo>
                  <a:close/>
                  <a:moveTo>
                    <a:pt x="537" y="88"/>
                  </a:moveTo>
                  <a:cubicBezTo>
                    <a:pt x="556" y="114"/>
                    <a:pt x="572" y="147"/>
                    <a:pt x="585" y="183"/>
                  </a:cubicBezTo>
                  <a:cubicBezTo>
                    <a:pt x="605" y="176"/>
                    <a:pt x="622" y="169"/>
                    <a:pt x="639" y="160"/>
                  </a:cubicBezTo>
                  <a:cubicBezTo>
                    <a:pt x="610" y="130"/>
                    <a:pt x="575" y="105"/>
                    <a:pt x="537" y="88"/>
                  </a:cubicBezTo>
                  <a:close/>
                  <a:moveTo>
                    <a:pt x="423" y="367"/>
                  </a:moveTo>
                  <a:lnTo>
                    <a:pt x="564" y="367"/>
                  </a:lnTo>
                  <a:cubicBezTo>
                    <a:pt x="562" y="326"/>
                    <a:pt x="557" y="287"/>
                    <a:pt x="548" y="251"/>
                  </a:cubicBezTo>
                  <a:cubicBezTo>
                    <a:pt x="509" y="260"/>
                    <a:pt x="467" y="266"/>
                    <a:pt x="423" y="268"/>
                  </a:cubicBezTo>
                  <a:lnTo>
                    <a:pt x="423" y="367"/>
                  </a:lnTo>
                  <a:close/>
                  <a:moveTo>
                    <a:pt x="423" y="61"/>
                  </a:moveTo>
                  <a:lnTo>
                    <a:pt x="423" y="211"/>
                  </a:lnTo>
                  <a:cubicBezTo>
                    <a:pt x="462" y="210"/>
                    <a:pt x="498" y="205"/>
                    <a:pt x="532" y="197"/>
                  </a:cubicBezTo>
                  <a:cubicBezTo>
                    <a:pt x="507" y="127"/>
                    <a:pt x="468" y="76"/>
                    <a:pt x="423" y="61"/>
                  </a:cubicBezTo>
                  <a:close/>
                  <a:moveTo>
                    <a:pt x="732" y="424"/>
                  </a:moveTo>
                  <a:lnTo>
                    <a:pt x="620" y="424"/>
                  </a:lnTo>
                  <a:cubicBezTo>
                    <a:pt x="618" y="470"/>
                    <a:pt x="612" y="515"/>
                    <a:pt x="601" y="556"/>
                  </a:cubicBezTo>
                  <a:cubicBezTo>
                    <a:pt x="628" y="565"/>
                    <a:pt x="652" y="576"/>
                    <a:pt x="673" y="588"/>
                  </a:cubicBezTo>
                  <a:cubicBezTo>
                    <a:pt x="706" y="541"/>
                    <a:pt x="727" y="484"/>
                    <a:pt x="732" y="424"/>
                  </a:cubicBezTo>
                  <a:close/>
                  <a:moveTo>
                    <a:pt x="537" y="703"/>
                  </a:moveTo>
                  <a:cubicBezTo>
                    <a:pt x="575" y="685"/>
                    <a:pt x="610" y="661"/>
                    <a:pt x="639" y="631"/>
                  </a:cubicBezTo>
                  <a:cubicBezTo>
                    <a:pt x="622" y="622"/>
                    <a:pt x="605" y="615"/>
                    <a:pt x="585" y="608"/>
                  </a:cubicBezTo>
                  <a:cubicBezTo>
                    <a:pt x="572" y="644"/>
                    <a:pt x="556" y="676"/>
                    <a:pt x="537" y="703"/>
                  </a:cubicBezTo>
                  <a:close/>
                  <a:moveTo>
                    <a:pt x="423" y="424"/>
                  </a:moveTo>
                  <a:lnTo>
                    <a:pt x="423" y="523"/>
                  </a:lnTo>
                  <a:cubicBezTo>
                    <a:pt x="467" y="525"/>
                    <a:pt x="509" y="531"/>
                    <a:pt x="548" y="540"/>
                  </a:cubicBezTo>
                  <a:cubicBezTo>
                    <a:pt x="557" y="504"/>
                    <a:pt x="562" y="465"/>
                    <a:pt x="564" y="424"/>
                  </a:cubicBezTo>
                  <a:lnTo>
                    <a:pt x="423" y="424"/>
                  </a:lnTo>
                  <a:close/>
                  <a:moveTo>
                    <a:pt x="423" y="729"/>
                  </a:moveTo>
                  <a:cubicBezTo>
                    <a:pt x="468" y="714"/>
                    <a:pt x="507" y="664"/>
                    <a:pt x="532" y="593"/>
                  </a:cubicBezTo>
                  <a:cubicBezTo>
                    <a:pt x="498" y="586"/>
                    <a:pt x="462" y="581"/>
                    <a:pt x="423" y="579"/>
                  </a:cubicBezTo>
                  <a:lnTo>
                    <a:pt x="423" y="729"/>
                  </a:lnTo>
                  <a:close/>
                  <a:moveTo>
                    <a:pt x="57" y="424"/>
                  </a:moveTo>
                  <a:cubicBezTo>
                    <a:pt x="62" y="484"/>
                    <a:pt x="83" y="541"/>
                    <a:pt x="116" y="588"/>
                  </a:cubicBezTo>
                  <a:cubicBezTo>
                    <a:pt x="138" y="576"/>
                    <a:pt x="162" y="565"/>
                    <a:pt x="188" y="556"/>
                  </a:cubicBezTo>
                  <a:cubicBezTo>
                    <a:pt x="178" y="515"/>
                    <a:pt x="172" y="470"/>
                    <a:pt x="170" y="424"/>
                  </a:cubicBezTo>
                  <a:lnTo>
                    <a:pt x="57" y="424"/>
                  </a:lnTo>
                  <a:close/>
                  <a:moveTo>
                    <a:pt x="253" y="703"/>
                  </a:moveTo>
                  <a:cubicBezTo>
                    <a:pt x="234" y="676"/>
                    <a:pt x="218" y="644"/>
                    <a:pt x="205" y="608"/>
                  </a:cubicBezTo>
                  <a:cubicBezTo>
                    <a:pt x="185" y="615"/>
                    <a:pt x="167" y="622"/>
                    <a:pt x="151" y="631"/>
                  </a:cubicBezTo>
                  <a:cubicBezTo>
                    <a:pt x="180" y="661"/>
                    <a:pt x="215" y="685"/>
                    <a:pt x="253" y="703"/>
                  </a:cubicBezTo>
                  <a:close/>
                  <a:moveTo>
                    <a:pt x="367" y="424"/>
                  </a:moveTo>
                  <a:lnTo>
                    <a:pt x="226" y="424"/>
                  </a:lnTo>
                  <a:cubicBezTo>
                    <a:pt x="228" y="465"/>
                    <a:pt x="233" y="504"/>
                    <a:pt x="242" y="540"/>
                  </a:cubicBezTo>
                  <a:cubicBezTo>
                    <a:pt x="281" y="531"/>
                    <a:pt x="323" y="525"/>
                    <a:pt x="367" y="523"/>
                  </a:cubicBezTo>
                  <a:lnTo>
                    <a:pt x="367" y="424"/>
                  </a:lnTo>
                  <a:close/>
                  <a:moveTo>
                    <a:pt x="367" y="729"/>
                  </a:moveTo>
                  <a:lnTo>
                    <a:pt x="367" y="579"/>
                  </a:lnTo>
                  <a:cubicBezTo>
                    <a:pt x="328" y="581"/>
                    <a:pt x="291" y="586"/>
                    <a:pt x="258" y="593"/>
                  </a:cubicBezTo>
                  <a:cubicBezTo>
                    <a:pt x="283" y="664"/>
                    <a:pt x="322" y="714"/>
                    <a:pt x="367" y="729"/>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609" name="Circle"/>
            <p:cNvSpPr>
              <a:spLocks noChangeAspect="1" noEditPoints="1"/>
            </p:cNvSpPr>
            <p:nvPr/>
          </p:nvSpPr>
          <p:spPr bwMode="auto">
            <a:xfrm>
              <a:off x="3887787" y="9820907"/>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992" name="RSS"/>
          <p:cNvGrpSpPr>
            <a:grpSpLocks noChangeAspect="1"/>
          </p:cNvGrpSpPr>
          <p:nvPr/>
        </p:nvGrpSpPr>
        <p:grpSpPr>
          <a:xfrm>
            <a:off x="7203144" y="4563264"/>
            <a:ext cx="377825" cy="377825"/>
            <a:chOff x="4277518" y="9847895"/>
            <a:chExt cx="377825" cy="377825"/>
          </a:xfrm>
        </p:grpSpPr>
        <p:sp>
          <p:nvSpPr>
            <p:cNvPr id="4269" name="RSS Icon"/>
            <p:cNvSpPr>
              <a:spLocks noChangeAspect="1" noEditPoints="1"/>
            </p:cNvSpPr>
            <p:nvPr/>
          </p:nvSpPr>
          <p:spPr bwMode="auto">
            <a:xfrm>
              <a:off x="4369593" y="9940764"/>
              <a:ext cx="193675" cy="192087"/>
            </a:xfrm>
            <a:custGeom>
              <a:avLst/>
              <a:gdLst>
                <a:gd name="T0" fmla="*/ 0 w 678"/>
                <a:gd name="T1" fmla="*/ 0 h 677"/>
                <a:gd name="T2" fmla="*/ 678 w 678"/>
                <a:gd name="T3" fmla="*/ 677 h 677"/>
                <a:gd name="T4" fmla="*/ 536 w 678"/>
                <a:gd name="T5" fmla="*/ 677 h 677"/>
                <a:gd name="T6" fmla="*/ 14 w 678"/>
                <a:gd name="T7" fmla="*/ 141 h 677"/>
                <a:gd name="T8" fmla="*/ 0 w 678"/>
                <a:gd name="T9" fmla="*/ 141 h 677"/>
                <a:gd name="T10" fmla="*/ 0 w 678"/>
                <a:gd name="T11" fmla="*/ 0 h 677"/>
                <a:gd name="T12" fmla="*/ 0 w 678"/>
                <a:gd name="T13" fmla="*/ 225 h 677"/>
                <a:gd name="T14" fmla="*/ 452 w 678"/>
                <a:gd name="T15" fmla="*/ 677 h 677"/>
                <a:gd name="T16" fmla="*/ 311 w 678"/>
                <a:gd name="T17" fmla="*/ 677 h 677"/>
                <a:gd name="T18" fmla="*/ 0 w 678"/>
                <a:gd name="T19" fmla="*/ 367 h 677"/>
                <a:gd name="T20" fmla="*/ 0 w 678"/>
                <a:gd name="T21" fmla="*/ 225 h 677"/>
                <a:gd name="T22" fmla="*/ 99 w 678"/>
                <a:gd name="T23" fmla="*/ 479 h 677"/>
                <a:gd name="T24" fmla="*/ 198 w 678"/>
                <a:gd name="T25" fmla="*/ 578 h 677"/>
                <a:gd name="T26" fmla="*/ 99 w 678"/>
                <a:gd name="T27" fmla="*/ 677 h 677"/>
                <a:gd name="T28" fmla="*/ 0 w 678"/>
                <a:gd name="T29" fmla="*/ 578 h 677"/>
                <a:gd name="T30" fmla="*/ 99 w 678"/>
                <a:gd name="T31" fmla="*/ 479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8" h="677">
                  <a:moveTo>
                    <a:pt x="0" y="0"/>
                  </a:moveTo>
                  <a:cubicBezTo>
                    <a:pt x="374" y="0"/>
                    <a:pt x="678" y="303"/>
                    <a:pt x="678" y="677"/>
                  </a:cubicBezTo>
                  <a:lnTo>
                    <a:pt x="536" y="677"/>
                  </a:lnTo>
                  <a:cubicBezTo>
                    <a:pt x="536" y="381"/>
                    <a:pt x="303" y="141"/>
                    <a:pt x="14" y="141"/>
                  </a:cubicBezTo>
                  <a:lnTo>
                    <a:pt x="0" y="141"/>
                  </a:lnTo>
                  <a:lnTo>
                    <a:pt x="0" y="0"/>
                  </a:lnTo>
                  <a:close/>
                  <a:moveTo>
                    <a:pt x="0" y="225"/>
                  </a:moveTo>
                  <a:cubicBezTo>
                    <a:pt x="250" y="225"/>
                    <a:pt x="452" y="428"/>
                    <a:pt x="452" y="677"/>
                  </a:cubicBezTo>
                  <a:lnTo>
                    <a:pt x="311" y="677"/>
                  </a:lnTo>
                  <a:cubicBezTo>
                    <a:pt x="311" y="506"/>
                    <a:pt x="172" y="367"/>
                    <a:pt x="0" y="367"/>
                  </a:cubicBezTo>
                  <a:lnTo>
                    <a:pt x="0" y="225"/>
                  </a:lnTo>
                  <a:close/>
                  <a:moveTo>
                    <a:pt x="99" y="479"/>
                  </a:moveTo>
                  <a:cubicBezTo>
                    <a:pt x="154" y="479"/>
                    <a:pt x="198" y="524"/>
                    <a:pt x="198" y="578"/>
                  </a:cubicBezTo>
                  <a:cubicBezTo>
                    <a:pt x="198" y="633"/>
                    <a:pt x="154" y="677"/>
                    <a:pt x="99" y="677"/>
                  </a:cubicBezTo>
                  <a:cubicBezTo>
                    <a:pt x="44" y="677"/>
                    <a:pt x="0" y="633"/>
                    <a:pt x="0" y="578"/>
                  </a:cubicBezTo>
                  <a:cubicBezTo>
                    <a:pt x="0" y="524"/>
                    <a:pt x="44" y="479"/>
                    <a:pt x="99" y="479"/>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610" name="Circle"/>
            <p:cNvSpPr>
              <a:spLocks noChangeAspect="1" noEditPoints="1"/>
            </p:cNvSpPr>
            <p:nvPr/>
          </p:nvSpPr>
          <p:spPr bwMode="auto">
            <a:xfrm>
              <a:off x="4277518" y="984789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996" name="Database"/>
          <p:cNvGrpSpPr>
            <a:grpSpLocks noChangeAspect="1"/>
          </p:cNvGrpSpPr>
          <p:nvPr/>
        </p:nvGrpSpPr>
        <p:grpSpPr>
          <a:xfrm>
            <a:off x="9882436" y="4563264"/>
            <a:ext cx="377825" cy="377825"/>
            <a:chOff x="5785643" y="9849483"/>
            <a:chExt cx="377825" cy="377825"/>
          </a:xfrm>
        </p:grpSpPr>
        <p:sp>
          <p:nvSpPr>
            <p:cNvPr id="4273" name="Database Icon"/>
            <p:cNvSpPr>
              <a:spLocks noChangeAspect="1" noEditPoints="1"/>
            </p:cNvSpPr>
            <p:nvPr/>
          </p:nvSpPr>
          <p:spPr bwMode="auto">
            <a:xfrm>
              <a:off x="5885655" y="9941558"/>
              <a:ext cx="177800" cy="193675"/>
            </a:xfrm>
            <a:custGeom>
              <a:avLst/>
              <a:gdLst>
                <a:gd name="T0" fmla="*/ 311 w 621"/>
                <a:gd name="T1" fmla="*/ 0 h 677"/>
                <a:gd name="T2" fmla="*/ 621 w 621"/>
                <a:gd name="T3" fmla="*/ 85 h 677"/>
                <a:gd name="T4" fmla="*/ 542 w 621"/>
                <a:gd name="T5" fmla="*/ 141 h 677"/>
                <a:gd name="T6" fmla="*/ 311 w 621"/>
                <a:gd name="T7" fmla="*/ 169 h 677"/>
                <a:gd name="T8" fmla="*/ 79 w 621"/>
                <a:gd name="T9" fmla="*/ 141 h 677"/>
                <a:gd name="T10" fmla="*/ 0 w 621"/>
                <a:gd name="T11" fmla="*/ 85 h 677"/>
                <a:gd name="T12" fmla="*/ 311 w 621"/>
                <a:gd name="T13" fmla="*/ 0 h 677"/>
                <a:gd name="T14" fmla="*/ 621 w 621"/>
                <a:gd name="T15" fmla="*/ 593 h 677"/>
                <a:gd name="T16" fmla="*/ 311 w 621"/>
                <a:gd name="T17" fmla="*/ 677 h 677"/>
                <a:gd name="T18" fmla="*/ 0 w 621"/>
                <a:gd name="T19" fmla="*/ 593 h 677"/>
                <a:gd name="T20" fmla="*/ 0 w 621"/>
                <a:gd name="T21" fmla="*/ 480 h 677"/>
                <a:gd name="T22" fmla="*/ 311 w 621"/>
                <a:gd name="T23" fmla="*/ 565 h 677"/>
                <a:gd name="T24" fmla="*/ 621 w 621"/>
                <a:gd name="T25" fmla="*/ 480 h 677"/>
                <a:gd name="T26" fmla="*/ 621 w 621"/>
                <a:gd name="T27" fmla="*/ 593 h 677"/>
                <a:gd name="T28" fmla="*/ 621 w 621"/>
                <a:gd name="T29" fmla="*/ 423 h 677"/>
                <a:gd name="T30" fmla="*/ 311 w 621"/>
                <a:gd name="T31" fmla="*/ 508 h 677"/>
                <a:gd name="T32" fmla="*/ 0 w 621"/>
                <a:gd name="T33" fmla="*/ 423 h 677"/>
                <a:gd name="T34" fmla="*/ 0 w 621"/>
                <a:gd name="T35" fmla="*/ 311 h 677"/>
                <a:gd name="T36" fmla="*/ 311 w 621"/>
                <a:gd name="T37" fmla="*/ 395 h 677"/>
                <a:gd name="T38" fmla="*/ 621 w 621"/>
                <a:gd name="T39" fmla="*/ 311 h 677"/>
                <a:gd name="T40" fmla="*/ 621 w 621"/>
                <a:gd name="T41" fmla="*/ 423 h 677"/>
                <a:gd name="T42" fmla="*/ 621 w 621"/>
                <a:gd name="T43" fmla="*/ 254 h 677"/>
                <a:gd name="T44" fmla="*/ 311 w 621"/>
                <a:gd name="T45" fmla="*/ 339 h 677"/>
                <a:gd name="T46" fmla="*/ 0 w 621"/>
                <a:gd name="T47" fmla="*/ 254 h 677"/>
                <a:gd name="T48" fmla="*/ 0 w 621"/>
                <a:gd name="T49" fmla="*/ 141 h 677"/>
                <a:gd name="T50" fmla="*/ 311 w 621"/>
                <a:gd name="T51" fmla="*/ 226 h 677"/>
                <a:gd name="T52" fmla="*/ 621 w 621"/>
                <a:gd name="T53" fmla="*/ 141 h 677"/>
                <a:gd name="T54" fmla="*/ 621 w 621"/>
                <a:gd name="T55" fmla="*/ 254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21" h="677">
                  <a:moveTo>
                    <a:pt x="311" y="0"/>
                  </a:moveTo>
                  <a:cubicBezTo>
                    <a:pt x="482" y="0"/>
                    <a:pt x="621" y="38"/>
                    <a:pt x="621" y="85"/>
                  </a:cubicBezTo>
                  <a:cubicBezTo>
                    <a:pt x="621" y="106"/>
                    <a:pt x="591" y="126"/>
                    <a:pt x="542" y="141"/>
                  </a:cubicBezTo>
                  <a:cubicBezTo>
                    <a:pt x="485" y="159"/>
                    <a:pt x="403" y="169"/>
                    <a:pt x="311" y="169"/>
                  </a:cubicBezTo>
                  <a:cubicBezTo>
                    <a:pt x="219" y="169"/>
                    <a:pt x="136" y="159"/>
                    <a:pt x="79" y="141"/>
                  </a:cubicBezTo>
                  <a:cubicBezTo>
                    <a:pt x="30" y="126"/>
                    <a:pt x="0" y="106"/>
                    <a:pt x="0" y="85"/>
                  </a:cubicBezTo>
                  <a:cubicBezTo>
                    <a:pt x="0" y="38"/>
                    <a:pt x="139" y="0"/>
                    <a:pt x="311" y="0"/>
                  </a:cubicBezTo>
                  <a:close/>
                  <a:moveTo>
                    <a:pt x="621" y="593"/>
                  </a:moveTo>
                  <a:cubicBezTo>
                    <a:pt x="621" y="640"/>
                    <a:pt x="482" y="677"/>
                    <a:pt x="311" y="677"/>
                  </a:cubicBezTo>
                  <a:cubicBezTo>
                    <a:pt x="139" y="677"/>
                    <a:pt x="0" y="640"/>
                    <a:pt x="0" y="593"/>
                  </a:cubicBezTo>
                  <a:lnTo>
                    <a:pt x="0" y="480"/>
                  </a:lnTo>
                  <a:cubicBezTo>
                    <a:pt x="0" y="527"/>
                    <a:pt x="139" y="565"/>
                    <a:pt x="311" y="565"/>
                  </a:cubicBezTo>
                  <a:cubicBezTo>
                    <a:pt x="482" y="565"/>
                    <a:pt x="621" y="527"/>
                    <a:pt x="621" y="480"/>
                  </a:cubicBezTo>
                  <a:lnTo>
                    <a:pt x="621" y="593"/>
                  </a:lnTo>
                  <a:close/>
                  <a:moveTo>
                    <a:pt x="621" y="423"/>
                  </a:moveTo>
                  <a:cubicBezTo>
                    <a:pt x="621" y="470"/>
                    <a:pt x="482" y="508"/>
                    <a:pt x="311" y="508"/>
                  </a:cubicBezTo>
                  <a:cubicBezTo>
                    <a:pt x="139" y="508"/>
                    <a:pt x="0" y="470"/>
                    <a:pt x="0" y="423"/>
                  </a:cubicBezTo>
                  <a:lnTo>
                    <a:pt x="0" y="311"/>
                  </a:lnTo>
                  <a:cubicBezTo>
                    <a:pt x="0" y="357"/>
                    <a:pt x="139" y="395"/>
                    <a:pt x="311" y="395"/>
                  </a:cubicBezTo>
                  <a:cubicBezTo>
                    <a:pt x="482" y="395"/>
                    <a:pt x="621" y="357"/>
                    <a:pt x="621" y="311"/>
                  </a:cubicBezTo>
                  <a:lnTo>
                    <a:pt x="621" y="423"/>
                  </a:lnTo>
                  <a:close/>
                  <a:moveTo>
                    <a:pt x="621" y="254"/>
                  </a:moveTo>
                  <a:cubicBezTo>
                    <a:pt x="621" y="301"/>
                    <a:pt x="482" y="339"/>
                    <a:pt x="311" y="339"/>
                  </a:cubicBezTo>
                  <a:cubicBezTo>
                    <a:pt x="139" y="339"/>
                    <a:pt x="0" y="301"/>
                    <a:pt x="0" y="254"/>
                  </a:cubicBezTo>
                  <a:lnTo>
                    <a:pt x="0" y="141"/>
                  </a:lnTo>
                  <a:cubicBezTo>
                    <a:pt x="0" y="188"/>
                    <a:pt x="139" y="226"/>
                    <a:pt x="311" y="226"/>
                  </a:cubicBezTo>
                  <a:cubicBezTo>
                    <a:pt x="482" y="226"/>
                    <a:pt x="621" y="188"/>
                    <a:pt x="621" y="141"/>
                  </a:cubicBezTo>
                  <a:lnTo>
                    <a:pt x="621" y="254"/>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611" name="Circle"/>
            <p:cNvSpPr>
              <a:spLocks noChangeAspect="1" noEditPoints="1"/>
            </p:cNvSpPr>
            <p:nvPr/>
          </p:nvSpPr>
          <p:spPr bwMode="auto">
            <a:xfrm>
              <a:off x="5785643" y="9849483"/>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997" name="Puzzle"/>
          <p:cNvGrpSpPr>
            <a:grpSpLocks noChangeAspect="1"/>
          </p:cNvGrpSpPr>
          <p:nvPr/>
        </p:nvGrpSpPr>
        <p:grpSpPr>
          <a:xfrm>
            <a:off x="10545914" y="4563263"/>
            <a:ext cx="377825" cy="377825"/>
            <a:chOff x="6180137" y="9828845"/>
            <a:chExt cx="377825" cy="377825"/>
          </a:xfrm>
        </p:grpSpPr>
        <p:sp>
          <p:nvSpPr>
            <p:cNvPr id="4274" name="Puzzle Icon"/>
            <p:cNvSpPr>
              <a:spLocks noChangeAspect="1"/>
            </p:cNvSpPr>
            <p:nvPr/>
          </p:nvSpPr>
          <p:spPr bwMode="auto">
            <a:xfrm>
              <a:off x="6268243" y="9916951"/>
              <a:ext cx="201612" cy="201612"/>
            </a:xfrm>
            <a:custGeom>
              <a:avLst/>
              <a:gdLst>
                <a:gd name="T0" fmla="*/ 71 w 127"/>
                <a:gd name="T1" fmla="*/ 20 h 127"/>
                <a:gd name="T2" fmla="*/ 107 w 127"/>
                <a:gd name="T3" fmla="*/ 20 h 127"/>
                <a:gd name="T4" fmla="*/ 107 w 127"/>
                <a:gd name="T5" fmla="*/ 56 h 127"/>
                <a:gd name="T6" fmla="*/ 127 w 127"/>
                <a:gd name="T7" fmla="*/ 56 h 127"/>
                <a:gd name="T8" fmla="*/ 127 w 127"/>
                <a:gd name="T9" fmla="*/ 86 h 127"/>
                <a:gd name="T10" fmla="*/ 107 w 127"/>
                <a:gd name="T11" fmla="*/ 86 h 127"/>
                <a:gd name="T12" fmla="*/ 107 w 127"/>
                <a:gd name="T13" fmla="*/ 127 h 127"/>
                <a:gd name="T14" fmla="*/ 71 w 127"/>
                <a:gd name="T15" fmla="*/ 127 h 127"/>
                <a:gd name="T16" fmla="*/ 71 w 127"/>
                <a:gd name="T17" fmla="*/ 107 h 127"/>
                <a:gd name="T18" fmla="*/ 41 w 127"/>
                <a:gd name="T19" fmla="*/ 107 h 127"/>
                <a:gd name="T20" fmla="*/ 41 w 127"/>
                <a:gd name="T21" fmla="*/ 127 h 127"/>
                <a:gd name="T22" fmla="*/ 0 w 127"/>
                <a:gd name="T23" fmla="*/ 127 h 127"/>
                <a:gd name="T24" fmla="*/ 0 w 127"/>
                <a:gd name="T25" fmla="*/ 86 h 127"/>
                <a:gd name="T26" fmla="*/ 21 w 127"/>
                <a:gd name="T27" fmla="*/ 86 h 127"/>
                <a:gd name="T28" fmla="*/ 21 w 127"/>
                <a:gd name="T29" fmla="*/ 56 h 127"/>
                <a:gd name="T30" fmla="*/ 0 w 127"/>
                <a:gd name="T31" fmla="*/ 56 h 127"/>
                <a:gd name="T32" fmla="*/ 0 w 127"/>
                <a:gd name="T33" fmla="*/ 20 h 127"/>
                <a:gd name="T34" fmla="*/ 41 w 127"/>
                <a:gd name="T35" fmla="*/ 20 h 127"/>
                <a:gd name="T36" fmla="*/ 41 w 127"/>
                <a:gd name="T37" fmla="*/ 0 h 127"/>
                <a:gd name="T38" fmla="*/ 71 w 127"/>
                <a:gd name="T39" fmla="*/ 0 h 127"/>
                <a:gd name="T40" fmla="*/ 71 w 127"/>
                <a:gd name="T41" fmla="*/ 2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7">
                  <a:moveTo>
                    <a:pt x="71" y="20"/>
                  </a:moveTo>
                  <a:lnTo>
                    <a:pt x="107" y="20"/>
                  </a:lnTo>
                  <a:lnTo>
                    <a:pt x="107" y="56"/>
                  </a:lnTo>
                  <a:lnTo>
                    <a:pt x="127" y="56"/>
                  </a:lnTo>
                  <a:lnTo>
                    <a:pt x="127" y="86"/>
                  </a:lnTo>
                  <a:lnTo>
                    <a:pt x="107" y="86"/>
                  </a:lnTo>
                  <a:lnTo>
                    <a:pt x="107" y="127"/>
                  </a:lnTo>
                  <a:lnTo>
                    <a:pt x="71" y="127"/>
                  </a:lnTo>
                  <a:lnTo>
                    <a:pt x="71" y="107"/>
                  </a:lnTo>
                  <a:lnTo>
                    <a:pt x="41" y="107"/>
                  </a:lnTo>
                  <a:lnTo>
                    <a:pt x="41" y="127"/>
                  </a:lnTo>
                  <a:lnTo>
                    <a:pt x="0" y="127"/>
                  </a:lnTo>
                  <a:lnTo>
                    <a:pt x="0" y="86"/>
                  </a:lnTo>
                  <a:lnTo>
                    <a:pt x="21" y="86"/>
                  </a:lnTo>
                  <a:lnTo>
                    <a:pt x="21" y="56"/>
                  </a:lnTo>
                  <a:lnTo>
                    <a:pt x="0" y="56"/>
                  </a:lnTo>
                  <a:lnTo>
                    <a:pt x="0" y="20"/>
                  </a:lnTo>
                  <a:lnTo>
                    <a:pt x="41" y="20"/>
                  </a:lnTo>
                  <a:lnTo>
                    <a:pt x="41" y="0"/>
                  </a:lnTo>
                  <a:lnTo>
                    <a:pt x="71" y="0"/>
                  </a:lnTo>
                  <a:lnTo>
                    <a:pt x="71" y="20"/>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612" name="Circle"/>
            <p:cNvSpPr>
              <a:spLocks noChangeAspect="1" noEditPoints="1"/>
            </p:cNvSpPr>
            <p:nvPr/>
          </p:nvSpPr>
          <p:spPr bwMode="auto">
            <a:xfrm>
              <a:off x="6180137" y="98288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993" name="Measure"/>
          <p:cNvGrpSpPr>
            <a:grpSpLocks noChangeAspect="1"/>
          </p:cNvGrpSpPr>
          <p:nvPr/>
        </p:nvGrpSpPr>
        <p:grpSpPr>
          <a:xfrm>
            <a:off x="7872967" y="4563264"/>
            <a:ext cx="377825" cy="377825"/>
            <a:chOff x="4649787" y="9843133"/>
            <a:chExt cx="377825" cy="377825"/>
          </a:xfrm>
        </p:grpSpPr>
        <p:sp>
          <p:nvSpPr>
            <p:cNvPr id="4270" name="Measure Icon"/>
            <p:cNvSpPr>
              <a:spLocks noChangeAspect="1" noEditPoints="1"/>
            </p:cNvSpPr>
            <p:nvPr/>
          </p:nvSpPr>
          <p:spPr bwMode="auto">
            <a:xfrm>
              <a:off x="4741862" y="9935208"/>
              <a:ext cx="193675" cy="193675"/>
            </a:xfrm>
            <a:custGeom>
              <a:avLst/>
              <a:gdLst>
                <a:gd name="T0" fmla="*/ 677 w 677"/>
                <a:gd name="T1" fmla="*/ 0 h 677"/>
                <a:gd name="T2" fmla="*/ 677 w 677"/>
                <a:gd name="T3" fmla="*/ 677 h 677"/>
                <a:gd name="T4" fmla="*/ 0 w 677"/>
                <a:gd name="T5" fmla="*/ 677 h 677"/>
                <a:gd name="T6" fmla="*/ 135 w 677"/>
                <a:gd name="T7" fmla="*/ 542 h 677"/>
                <a:gd name="T8" fmla="*/ 186 w 677"/>
                <a:gd name="T9" fmla="*/ 592 h 677"/>
                <a:gd name="T10" fmla="*/ 206 w 677"/>
                <a:gd name="T11" fmla="*/ 572 h 677"/>
                <a:gd name="T12" fmla="*/ 155 w 677"/>
                <a:gd name="T13" fmla="*/ 522 h 677"/>
                <a:gd name="T14" fmla="*/ 217 w 677"/>
                <a:gd name="T15" fmla="*/ 460 h 677"/>
                <a:gd name="T16" fmla="*/ 290 w 677"/>
                <a:gd name="T17" fmla="*/ 534 h 677"/>
                <a:gd name="T18" fmla="*/ 310 w 677"/>
                <a:gd name="T19" fmla="*/ 514 h 677"/>
                <a:gd name="T20" fmla="*/ 236 w 677"/>
                <a:gd name="T21" fmla="*/ 440 h 677"/>
                <a:gd name="T22" fmla="*/ 301 w 677"/>
                <a:gd name="T23" fmla="*/ 376 h 677"/>
                <a:gd name="T24" fmla="*/ 348 w 677"/>
                <a:gd name="T25" fmla="*/ 423 h 677"/>
                <a:gd name="T26" fmla="*/ 368 w 677"/>
                <a:gd name="T27" fmla="*/ 403 h 677"/>
                <a:gd name="T28" fmla="*/ 321 w 677"/>
                <a:gd name="T29" fmla="*/ 356 h 677"/>
                <a:gd name="T30" fmla="*/ 383 w 677"/>
                <a:gd name="T31" fmla="*/ 295 h 677"/>
                <a:gd name="T32" fmla="*/ 453 w 677"/>
                <a:gd name="T33" fmla="*/ 365 h 677"/>
                <a:gd name="T34" fmla="*/ 473 w 677"/>
                <a:gd name="T35" fmla="*/ 345 h 677"/>
                <a:gd name="T36" fmla="*/ 403 w 677"/>
                <a:gd name="T37" fmla="*/ 274 h 677"/>
                <a:gd name="T38" fmla="*/ 466 w 677"/>
                <a:gd name="T39" fmla="*/ 212 h 677"/>
                <a:gd name="T40" fmla="*/ 524 w 677"/>
                <a:gd name="T41" fmla="*/ 270 h 677"/>
                <a:gd name="T42" fmla="*/ 544 w 677"/>
                <a:gd name="T43" fmla="*/ 250 h 677"/>
                <a:gd name="T44" fmla="*/ 486 w 677"/>
                <a:gd name="T45" fmla="*/ 192 h 677"/>
                <a:gd name="T46" fmla="*/ 540 w 677"/>
                <a:gd name="T47" fmla="*/ 136 h 677"/>
                <a:gd name="T48" fmla="*/ 588 w 677"/>
                <a:gd name="T49" fmla="*/ 184 h 677"/>
                <a:gd name="T50" fmla="*/ 608 w 677"/>
                <a:gd name="T51" fmla="*/ 164 h 677"/>
                <a:gd name="T52" fmla="*/ 560 w 677"/>
                <a:gd name="T53" fmla="*/ 116 h 677"/>
                <a:gd name="T54" fmla="*/ 677 w 677"/>
                <a:gd name="T55" fmla="*/ 0 h 677"/>
                <a:gd name="T56" fmla="*/ 593 w 677"/>
                <a:gd name="T57" fmla="*/ 310 h 677"/>
                <a:gd name="T58" fmla="*/ 311 w 677"/>
                <a:gd name="T59" fmla="*/ 592 h 677"/>
                <a:gd name="T60" fmla="*/ 593 w 677"/>
                <a:gd name="T61" fmla="*/ 592 h 677"/>
                <a:gd name="T62" fmla="*/ 593 w 677"/>
                <a:gd name="T63" fmla="*/ 31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7" h="677">
                  <a:moveTo>
                    <a:pt x="677" y="0"/>
                  </a:moveTo>
                  <a:lnTo>
                    <a:pt x="677" y="677"/>
                  </a:lnTo>
                  <a:lnTo>
                    <a:pt x="0" y="677"/>
                  </a:lnTo>
                  <a:lnTo>
                    <a:pt x="135" y="542"/>
                  </a:lnTo>
                  <a:lnTo>
                    <a:pt x="186" y="592"/>
                  </a:lnTo>
                  <a:lnTo>
                    <a:pt x="206" y="572"/>
                  </a:lnTo>
                  <a:lnTo>
                    <a:pt x="155" y="522"/>
                  </a:lnTo>
                  <a:lnTo>
                    <a:pt x="217" y="460"/>
                  </a:lnTo>
                  <a:lnTo>
                    <a:pt x="290" y="534"/>
                  </a:lnTo>
                  <a:lnTo>
                    <a:pt x="310" y="514"/>
                  </a:lnTo>
                  <a:lnTo>
                    <a:pt x="236" y="440"/>
                  </a:lnTo>
                  <a:lnTo>
                    <a:pt x="301" y="376"/>
                  </a:lnTo>
                  <a:lnTo>
                    <a:pt x="348" y="423"/>
                  </a:lnTo>
                  <a:lnTo>
                    <a:pt x="368" y="403"/>
                  </a:lnTo>
                  <a:lnTo>
                    <a:pt x="321" y="356"/>
                  </a:lnTo>
                  <a:lnTo>
                    <a:pt x="383" y="295"/>
                  </a:lnTo>
                  <a:lnTo>
                    <a:pt x="453" y="365"/>
                  </a:lnTo>
                  <a:lnTo>
                    <a:pt x="473" y="345"/>
                  </a:lnTo>
                  <a:lnTo>
                    <a:pt x="403" y="274"/>
                  </a:lnTo>
                  <a:lnTo>
                    <a:pt x="466" y="212"/>
                  </a:lnTo>
                  <a:lnTo>
                    <a:pt x="524" y="270"/>
                  </a:lnTo>
                  <a:lnTo>
                    <a:pt x="544" y="250"/>
                  </a:lnTo>
                  <a:lnTo>
                    <a:pt x="486" y="192"/>
                  </a:lnTo>
                  <a:lnTo>
                    <a:pt x="540" y="136"/>
                  </a:lnTo>
                  <a:lnTo>
                    <a:pt x="588" y="184"/>
                  </a:lnTo>
                  <a:lnTo>
                    <a:pt x="608" y="164"/>
                  </a:lnTo>
                  <a:lnTo>
                    <a:pt x="560" y="116"/>
                  </a:lnTo>
                  <a:lnTo>
                    <a:pt x="677" y="0"/>
                  </a:lnTo>
                  <a:close/>
                  <a:moveTo>
                    <a:pt x="593" y="310"/>
                  </a:moveTo>
                  <a:lnTo>
                    <a:pt x="311" y="592"/>
                  </a:lnTo>
                  <a:lnTo>
                    <a:pt x="593" y="592"/>
                  </a:lnTo>
                  <a:lnTo>
                    <a:pt x="593" y="310"/>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614" name="Circle"/>
            <p:cNvSpPr>
              <a:spLocks noChangeAspect="1" noEditPoints="1"/>
            </p:cNvSpPr>
            <p:nvPr/>
          </p:nvSpPr>
          <p:spPr bwMode="auto">
            <a:xfrm>
              <a:off x="4649787" y="9843133"/>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994" name="View"/>
          <p:cNvGrpSpPr>
            <a:grpSpLocks noChangeAspect="1"/>
          </p:cNvGrpSpPr>
          <p:nvPr/>
        </p:nvGrpSpPr>
        <p:grpSpPr>
          <a:xfrm>
            <a:off x="8542790" y="4563264"/>
            <a:ext cx="377825" cy="377825"/>
            <a:chOff x="5044281" y="9822495"/>
            <a:chExt cx="377825" cy="377825"/>
          </a:xfrm>
        </p:grpSpPr>
        <p:sp>
          <p:nvSpPr>
            <p:cNvPr id="4271" name="View Icon"/>
            <p:cNvSpPr>
              <a:spLocks noChangeAspect="1" noEditPoints="1"/>
            </p:cNvSpPr>
            <p:nvPr/>
          </p:nvSpPr>
          <p:spPr bwMode="auto">
            <a:xfrm>
              <a:off x="5128418" y="9947114"/>
              <a:ext cx="209550" cy="128587"/>
            </a:xfrm>
            <a:custGeom>
              <a:avLst/>
              <a:gdLst>
                <a:gd name="T0" fmla="*/ 367 w 734"/>
                <a:gd name="T1" fmla="*/ 141 h 452"/>
                <a:gd name="T2" fmla="*/ 452 w 734"/>
                <a:gd name="T3" fmla="*/ 226 h 452"/>
                <a:gd name="T4" fmla="*/ 367 w 734"/>
                <a:gd name="T5" fmla="*/ 310 h 452"/>
                <a:gd name="T6" fmla="*/ 283 w 734"/>
                <a:gd name="T7" fmla="*/ 226 h 452"/>
                <a:gd name="T8" fmla="*/ 367 w 734"/>
                <a:gd name="T9" fmla="*/ 141 h 452"/>
                <a:gd name="T10" fmla="*/ 367 w 734"/>
                <a:gd name="T11" fmla="*/ 0 h 452"/>
                <a:gd name="T12" fmla="*/ 734 w 734"/>
                <a:gd name="T13" fmla="*/ 226 h 452"/>
                <a:gd name="T14" fmla="*/ 367 w 734"/>
                <a:gd name="T15" fmla="*/ 452 h 452"/>
                <a:gd name="T16" fmla="*/ 0 w 734"/>
                <a:gd name="T17" fmla="*/ 226 h 452"/>
                <a:gd name="T18" fmla="*/ 367 w 734"/>
                <a:gd name="T19" fmla="*/ 0 h 452"/>
                <a:gd name="T20" fmla="*/ 367 w 734"/>
                <a:gd name="T21" fmla="*/ 71 h 452"/>
                <a:gd name="T22" fmla="*/ 212 w 734"/>
                <a:gd name="T23" fmla="*/ 226 h 452"/>
                <a:gd name="T24" fmla="*/ 367 w 734"/>
                <a:gd name="T25" fmla="*/ 381 h 452"/>
                <a:gd name="T26" fmla="*/ 523 w 734"/>
                <a:gd name="T27" fmla="*/ 226 h 452"/>
                <a:gd name="T28" fmla="*/ 367 w 734"/>
                <a:gd name="T29" fmla="*/ 71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4" h="452">
                  <a:moveTo>
                    <a:pt x="367" y="141"/>
                  </a:moveTo>
                  <a:cubicBezTo>
                    <a:pt x="414" y="141"/>
                    <a:pt x="452" y="179"/>
                    <a:pt x="452" y="226"/>
                  </a:cubicBezTo>
                  <a:cubicBezTo>
                    <a:pt x="452" y="273"/>
                    <a:pt x="414" y="310"/>
                    <a:pt x="367" y="310"/>
                  </a:cubicBezTo>
                  <a:cubicBezTo>
                    <a:pt x="321" y="310"/>
                    <a:pt x="283" y="273"/>
                    <a:pt x="283" y="226"/>
                  </a:cubicBezTo>
                  <a:cubicBezTo>
                    <a:pt x="283" y="179"/>
                    <a:pt x="321" y="141"/>
                    <a:pt x="367" y="141"/>
                  </a:cubicBezTo>
                  <a:close/>
                  <a:moveTo>
                    <a:pt x="367" y="0"/>
                  </a:moveTo>
                  <a:cubicBezTo>
                    <a:pt x="565" y="0"/>
                    <a:pt x="734" y="141"/>
                    <a:pt x="734" y="226"/>
                  </a:cubicBezTo>
                  <a:cubicBezTo>
                    <a:pt x="734" y="310"/>
                    <a:pt x="565" y="452"/>
                    <a:pt x="367" y="452"/>
                  </a:cubicBezTo>
                  <a:cubicBezTo>
                    <a:pt x="170" y="452"/>
                    <a:pt x="0" y="310"/>
                    <a:pt x="0" y="226"/>
                  </a:cubicBezTo>
                  <a:cubicBezTo>
                    <a:pt x="0" y="141"/>
                    <a:pt x="170" y="0"/>
                    <a:pt x="367" y="0"/>
                  </a:cubicBezTo>
                  <a:close/>
                  <a:moveTo>
                    <a:pt x="367" y="71"/>
                  </a:moveTo>
                  <a:cubicBezTo>
                    <a:pt x="282" y="71"/>
                    <a:pt x="212" y="140"/>
                    <a:pt x="212" y="226"/>
                  </a:cubicBezTo>
                  <a:cubicBezTo>
                    <a:pt x="212" y="312"/>
                    <a:pt x="282" y="381"/>
                    <a:pt x="367" y="381"/>
                  </a:cubicBezTo>
                  <a:cubicBezTo>
                    <a:pt x="453" y="381"/>
                    <a:pt x="523" y="312"/>
                    <a:pt x="523" y="226"/>
                  </a:cubicBezTo>
                  <a:cubicBezTo>
                    <a:pt x="523" y="140"/>
                    <a:pt x="453" y="71"/>
                    <a:pt x="367" y="71"/>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615" name="Circle"/>
            <p:cNvSpPr>
              <a:spLocks noChangeAspect="1" noEditPoints="1"/>
            </p:cNvSpPr>
            <p:nvPr/>
          </p:nvSpPr>
          <p:spPr bwMode="auto">
            <a:xfrm>
              <a:off x="5044281" y="982249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995" name="Shield"/>
          <p:cNvGrpSpPr>
            <a:grpSpLocks noChangeAspect="1"/>
          </p:cNvGrpSpPr>
          <p:nvPr/>
        </p:nvGrpSpPr>
        <p:grpSpPr>
          <a:xfrm>
            <a:off x="9212613" y="4563264"/>
            <a:ext cx="377825" cy="377825"/>
            <a:chOff x="5434012" y="9849483"/>
            <a:chExt cx="377825" cy="377825"/>
          </a:xfrm>
        </p:grpSpPr>
        <p:sp>
          <p:nvSpPr>
            <p:cNvPr id="4272" name="Shield Icon"/>
            <p:cNvSpPr>
              <a:spLocks noChangeAspect="1"/>
            </p:cNvSpPr>
            <p:nvPr/>
          </p:nvSpPr>
          <p:spPr bwMode="auto">
            <a:xfrm>
              <a:off x="5518149" y="9932827"/>
              <a:ext cx="209550" cy="211137"/>
            </a:xfrm>
            <a:custGeom>
              <a:avLst/>
              <a:gdLst>
                <a:gd name="T0" fmla="*/ 668 w 735"/>
                <a:gd name="T1" fmla="*/ 84 h 734"/>
                <a:gd name="T2" fmla="*/ 692 w 735"/>
                <a:gd name="T3" fmla="*/ 78 h 734"/>
                <a:gd name="T4" fmla="*/ 711 w 735"/>
                <a:gd name="T5" fmla="*/ 83 h 734"/>
                <a:gd name="T6" fmla="*/ 724 w 735"/>
                <a:gd name="T7" fmla="*/ 96 h 734"/>
                <a:gd name="T8" fmla="*/ 732 w 735"/>
                <a:gd name="T9" fmla="*/ 114 h 734"/>
                <a:gd name="T10" fmla="*/ 735 w 735"/>
                <a:gd name="T11" fmla="*/ 134 h 734"/>
                <a:gd name="T12" fmla="*/ 728 w 735"/>
                <a:gd name="T13" fmla="*/ 251 h 734"/>
                <a:gd name="T14" fmla="*/ 708 w 735"/>
                <a:gd name="T15" fmla="*/ 352 h 734"/>
                <a:gd name="T16" fmla="*/ 677 w 735"/>
                <a:gd name="T17" fmla="*/ 439 h 734"/>
                <a:gd name="T18" fmla="*/ 640 w 735"/>
                <a:gd name="T19" fmla="*/ 512 h 734"/>
                <a:gd name="T20" fmla="*/ 597 w 735"/>
                <a:gd name="T21" fmla="*/ 573 h 734"/>
                <a:gd name="T22" fmla="*/ 551 w 735"/>
                <a:gd name="T23" fmla="*/ 622 h 734"/>
                <a:gd name="T24" fmla="*/ 368 w 735"/>
                <a:gd name="T25" fmla="*/ 734 h 734"/>
                <a:gd name="T26" fmla="*/ 184 w 735"/>
                <a:gd name="T27" fmla="*/ 622 h 734"/>
                <a:gd name="T28" fmla="*/ 117 w 735"/>
                <a:gd name="T29" fmla="*/ 544 h 734"/>
                <a:gd name="T30" fmla="*/ 58 w 735"/>
                <a:gd name="T31" fmla="*/ 439 h 734"/>
                <a:gd name="T32" fmla="*/ 16 w 735"/>
                <a:gd name="T33" fmla="*/ 303 h 734"/>
                <a:gd name="T34" fmla="*/ 0 w 735"/>
                <a:gd name="T35" fmla="*/ 134 h 734"/>
                <a:gd name="T36" fmla="*/ 3 w 735"/>
                <a:gd name="T37" fmla="*/ 114 h 734"/>
                <a:gd name="T38" fmla="*/ 12 w 735"/>
                <a:gd name="T39" fmla="*/ 96 h 734"/>
                <a:gd name="T40" fmla="*/ 26 w 735"/>
                <a:gd name="T41" fmla="*/ 83 h 734"/>
                <a:gd name="T42" fmla="*/ 45 w 735"/>
                <a:gd name="T43" fmla="*/ 78 h 734"/>
                <a:gd name="T44" fmla="*/ 68 w 735"/>
                <a:gd name="T45" fmla="*/ 84 h 734"/>
                <a:gd name="T46" fmla="*/ 118 w 735"/>
                <a:gd name="T47" fmla="*/ 102 h 734"/>
                <a:gd name="T48" fmla="*/ 162 w 735"/>
                <a:gd name="T49" fmla="*/ 107 h 734"/>
                <a:gd name="T50" fmla="*/ 209 w 735"/>
                <a:gd name="T51" fmla="*/ 99 h 734"/>
                <a:gd name="T52" fmla="*/ 248 w 735"/>
                <a:gd name="T53" fmla="*/ 79 h 734"/>
                <a:gd name="T54" fmla="*/ 280 w 735"/>
                <a:gd name="T55" fmla="*/ 54 h 734"/>
                <a:gd name="T56" fmla="*/ 309 w 735"/>
                <a:gd name="T57" fmla="*/ 28 h 734"/>
                <a:gd name="T58" fmla="*/ 337 w 735"/>
                <a:gd name="T59" fmla="*/ 8 h 734"/>
                <a:gd name="T60" fmla="*/ 368 w 735"/>
                <a:gd name="T61" fmla="*/ 0 h 734"/>
                <a:gd name="T62" fmla="*/ 398 w 735"/>
                <a:gd name="T63" fmla="*/ 8 h 734"/>
                <a:gd name="T64" fmla="*/ 427 w 735"/>
                <a:gd name="T65" fmla="*/ 28 h 734"/>
                <a:gd name="T66" fmla="*/ 456 w 735"/>
                <a:gd name="T67" fmla="*/ 54 h 734"/>
                <a:gd name="T68" fmla="*/ 488 w 735"/>
                <a:gd name="T69" fmla="*/ 79 h 734"/>
                <a:gd name="T70" fmla="*/ 527 w 735"/>
                <a:gd name="T71" fmla="*/ 99 h 734"/>
                <a:gd name="T72" fmla="*/ 574 w 735"/>
                <a:gd name="T73" fmla="*/ 107 h 734"/>
                <a:gd name="T74" fmla="*/ 617 w 735"/>
                <a:gd name="T75" fmla="*/ 102 h 734"/>
                <a:gd name="T76" fmla="*/ 668 w 735"/>
                <a:gd name="T77" fmla="*/ 8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5" h="734">
                  <a:moveTo>
                    <a:pt x="668" y="84"/>
                  </a:moveTo>
                  <a:cubicBezTo>
                    <a:pt x="677" y="80"/>
                    <a:pt x="685" y="78"/>
                    <a:pt x="692" y="78"/>
                  </a:cubicBezTo>
                  <a:cubicBezTo>
                    <a:pt x="700" y="78"/>
                    <a:pt x="706" y="79"/>
                    <a:pt x="711" y="83"/>
                  </a:cubicBezTo>
                  <a:cubicBezTo>
                    <a:pt x="716" y="86"/>
                    <a:pt x="721" y="90"/>
                    <a:pt x="724" y="96"/>
                  </a:cubicBezTo>
                  <a:lnTo>
                    <a:pt x="732" y="114"/>
                  </a:lnTo>
                  <a:lnTo>
                    <a:pt x="735" y="134"/>
                  </a:lnTo>
                  <a:cubicBezTo>
                    <a:pt x="735" y="175"/>
                    <a:pt x="733" y="214"/>
                    <a:pt x="728" y="251"/>
                  </a:cubicBezTo>
                  <a:cubicBezTo>
                    <a:pt x="723" y="287"/>
                    <a:pt x="716" y="321"/>
                    <a:pt x="708" y="352"/>
                  </a:cubicBezTo>
                  <a:cubicBezTo>
                    <a:pt x="699" y="383"/>
                    <a:pt x="689" y="412"/>
                    <a:pt x="677" y="439"/>
                  </a:cubicBezTo>
                  <a:cubicBezTo>
                    <a:pt x="666" y="465"/>
                    <a:pt x="653" y="490"/>
                    <a:pt x="640" y="512"/>
                  </a:cubicBezTo>
                  <a:cubicBezTo>
                    <a:pt x="626" y="534"/>
                    <a:pt x="612" y="554"/>
                    <a:pt x="597" y="573"/>
                  </a:cubicBezTo>
                  <a:cubicBezTo>
                    <a:pt x="582" y="591"/>
                    <a:pt x="567" y="607"/>
                    <a:pt x="551" y="622"/>
                  </a:cubicBezTo>
                  <a:cubicBezTo>
                    <a:pt x="497" y="673"/>
                    <a:pt x="436" y="711"/>
                    <a:pt x="368" y="734"/>
                  </a:cubicBezTo>
                  <a:cubicBezTo>
                    <a:pt x="299" y="711"/>
                    <a:pt x="238" y="673"/>
                    <a:pt x="184" y="622"/>
                  </a:cubicBezTo>
                  <a:cubicBezTo>
                    <a:pt x="161" y="600"/>
                    <a:pt x="139" y="574"/>
                    <a:pt x="117" y="544"/>
                  </a:cubicBezTo>
                  <a:cubicBezTo>
                    <a:pt x="95" y="514"/>
                    <a:pt x="75" y="479"/>
                    <a:pt x="58" y="439"/>
                  </a:cubicBezTo>
                  <a:cubicBezTo>
                    <a:pt x="41" y="399"/>
                    <a:pt x="27" y="354"/>
                    <a:pt x="16" y="303"/>
                  </a:cubicBezTo>
                  <a:cubicBezTo>
                    <a:pt x="6" y="253"/>
                    <a:pt x="0" y="197"/>
                    <a:pt x="0" y="134"/>
                  </a:cubicBezTo>
                  <a:lnTo>
                    <a:pt x="3" y="114"/>
                  </a:lnTo>
                  <a:lnTo>
                    <a:pt x="12" y="96"/>
                  </a:lnTo>
                  <a:cubicBezTo>
                    <a:pt x="16" y="90"/>
                    <a:pt x="20" y="86"/>
                    <a:pt x="26" y="83"/>
                  </a:cubicBezTo>
                  <a:cubicBezTo>
                    <a:pt x="32" y="80"/>
                    <a:pt x="38" y="78"/>
                    <a:pt x="45" y="78"/>
                  </a:cubicBezTo>
                  <a:cubicBezTo>
                    <a:pt x="52" y="78"/>
                    <a:pt x="60" y="80"/>
                    <a:pt x="68" y="84"/>
                  </a:cubicBezTo>
                  <a:cubicBezTo>
                    <a:pt x="86" y="92"/>
                    <a:pt x="103" y="98"/>
                    <a:pt x="118" y="102"/>
                  </a:cubicBezTo>
                  <a:cubicBezTo>
                    <a:pt x="134" y="105"/>
                    <a:pt x="148" y="107"/>
                    <a:pt x="162" y="107"/>
                  </a:cubicBezTo>
                  <a:cubicBezTo>
                    <a:pt x="179" y="107"/>
                    <a:pt x="195" y="105"/>
                    <a:pt x="209" y="99"/>
                  </a:cubicBezTo>
                  <a:cubicBezTo>
                    <a:pt x="223" y="94"/>
                    <a:pt x="236" y="87"/>
                    <a:pt x="248" y="79"/>
                  </a:cubicBezTo>
                  <a:lnTo>
                    <a:pt x="280" y="54"/>
                  </a:lnTo>
                  <a:lnTo>
                    <a:pt x="309" y="28"/>
                  </a:lnTo>
                  <a:lnTo>
                    <a:pt x="337" y="8"/>
                  </a:lnTo>
                  <a:cubicBezTo>
                    <a:pt x="347" y="3"/>
                    <a:pt x="357" y="0"/>
                    <a:pt x="368" y="0"/>
                  </a:cubicBezTo>
                  <a:cubicBezTo>
                    <a:pt x="379" y="0"/>
                    <a:pt x="389" y="3"/>
                    <a:pt x="398" y="8"/>
                  </a:cubicBezTo>
                  <a:lnTo>
                    <a:pt x="427" y="28"/>
                  </a:lnTo>
                  <a:lnTo>
                    <a:pt x="456" y="54"/>
                  </a:lnTo>
                  <a:lnTo>
                    <a:pt x="488" y="79"/>
                  </a:lnTo>
                  <a:cubicBezTo>
                    <a:pt x="500" y="87"/>
                    <a:pt x="513" y="94"/>
                    <a:pt x="527" y="99"/>
                  </a:cubicBezTo>
                  <a:cubicBezTo>
                    <a:pt x="541" y="105"/>
                    <a:pt x="557" y="107"/>
                    <a:pt x="574" y="107"/>
                  </a:cubicBezTo>
                  <a:cubicBezTo>
                    <a:pt x="587" y="107"/>
                    <a:pt x="602" y="105"/>
                    <a:pt x="617" y="102"/>
                  </a:cubicBezTo>
                  <a:cubicBezTo>
                    <a:pt x="633" y="98"/>
                    <a:pt x="649" y="92"/>
                    <a:pt x="668" y="8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616" name="Circle"/>
            <p:cNvSpPr>
              <a:spLocks noChangeAspect="1" noEditPoints="1"/>
            </p:cNvSpPr>
            <p:nvPr/>
          </p:nvSpPr>
          <p:spPr bwMode="auto">
            <a:xfrm>
              <a:off x="5434012" y="9849483"/>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998" name="Anchor"/>
          <p:cNvGrpSpPr>
            <a:grpSpLocks noChangeAspect="1"/>
          </p:cNvGrpSpPr>
          <p:nvPr/>
        </p:nvGrpSpPr>
        <p:grpSpPr>
          <a:xfrm>
            <a:off x="1168400" y="5197473"/>
            <a:ext cx="377825" cy="377825"/>
            <a:chOff x="6569868" y="9855833"/>
            <a:chExt cx="377825" cy="377825"/>
          </a:xfrm>
        </p:grpSpPr>
        <p:sp>
          <p:nvSpPr>
            <p:cNvPr id="4275" name="Anchor Icon"/>
            <p:cNvSpPr>
              <a:spLocks noChangeAspect="1" noEditPoints="1"/>
            </p:cNvSpPr>
            <p:nvPr/>
          </p:nvSpPr>
          <p:spPr bwMode="auto">
            <a:xfrm>
              <a:off x="6661943" y="9951877"/>
              <a:ext cx="193675" cy="185737"/>
            </a:xfrm>
            <a:custGeom>
              <a:avLst/>
              <a:gdLst>
                <a:gd name="T0" fmla="*/ 339 w 677"/>
                <a:gd name="T1" fmla="*/ 0 h 650"/>
                <a:gd name="T2" fmla="*/ 423 w 677"/>
                <a:gd name="T3" fmla="*/ 85 h 650"/>
                <a:gd name="T4" fmla="*/ 381 w 677"/>
                <a:gd name="T5" fmla="*/ 158 h 650"/>
                <a:gd name="T6" fmla="*/ 381 w 677"/>
                <a:gd name="T7" fmla="*/ 547 h 650"/>
                <a:gd name="T8" fmla="*/ 555 w 677"/>
                <a:gd name="T9" fmla="*/ 424 h 650"/>
                <a:gd name="T10" fmla="*/ 501 w 677"/>
                <a:gd name="T11" fmla="*/ 424 h 650"/>
                <a:gd name="T12" fmla="*/ 593 w 677"/>
                <a:gd name="T13" fmla="*/ 240 h 650"/>
                <a:gd name="T14" fmla="*/ 677 w 677"/>
                <a:gd name="T15" fmla="*/ 424 h 650"/>
                <a:gd name="T16" fmla="*/ 631 w 677"/>
                <a:gd name="T17" fmla="*/ 424 h 650"/>
                <a:gd name="T18" fmla="*/ 339 w 677"/>
                <a:gd name="T19" fmla="*/ 650 h 650"/>
                <a:gd name="T20" fmla="*/ 46 w 677"/>
                <a:gd name="T21" fmla="*/ 424 h 650"/>
                <a:gd name="T22" fmla="*/ 0 w 677"/>
                <a:gd name="T23" fmla="*/ 424 h 650"/>
                <a:gd name="T24" fmla="*/ 85 w 677"/>
                <a:gd name="T25" fmla="*/ 240 h 650"/>
                <a:gd name="T26" fmla="*/ 176 w 677"/>
                <a:gd name="T27" fmla="*/ 424 h 650"/>
                <a:gd name="T28" fmla="*/ 122 w 677"/>
                <a:gd name="T29" fmla="*/ 424 h 650"/>
                <a:gd name="T30" fmla="*/ 296 w 677"/>
                <a:gd name="T31" fmla="*/ 547 h 650"/>
                <a:gd name="T32" fmla="*/ 296 w 677"/>
                <a:gd name="T33" fmla="*/ 158 h 650"/>
                <a:gd name="T34" fmla="*/ 254 w 677"/>
                <a:gd name="T35" fmla="*/ 85 h 650"/>
                <a:gd name="T36" fmla="*/ 339 w 677"/>
                <a:gd name="T37" fmla="*/ 0 h 650"/>
                <a:gd name="T38" fmla="*/ 339 w 677"/>
                <a:gd name="T39" fmla="*/ 57 h 650"/>
                <a:gd name="T40" fmla="*/ 310 w 677"/>
                <a:gd name="T41" fmla="*/ 85 h 650"/>
                <a:gd name="T42" fmla="*/ 339 w 677"/>
                <a:gd name="T43" fmla="*/ 113 h 650"/>
                <a:gd name="T44" fmla="*/ 367 w 677"/>
                <a:gd name="T45" fmla="*/ 85 h 650"/>
                <a:gd name="T46" fmla="*/ 339 w 677"/>
                <a:gd name="T47" fmla="*/ 5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77" h="650">
                  <a:moveTo>
                    <a:pt x="339" y="0"/>
                  </a:moveTo>
                  <a:cubicBezTo>
                    <a:pt x="385" y="0"/>
                    <a:pt x="423" y="38"/>
                    <a:pt x="423" y="85"/>
                  </a:cubicBezTo>
                  <a:cubicBezTo>
                    <a:pt x="423" y="116"/>
                    <a:pt x="406" y="144"/>
                    <a:pt x="381" y="158"/>
                  </a:cubicBezTo>
                  <a:lnTo>
                    <a:pt x="381" y="547"/>
                  </a:lnTo>
                  <a:cubicBezTo>
                    <a:pt x="451" y="534"/>
                    <a:pt x="512" y="489"/>
                    <a:pt x="555" y="424"/>
                  </a:cubicBezTo>
                  <a:lnTo>
                    <a:pt x="501" y="424"/>
                  </a:lnTo>
                  <a:lnTo>
                    <a:pt x="593" y="240"/>
                  </a:lnTo>
                  <a:lnTo>
                    <a:pt x="677" y="424"/>
                  </a:lnTo>
                  <a:lnTo>
                    <a:pt x="631" y="424"/>
                  </a:lnTo>
                  <a:cubicBezTo>
                    <a:pt x="589" y="555"/>
                    <a:pt x="474" y="650"/>
                    <a:pt x="339" y="650"/>
                  </a:cubicBezTo>
                  <a:cubicBezTo>
                    <a:pt x="203" y="650"/>
                    <a:pt x="88" y="555"/>
                    <a:pt x="46" y="424"/>
                  </a:cubicBezTo>
                  <a:lnTo>
                    <a:pt x="0" y="424"/>
                  </a:lnTo>
                  <a:lnTo>
                    <a:pt x="85" y="240"/>
                  </a:lnTo>
                  <a:lnTo>
                    <a:pt x="176" y="424"/>
                  </a:lnTo>
                  <a:lnTo>
                    <a:pt x="122" y="424"/>
                  </a:lnTo>
                  <a:cubicBezTo>
                    <a:pt x="165" y="489"/>
                    <a:pt x="226" y="534"/>
                    <a:pt x="296" y="547"/>
                  </a:cubicBezTo>
                  <a:lnTo>
                    <a:pt x="296" y="158"/>
                  </a:lnTo>
                  <a:cubicBezTo>
                    <a:pt x="271" y="144"/>
                    <a:pt x="254" y="116"/>
                    <a:pt x="254" y="85"/>
                  </a:cubicBezTo>
                  <a:cubicBezTo>
                    <a:pt x="254" y="38"/>
                    <a:pt x="292" y="0"/>
                    <a:pt x="339" y="0"/>
                  </a:cubicBezTo>
                  <a:close/>
                  <a:moveTo>
                    <a:pt x="339" y="57"/>
                  </a:moveTo>
                  <a:cubicBezTo>
                    <a:pt x="323" y="57"/>
                    <a:pt x="310" y="69"/>
                    <a:pt x="310" y="85"/>
                  </a:cubicBezTo>
                  <a:cubicBezTo>
                    <a:pt x="310" y="101"/>
                    <a:pt x="323" y="113"/>
                    <a:pt x="339" y="113"/>
                  </a:cubicBezTo>
                  <a:cubicBezTo>
                    <a:pt x="354" y="113"/>
                    <a:pt x="367" y="101"/>
                    <a:pt x="367" y="85"/>
                  </a:cubicBezTo>
                  <a:cubicBezTo>
                    <a:pt x="367" y="69"/>
                    <a:pt x="354" y="57"/>
                    <a:pt x="339" y="57"/>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613" name="Circle"/>
            <p:cNvSpPr>
              <a:spLocks noChangeAspect="1" noEditPoints="1"/>
            </p:cNvSpPr>
            <p:nvPr/>
          </p:nvSpPr>
          <p:spPr bwMode="auto">
            <a:xfrm>
              <a:off x="6569868" y="9855833"/>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63" name="News"/>
          <p:cNvGrpSpPr>
            <a:grpSpLocks noChangeAspect="1"/>
          </p:cNvGrpSpPr>
          <p:nvPr/>
        </p:nvGrpSpPr>
        <p:grpSpPr>
          <a:xfrm>
            <a:off x="1838218" y="5197473"/>
            <a:ext cx="377825" cy="377825"/>
            <a:chOff x="1176650" y="10427334"/>
            <a:chExt cx="377825" cy="377825"/>
          </a:xfrm>
        </p:grpSpPr>
        <p:sp>
          <p:nvSpPr>
            <p:cNvPr id="365" name="News Icon"/>
            <p:cNvSpPr>
              <a:spLocks noChangeAspect="1" noEditPoints="1"/>
            </p:cNvSpPr>
            <p:nvPr/>
          </p:nvSpPr>
          <p:spPr bwMode="auto">
            <a:xfrm>
              <a:off x="1252850" y="10527346"/>
              <a:ext cx="225425" cy="177800"/>
            </a:xfrm>
            <a:custGeom>
              <a:avLst/>
              <a:gdLst>
                <a:gd name="T0" fmla="*/ 170 w 791"/>
                <a:gd name="T1" fmla="*/ 479 h 621"/>
                <a:gd name="T2" fmla="*/ 153 w 791"/>
                <a:gd name="T3" fmla="*/ 564 h 621"/>
                <a:gd name="T4" fmla="*/ 706 w 791"/>
                <a:gd name="T5" fmla="*/ 564 h 621"/>
                <a:gd name="T6" fmla="*/ 734 w 791"/>
                <a:gd name="T7" fmla="*/ 479 h 621"/>
                <a:gd name="T8" fmla="*/ 734 w 791"/>
                <a:gd name="T9" fmla="*/ 56 h 621"/>
                <a:gd name="T10" fmla="*/ 170 w 791"/>
                <a:gd name="T11" fmla="*/ 56 h 621"/>
                <a:gd name="T12" fmla="*/ 170 w 791"/>
                <a:gd name="T13" fmla="*/ 479 h 621"/>
                <a:gd name="T14" fmla="*/ 791 w 791"/>
                <a:gd name="T15" fmla="*/ 479 h 621"/>
                <a:gd name="T16" fmla="*/ 706 w 791"/>
                <a:gd name="T17" fmla="*/ 621 h 621"/>
                <a:gd name="T18" fmla="*/ 85 w 791"/>
                <a:gd name="T19" fmla="*/ 621 h 621"/>
                <a:gd name="T20" fmla="*/ 0 w 791"/>
                <a:gd name="T21" fmla="*/ 479 h 621"/>
                <a:gd name="T22" fmla="*/ 0 w 791"/>
                <a:gd name="T23" fmla="*/ 113 h 621"/>
                <a:gd name="T24" fmla="*/ 57 w 791"/>
                <a:gd name="T25" fmla="*/ 113 h 621"/>
                <a:gd name="T26" fmla="*/ 113 w 791"/>
                <a:gd name="T27" fmla="*/ 113 h 621"/>
                <a:gd name="T28" fmla="*/ 113 w 791"/>
                <a:gd name="T29" fmla="*/ 0 h 621"/>
                <a:gd name="T30" fmla="*/ 170 w 791"/>
                <a:gd name="T31" fmla="*/ 0 h 621"/>
                <a:gd name="T32" fmla="*/ 791 w 791"/>
                <a:gd name="T33" fmla="*/ 0 h 621"/>
                <a:gd name="T34" fmla="*/ 791 w 791"/>
                <a:gd name="T35" fmla="*/ 56 h 621"/>
                <a:gd name="T36" fmla="*/ 791 w 791"/>
                <a:gd name="T37" fmla="*/ 479 h 621"/>
                <a:gd name="T38" fmla="*/ 57 w 791"/>
                <a:gd name="T39" fmla="*/ 169 h 621"/>
                <a:gd name="T40" fmla="*/ 57 w 791"/>
                <a:gd name="T41" fmla="*/ 479 h 621"/>
                <a:gd name="T42" fmla="*/ 85 w 791"/>
                <a:gd name="T43" fmla="*/ 564 h 621"/>
                <a:gd name="T44" fmla="*/ 113 w 791"/>
                <a:gd name="T45" fmla="*/ 479 h 621"/>
                <a:gd name="T46" fmla="*/ 113 w 791"/>
                <a:gd name="T47" fmla="*/ 169 h 621"/>
                <a:gd name="T48" fmla="*/ 57 w 791"/>
                <a:gd name="T49" fmla="*/ 169 h 621"/>
                <a:gd name="T50" fmla="*/ 452 w 791"/>
                <a:gd name="T51" fmla="*/ 225 h 621"/>
                <a:gd name="T52" fmla="*/ 678 w 791"/>
                <a:gd name="T53" fmla="*/ 225 h 621"/>
                <a:gd name="T54" fmla="*/ 678 w 791"/>
                <a:gd name="T55" fmla="*/ 451 h 621"/>
                <a:gd name="T56" fmla="*/ 452 w 791"/>
                <a:gd name="T57" fmla="*/ 451 h 621"/>
                <a:gd name="T58" fmla="*/ 452 w 791"/>
                <a:gd name="T59" fmla="*/ 225 h 621"/>
                <a:gd name="T60" fmla="*/ 226 w 791"/>
                <a:gd name="T61" fmla="*/ 113 h 621"/>
                <a:gd name="T62" fmla="*/ 621 w 791"/>
                <a:gd name="T63" fmla="*/ 113 h 621"/>
                <a:gd name="T64" fmla="*/ 621 w 791"/>
                <a:gd name="T65" fmla="*/ 169 h 621"/>
                <a:gd name="T66" fmla="*/ 226 w 791"/>
                <a:gd name="T67" fmla="*/ 169 h 621"/>
                <a:gd name="T68" fmla="*/ 226 w 791"/>
                <a:gd name="T69" fmla="*/ 113 h 621"/>
                <a:gd name="T70" fmla="*/ 226 w 791"/>
                <a:gd name="T71" fmla="*/ 225 h 621"/>
                <a:gd name="T72" fmla="*/ 396 w 791"/>
                <a:gd name="T73" fmla="*/ 225 h 621"/>
                <a:gd name="T74" fmla="*/ 396 w 791"/>
                <a:gd name="T75" fmla="*/ 254 h 621"/>
                <a:gd name="T76" fmla="*/ 226 w 791"/>
                <a:gd name="T77" fmla="*/ 254 h 621"/>
                <a:gd name="T78" fmla="*/ 226 w 791"/>
                <a:gd name="T79" fmla="*/ 225 h 621"/>
                <a:gd name="T80" fmla="*/ 226 w 791"/>
                <a:gd name="T81" fmla="*/ 282 h 621"/>
                <a:gd name="T82" fmla="*/ 396 w 791"/>
                <a:gd name="T83" fmla="*/ 282 h 621"/>
                <a:gd name="T84" fmla="*/ 396 w 791"/>
                <a:gd name="T85" fmla="*/ 310 h 621"/>
                <a:gd name="T86" fmla="*/ 226 w 791"/>
                <a:gd name="T87" fmla="*/ 310 h 621"/>
                <a:gd name="T88" fmla="*/ 226 w 791"/>
                <a:gd name="T89" fmla="*/ 282 h 621"/>
                <a:gd name="T90" fmla="*/ 226 w 791"/>
                <a:gd name="T91" fmla="*/ 338 h 621"/>
                <a:gd name="T92" fmla="*/ 396 w 791"/>
                <a:gd name="T93" fmla="*/ 338 h 621"/>
                <a:gd name="T94" fmla="*/ 396 w 791"/>
                <a:gd name="T95" fmla="*/ 367 h 621"/>
                <a:gd name="T96" fmla="*/ 226 w 791"/>
                <a:gd name="T97" fmla="*/ 367 h 621"/>
                <a:gd name="T98" fmla="*/ 226 w 791"/>
                <a:gd name="T99" fmla="*/ 338 h 621"/>
                <a:gd name="T100" fmla="*/ 226 w 791"/>
                <a:gd name="T101" fmla="*/ 395 h 621"/>
                <a:gd name="T102" fmla="*/ 396 w 791"/>
                <a:gd name="T103" fmla="*/ 395 h 621"/>
                <a:gd name="T104" fmla="*/ 396 w 791"/>
                <a:gd name="T105" fmla="*/ 423 h 621"/>
                <a:gd name="T106" fmla="*/ 226 w 791"/>
                <a:gd name="T107" fmla="*/ 423 h 621"/>
                <a:gd name="T108" fmla="*/ 226 w 791"/>
                <a:gd name="T109" fmla="*/ 395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91" h="621">
                  <a:moveTo>
                    <a:pt x="170" y="479"/>
                  </a:moveTo>
                  <a:cubicBezTo>
                    <a:pt x="170" y="511"/>
                    <a:pt x="163" y="540"/>
                    <a:pt x="153" y="564"/>
                  </a:cubicBezTo>
                  <a:lnTo>
                    <a:pt x="706" y="564"/>
                  </a:lnTo>
                  <a:cubicBezTo>
                    <a:pt x="722" y="564"/>
                    <a:pt x="734" y="526"/>
                    <a:pt x="734" y="479"/>
                  </a:cubicBezTo>
                  <a:lnTo>
                    <a:pt x="734" y="56"/>
                  </a:lnTo>
                  <a:lnTo>
                    <a:pt x="170" y="56"/>
                  </a:lnTo>
                  <a:lnTo>
                    <a:pt x="170" y="479"/>
                  </a:lnTo>
                  <a:close/>
                  <a:moveTo>
                    <a:pt x="791" y="479"/>
                  </a:moveTo>
                  <a:cubicBezTo>
                    <a:pt x="791" y="557"/>
                    <a:pt x="753" y="621"/>
                    <a:pt x="706" y="621"/>
                  </a:cubicBezTo>
                  <a:lnTo>
                    <a:pt x="85" y="621"/>
                  </a:lnTo>
                  <a:cubicBezTo>
                    <a:pt x="38" y="621"/>
                    <a:pt x="0" y="557"/>
                    <a:pt x="0" y="479"/>
                  </a:cubicBezTo>
                  <a:lnTo>
                    <a:pt x="0" y="113"/>
                  </a:lnTo>
                  <a:lnTo>
                    <a:pt x="57" y="113"/>
                  </a:lnTo>
                  <a:lnTo>
                    <a:pt x="113" y="113"/>
                  </a:lnTo>
                  <a:lnTo>
                    <a:pt x="113" y="0"/>
                  </a:lnTo>
                  <a:lnTo>
                    <a:pt x="170" y="0"/>
                  </a:lnTo>
                  <a:lnTo>
                    <a:pt x="791" y="0"/>
                  </a:lnTo>
                  <a:lnTo>
                    <a:pt x="791" y="56"/>
                  </a:lnTo>
                  <a:lnTo>
                    <a:pt x="791" y="479"/>
                  </a:lnTo>
                  <a:close/>
                  <a:moveTo>
                    <a:pt x="57" y="169"/>
                  </a:moveTo>
                  <a:lnTo>
                    <a:pt x="57" y="479"/>
                  </a:lnTo>
                  <a:cubicBezTo>
                    <a:pt x="57" y="526"/>
                    <a:pt x="70" y="564"/>
                    <a:pt x="85" y="564"/>
                  </a:cubicBezTo>
                  <a:cubicBezTo>
                    <a:pt x="101" y="564"/>
                    <a:pt x="113" y="526"/>
                    <a:pt x="113" y="479"/>
                  </a:cubicBezTo>
                  <a:lnTo>
                    <a:pt x="113" y="169"/>
                  </a:lnTo>
                  <a:lnTo>
                    <a:pt x="57" y="169"/>
                  </a:lnTo>
                  <a:close/>
                  <a:moveTo>
                    <a:pt x="452" y="225"/>
                  </a:moveTo>
                  <a:lnTo>
                    <a:pt x="678" y="225"/>
                  </a:lnTo>
                  <a:lnTo>
                    <a:pt x="678" y="451"/>
                  </a:lnTo>
                  <a:lnTo>
                    <a:pt x="452" y="451"/>
                  </a:lnTo>
                  <a:lnTo>
                    <a:pt x="452" y="225"/>
                  </a:lnTo>
                  <a:close/>
                  <a:moveTo>
                    <a:pt x="226" y="113"/>
                  </a:moveTo>
                  <a:lnTo>
                    <a:pt x="621" y="113"/>
                  </a:lnTo>
                  <a:lnTo>
                    <a:pt x="621" y="169"/>
                  </a:lnTo>
                  <a:lnTo>
                    <a:pt x="226" y="169"/>
                  </a:lnTo>
                  <a:lnTo>
                    <a:pt x="226" y="113"/>
                  </a:lnTo>
                  <a:close/>
                  <a:moveTo>
                    <a:pt x="226" y="225"/>
                  </a:moveTo>
                  <a:lnTo>
                    <a:pt x="396" y="225"/>
                  </a:lnTo>
                  <a:lnTo>
                    <a:pt x="396" y="254"/>
                  </a:lnTo>
                  <a:lnTo>
                    <a:pt x="226" y="254"/>
                  </a:lnTo>
                  <a:lnTo>
                    <a:pt x="226" y="225"/>
                  </a:lnTo>
                  <a:close/>
                  <a:moveTo>
                    <a:pt x="226" y="282"/>
                  </a:moveTo>
                  <a:lnTo>
                    <a:pt x="396" y="282"/>
                  </a:lnTo>
                  <a:lnTo>
                    <a:pt x="396" y="310"/>
                  </a:lnTo>
                  <a:lnTo>
                    <a:pt x="226" y="310"/>
                  </a:lnTo>
                  <a:lnTo>
                    <a:pt x="226" y="282"/>
                  </a:lnTo>
                  <a:close/>
                  <a:moveTo>
                    <a:pt x="226" y="338"/>
                  </a:moveTo>
                  <a:lnTo>
                    <a:pt x="396" y="338"/>
                  </a:lnTo>
                  <a:lnTo>
                    <a:pt x="396" y="367"/>
                  </a:lnTo>
                  <a:lnTo>
                    <a:pt x="226" y="367"/>
                  </a:lnTo>
                  <a:lnTo>
                    <a:pt x="226" y="338"/>
                  </a:lnTo>
                  <a:close/>
                  <a:moveTo>
                    <a:pt x="226" y="395"/>
                  </a:moveTo>
                  <a:lnTo>
                    <a:pt x="396" y="395"/>
                  </a:lnTo>
                  <a:lnTo>
                    <a:pt x="396" y="423"/>
                  </a:lnTo>
                  <a:lnTo>
                    <a:pt x="226" y="423"/>
                  </a:lnTo>
                  <a:lnTo>
                    <a:pt x="226" y="395"/>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66" name="Circle"/>
            <p:cNvSpPr>
              <a:spLocks noChangeAspect="1" noEditPoints="1"/>
            </p:cNvSpPr>
            <p:nvPr/>
          </p:nvSpPr>
          <p:spPr bwMode="auto">
            <a:xfrm>
              <a:off x="1176650" y="10427334"/>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67" name="Book"/>
          <p:cNvGrpSpPr>
            <a:grpSpLocks noChangeAspect="1"/>
          </p:cNvGrpSpPr>
          <p:nvPr/>
        </p:nvGrpSpPr>
        <p:grpSpPr>
          <a:xfrm>
            <a:off x="2508041" y="5197473"/>
            <a:ext cx="377825" cy="377825"/>
            <a:chOff x="1571144" y="10406696"/>
            <a:chExt cx="377825" cy="377825"/>
          </a:xfrm>
        </p:grpSpPr>
        <p:sp>
          <p:nvSpPr>
            <p:cNvPr id="368" name="Book Icon"/>
            <p:cNvSpPr>
              <a:spLocks noChangeAspect="1"/>
            </p:cNvSpPr>
            <p:nvPr/>
          </p:nvSpPr>
          <p:spPr bwMode="auto">
            <a:xfrm>
              <a:off x="1695763" y="10498771"/>
              <a:ext cx="128587" cy="193675"/>
            </a:xfrm>
            <a:custGeom>
              <a:avLst/>
              <a:gdLst>
                <a:gd name="T0" fmla="*/ 0 w 81"/>
                <a:gd name="T1" fmla="*/ 25 h 122"/>
                <a:gd name="T2" fmla="*/ 66 w 81"/>
                <a:gd name="T3" fmla="*/ 0 h 122"/>
                <a:gd name="T4" fmla="*/ 66 w 81"/>
                <a:gd name="T5" fmla="*/ 10 h 122"/>
                <a:gd name="T6" fmla="*/ 10 w 81"/>
                <a:gd name="T7" fmla="*/ 33 h 122"/>
                <a:gd name="T8" fmla="*/ 20 w 81"/>
                <a:gd name="T9" fmla="*/ 41 h 122"/>
                <a:gd name="T10" fmla="*/ 81 w 81"/>
                <a:gd name="T11" fmla="*/ 15 h 122"/>
                <a:gd name="T12" fmla="*/ 81 w 81"/>
                <a:gd name="T13" fmla="*/ 96 h 122"/>
                <a:gd name="T14" fmla="*/ 20 w 81"/>
                <a:gd name="T15" fmla="*/ 122 h 122"/>
                <a:gd name="T16" fmla="*/ 0 w 81"/>
                <a:gd name="T17" fmla="*/ 107 h 122"/>
                <a:gd name="T18" fmla="*/ 0 w 81"/>
                <a:gd name="T19" fmla="*/ 2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122">
                  <a:moveTo>
                    <a:pt x="0" y="25"/>
                  </a:moveTo>
                  <a:lnTo>
                    <a:pt x="66" y="0"/>
                  </a:lnTo>
                  <a:lnTo>
                    <a:pt x="66" y="10"/>
                  </a:lnTo>
                  <a:lnTo>
                    <a:pt x="10" y="33"/>
                  </a:lnTo>
                  <a:lnTo>
                    <a:pt x="20" y="41"/>
                  </a:lnTo>
                  <a:lnTo>
                    <a:pt x="81" y="15"/>
                  </a:lnTo>
                  <a:lnTo>
                    <a:pt x="81" y="96"/>
                  </a:lnTo>
                  <a:lnTo>
                    <a:pt x="20" y="122"/>
                  </a:lnTo>
                  <a:lnTo>
                    <a:pt x="0" y="107"/>
                  </a:lnTo>
                  <a:lnTo>
                    <a:pt x="0" y="25"/>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69" name="Circle"/>
            <p:cNvSpPr>
              <a:spLocks noChangeAspect="1" noEditPoints="1"/>
            </p:cNvSpPr>
            <p:nvPr/>
          </p:nvSpPr>
          <p:spPr bwMode="auto">
            <a:xfrm>
              <a:off x="1571144" y="10406696"/>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92" name="Suitcase"/>
          <p:cNvGrpSpPr>
            <a:grpSpLocks noChangeAspect="1"/>
          </p:cNvGrpSpPr>
          <p:nvPr/>
        </p:nvGrpSpPr>
        <p:grpSpPr>
          <a:xfrm>
            <a:off x="3177869" y="5197473"/>
            <a:ext cx="377825" cy="377825"/>
            <a:chOff x="2343463" y="10438447"/>
            <a:chExt cx="377825" cy="377825"/>
          </a:xfrm>
        </p:grpSpPr>
        <p:sp>
          <p:nvSpPr>
            <p:cNvPr id="393" name="Suitcase Icon"/>
            <p:cNvSpPr>
              <a:spLocks noChangeAspect="1" noEditPoints="1"/>
            </p:cNvSpPr>
            <p:nvPr/>
          </p:nvSpPr>
          <p:spPr bwMode="auto">
            <a:xfrm>
              <a:off x="2419663" y="10539253"/>
              <a:ext cx="225425" cy="176212"/>
            </a:xfrm>
            <a:custGeom>
              <a:avLst/>
              <a:gdLst>
                <a:gd name="T0" fmla="*/ 705 w 790"/>
                <a:gd name="T1" fmla="*/ 113 h 621"/>
                <a:gd name="T2" fmla="*/ 790 w 790"/>
                <a:gd name="T3" fmla="*/ 197 h 621"/>
                <a:gd name="T4" fmla="*/ 790 w 790"/>
                <a:gd name="T5" fmla="*/ 536 h 621"/>
                <a:gd name="T6" fmla="*/ 705 w 790"/>
                <a:gd name="T7" fmla="*/ 621 h 621"/>
                <a:gd name="T8" fmla="*/ 677 w 790"/>
                <a:gd name="T9" fmla="*/ 621 h 621"/>
                <a:gd name="T10" fmla="*/ 677 w 790"/>
                <a:gd name="T11" fmla="*/ 113 h 621"/>
                <a:gd name="T12" fmla="*/ 705 w 790"/>
                <a:gd name="T13" fmla="*/ 113 h 621"/>
                <a:gd name="T14" fmla="*/ 141 w 790"/>
                <a:gd name="T15" fmla="*/ 621 h 621"/>
                <a:gd name="T16" fmla="*/ 141 w 790"/>
                <a:gd name="T17" fmla="*/ 113 h 621"/>
                <a:gd name="T18" fmla="*/ 282 w 790"/>
                <a:gd name="T19" fmla="*/ 113 h 621"/>
                <a:gd name="T20" fmla="*/ 282 w 790"/>
                <a:gd name="T21" fmla="*/ 85 h 621"/>
                <a:gd name="T22" fmla="*/ 367 w 790"/>
                <a:gd name="T23" fmla="*/ 0 h 621"/>
                <a:gd name="T24" fmla="*/ 451 w 790"/>
                <a:gd name="T25" fmla="*/ 0 h 621"/>
                <a:gd name="T26" fmla="*/ 536 w 790"/>
                <a:gd name="T27" fmla="*/ 85 h 621"/>
                <a:gd name="T28" fmla="*/ 536 w 790"/>
                <a:gd name="T29" fmla="*/ 113 h 621"/>
                <a:gd name="T30" fmla="*/ 649 w 790"/>
                <a:gd name="T31" fmla="*/ 113 h 621"/>
                <a:gd name="T32" fmla="*/ 649 w 790"/>
                <a:gd name="T33" fmla="*/ 621 h 621"/>
                <a:gd name="T34" fmla="*/ 141 w 790"/>
                <a:gd name="T35" fmla="*/ 621 h 621"/>
                <a:gd name="T36" fmla="*/ 84 w 790"/>
                <a:gd name="T37" fmla="*/ 621 h 621"/>
                <a:gd name="T38" fmla="*/ 0 w 790"/>
                <a:gd name="T39" fmla="*/ 536 h 621"/>
                <a:gd name="T40" fmla="*/ 0 w 790"/>
                <a:gd name="T41" fmla="*/ 197 h 621"/>
                <a:gd name="T42" fmla="*/ 84 w 790"/>
                <a:gd name="T43" fmla="*/ 113 h 621"/>
                <a:gd name="T44" fmla="*/ 113 w 790"/>
                <a:gd name="T45" fmla="*/ 113 h 621"/>
                <a:gd name="T46" fmla="*/ 113 w 790"/>
                <a:gd name="T47" fmla="*/ 621 h 621"/>
                <a:gd name="T48" fmla="*/ 84 w 790"/>
                <a:gd name="T49" fmla="*/ 621 h 621"/>
                <a:gd name="T50" fmla="*/ 409 w 790"/>
                <a:gd name="T51" fmla="*/ 56 h 621"/>
                <a:gd name="T52" fmla="*/ 340 w 790"/>
                <a:gd name="T53" fmla="*/ 113 h 621"/>
                <a:gd name="T54" fmla="*/ 478 w 790"/>
                <a:gd name="T55" fmla="*/ 113 h 621"/>
                <a:gd name="T56" fmla="*/ 409 w 790"/>
                <a:gd name="T57" fmla="*/ 56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90" h="621">
                  <a:moveTo>
                    <a:pt x="705" y="113"/>
                  </a:moveTo>
                  <a:cubicBezTo>
                    <a:pt x="752" y="113"/>
                    <a:pt x="790" y="151"/>
                    <a:pt x="790" y="197"/>
                  </a:cubicBezTo>
                  <a:lnTo>
                    <a:pt x="790" y="536"/>
                  </a:lnTo>
                  <a:cubicBezTo>
                    <a:pt x="790" y="583"/>
                    <a:pt x="752" y="621"/>
                    <a:pt x="705" y="621"/>
                  </a:cubicBezTo>
                  <a:lnTo>
                    <a:pt x="677" y="621"/>
                  </a:lnTo>
                  <a:lnTo>
                    <a:pt x="677" y="113"/>
                  </a:lnTo>
                  <a:lnTo>
                    <a:pt x="705" y="113"/>
                  </a:lnTo>
                  <a:close/>
                  <a:moveTo>
                    <a:pt x="141" y="621"/>
                  </a:moveTo>
                  <a:lnTo>
                    <a:pt x="141" y="113"/>
                  </a:lnTo>
                  <a:lnTo>
                    <a:pt x="282" y="113"/>
                  </a:lnTo>
                  <a:lnTo>
                    <a:pt x="282" y="85"/>
                  </a:lnTo>
                  <a:cubicBezTo>
                    <a:pt x="282" y="38"/>
                    <a:pt x="320" y="0"/>
                    <a:pt x="367" y="0"/>
                  </a:cubicBezTo>
                  <a:lnTo>
                    <a:pt x="451" y="0"/>
                  </a:lnTo>
                  <a:cubicBezTo>
                    <a:pt x="498" y="0"/>
                    <a:pt x="536" y="38"/>
                    <a:pt x="536" y="85"/>
                  </a:cubicBezTo>
                  <a:lnTo>
                    <a:pt x="536" y="113"/>
                  </a:lnTo>
                  <a:lnTo>
                    <a:pt x="649" y="113"/>
                  </a:lnTo>
                  <a:lnTo>
                    <a:pt x="649" y="621"/>
                  </a:lnTo>
                  <a:lnTo>
                    <a:pt x="141" y="621"/>
                  </a:lnTo>
                  <a:close/>
                  <a:moveTo>
                    <a:pt x="84" y="621"/>
                  </a:moveTo>
                  <a:cubicBezTo>
                    <a:pt x="38" y="621"/>
                    <a:pt x="0" y="583"/>
                    <a:pt x="0" y="536"/>
                  </a:cubicBezTo>
                  <a:lnTo>
                    <a:pt x="0" y="197"/>
                  </a:lnTo>
                  <a:cubicBezTo>
                    <a:pt x="0" y="151"/>
                    <a:pt x="38" y="113"/>
                    <a:pt x="84" y="113"/>
                  </a:cubicBezTo>
                  <a:lnTo>
                    <a:pt x="113" y="113"/>
                  </a:lnTo>
                  <a:lnTo>
                    <a:pt x="113" y="621"/>
                  </a:lnTo>
                  <a:lnTo>
                    <a:pt x="84" y="621"/>
                  </a:lnTo>
                  <a:close/>
                  <a:moveTo>
                    <a:pt x="409" y="56"/>
                  </a:moveTo>
                  <a:cubicBezTo>
                    <a:pt x="375" y="56"/>
                    <a:pt x="346" y="81"/>
                    <a:pt x="340" y="113"/>
                  </a:cubicBezTo>
                  <a:lnTo>
                    <a:pt x="478" y="113"/>
                  </a:lnTo>
                  <a:cubicBezTo>
                    <a:pt x="471" y="81"/>
                    <a:pt x="443" y="56"/>
                    <a:pt x="409" y="56"/>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94" name="Circle"/>
            <p:cNvSpPr>
              <a:spLocks noChangeAspect="1" noEditPoints="1"/>
            </p:cNvSpPr>
            <p:nvPr/>
          </p:nvSpPr>
          <p:spPr bwMode="auto">
            <a:xfrm>
              <a:off x="2343463" y="10438447"/>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95" name="Light Bulb"/>
          <p:cNvGrpSpPr>
            <a:grpSpLocks noChangeAspect="1"/>
          </p:cNvGrpSpPr>
          <p:nvPr/>
        </p:nvGrpSpPr>
        <p:grpSpPr>
          <a:xfrm>
            <a:off x="3847692" y="5197473"/>
            <a:ext cx="377825" cy="377825"/>
            <a:chOff x="2737957" y="10417809"/>
            <a:chExt cx="377825" cy="377825"/>
          </a:xfrm>
        </p:grpSpPr>
        <p:sp>
          <p:nvSpPr>
            <p:cNvPr id="396" name="Light Bulb Icon"/>
            <p:cNvSpPr>
              <a:spLocks noChangeAspect="1" noEditPoints="1"/>
            </p:cNvSpPr>
            <p:nvPr/>
          </p:nvSpPr>
          <p:spPr bwMode="auto">
            <a:xfrm>
              <a:off x="2862576" y="10497978"/>
              <a:ext cx="128587" cy="217487"/>
            </a:xfrm>
            <a:custGeom>
              <a:avLst/>
              <a:gdLst>
                <a:gd name="T0" fmla="*/ 170 w 452"/>
                <a:gd name="T1" fmla="*/ 762 h 762"/>
                <a:gd name="T2" fmla="*/ 170 w 452"/>
                <a:gd name="T3" fmla="*/ 713 h 762"/>
                <a:gd name="T4" fmla="*/ 283 w 452"/>
                <a:gd name="T5" fmla="*/ 734 h 762"/>
                <a:gd name="T6" fmla="*/ 283 w 452"/>
                <a:gd name="T7" fmla="*/ 762 h 762"/>
                <a:gd name="T8" fmla="*/ 170 w 452"/>
                <a:gd name="T9" fmla="*/ 762 h 762"/>
                <a:gd name="T10" fmla="*/ 113 w 452"/>
                <a:gd name="T11" fmla="*/ 671 h 762"/>
                <a:gd name="T12" fmla="*/ 113 w 452"/>
                <a:gd name="T13" fmla="*/ 621 h 762"/>
                <a:gd name="T14" fmla="*/ 339 w 452"/>
                <a:gd name="T15" fmla="*/ 649 h 762"/>
                <a:gd name="T16" fmla="*/ 339 w 452"/>
                <a:gd name="T17" fmla="*/ 699 h 762"/>
                <a:gd name="T18" fmla="*/ 113 w 452"/>
                <a:gd name="T19" fmla="*/ 671 h 762"/>
                <a:gd name="T20" fmla="*/ 339 w 452"/>
                <a:gd name="T21" fmla="*/ 614 h 762"/>
                <a:gd name="T22" fmla="*/ 113 w 452"/>
                <a:gd name="T23" fmla="*/ 586 h 762"/>
                <a:gd name="T24" fmla="*/ 113 w 452"/>
                <a:gd name="T25" fmla="*/ 536 h 762"/>
                <a:gd name="T26" fmla="*/ 339 w 452"/>
                <a:gd name="T27" fmla="*/ 565 h 762"/>
                <a:gd name="T28" fmla="*/ 339 w 452"/>
                <a:gd name="T29" fmla="*/ 614 h 762"/>
                <a:gd name="T30" fmla="*/ 226 w 452"/>
                <a:gd name="T31" fmla="*/ 0 h 762"/>
                <a:gd name="T32" fmla="*/ 452 w 452"/>
                <a:gd name="T33" fmla="*/ 240 h 762"/>
                <a:gd name="T34" fmla="*/ 339 w 452"/>
                <a:gd name="T35" fmla="*/ 448 h 762"/>
                <a:gd name="T36" fmla="*/ 339 w 452"/>
                <a:gd name="T37" fmla="*/ 536 h 762"/>
                <a:gd name="T38" fmla="*/ 113 w 452"/>
                <a:gd name="T39" fmla="*/ 508 h 762"/>
                <a:gd name="T40" fmla="*/ 113 w 452"/>
                <a:gd name="T41" fmla="*/ 448 h 762"/>
                <a:gd name="T42" fmla="*/ 0 w 452"/>
                <a:gd name="T43" fmla="*/ 240 h 762"/>
                <a:gd name="T44" fmla="*/ 226 w 452"/>
                <a:gd name="T45"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2" h="762">
                  <a:moveTo>
                    <a:pt x="170" y="762"/>
                  </a:moveTo>
                  <a:lnTo>
                    <a:pt x="170" y="713"/>
                  </a:lnTo>
                  <a:lnTo>
                    <a:pt x="283" y="734"/>
                  </a:lnTo>
                  <a:lnTo>
                    <a:pt x="283" y="762"/>
                  </a:lnTo>
                  <a:lnTo>
                    <a:pt x="170" y="762"/>
                  </a:lnTo>
                  <a:close/>
                  <a:moveTo>
                    <a:pt x="113" y="671"/>
                  </a:moveTo>
                  <a:lnTo>
                    <a:pt x="113" y="621"/>
                  </a:lnTo>
                  <a:lnTo>
                    <a:pt x="339" y="649"/>
                  </a:lnTo>
                  <a:lnTo>
                    <a:pt x="339" y="699"/>
                  </a:lnTo>
                  <a:lnTo>
                    <a:pt x="113" y="671"/>
                  </a:lnTo>
                  <a:close/>
                  <a:moveTo>
                    <a:pt x="339" y="614"/>
                  </a:moveTo>
                  <a:lnTo>
                    <a:pt x="113" y="586"/>
                  </a:lnTo>
                  <a:lnTo>
                    <a:pt x="113" y="536"/>
                  </a:lnTo>
                  <a:lnTo>
                    <a:pt x="339" y="565"/>
                  </a:lnTo>
                  <a:lnTo>
                    <a:pt x="339" y="614"/>
                  </a:lnTo>
                  <a:close/>
                  <a:moveTo>
                    <a:pt x="226" y="0"/>
                  </a:moveTo>
                  <a:cubicBezTo>
                    <a:pt x="351" y="0"/>
                    <a:pt x="452" y="108"/>
                    <a:pt x="452" y="240"/>
                  </a:cubicBezTo>
                  <a:cubicBezTo>
                    <a:pt x="452" y="329"/>
                    <a:pt x="339" y="416"/>
                    <a:pt x="339" y="448"/>
                  </a:cubicBezTo>
                  <a:lnTo>
                    <a:pt x="339" y="536"/>
                  </a:lnTo>
                  <a:lnTo>
                    <a:pt x="113" y="508"/>
                  </a:lnTo>
                  <a:lnTo>
                    <a:pt x="113" y="448"/>
                  </a:lnTo>
                  <a:cubicBezTo>
                    <a:pt x="113" y="424"/>
                    <a:pt x="0" y="329"/>
                    <a:pt x="0" y="240"/>
                  </a:cubicBezTo>
                  <a:cubicBezTo>
                    <a:pt x="0" y="108"/>
                    <a:pt x="101" y="0"/>
                    <a:pt x="226"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97" name="Circle"/>
            <p:cNvSpPr>
              <a:spLocks noChangeAspect="1" noEditPoints="1"/>
            </p:cNvSpPr>
            <p:nvPr/>
          </p:nvSpPr>
          <p:spPr bwMode="auto">
            <a:xfrm>
              <a:off x="2737957" y="10417809"/>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98" name="Command Line"/>
          <p:cNvGrpSpPr>
            <a:grpSpLocks noChangeAspect="1"/>
          </p:cNvGrpSpPr>
          <p:nvPr/>
        </p:nvGrpSpPr>
        <p:grpSpPr>
          <a:xfrm>
            <a:off x="4517515" y="5197473"/>
            <a:ext cx="377825" cy="377825"/>
            <a:chOff x="3127688" y="10444797"/>
            <a:chExt cx="377825" cy="377825"/>
          </a:xfrm>
        </p:grpSpPr>
        <p:sp>
          <p:nvSpPr>
            <p:cNvPr id="399" name="Command Line Icon"/>
            <p:cNvSpPr>
              <a:spLocks noChangeAspect="1" noEditPoints="1"/>
            </p:cNvSpPr>
            <p:nvPr/>
          </p:nvSpPr>
          <p:spPr bwMode="auto">
            <a:xfrm>
              <a:off x="3211825" y="10544809"/>
              <a:ext cx="209550" cy="177800"/>
            </a:xfrm>
            <a:custGeom>
              <a:avLst/>
              <a:gdLst>
                <a:gd name="T0" fmla="*/ 0 w 734"/>
                <a:gd name="T1" fmla="*/ 0 h 621"/>
                <a:gd name="T2" fmla="*/ 734 w 734"/>
                <a:gd name="T3" fmla="*/ 0 h 621"/>
                <a:gd name="T4" fmla="*/ 734 w 734"/>
                <a:gd name="T5" fmla="*/ 621 h 621"/>
                <a:gd name="T6" fmla="*/ 0 w 734"/>
                <a:gd name="T7" fmla="*/ 621 h 621"/>
                <a:gd name="T8" fmla="*/ 0 w 734"/>
                <a:gd name="T9" fmla="*/ 0 h 621"/>
                <a:gd name="T10" fmla="*/ 57 w 734"/>
                <a:gd name="T11" fmla="*/ 113 h 621"/>
                <a:gd name="T12" fmla="*/ 57 w 734"/>
                <a:gd name="T13" fmla="*/ 565 h 621"/>
                <a:gd name="T14" fmla="*/ 678 w 734"/>
                <a:gd name="T15" fmla="*/ 565 h 621"/>
                <a:gd name="T16" fmla="*/ 678 w 734"/>
                <a:gd name="T17" fmla="*/ 113 h 621"/>
                <a:gd name="T18" fmla="*/ 57 w 734"/>
                <a:gd name="T19" fmla="*/ 113 h 621"/>
                <a:gd name="T20" fmla="*/ 113 w 734"/>
                <a:gd name="T21" fmla="*/ 198 h 621"/>
                <a:gd name="T22" fmla="*/ 198 w 734"/>
                <a:gd name="T23" fmla="*/ 198 h 621"/>
                <a:gd name="T24" fmla="*/ 282 w 734"/>
                <a:gd name="T25" fmla="*/ 311 h 621"/>
                <a:gd name="T26" fmla="*/ 198 w 734"/>
                <a:gd name="T27" fmla="*/ 424 h 621"/>
                <a:gd name="T28" fmla="*/ 113 w 734"/>
                <a:gd name="T29" fmla="*/ 424 h 621"/>
                <a:gd name="T30" fmla="*/ 198 w 734"/>
                <a:gd name="T31" fmla="*/ 311 h 621"/>
                <a:gd name="T32" fmla="*/ 113 w 734"/>
                <a:gd name="T33" fmla="*/ 198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4" h="621">
                  <a:moveTo>
                    <a:pt x="0" y="0"/>
                  </a:moveTo>
                  <a:lnTo>
                    <a:pt x="734" y="0"/>
                  </a:lnTo>
                  <a:lnTo>
                    <a:pt x="734" y="621"/>
                  </a:lnTo>
                  <a:lnTo>
                    <a:pt x="0" y="621"/>
                  </a:lnTo>
                  <a:lnTo>
                    <a:pt x="0" y="0"/>
                  </a:lnTo>
                  <a:close/>
                  <a:moveTo>
                    <a:pt x="57" y="113"/>
                  </a:moveTo>
                  <a:lnTo>
                    <a:pt x="57" y="565"/>
                  </a:lnTo>
                  <a:lnTo>
                    <a:pt x="678" y="565"/>
                  </a:lnTo>
                  <a:lnTo>
                    <a:pt x="678" y="113"/>
                  </a:lnTo>
                  <a:lnTo>
                    <a:pt x="57" y="113"/>
                  </a:lnTo>
                  <a:close/>
                  <a:moveTo>
                    <a:pt x="113" y="198"/>
                  </a:moveTo>
                  <a:lnTo>
                    <a:pt x="198" y="198"/>
                  </a:lnTo>
                  <a:lnTo>
                    <a:pt x="282" y="311"/>
                  </a:lnTo>
                  <a:lnTo>
                    <a:pt x="198" y="424"/>
                  </a:lnTo>
                  <a:lnTo>
                    <a:pt x="113" y="424"/>
                  </a:lnTo>
                  <a:lnTo>
                    <a:pt x="198" y="311"/>
                  </a:lnTo>
                  <a:lnTo>
                    <a:pt x="113" y="198"/>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00" name="Circle"/>
            <p:cNvSpPr>
              <a:spLocks noChangeAspect="1" noEditPoints="1"/>
            </p:cNvSpPr>
            <p:nvPr/>
          </p:nvSpPr>
          <p:spPr bwMode="auto">
            <a:xfrm>
              <a:off x="3127688" y="10444797"/>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01" name="Life Belt"/>
          <p:cNvGrpSpPr>
            <a:grpSpLocks noChangeAspect="1"/>
          </p:cNvGrpSpPr>
          <p:nvPr/>
        </p:nvGrpSpPr>
        <p:grpSpPr>
          <a:xfrm>
            <a:off x="5187338" y="5197473"/>
            <a:ext cx="377825" cy="377825"/>
            <a:chOff x="3508688" y="10413046"/>
            <a:chExt cx="377825" cy="377825"/>
          </a:xfrm>
        </p:grpSpPr>
        <p:sp>
          <p:nvSpPr>
            <p:cNvPr id="402" name="Life Belt Icon"/>
            <p:cNvSpPr>
              <a:spLocks noChangeAspect="1" noEditPoints="1"/>
            </p:cNvSpPr>
            <p:nvPr/>
          </p:nvSpPr>
          <p:spPr bwMode="auto">
            <a:xfrm>
              <a:off x="3600763" y="10505121"/>
              <a:ext cx="193675" cy="193675"/>
            </a:xfrm>
            <a:custGeom>
              <a:avLst/>
              <a:gdLst>
                <a:gd name="T0" fmla="*/ 338 w 677"/>
                <a:gd name="T1" fmla="*/ 0 h 678"/>
                <a:gd name="T2" fmla="*/ 677 w 677"/>
                <a:gd name="T3" fmla="*/ 339 h 678"/>
                <a:gd name="T4" fmla="*/ 338 w 677"/>
                <a:gd name="T5" fmla="*/ 678 h 678"/>
                <a:gd name="T6" fmla="*/ 0 w 677"/>
                <a:gd name="T7" fmla="*/ 339 h 678"/>
                <a:gd name="T8" fmla="*/ 338 w 677"/>
                <a:gd name="T9" fmla="*/ 0 h 678"/>
                <a:gd name="T10" fmla="*/ 338 w 677"/>
                <a:gd name="T11" fmla="*/ 170 h 678"/>
                <a:gd name="T12" fmla="*/ 169 w 677"/>
                <a:gd name="T13" fmla="*/ 339 h 678"/>
                <a:gd name="T14" fmla="*/ 338 w 677"/>
                <a:gd name="T15" fmla="*/ 508 h 678"/>
                <a:gd name="T16" fmla="*/ 508 w 677"/>
                <a:gd name="T17" fmla="*/ 339 h 678"/>
                <a:gd name="T18" fmla="*/ 338 w 677"/>
                <a:gd name="T19" fmla="*/ 170 h 678"/>
                <a:gd name="T20" fmla="*/ 338 w 677"/>
                <a:gd name="T21" fmla="*/ 35 h 678"/>
                <a:gd name="T22" fmla="*/ 219 w 677"/>
                <a:gd name="T23" fmla="*/ 59 h 678"/>
                <a:gd name="T24" fmla="*/ 262 w 677"/>
                <a:gd name="T25" fmla="*/ 156 h 678"/>
                <a:gd name="T26" fmla="*/ 338 w 677"/>
                <a:gd name="T27" fmla="*/ 141 h 678"/>
                <a:gd name="T28" fmla="*/ 415 w 677"/>
                <a:gd name="T29" fmla="*/ 156 h 678"/>
                <a:gd name="T30" fmla="*/ 458 w 677"/>
                <a:gd name="T31" fmla="*/ 59 h 678"/>
                <a:gd name="T32" fmla="*/ 338 w 677"/>
                <a:gd name="T33" fmla="*/ 35 h 678"/>
                <a:gd name="T34" fmla="*/ 141 w 677"/>
                <a:gd name="T35" fmla="*/ 339 h 678"/>
                <a:gd name="T36" fmla="*/ 156 w 677"/>
                <a:gd name="T37" fmla="*/ 263 h 678"/>
                <a:gd name="T38" fmla="*/ 59 w 677"/>
                <a:gd name="T39" fmla="*/ 219 h 678"/>
                <a:gd name="T40" fmla="*/ 35 w 677"/>
                <a:gd name="T41" fmla="*/ 339 h 678"/>
                <a:gd name="T42" fmla="*/ 59 w 677"/>
                <a:gd name="T43" fmla="*/ 458 h 678"/>
                <a:gd name="T44" fmla="*/ 156 w 677"/>
                <a:gd name="T45" fmla="*/ 415 h 678"/>
                <a:gd name="T46" fmla="*/ 141 w 677"/>
                <a:gd name="T47" fmla="*/ 339 h 678"/>
                <a:gd name="T48" fmla="*/ 642 w 677"/>
                <a:gd name="T49" fmla="*/ 339 h 678"/>
                <a:gd name="T50" fmla="*/ 618 w 677"/>
                <a:gd name="T51" fmla="*/ 219 h 678"/>
                <a:gd name="T52" fmla="*/ 521 w 677"/>
                <a:gd name="T53" fmla="*/ 263 h 678"/>
                <a:gd name="T54" fmla="*/ 536 w 677"/>
                <a:gd name="T55" fmla="*/ 339 h 678"/>
                <a:gd name="T56" fmla="*/ 521 w 677"/>
                <a:gd name="T57" fmla="*/ 415 h 678"/>
                <a:gd name="T58" fmla="*/ 618 w 677"/>
                <a:gd name="T59" fmla="*/ 458 h 678"/>
                <a:gd name="T60" fmla="*/ 642 w 677"/>
                <a:gd name="T61" fmla="*/ 339 h 678"/>
                <a:gd name="T62" fmla="*/ 338 w 677"/>
                <a:gd name="T63" fmla="*/ 642 h 678"/>
                <a:gd name="T64" fmla="*/ 458 w 677"/>
                <a:gd name="T65" fmla="*/ 619 h 678"/>
                <a:gd name="T66" fmla="*/ 415 w 677"/>
                <a:gd name="T67" fmla="*/ 521 h 678"/>
                <a:gd name="T68" fmla="*/ 338 w 677"/>
                <a:gd name="T69" fmla="*/ 536 h 678"/>
                <a:gd name="T70" fmla="*/ 262 w 677"/>
                <a:gd name="T71" fmla="*/ 521 h 678"/>
                <a:gd name="T72" fmla="*/ 219 w 677"/>
                <a:gd name="T73" fmla="*/ 619 h 678"/>
                <a:gd name="T74" fmla="*/ 338 w 677"/>
                <a:gd name="T75" fmla="*/ 642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7" h="678">
                  <a:moveTo>
                    <a:pt x="338" y="0"/>
                  </a:moveTo>
                  <a:cubicBezTo>
                    <a:pt x="526" y="0"/>
                    <a:pt x="677" y="152"/>
                    <a:pt x="677" y="339"/>
                  </a:cubicBezTo>
                  <a:cubicBezTo>
                    <a:pt x="677" y="526"/>
                    <a:pt x="526" y="678"/>
                    <a:pt x="338" y="678"/>
                  </a:cubicBezTo>
                  <a:cubicBezTo>
                    <a:pt x="151" y="678"/>
                    <a:pt x="0" y="526"/>
                    <a:pt x="0" y="339"/>
                  </a:cubicBezTo>
                  <a:cubicBezTo>
                    <a:pt x="0" y="152"/>
                    <a:pt x="151" y="0"/>
                    <a:pt x="338" y="0"/>
                  </a:cubicBezTo>
                  <a:close/>
                  <a:moveTo>
                    <a:pt x="338" y="170"/>
                  </a:moveTo>
                  <a:cubicBezTo>
                    <a:pt x="245" y="170"/>
                    <a:pt x="169" y="245"/>
                    <a:pt x="169" y="339"/>
                  </a:cubicBezTo>
                  <a:cubicBezTo>
                    <a:pt x="169" y="432"/>
                    <a:pt x="245" y="508"/>
                    <a:pt x="338" y="508"/>
                  </a:cubicBezTo>
                  <a:cubicBezTo>
                    <a:pt x="432" y="508"/>
                    <a:pt x="508" y="432"/>
                    <a:pt x="508" y="339"/>
                  </a:cubicBezTo>
                  <a:cubicBezTo>
                    <a:pt x="508" y="245"/>
                    <a:pt x="432" y="170"/>
                    <a:pt x="338" y="170"/>
                  </a:cubicBezTo>
                  <a:close/>
                  <a:moveTo>
                    <a:pt x="338" y="35"/>
                  </a:moveTo>
                  <a:cubicBezTo>
                    <a:pt x="296" y="35"/>
                    <a:pt x="256" y="44"/>
                    <a:pt x="219" y="59"/>
                  </a:cubicBezTo>
                  <a:lnTo>
                    <a:pt x="262" y="156"/>
                  </a:lnTo>
                  <a:cubicBezTo>
                    <a:pt x="286" y="147"/>
                    <a:pt x="312" y="141"/>
                    <a:pt x="338" y="141"/>
                  </a:cubicBezTo>
                  <a:cubicBezTo>
                    <a:pt x="365" y="141"/>
                    <a:pt x="391" y="147"/>
                    <a:pt x="415" y="156"/>
                  </a:cubicBezTo>
                  <a:lnTo>
                    <a:pt x="458" y="59"/>
                  </a:lnTo>
                  <a:cubicBezTo>
                    <a:pt x="421" y="44"/>
                    <a:pt x="381" y="35"/>
                    <a:pt x="338" y="35"/>
                  </a:cubicBezTo>
                  <a:close/>
                  <a:moveTo>
                    <a:pt x="141" y="339"/>
                  </a:moveTo>
                  <a:cubicBezTo>
                    <a:pt x="141" y="312"/>
                    <a:pt x="146" y="286"/>
                    <a:pt x="156" y="263"/>
                  </a:cubicBezTo>
                  <a:lnTo>
                    <a:pt x="59" y="219"/>
                  </a:lnTo>
                  <a:cubicBezTo>
                    <a:pt x="44" y="256"/>
                    <a:pt x="35" y="297"/>
                    <a:pt x="35" y="339"/>
                  </a:cubicBezTo>
                  <a:cubicBezTo>
                    <a:pt x="35" y="381"/>
                    <a:pt x="44" y="422"/>
                    <a:pt x="59" y="458"/>
                  </a:cubicBezTo>
                  <a:lnTo>
                    <a:pt x="156" y="415"/>
                  </a:lnTo>
                  <a:cubicBezTo>
                    <a:pt x="146" y="392"/>
                    <a:pt x="141" y="366"/>
                    <a:pt x="141" y="339"/>
                  </a:cubicBezTo>
                  <a:close/>
                  <a:moveTo>
                    <a:pt x="642" y="339"/>
                  </a:moveTo>
                  <a:cubicBezTo>
                    <a:pt x="642" y="297"/>
                    <a:pt x="633" y="256"/>
                    <a:pt x="618" y="219"/>
                  </a:cubicBezTo>
                  <a:lnTo>
                    <a:pt x="521" y="263"/>
                  </a:lnTo>
                  <a:cubicBezTo>
                    <a:pt x="531" y="286"/>
                    <a:pt x="536" y="312"/>
                    <a:pt x="536" y="339"/>
                  </a:cubicBezTo>
                  <a:cubicBezTo>
                    <a:pt x="536" y="366"/>
                    <a:pt x="531" y="392"/>
                    <a:pt x="521" y="415"/>
                  </a:cubicBezTo>
                  <a:lnTo>
                    <a:pt x="618" y="458"/>
                  </a:lnTo>
                  <a:cubicBezTo>
                    <a:pt x="633" y="422"/>
                    <a:pt x="642" y="381"/>
                    <a:pt x="642" y="339"/>
                  </a:cubicBezTo>
                  <a:close/>
                  <a:moveTo>
                    <a:pt x="338" y="642"/>
                  </a:moveTo>
                  <a:cubicBezTo>
                    <a:pt x="381" y="642"/>
                    <a:pt x="421" y="634"/>
                    <a:pt x="458" y="619"/>
                  </a:cubicBezTo>
                  <a:lnTo>
                    <a:pt x="415" y="521"/>
                  </a:lnTo>
                  <a:cubicBezTo>
                    <a:pt x="391" y="531"/>
                    <a:pt x="365" y="536"/>
                    <a:pt x="338" y="536"/>
                  </a:cubicBezTo>
                  <a:cubicBezTo>
                    <a:pt x="312" y="536"/>
                    <a:pt x="286" y="531"/>
                    <a:pt x="262" y="521"/>
                  </a:cubicBezTo>
                  <a:lnTo>
                    <a:pt x="219" y="619"/>
                  </a:lnTo>
                  <a:cubicBezTo>
                    <a:pt x="256" y="634"/>
                    <a:pt x="296" y="642"/>
                    <a:pt x="338" y="642"/>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03" name="Circle"/>
            <p:cNvSpPr>
              <a:spLocks noChangeAspect="1" noEditPoints="1"/>
            </p:cNvSpPr>
            <p:nvPr/>
          </p:nvSpPr>
          <p:spPr bwMode="auto">
            <a:xfrm>
              <a:off x="3508688" y="10413046"/>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04" name="Radio Active"/>
          <p:cNvGrpSpPr>
            <a:grpSpLocks noChangeAspect="1"/>
          </p:cNvGrpSpPr>
          <p:nvPr/>
        </p:nvGrpSpPr>
        <p:grpSpPr>
          <a:xfrm>
            <a:off x="5857161" y="5197473"/>
            <a:ext cx="377825" cy="377825"/>
            <a:chOff x="3903182" y="10392408"/>
            <a:chExt cx="377825" cy="377825"/>
          </a:xfrm>
        </p:grpSpPr>
        <p:sp>
          <p:nvSpPr>
            <p:cNvPr id="405" name="Radio Active Icon"/>
            <p:cNvSpPr>
              <a:spLocks noChangeAspect="1" noEditPoints="1"/>
            </p:cNvSpPr>
            <p:nvPr/>
          </p:nvSpPr>
          <p:spPr bwMode="auto">
            <a:xfrm>
              <a:off x="3995257" y="10490039"/>
              <a:ext cx="193675" cy="182562"/>
            </a:xfrm>
            <a:custGeom>
              <a:avLst/>
              <a:gdLst>
                <a:gd name="T0" fmla="*/ 339 w 678"/>
                <a:gd name="T1" fmla="*/ 243 h 638"/>
                <a:gd name="T2" fmla="*/ 395 w 678"/>
                <a:gd name="T3" fmla="*/ 299 h 638"/>
                <a:gd name="T4" fmla="*/ 339 w 678"/>
                <a:gd name="T5" fmla="*/ 356 h 638"/>
                <a:gd name="T6" fmla="*/ 282 w 678"/>
                <a:gd name="T7" fmla="*/ 299 h 638"/>
                <a:gd name="T8" fmla="*/ 339 w 678"/>
                <a:gd name="T9" fmla="*/ 243 h 638"/>
                <a:gd name="T10" fmla="*/ 678 w 678"/>
                <a:gd name="T11" fmla="*/ 299 h 638"/>
                <a:gd name="T12" fmla="*/ 452 w 678"/>
                <a:gd name="T13" fmla="*/ 299 h 638"/>
                <a:gd name="T14" fmla="*/ 392 w 678"/>
                <a:gd name="T15" fmla="*/ 199 h 638"/>
                <a:gd name="T16" fmla="*/ 498 w 678"/>
                <a:gd name="T17" fmla="*/ 0 h 638"/>
                <a:gd name="T18" fmla="*/ 678 w 678"/>
                <a:gd name="T19" fmla="*/ 299 h 638"/>
                <a:gd name="T20" fmla="*/ 226 w 678"/>
                <a:gd name="T21" fmla="*/ 299 h 638"/>
                <a:gd name="T22" fmla="*/ 0 w 678"/>
                <a:gd name="T23" fmla="*/ 299 h 638"/>
                <a:gd name="T24" fmla="*/ 180 w 678"/>
                <a:gd name="T25" fmla="*/ 0 h 638"/>
                <a:gd name="T26" fmla="*/ 286 w 678"/>
                <a:gd name="T27" fmla="*/ 199 h 638"/>
                <a:gd name="T28" fmla="*/ 226 w 678"/>
                <a:gd name="T29" fmla="*/ 299 h 638"/>
                <a:gd name="T30" fmla="*/ 339 w 678"/>
                <a:gd name="T31" fmla="*/ 638 h 638"/>
                <a:gd name="T32" fmla="*/ 180 w 678"/>
                <a:gd name="T33" fmla="*/ 598 h 638"/>
                <a:gd name="T34" fmla="*/ 286 w 678"/>
                <a:gd name="T35" fmla="*/ 399 h 638"/>
                <a:gd name="T36" fmla="*/ 339 w 678"/>
                <a:gd name="T37" fmla="*/ 412 h 638"/>
                <a:gd name="T38" fmla="*/ 392 w 678"/>
                <a:gd name="T39" fmla="*/ 399 h 638"/>
                <a:gd name="T40" fmla="*/ 498 w 678"/>
                <a:gd name="T41" fmla="*/ 598 h 638"/>
                <a:gd name="T42" fmla="*/ 339 w 678"/>
                <a:gd name="T43" fmla="*/ 638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78" h="638">
                  <a:moveTo>
                    <a:pt x="339" y="243"/>
                  </a:moveTo>
                  <a:cubicBezTo>
                    <a:pt x="370" y="243"/>
                    <a:pt x="395" y="268"/>
                    <a:pt x="395" y="299"/>
                  </a:cubicBezTo>
                  <a:cubicBezTo>
                    <a:pt x="395" y="330"/>
                    <a:pt x="370" y="356"/>
                    <a:pt x="339" y="356"/>
                  </a:cubicBezTo>
                  <a:cubicBezTo>
                    <a:pt x="308" y="356"/>
                    <a:pt x="282" y="330"/>
                    <a:pt x="282" y="299"/>
                  </a:cubicBezTo>
                  <a:cubicBezTo>
                    <a:pt x="282" y="268"/>
                    <a:pt x="308" y="243"/>
                    <a:pt x="339" y="243"/>
                  </a:cubicBezTo>
                  <a:close/>
                  <a:moveTo>
                    <a:pt x="678" y="299"/>
                  </a:moveTo>
                  <a:lnTo>
                    <a:pt x="452" y="299"/>
                  </a:lnTo>
                  <a:cubicBezTo>
                    <a:pt x="452" y="256"/>
                    <a:pt x="428" y="218"/>
                    <a:pt x="392" y="199"/>
                  </a:cubicBezTo>
                  <a:lnTo>
                    <a:pt x="498" y="0"/>
                  </a:lnTo>
                  <a:cubicBezTo>
                    <a:pt x="605" y="57"/>
                    <a:pt x="678" y="170"/>
                    <a:pt x="678" y="299"/>
                  </a:cubicBezTo>
                  <a:close/>
                  <a:moveTo>
                    <a:pt x="226" y="299"/>
                  </a:moveTo>
                  <a:lnTo>
                    <a:pt x="0" y="299"/>
                  </a:lnTo>
                  <a:cubicBezTo>
                    <a:pt x="0" y="170"/>
                    <a:pt x="73" y="57"/>
                    <a:pt x="180" y="0"/>
                  </a:cubicBezTo>
                  <a:lnTo>
                    <a:pt x="286" y="199"/>
                  </a:lnTo>
                  <a:cubicBezTo>
                    <a:pt x="250" y="218"/>
                    <a:pt x="226" y="256"/>
                    <a:pt x="226" y="299"/>
                  </a:cubicBezTo>
                  <a:close/>
                  <a:moveTo>
                    <a:pt x="339" y="638"/>
                  </a:moveTo>
                  <a:cubicBezTo>
                    <a:pt x="281" y="638"/>
                    <a:pt x="227" y="623"/>
                    <a:pt x="180" y="598"/>
                  </a:cubicBezTo>
                  <a:lnTo>
                    <a:pt x="286" y="399"/>
                  </a:lnTo>
                  <a:cubicBezTo>
                    <a:pt x="302" y="407"/>
                    <a:pt x="320" y="412"/>
                    <a:pt x="339" y="412"/>
                  </a:cubicBezTo>
                  <a:cubicBezTo>
                    <a:pt x="358" y="412"/>
                    <a:pt x="376" y="407"/>
                    <a:pt x="392" y="399"/>
                  </a:cubicBezTo>
                  <a:lnTo>
                    <a:pt x="498" y="598"/>
                  </a:lnTo>
                  <a:cubicBezTo>
                    <a:pt x="451" y="623"/>
                    <a:pt x="397" y="638"/>
                    <a:pt x="339" y="638"/>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06" name="Circle"/>
            <p:cNvSpPr>
              <a:spLocks noChangeAspect="1" noEditPoints="1"/>
            </p:cNvSpPr>
            <p:nvPr/>
          </p:nvSpPr>
          <p:spPr bwMode="auto">
            <a:xfrm>
              <a:off x="3903182" y="1039240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07" name="Stamp"/>
          <p:cNvGrpSpPr>
            <a:grpSpLocks noChangeAspect="1"/>
          </p:cNvGrpSpPr>
          <p:nvPr/>
        </p:nvGrpSpPr>
        <p:grpSpPr>
          <a:xfrm>
            <a:off x="6526984" y="5197473"/>
            <a:ext cx="377825" cy="377825"/>
            <a:chOff x="4292913" y="10419396"/>
            <a:chExt cx="377825" cy="377825"/>
          </a:xfrm>
        </p:grpSpPr>
        <p:sp>
          <p:nvSpPr>
            <p:cNvPr id="408" name="Stamp Icon"/>
            <p:cNvSpPr>
              <a:spLocks noChangeAspect="1"/>
            </p:cNvSpPr>
            <p:nvPr/>
          </p:nvSpPr>
          <p:spPr bwMode="auto">
            <a:xfrm>
              <a:off x="4385782" y="10512265"/>
              <a:ext cx="192087" cy="192087"/>
            </a:xfrm>
            <a:custGeom>
              <a:avLst/>
              <a:gdLst>
                <a:gd name="T0" fmla="*/ 56 w 677"/>
                <a:gd name="T1" fmla="*/ 677 h 677"/>
                <a:gd name="T2" fmla="*/ 0 w 677"/>
                <a:gd name="T3" fmla="*/ 621 h 677"/>
                <a:gd name="T4" fmla="*/ 0 w 677"/>
                <a:gd name="T5" fmla="*/ 564 h 677"/>
                <a:gd name="T6" fmla="*/ 56 w 677"/>
                <a:gd name="T7" fmla="*/ 508 h 677"/>
                <a:gd name="T8" fmla="*/ 0 w 677"/>
                <a:gd name="T9" fmla="*/ 451 h 677"/>
                <a:gd name="T10" fmla="*/ 0 w 677"/>
                <a:gd name="T11" fmla="*/ 395 h 677"/>
                <a:gd name="T12" fmla="*/ 56 w 677"/>
                <a:gd name="T13" fmla="*/ 338 h 677"/>
                <a:gd name="T14" fmla="*/ 0 w 677"/>
                <a:gd name="T15" fmla="*/ 282 h 677"/>
                <a:gd name="T16" fmla="*/ 0 w 677"/>
                <a:gd name="T17" fmla="*/ 225 h 677"/>
                <a:gd name="T18" fmla="*/ 56 w 677"/>
                <a:gd name="T19" fmla="*/ 169 h 677"/>
                <a:gd name="T20" fmla="*/ 0 w 677"/>
                <a:gd name="T21" fmla="*/ 113 h 677"/>
                <a:gd name="T22" fmla="*/ 0 w 677"/>
                <a:gd name="T23" fmla="*/ 56 h 677"/>
                <a:gd name="T24" fmla="*/ 56 w 677"/>
                <a:gd name="T25" fmla="*/ 0 h 677"/>
                <a:gd name="T26" fmla="*/ 113 w 677"/>
                <a:gd name="T27" fmla="*/ 0 h 677"/>
                <a:gd name="T28" fmla="*/ 169 w 677"/>
                <a:gd name="T29" fmla="*/ 56 h 677"/>
                <a:gd name="T30" fmla="*/ 225 w 677"/>
                <a:gd name="T31" fmla="*/ 0 h 677"/>
                <a:gd name="T32" fmla="*/ 282 w 677"/>
                <a:gd name="T33" fmla="*/ 0 h 677"/>
                <a:gd name="T34" fmla="*/ 338 w 677"/>
                <a:gd name="T35" fmla="*/ 56 h 677"/>
                <a:gd name="T36" fmla="*/ 395 w 677"/>
                <a:gd name="T37" fmla="*/ 0 h 677"/>
                <a:gd name="T38" fmla="*/ 451 w 677"/>
                <a:gd name="T39" fmla="*/ 0 h 677"/>
                <a:gd name="T40" fmla="*/ 508 w 677"/>
                <a:gd name="T41" fmla="*/ 56 h 677"/>
                <a:gd name="T42" fmla="*/ 564 w 677"/>
                <a:gd name="T43" fmla="*/ 0 h 677"/>
                <a:gd name="T44" fmla="*/ 621 w 677"/>
                <a:gd name="T45" fmla="*/ 0 h 677"/>
                <a:gd name="T46" fmla="*/ 677 w 677"/>
                <a:gd name="T47" fmla="*/ 56 h 677"/>
                <a:gd name="T48" fmla="*/ 677 w 677"/>
                <a:gd name="T49" fmla="*/ 113 h 677"/>
                <a:gd name="T50" fmla="*/ 621 w 677"/>
                <a:gd name="T51" fmla="*/ 169 h 677"/>
                <a:gd name="T52" fmla="*/ 677 w 677"/>
                <a:gd name="T53" fmla="*/ 225 h 677"/>
                <a:gd name="T54" fmla="*/ 677 w 677"/>
                <a:gd name="T55" fmla="*/ 282 h 677"/>
                <a:gd name="T56" fmla="*/ 621 w 677"/>
                <a:gd name="T57" fmla="*/ 338 h 677"/>
                <a:gd name="T58" fmla="*/ 677 w 677"/>
                <a:gd name="T59" fmla="*/ 395 h 677"/>
                <a:gd name="T60" fmla="*/ 677 w 677"/>
                <a:gd name="T61" fmla="*/ 451 h 677"/>
                <a:gd name="T62" fmla="*/ 621 w 677"/>
                <a:gd name="T63" fmla="*/ 508 h 677"/>
                <a:gd name="T64" fmla="*/ 677 w 677"/>
                <a:gd name="T65" fmla="*/ 564 h 677"/>
                <a:gd name="T66" fmla="*/ 677 w 677"/>
                <a:gd name="T67" fmla="*/ 621 h 677"/>
                <a:gd name="T68" fmla="*/ 621 w 677"/>
                <a:gd name="T69" fmla="*/ 677 h 677"/>
                <a:gd name="T70" fmla="*/ 564 w 677"/>
                <a:gd name="T71" fmla="*/ 677 h 677"/>
                <a:gd name="T72" fmla="*/ 508 w 677"/>
                <a:gd name="T73" fmla="*/ 621 h 677"/>
                <a:gd name="T74" fmla="*/ 451 w 677"/>
                <a:gd name="T75" fmla="*/ 677 h 677"/>
                <a:gd name="T76" fmla="*/ 395 w 677"/>
                <a:gd name="T77" fmla="*/ 677 h 677"/>
                <a:gd name="T78" fmla="*/ 338 w 677"/>
                <a:gd name="T79" fmla="*/ 621 h 677"/>
                <a:gd name="T80" fmla="*/ 282 w 677"/>
                <a:gd name="T81" fmla="*/ 677 h 677"/>
                <a:gd name="T82" fmla="*/ 225 w 677"/>
                <a:gd name="T83" fmla="*/ 677 h 677"/>
                <a:gd name="T84" fmla="*/ 169 w 677"/>
                <a:gd name="T85" fmla="*/ 621 h 677"/>
                <a:gd name="T86" fmla="*/ 113 w 677"/>
                <a:gd name="T87" fmla="*/ 677 h 677"/>
                <a:gd name="T88" fmla="*/ 56 w 677"/>
                <a:gd name="T89" fmla="*/ 677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77" h="677">
                  <a:moveTo>
                    <a:pt x="56" y="677"/>
                  </a:moveTo>
                  <a:cubicBezTo>
                    <a:pt x="56" y="646"/>
                    <a:pt x="31" y="621"/>
                    <a:pt x="0" y="621"/>
                  </a:cubicBezTo>
                  <a:lnTo>
                    <a:pt x="0" y="564"/>
                  </a:lnTo>
                  <a:cubicBezTo>
                    <a:pt x="31" y="564"/>
                    <a:pt x="56" y="539"/>
                    <a:pt x="56" y="508"/>
                  </a:cubicBezTo>
                  <a:cubicBezTo>
                    <a:pt x="56" y="477"/>
                    <a:pt x="31" y="451"/>
                    <a:pt x="0" y="451"/>
                  </a:cubicBezTo>
                  <a:lnTo>
                    <a:pt x="0" y="395"/>
                  </a:lnTo>
                  <a:cubicBezTo>
                    <a:pt x="31" y="395"/>
                    <a:pt x="56" y="370"/>
                    <a:pt x="56" y="338"/>
                  </a:cubicBezTo>
                  <a:cubicBezTo>
                    <a:pt x="56" y="307"/>
                    <a:pt x="31" y="282"/>
                    <a:pt x="0" y="282"/>
                  </a:cubicBezTo>
                  <a:lnTo>
                    <a:pt x="0" y="225"/>
                  </a:lnTo>
                  <a:cubicBezTo>
                    <a:pt x="31" y="225"/>
                    <a:pt x="56" y="200"/>
                    <a:pt x="56" y="169"/>
                  </a:cubicBezTo>
                  <a:cubicBezTo>
                    <a:pt x="56" y="138"/>
                    <a:pt x="31" y="113"/>
                    <a:pt x="0" y="113"/>
                  </a:cubicBezTo>
                  <a:lnTo>
                    <a:pt x="0" y="56"/>
                  </a:lnTo>
                  <a:cubicBezTo>
                    <a:pt x="31" y="56"/>
                    <a:pt x="56" y="31"/>
                    <a:pt x="56" y="0"/>
                  </a:cubicBezTo>
                  <a:lnTo>
                    <a:pt x="113" y="0"/>
                  </a:lnTo>
                  <a:cubicBezTo>
                    <a:pt x="113" y="31"/>
                    <a:pt x="138" y="56"/>
                    <a:pt x="169" y="56"/>
                  </a:cubicBezTo>
                  <a:cubicBezTo>
                    <a:pt x="200" y="56"/>
                    <a:pt x="225" y="31"/>
                    <a:pt x="225" y="0"/>
                  </a:cubicBezTo>
                  <a:lnTo>
                    <a:pt x="282" y="0"/>
                  </a:lnTo>
                  <a:cubicBezTo>
                    <a:pt x="282" y="31"/>
                    <a:pt x="307" y="56"/>
                    <a:pt x="338" y="56"/>
                  </a:cubicBezTo>
                  <a:cubicBezTo>
                    <a:pt x="370" y="56"/>
                    <a:pt x="395" y="31"/>
                    <a:pt x="395" y="0"/>
                  </a:cubicBezTo>
                  <a:lnTo>
                    <a:pt x="451" y="0"/>
                  </a:lnTo>
                  <a:cubicBezTo>
                    <a:pt x="451" y="31"/>
                    <a:pt x="477" y="56"/>
                    <a:pt x="508" y="56"/>
                  </a:cubicBezTo>
                  <a:cubicBezTo>
                    <a:pt x="539" y="56"/>
                    <a:pt x="564" y="31"/>
                    <a:pt x="564" y="0"/>
                  </a:cubicBezTo>
                  <a:lnTo>
                    <a:pt x="621" y="0"/>
                  </a:lnTo>
                  <a:cubicBezTo>
                    <a:pt x="621" y="31"/>
                    <a:pt x="646" y="56"/>
                    <a:pt x="677" y="56"/>
                  </a:cubicBezTo>
                  <a:lnTo>
                    <a:pt x="677" y="113"/>
                  </a:lnTo>
                  <a:cubicBezTo>
                    <a:pt x="646" y="113"/>
                    <a:pt x="621" y="138"/>
                    <a:pt x="621" y="169"/>
                  </a:cubicBezTo>
                  <a:cubicBezTo>
                    <a:pt x="621" y="200"/>
                    <a:pt x="646" y="225"/>
                    <a:pt x="677" y="225"/>
                  </a:cubicBezTo>
                  <a:lnTo>
                    <a:pt x="677" y="282"/>
                  </a:lnTo>
                  <a:cubicBezTo>
                    <a:pt x="646" y="282"/>
                    <a:pt x="621" y="307"/>
                    <a:pt x="621" y="338"/>
                  </a:cubicBezTo>
                  <a:cubicBezTo>
                    <a:pt x="621" y="370"/>
                    <a:pt x="646" y="395"/>
                    <a:pt x="677" y="395"/>
                  </a:cubicBezTo>
                  <a:lnTo>
                    <a:pt x="677" y="451"/>
                  </a:lnTo>
                  <a:cubicBezTo>
                    <a:pt x="646" y="451"/>
                    <a:pt x="621" y="477"/>
                    <a:pt x="621" y="508"/>
                  </a:cubicBezTo>
                  <a:cubicBezTo>
                    <a:pt x="621" y="539"/>
                    <a:pt x="646" y="564"/>
                    <a:pt x="677" y="564"/>
                  </a:cubicBezTo>
                  <a:lnTo>
                    <a:pt x="677" y="621"/>
                  </a:lnTo>
                  <a:cubicBezTo>
                    <a:pt x="646" y="621"/>
                    <a:pt x="621" y="646"/>
                    <a:pt x="621" y="677"/>
                  </a:cubicBezTo>
                  <a:lnTo>
                    <a:pt x="564" y="677"/>
                  </a:lnTo>
                  <a:cubicBezTo>
                    <a:pt x="564" y="646"/>
                    <a:pt x="539" y="621"/>
                    <a:pt x="508" y="621"/>
                  </a:cubicBezTo>
                  <a:cubicBezTo>
                    <a:pt x="477" y="621"/>
                    <a:pt x="451" y="646"/>
                    <a:pt x="451" y="677"/>
                  </a:cubicBezTo>
                  <a:lnTo>
                    <a:pt x="395" y="677"/>
                  </a:lnTo>
                  <a:cubicBezTo>
                    <a:pt x="395" y="646"/>
                    <a:pt x="370" y="621"/>
                    <a:pt x="338" y="621"/>
                  </a:cubicBezTo>
                  <a:cubicBezTo>
                    <a:pt x="307" y="621"/>
                    <a:pt x="282" y="646"/>
                    <a:pt x="282" y="677"/>
                  </a:cubicBezTo>
                  <a:lnTo>
                    <a:pt x="225" y="677"/>
                  </a:lnTo>
                  <a:cubicBezTo>
                    <a:pt x="225" y="646"/>
                    <a:pt x="200" y="621"/>
                    <a:pt x="169" y="621"/>
                  </a:cubicBezTo>
                  <a:cubicBezTo>
                    <a:pt x="138" y="621"/>
                    <a:pt x="113" y="646"/>
                    <a:pt x="113" y="677"/>
                  </a:cubicBezTo>
                  <a:lnTo>
                    <a:pt x="56" y="677"/>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09" name="Circle"/>
            <p:cNvSpPr>
              <a:spLocks noChangeAspect="1" noEditPoints="1"/>
            </p:cNvSpPr>
            <p:nvPr/>
          </p:nvSpPr>
          <p:spPr bwMode="auto">
            <a:xfrm>
              <a:off x="4292913" y="10419396"/>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13" name="Box"/>
          <p:cNvGrpSpPr>
            <a:grpSpLocks noChangeAspect="1"/>
          </p:cNvGrpSpPr>
          <p:nvPr/>
        </p:nvGrpSpPr>
        <p:grpSpPr>
          <a:xfrm>
            <a:off x="7866623" y="5197473"/>
            <a:ext cx="377825" cy="377825"/>
            <a:chOff x="6195532" y="10400346"/>
            <a:chExt cx="377825" cy="377825"/>
          </a:xfrm>
        </p:grpSpPr>
        <p:sp>
          <p:nvSpPr>
            <p:cNvPr id="414" name="Box Icon"/>
            <p:cNvSpPr>
              <a:spLocks noChangeAspect="1" noEditPoints="1"/>
            </p:cNvSpPr>
            <p:nvPr/>
          </p:nvSpPr>
          <p:spPr bwMode="auto">
            <a:xfrm>
              <a:off x="6287607" y="10492421"/>
              <a:ext cx="193675" cy="193675"/>
            </a:xfrm>
            <a:custGeom>
              <a:avLst/>
              <a:gdLst>
                <a:gd name="T0" fmla="*/ 339 w 677"/>
                <a:gd name="T1" fmla="*/ 0 h 678"/>
                <a:gd name="T2" fmla="*/ 677 w 677"/>
                <a:gd name="T3" fmla="*/ 170 h 678"/>
                <a:gd name="T4" fmla="*/ 677 w 677"/>
                <a:gd name="T5" fmla="*/ 508 h 678"/>
                <a:gd name="T6" fmla="*/ 339 w 677"/>
                <a:gd name="T7" fmla="*/ 678 h 678"/>
                <a:gd name="T8" fmla="*/ 0 w 677"/>
                <a:gd name="T9" fmla="*/ 508 h 678"/>
                <a:gd name="T10" fmla="*/ 0 w 677"/>
                <a:gd name="T11" fmla="*/ 170 h 678"/>
                <a:gd name="T12" fmla="*/ 339 w 677"/>
                <a:gd name="T13" fmla="*/ 0 h 678"/>
                <a:gd name="T14" fmla="*/ 57 w 677"/>
                <a:gd name="T15" fmla="*/ 198 h 678"/>
                <a:gd name="T16" fmla="*/ 57 w 677"/>
                <a:gd name="T17" fmla="*/ 480 h 678"/>
                <a:gd name="T18" fmla="*/ 113 w 677"/>
                <a:gd name="T19" fmla="*/ 508 h 678"/>
                <a:gd name="T20" fmla="*/ 311 w 677"/>
                <a:gd name="T21" fmla="*/ 607 h 678"/>
                <a:gd name="T22" fmla="*/ 311 w 677"/>
                <a:gd name="T23" fmla="*/ 325 h 678"/>
                <a:gd name="T24" fmla="*/ 57 w 677"/>
                <a:gd name="T25" fmla="*/ 198 h 678"/>
                <a:gd name="T26" fmla="*/ 565 w 677"/>
                <a:gd name="T27" fmla="*/ 508 h 678"/>
                <a:gd name="T28" fmla="*/ 621 w 677"/>
                <a:gd name="T29" fmla="*/ 480 h 678"/>
                <a:gd name="T30" fmla="*/ 621 w 677"/>
                <a:gd name="T31" fmla="*/ 198 h 678"/>
                <a:gd name="T32" fmla="*/ 367 w 677"/>
                <a:gd name="T33" fmla="*/ 325 h 678"/>
                <a:gd name="T34" fmla="*/ 367 w 677"/>
                <a:gd name="T35" fmla="*/ 607 h 678"/>
                <a:gd name="T36" fmla="*/ 565 w 677"/>
                <a:gd name="T37" fmla="*/ 508 h 678"/>
                <a:gd name="T38" fmla="*/ 339 w 677"/>
                <a:gd name="T39" fmla="*/ 57 h 678"/>
                <a:gd name="T40" fmla="*/ 113 w 677"/>
                <a:gd name="T41" fmla="*/ 170 h 678"/>
                <a:gd name="T42" fmla="*/ 339 w 677"/>
                <a:gd name="T43" fmla="*/ 283 h 678"/>
                <a:gd name="T44" fmla="*/ 565 w 677"/>
                <a:gd name="T45" fmla="*/ 170 h 678"/>
                <a:gd name="T46" fmla="*/ 339 w 677"/>
                <a:gd name="T47" fmla="*/ 57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77" h="678">
                  <a:moveTo>
                    <a:pt x="339" y="0"/>
                  </a:moveTo>
                  <a:lnTo>
                    <a:pt x="677" y="170"/>
                  </a:lnTo>
                  <a:lnTo>
                    <a:pt x="677" y="508"/>
                  </a:lnTo>
                  <a:lnTo>
                    <a:pt x="339" y="678"/>
                  </a:lnTo>
                  <a:lnTo>
                    <a:pt x="0" y="508"/>
                  </a:lnTo>
                  <a:lnTo>
                    <a:pt x="0" y="170"/>
                  </a:lnTo>
                  <a:lnTo>
                    <a:pt x="339" y="0"/>
                  </a:lnTo>
                  <a:close/>
                  <a:moveTo>
                    <a:pt x="57" y="198"/>
                  </a:moveTo>
                  <a:lnTo>
                    <a:pt x="57" y="480"/>
                  </a:lnTo>
                  <a:lnTo>
                    <a:pt x="113" y="508"/>
                  </a:lnTo>
                  <a:lnTo>
                    <a:pt x="311" y="607"/>
                  </a:lnTo>
                  <a:lnTo>
                    <a:pt x="311" y="325"/>
                  </a:lnTo>
                  <a:lnTo>
                    <a:pt x="57" y="198"/>
                  </a:lnTo>
                  <a:close/>
                  <a:moveTo>
                    <a:pt x="565" y="508"/>
                  </a:moveTo>
                  <a:lnTo>
                    <a:pt x="621" y="480"/>
                  </a:lnTo>
                  <a:lnTo>
                    <a:pt x="621" y="198"/>
                  </a:lnTo>
                  <a:lnTo>
                    <a:pt x="367" y="325"/>
                  </a:lnTo>
                  <a:lnTo>
                    <a:pt x="367" y="607"/>
                  </a:lnTo>
                  <a:lnTo>
                    <a:pt x="565" y="508"/>
                  </a:lnTo>
                  <a:close/>
                  <a:moveTo>
                    <a:pt x="339" y="57"/>
                  </a:moveTo>
                  <a:lnTo>
                    <a:pt x="113" y="170"/>
                  </a:lnTo>
                  <a:lnTo>
                    <a:pt x="339" y="283"/>
                  </a:lnTo>
                  <a:lnTo>
                    <a:pt x="565" y="170"/>
                  </a:lnTo>
                  <a:lnTo>
                    <a:pt x="339" y="57"/>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15" name="Circle"/>
            <p:cNvSpPr>
              <a:spLocks noChangeAspect="1" noEditPoints="1"/>
            </p:cNvSpPr>
            <p:nvPr/>
          </p:nvSpPr>
          <p:spPr bwMode="auto">
            <a:xfrm>
              <a:off x="6195532" y="10400346"/>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22" name="Balance"/>
          <p:cNvGrpSpPr>
            <a:grpSpLocks noChangeAspect="1"/>
          </p:cNvGrpSpPr>
          <p:nvPr/>
        </p:nvGrpSpPr>
        <p:grpSpPr>
          <a:xfrm>
            <a:off x="7203144" y="5197473"/>
            <a:ext cx="377825" cy="377825"/>
            <a:chOff x="5059676" y="10393996"/>
            <a:chExt cx="377825" cy="377825"/>
          </a:xfrm>
        </p:grpSpPr>
        <p:sp>
          <p:nvSpPr>
            <p:cNvPr id="423" name="Balance Icon"/>
            <p:cNvSpPr>
              <a:spLocks noChangeAspect="1" noEditPoints="1"/>
            </p:cNvSpPr>
            <p:nvPr/>
          </p:nvSpPr>
          <p:spPr bwMode="auto">
            <a:xfrm>
              <a:off x="5111270" y="10474165"/>
              <a:ext cx="274637" cy="217487"/>
            </a:xfrm>
            <a:custGeom>
              <a:avLst/>
              <a:gdLst>
                <a:gd name="T0" fmla="*/ 494 w 959"/>
                <a:gd name="T1" fmla="*/ 0 h 762"/>
                <a:gd name="T2" fmla="*/ 522 w 959"/>
                <a:gd name="T3" fmla="*/ 56 h 762"/>
                <a:gd name="T4" fmla="*/ 524 w 959"/>
                <a:gd name="T5" fmla="*/ 117 h 762"/>
                <a:gd name="T6" fmla="*/ 851 w 959"/>
                <a:gd name="T7" fmla="*/ 209 h 762"/>
                <a:gd name="T8" fmla="*/ 837 w 959"/>
                <a:gd name="T9" fmla="*/ 264 h 762"/>
                <a:gd name="T10" fmla="*/ 802 w 959"/>
                <a:gd name="T11" fmla="*/ 255 h 762"/>
                <a:gd name="T12" fmla="*/ 959 w 959"/>
                <a:gd name="T13" fmla="*/ 564 h 762"/>
                <a:gd name="T14" fmla="*/ 776 w 959"/>
                <a:gd name="T15" fmla="*/ 663 h 762"/>
                <a:gd name="T16" fmla="*/ 593 w 959"/>
                <a:gd name="T17" fmla="*/ 564 h 762"/>
                <a:gd name="T18" fmla="*/ 736 w 959"/>
                <a:gd name="T19" fmla="*/ 239 h 762"/>
                <a:gd name="T20" fmla="*/ 526 w 959"/>
                <a:gd name="T21" fmla="*/ 186 h 762"/>
                <a:gd name="T22" fmla="*/ 543 w 959"/>
                <a:gd name="T23" fmla="*/ 679 h 762"/>
                <a:gd name="T24" fmla="*/ 734 w 959"/>
                <a:gd name="T25" fmla="*/ 762 h 762"/>
                <a:gd name="T26" fmla="*/ 254 w 959"/>
                <a:gd name="T27" fmla="*/ 762 h 762"/>
                <a:gd name="T28" fmla="*/ 445 w 959"/>
                <a:gd name="T29" fmla="*/ 679 h 762"/>
                <a:gd name="T30" fmla="*/ 464 w 959"/>
                <a:gd name="T31" fmla="*/ 171 h 762"/>
                <a:gd name="T32" fmla="*/ 227 w 959"/>
                <a:gd name="T33" fmla="*/ 112 h 762"/>
                <a:gd name="T34" fmla="*/ 367 w 959"/>
                <a:gd name="T35" fmla="*/ 437 h 762"/>
                <a:gd name="T36" fmla="*/ 183 w 959"/>
                <a:gd name="T37" fmla="*/ 536 h 762"/>
                <a:gd name="T38" fmla="*/ 0 w 959"/>
                <a:gd name="T39" fmla="*/ 437 h 762"/>
                <a:gd name="T40" fmla="*/ 161 w 959"/>
                <a:gd name="T41" fmla="*/ 95 h 762"/>
                <a:gd name="T42" fmla="*/ 125 w 959"/>
                <a:gd name="T43" fmla="*/ 87 h 762"/>
                <a:gd name="T44" fmla="*/ 139 w 959"/>
                <a:gd name="T45" fmla="*/ 32 h 762"/>
                <a:gd name="T46" fmla="*/ 465 w 959"/>
                <a:gd name="T47" fmla="*/ 109 h 762"/>
                <a:gd name="T48" fmla="*/ 465 w 959"/>
                <a:gd name="T49" fmla="*/ 56 h 762"/>
                <a:gd name="T50" fmla="*/ 494 w 959"/>
                <a:gd name="T51" fmla="*/ 0 h 762"/>
                <a:gd name="T52" fmla="*/ 894 w 959"/>
                <a:gd name="T53" fmla="*/ 564 h 762"/>
                <a:gd name="T54" fmla="*/ 790 w 959"/>
                <a:gd name="T55" fmla="*/ 308 h 762"/>
                <a:gd name="T56" fmla="*/ 790 w 959"/>
                <a:gd name="T57" fmla="*/ 564 h 762"/>
                <a:gd name="T58" fmla="*/ 894 w 959"/>
                <a:gd name="T59" fmla="*/ 564 h 762"/>
                <a:gd name="T60" fmla="*/ 658 w 959"/>
                <a:gd name="T61" fmla="*/ 564 h 762"/>
                <a:gd name="T62" fmla="*/ 762 w 959"/>
                <a:gd name="T63" fmla="*/ 564 h 762"/>
                <a:gd name="T64" fmla="*/ 762 w 959"/>
                <a:gd name="T65" fmla="*/ 308 h 762"/>
                <a:gd name="T66" fmla="*/ 658 w 959"/>
                <a:gd name="T67" fmla="*/ 564 h 762"/>
                <a:gd name="T68" fmla="*/ 301 w 959"/>
                <a:gd name="T69" fmla="*/ 437 h 762"/>
                <a:gd name="T70" fmla="*/ 197 w 959"/>
                <a:gd name="T71" fmla="*/ 181 h 762"/>
                <a:gd name="T72" fmla="*/ 197 w 959"/>
                <a:gd name="T73" fmla="*/ 437 h 762"/>
                <a:gd name="T74" fmla="*/ 301 w 959"/>
                <a:gd name="T75" fmla="*/ 437 h 762"/>
                <a:gd name="T76" fmla="*/ 66 w 959"/>
                <a:gd name="T77" fmla="*/ 437 h 762"/>
                <a:gd name="T78" fmla="*/ 169 w 959"/>
                <a:gd name="T79" fmla="*/ 437 h 762"/>
                <a:gd name="T80" fmla="*/ 169 w 959"/>
                <a:gd name="T81" fmla="*/ 181 h 762"/>
                <a:gd name="T82" fmla="*/ 66 w 959"/>
                <a:gd name="T83" fmla="*/ 437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9" h="762">
                  <a:moveTo>
                    <a:pt x="494" y="0"/>
                  </a:moveTo>
                  <a:cubicBezTo>
                    <a:pt x="525" y="0"/>
                    <a:pt x="522" y="25"/>
                    <a:pt x="522" y="56"/>
                  </a:cubicBezTo>
                  <a:lnTo>
                    <a:pt x="524" y="117"/>
                  </a:lnTo>
                  <a:lnTo>
                    <a:pt x="851" y="209"/>
                  </a:lnTo>
                  <a:lnTo>
                    <a:pt x="837" y="264"/>
                  </a:lnTo>
                  <a:lnTo>
                    <a:pt x="802" y="255"/>
                  </a:lnTo>
                  <a:lnTo>
                    <a:pt x="959" y="564"/>
                  </a:lnTo>
                  <a:cubicBezTo>
                    <a:pt x="959" y="619"/>
                    <a:pt x="869" y="663"/>
                    <a:pt x="776" y="663"/>
                  </a:cubicBezTo>
                  <a:cubicBezTo>
                    <a:pt x="682" y="663"/>
                    <a:pt x="593" y="619"/>
                    <a:pt x="593" y="564"/>
                  </a:cubicBezTo>
                  <a:lnTo>
                    <a:pt x="736" y="239"/>
                  </a:lnTo>
                  <a:lnTo>
                    <a:pt x="526" y="186"/>
                  </a:lnTo>
                  <a:lnTo>
                    <a:pt x="543" y="679"/>
                  </a:lnTo>
                  <a:cubicBezTo>
                    <a:pt x="652" y="687"/>
                    <a:pt x="734" y="721"/>
                    <a:pt x="734" y="762"/>
                  </a:cubicBezTo>
                  <a:lnTo>
                    <a:pt x="254" y="762"/>
                  </a:lnTo>
                  <a:cubicBezTo>
                    <a:pt x="254" y="721"/>
                    <a:pt x="336" y="687"/>
                    <a:pt x="445" y="679"/>
                  </a:cubicBezTo>
                  <a:lnTo>
                    <a:pt x="464" y="171"/>
                  </a:lnTo>
                  <a:lnTo>
                    <a:pt x="227" y="112"/>
                  </a:lnTo>
                  <a:lnTo>
                    <a:pt x="367" y="437"/>
                  </a:lnTo>
                  <a:cubicBezTo>
                    <a:pt x="367" y="492"/>
                    <a:pt x="277" y="536"/>
                    <a:pt x="183" y="536"/>
                  </a:cubicBezTo>
                  <a:cubicBezTo>
                    <a:pt x="90" y="536"/>
                    <a:pt x="0" y="492"/>
                    <a:pt x="0" y="437"/>
                  </a:cubicBezTo>
                  <a:lnTo>
                    <a:pt x="161" y="95"/>
                  </a:lnTo>
                  <a:lnTo>
                    <a:pt x="125" y="87"/>
                  </a:lnTo>
                  <a:lnTo>
                    <a:pt x="139" y="32"/>
                  </a:lnTo>
                  <a:lnTo>
                    <a:pt x="465" y="109"/>
                  </a:lnTo>
                  <a:lnTo>
                    <a:pt x="465" y="56"/>
                  </a:lnTo>
                  <a:cubicBezTo>
                    <a:pt x="465" y="25"/>
                    <a:pt x="463" y="0"/>
                    <a:pt x="494" y="0"/>
                  </a:cubicBezTo>
                  <a:close/>
                  <a:moveTo>
                    <a:pt x="894" y="564"/>
                  </a:moveTo>
                  <a:lnTo>
                    <a:pt x="790" y="308"/>
                  </a:lnTo>
                  <a:lnTo>
                    <a:pt x="790" y="564"/>
                  </a:lnTo>
                  <a:lnTo>
                    <a:pt x="894" y="564"/>
                  </a:lnTo>
                  <a:close/>
                  <a:moveTo>
                    <a:pt x="658" y="564"/>
                  </a:moveTo>
                  <a:lnTo>
                    <a:pt x="762" y="564"/>
                  </a:lnTo>
                  <a:lnTo>
                    <a:pt x="762" y="308"/>
                  </a:lnTo>
                  <a:lnTo>
                    <a:pt x="658" y="564"/>
                  </a:lnTo>
                  <a:close/>
                  <a:moveTo>
                    <a:pt x="301" y="437"/>
                  </a:moveTo>
                  <a:lnTo>
                    <a:pt x="197" y="181"/>
                  </a:lnTo>
                  <a:lnTo>
                    <a:pt x="197" y="437"/>
                  </a:lnTo>
                  <a:lnTo>
                    <a:pt x="301" y="437"/>
                  </a:lnTo>
                  <a:close/>
                  <a:moveTo>
                    <a:pt x="66" y="437"/>
                  </a:moveTo>
                  <a:lnTo>
                    <a:pt x="169" y="437"/>
                  </a:lnTo>
                  <a:lnTo>
                    <a:pt x="169" y="181"/>
                  </a:lnTo>
                  <a:lnTo>
                    <a:pt x="66" y="437"/>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24" name="Circle"/>
            <p:cNvSpPr>
              <a:spLocks noChangeAspect="1" noEditPoints="1"/>
            </p:cNvSpPr>
            <p:nvPr/>
          </p:nvSpPr>
          <p:spPr bwMode="auto">
            <a:xfrm>
              <a:off x="5059676" y="10393996"/>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28" name="Formula"/>
          <p:cNvGrpSpPr>
            <a:grpSpLocks noChangeAspect="1"/>
          </p:cNvGrpSpPr>
          <p:nvPr/>
        </p:nvGrpSpPr>
        <p:grpSpPr>
          <a:xfrm>
            <a:off x="8536444" y="5197472"/>
            <a:ext cx="377825" cy="377825"/>
            <a:chOff x="1169192" y="11010107"/>
            <a:chExt cx="377825" cy="377825"/>
          </a:xfrm>
        </p:grpSpPr>
        <p:sp>
          <p:nvSpPr>
            <p:cNvPr id="429" name="Formula Icon"/>
            <p:cNvSpPr>
              <a:spLocks noChangeAspect="1" noEditPoints="1"/>
            </p:cNvSpPr>
            <p:nvPr/>
          </p:nvSpPr>
          <p:spPr bwMode="auto">
            <a:xfrm>
              <a:off x="1261267" y="11083926"/>
              <a:ext cx="193675" cy="217487"/>
            </a:xfrm>
            <a:custGeom>
              <a:avLst/>
              <a:gdLst>
                <a:gd name="T0" fmla="*/ 100 w 673"/>
                <a:gd name="T1" fmla="*/ 254 h 759"/>
                <a:gd name="T2" fmla="*/ 207 w 673"/>
                <a:gd name="T3" fmla="*/ 209 h 759"/>
                <a:gd name="T4" fmla="*/ 404 w 673"/>
                <a:gd name="T5" fmla="*/ 0 h 759"/>
                <a:gd name="T6" fmla="*/ 457 w 673"/>
                <a:gd name="T7" fmla="*/ 78 h 759"/>
                <a:gd name="T8" fmla="*/ 327 w 673"/>
                <a:gd name="T9" fmla="*/ 109 h 759"/>
                <a:gd name="T10" fmla="*/ 290 w 673"/>
                <a:gd name="T11" fmla="*/ 254 h 759"/>
                <a:gd name="T12" fmla="*/ 406 w 673"/>
                <a:gd name="T13" fmla="*/ 322 h 759"/>
                <a:gd name="T14" fmla="*/ 253 w 673"/>
                <a:gd name="T15" fmla="*/ 534 h 759"/>
                <a:gd name="T16" fmla="*/ 78 w 673"/>
                <a:gd name="T17" fmla="*/ 759 h 759"/>
                <a:gd name="T18" fmla="*/ 16 w 673"/>
                <a:gd name="T19" fmla="*/ 679 h 759"/>
                <a:gd name="T20" fmla="*/ 140 w 673"/>
                <a:gd name="T21" fmla="*/ 648 h 759"/>
                <a:gd name="T22" fmla="*/ 193 w 673"/>
                <a:gd name="T23" fmla="*/ 322 h 759"/>
                <a:gd name="T24" fmla="*/ 477 w 673"/>
                <a:gd name="T25" fmla="*/ 549 h 759"/>
                <a:gd name="T26" fmla="*/ 457 w 673"/>
                <a:gd name="T27" fmla="*/ 458 h 759"/>
                <a:gd name="T28" fmla="*/ 441 w 673"/>
                <a:gd name="T29" fmla="*/ 424 h 759"/>
                <a:gd name="T30" fmla="*/ 433 w 673"/>
                <a:gd name="T31" fmla="*/ 425 h 759"/>
                <a:gd name="T32" fmla="*/ 405 w 673"/>
                <a:gd name="T33" fmla="*/ 460 h 759"/>
                <a:gd name="T34" fmla="*/ 391 w 673"/>
                <a:gd name="T35" fmla="*/ 460 h 759"/>
                <a:gd name="T36" fmla="*/ 408 w 673"/>
                <a:gd name="T37" fmla="*/ 399 h 759"/>
                <a:gd name="T38" fmla="*/ 456 w 673"/>
                <a:gd name="T39" fmla="*/ 384 h 759"/>
                <a:gd name="T40" fmla="*/ 482 w 673"/>
                <a:gd name="T41" fmla="*/ 385 h 759"/>
                <a:gd name="T42" fmla="*/ 505 w 673"/>
                <a:gd name="T43" fmla="*/ 404 h 759"/>
                <a:gd name="T44" fmla="*/ 521 w 673"/>
                <a:gd name="T45" fmla="*/ 455 h 759"/>
                <a:gd name="T46" fmla="*/ 562 w 673"/>
                <a:gd name="T47" fmla="*/ 430 h 759"/>
                <a:gd name="T48" fmla="*/ 609 w 673"/>
                <a:gd name="T49" fmla="*/ 387 h 759"/>
                <a:gd name="T50" fmla="*/ 642 w 673"/>
                <a:gd name="T51" fmla="*/ 383 h 759"/>
                <a:gd name="T52" fmla="*/ 673 w 673"/>
                <a:gd name="T53" fmla="*/ 387 h 759"/>
                <a:gd name="T54" fmla="*/ 646 w 673"/>
                <a:gd name="T55" fmla="*/ 441 h 759"/>
                <a:gd name="T56" fmla="*/ 625 w 673"/>
                <a:gd name="T57" fmla="*/ 441 h 759"/>
                <a:gd name="T58" fmla="*/ 614 w 673"/>
                <a:gd name="T59" fmla="*/ 433 h 759"/>
                <a:gd name="T60" fmla="*/ 581 w 673"/>
                <a:gd name="T61" fmla="*/ 469 h 759"/>
                <a:gd name="T62" fmla="*/ 537 w 673"/>
                <a:gd name="T63" fmla="*/ 526 h 759"/>
                <a:gd name="T64" fmla="*/ 557 w 673"/>
                <a:gd name="T65" fmla="*/ 615 h 759"/>
                <a:gd name="T66" fmla="*/ 570 w 673"/>
                <a:gd name="T67" fmla="*/ 650 h 759"/>
                <a:gd name="T68" fmla="*/ 579 w 673"/>
                <a:gd name="T69" fmla="*/ 657 h 759"/>
                <a:gd name="T70" fmla="*/ 611 w 673"/>
                <a:gd name="T71" fmla="*/ 620 h 759"/>
                <a:gd name="T72" fmla="*/ 625 w 673"/>
                <a:gd name="T73" fmla="*/ 620 h 759"/>
                <a:gd name="T74" fmla="*/ 606 w 673"/>
                <a:gd name="T75" fmla="*/ 682 h 759"/>
                <a:gd name="T76" fmla="*/ 557 w 673"/>
                <a:gd name="T77" fmla="*/ 696 h 759"/>
                <a:gd name="T78" fmla="*/ 527 w 673"/>
                <a:gd name="T79" fmla="*/ 692 h 759"/>
                <a:gd name="T80" fmla="*/ 498 w 673"/>
                <a:gd name="T81" fmla="*/ 643 h 759"/>
                <a:gd name="T82" fmla="*/ 448 w 673"/>
                <a:gd name="T83" fmla="*/ 648 h 759"/>
                <a:gd name="T84" fmla="*/ 401 w 673"/>
                <a:gd name="T85" fmla="*/ 693 h 759"/>
                <a:gd name="T86" fmla="*/ 368 w 673"/>
                <a:gd name="T87" fmla="*/ 696 h 759"/>
                <a:gd name="T88" fmla="*/ 337 w 673"/>
                <a:gd name="T89" fmla="*/ 693 h 759"/>
                <a:gd name="T90" fmla="*/ 364 w 673"/>
                <a:gd name="T91" fmla="*/ 639 h 759"/>
                <a:gd name="T92" fmla="*/ 386 w 673"/>
                <a:gd name="T93" fmla="*/ 639 h 759"/>
                <a:gd name="T94" fmla="*/ 392 w 673"/>
                <a:gd name="T95" fmla="*/ 649 h 759"/>
                <a:gd name="T96" fmla="*/ 431 w 673"/>
                <a:gd name="T97" fmla="*/ 609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73" h="759">
                  <a:moveTo>
                    <a:pt x="100" y="322"/>
                  </a:moveTo>
                  <a:lnTo>
                    <a:pt x="100" y="254"/>
                  </a:lnTo>
                  <a:lnTo>
                    <a:pt x="200" y="254"/>
                  </a:lnTo>
                  <a:lnTo>
                    <a:pt x="207" y="209"/>
                  </a:lnTo>
                  <a:cubicBezTo>
                    <a:pt x="212" y="158"/>
                    <a:pt x="229" y="111"/>
                    <a:pt x="258" y="68"/>
                  </a:cubicBezTo>
                  <a:cubicBezTo>
                    <a:pt x="287" y="26"/>
                    <a:pt x="336" y="3"/>
                    <a:pt x="404" y="0"/>
                  </a:cubicBezTo>
                  <a:cubicBezTo>
                    <a:pt x="435" y="1"/>
                    <a:pt x="458" y="6"/>
                    <a:pt x="473" y="15"/>
                  </a:cubicBezTo>
                  <a:lnTo>
                    <a:pt x="457" y="78"/>
                  </a:lnTo>
                  <a:cubicBezTo>
                    <a:pt x="441" y="72"/>
                    <a:pt x="424" y="68"/>
                    <a:pt x="404" y="68"/>
                  </a:cubicBezTo>
                  <a:cubicBezTo>
                    <a:pt x="369" y="69"/>
                    <a:pt x="344" y="83"/>
                    <a:pt x="327" y="109"/>
                  </a:cubicBezTo>
                  <a:cubicBezTo>
                    <a:pt x="310" y="135"/>
                    <a:pt x="300" y="167"/>
                    <a:pt x="296" y="204"/>
                  </a:cubicBezTo>
                  <a:lnTo>
                    <a:pt x="290" y="254"/>
                  </a:lnTo>
                  <a:lnTo>
                    <a:pt x="406" y="254"/>
                  </a:lnTo>
                  <a:lnTo>
                    <a:pt x="406" y="322"/>
                  </a:lnTo>
                  <a:lnTo>
                    <a:pt x="277" y="322"/>
                  </a:lnTo>
                  <a:lnTo>
                    <a:pt x="253" y="534"/>
                  </a:lnTo>
                  <a:cubicBezTo>
                    <a:pt x="246" y="603"/>
                    <a:pt x="230" y="657"/>
                    <a:pt x="204" y="698"/>
                  </a:cubicBezTo>
                  <a:cubicBezTo>
                    <a:pt x="178" y="738"/>
                    <a:pt x="136" y="758"/>
                    <a:pt x="78" y="759"/>
                  </a:cubicBezTo>
                  <a:cubicBezTo>
                    <a:pt x="44" y="759"/>
                    <a:pt x="18" y="753"/>
                    <a:pt x="0" y="742"/>
                  </a:cubicBezTo>
                  <a:lnTo>
                    <a:pt x="16" y="679"/>
                  </a:lnTo>
                  <a:cubicBezTo>
                    <a:pt x="33" y="687"/>
                    <a:pt x="51" y="691"/>
                    <a:pt x="72" y="690"/>
                  </a:cubicBezTo>
                  <a:cubicBezTo>
                    <a:pt x="103" y="690"/>
                    <a:pt x="125" y="676"/>
                    <a:pt x="140" y="648"/>
                  </a:cubicBezTo>
                  <a:cubicBezTo>
                    <a:pt x="154" y="621"/>
                    <a:pt x="164" y="580"/>
                    <a:pt x="170" y="527"/>
                  </a:cubicBezTo>
                  <a:lnTo>
                    <a:pt x="193" y="322"/>
                  </a:lnTo>
                  <a:lnTo>
                    <a:pt x="100" y="322"/>
                  </a:lnTo>
                  <a:close/>
                  <a:moveTo>
                    <a:pt x="477" y="549"/>
                  </a:moveTo>
                  <a:lnTo>
                    <a:pt x="467" y="501"/>
                  </a:lnTo>
                  <a:lnTo>
                    <a:pt x="457" y="458"/>
                  </a:lnTo>
                  <a:lnTo>
                    <a:pt x="448" y="432"/>
                  </a:lnTo>
                  <a:lnTo>
                    <a:pt x="441" y="424"/>
                  </a:lnTo>
                  <a:lnTo>
                    <a:pt x="438" y="423"/>
                  </a:lnTo>
                  <a:lnTo>
                    <a:pt x="433" y="425"/>
                  </a:lnTo>
                  <a:lnTo>
                    <a:pt x="422" y="436"/>
                  </a:lnTo>
                  <a:lnTo>
                    <a:pt x="405" y="460"/>
                  </a:lnTo>
                  <a:lnTo>
                    <a:pt x="395" y="453"/>
                  </a:lnTo>
                  <a:lnTo>
                    <a:pt x="391" y="460"/>
                  </a:lnTo>
                  <a:lnTo>
                    <a:pt x="371" y="446"/>
                  </a:lnTo>
                  <a:cubicBezTo>
                    <a:pt x="384" y="425"/>
                    <a:pt x="396" y="409"/>
                    <a:pt x="408" y="399"/>
                  </a:cubicBezTo>
                  <a:cubicBezTo>
                    <a:pt x="421" y="388"/>
                    <a:pt x="435" y="383"/>
                    <a:pt x="451" y="383"/>
                  </a:cubicBezTo>
                  <a:lnTo>
                    <a:pt x="456" y="384"/>
                  </a:lnTo>
                  <a:cubicBezTo>
                    <a:pt x="459" y="383"/>
                    <a:pt x="462" y="383"/>
                    <a:pt x="465" y="383"/>
                  </a:cubicBezTo>
                  <a:lnTo>
                    <a:pt x="482" y="385"/>
                  </a:lnTo>
                  <a:lnTo>
                    <a:pt x="495" y="392"/>
                  </a:lnTo>
                  <a:lnTo>
                    <a:pt x="505" y="404"/>
                  </a:lnTo>
                  <a:lnTo>
                    <a:pt x="514" y="424"/>
                  </a:lnTo>
                  <a:lnTo>
                    <a:pt x="521" y="455"/>
                  </a:lnTo>
                  <a:lnTo>
                    <a:pt x="526" y="481"/>
                  </a:lnTo>
                  <a:lnTo>
                    <a:pt x="562" y="430"/>
                  </a:lnTo>
                  <a:lnTo>
                    <a:pt x="588" y="401"/>
                  </a:lnTo>
                  <a:cubicBezTo>
                    <a:pt x="595" y="394"/>
                    <a:pt x="602" y="390"/>
                    <a:pt x="609" y="387"/>
                  </a:cubicBezTo>
                  <a:cubicBezTo>
                    <a:pt x="615" y="384"/>
                    <a:pt x="624" y="383"/>
                    <a:pt x="635" y="383"/>
                  </a:cubicBezTo>
                  <a:cubicBezTo>
                    <a:pt x="637" y="383"/>
                    <a:pt x="640" y="383"/>
                    <a:pt x="642" y="383"/>
                  </a:cubicBezTo>
                  <a:cubicBezTo>
                    <a:pt x="644" y="383"/>
                    <a:pt x="646" y="383"/>
                    <a:pt x="649" y="383"/>
                  </a:cubicBezTo>
                  <a:cubicBezTo>
                    <a:pt x="659" y="383"/>
                    <a:pt x="667" y="384"/>
                    <a:pt x="673" y="387"/>
                  </a:cubicBezTo>
                  <a:lnTo>
                    <a:pt x="661" y="441"/>
                  </a:lnTo>
                  <a:lnTo>
                    <a:pt x="646" y="441"/>
                  </a:lnTo>
                  <a:lnTo>
                    <a:pt x="639" y="441"/>
                  </a:lnTo>
                  <a:lnTo>
                    <a:pt x="625" y="441"/>
                  </a:lnTo>
                  <a:cubicBezTo>
                    <a:pt x="624" y="436"/>
                    <a:pt x="622" y="432"/>
                    <a:pt x="620" y="430"/>
                  </a:cubicBezTo>
                  <a:lnTo>
                    <a:pt x="614" y="433"/>
                  </a:lnTo>
                  <a:lnTo>
                    <a:pt x="601" y="446"/>
                  </a:lnTo>
                  <a:lnTo>
                    <a:pt x="581" y="469"/>
                  </a:lnTo>
                  <a:lnTo>
                    <a:pt x="559" y="498"/>
                  </a:lnTo>
                  <a:lnTo>
                    <a:pt x="537" y="526"/>
                  </a:lnTo>
                  <a:lnTo>
                    <a:pt x="548" y="578"/>
                  </a:lnTo>
                  <a:lnTo>
                    <a:pt x="557" y="615"/>
                  </a:lnTo>
                  <a:lnTo>
                    <a:pt x="564" y="638"/>
                  </a:lnTo>
                  <a:lnTo>
                    <a:pt x="570" y="650"/>
                  </a:lnTo>
                  <a:lnTo>
                    <a:pt x="577" y="656"/>
                  </a:lnTo>
                  <a:lnTo>
                    <a:pt x="579" y="657"/>
                  </a:lnTo>
                  <a:cubicBezTo>
                    <a:pt x="582" y="656"/>
                    <a:pt x="585" y="654"/>
                    <a:pt x="588" y="651"/>
                  </a:cubicBezTo>
                  <a:cubicBezTo>
                    <a:pt x="593" y="647"/>
                    <a:pt x="601" y="636"/>
                    <a:pt x="611" y="620"/>
                  </a:cubicBezTo>
                  <a:lnTo>
                    <a:pt x="621" y="626"/>
                  </a:lnTo>
                  <a:cubicBezTo>
                    <a:pt x="622" y="624"/>
                    <a:pt x="623" y="622"/>
                    <a:pt x="625" y="620"/>
                  </a:cubicBezTo>
                  <a:lnTo>
                    <a:pt x="645" y="633"/>
                  </a:lnTo>
                  <a:cubicBezTo>
                    <a:pt x="631" y="656"/>
                    <a:pt x="618" y="673"/>
                    <a:pt x="606" y="682"/>
                  </a:cubicBezTo>
                  <a:cubicBezTo>
                    <a:pt x="594" y="692"/>
                    <a:pt x="580" y="697"/>
                    <a:pt x="564" y="697"/>
                  </a:cubicBezTo>
                  <a:cubicBezTo>
                    <a:pt x="561" y="697"/>
                    <a:pt x="559" y="697"/>
                    <a:pt x="557" y="696"/>
                  </a:cubicBezTo>
                  <a:cubicBezTo>
                    <a:pt x="555" y="697"/>
                    <a:pt x="552" y="697"/>
                    <a:pt x="550" y="697"/>
                  </a:cubicBezTo>
                  <a:cubicBezTo>
                    <a:pt x="541" y="697"/>
                    <a:pt x="533" y="695"/>
                    <a:pt x="527" y="692"/>
                  </a:cubicBezTo>
                  <a:cubicBezTo>
                    <a:pt x="521" y="688"/>
                    <a:pt x="515" y="683"/>
                    <a:pt x="511" y="676"/>
                  </a:cubicBezTo>
                  <a:cubicBezTo>
                    <a:pt x="506" y="669"/>
                    <a:pt x="502" y="658"/>
                    <a:pt x="498" y="643"/>
                  </a:cubicBezTo>
                  <a:cubicBezTo>
                    <a:pt x="494" y="623"/>
                    <a:pt x="490" y="606"/>
                    <a:pt x="488" y="593"/>
                  </a:cubicBezTo>
                  <a:lnTo>
                    <a:pt x="448" y="648"/>
                  </a:lnTo>
                  <a:lnTo>
                    <a:pt x="422" y="679"/>
                  </a:lnTo>
                  <a:cubicBezTo>
                    <a:pt x="415" y="685"/>
                    <a:pt x="408" y="690"/>
                    <a:pt x="401" y="693"/>
                  </a:cubicBezTo>
                  <a:cubicBezTo>
                    <a:pt x="395" y="695"/>
                    <a:pt x="386" y="697"/>
                    <a:pt x="375" y="697"/>
                  </a:cubicBezTo>
                  <a:cubicBezTo>
                    <a:pt x="373" y="697"/>
                    <a:pt x="371" y="697"/>
                    <a:pt x="368" y="696"/>
                  </a:cubicBezTo>
                  <a:cubicBezTo>
                    <a:pt x="366" y="697"/>
                    <a:pt x="364" y="697"/>
                    <a:pt x="361" y="697"/>
                  </a:cubicBezTo>
                  <a:cubicBezTo>
                    <a:pt x="351" y="697"/>
                    <a:pt x="343" y="695"/>
                    <a:pt x="337" y="693"/>
                  </a:cubicBezTo>
                  <a:lnTo>
                    <a:pt x="350" y="639"/>
                  </a:lnTo>
                  <a:lnTo>
                    <a:pt x="364" y="639"/>
                  </a:lnTo>
                  <a:lnTo>
                    <a:pt x="372" y="639"/>
                  </a:lnTo>
                  <a:lnTo>
                    <a:pt x="386" y="639"/>
                  </a:lnTo>
                  <a:cubicBezTo>
                    <a:pt x="386" y="644"/>
                    <a:pt x="388" y="648"/>
                    <a:pt x="390" y="650"/>
                  </a:cubicBezTo>
                  <a:lnTo>
                    <a:pt x="392" y="649"/>
                  </a:lnTo>
                  <a:lnTo>
                    <a:pt x="406" y="638"/>
                  </a:lnTo>
                  <a:lnTo>
                    <a:pt x="431" y="609"/>
                  </a:lnTo>
                  <a:lnTo>
                    <a:pt x="477" y="549"/>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30" name="Circle"/>
            <p:cNvSpPr>
              <a:spLocks noChangeAspect="1" noEditPoints="1"/>
            </p:cNvSpPr>
            <p:nvPr/>
          </p:nvSpPr>
          <p:spPr bwMode="auto">
            <a:xfrm>
              <a:off x="1169192" y="11010107"/>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31" name="Sum"/>
          <p:cNvGrpSpPr>
            <a:grpSpLocks noChangeAspect="1"/>
          </p:cNvGrpSpPr>
          <p:nvPr/>
        </p:nvGrpSpPr>
        <p:grpSpPr>
          <a:xfrm>
            <a:off x="9206267" y="5197472"/>
            <a:ext cx="377825" cy="377825"/>
            <a:chOff x="1563686" y="10989469"/>
            <a:chExt cx="377825" cy="377825"/>
          </a:xfrm>
        </p:grpSpPr>
        <p:sp>
          <p:nvSpPr>
            <p:cNvPr id="432" name="Sum Icon"/>
            <p:cNvSpPr>
              <a:spLocks noChangeAspect="1"/>
            </p:cNvSpPr>
            <p:nvPr/>
          </p:nvSpPr>
          <p:spPr bwMode="auto">
            <a:xfrm>
              <a:off x="1690686" y="11098213"/>
              <a:ext cx="123825" cy="160337"/>
            </a:xfrm>
            <a:custGeom>
              <a:avLst/>
              <a:gdLst>
                <a:gd name="T0" fmla="*/ 29 w 78"/>
                <a:gd name="T1" fmla="*/ 81 h 101"/>
                <a:gd name="T2" fmla="*/ 55 w 78"/>
                <a:gd name="T3" fmla="*/ 50 h 101"/>
                <a:gd name="T4" fmla="*/ 31 w 78"/>
                <a:gd name="T5" fmla="*/ 20 h 101"/>
                <a:gd name="T6" fmla="*/ 31 w 78"/>
                <a:gd name="T7" fmla="*/ 19 h 101"/>
                <a:gd name="T8" fmla="*/ 74 w 78"/>
                <a:gd name="T9" fmla="*/ 19 h 101"/>
                <a:gd name="T10" fmla="*/ 74 w 78"/>
                <a:gd name="T11" fmla="*/ 0 h 101"/>
                <a:gd name="T12" fmla="*/ 1 w 78"/>
                <a:gd name="T13" fmla="*/ 0 h 101"/>
                <a:gd name="T14" fmla="*/ 1 w 78"/>
                <a:gd name="T15" fmla="*/ 15 h 101"/>
                <a:gd name="T16" fmla="*/ 30 w 78"/>
                <a:gd name="T17" fmla="*/ 51 h 101"/>
                <a:gd name="T18" fmla="*/ 0 w 78"/>
                <a:gd name="T19" fmla="*/ 88 h 101"/>
                <a:gd name="T20" fmla="*/ 0 w 78"/>
                <a:gd name="T21" fmla="*/ 101 h 101"/>
                <a:gd name="T22" fmla="*/ 78 w 78"/>
                <a:gd name="T23" fmla="*/ 101 h 101"/>
                <a:gd name="T24" fmla="*/ 78 w 78"/>
                <a:gd name="T25" fmla="*/ 81 h 101"/>
                <a:gd name="T26" fmla="*/ 29 w 78"/>
                <a:gd name="T27" fmla="*/ 81 h 101"/>
                <a:gd name="T28" fmla="*/ 29 w 78"/>
                <a:gd name="T29" fmla="*/ 8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8" h="101">
                  <a:moveTo>
                    <a:pt x="29" y="81"/>
                  </a:moveTo>
                  <a:lnTo>
                    <a:pt x="55" y="50"/>
                  </a:lnTo>
                  <a:lnTo>
                    <a:pt x="31" y="20"/>
                  </a:lnTo>
                  <a:lnTo>
                    <a:pt x="31" y="19"/>
                  </a:lnTo>
                  <a:lnTo>
                    <a:pt x="74" y="19"/>
                  </a:lnTo>
                  <a:lnTo>
                    <a:pt x="74" y="0"/>
                  </a:lnTo>
                  <a:lnTo>
                    <a:pt x="1" y="0"/>
                  </a:lnTo>
                  <a:lnTo>
                    <a:pt x="1" y="15"/>
                  </a:lnTo>
                  <a:lnTo>
                    <a:pt x="30" y="51"/>
                  </a:lnTo>
                  <a:lnTo>
                    <a:pt x="0" y="88"/>
                  </a:lnTo>
                  <a:lnTo>
                    <a:pt x="0" y="101"/>
                  </a:lnTo>
                  <a:lnTo>
                    <a:pt x="78" y="101"/>
                  </a:lnTo>
                  <a:lnTo>
                    <a:pt x="78" y="81"/>
                  </a:lnTo>
                  <a:lnTo>
                    <a:pt x="29" y="81"/>
                  </a:lnTo>
                  <a:lnTo>
                    <a:pt x="29" y="81"/>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33" name="Circle"/>
            <p:cNvSpPr>
              <a:spLocks noChangeAspect="1" noEditPoints="1"/>
            </p:cNvSpPr>
            <p:nvPr/>
          </p:nvSpPr>
          <p:spPr bwMode="auto">
            <a:xfrm>
              <a:off x="1563686" y="10989469"/>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43" name="Smiley Happy"/>
          <p:cNvGrpSpPr>
            <a:grpSpLocks noChangeAspect="1"/>
          </p:cNvGrpSpPr>
          <p:nvPr/>
        </p:nvGrpSpPr>
        <p:grpSpPr>
          <a:xfrm>
            <a:off x="1169126" y="5837239"/>
            <a:ext cx="377825" cy="377825"/>
            <a:chOff x="6569868" y="11568907"/>
            <a:chExt cx="377825" cy="377825"/>
          </a:xfrm>
        </p:grpSpPr>
        <p:sp>
          <p:nvSpPr>
            <p:cNvPr id="444" name="Smiley Happy Icon"/>
            <p:cNvSpPr>
              <a:spLocks noChangeAspect="1" noEditPoints="1"/>
            </p:cNvSpPr>
            <p:nvPr/>
          </p:nvSpPr>
          <p:spPr bwMode="auto">
            <a:xfrm>
              <a:off x="6654005" y="11665744"/>
              <a:ext cx="209550" cy="209550"/>
            </a:xfrm>
            <a:custGeom>
              <a:avLst/>
              <a:gdLst>
                <a:gd name="T0" fmla="*/ 134 w 734"/>
                <a:gd name="T1" fmla="*/ 400 h 733"/>
                <a:gd name="T2" fmla="*/ 137 w 734"/>
                <a:gd name="T3" fmla="*/ 407 h 733"/>
                <a:gd name="T4" fmla="*/ 367 w 734"/>
                <a:gd name="T5" fmla="*/ 600 h 733"/>
                <a:gd name="T6" fmla="*/ 597 w 734"/>
                <a:gd name="T7" fmla="*/ 407 h 733"/>
                <a:gd name="T8" fmla="*/ 600 w 734"/>
                <a:gd name="T9" fmla="*/ 400 h 733"/>
                <a:gd name="T10" fmla="*/ 669 w 734"/>
                <a:gd name="T11" fmla="*/ 333 h 733"/>
                <a:gd name="T12" fmla="*/ 734 w 734"/>
                <a:gd name="T13" fmla="*/ 400 h 733"/>
                <a:gd name="T14" fmla="*/ 367 w 734"/>
                <a:gd name="T15" fmla="*/ 733 h 733"/>
                <a:gd name="T16" fmla="*/ 0 w 734"/>
                <a:gd name="T17" fmla="*/ 400 h 733"/>
                <a:gd name="T18" fmla="*/ 65 w 734"/>
                <a:gd name="T19" fmla="*/ 333 h 733"/>
                <a:gd name="T20" fmla="*/ 134 w 734"/>
                <a:gd name="T21" fmla="*/ 400 h 733"/>
                <a:gd name="T22" fmla="*/ 167 w 734"/>
                <a:gd name="T23" fmla="*/ 0 h 733"/>
                <a:gd name="T24" fmla="*/ 267 w 734"/>
                <a:gd name="T25" fmla="*/ 100 h 733"/>
                <a:gd name="T26" fmla="*/ 167 w 734"/>
                <a:gd name="T27" fmla="*/ 200 h 733"/>
                <a:gd name="T28" fmla="*/ 67 w 734"/>
                <a:gd name="T29" fmla="*/ 100 h 733"/>
                <a:gd name="T30" fmla="*/ 167 w 734"/>
                <a:gd name="T31" fmla="*/ 0 h 733"/>
                <a:gd name="T32" fmla="*/ 567 w 734"/>
                <a:gd name="T33" fmla="*/ 0 h 733"/>
                <a:gd name="T34" fmla="*/ 667 w 734"/>
                <a:gd name="T35" fmla="*/ 100 h 733"/>
                <a:gd name="T36" fmla="*/ 567 w 734"/>
                <a:gd name="T37" fmla="*/ 200 h 733"/>
                <a:gd name="T38" fmla="*/ 467 w 734"/>
                <a:gd name="T39" fmla="*/ 100 h 733"/>
                <a:gd name="T40" fmla="*/ 567 w 734"/>
                <a:gd name="T41"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4" h="733">
                  <a:moveTo>
                    <a:pt x="134" y="400"/>
                  </a:moveTo>
                  <a:lnTo>
                    <a:pt x="137" y="407"/>
                  </a:lnTo>
                  <a:cubicBezTo>
                    <a:pt x="156" y="517"/>
                    <a:pt x="252" y="600"/>
                    <a:pt x="367" y="600"/>
                  </a:cubicBezTo>
                  <a:cubicBezTo>
                    <a:pt x="482" y="600"/>
                    <a:pt x="578" y="517"/>
                    <a:pt x="597" y="407"/>
                  </a:cubicBezTo>
                  <a:lnTo>
                    <a:pt x="600" y="400"/>
                  </a:lnTo>
                  <a:cubicBezTo>
                    <a:pt x="600" y="359"/>
                    <a:pt x="629" y="333"/>
                    <a:pt x="669" y="333"/>
                  </a:cubicBezTo>
                  <a:cubicBezTo>
                    <a:pt x="705" y="333"/>
                    <a:pt x="727" y="367"/>
                    <a:pt x="734" y="400"/>
                  </a:cubicBezTo>
                  <a:cubicBezTo>
                    <a:pt x="717" y="573"/>
                    <a:pt x="545" y="733"/>
                    <a:pt x="367" y="733"/>
                  </a:cubicBezTo>
                  <a:cubicBezTo>
                    <a:pt x="189" y="733"/>
                    <a:pt x="17" y="573"/>
                    <a:pt x="0" y="400"/>
                  </a:cubicBezTo>
                  <a:cubicBezTo>
                    <a:pt x="7" y="367"/>
                    <a:pt x="29" y="333"/>
                    <a:pt x="65" y="333"/>
                  </a:cubicBezTo>
                  <a:cubicBezTo>
                    <a:pt x="105" y="333"/>
                    <a:pt x="134" y="359"/>
                    <a:pt x="134" y="400"/>
                  </a:cubicBezTo>
                  <a:close/>
                  <a:moveTo>
                    <a:pt x="167" y="0"/>
                  </a:moveTo>
                  <a:cubicBezTo>
                    <a:pt x="222" y="0"/>
                    <a:pt x="267" y="45"/>
                    <a:pt x="267" y="100"/>
                  </a:cubicBezTo>
                  <a:cubicBezTo>
                    <a:pt x="267" y="155"/>
                    <a:pt x="222" y="200"/>
                    <a:pt x="167" y="200"/>
                  </a:cubicBezTo>
                  <a:cubicBezTo>
                    <a:pt x="112" y="200"/>
                    <a:pt x="67" y="155"/>
                    <a:pt x="67" y="100"/>
                  </a:cubicBezTo>
                  <a:cubicBezTo>
                    <a:pt x="67" y="45"/>
                    <a:pt x="112" y="0"/>
                    <a:pt x="167" y="0"/>
                  </a:cubicBezTo>
                  <a:close/>
                  <a:moveTo>
                    <a:pt x="567" y="0"/>
                  </a:moveTo>
                  <a:cubicBezTo>
                    <a:pt x="622" y="0"/>
                    <a:pt x="667" y="45"/>
                    <a:pt x="667" y="100"/>
                  </a:cubicBezTo>
                  <a:cubicBezTo>
                    <a:pt x="667" y="155"/>
                    <a:pt x="622" y="200"/>
                    <a:pt x="567" y="200"/>
                  </a:cubicBezTo>
                  <a:cubicBezTo>
                    <a:pt x="512" y="200"/>
                    <a:pt x="467" y="155"/>
                    <a:pt x="467" y="100"/>
                  </a:cubicBezTo>
                  <a:cubicBezTo>
                    <a:pt x="467" y="45"/>
                    <a:pt x="512" y="0"/>
                    <a:pt x="567"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45" name="Circle"/>
            <p:cNvSpPr>
              <a:spLocks noChangeAspect="1" noEditPoints="1"/>
            </p:cNvSpPr>
            <p:nvPr/>
          </p:nvSpPr>
          <p:spPr bwMode="auto">
            <a:xfrm>
              <a:off x="6569868" y="11568907"/>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46" name="Gender Female"/>
          <p:cNvGrpSpPr>
            <a:grpSpLocks noChangeAspect="1"/>
          </p:cNvGrpSpPr>
          <p:nvPr/>
        </p:nvGrpSpPr>
        <p:grpSpPr>
          <a:xfrm>
            <a:off x="9876101" y="5197471"/>
            <a:ext cx="377825" cy="377825"/>
            <a:chOff x="4649787" y="11556207"/>
            <a:chExt cx="377825" cy="377825"/>
          </a:xfrm>
        </p:grpSpPr>
        <p:sp>
          <p:nvSpPr>
            <p:cNvPr id="447" name="Gender Female Icon"/>
            <p:cNvSpPr>
              <a:spLocks noChangeAspect="1" noEditPoints="1"/>
            </p:cNvSpPr>
            <p:nvPr/>
          </p:nvSpPr>
          <p:spPr bwMode="auto">
            <a:xfrm>
              <a:off x="4773612" y="11648282"/>
              <a:ext cx="130175" cy="193675"/>
            </a:xfrm>
            <a:custGeom>
              <a:avLst/>
              <a:gdLst>
                <a:gd name="T0" fmla="*/ 282 w 451"/>
                <a:gd name="T1" fmla="*/ 508 h 677"/>
                <a:gd name="T2" fmla="*/ 367 w 451"/>
                <a:gd name="T3" fmla="*/ 508 h 677"/>
                <a:gd name="T4" fmla="*/ 367 w 451"/>
                <a:gd name="T5" fmla="*/ 592 h 677"/>
                <a:gd name="T6" fmla="*/ 282 w 451"/>
                <a:gd name="T7" fmla="*/ 592 h 677"/>
                <a:gd name="T8" fmla="*/ 282 w 451"/>
                <a:gd name="T9" fmla="*/ 677 h 677"/>
                <a:gd name="T10" fmla="*/ 169 w 451"/>
                <a:gd name="T11" fmla="*/ 677 h 677"/>
                <a:gd name="T12" fmla="*/ 169 w 451"/>
                <a:gd name="T13" fmla="*/ 592 h 677"/>
                <a:gd name="T14" fmla="*/ 84 w 451"/>
                <a:gd name="T15" fmla="*/ 592 h 677"/>
                <a:gd name="T16" fmla="*/ 84 w 451"/>
                <a:gd name="T17" fmla="*/ 508 h 677"/>
                <a:gd name="T18" fmla="*/ 169 w 451"/>
                <a:gd name="T19" fmla="*/ 508 h 677"/>
                <a:gd name="T20" fmla="*/ 169 w 451"/>
                <a:gd name="T21" fmla="*/ 444 h 677"/>
                <a:gd name="T22" fmla="*/ 0 w 451"/>
                <a:gd name="T23" fmla="*/ 225 h 677"/>
                <a:gd name="T24" fmla="*/ 225 w 451"/>
                <a:gd name="T25" fmla="*/ 0 h 677"/>
                <a:gd name="T26" fmla="*/ 451 w 451"/>
                <a:gd name="T27" fmla="*/ 225 h 677"/>
                <a:gd name="T28" fmla="*/ 282 w 451"/>
                <a:gd name="T29" fmla="*/ 444 h 677"/>
                <a:gd name="T30" fmla="*/ 282 w 451"/>
                <a:gd name="T31" fmla="*/ 508 h 677"/>
                <a:gd name="T32" fmla="*/ 225 w 451"/>
                <a:gd name="T33" fmla="*/ 84 h 677"/>
                <a:gd name="T34" fmla="*/ 84 w 451"/>
                <a:gd name="T35" fmla="*/ 225 h 677"/>
                <a:gd name="T36" fmla="*/ 225 w 451"/>
                <a:gd name="T37" fmla="*/ 366 h 677"/>
                <a:gd name="T38" fmla="*/ 367 w 451"/>
                <a:gd name="T39" fmla="*/ 225 h 677"/>
                <a:gd name="T40" fmla="*/ 225 w 451"/>
                <a:gd name="T41" fmla="*/ 84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1" h="677">
                  <a:moveTo>
                    <a:pt x="282" y="508"/>
                  </a:moveTo>
                  <a:lnTo>
                    <a:pt x="367" y="508"/>
                  </a:lnTo>
                  <a:lnTo>
                    <a:pt x="367" y="592"/>
                  </a:lnTo>
                  <a:lnTo>
                    <a:pt x="282" y="592"/>
                  </a:lnTo>
                  <a:lnTo>
                    <a:pt x="282" y="677"/>
                  </a:lnTo>
                  <a:lnTo>
                    <a:pt x="169" y="677"/>
                  </a:lnTo>
                  <a:lnTo>
                    <a:pt x="169" y="592"/>
                  </a:lnTo>
                  <a:lnTo>
                    <a:pt x="84" y="592"/>
                  </a:lnTo>
                  <a:lnTo>
                    <a:pt x="84" y="508"/>
                  </a:lnTo>
                  <a:lnTo>
                    <a:pt x="169" y="508"/>
                  </a:lnTo>
                  <a:lnTo>
                    <a:pt x="169" y="444"/>
                  </a:lnTo>
                  <a:cubicBezTo>
                    <a:pt x="72" y="419"/>
                    <a:pt x="0" y="331"/>
                    <a:pt x="0" y="225"/>
                  </a:cubicBezTo>
                  <a:cubicBezTo>
                    <a:pt x="0" y="101"/>
                    <a:pt x="101" y="0"/>
                    <a:pt x="225" y="0"/>
                  </a:cubicBezTo>
                  <a:cubicBezTo>
                    <a:pt x="350" y="0"/>
                    <a:pt x="451" y="101"/>
                    <a:pt x="451" y="225"/>
                  </a:cubicBezTo>
                  <a:cubicBezTo>
                    <a:pt x="451" y="331"/>
                    <a:pt x="379" y="419"/>
                    <a:pt x="282" y="444"/>
                  </a:cubicBezTo>
                  <a:lnTo>
                    <a:pt x="282" y="508"/>
                  </a:lnTo>
                  <a:close/>
                  <a:moveTo>
                    <a:pt x="225" y="84"/>
                  </a:moveTo>
                  <a:cubicBezTo>
                    <a:pt x="147" y="84"/>
                    <a:pt x="84" y="147"/>
                    <a:pt x="84" y="225"/>
                  </a:cubicBezTo>
                  <a:cubicBezTo>
                    <a:pt x="84" y="303"/>
                    <a:pt x="147" y="366"/>
                    <a:pt x="225" y="366"/>
                  </a:cubicBezTo>
                  <a:cubicBezTo>
                    <a:pt x="303" y="366"/>
                    <a:pt x="367" y="303"/>
                    <a:pt x="367" y="225"/>
                  </a:cubicBezTo>
                  <a:cubicBezTo>
                    <a:pt x="367" y="147"/>
                    <a:pt x="303" y="84"/>
                    <a:pt x="225" y="8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48" name="Circle"/>
            <p:cNvSpPr>
              <a:spLocks noChangeAspect="1" noEditPoints="1"/>
            </p:cNvSpPr>
            <p:nvPr/>
          </p:nvSpPr>
          <p:spPr bwMode="auto">
            <a:xfrm>
              <a:off x="4649787" y="11556207"/>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49" name="Gender Male"/>
          <p:cNvGrpSpPr>
            <a:grpSpLocks noChangeAspect="1"/>
          </p:cNvGrpSpPr>
          <p:nvPr/>
        </p:nvGrpSpPr>
        <p:grpSpPr>
          <a:xfrm>
            <a:off x="10545924" y="5197471"/>
            <a:ext cx="377825" cy="377825"/>
            <a:chOff x="5044281" y="11535569"/>
            <a:chExt cx="377825" cy="377825"/>
          </a:xfrm>
        </p:grpSpPr>
        <p:sp>
          <p:nvSpPr>
            <p:cNvPr id="450" name="Gender Male Icon"/>
            <p:cNvSpPr>
              <a:spLocks noChangeAspect="1" noEditPoints="1"/>
            </p:cNvSpPr>
            <p:nvPr/>
          </p:nvSpPr>
          <p:spPr bwMode="auto">
            <a:xfrm>
              <a:off x="5136356" y="11628437"/>
              <a:ext cx="193675" cy="192088"/>
            </a:xfrm>
            <a:custGeom>
              <a:avLst/>
              <a:gdLst>
                <a:gd name="T0" fmla="*/ 239 w 677"/>
                <a:gd name="T1" fmla="*/ 197 h 677"/>
                <a:gd name="T2" fmla="*/ 343 w 677"/>
                <a:gd name="T3" fmla="*/ 221 h 677"/>
                <a:gd name="T4" fmla="*/ 479 w 677"/>
                <a:gd name="T5" fmla="*/ 84 h 677"/>
                <a:gd name="T6" fmla="*/ 395 w 677"/>
                <a:gd name="T7" fmla="*/ 0 h 677"/>
                <a:gd name="T8" fmla="*/ 677 w 677"/>
                <a:gd name="T9" fmla="*/ 0 h 677"/>
                <a:gd name="T10" fmla="*/ 677 w 677"/>
                <a:gd name="T11" fmla="*/ 282 h 677"/>
                <a:gd name="T12" fmla="*/ 592 w 677"/>
                <a:gd name="T13" fmla="*/ 197 h 677"/>
                <a:gd name="T14" fmla="*/ 456 w 677"/>
                <a:gd name="T15" fmla="*/ 334 h 677"/>
                <a:gd name="T16" fmla="*/ 479 w 677"/>
                <a:gd name="T17" fmla="*/ 437 h 677"/>
                <a:gd name="T18" fmla="*/ 239 w 677"/>
                <a:gd name="T19" fmla="*/ 677 h 677"/>
                <a:gd name="T20" fmla="*/ 0 w 677"/>
                <a:gd name="T21" fmla="*/ 437 h 677"/>
                <a:gd name="T22" fmla="*/ 239 w 677"/>
                <a:gd name="T23" fmla="*/ 197 h 677"/>
                <a:gd name="T24" fmla="*/ 239 w 677"/>
                <a:gd name="T25" fmla="*/ 282 h 677"/>
                <a:gd name="T26" fmla="*/ 84 w 677"/>
                <a:gd name="T27" fmla="*/ 437 h 677"/>
                <a:gd name="T28" fmla="*/ 239 w 677"/>
                <a:gd name="T29" fmla="*/ 592 h 677"/>
                <a:gd name="T30" fmla="*/ 395 w 677"/>
                <a:gd name="T31" fmla="*/ 437 h 677"/>
                <a:gd name="T32" fmla="*/ 239 w 677"/>
                <a:gd name="T33" fmla="*/ 282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7" h="677">
                  <a:moveTo>
                    <a:pt x="239" y="197"/>
                  </a:moveTo>
                  <a:cubicBezTo>
                    <a:pt x="277" y="197"/>
                    <a:pt x="312" y="206"/>
                    <a:pt x="343" y="221"/>
                  </a:cubicBezTo>
                  <a:lnTo>
                    <a:pt x="479" y="84"/>
                  </a:lnTo>
                  <a:lnTo>
                    <a:pt x="395" y="0"/>
                  </a:lnTo>
                  <a:lnTo>
                    <a:pt x="677" y="0"/>
                  </a:lnTo>
                  <a:lnTo>
                    <a:pt x="677" y="282"/>
                  </a:lnTo>
                  <a:lnTo>
                    <a:pt x="592" y="197"/>
                  </a:lnTo>
                  <a:lnTo>
                    <a:pt x="456" y="334"/>
                  </a:lnTo>
                  <a:cubicBezTo>
                    <a:pt x="471" y="365"/>
                    <a:pt x="479" y="400"/>
                    <a:pt x="479" y="437"/>
                  </a:cubicBezTo>
                  <a:cubicBezTo>
                    <a:pt x="479" y="570"/>
                    <a:pt x="372" y="677"/>
                    <a:pt x="239" y="677"/>
                  </a:cubicBezTo>
                  <a:cubicBezTo>
                    <a:pt x="107" y="677"/>
                    <a:pt x="0" y="570"/>
                    <a:pt x="0" y="437"/>
                  </a:cubicBezTo>
                  <a:cubicBezTo>
                    <a:pt x="0" y="305"/>
                    <a:pt x="107" y="197"/>
                    <a:pt x="239" y="197"/>
                  </a:cubicBezTo>
                  <a:close/>
                  <a:moveTo>
                    <a:pt x="239" y="282"/>
                  </a:moveTo>
                  <a:cubicBezTo>
                    <a:pt x="154" y="282"/>
                    <a:pt x="84" y="351"/>
                    <a:pt x="84" y="437"/>
                  </a:cubicBezTo>
                  <a:cubicBezTo>
                    <a:pt x="84" y="523"/>
                    <a:pt x="154" y="592"/>
                    <a:pt x="239" y="592"/>
                  </a:cubicBezTo>
                  <a:cubicBezTo>
                    <a:pt x="325" y="592"/>
                    <a:pt x="395" y="523"/>
                    <a:pt x="395" y="437"/>
                  </a:cubicBezTo>
                  <a:cubicBezTo>
                    <a:pt x="395" y="351"/>
                    <a:pt x="325" y="282"/>
                    <a:pt x="239" y="282"/>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51" name="Circle"/>
            <p:cNvSpPr>
              <a:spLocks noChangeAspect="1" noEditPoints="1"/>
            </p:cNvSpPr>
            <p:nvPr/>
          </p:nvSpPr>
          <p:spPr bwMode="auto">
            <a:xfrm>
              <a:off x="5044281" y="11535569"/>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52" name="Smiley Frown"/>
          <p:cNvGrpSpPr>
            <a:grpSpLocks noChangeAspect="1"/>
          </p:cNvGrpSpPr>
          <p:nvPr/>
        </p:nvGrpSpPr>
        <p:grpSpPr>
          <a:xfrm>
            <a:off x="1838949" y="5837238"/>
            <a:ext cx="377825" cy="377825"/>
            <a:chOff x="1953416" y="12137231"/>
            <a:chExt cx="377825" cy="377825"/>
          </a:xfrm>
        </p:grpSpPr>
        <p:sp>
          <p:nvSpPr>
            <p:cNvPr id="453" name="Smiley Frown Icon"/>
            <p:cNvSpPr>
              <a:spLocks noChangeAspect="1" noEditPoints="1"/>
            </p:cNvSpPr>
            <p:nvPr/>
          </p:nvSpPr>
          <p:spPr bwMode="auto">
            <a:xfrm>
              <a:off x="2037553" y="12229306"/>
              <a:ext cx="209550" cy="193675"/>
            </a:xfrm>
            <a:custGeom>
              <a:avLst/>
              <a:gdLst>
                <a:gd name="T0" fmla="*/ 133 w 733"/>
                <a:gd name="T1" fmla="*/ 629 h 681"/>
                <a:gd name="T2" fmla="*/ 64 w 733"/>
                <a:gd name="T3" fmla="*/ 681 h 681"/>
                <a:gd name="T4" fmla="*/ 0 w 733"/>
                <a:gd name="T5" fmla="*/ 629 h 681"/>
                <a:gd name="T6" fmla="*/ 367 w 733"/>
                <a:gd name="T7" fmla="*/ 365 h 681"/>
                <a:gd name="T8" fmla="*/ 733 w 733"/>
                <a:gd name="T9" fmla="*/ 629 h 681"/>
                <a:gd name="T10" fmla="*/ 669 w 733"/>
                <a:gd name="T11" fmla="*/ 681 h 681"/>
                <a:gd name="T12" fmla="*/ 600 w 733"/>
                <a:gd name="T13" fmla="*/ 629 h 681"/>
                <a:gd name="T14" fmla="*/ 597 w 733"/>
                <a:gd name="T15" fmla="*/ 623 h 681"/>
                <a:gd name="T16" fmla="*/ 367 w 733"/>
                <a:gd name="T17" fmla="*/ 485 h 681"/>
                <a:gd name="T18" fmla="*/ 137 w 733"/>
                <a:gd name="T19" fmla="*/ 623 h 681"/>
                <a:gd name="T20" fmla="*/ 133 w 733"/>
                <a:gd name="T21" fmla="*/ 629 h 681"/>
                <a:gd name="T22" fmla="*/ 282 w 733"/>
                <a:gd name="T23" fmla="*/ 139 h 681"/>
                <a:gd name="T24" fmla="*/ 183 w 733"/>
                <a:gd name="T25" fmla="*/ 280 h 681"/>
                <a:gd name="T26" fmla="*/ 84 w 733"/>
                <a:gd name="T27" fmla="*/ 139 h 681"/>
                <a:gd name="T28" fmla="*/ 197 w 733"/>
                <a:gd name="T29" fmla="*/ 0 h 681"/>
                <a:gd name="T30" fmla="*/ 282 w 733"/>
                <a:gd name="T31" fmla="*/ 139 h 681"/>
                <a:gd name="T32" fmla="*/ 451 w 733"/>
                <a:gd name="T33" fmla="*/ 139 h 681"/>
                <a:gd name="T34" fmla="*/ 536 w 733"/>
                <a:gd name="T35" fmla="*/ 0 h 681"/>
                <a:gd name="T36" fmla="*/ 649 w 733"/>
                <a:gd name="T37" fmla="*/ 139 h 681"/>
                <a:gd name="T38" fmla="*/ 550 w 733"/>
                <a:gd name="T39" fmla="*/ 280 h 681"/>
                <a:gd name="T40" fmla="*/ 451 w 733"/>
                <a:gd name="T41" fmla="*/ 139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3" h="681">
                  <a:moveTo>
                    <a:pt x="133" y="629"/>
                  </a:moveTo>
                  <a:cubicBezTo>
                    <a:pt x="133" y="661"/>
                    <a:pt x="105" y="681"/>
                    <a:pt x="64" y="681"/>
                  </a:cubicBezTo>
                  <a:cubicBezTo>
                    <a:pt x="29" y="681"/>
                    <a:pt x="7" y="655"/>
                    <a:pt x="0" y="629"/>
                  </a:cubicBezTo>
                  <a:cubicBezTo>
                    <a:pt x="17" y="491"/>
                    <a:pt x="189" y="365"/>
                    <a:pt x="367" y="365"/>
                  </a:cubicBezTo>
                  <a:cubicBezTo>
                    <a:pt x="544" y="365"/>
                    <a:pt x="717" y="491"/>
                    <a:pt x="733" y="629"/>
                  </a:cubicBezTo>
                  <a:cubicBezTo>
                    <a:pt x="726" y="655"/>
                    <a:pt x="704" y="681"/>
                    <a:pt x="669" y="681"/>
                  </a:cubicBezTo>
                  <a:cubicBezTo>
                    <a:pt x="629" y="681"/>
                    <a:pt x="600" y="661"/>
                    <a:pt x="600" y="629"/>
                  </a:cubicBezTo>
                  <a:lnTo>
                    <a:pt x="597" y="623"/>
                  </a:lnTo>
                  <a:cubicBezTo>
                    <a:pt x="578" y="536"/>
                    <a:pt x="482" y="485"/>
                    <a:pt x="367" y="485"/>
                  </a:cubicBezTo>
                  <a:cubicBezTo>
                    <a:pt x="251" y="485"/>
                    <a:pt x="156" y="536"/>
                    <a:pt x="137" y="623"/>
                  </a:cubicBezTo>
                  <a:lnTo>
                    <a:pt x="133" y="629"/>
                  </a:lnTo>
                  <a:close/>
                  <a:moveTo>
                    <a:pt x="282" y="139"/>
                  </a:moveTo>
                  <a:cubicBezTo>
                    <a:pt x="282" y="217"/>
                    <a:pt x="238" y="280"/>
                    <a:pt x="183" y="280"/>
                  </a:cubicBezTo>
                  <a:cubicBezTo>
                    <a:pt x="129" y="280"/>
                    <a:pt x="84" y="217"/>
                    <a:pt x="84" y="139"/>
                  </a:cubicBezTo>
                  <a:lnTo>
                    <a:pt x="197" y="0"/>
                  </a:lnTo>
                  <a:cubicBezTo>
                    <a:pt x="245" y="9"/>
                    <a:pt x="282" y="68"/>
                    <a:pt x="282" y="139"/>
                  </a:cubicBezTo>
                  <a:close/>
                  <a:moveTo>
                    <a:pt x="451" y="139"/>
                  </a:moveTo>
                  <a:cubicBezTo>
                    <a:pt x="451" y="68"/>
                    <a:pt x="488" y="9"/>
                    <a:pt x="536" y="0"/>
                  </a:cubicBezTo>
                  <a:lnTo>
                    <a:pt x="649" y="139"/>
                  </a:lnTo>
                  <a:cubicBezTo>
                    <a:pt x="649" y="217"/>
                    <a:pt x="605" y="280"/>
                    <a:pt x="550" y="280"/>
                  </a:cubicBezTo>
                  <a:cubicBezTo>
                    <a:pt x="495" y="280"/>
                    <a:pt x="451" y="217"/>
                    <a:pt x="451" y="139"/>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54" name="Circle"/>
            <p:cNvSpPr>
              <a:spLocks noChangeAspect="1" noEditPoints="1"/>
            </p:cNvSpPr>
            <p:nvPr/>
          </p:nvSpPr>
          <p:spPr bwMode="auto">
            <a:xfrm>
              <a:off x="1953416" y="12137231"/>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58" name="Spade"/>
          <p:cNvGrpSpPr>
            <a:grpSpLocks noChangeAspect="1"/>
          </p:cNvGrpSpPr>
          <p:nvPr/>
        </p:nvGrpSpPr>
        <p:grpSpPr>
          <a:xfrm>
            <a:off x="2507309" y="5837239"/>
            <a:ext cx="377825" cy="377825"/>
            <a:chOff x="3895723" y="12095955"/>
            <a:chExt cx="377825" cy="377825"/>
          </a:xfrm>
        </p:grpSpPr>
        <p:sp>
          <p:nvSpPr>
            <p:cNvPr id="459" name="Spade Icon"/>
            <p:cNvSpPr>
              <a:spLocks noChangeAspect="1"/>
            </p:cNvSpPr>
            <p:nvPr/>
          </p:nvSpPr>
          <p:spPr bwMode="auto">
            <a:xfrm>
              <a:off x="4006848" y="12188030"/>
              <a:ext cx="155575" cy="193675"/>
            </a:xfrm>
            <a:custGeom>
              <a:avLst/>
              <a:gdLst>
                <a:gd name="T0" fmla="*/ 310 w 541"/>
                <a:gd name="T1" fmla="*/ 556 h 678"/>
                <a:gd name="T2" fmla="*/ 332 w 541"/>
                <a:gd name="T3" fmla="*/ 678 h 678"/>
                <a:gd name="T4" fmla="*/ 209 w 541"/>
                <a:gd name="T5" fmla="*/ 678 h 678"/>
                <a:gd name="T6" fmla="*/ 231 w 541"/>
                <a:gd name="T7" fmla="*/ 556 h 678"/>
                <a:gd name="T8" fmla="*/ 233 w 541"/>
                <a:gd name="T9" fmla="*/ 475 h 678"/>
                <a:gd name="T10" fmla="*/ 250 w 541"/>
                <a:gd name="T11" fmla="*/ 475 h 678"/>
                <a:gd name="T12" fmla="*/ 207 w 541"/>
                <a:gd name="T13" fmla="*/ 534 h 678"/>
                <a:gd name="T14" fmla="*/ 110 w 541"/>
                <a:gd name="T15" fmla="*/ 566 h 678"/>
                <a:gd name="T16" fmla="*/ 36 w 541"/>
                <a:gd name="T17" fmla="*/ 534 h 678"/>
                <a:gd name="T18" fmla="*/ 0 w 541"/>
                <a:gd name="T19" fmla="*/ 434 h 678"/>
                <a:gd name="T20" fmla="*/ 142 w 541"/>
                <a:gd name="T21" fmla="*/ 170 h 678"/>
                <a:gd name="T22" fmla="*/ 270 w 541"/>
                <a:gd name="T23" fmla="*/ 0 h 678"/>
                <a:gd name="T24" fmla="*/ 401 w 541"/>
                <a:gd name="T25" fmla="*/ 169 h 678"/>
                <a:gd name="T26" fmla="*/ 541 w 541"/>
                <a:gd name="T27" fmla="*/ 434 h 678"/>
                <a:gd name="T28" fmla="*/ 504 w 541"/>
                <a:gd name="T29" fmla="*/ 534 h 678"/>
                <a:gd name="T30" fmla="*/ 427 w 541"/>
                <a:gd name="T31" fmla="*/ 566 h 678"/>
                <a:gd name="T32" fmla="*/ 329 w 541"/>
                <a:gd name="T33" fmla="*/ 532 h 678"/>
                <a:gd name="T34" fmla="*/ 291 w 541"/>
                <a:gd name="T35" fmla="*/ 477 h 678"/>
                <a:gd name="T36" fmla="*/ 299 w 541"/>
                <a:gd name="T37" fmla="*/ 476 h 678"/>
                <a:gd name="T38" fmla="*/ 310 w 541"/>
                <a:gd name="T39" fmla="*/ 55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1" h="678">
                  <a:moveTo>
                    <a:pt x="310" y="556"/>
                  </a:moveTo>
                  <a:cubicBezTo>
                    <a:pt x="312" y="597"/>
                    <a:pt x="320" y="638"/>
                    <a:pt x="332" y="678"/>
                  </a:cubicBezTo>
                  <a:lnTo>
                    <a:pt x="209" y="678"/>
                  </a:lnTo>
                  <a:cubicBezTo>
                    <a:pt x="219" y="630"/>
                    <a:pt x="226" y="590"/>
                    <a:pt x="231" y="556"/>
                  </a:cubicBezTo>
                  <a:lnTo>
                    <a:pt x="233" y="475"/>
                  </a:lnTo>
                  <a:cubicBezTo>
                    <a:pt x="239" y="468"/>
                    <a:pt x="245" y="468"/>
                    <a:pt x="250" y="475"/>
                  </a:cubicBezTo>
                  <a:cubicBezTo>
                    <a:pt x="236" y="499"/>
                    <a:pt x="222" y="518"/>
                    <a:pt x="207" y="534"/>
                  </a:cubicBezTo>
                  <a:cubicBezTo>
                    <a:pt x="185" y="555"/>
                    <a:pt x="153" y="566"/>
                    <a:pt x="110" y="566"/>
                  </a:cubicBezTo>
                  <a:cubicBezTo>
                    <a:pt x="80" y="566"/>
                    <a:pt x="55" y="555"/>
                    <a:pt x="36" y="534"/>
                  </a:cubicBezTo>
                  <a:cubicBezTo>
                    <a:pt x="12" y="509"/>
                    <a:pt x="0" y="476"/>
                    <a:pt x="0" y="434"/>
                  </a:cubicBezTo>
                  <a:cubicBezTo>
                    <a:pt x="0" y="386"/>
                    <a:pt x="47" y="298"/>
                    <a:pt x="142" y="170"/>
                  </a:cubicBezTo>
                  <a:lnTo>
                    <a:pt x="270" y="0"/>
                  </a:lnTo>
                  <a:lnTo>
                    <a:pt x="401" y="169"/>
                  </a:lnTo>
                  <a:cubicBezTo>
                    <a:pt x="494" y="288"/>
                    <a:pt x="541" y="376"/>
                    <a:pt x="541" y="434"/>
                  </a:cubicBezTo>
                  <a:cubicBezTo>
                    <a:pt x="541" y="476"/>
                    <a:pt x="529" y="509"/>
                    <a:pt x="504" y="534"/>
                  </a:cubicBezTo>
                  <a:cubicBezTo>
                    <a:pt x="483" y="555"/>
                    <a:pt x="457" y="566"/>
                    <a:pt x="427" y="566"/>
                  </a:cubicBezTo>
                  <a:cubicBezTo>
                    <a:pt x="387" y="566"/>
                    <a:pt x="355" y="555"/>
                    <a:pt x="329" y="532"/>
                  </a:cubicBezTo>
                  <a:cubicBezTo>
                    <a:pt x="306" y="509"/>
                    <a:pt x="294" y="491"/>
                    <a:pt x="291" y="477"/>
                  </a:cubicBezTo>
                  <a:cubicBezTo>
                    <a:pt x="296" y="474"/>
                    <a:pt x="299" y="474"/>
                    <a:pt x="299" y="476"/>
                  </a:cubicBezTo>
                  <a:lnTo>
                    <a:pt x="310" y="556"/>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60" name="Circle"/>
            <p:cNvSpPr>
              <a:spLocks noChangeAspect="1" noEditPoints="1"/>
            </p:cNvSpPr>
            <p:nvPr/>
          </p:nvSpPr>
          <p:spPr bwMode="auto">
            <a:xfrm>
              <a:off x="3895723" y="1209595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61" name="Video Game"/>
          <p:cNvGrpSpPr>
            <a:grpSpLocks noChangeAspect="1"/>
          </p:cNvGrpSpPr>
          <p:nvPr/>
        </p:nvGrpSpPr>
        <p:grpSpPr>
          <a:xfrm>
            <a:off x="3177132" y="5837239"/>
            <a:ext cx="377825" cy="377825"/>
            <a:chOff x="4285454" y="12122943"/>
            <a:chExt cx="377825" cy="377825"/>
          </a:xfrm>
        </p:grpSpPr>
        <p:sp>
          <p:nvSpPr>
            <p:cNvPr id="462" name="Video Game Icon"/>
            <p:cNvSpPr>
              <a:spLocks noChangeAspect="1" noEditPoints="1"/>
            </p:cNvSpPr>
            <p:nvPr/>
          </p:nvSpPr>
          <p:spPr bwMode="auto">
            <a:xfrm>
              <a:off x="4386260" y="12247562"/>
              <a:ext cx="176212" cy="128587"/>
            </a:xfrm>
            <a:custGeom>
              <a:avLst/>
              <a:gdLst>
                <a:gd name="T0" fmla="*/ 113 w 621"/>
                <a:gd name="T1" fmla="*/ 0 h 452"/>
                <a:gd name="T2" fmla="*/ 170 w 621"/>
                <a:gd name="T3" fmla="*/ 0 h 452"/>
                <a:gd name="T4" fmla="*/ 170 w 621"/>
                <a:gd name="T5" fmla="*/ 57 h 452"/>
                <a:gd name="T6" fmla="*/ 226 w 621"/>
                <a:gd name="T7" fmla="*/ 57 h 452"/>
                <a:gd name="T8" fmla="*/ 226 w 621"/>
                <a:gd name="T9" fmla="*/ 113 h 452"/>
                <a:gd name="T10" fmla="*/ 396 w 621"/>
                <a:gd name="T11" fmla="*/ 113 h 452"/>
                <a:gd name="T12" fmla="*/ 396 w 621"/>
                <a:gd name="T13" fmla="*/ 57 h 452"/>
                <a:gd name="T14" fmla="*/ 452 w 621"/>
                <a:gd name="T15" fmla="*/ 57 h 452"/>
                <a:gd name="T16" fmla="*/ 452 w 621"/>
                <a:gd name="T17" fmla="*/ 0 h 452"/>
                <a:gd name="T18" fmla="*/ 508 w 621"/>
                <a:gd name="T19" fmla="*/ 0 h 452"/>
                <a:gd name="T20" fmla="*/ 508 w 621"/>
                <a:gd name="T21" fmla="*/ 57 h 452"/>
                <a:gd name="T22" fmla="*/ 452 w 621"/>
                <a:gd name="T23" fmla="*/ 57 h 452"/>
                <a:gd name="T24" fmla="*/ 452 w 621"/>
                <a:gd name="T25" fmla="*/ 113 h 452"/>
                <a:gd name="T26" fmla="*/ 509 w 621"/>
                <a:gd name="T27" fmla="*/ 113 h 452"/>
                <a:gd name="T28" fmla="*/ 509 w 621"/>
                <a:gd name="T29" fmla="*/ 170 h 452"/>
                <a:gd name="T30" fmla="*/ 565 w 621"/>
                <a:gd name="T31" fmla="*/ 170 h 452"/>
                <a:gd name="T32" fmla="*/ 565 w 621"/>
                <a:gd name="T33" fmla="*/ 226 h 452"/>
                <a:gd name="T34" fmla="*/ 509 w 621"/>
                <a:gd name="T35" fmla="*/ 226 h 452"/>
                <a:gd name="T36" fmla="*/ 508 w 621"/>
                <a:gd name="T37" fmla="*/ 396 h 452"/>
                <a:gd name="T38" fmla="*/ 452 w 621"/>
                <a:gd name="T39" fmla="*/ 396 h 452"/>
                <a:gd name="T40" fmla="*/ 452 w 621"/>
                <a:gd name="T41" fmla="*/ 452 h 452"/>
                <a:gd name="T42" fmla="*/ 339 w 621"/>
                <a:gd name="T43" fmla="*/ 452 h 452"/>
                <a:gd name="T44" fmla="*/ 339 w 621"/>
                <a:gd name="T45" fmla="*/ 396 h 452"/>
                <a:gd name="T46" fmla="*/ 452 w 621"/>
                <a:gd name="T47" fmla="*/ 396 h 452"/>
                <a:gd name="T48" fmla="*/ 452 w 621"/>
                <a:gd name="T49" fmla="*/ 311 h 452"/>
                <a:gd name="T50" fmla="*/ 170 w 621"/>
                <a:gd name="T51" fmla="*/ 311 h 452"/>
                <a:gd name="T52" fmla="*/ 170 w 621"/>
                <a:gd name="T53" fmla="*/ 396 h 452"/>
                <a:gd name="T54" fmla="*/ 113 w 621"/>
                <a:gd name="T55" fmla="*/ 396 h 452"/>
                <a:gd name="T56" fmla="*/ 113 w 621"/>
                <a:gd name="T57" fmla="*/ 226 h 452"/>
                <a:gd name="T58" fmla="*/ 57 w 621"/>
                <a:gd name="T59" fmla="*/ 226 h 452"/>
                <a:gd name="T60" fmla="*/ 57 w 621"/>
                <a:gd name="T61" fmla="*/ 339 h 452"/>
                <a:gd name="T62" fmla="*/ 0 w 621"/>
                <a:gd name="T63" fmla="*/ 339 h 452"/>
                <a:gd name="T64" fmla="*/ 0 w 621"/>
                <a:gd name="T65" fmla="*/ 226 h 452"/>
                <a:gd name="T66" fmla="*/ 57 w 621"/>
                <a:gd name="T67" fmla="*/ 226 h 452"/>
                <a:gd name="T68" fmla="*/ 57 w 621"/>
                <a:gd name="T69" fmla="*/ 170 h 452"/>
                <a:gd name="T70" fmla="*/ 113 w 621"/>
                <a:gd name="T71" fmla="*/ 170 h 452"/>
                <a:gd name="T72" fmla="*/ 113 w 621"/>
                <a:gd name="T73" fmla="*/ 113 h 452"/>
                <a:gd name="T74" fmla="*/ 170 w 621"/>
                <a:gd name="T75" fmla="*/ 113 h 452"/>
                <a:gd name="T76" fmla="*/ 170 w 621"/>
                <a:gd name="T77" fmla="*/ 57 h 452"/>
                <a:gd name="T78" fmla="*/ 113 w 621"/>
                <a:gd name="T79" fmla="*/ 57 h 452"/>
                <a:gd name="T80" fmla="*/ 113 w 621"/>
                <a:gd name="T81" fmla="*/ 0 h 452"/>
                <a:gd name="T82" fmla="*/ 565 w 621"/>
                <a:gd name="T83" fmla="*/ 226 h 452"/>
                <a:gd name="T84" fmla="*/ 621 w 621"/>
                <a:gd name="T85" fmla="*/ 226 h 452"/>
                <a:gd name="T86" fmla="*/ 621 w 621"/>
                <a:gd name="T87" fmla="*/ 339 h 452"/>
                <a:gd name="T88" fmla="*/ 565 w 621"/>
                <a:gd name="T89" fmla="*/ 339 h 452"/>
                <a:gd name="T90" fmla="*/ 565 w 621"/>
                <a:gd name="T91" fmla="*/ 226 h 452"/>
                <a:gd name="T92" fmla="*/ 170 w 621"/>
                <a:gd name="T93" fmla="*/ 396 h 452"/>
                <a:gd name="T94" fmla="*/ 283 w 621"/>
                <a:gd name="T95" fmla="*/ 396 h 452"/>
                <a:gd name="T96" fmla="*/ 283 w 621"/>
                <a:gd name="T97" fmla="*/ 452 h 452"/>
                <a:gd name="T98" fmla="*/ 170 w 621"/>
                <a:gd name="T99" fmla="*/ 452 h 452"/>
                <a:gd name="T100" fmla="*/ 170 w 621"/>
                <a:gd name="T101" fmla="*/ 396 h 452"/>
                <a:gd name="T102" fmla="*/ 170 w 621"/>
                <a:gd name="T103" fmla="*/ 170 h 452"/>
                <a:gd name="T104" fmla="*/ 170 w 621"/>
                <a:gd name="T105" fmla="*/ 226 h 452"/>
                <a:gd name="T106" fmla="*/ 226 w 621"/>
                <a:gd name="T107" fmla="*/ 226 h 452"/>
                <a:gd name="T108" fmla="*/ 226 w 621"/>
                <a:gd name="T109" fmla="*/ 170 h 452"/>
                <a:gd name="T110" fmla="*/ 170 w 621"/>
                <a:gd name="T111" fmla="*/ 170 h 452"/>
                <a:gd name="T112" fmla="*/ 396 w 621"/>
                <a:gd name="T113" fmla="*/ 170 h 452"/>
                <a:gd name="T114" fmla="*/ 396 w 621"/>
                <a:gd name="T115" fmla="*/ 226 h 452"/>
                <a:gd name="T116" fmla="*/ 452 w 621"/>
                <a:gd name="T117" fmla="*/ 226 h 452"/>
                <a:gd name="T118" fmla="*/ 452 w 621"/>
                <a:gd name="T119" fmla="*/ 170 h 452"/>
                <a:gd name="T120" fmla="*/ 396 w 621"/>
                <a:gd name="T121" fmla="*/ 17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1" h="452">
                  <a:moveTo>
                    <a:pt x="113" y="0"/>
                  </a:moveTo>
                  <a:lnTo>
                    <a:pt x="170" y="0"/>
                  </a:lnTo>
                  <a:lnTo>
                    <a:pt x="170" y="57"/>
                  </a:lnTo>
                  <a:lnTo>
                    <a:pt x="226" y="57"/>
                  </a:lnTo>
                  <a:lnTo>
                    <a:pt x="226" y="113"/>
                  </a:lnTo>
                  <a:lnTo>
                    <a:pt x="396" y="113"/>
                  </a:lnTo>
                  <a:lnTo>
                    <a:pt x="396" y="57"/>
                  </a:lnTo>
                  <a:lnTo>
                    <a:pt x="452" y="57"/>
                  </a:lnTo>
                  <a:lnTo>
                    <a:pt x="452" y="0"/>
                  </a:lnTo>
                  <a:lnTo>
                    <a:pt x="508" y="0"/>
                  </a:lnTo>
                  <a:lnTo>
                    <a:pt x="508" y="57"/>
                  </a:lnTo>
                  <a:lnTo>
                    <a:pt x="452" y="57"/>
                  </a:lnTo>
                  <a:lnTo>
                    <a:pt x="452" y="113"/>
                  </a:lnTo>
                  <a:lnTo>
                    <a:pt x="509" y="113"/>
                  </a:lnTo>
                  <a:lnTo>
                    <a:pt x="509" y="170"/>
                  </a:lnTo>
                  <a:lnTo>
                    <a:pt x="565" y="170"/>
                  </a:lnTo>
                  <a:lnTo>
                    <a:pt x="565" y="226"/>
                  </a:lnTo>
                  <a:lnTo>
                    <a:pt x="509" y="226"/>
                  </a:lnTo>
                  <a:lnTo>
                    <a:pt x="508" y="396"/>
                  </a:lnTo>
                  <a:lnTo>
                    <a:pt x="452" y="396"/>
                  </a:lnTo>
                  <a:lnTo>
                    <a:pt x="452" y="452"/>
                  </a:lnTo>
                  <a:lnTo>
                    <a:pt x="339" y="452"/>
                  </a:lnTo>
                  <a:lnTo>
                    <a:pt x="339" y="396"/>
                  </a:lnTo>
                  <a:lnTo>
                    <a:pt x="452" y="396"/>
                  </a:lnTo>
                  <a:lnTo>
                    <a:pt x="452" y="311"/>
                  </a:lnTo>
                  <a:lnTo>
                    <a:pt x="170" y="311"/>
                  </a:lnTo>
                  <a:lnTo>
                    <a:pt x="170" y="396"/>
                  </a:lnTo>
                  <a:lnTo>
                    <a:pt x="113" y="396"/>
                  </a:lnTo>
                  <a:lnTo>
                    <a:pt x="113" y="226"/>
                  </a:lnTo>
                  <a:lnTo>
                    <a:pt x="57" y="226"/>
                  </a:lnTo>
                  <a:lnTo>
                    <a:pt x="57" y="339"/>
                  </a:lnTo>
                  <a:lnTo>
                    <a:pt x="0" y="339"/>
                  </a:lnTo>
                  <a:lnTo>
                    <a:pt x="0" y="226"/>
                  </a:lnTo>
                  <a:lnTo>
                    <a:pt x="57" y="226"/>
                  </a:lnTo>
                  <a:lnTo>
                    <a:pt x="57" y="170"/>
                  </a:lnTo>
                  <a:lnTo>
                    <a:pt x="113" y="170"/>
                  </a:lnTo>
                  <a:lnTo>
                    <a:pt x="113" y="113"/>
                  </a:lnTo>
                  <a:lnTo>
                    <a:pt x="170" y="113"/>
                  </a:lnTo>
                  <a:lnTo>
                    <a:pt x="170" y="57"/>
                  </a:lnTo>
                  <a:lnTo>
                    <a:pt x="113" y="57"/>
                  </a:lnTo>
                  <a:lnTo>
                    <a:pt x="113" y="0"/>
                  </a:lnTo>
                  <a:close/>
                  <a:moveTo>
                    <a:pt x="565" y="226"/>
                  </a:moveTo>
                  <a:lnTo>
                    <a:pt x="621" y="226"/>
                  </a:lnTo>
                  <a:lnTo>
                    <a:pt x="621" y="339"/>
                  </a:lnTo>
                  <a:lnTo>
                    <a:pt x="565" y="339"/>
                  </a:lnTo>
                  <a:lnTo>
                    <a:pt x="565" y="226"/>
                  </a:lnTo>
                  <a:close/>
                  <a:moveTo>
                    <a:pt x="170" y="396"/>
                  </a:moveTo>
                  <a:lnTo>
                    <a:pt x="283" y="396"/>
                  </a:lnTo>
                  <a:lnTo>
                    <a:pt x="283" y="452"/>
                  </a:lnTo>
                  <a:lnTo>
                    <a:pt x="170" y="452"/>
                  </a:lnTo>
                  <a:lnTo>
                    <a:pt x="170" y="396"/>
                  </a:lnTo>
                  <a:close/>
                  <a:moveTo>
                    <a:pt x="170" y="170"/>
                  </a:moveTo>
                  <a:lnTo>
                    <a:pt x="170" y="226"/>
                  </a:lnTo>
                  <a:lnTo>
                    <a:pt x="226" y="226"/>
                  </a:lnTo>
                  <a:lnTo>
                    <a:pt x="226" y="170"/>
                  </a:lnTo>
                  <a:lnTo>
                    <a:pt x="170" y="170"/>
                  </a:lnTo>
                  <a:close/>
                  <a:moveTo>
                    <a:pt x="396" y="170"/>
                  </a:moveTo>
                  <a:lnTo>
                    <a:pt x="396" y="226"/>
                  </a:lnTo>
                  <a:lnTo>
                    <a:pt x="452" y="226"/>
                  </a:lnTo>
                  <a:lnTo>
                    <a:pt x="452" y="170"/>
                  </a:lnTo>
                  <a:lnTo>
                    <a:pt x="396" y="170"/>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63" name="Circle"/>
            <p:cNvSpPr>
              <a:spLocks noChangeAspect="1" noEditPoints="1"/>
            </p:cNvSpPr>
            <p:nvPr/>
          </p:nvSpPr>
          <p:spPr bwMode="auto">
            <a:xfrm>
              <a:off x="4285454" y="12122943"/>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64" name="Trophy"/>
          <p:cNvGrpSpPr>
            <a:grpSpLocks noChangeAspect="1"/>
          </p:cNvGrpSpPr>
          <p:nvPr/>
        </p:nvGrpSpPr>
        <p:grpSpPr>
          <a:xfrm>
            <a:off x="4523852" y="5837237"/>
            <a:ext cx="377825" cy="377825"/>
            <a:chOff x="5793579" y="12124531"/>
            <a:chExt cx="377825" cy="377825"/>
          </a:xfrm>
        </p:grpSpPr>
        <p:sp>
          <p:nvSpPr>
            <p:cNvPr id="465" name="Trophy Icon"/>
            <p:cNvSpPr>
              <a:spLocks noChangeAspect="1" noEditPoints="1"/>
            </p:cNvSpPr>
            <p:nvPr/>
          </p:nvSpPr>
          <p:spPr bwMode="auto">
            <a:xfrm>
              <a:off x="5880891" y="12200731"/>
              <a:ext cx="203200" cy="225425"/>
            </a:xfrm>
            <a:custGeom>
              <a:avLst/>
              <a:gdLst>
                <a:gd name="T0" fmla="*/ 358 w 715"/>
                <a:gd name="T1" fmla="*/ 0 h 791"/>
                <a:gd name="T2" fmla="*/ 571 w 715"/>
                <a:gd name="T3" fmla="*/ 61 h 791"/>
                <a:gd name="T4" fmla="*/ 570 w 715"/>
                <a:gd name="T5" fmla="*/ 68 h 791"/>
                <a:gd name="T6" fmla="*/ 662 w 715"/>
                <a:gd name="T7" fmla="*/ 61 h 791"/>
                <a:gd name="T8" fmla="*/ 472 w 715"/>
                <a:gd name="T9" fmla="*/ 428 h 791"/>
                <a:gd name="T10" fmla="*/ 402 w 715"/>
                <a:gd name="T11" fmla="*/ 494 h 791"/>
                <a:gd name="T12" fmla="*/ 449 w 715"/>
                <a:gd name="T13" fmla="*/ 547 h 791"/>
                <a:gd name="T14" fmla="*/ 407 w 715"/>
                <a:gd name="T15" fmla="*/ 599 h 791"/>
                <a:gd name="T16" fmla="*/ 450 w 715"/>
                <a:gd name="T17" fmla="*/ 649 h 791"/>
                <a:gd name="T18" fmla="*/ 540 w 715"/>
                <a:gd name="T19" fmla="*/ 714 h 791"/>
                <a:gd name="T20" fmla="*/ 358 w 715"/>
                <a:gd name="T21" fmla="*/ 791 h 791"/>
                <a:gd name="T22" fmla="*/ 175 w 715"/>
                <a:gd name="T23" fmla="*/ 714 h 791"/>
                <a:gd name="T24" fmla="*/ 266 w 715"/>
                <a:gd name="T25" fmla="*/ 649 h 791"/>
                <a:gd name="T26" fmla="*/ 309 w 715"/>
                <a:gd name="T27" fmla="*/ 599 h 791"/>
                <a:gd name="T28" fmla="*/ 267 w 715"/>
                <a:gd name="T29" fmla="*/ 547 h 791"/>
                <a:gd name="T30" fmla="*/ 313 w 715"/>
                <a:gd name="T31" fmla="*/ 494 h 791"/>
                <a:gd name="T32" fmla="*/ 244 w 715"/>
                <a:gd name="T33" fmla="*/ 428 h 791"/>
                <a:gd name="T34" fmla="*/ 54 w 715"/>
                <a:gd name="T35" fmla="*/ 61 h 791"/>
                <a:gd name="T36" fmla="*/ 145 w 715"/>
                <a:gd name="T37" fmla="*/ 68 h 791"/>
                <a:gd name="T38" fmla="*/ 145 w 715"/>
                <a:gd name="T39" fmla="*/ 61 h 791"/>
                <a:gd name="T40" fmla="*/ 358 w 715"/>
                <a:gd name="T41" fmla="*/ 0 h 791"/>
                <a:gd name="T42" fmla="*/ 631 w 715"/>
                <a:gd name="T43" fmla="*/ 103 h 791"/>
                <a:gd name="T44" fmla="*/ 565 w 715"/>
                <a:gd name="T45" fmla="*/ 164 h 791"/>
                <a:gd name="T46" fmla="*/ 511 w 715"/>
                <a:gd name="T47" fmla="*/ 364 h 791"/>
                <a:gd name="T48" fmla="*/ 631 w 715"/>
                <a:gd name="T49" fmla="*/ 103 h 791"/>
                <a:gd name="T50" fmla="*/ 84 w 715"/>
                <a:gd name="T51" fmla="*/ 103 h 791"/>
                <a:gd name="T52" fmla="*/ 204 w 715"/>
                <a:gd name="T53" fmla="*/ 364 h 791"/>
                <a:gd name="T54" fmla="*/ 150 w 715"/>
                <a:gd name="T55" fmla="*/ 164 h 791"/>
                <a:gd name="T56" fmla="*/ 84 w 715"/>
                <a:gd name="T57" fmla="*/ 103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15" h="791">
                  <a:moveTo>
                    <a:pt x="358" y="0"/>
                  </a:moveTo>
                  <a:cubicBezTo>
                    <a:pt x="475" y="0"/>
                    <a:pt x="571" y="28"/>
                    <a:pt x="571" y="61"/>
                  </a:cubicBezTo>
                  <a:lnTo>
                    <a:pt x="570" y="68"/>
                  </a:lnTo>
                  <a:cubicBezTo>
                    <a:pt x="603" y="30"/>
                    <a:pt x="637" y="12"/>
                    <a:pt x="662" y="61"/>
                  </a:cubicBezTo>
                  <a:cubicBezTo>
                    <a:pt x="715" y="142"/>
                    <a:pt x="603" y="459"/>
                    <a:pt x="472" y="428"/>
                  </a:cubicBezTo>
                  <a:cubicBezTo>
                    <a:pt x="447" y="459"/>
                    <a:pt x="422" y="481"/>
                    <a:pt x="402" y="494"/>
                  </a:cubicBezTo>
                  <a:cubicBezTo>
                    <a:pt x="430" y="505"/>
                    <a:pt x="449" y="524"/>
                    <a:pt x="449" y="547"/>
                  </a:cubicBezTo>
                  <a:cubicBezTo>
                    <a:pt x="449" y="569"/>
                    <a:pt x="432" y="588"/>
                    <a:pt x="407" y="599"/>
                  </a:cubicBezTo>
                  <a:lnTo>
                    <a:pt x="450" y="649"/>
                  </a:lnTo>
                  <a:cubicBezTo>
                    <a:pt x="504" y="662"/>
                    <a:pt x="540" y="686"/>
                    <a:pt x="540" y="714"/>
                  </a:cubicBezTo>
                  <a:cubicBezTo>
                    <a:pt x="540" y="756"/>
                    <a:pt x="459" y="791"/>
                    <a:pt x="358" y="791"/>
                  </a:cubicBezTo>
                  <a:cubicBezTo>
                    <a:pt x="257" y="791"/>
                    <a:pt x="175" y="756"/>
                    <a:pt x="175" y="714"/>
                  </a:cubicBezTo>
                  <a:cubicBezTo>
                    <a:pt x="175" y="686"/>
                    <a:pt x="212" y="662"/>
                    <a:pt x="266" y="649"/>
                  </a:cubicBezTo>
                  <a:lnTo>
                    <a:pt x="309" y="599"/>
                  </a:lnTo>
                  <a:cubicBezTo>
                    <a:pt x="284" y="588"/>
                    <a:pt x="267" y="569"/>
                    <a:pt x="267" y="547"/>
                  </a:cubicBezTo>
                  <a:cubicBezTo>
                    <a:pt x="267" y="524"/>
                    <a:pt x="286" y="505"/>
                    <a:pt x="313" y="494"/>
                  </a:cubicBezTo>
                  <a:cubicBezTo>
                    <a:pt x="293" y="481"/>
                    <a:pt x="268" y="459"/>
                    <a:pt x="244" y="428"/>
                  </a:cubicBezTo>
                  <a:cubicBezTo>
                    <a:pt x="112" y="459"/>
                    <a:pt x="0" y="142"/>
                    <a:pt x="54" y="61"/>
                  </a:cubicBezTo>
                  <a:cubicBezTo>
                    <a:pt x="78" y="12"/>
                    <a:pt x="113" y="30"/>
                    <a:pt x="145" y="68"/>
                  </a:cubicBezTo>
                  <a:lnTo>
                    <a:pt x="145" y="61"/>
                  </a:lnTo>
                  <a:cubicBezTo>
                    <a:pt x="145" y="28"/>
                    <a:pt x="240" y="0"/>
                    <a:pt x="358" y="0"/>
                  </a:cubicBezTo>
                  <a:close/>
                  <a:moveTo>
                    <a:pt x="631" y="103"/>
                  </a:moveTo>
                  <a:cubicBezTo>
                    <a:pt x="631" y="63"/>
                    <a:pt x="600" y="99"/>
                    <a:pt x="565" y="164"/>
                  </a:cubicBezTo>
                  <a:cubicBezTo>
                    <a:pt x="556" y="249"/>
                    <a:pt x="536" y="314"/>
                    <a:pt x="511" y="364"/>
                  </a:cubicBezTo>
                  <a:cubicBezTo>
                    <a:pt x="587" y="334"/>
                    <a:pt x="631" y="180"/>
                    <a:pt x="631" y="103"/>
                  </a:cubicBezTo>
                  <a:close/>
                  <a:moveTo>
                    <a:pt x="84" y="103"/>
                  </a:moveTo>
                  <a:cubicBezTo>
                    <a:pt x="84" y="180"/>
                    <a:pt x="128" y="334"/>
                    <a:pt x="204" y="364"/>
                  </a:cubicBezTo>
                  <a:cubicBezTo>
                    <a:pt x="180" y="314"/>
                    <a:pt x="160" y="249"/>
                    <a:pt x="150" y="164"/>
                  </a:cubicBezTo>
                  <a:cubicBezTo>
                    <a:pt x="115" y="99"/>
                    <a:pt x="84" y="63"/>
                    <a:pt x="84" y="103"/>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66" name="Circle"/>
            <p:cNvSpPr>
              <a:spLocks noChangeAspect="1" noEditPoints="1"/>
            </p:cNvSpPr>
            <p:nvPr/>
          </p:nvSpPr>
          <p:spPr bwMode="auto">
            <a:xfrm>
              <a:off x="5793579" y="12124531"/>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67" name="Controller I"/>
          <p:cNvGrpSpPr>
            <a:grpSpLocks noChangeAspect="1"/>
          </p:cNvGrpSpPr>
          <p:nvPr/>
        </p:nvGrpSpPr>
        <p:grpSpPr>
          <a:xfrm>
            <a:off x="3846955" y="5837239"/>
            <a:ext cx="377825" cy="377825"/>
            <a:chOff x="4657723" y="12118181"/>
            <a:chExt cx="377825" cy="377825"/>
          </a:xfrm>
        </p:grpSpPr>
        <p:sp>
          <p:nvSpPr>
            <p:cNvPr id="468" name="Controller Icon 2"/>
            <p:cNvSpPr>
              <a:spLocks noChangeAspect="1" noEditPoints="1"/>
            </p:cNvSpPr>
            <p:nvPr/>
          </p:nvSpPr>
          <p:spPr bwMode="auto">
            <a:xfrm>
              <a:off x="4736304" y="12226925"/>
              <a:ext cx="220662" cy="160337"/>
            </a:xfrm>
            <a:custGeom>
              <a:avLst/>
              <a:gdLst>
                <a:gd name="T0" fmla="*/ 388 w 777"/>
                <a:gd name="T1" fmla="*/ 141 h 564"/>
                <a:gd name="T2" fmla="*/ 692 w 777"/>
                <a:gd name="T3" fmla="*/ 169 h 564"/>
                <a:gd name="T4" fmla="*/ 699 w 777"/>
                <a:gd name="T5" fmla="*/ 564 h 564"/>
                <a:gd name="T6" fmla="*/ 388 w 777"/>
                <a:gd name="T7" fmla="*/ 423 h 564"/>
                <a:gd name="T8" fmla="*/ 78 w 777"/>
                <a:gd name="T9" fmla="*/ 564 h 564"/>
                <a:gd name="T10" fmla="*/ 85 w 777"/>
                <a:gd name="T11" fmla="*/ 169 h 564"/>
                <a:gd name="T12" fmla="*/ 388 w 777"/>
                <a:gd name="T13" fmla="*/ 141 h 564"/>
                <a:gd name="T14" fmla="*/ 191 w 777"/>
                <a:gd name="T15" fmla="*/ 204 h 564"/>
                <a:gd name="T16" fmla="*/ 191 w 777"/>
                <a:gd name="T17" fmla="*/ 254 h 564"/>
                <a:gd name="T18" fmla="*/ 142 w 777"/>
                <a:gd name="T19" fmla="*/ 254 h 564"/>
                <a:gd name="T20" fmla="*/ 142 w 777"/>
                <a:gd name="T21" fmla="*/ 310 h 564"/>
                <a:gd name="T22" fmla="*/ 191 w 777"/>
                <a:gd name="T23" fmla="*/ 310 h 564"/>
                <a:gd name="T24" fmla="*/ 191 w 777"/>
                <a:gd name="T25" fmla="*/ 360 h 564"/>
                <a:gd name="T26" fmla="*/ 247 w 777"/>
                <a:gd name="T27" fmla="*/ 360 h 564"/>
                <a:gd name="T28" fmla="*/ 247 w 777"/>
                <a:gd name="T29" fmla="*/ 310 h 564"/>
                <a:gd name="T30" fmla="*/ 297 w 777"/>
                <a:gd name="T31" fmla="*/ 310 h 564"/>
                <a:gd name="T32" fmla="*/ 297 w 777"/>
                <a:gd name="T33" fmla="*/ 254 h 564"/>
                <a:gd name="T34" fmla="*/ 247 w 777"/>
                <a:gd name="T35" fmla="*/ 254 h 564"/>
                <a:gd name="T36" fmla="*/ 247 w 777"/>
                <a:gd name="T37" fmla="*/ 204 h 564"/>
                <a:gd name="T38" fmla="*/ 191 w 777"/>
                <a:gd name="T39" fmla="*/ 204 h 564"/>
                <a:gd name="T40" fmla="*/ 515 w 777"/>
                <a:gd name="T41" fmla="*/ 240 h 564"/>
                <a:gd name="T42" fmla="*/ 487 w 777"/>
                <a:gd name="T43" fmla="*/ 268 h 564"/>
                <a:gd name="T44" fmla="*/ 515 w 777"/>
                <a:gd name="T45" fmla="*/ 296 h 564"/>
                <a:gd name="T46" fmla="*/ 544 w 777"/>
                <a:gd name="T47" fmla="*/ 268 h 564"/>
                <a:gd name="T48" fmla="*/ 515 w 777"/>
                <a:gd name="T49" fmla="*/ 240 h 564"/>
                <a:gd name="T50" fmla="*/ 572 w 777"/>
                <a:gd name="T51" fmla="*/ 190 h 564"/>
                <a:gd name="T52" fmla="*/ 544 w 777"/>
                <a:gd name="T53" fmla="*/ 218 h 564"/>
                <a:gd name="T54" fmla="*/ 572 w 777"/>
                <a:gd name="T55" fmla="*/ 247 h 564"/>
                <a:gd name="T56" fmla="*/ 600 w 777"/>
                <a:gd name="T57" fmla="*/ 218 h 564"/>
                <a:gd name="T58" fmla="*/ 572 w 777"/>
                <a:gd name="T59" fmla="*/ 190 h 564"/>
                <a:gd name="T60" fmla="*/ 572 w 777"/>
                <a:gd name="T61" fmla="*/ 296 h 564"/>
                <a:gd name="T62" fmla="*/ 544 w 777"/>
                <a:gd name="T63" fmla="*/ 324 h 564"/>
                <a:gd name="T64" fmla="*/ 572 w 777"/>
                <a:gd name="T65" fmla="*/ 352 h 564"/>
                <a:gd name="T66" fmla="*/ 600 w 777"/>
                <a:gd name="T67" fmla="*/ 324 h 564"/>
                <a:gd name="T68" fmla="*/ 572 w 777"/>
                <a:gd name="T69" fmla="*/ 296 h 564"/>
                <a:gd name="T70" fmla="*/ 628 w 777"/>
                <a:gd name="T71" fmla="*/ 240 h 564"/>
                <a:gd name="T72" fmla="*/ 600 w 777"/>
                <a:gd name="T73" fmla="*/ 268 h 564"/>
                <a:gd name="T74" fmla="*/ 628 w 777"/>
                <a:gd name="T75" fmla="*/ 296 h 564"/>
                <a:gd name="T76" fmla="*/ 657 w 777"/>
                <a:gd name="T77" fmla="*/ 268 h 564"/>
                <a:gd name="T78" fmla="*/ 628 w 777"/>
                <a:gd name="T79" fmla="*/ 240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7" h="564">
                  <a:moveTo>
                    <a:pt x="388" y="141"/>
                  </a:moveTo>
                  <a:cubicBezTo>
                    <a:pt x="445" y="141"/>
                    <a:pt x="607" y="0"/>
                    <a:pt x="692" y="169"/>
                  </a:cubicBezTo>
                  <a:cubicBezTo>
                    <a:pt x="777" y="338"/>
                    <a:pt x="755" y="564"/>
                    <a:pt x="699" y="564"/>
                  </a:cubicBezTo>
                  <a:cubicBezTo>
                    <a:pt x="558" y="564"/>
                    <a:pt x="642" y="423"/>
                    <a:pt x="388" y="423"/>
                  </a:cubicBezTo>
                  <a:cubicBezTo>
                    <a:pt x="134" y="423"/>
                    <a:pt x="219" y="564"/>
                    <a:pt x="78" y="564"/>
                  </a:cubicBezTo>
                  <a:cubicBezTo>
                    <a:pt x="22" y="564"/>
                    <a:pt x="0" y="338"/>
                    <a:pt x="85" y="169"/>
                  </a:cubicBezTo>
                  <a:cubicBezTo>
                    <a:pt x="170" y="0"/>
                    <a:pt x="332" y="141"/>
                    <a:pt x="388" y="141"/>
                  </a:cubicBezTo>
                  <a:close/>
                  <a:moveTo>
                    <a:pt x="191" y="204"/>
                  </a:moveTo>
                  <a:lnTo>
                    <a:pt x="191" y="254"/>
                  </a:lnTo>
                  <a:lnTo>
                    <a:pt x="142" y="254"/>
                  </a:lnTo>
                  <a:lnTo>
                    <a:pt x="142" y="310"/>
                  </a:lnTo>
                  <a:lnTo>
                    <a:pt x="191" y="310"/>
                  </a:lnTo>
                  <a:lnTo>
                    <a:pt x="191" y="360"/>
                  </a:lnTo>
                  <a:lnTo>
                    <a:pt x="247" y="360"/>
                  </a:lnTo>
                  <a:lnTo>
                    <a:pt x="247" y="310"/>
                  </a:lnTo>
                  <a:lnTo>
                    <a:pt x="297" y="310"/>
                  </a:lnTo>
                  <a:lnTo>
                    <a:pt x="297" y="254"/>
                  </a:lnTo>
                  <a:lnTo>
                    <a:pt x="247" y="254"/>
                  </a:lnTo>
                  <a:lnTo>
                    <a:pt x="247" y="204"/>
                  </a:lnTo>
                  <a:lnTo>
                    <a:pt x="191" y="204"/>
                  </a:lnTo>
                  <a:close/>
                  <a:moveTo>
                    <a:pt x="515" y="240"/>
                  </a:moveTo>
                  <a:cubicBezTo>
                    <a:pt x="500" y="240"/>
                    <a:pt x="487" y="252"/>
                    <a:pt x="487" y="268"/>
                  </a:cubicBezTo>
                  <a:cubicBezTo>
                    <a:pt x="487" y="283"/>
                    <a:pt x="500" y="296"/>
                    <a:pt x="515" y="296"/>
                  </a:cubicBezTo>
                  <a:cubicBezTo>
                    <a:pt x="531" y="296"/>
                    <a:pt x="544" y="283"/>
                    <a:pt x="544" y="268"/>
                  </a:cubicBezTo>
                  <a:cubicBezTo>
                    <a:pt x="544" y="252"/>
                    <a:pt x="531" y="240"/>
                    <a:pt x="515" y="240"/>
                  </a:cubicBezTo>
                  <a:close/>
                  <a:moveTo>
                    <a:pt x="572" y="190"/>
                  </a:moveTo>
                  <a:cubicBezTo>
                    <a:pt x="556" y="190"/>
                    <a:pt x="544" y="203"/>
                    <a:pt x="544" y="218"/>
                  </a:cubicBezTo>
                  <a:cubicBezTo>
                    <a:pt x="544" y="234"/>
                    <a:pt x="556" y="247"/>
                    <a:pt x="572" y="247"/>
                  </a:cubicBezTo>
                  <a:cubicBezTo>
                    <a:pt x="588" y="247"/>
                    <a:pt x="600" y="234"/>
                    <a:pt x="600" y="218"/>
                  </a:cubicBezTo>
                  <a:cubicBezTo>
                    <a:pt x="600" y="203"/>
                    <a:pt x="588" y="190"/>
                    <a:pt x="572" y="190"/>
                  </a:cubicBezTo>
                  <a:close/>
                  <a:moveTo>
                    <a:pt x="572" y="296"/>
                  </a:moveTo>
                  <a:cubicBezTo>
                    <a:pt x="556" y="296"/>
                    <a:pt x="544" y="309"/>
                    <a:pt x="544" y="324"/>
                  </a:cubicBezTo>
                  <a:cubicBezTo>
                    <a:pt x="544" y="340"/>
                    <a:pt x="556" y="352"/>
                    <a:pt x="572" y="352"/>
                  </a:cubicBezTo>
                  <a:cubicBezTo>
                    <a:pt x="588" y="352"/>
                    <a:pt x="600" y="340"/>
                    <a:pt x="600" y="324"/>
                  </a:cubicBezTo>
                  <a:cubicBezTo>
                    <a:pt x="600" y="309"/>
                    <a:pt x="588" y="296"/>
                    <a:pt x="572" y="296"/>
                  </a:cubicBezTo>
                  <a:close/>
                  <a:moveTo>
                    <a:pt x="628" y="240"/>
                  </a:moveTo>
                  <a:cubicBezTo>
                    <a:pt x="613" y="240"/>
                    <a:pt x="600" y="252"/>
                    <a:pt x="600" y="268"/>
                  </a:cubicBezTo>
                  <a:cubicBezTo>
                    <a:pt x="600" y="283"/>
                    <a:pt x="613" y="296"/>
                    <a:pt x="628" y="296"/>
                  </a:cubicBezTo>
                  <a:cubicBezTo>
                    <a:pt x="644" y="296"/>
                    <a:pt x="657" y="283"/>
                    <a:pt x="657" y="268"/>
                  </a:cubicBezTo>
                  <a:cubicBezTo>
                    <a:pt x="657" y="252"/>
                    <a:pt x="644" y="240"/>
                    <a:pt x="628" y="24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69" name="Circle"/>
            <p:cNvSpPr>
              <a:spLocks noChangeAspect="1" noEditPoints="1"/>
            </p:cNvSpPr>
            <p:nvPr/>
          </p:nvSpPr>
          <p:spPr bwMode="auto">
            <a:xfrm>
              <a:off x="4657723" y="12118181"/>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73" name="Internet Explorer"/>
          <p:cNvGrpSpPr>
            <a:grpSpLocks noChangeAspect="1"/>
          </p:cNvGrpSpPr>
          <p:nvPr/>
        </p:nvGrpSpPr>
        <p:grpSpPr>
          <a:xfrm>
            <a:off x="6533321" y="5837236"/>
            <a:ext cx="377825" cy="377825"/>
            <a:chOff x="5802312" y="13803312"/>
            <a:chExt cx="377825" cy="377825"/>
          </a:xfrm>
        </p:grpSpPr>
        <p:sp>
          <p:nvSpPr>
            <p:cNvPr id="474" name="Internet Explorer Icon"/>
            <p:cNvSpPr>
              <a:spLocks noChangeAspect="1" noEditPoints="1"/>
            </p:cNvSpPr>
            <p:nvPr/>
          </p:nvSpPr>
          <p:spPr bwMode="auto">
            <a:xfrm>
              <a:off x="5866606" y="13886656"/>
              <a:ext cx="223837" cy="211137"/>
            </a:xfrm>
            <a:custGeom>
              <a:avLst/>
              <a:gdLst>
                <a:gd name="T0" fmla="*/ 456 w 781"/>
                <a:gd name="T1" fmla="*/ 39 h 737"/>
                <a:gd name="T2" fmla="*/ 505 w 781"/>
                <a:gd name="T3" fmla="*/ 43 h 737"/>
                <a:gd name="T4" fmla="*/ 724 w 781"/>
                <a:gd name="T5" fmla="*/ 43 h 737"/>
                <a:gd name="T6" fmla="*/ 743 w 781"/>
                <a:gd name="T7" fmla="*/ 211 h 737"/>
                <a:gd name="T8" fmla="*/ 781 w 781"/>
                <a:gd name="T9" fmla="*/ 364 h 737"/>
                <a:gd name="T10" fmla="*/ 778 w 781"/>
                <a:gd name="T11" fmla="*/ 406 h 737"/>
                <a:gd name="T12" fmla="*/ 609 w 781"/>
                <a:gd name="T13" fmla="*/ 406 h 737"/>
                <a:gd name="T14" fmla="*/ 527 w 781"/>
                <a:gd name="T15" fmla="*/ 406 h 737"/>
                <a:gd name="T16" fmla="*/ 303 w 781"/>
                <a:gd name="T17" fmla="*/ 406 h 737"/>
                <a:gd name="T18" fmla="*/ 456 w 781"/>
                <a:gd name="T19" fmla="*/ 547 h 737"/>
                <a:gd name="T20" fmla="*/ 591 w 781"/>
                <a:gd name="T21" fmla="*/ 463 h 737"/>
                <a:gd name="T22" fmla="*/ 765 w 781"/>
                <a:gd name="T23" fmla="*/ 463 h 737"/>
                <a:gd name="T24" fmla="*/ 456 w 781"/>
                <a:gd name="T25" fmla="*/ 689 h 737"/>
                <a:gd name="T26" fmla="*/ 340 w 781"/>
                <a:gd name="T27" fmla="*/ 667 h 737"/>
                <a:gd name="T28" fmla="*/ 80 w 781"/>
                <a:gd name="T29" fmla="*/ 687 h 737"/>
                <a:gd name="T30" fmla="*/ 256 w 781"/>
                <a:gd name="T31" fmla="*/ 220 h 737"/>
                <a:gd name="T32" fmla="*/ 293 w 781"/>
                <a:gd name="T33" fmla="*/ 185 h 737"/>
                <a:gd name="T34" fmla="*/ 138 w 781"/>
                <a:gd name="T35" fmla="*/ 302 h 737"/>
                <a:gd name="T36" fmla="*/ 456 w 781"/>
                <a:gd name="T37" fmla="*/ 39 h 737"/>
                <a:gd name="T38" fmla="*/ 456 w 781"/>
                <a:gd name="T39" fmla="*/ 209 h 737"/>
                <a:gd name="T40" fmla="*/ 310 w 781"/>
                <a:gd name="T41" fmla="*/ 322 h 737"/>
                <a:gd name="T42" fmla="*/ 603 w 781"/>
                <a:gd name="T43" fmla="*/ 322 h 737"/>
                <a:gd name="T44" fmla="*/ 456 w 781"/>
                <a:gd name="T45" fmla="*/ 209 h 737"/>
                <a:gd name="T46" fmla="*/ 705 w 781"/>
                <a:gd name="T47" fmla="*/ 87 h 737"/>
                <a:gd name="T48" fmla="*/ 595 w 781"/>
                <a:gd name="T49" fmla="*/ 71 h 737"/>
                <a:gd name="T50" fmla="*/ 724 w 781"/>
                <a:gd name="T51" fmla="*/ 181 h 737"/>
                <a:gd name="T52" fmla="*/ 705 w 781"/>
                <a:gd name="T53" fmla="*/ 87 h 737"/>
                <a:gd name="T54" fmla="*/ 126 w 781"/>
                <a:gd name="T55" fmla="*/ 666 h 737"/>
                <a:gd name="T56" fmla="*/ 311 w 781"/>
                <a:gd name="T57" fmla="*/ 654 h 737"/>
                <a:gd name="T58" fmla="*/ 147 w 781"/>
                <a:gd name="T59" fmla="*/ 462 h 737"/>
                <a:gd name="T60" fmla="*/ 126 w 781"/>
                <a:gd name="T61" fmla="*/ 666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1" h="737">
                  <a:moveTo>
                    <a:pt x="456" y="39"/>
                  </a:moveTo>
                  <a:cubicBezTo>
                    <a:pt x="473" y="39"/>
                    <a:pt x="489" y="41"/>
                    <a:pt x="505" y="43"/>
                  </a:cubicBezTo>
                  <a:cubicBezTo>
                    <a:pt x="599" y="3"/>
                    <a:pt x="680" y="0"/>
                    <a:pt x="724" y="43"/>
                  </a:cubicBezTo>
                  <a:cubicBezTo>
                    <a:pt x="760" y="79"/>
                    <a:pt x="764" y="139"/>
                    <a:pt x="743" y="211"/>
                  </a:cubicBezTo>
                  <a:cubicBezTo>
                    <a:pt x="767" y="257"/>
                    <a:pt x="781" y="309"/>
                    <a:pt x="781" y="364"/>
                  </a:cubicBezTo>
                  <a:lnTo>
                    <a:pt x="778" y="406"/>
                  </a:lnTo>
                  <a:lnTo>
                    <a:pt x="609" y="406"/>
                  </a:lnTo>
                  <a:lnTo>
                    <a:pt x="527" y="406"/>
                  </a:lnTo>
                  <a:lnTo>
                    <a:pt x="303" y="406"/>
                  </a:lnTo>
                  <a:cubicBezTo>
                    <a:pt x="315" y="486"/>
                    <a:pt x="379" y="547"/>
                    <a:pt x="456" y="547"/>
                  </a:cubicBezTo>
                  <a:cubicBezTo>
                    <a:pt x="514" y="547"/>
                    <a:pt x="564" y="513"/>
                    <a:pt x="591" y="463"/>
                  </a:cubicBezTo>
                  <a:lnTo>
                    <a:pt x="765" y="463"/>
                  </a:lnTo>
                  <a:cubicBezTo>
                    <a:pt x="724" y="594"/>
                    <a:pt x="601" y="689"/>
                    <a:pt x="456" y="689"/>
                  </a:cubicBezTo>
                  <a:cubicBezTo>
                    <a:pt x="415" y="689"/>
                    <a:pt x="376" y="681"/>
                    <a:pt x="340" y="667"/>
                  </a:cubicBezTo>
                  <a:cubicBezTo>
                    <a:pt x="230" y="726"/>
                    <a:pt x="130" y="737"/>
                    <a:pt x="80" y="687"/>
                  </a:cubicBezTo>
                  <a:cubicBezTo>
                    <a:pt x="0" y="607"/>
                    <a:pt x="79" y="397"/>
                    <a:pt x="256" y="220"/>
                  </a:cubicBezTo>
                  <a:lnTo>
                    <a:pt x="293" y="185"/>
                  </a:lnTo>
                  <a:cubicBezTo>
                    <a:pt x="239" y="213"/>
                    <a:pt x="185" y="254"/>
                    <a:pt x="138" y="302"/>
                  </a:cubicBezTo>
                  <a:cubicBezTo>
                    <a:pt x="167" y="152"/>
                    <a:pt x="298" y="39"/>
                    <a:pt x="456" y="39"/>
                  </a:cubicBezTo>
                  <a:close/>
                  <a:moveTo>
                    <a:pt x="456" y="209"/>
                  </a:moveTo>
                  <a:cubicBezTo>
                    <a:pt x="389" y="209"/>
                    <a:pt x="331" y="256"/>
                    <a:pt x="310" y="322"/>
                  </a:cubicBezTo>
                  <a:lnTo>
                    <a:pt x="603" y="322"/>
                  </a:lnTo>
                  <a:cubicBezTo>
                    <a:pt x="581" y="256"/>
                    <a:pt x="524" y="209"/>
                    <a:pt x="456" y="209"/>
                  </a:cubicBezTo>
                  <a:close/>
                  <a:moveTo>
                    <a:pt x="705" y="87"/>
                  </a:moveTo>
                  <a:cubicBezTo>
                    <a:pt x="681" y="64"/>
                    <a:pt x="643" y="59"/>
                    <a:pt x="595" y="71"/>
                  </a:cubicBezTo>
                  <a:cubicBezTo>
                    <a:pt x="647" y="95"/>
                    <a:pt x="692" y="134"/>
                    <a:pt x="724" y="181"/>
                  </a:cubicBezTo>
                  <a:cubicBezTo>
                    <a:pt x="731" y="141"/>
                    <a:pt x="725" y="108"/>
                    <a:pt x="705" y="87"/>
                  </a:cubicBezTo>
                  <a:close/>
                  <a:moveTo>
                    <a:pt x="126" y="666"/>
                  </a:moveTo>
                  <a:cubicBezTo>
                    <a:pt x="160" y="701"/>
                    <a:pt x="230" y="694"/>
                    <a:pt x="311" y="654"/>
                  </a:cubicBezTo>
                  <a:cubicBezTo>
                    <a:pt x="233" y="615"/>
                    <a:pt x="173" y="546"/>
                    <a:pt x="147" y="462"/>
                  </a:cubicBezTo>
                  <a:cubicBezTo>
                    <a:pt x="99" y="551"/>
                    <a:pt x="89" y="629"/>
                    <a:pt x="126" y="666"/>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75" name="Circle"/>
            <p:cNvSpPr>
              <a:spLocks noChangeAspect="1" noEditPoints="1"/>
            </p:cNvSpPr>
            <p:nvPr/>
          </p:nvSpPr>
          <p:spPr bwMode="auto">
            <a:xfrm>
              <a:off x="5802312" y="13803312"/>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76" name="Bing"/>
          <p:cNvGrpSpPr>
            <a:grpSpLocks noChangeAspect="1"/>
          </p:cNvGrpSpPr>
          <p:nvPr/>
        </p:nvGrpSpPr>
        <p:grpSpPr>
          <a:xfrm>
            <a:off x="7203144" y="5837236"/>
            <a:ext cx="377825" cy="377825"/>
            <a:chOff x="6196806" y="13782674"/>
            <a:chExt cx="377825" cy="377825"/>
          </a:xfrm>
        </p:grpSpPr>
        <p:sp>
          <p:nvSpPr>
            <p:cNvPr id="477" name="Bing Icon"/>
            <p:cNvSpPr>
              <a:spLocks noChangeAspect="1" noEditPoints="1"/>
            </p:cNvSpPr>
            <p:nvPr/>
          </p:nvSpPr>
          <p:spPr bwMode="auto">
            <a:xfrm>
              <a:off x="6273006" y="13876336"/>
              <a:ext cx="225425" cy="190500"/>
            </a:xfrm>
            <a:custGeom>
              <a:avLst/>
              <a:gdLst>
                <a:gd name="T0" fmla="*/ 0 w 790"/>
                <a:gd name="T1" fmla="*/ 0 h 668"/>
                <a:gd name="T2" fmla="*/ 112 w 790"/>
                <a:gd name="T3" fmla="*/ 0 h 668"/>
                <a:gd name="T4" fmla="*/ 112 w 790"/>
                <a:gd name="T5" fmla="*/ 212 h 668"/>
                <a:gd name="T6" fmla="*/ 395 w 790"/>
                <a:gd name="T7" fmla="*/ 132 h 668"/>
                <a:gd name="T8" fmla="*/ 790 w 790"/>
                <a:gd name="T9" fmla="*/ 400 h 668"/>
                <a:gd name="T10" fmla="*/ 395 w 790"/>
                <a:gd name="T11" fmla="*/ 668 h 668"/>
                <a:gd name="T12" fmla="*/ 0 w 790"/>
                <a:gd name="T13" fmla="*/ 400 h 668"/>
                <a:gd name="T14" fmla="*/ 0 w 790"/>
                <a:gd name="T15" fmla="*/ 395 h 668"/>
                <a:gd name="T16" fmla="*/ 0 w 790"/>
                <a:gd name="T17" fmla="*/ 395 h 668"/>
                <a:gd name="T18" fmla="*/ 0 w 790"/>
                <a:gd name="T19" fmla="*/ 0 h 668"/>
                <a:gd name="T20" fmla="*/ 395 w 790"/>
                <a:gd name="T21" fmla="*/ 198 h 668"/>
                <a:gd name="T22" fmla="*/ 112 w 790"/>
                <a:gd name="T23" fmla="*/ 395 h 668"/>
                <a:gd name="T24" fmla="*/ 395 w 790"/>
                <a:gd name="T25" fmla="*/ 593 h 668"/>
                <a:gd name="T26" fmla="*/ 677 w 790"/>
                <a:gd name="T27" fmla="*/ 395 h 668"/>
                <a:gd name="T28" fmla="*/ 395 w 790"/>
                <a:gd name="T29" fmla="*/ 19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0" h="668">
                  <a:moveTo>
                    <a:pt x="0" y="0"/>
                  </a:moveTo>
                  <a:lnTo>
                    <a:pt x="112" y="0"/>
                  </a:lnTo>
                  <a:lnTo>
                    <a:pt x="112" y="212"/>
                  </a:lnTo>
                  <a:cubicBezTo>
                    <a:pt x="184" y="163"/>
                    <a:pt x="284" y="132"/>
                    <a:pt x="395" y="132"/>
                  </a:cubicBezTo>
                  <a:cubicBezTo>
                    <a:pt x="613" y="132"/>
                    <a:pt x="790" y="252"/>
                    <a:pt x="790" y="400"/>
                  </a:cubicBezTo>
                  <a:cubicBezTo>
                    <a:pt x="790" y="548"/>
                    <a:pt x="613" y="668"/>
                    <a:pt x="395" y="668"/>
                  </a:cubicBezTo>
                  <a:cubicBezTo>
                    <a:pt x="176" y="668"/>
                    <a:pt x="0" y="548"/>
                    <a:pt x="0" y="400"/>
                  </a:cubicBezTo>
                  <a:lnTo>
                    <a:pt x="0" y="395"/>
                  </a:lnTo>
                  <a:lnTo>
                    <a:pt x="0" y="395"/>
                  </a:lnTo>
                  <a:lnTo>
                    <a:pt x="0" y="0"/>
                  </a:lnTo>
                  <a:close/>
                  <a:moveTo>
                    <a:pt x="395" y="198"/>
                  </a:moveTo>
                  <a:cubicBezTo>
                    <a:pt x="239" y="198"/>
                    <a:pt x="112" y="286"/>
                    <a:pt x="112" y="395"/>
                  </a:cubicBezTo>
                  <a:cubicBezTo>
                    <a:pt x="112" y="504"/>
                    <a:pt x="239" y="593"/>
                    <a:pt x="395" y="593"/>
                  </a:cubicBezTo>
                  <a:cubicBezTo>
                    <a:pt x="551" y="593"/>
                    <a:pt x="677" y="504"/>
                    <a:pt x="677" y="395"/>
                  </a:cubicBezTo>
                  <a:cubicBezTo>
                    <a:pt x="677" y="286"/>
                    <a:pt x="551" y="198"/>
                    <a:pt x="395" y="198"/>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78" name="Circle"/>
            <p:cNvSpPr>
              <a:spLocks noChangeAspect="1" noEditPoints="1"/>
            </p:cNvSpPr>
            <p:nvPr/>
          </p:nvSpPr>
          <p:spPr bwMode="auto">
            <a:xfrm>
              <a:off x="6196806" y="13782674"/>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79" name="Skydrive"/>
          <p:cNvGrpSpPr>
            <a:grpSpLocks noChangeAspect="1"/>
          </p:cNvGrpSpPr>
          <p:nvPr/>
        </p:nvGrpSpPr>
        <p:grpSpPr>
          <a:xfrm>
            <a:off x="7872965" y="5837236"/>
            <a:ext cx="377825" cy="377825"/>
            <a:chOff x="6586537" y="13809662"/>
            <a:chExt cx="377825" cy="377825"/>
          </a:xfrm>
        </p:grpSpPr>
        <p:sp>
          <p:nvSpPr>
            <p:cNvPr id="480" name="Skydrive Icon"/>
            <p:cNvSpPr>
              <a:spLocks noChangeAspect="1" noEditPoints="1"/>
            </p:cNvSpPr>
            <p:nvPr/>
          </p:nvSpPr>
          <p:spPr bwMode="auto">
            <a:xfrm>
              <a:off x="6657181" y="13913643"/>
              <a:ext cx="236537" cy="169862"/>
            </a:xfrm>
            <a:custGeom>
              <a:avLst/>
              <a:gdLst>
                <a:gd name="T0" fmla="*/ 565 w 826"/>
                <a:gd name="T1" fmla="*/ 0 h 593"/>
                <a:gd name="T2" fmla="*/ 683 w 826"/>
                <a:gd name="T3" fmla="*/ 116 h 593"/>
                <a:gd name="T4" fmla="*/ 682 w 826"/>
                <a:gd name="T5" fmla="*/ 121 h 593"/>
                <a:gd name="T6" fmla="*/ 766 w 826"/>
                <a:gd name="T7" fmla="*/ 232 h 593"/>
                <a:gd name="T8" fmla="*/ 722 w 826"/>
                <a:gd name="T9" fmla="*/ 323 h 593"/>
                <a:gd name="T10" fmla="*/ 612 w 826"/>
                <a:gd name="T11" fmla="*/ 250 h 593"/>
                <a:gd name="T12" fmla="*/ 450 w 826"/>
                <a:gd name="T13" fmla="*/ 106 h 593"/>
                <a:gd name="T14" fmla="*/ 328 w 826"/>
                <a:gd name="T15" fmla="*/ 158 h 593"/>
                <a:gd name="T16" fmla="*/ 327 w 826"/>
                <a:gd name="T17" fmla="*/ 145 h 593"/>
                <a:gd name="T18" fmla="*/ 424 w 826"/>
                <a:gd name="T19" fmla="*/ 50 h 593"/>
                <a:gd name="T20" fmla="*/ 463 w 826"/>
                <a:gd name="T21" fmla="*/ 58 h 593"/>
                <a:gd name="T22" fmla="*/ 565 w 826"/>
                <a:gd name="T23" fmla="*/ 0 h 593"/>
                <a:gd name="T24" fmla="*/ 598 w 826"/>
                <a:gd name="T25" fmla="*/ 279 h 593"/>
                <a:gd name="T26" fmla="*/ 721 w 826"/>
                <a:gd name="T27" fmla="*/ 407 h 593"/>
                <a:gd name="T28" fmla="*/ 816 w 826"/>
                <a:gd name="T29" fmla="*/ 334 h 593"/>
                <a:gd name="T30" fmla="*/ 722 w 826"/>
                <a:gd name="T31" fmla="*/ 434 h 593"/>
                <a:gd name="T32" fmla="*/ 705 w 826"/>
                <a:gd name="T33" fmla="*/ 494 h 593"/>
                <a:gd name="T34" fmla="*/ 173 w 826"/>
                <a:gd name="T35" fmla="*/ 229 h 593"/>
                <a:gd name="T36" fmla="*/ 261 w 826"/>
                <a:gd name="T37" fmla="*/ 188 h 593"/>
                <a:gd name="T38" fmla="*/ 327 w 826"/>
                <a:gd name="T39" fmla="*/ 209 h 593"/>
                <a:gd name="T40" fmla="*/ 449 w 826"/>
                <a:gd name="T41" fmla="*/ 132 h 593"/>
                <a:gd name="T42" fmla="*/ 588 w 826"/>
                <a:gd name="T43" fmla="*/ 279 h 593"/>
                <a:gd name="T44" fmla="*/ 598 w 826"/>
                <a:gd name="T45" fmla="*/ 279 h 593"/>
                <a:gd name="T46" fmla="*/ 670 w 826"/>
                <a:gd name="T47" fmla="*/ 544 h 593"/>
                <a:gd name="T48" fmla="*/ 598 w 826"/>
                <a:gd name="T49" fmla="*/ 570 h 593"/>
                <a:gd name="T50" fmla="*/ 289 w 826"/>
                <a:gd name="T51" fmla="*/ 571 h 593"/>
                <a:gd name="T52" fmla="*/ 127 w 826"/>
                <a:gd name="T53" fmla="*/ 571 h 593"/>
                <a:gd name="T54" fmla="*/ 127 w 826"/>
                <a:gd name="T55" fmla="*/ 570 h 593"/>
                <a:gd name="T56" fmla="*/ 44 w 826"/>
                <a:gd name="T57" fmla="*/ 524 h 593"/>
                <a:gd name="T58" fmla="*/ 34 w 826"/>
                <a:gd name="T59" fmla="*/ 390 h 593"/>
                <a:gd name="T60" fmla="*/ 11 w 826"/>
                <a:gd name="T61" fmla="*/ 298 h 593"/>
                <a:gd name="T62" fmla="*/ 157 w 826"/>
                <a:gd name="T63" fmla="*/ 252 h 593"/>
                <a:gd name="T64" fmla="*/ 159 w 826"/>
                <a:gd name="T65" fmla="*/ 249 h 593"/>
                <a:gd name="T66" fmla="*/ 813 w 826"/>
                <a:gd name="T67" fmla="*/ 500 h 593"/>
                <a:gd name="T68" fmla="*/ 670 w 826"/>
                <a:gd name="T69" fmla="*/ 544 h 593"/>
                <a:gd name="T70" fmla="*/ 58 w 826"/>
                <a:gd name="T71" fmla="*/ 364 h 593"/>
                <a:gd name="T72" fmla="*/ 145 w 826"/>
                <a:gd name="T73" fmla="*/ 344 h 593"/>
                <a:gd name="T74" fmla="*/ 143 w 826"/>
                <a:gd name="T75" fmla="*/ 293 h 593"/>
                <a:gd name="T76" fmla="*/ 40 w 826"/>
                <a:gd name="T77" fmla="*/ 319 h 593"/>
                <a:gd name="T78" fmla="*/ 49 w 826"/>
                <a:gd name="T79" fmla="*/ 371 h 593"/>
                <a:gd name="T80" fmla="*/ 58 w 826"/>
                <a:gd name="T81" fmla="*/ 364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26" h="593">
                  <a:moveTo>
                    <a:pt x="565" y="0"/>
                  </a:moveTo>
                  <a:cubicBezTo>
                    <a:pt x="630" y="0"/>
                    <a:pt x="683" y="52"/>
                    <a:pt x="683" y="116"/>
                  </a:cubicBezTo>
                  <a:lnTo>
                    <a:pt x="682" y="121"/>
                  </a:lnTo>
                  <a:cubicBezTo>
                    <a:pt x="731" y="135"/>
                    <a:pt x="766" y="180"/>
                    <a:pt x="766" y="232"/>
                  </a:cubicBezTo>
                  <a:cubicBezTo>
                    <a:pt x="766" y="269"/>
                    <a:pt x="749" y="301"/>
                    <a:pt x="722" y="323"/>
                  </a:cubicBezTo>
                  <a:cubicBezTo>
                    <a:pt x="700" y="283"/>
                    <a:pt x="659" y="255"/>
                    <a:pt x="612" y="250"/>
                  </a:cubicBezTo>
                  <a:cubicBezTo>
                    <a:pt x="609" y="176"/>
                    <a:pt x="538" y="106"/>
                    <a:pt x="450" y="106"/>
                  </a:cubicBezTo>
                  <a:cubicBezTo>
                    <a:pt x="401" y="106"/>
                    <a:pt x="357" y="126"/>
                    <a:pt x="328" y="158"/>
                  </a:cubicBezTo>
                  <a:cubicBezTo>
                    <a:pt x="327" y="154"/>
                    <a:pt x="327" y="150"/>
                    <a:pt x="327" y="145"/>
                  </a:cubicBezTo>
                  <a:cubicBezTo>
                    <a:pt x="327" y="93"/>
                    <a:pt x="370" y="50"/>
                    <a:pt x="424" y="50"/>
                  </a:cubicBezTo>
                  <a:cubicBezTo>
                    <a:pt x="438" y="50"/>
                    <a:pt x="451" y="53"/>
                    <a:pt x="463" y="58"/>
                  </a:cubicBezTo>
                  <a:cubicBezTo>
                    <a:pt x="483" y="23"/>
                    <a:pt x="521" y="0"/>
                    <a:pt x="565" y="0"/>
                  </a:cubicBezTo>
                  <a:close/>
                  <a:moveTo>
                    <a:pt x="598" y="279"/>
                  </a:moveTo>
                  <a:cubicBezTo>
                    <a:pt x="661" y="279"/>
                    <a:pt x="714" y="335"/>
                    <a:pt x="721" y="407"/>
                  </a:cubicBezTo>
                  <a:cubicBezTo>
                    <a:pt x="759" y="402"/>
                    <a:pt x="804" y="385"/>
                    <a:pt x="816" y="334"/>
                  </a:cubicBezTo>
                  <a:cubicBezTo>
                    <a:pt x="816" y="334"/>
                    <a:pt x="826" y="419"/>
                    <a:pt x="722" y="434"/>
                  </a:cubicBezTo>
                  <a:cubicBezTo>
                    <a:pt x="721" y="456"/>
                    <a:pt x="714" y="476"/>
                    <a:pt x="705" y="494"/>
                  </a:cubicBezTo>
                  <a:cubicBezTo>
                    <a:pt x="555" y="478"/>
                    <a:pt x="318" y="246"/>
                    <a:pt x="173" y="229"/>
                  </a:cubicBezTo>
                  <a:cubicBezTo>
                    <a:pt x="195" y="204"/>
                    <a:pt x="226" y="188"/>
                    <a:pt x="261" y="188"/>
                  </a:cubicBezTo>
                  <a:cubicBezTo>
                    <a:pt x="285" y="188"/>
                    <a:pt x="308" y="196"/>
                    <a:pt x="327" y="209"/>
                  </a:cubicBezTo>
                  <a:cubicBezTo>
                    <a:pt x="351" y="163"/>
                    <a:pt x="396" y="132"/>
                    <a:pt x="449" y="132"/>
                  </a:cubicBezTo>
                  <a:cubicBezTo>
                    <a:pt x="525" y="132"/>
                    <a:pt x="587" y="198"/>
                    <a:pt x="588" y="279"/>
                  </a:cubicBezTo>
                  <a:cubicBezTo>
                    <a:pt x="592" y="279"/>
                    <a:pt x="595" y="279"/>
                    <a:pt x="598" y="279"/>
                  </a:cubicBezTo>
                  <a:close/>
                  <a:moveTo>
                    <a:pt x="670" y="544"/>
                  </a:moveTo>
                  <a:cubicBezTo>
                    <a:pt x="650" y="560"/>
                    <a:pt x="624" y="570"/>
                    <a:pt x="598" y="570"/>
                  </a:cubicBezTo>
                  <a:lnTo>
                    <a:pt x="289" y="571"/>
                  </a:lnTo>
                  <a:lnTo>
                    <a:pt x="127" y="571"/>
                  </a:lnTo>
                  <a:lnTo>
                    <a:pt x="127" y="570"/>
                  </a:lnTo>
                  <a:cubicBezTo>
                    <a:pt x="96" y="568"/>
                    <a:pt x="66" y="552"/>
                    <a:pt x="44" y="524"/>
                  </a:cubicBezTo>
                  <a:cubicBezTo>
                    <a:pt x="13" y="483"/>
                    <a:pt x="11" y="430"/>
                    <a:pt x="34" y="390"/>
                  </a:cubicBezTo>
                  <a:cubicBezTo>
                    <a:pt x="10" y="363"/>
                    <a:pt x="0" y="328"/>
                    <a:pt x="11" y="298"/>
                  </a:cubicBezTo>
                  <a:cubicBezTo>
                    <a:pt x="30" y="250"/>
                    <a:pt x="94" y="229"/>
                    <a:pt x="157" y="252"/>
                  </a:cubicBezTo>
                  <a:cubicBezTo>
                    <a:pt x="158" y="251"/>
                    <a:pt x="158" y="250"/>
                    <a:pt x="159" y="249"/>
                  </a:cubicBezTo>
                  <a:cubicBezTo>
                    <a:pt x="418" y="317"/>
                    <a:pt x="583" y="593"/>
                    <a:pt x="813" y="500"/>
                  </a:cubicBezTo>
                  <a:cubicBezTo>
                    <a:pt x="799" y="523"/>
                    <a:pt x="762" y="559"/>
                    <a:pt x="670" y="544"/>
                  </a:cubicBezTo>
                  <a:close/>
                  <a:moveTo>
                    <a:pt x="58" y="364"/>
                  </a:moveTo>
                  <a:cubicBezTo>
                    <a:pt x="83" y="343"/>
                    <a:pt x="115" y="337"/>
                    <a:pt x="145" y="344"/>
                  </a:cubicBezTo>
                  <a:cubicBezTo>
                    <a:pt x="143" y="335"/>
                    <a:pt x="142" y="300"/>
                    <a:pt x="143" y="293"/>
                  </a:cubicBezTo>
                  <a:cubicBezTo>
                    <a:pt x="141" y="292"/>
                    <a:pt x="48" y="270"/>
                    <a:pt x="40" y="319"/>
                  </a:cubicBezTo>
                  <a:cubicBezTo>
                    <a:pt x="33" y="336"/>
                    <a:pt x="38" y="355"/>
                    <a:pt x="49" y="371"/>
                  </a:cubicBezTo>
                  <a:cubicBezTo>
                    <a:pt x="52" y="369"/>
                    <a:pt x="55" y="366"/>
                    <a:pt x="58" y="36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81" name="Circle"/>
            <p:cNvSpPr>
              <a:spLocks noChangeAspect="1" noEditPoints="1"/>
            </p:cNvSpPr>
            <p:nvPr/>
          </p:nvSpPr>
          <p:spPr bwMode="auto">
            <a:xfrm>
              <a:off x="6586537" y="13809662"/>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82" name="Windows 8"/>
          <p:cNvGrpSpPr>
            <a:grpSpLocks noChangeAspect="1"/>
          </p:cNvGrpSpPr>
          <p:nvPr/>
        </p:nvGrpSpPr>
        <p:grpSpPr>
          <a:xfrm>
            <a:off x="5193676" y="5837236"/>
            <a:ext cx="377825" cy="377825"/>
            <a:chOff x="4666456" y="13796962"/>
            <a:chExt cx="377825" cy="377825"/>
          </a:xfrm>
        </p:grpSpPr>
        <p:sp>
          <p:nvSpPr>
            <p:cNvPr id="483" name="Windows 8 Icon"/>
            <p:cNvSpPr>
              <a:spLocks noChangeAspect="1" noEditPoints="1"/>
            </p:cNvSpPr>
            <p:nvPr/>
          </p:nvSpPr>
          <p:spPr bwMode="auto">
            <a:xfrm>
              <a:off x="4750593" y="13881099"/>
              <a:ext cx="209550" cy="209550"/>
            </a:xfrm>
            <a:custGeom>
              <a:avLst/>
              <a:gdLst>
                <a:gd name="T0" fmla="*/ 0 w 734"/>
                <a:gd name="T1" fmla="*/ 99 h 734"/>
                <a:gd name="T2" fmla="*/ 297 w 734"/>
                <a:gd name="T3" fmla="*/ 59 h 734"/>
                <a:gd name="T4" fmla="*/ 297 w 734"/>
                <a:gd name="T5" fmla="*/ 337 h 734"/>
                <a:gd name="T6" fmla="*/ 0 w 734"/>
                <a:gd name="T7" fmla="*/ 346 h 734"/>
                <a:gd name="T8" fmla="*/ 0 w 734"/>
                <a:gd name="T9" fmla="*/ 99 h 734"/>
                <a:gd name="T10" fmla="*/ 734 w 734"/>
                <a:gd name="T11" fmla="*/ 0 h 734"/>
                <a:gd name="T12" fmla="*/ 734 w 734"/>
                <a:gd name="T13" fmla="*/ 325 h 734"/>
                <a:gd name="T14" fmla="*/ 339 w 734"/>
                <a:gd name="T15" fmla="*/ 336 h 734"/>
                <a:gd name="T16" fmla="*/ 339 w 734"/>
                <a:gd name="T17" fmla="*/ 53 h 734"/>
                <a:gd name="T18" fmla="*/ 734 w 734"/>
                <a:gd name="T19" fmla="*/ 0 h 734"/>
                <a:gd name="T20" fmla="*/ 734 w 734"/>
                <a:gd name="T21" fmla="*/ 734 h 734"/>
                <a:gd name="T22" fmla="*/ 339 w 734"/>
                <a:gd name="T23" fmla="*/ 680 h 734"/>
                <a:gd name="T24" fmla="*/ 339 w 734"/>
                <a:gd name="T25" fmla="*/ 398 h 734"/>
                <a:gd name="T26" fmla="*/ 734 w 734"/>
                <a:gd name="T27" fmla="*/ 409 h 734"/>
                <a:gd name="T28" fmla="*/ 734 w 734"/>
                <a:gd name="T29" fmla="*/ 734 h 734"/>
                <a:gd name="T30" fmla="*/ 0 w 734"/>
                <a:gd name="T31" fmla="*/ 635 h 734"/>
                <a:gd name="T32" fmla="*/ 0 w 734"/>
                <a:gd name="T33" fmla="*/ 388 h 734"/>
                <a:gd name="T34" fmla="*/ 297 w 734"/>
                <a:gd name="T35" fmla="*/ 397 h 734"/>
                <a:gd name="T36" fmla="*/ 297 w 734"/>
                <a:gd name="T37" fmla="*/ 675 h 734"/>
                <a:gd name="T38" fmla="*/ 0 w 734"/>
                <a:gd name="T39" fmla="*/ 635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34" h="734">
                  <a:moveTo>
                    <a:pt x="0" y="99"/>
                  </a:moveTo>
                  <a:lnTo>
                    <a:pt x="297" y="59"/>
                  </a:lnTo>
                  <a:lnTo>
                    <a:pt x="297" y="337"/>
                  </a:lnTo>
                  <a:lnTo>
                    <a:pt x="0" y="346"/>
                  </a:lnTo>
                  <a:lnTo>
                    <a:pt x="0" y="99"/>
                  </a:lnTo>
                  <a:close/>
                  <a:moveTo>
                    <a:pt x="734" y="0"/>
                  </a:moveTo>
                  <a:lnTo>
                    <a:pt x="734" y="325"/>
                  </a:lnTo>
                  <a:lnTo>
                    <a:pt x="339" y="336"/>
                  </a:lnTo>
                  <a:lnTo>
                    <a:pt x="339" y="53"/>
                  </a:lnTo>
                  <a:lnTo>
                    <a:pt x="734" y="0"/>
                  </a:lnTo>
                  <a:close/>
                  <a:moveTo>
                    <a:pt x="734" y="734"/>
                  </a:moveTo>
                  <a:lnTo>
                    <a:pt x="339" y="680"/>
                  </a:lnTo>
                  <a:lnTo>
                    <a:pt x="339" y="398"/>
                  </a:lnTo>
                  <a:lnTo>
                    <a:pt x="734" y="409"/>
                  </a:lnTo>
                  <a:lnTo>
                    <a:pt x="734" y="734"/>
                  </a:lnTo>
                  <a:close/>
                  <a:moveTo>
                    <a:pt x="0" y="635"/>
                  </a:moveTo>
                  <a:lnTo>
                    <a:pt x="0" y="388"/>
                  </a:lnTo>
                  <a:lnTo>
                    <a:pt x="297" y="397"/>
                  </a:lnTo>
                  <a:lnTo>
                    <a:pt x="297" y="675"/>
                  </a:lnTo>
                  <a:lnTo>
                    <a:pt x="0" y="635"/>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84" name="Circle"/>
            <p:cNvSpPr>
              <a:spLocks noChangeAspect="1" noEditPoints="1"/>
            </p:cNvSpPr>
            <p:nvPr/>
          </p:nvSpPr>
          <p:spPr bwMode="auto">
            <a:xfrm>
              <a:off x="4666456" y="13796962"/>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85" name="Windows RT"/>
          <p:cNvGrpSpPr>
            <a:grpSpLocks noChangeAspect="1"/>
          </p:cNvGrpSpPr>
          <p:nvPr/>
        </p:nvGrpSpPr>
        <p:grpSpPr>
          <a:xfrm>
            <a:off x="5863498" y="5837236"/>
            <a:ext cx="377825" cy="377825"/>
            <a:chOff x="5450681" y="13803312"/>
            <a:chExt cx="377825" cy="377825"/>
          </a:xfrm>
        </p:grpSpPr>
        <p:sp>
          <p:nvSpPr>
            <p:cNvPr id="486" name="Windows RT Icon"/>
            <p:cNvSpPr>
              <a:spLocks noChangeAspect="1" noEditPoints="1"/>
            </p:cNvSpPr>
            <p:nvPr/>
          </p:nvSpPr>
          <p:spPr bwMode="auto">
            <a:xfrm>
              <a:off x="5547518" y="13927931"/>
              <a:ext cx="184150" cy="128587"/>
            </a:xfrm>
            <a:custGeom>
              <a:avLst/>
              <a:gdLst>
                <a:gd name="T0" fmla="*/ 339 w 649"/>
                <a:gd name="T1" fmla="*/ 451 h 451"/>
                <a:gd name="T2" fmla="*/ 240 w 649"/>
                <a:gd name="T3" fmla="*/ 451 h 451"/>
                <a:gd name="T4" fmla="*/ 184 w 649"/>
                <a:gd name="T5" fmla="*/ 342 h 451"/>
                <a:gd name="T6" fmla="*/ 166 w 649"/>
                <a:gd name="T7" fmla="*/ 320 h 451"/>
                <a:gd name="T8" fmla="*/ 149 w 649"/>
                <a:gd name="T9" fmla="*/ 300 h 451"/>
                <a:gd name="T10" fmla="*/ 130 w 649"/>
                <a:gd name="T11" fmla="*/ 282 h 451"/>
                <a:gd name="T12" fmla="*/ 107 w 649"/>
                <a:gd name="T13" fmla="*/ 285 h 451"/>
                <a:gd name="T14" fmla="*/ 85 w 649"/>
                <a:gd name="T15" fmla="*/ 275 h 451"/>
                <a:gd name="T16" fmla="*/ 85 w 649"/>
                <a:gd name="T17" fmla="*/ 451 h 451"/>
                <a:gd name="T18" fmla="*/ 0 w 649"/>
                <a:gd name="T19" fmla="*/ 451 h 451"/>
                <a:gd name="T20" fmla="*/ 2 w 649"/>
                <a:gd name="T21" fmla="*/ 0 h 451"/>
                <a:gd name="T22" fmla="*/ 140 w 649"/>
                <a:gd name="T23" fmla="*/ 0 h 451"/>
                <a:gd name="T24" fmla="*/ 198 w 649"/>
                <a:gd name="T25" fmla="*/ 7 h 451"/>
                <a:gd name="T26" fmla="*/ 243 w 649"/>
                <a:gd name="T27" fmla="*/ 30 h 451"/>
                <a:gd name="T28" fmla="*/ 281 w 649"/>
                <a:gd name="T29" fmla="*/ 68 h 451"/>
                <a:gd name="T30" fmla="*/ 292 w 649"/>
                <a:gd name="T31" fmla="*/ 120 h 451"/>
                <a:gd name="T32" fmla="*/ 285 w 649"/>
                <a:gd name="T33" fmla="*/ 164 h 451"/>
                <a:gd name="T34" fmla="*/ 266 w 649"/>
                <a:gd name="T35" fmla="*/ 199 h 451"/>
                <a:gd name="T36" fmla="*/ 235 w 649"/>
                <a:gd name="T37" fmla="*/ 225 h 451"/>
                <a:gd name="T38" fmla="*/ 203 w 649"/>
                <a:gd name="T39" fmla="*/ 243 h 451"/>
                <a:gd name="T40" fmla="*/ 277 w 649"/>
                <a:gd name="T41" fmla="*/ 323 h 451"/>
                <a:gd name="T42" fmla="*/ 339 w 649"/>
                <a:gd name="T43" fmla="*/ 451 h 451"/>
                <a:gd name="T44" fmla="*/ 85 w 649"/>
                <a:gd name="T45" fmla="*/ 84 h 451"/>
                <a:gd name="T46" fmla="*/ 85 w 649"/>
                <a:gd name="T47" fmla="*/ 190 h 451"/>
                <a:gd name="T48" fmla="*/ 127 w 649"/>
                <a:gd name="T49" fmla="*/ 197 h 451"/>
                <a:gd name="T50" fmla="*/ 195 w 649"/>
                <a:gd name="T51" fmla="*/ 160 h 451"/>
                <a:gd name="T52" fmla="*/ 207 w 649"/>
                <a:gd name="T53" fmla="*/ 127 h 451"/>
                <a:gd name="T54" fmla="*/ 195 w 649"/>
                <a:gd name="T55" fmla="*/ 105 h 451"/>
                <a:gd name="T56" fmla="*/ 118 w 649"/>
                <a:gd name="T57" fmla="*/ 86 h 451"/>
                <a:gd name="T58" fmla="*/ 85 w 649"/>
                <a:gd name="T59" fmla="*/ 84 h 451"/>
                <a:gd name="T60" fmla="*/ 649 w 649"/>
                <a:gd name="T61" fmla="*/ 84 h 451"/>
                <a:gd name="T62" fmla="*/ 536 w 649"/>
                <a:gd name="T63" fmla="*/ 84 h 451"/>
                <a:gd name="T64" fmla="*/ 536 w 649"/>
                <a:gd name="T65" fmla="*/ 451 h 451"/>
                <a:gd name="T66" fmla="*/ 452 w 649"/>
                <a:gd name="T67" fmla="*/ 451 h 451"/>
                <a:gd name="T68" fmla="*/ 452 w 649"/>
                <a:gd name="T69" fmla="*/ 84 h 451"/>
                <a:gd name="T70" fmla="*/ 339 w 649"/>
                <a:gd name="T71" fmla="*/ 84 h 451"/>
                <a:gd name="T72" fmla="*/ 339 w 649"/>
                <a:gd name="T73" fmla="*/ 0 h 451"/>
                <a:gd name="T74" fmla="*/ 649 w 649"/>
                <a:gd name="T75" fmla="*/ 0 h 451"/>
                <a:gd name="T76" fmla="*/ 649 w 649"/>
                <a:gd name="T77" fmla="*/ 84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49" h="451">
                  <a:moveTo>
                    <a:pt x="339" y="451"/>
                  </a:moveTo>
                  <a:lnTo>
                    <a:pt x="240" y="451"/>
                  </a:lnTo>
                  <a:lnTo>
                    <a:pt x="184" y="342"/>
                  </a:lnTo>
                  <a:cubicBezTo>
                    <a:pt x="178" y="331"/>
                    <a:pt x="172" y="328"/>
                    <a:pt x="166" y="320"/>
                  </a:cubicBezTo>
                  <a:lnTo>
                    <a:pt x="149" y="300"/>
                  </a:lnTo>
                  <a:cubicBezTo>
                    <a:pt x="143" y="295"/>
                    <a:pt x="137" y="284"/>
                    <a:pt x="130" y="282"/>
                  </a:cubicBezTo>
                  <a:cubicBezTo>
                    <a:pt x="123" y="280"/>
                    <a:pt x="115" y="285"/>
                    <a:pt x="107" y="285"/>
                  </a:cubicBezTo>
                  <a:lnTo>
                    <a:pt x="85" y="275"/>
                  </a:lnTo>
                  <a:lnTo>
                    <a:pt x="85" y="451"/>
                  </a:lnTo>
                  <a:lnTo>
                    <a:pt x="0" y="451"/>
                  </a:lnTo>
                  <a:lnTo>
                    <a:pt x="2" y="0"/>
                  </a:lnTo>
                  <a:lnTo>
                    <a:pt x="140" y="0"/>
                  </a:lnTo>
                  <a:cubicBezTo>
                    <a:pt x="161" y="0"/>
                    <a:pt x="180" y="2"/>
                    <a:pt x="198" y="7"/>
                  </a:cubicBezTo>
                  <a:cubicBezTo>
                    <a:pt x="215" y="12"/>
                    <a:pt x="230" y="20"/>
                    <a:pt x="243" y="30"/>
                  </a:cubicBezTo>
                  <a:cubicBezTo>
                    <a:pt x="256" y="40"/>
                    <a:pt x="274" y="52"/>
                    <a:pt x="281" y="68"/>
                  </a:cubicBezTo>
                  <a:cubicBezTo>
                    <a:pt x="288" y="83"/>
                    <a:pt x="292" y="100"/>
                    <a:pt x="292" y="120"/>
                  </a:cubicBezTo>
                  <a:cubicBezTo>
                    <a:pt x="292" y="136"/>
                    <a:pt x="290" y="151"/>
                    <a:pt x="285" y="164"/>
                  </a:cubicBezTo>
                  <a:cubicBezTo>
                    <a:pt x="281" y="177"/>
                    <a:pt x="274" y="188"/>
                    <a:pt x="266" y="199"/>
                  </a:cubicBezTo>
                  <a:cubicBezTo>
                    <a:pt x="257" y="209"/>
                    <a:pt x="247" y="218"/>
                    <a:pt x="235" y="225"/>
                  </a:cubicBezTo>
                  <a:cubicBezTo>
                    <a:pt x="224" y="232"/>
                    <a:pt x="219" y="235"/>
                    <a:pt x="203" y="243"/>
                  </a:cubicBezTo>
                  <a:cubicBezTo>
                    <a:pt x="210" y="248"/>
                    <a:pt x="271" y="313"/>
                    <a:pt x="277" y="323"/>
                  </a:cubicBezTo>
                  <a:lnTo>
                    <a:pt x="339" y="451"/>
                  </a:lnTo>
                  <a:close/>
                  <a:moveTo>
                    <a:pt x="85" y="84"/>
                  </a:moveTo>
                  <a:lnTo>
                    <a:pt x="85" y="190"/>
                  </a:lnTo>
                  <a:lnTo>
                    <a:pt x="127" y="197"/>
                  </a:lnTo>
                  <a:cubicBezTo>
                    <a:pt x="138" y="197"/>
                    <a:pt x="191" y="170"/>
                    <a:pt x="195" y="160"/>
                  </a:cubicBezTo>
                  <a:cubicBezTo>
                    <a:pt x="198" y="151"/>
                    <a:pt x="207" y="140"/>
                    <a:pt x="207" y="127"/>
                  </a:cubicBezTo>
                  <a:cubicBezTo>
                    <a:pt x="207" y="106"/>
                    <a:pt x="208" y="117"/>
                    <a:pt x="195" y="105"/>
                  </a:cubicBezTo>
                  <a:cubicBezTo>
                    <a:pt x="182" y="92"/>
                    <a:pt x="142" y="86"/>
                    <a:pt x="118" y="86"/>
                  </a:cubicBezTo>
                  <a:lnTo>
                    <a:pt x="85" y="84"/>
                  </a:lnTo>
                  <a:close/>
                  <a:moveTo>
                    <a:pt x="649" y="84"/>
                  </a:moveTo>
                  <a:lnTo>
                    <a:pt x="536" y="84"/>
                  </a:lnTo>
                  <a:lnTo>
                    <a:pt x="536" y="451"/>
                  </a:lnTo>
                  <a:lnTo>
                    <a:pt x="452" y="451"/>
                  </a:lnTo>
                  <a:lnTo>
                    <a:pt x="452" y="84"/>
                  </a:lnTo>
                  <a:lnTo>
                    <a:pt x="339" y="84"/>
                  </a:lnTo>
                  <a:lnTo>
                    <a:pt x="339" y="0"/>
                  </a:lnTo>
                  <a:lnTo>
                    <a:pt x="649" y="0"/>
                  </a:lnTo>
                  <a:lnTo>
                    <a:pt x="649" y="84"/>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87" name="Circle"/>
            <p:cNvSpPr>
              <a:spLocks noChangeAspect="1" noEditPoints="1"/>
            </p:cNvSpPr>
            <p:nvPr/>
          </p:nvSpPr>
          <p:spPr bwMode="auto">
            <a:xfrm>
              <a:off x="5450681" y="13803312"/>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88" name="Twitter"/>
          <p:cNvGrpSpPr>
            <a:grpSpLocks noChangeAspect="1"/>
          </p:cNvGrpSpPr>
          <p:nvPr/>
        </p:nvGrpSpPr>
        <p:grpSpPr>
          <a:xfrm>
            <a:off x="8542792" y="5837236"/>
            <a:ext cx="377825" cy="377825"/>
            <a:chOff x="1962783" y="14355763"/>
            <a:chExt cx="377825" cy="377825"/>
          </a:xfrm>
        </p:grpSpPr>
        <p:sp>
          <p:nvSpPr>
            <p:cNvPr id="489" name="Twitter Icon"/>
            <p:cNvSpPr>
              <a:spLocks noChangeAspect="1"/>
            </p:cNvSpPr>
            <p:nvPr/>
          </p:nvSpPr>
          <p:spPr bwMode="auto">
            <a:xfrm>
              <a:off x="2049302" y="14461332"/>
              <a:ext cx="204787" cy="166687"/>
            </a:xfrm>
            <a:custGeom>
              <a:avLst/>
              <a:gdLst>
                <a:gd name="T0" fmla="*/ 718 w 718"/>
                <a:gd name="T1" fmla="*/ 69 h 584"/>
                <a:gd name="T2" fmla="*/ 634 w 718"/>
                <a:gd name="T3" fmla="*/ 92 h 584"/>
                <a:gd name="T4" fmla="*/ 699 w 718"/>
                <a:gd name="T5" fmla="*/ 10 h 584"/>
                <a:gd name="T6" fmla="*/ 605 w 718"/>
                <a:gd name="T7" fmla="*/ 46 h 584"/>
                <a:gd name="T8" fmla="*/ 497 w 718"/>
                <a:gd name="T9" fmla="*/ 0 h 584"/>
                <a:gd name="T10" fmla="*/ 350 w 718"/>
                <a:gd name="T11" fmla="*/ 147 h 584"/>
                <a:gd name="T12" fmla="*/ 354 w 718"/>
                <a:gd name="T13" fmla="*/ 180 h 584"/>
                <a:gd name="T14" fmla="*/ 50 w 718"/>
                <a:gd name="T15" fmla="*/ 26 h 584"/>
                <a:gd name="T16" fmla="*/ 30 w 718"/>
                <a:gd name="T17" fmla="*/ 101 h 584"/>
                <a:gd name="T18" fmla="*/ 95 w 718"/>
                <a:gd name="T19" fmla="*/ 223 h 584"/>
                <a:gd name="T20" fmla="*/ 28 w 718"/>
                <a:gd name="T21" fmla="*/ 205 h 584"/>
                <a:gd name="T22" fmla="*/ 28 w 718"/>
                <a:gd name="T23" fmla="*/ 207 h 584"/>
                <a:gd name="T24" fmla="*/ 147 w 718"/>
                <a:gd name="T25" fmla="*/ 352 h 584"/>
                <a:gd name="T26" fmla="*/ 108 w 718"/>
                <a:gd name="T27" fmla="*/ 357 h 584"/>
                <a:gd name="T28" fmla="*/ 80 w 718"/>
                <a:gd name="T29" fmla="*/ 354 h 584"/>
                <a:gd name="T30" fmla="*/ 218 w 718"/>
                <a:gd name="T31" fmla="*/ 456 h 584"/>
                <a:gd name="T32" fmla="*/ 35 w 718"/>
                <a:gd name="T33" fmla="*/ 519 h 584"/>
                <a:gd name="T34" fmla="*/ 0 w 718"/>
                <a:gd name="T35" fmla="*/ 517 h 584"/>
                <a:gd name="T36" fmla="*/ 226 w 718"/>
                <a:gd name="T37" fmla="*/ 584 h 584"/>
                <a:gd name="T38" fmla="*/ 645 w 718"/>
                <a:gd name="T39" fmla="*/ 164 h 584"/>
                <a:gd name="T40" fmla="*/ 645 w 718"/>
                <a:gd name="T41" fmla="*/ 145 h 584"/>
                <a:gd name="T42" fmla="*/ 718 w 718"/>
                <a:gd name="T43" fmla="*/ 69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18" h="584">
                  <a:moveTo>
                    <a:pt x="718" y="69"/>
                  </a:moveTo>
                  <a:cubicBezTo>
                    <a:pt x="692" y="80"/>
                    <a:pt x="664" y="88"/>
                    <a:pt x="634" y="92"/>
                  </a:cubicBezTo>
                  <a:cubicBezTo>
                    <a:pt x="664" y="74"/>
                    <a:pt x="688" y="45"/>
                    <a:pt x="699" y="10"/>
                  </a:cubicBezTo>
                  <a:cubicBezTo>
                    <a:pt x="670" y="27"/>
                    <a:pt x="638" y="39"/>
                    <a:pt x="605" y="46"/>
                  </a:cubicBezTo>
                  <a:cubicBezTo>
                    <a:pt x="578" y="17"/>
                    <a:pt x="540" y="0"/>
                    <a:pt x="497" y="0"/>
                  </a:cubicBezTo>
                  <a:cubicBezTo>
                    <a:pt x="416" y="0"/>
                    <a:pt x="350" y="66"/>
                    <a:pt x="350" y="147"/>
                  </a:cubicBezTo>
                  <a:cubicBezTo>
                    <a:pt x="350" y="158"/>
                    <a:pt x="351" y="170"/>
                    <a:pt x="354" y="180"/>
                  </a:cubicBezTo>
                  <a:cubicBezTo>
                    <a:pt x="231" y="175"/>
                    <a:pt x="122" y="116"/>
                    <a:pt x="50" y="26"/>
                  </a:cubicBezTo>
                  <a:cubicBezTo>
                    <a:pt x="37" y="48"/>
                    <a:pt x="30" y="74"/>
                    <a:pt x="30" y="101"/>
                  </a:cubicBezTo>
                  <a:cubicBezTo>
                    <a:pt x="30" y="152"/>
                    <a:pt x="56" y="197"/>
                    <a:pt x="95" y="223"/>
                  </a:cubicBezTo>
                  <a:cubicBezTo>
                    <a:pt x="71" y="223"/>
                    <a:pt x="48" y="216"/>
                    <a:pt x="28" y="205"/>
                  </a:cubicBezTo>
                  <a:lnTo>
                    <a:pt x="28" y="207"/>
                  </a:lnTo>
                  <a:cubicBezTo>
                    <a:pt x="28" y="278"/>
                    <a:pt x="79" y="338"/>
                    <a:pt x="147" y="352"/>
                  </a:cubicBezTo>
                  <a:cubicBezTo>
                    <a:pt x="134" y="355"/>
                    <a:pt x="121" y="357"/>
                    <a:pt x="108" y="357"/>
                  </a:cubicBezTo>
                  <a:cubicBezTo>
                    <a:pt x="98" y="357"/>
                    <a:pt x="89" y="356"/>
                    <a:pt x="80" y="354"/>
                  </a:cubicBezTo>
                  <a:cubicBezTo>
                    <a:pt x="99" y="412"/>
                    <a:pt x="153" y="455"/>
                    <a:pt x="218" y="456"/>
                  </a:cubicBezTo>
                  <a:cubicBezTo>
                    <a:pt x="167" y="496"/>
                    <a:pt x="104" y="519"/>
                    <a:pt x="35" y="519"/>
                  </a:cubicBezTo>
                  <a:cubicBezTo>
                    <a:pt x="23" y="519"/>
                    <a:pt x="11" y="519"/>
                    <a:pt x="0" y="517"/>
                  </a:cubicBezTo>
                  <a:cubicBezTo>
                    <a:pt x="65" y="559"/>
                    <a:pt x="142" y="584"/>
                    <a:pt x="226" y="584"/>
                  </a:cubicBezTo>
                  <a:cubicBezTo>
                    <a:pt x="497" y="584"/>
                    <a:pt x="645" y="359"/>
                    <a:pt x="645" y="164"/>
                  </a:cubicBezTo>
                  <a:cubicBezTo>
                    <a:pt x="645" y="158"/>
                    <a:pt x="645" y="151"/>
                    <a:pt x="645" y="145"/>
                  </a:cubicBezTo>
                  <a:cubicBezTo>
                    <a:pt x="674" y="124"/>
                    <a:pt x="699" y="98"/>
                    <a:pt x="718" y="69"/>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90" name="Circle"/>
            <p:cNvSpPr>
              <a:spLocks noChangeAspect="1" noEditPoints="1"/>
            </p:cNvSpPr>
            <p:nvPr/>
          </p:nvSpPr>
          <p:spPr bwMode="auto">
            <a:xfrm>
              <a:off x="1962783" y="14355763"/>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91" name="Facebook"/>
          <p:cNvGrpSpPr>
            <a:grpSpLocks noChangeAspect="1"/>
          </p:cNvGrpSpPr>
          <p:nvPr/>
        </p:nvGrpSpPr>
        <p:grpSpPr>
          <a:xfrm>
            <a:off x="9212615" y="5837236"/>
            <a:ext cx="377825" cy="377825"/>
            <a:chOff x="2345371" y="14360526"/>
            <a:chExt cx="377825" cy="377825"/>
          </a:xfrm>
        </p:grpSpPr>
        <p:sp>
          <p:nvSpPr>
            <p:cNvPr id="492" name="Facebook Icon"/>
            <p:cNvSpPr>
              <a:spLocks noChangeAspect="1"/>
            </p:cNvSpPr>
            <p:nvPr/>
          </p:nvSpPr>
          <p:spPr bwMode="auto">
            <a:xfrm>
              <a:off x="2485865" y="14452601"/>
              <a:ext cx="96837" cy="193675"/>
            </a:xfrm>
            <a:custGeom>
              <a:avLst/>
              <a:gdLst>
                <a:gd name="T0" fmla="*/ 0 w 338"/>
                <a:gd name="T1" fmla="*/ 218 h 677"/>
                <a:gd name="T2" fmla="*/ 98 w 338"/>
                <a:gd name="T3" fmla="*/ 218 h 677"/>
                <a:gd name="T4" fmla="*/ 98 w 338"/>
                <a:gd name="T5" fmla="*/ 112 h 677"/>
                <a:gd name="T6" fmla="*/ 211 w 338"/>
                <a:gd name="T7" fmla="*/ 0 h 677"/>
                <a:gd name="T8" fmla="*/ 338 w 338"/>
                <a:gd name="T9" fmla="*/ 0 h 677"/>
                <a:gd name="T10" fmla="*/ 338 w 338"/>
                <a:gd name="T11" fmla="*/ 119 h 677"/>
                <a:gd name="T12" fmla="*/ 289 w 338"/>
                <a:gd name="T13" fmla="*/ 119 h 677"/>
                <a:gd name="T14" fmla="*/ 232 w 338"/>
                <a:gd name="T15" fmla="*/ 176 h 677"/>
                <a:gd name="T16" fmla="*/ 232 w 338"/>
                <a:gd name="T17" fmla="*/ 218 h 677"/>
                <a:gd name="T18" fmla="*/ 338 w 338"/>
                <a:gd name="T19" fmla="*/ 218 h 677"/>
                <a:gd name="T20" fmla="*/ 338 w 338"/>
                <a:gd name="T21" fmla="*/ 317 h 677"/>
                <a:gd name="T22" fmla="*/ 232 w 338"/>
                <a:gd name="T23" fmla="*/ 317 h 677"/>
                <a:gd name="T24" fmla="*/ 232 w 338"/>
                <a:gd name="T25" fmla="*/ 677 h 677"/>
                <a:gd name="T26" fmla="*/ 98 w 338"/>
                <a:gd name="T27" fmla="*/ 677 h 677"/>
                <a:gd name="T28" fmla="*/ 98 w 338"/>
                <a:gd name="T29" fmla="*/ 317 h 677"/>
                <a:gd name="T30" fmla="*/ 0 w 338"/>
                <a:gd name="T31" fmla="*/ 317 h 677"/>
                <a:gd name="T32" fmla="*/ 0 w 338"/>
                <a:gd name="T33" fmla="*/ 218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8" h="677">
                  <a:moveTo>
                    <a:pt x="0" y="218"/>
                  </a:moveTo>
                  <a:lnTo>
                    <a:pt x="98" y="218"/>
                  </a:lnTo>
                  <a:lnTo>
                    <a:pt x="98" y="112"/>
                  </a:lnTo>
                  <a:cubicBezTo>
                    <a:pt x="98" y="50"/>
                    <a:pt x="149" y="0"/>
                    <a:pt x="211" y="0"/>
                  </a:cubicBezTo>
                  <a:lnTo>
                    <a:pt x="338" y="0"/>
                  </a:lnTo>
                  <a:lnTo>
                    <a:pt x="338" y="119"/>
                  </a:lnTo>
                  <a:lnTo>
                    <a:pt x="289" y="119"/>
                  </a:lnTo>
                  <a:cubicBezTo>
                    <a:pt x="258" y="119"/>
                    <a:pt x="232" y="145"/>
                    <a:pt x="232" y="176"/>
                  </a:cubicBezTo>
                  <a:lnTo>
                    <a:pt x="232" y="218"/>
                  </a:lnTo>
                  <a:lnTo>
                    <a:pt x="338" y="218"/>
                  </a:lnTo>
                  <a:lnTo>
                    <a:pt x="338" y="317"/>
                  </a:lnTo>
                  <a:lnTo>
                    <a:pt x="232" y="317"/>
                  </a:lnTo>
                  <a:lnTo>
                    <a:pt x="232" y="677"/>
                  </a:lnTo>
                  <a:lnTo>
                    <a:pt x="98" y="677"/>
                  </a:lnTo>
                  <a:lnTo>
                    <a:pt x="98" y="317"/>
                  </a:lnTo>
                  <a:lnTo>
                    <a:pt x="0" y="317"/>
                  </a:lnTo>
                  <a:lnTo>
                    <a:pt x="0" y="218"/>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93" name="Circle"/>
            <p:cNvSpPr>
              <a:spLocks noChangeAspect="1" noEditPoints="1"/>
            </p:cNvSpPr>
            <p:nvPr/>
          </p:nvSpPr>
          <p:spPr bwMode="auto">
            <a:xfrm>
              <a:off x="2345371" y="14360526"/>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94" name="Google+"/>
          <p:cNvGrpSpPr>
            <a:grpSpLocks noChangeAspect="1"/>
          </p:cNvGrpSpPr>
          <p:nvPr/>
        </p:nvGrpSpPr>
        <p:grpSpPr>
          <a:xfrm>
            <a:off x="9882438" y="5837236"/>
            <a:ext cx="377825" cy="377825"/>
            <a:chOff x="2739865" y="14339888"/>
            <a:chExt cx="377825" cy="377825"/>
          </a:xfrm>
        </p:grpSpPr>
        <p:sp>
          <p:nvSpPr>
            <p:cNvPr id="495" name="Google+ Icon"/>
            <p:cNvSpPr>
              <a:spLocks noChangeAspect="1" noEditPoints="1"/>
            </p:cNvSpPr>
            <p:nvPr/>
          </p:nvSpPr>
          <p:spPr bwMode="auto">
            <a:xfrm>
              <a:off x="2820034" y="14438313"/>
              <a:ext cx="217487" cy="193675"/>
            </a:xfrm>
            <a:custGeom>
              <a:avLst/>
              <a:gdLst>
                <a:gd name="T0" fmla="*/ 593 w 762"/>
                <a:gd name="T1" fmla="*/ 0 h 678"/>
                <a:gd name="T2" fmla="*/ 649 w 762"/>
                <a:gd name="T3" fmla="*/ 0 h 678"/>
                <a:gd name="T4" fmla="*/ 649 w 762"/>
                <a:gd name="T5" fmla="*/ 113 h 678"/>
                <a:gd name="T6" fmla="*/ 762 w 762"/>
                <a:gd name="T7" fmla="*/ 113 h 678"/>
                <a:gd name="T8" fmla="*/ 762 w 762"/>
                <a:gd name="T9" fmla="*/ 170 h 678"/>
                <a:gd name="T10" fmla="*/ 649 w 762"/>
                <a:gd name="T11" fmla="*/ 170 h 678"/>
                <a:gd name="T12" fmla="*/ 649 w 762"/>
                <a:gd name="T13" fmla="*/ 282 h 678"/>
                <a:gd name="T14" fmla="*/ 593 w 762"/>
                <a:gd name="T15" fmla="*/ 282 h 678"/>
                <a:gd name="T16" fmla="*/ 593 w 762"/>
                <a:gd name="T17" fmla="*/ 170 h 678"/>
                <a:gd name="T18" fmla="*/ 480 w 762"/>
                <a:gd name="T19" fmla="*/ 170 h 678"/>
                <a:gd name="T20" fmla="*/ 480 w 762"/>
                <a:gd name="T21" fmla="*/ 113 h 678"/>
                <a:gd name="T22" fmla="*/ 593 w 762"/>
                <a:gd name="T23" fmla="*/ 113 h 678"/>
                <a:gd name="T24" fmla="*/ 593 w 762"/>
                <a:gd name="T25" fmla="*/ 0 h 678"/>
                <a:gd name="T26" fmla="*/ 423 w 762"/>
                <a:gd name="T27" fmla="*/ 536 h 678"/>
                <a:gd name="T28" fmla="*/ 212 w 762"/>
                <a:gd name="T29" fmla="*/ 678 h 678"/>
                <a:gd name="T30" fmla="*/ 0 w 762"/>
                <a:gd name="T31" fmla="*/ 536 h 678"/>
                <a:gd name="T32" fmla="*/ 198 w 762"/>
                <a:gd name="T33" fmla="*/ 396 h 678"/>
                <a:gd name="T34" fmla="*/ 205 w 762"/>
                <a:gd name="T35" fmla="*/ 395 h 678"/>
                <a:gd name="T36" fmla="*/ 180 w 762"/>
                <a:gd name="T37" fmla="*/ 307 h 678"/>
                <a:gd name="T38" fmla="*/ 49 w 762"/>
                <a:gd name="T39" fmla="*/ 177 h 678"/>
                <a:gd name="T40" fmla="*/ 198 w 762"/>
                <a:gd name="T41" fmla="*/ 1 h 678"/>
                <a:gd name="T42" fmla="*/ 198 w 762"/>
                <a:gd name="T43" fmla="*/ 0 h 678"/>
                <a:gd name="T44" fmla="*/ 212 w 762"/>
                <a:gd name="T45" fmla="*/ 0 h 678"/>
                <a:gd name="T46" fmla="*/ 423 w 762"/>
                <a:gd name="T47" fmla="*/ 0 h 678"/>
                <a:gd name="T48" fmla="*/ 334 w 762"/>
                <a:gd name="T49" fmla="*/ 60 h 678"/>
                <a:gd name="T50" fmla="*/ 388 w 762"/>
                <a:gd name="T51" fmla="*/ 148 h 678"/>
                <a:gd name="T52" fmla="*/ 282 w 762"/>
                <a:gd name="T53" fmla="*/ 290 h 678"/>
                <a:gd name="T54" fmla="*/ 387 w 762"/>
                <a:gd name="T55" fmla="*/ 458 h 678"/>
                <a:gd name="T56" fmla="*/ 423 w 762"/>
                <a:gd name="T57" fmla="*/ 536 h 678"/>
                <a:gd name="T58" fmla="*/ 198 w 762"/>
                <a:gd name="T59" fmla="*/ 445 h 678"/>
                <a:gd name="T60" fmla="*/ 85 w 762"/>
                <a:gd name="T61" fmla="*/ 551 h 678"/>
                <a:gd name="T62" fmla="*/ 212 w 762"/>
                <a:gd name="T63" fmla="*/ 614 h 678"/>
                <a:gd name="T64" fmla="*/ 360 w 762"/>
                <a:gd name="T65" fmla="*/ 536 h 678"/>
                <a:gd name="T66" fmla="*/ 198 w 762"/>
                <a:gd name="T67" fmla="*/ 445 h 678"/>
                <a:gd name="T68" fmla="*/ 198 w 762"/>
                <a:gd name="T69" fmla="*/ 43 h 678"/>
                <a:gd name="T70" fmla="*/ 127 w 762"/>
                <a:gd name="T71" fmla="*/ 155 h 678"/>
                <a:gd name="T72" fmla="*/ 219 w 762"/>
                <a:gd name="T73" fmla="*/ 268 h 678"/>
                <a:gd name="T74" fmla="*/ 296 w 762"/>
                <a:gd name="T75" fmla="*/ 155 h 678"/>
                <a:gd name="T76" fmla="*/ 198 w 762"/>
                <a:gd name="T77" fmla="*/ 43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62" h="678">
                  <a:moveTo>
                    <a:pt x="593" y="0"/>
                  </a:moveTo>
                  <a:lnTo>
                    <a:pt x="649" y="0"/>
                  </a:lnTo>
                  <a:lnTo>
                    <a:pt x="649" y="113"/>
                  </a:lnTo>
                  <a:lnTo>
                    <a:pt x="762" y="113"/>
                  </a:lnTo>
                  <a:lnTo>
                    <a:pt x="762" y="170"/>
                  </a:lnTo>
                  <a:lnTo>
                    <a:pt x="649" y="170"/>
                  </a:lnTo>
                  <a:lnTo>
                    <a:pt x="649" y="282"/>
                  </a:lnTo>
                  <a:lnTo>
                    <a:pt x="593" y="282"/>
                  </a:lnTo>
                  <a:lnTo>
                    <a:pt x="593" y="170"/>
                  </a:lnTo>
                  <a:lnTo>
                    <a:pt x="480" y="170"/>
                  </a:lnTo>
                  <a:lnTo>
                    <a:pt x="480" y="113"/>
                  </a:lnTo>
                  <a:lnTo>
                    <a:pt x="593" y="113"/>
                  </a:lnTo>
                  <a:lnTo>
                    <a:pt x="593" y="0"/>
                  </a:lnTo>
                  <a:close/>
                  <a:moveTo>
                    <a:pt x="423" y="536"/>
                  </a:moveTo>
                  <a:cubicBezTo>
                    <a:pt x="423" y="614"/>
                    <a:pt x="329" y="678"/>
                    <a:pt x="212" y="678"/>
                  </a:cubicBezTo>
                  <a:cubicBezTo>
                    <a:pt x="95" y="678"/>
                    <a:pt x="0" y="614"/>
                    <a:pt x="0" y="536"/>
                  </a:cubicBezTo>
                  <a:cubicBezTo>
                    <a:pt x="0" y="462"/>
                    <a:pt x="88" y="400"/>
                    <a:pt x="198" y="396"/>
                  </a:cubicBezTo>
                  <a:lnTo>
                    <a:pt x="205" y="395"/>
                  </a:lnTo>
                  <a:cubicBezTo>
                    <a:pt x="233" y="395"/>
                    <a:pt x="226" y="367"/>
                    <a:pt x="180" y="307"/>
                  </a:cubicBezTo>
                  <a:cubicBezTo>
                    <a:pt x="110" y="293"/>
                    <a:pt x="49" y="252"/>
                    <a:pt x="49" y="177"/>
                  </a:cubicBezTo>
                  <a:cubicBezTo>
                    <a:pt x="49" y="95"/>
                    <a:pt x="119" y="8"/>
                    <a:pt x="198" y="1"/>
                  </a:cubicBezTo>
                  <a:lnTo>
                    <a:pt x="198" y="0"/>
                  </a:lnTo>
                  <a:lnTo>
                    <a:pt x="212" y="0"/>
                  </a:lnTo>
                  <a:lnTo>
                    <a:pt x="423" y="0"/>
                  </a:lnTo>
                  <a:cubicBezTo>
                    <a:pt x="423" y="0"/>
                    <a:pt x="360" y="32"/>
                    <a:pt x="334" y="60"/>
                  </a:cubicBezTo>
                  <a:cubicBezTo>
                    <a:pt x="367" y="85"/>
                    <a:pt x="388" y="112"/>
                    <a:pt x="388" y="148"/>
                  </a:cubicBezTo>
                  <a:cubicBezTo>
                    <a:pt x="388" y="213"/>
                    <a:pt x="338" y="266"/>
                    <a:pt x="282" y="290"/>
                  </a:cubicBezTo>
                  <a:cubicBezTo>
                    <a:pt x="264" y="349"/>
                    <a:pt x="395" y="452"/>
                    <a:pt x="387" y="458"/>
                  </a:cubicBezTo>
                  <a:cubicBezTo>
                    <a:pt x="410" y="480"/>
                    <a:pt x="423" y="507"/>
                    <a:pt x="423" y="536"/>
                  </a:cubicBezTo>
                  <a:close/>
                  <a:moveTo>
                    <a:pt x="198" y="445"/>
                  </a:moveTo>
                  <a:cubicBezTo>
                    <a:pt x="104" y="445"/>
                    <a:pt x="85" y="496"/>
                    <a:pt x="85" y="551"/>
                  </a:cubicBezTo>
                  <a:cubicBezTo>
                    <a:pt x="85" y="593"/>
                    <a:pt x="141" y="614"/>
                    <a:pt x="212" y="614"/>
                  </a:cubicBezTo>
                  <a:cubicBezTo>
                    <a:pt x="305" y="614"/>
                    <a:pt x="360" y="591"/>
                    <a:pt x="360" y="536"/>
                  </a:cubicBezTo>
                  <a:cubicBezTo>
                    <a:pt x="360" y="482"/>
                    <a:pt x="310" y="452"/>
                    <a:pt x="198" y="445"/>
                  </a:cubicBezTo>
                  <a:close/>
                  <a:moveTo>
                    <a:pt x="198" y="43"/>
                  </a:moveTo>
                  <a:cubicBezTo>
                    <a:pt x="135" y="43"/>
                    <a:pt x="127" y="93"/>
                    <a:pt x="127" y="155"/>
                  </a:cubicBezTo>
                  <a:cubicBezTo>
                    <a:pt x="127" y="218"/>
                    <a:pt x="156" y="268"/>
                    <a:pt x="219" y="268"/>
                  </a:cubicBezTo>
                  <a:cubicBezTo>
                    <a:pt x="281" y="268"/>
                    <a:pt x="296" y="218"/>
                    <a:pt x="296" y="155"/>
                  </a:cubicBezTo>
                  <a:cubicBezTo>
                    <a:pt x="296" y="93"/>
                    <a:pt x="260" y="43"/>
                    <a:pt x="198" y="43"/>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96" name="Circle"/>
            <p:cNvSpPr>
              <a:spLocks noChangeAspect="1" noEditPoints="1"/>
            </p:cNvSpPr>
            <p:nvPr/>
          </p:nvSpPr>
          <p:spPr bwMode="auto">
            <a:xfrm>
              <a:off x="2739865" y="1433988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17" name="LinkedIn"/>
          <p:cNvGrpSpPr>
            <a:grpSpLocks noChangeAspect="1"/>
          </p:cNvGrpSpPr>
          <p:nvPr/>
        </p:nvGrpSpPr>
        <p:grpSpPr>
          <a:xfrm>
            <a:off x="10552261" y="5837236"/>
            <a:ext cx="377825" cy="377825"/>
            <a:chOff x="3510596" y="14335125"/>
            <a:chExt cx="377825" cy="377825"/>
          </a:xfrm>
        </p:grpSpPr>
        <p:sp>
          <p:nvSpPr>
            <p:cNvPr id="618" name="LinkedIn Icon"/>
            <p:cNvSpPr>
              <a:spLocks noChangeAspect="1" noEditPoints="1"/>
            </p:cNvSpPr>
            <p:nvPr/>
          </p:nvSpPr>
          <p:spPr bwMode="auto">
            <a:xfrm>
              <a:off x="3594733" y="14419262"/>
              <a:ext cx="209550" cy="209550"/>
            </a:xfrm>
            <a:custGeom>
              <a:avLst/>
              <a:gdLst>
                <a:gd name="T0" fmla="*/ 0 w 734"/>
                <a:gd name="T1" fmla="*/ 226 h 734"/>
                <a:gd name="T2" fmla="*/ 169 w 734"/>
                <a:gd name="T3" fmla="*/ 226 h 734"/>
                <a:gd name="T4" fmla="*/ 169 w 734"/>
                <a:gd name="T5" fmla="*/ 734 h 734"/>
                <a:gd name="T6" fmla="*/ 0 w 734"/>
                <a:gd name="T7" fmla="*/ 734 h 734"/>
                <a:gd name="T8" fmla="*/ 0 w 734"/>
                <a:gd name="T9" fmla="*/ 226 h 734"/>
                <a:gd name="T10" fmla="*/ 254 w 734"/>
                <a:gd name="T11" fmla="*/ 226 h 734"/>
                <a:gd name="T12" fmla="*/ 423 w 734"/>
                <a:gd name="T13" fmla="*/ 226 h 734"/>
                <a:gd name="T14" fmla="*/ 423 w 734"/>
                <a:gd name="T15" fmla="*/ 287 h 734"/>
                <a:gd name="T16" fmla="*/ 592 w 734"/>
                <a:gd name="T17" fmla="*/ 226 h 734"/>
                <a:gd name="T18" fmla="*/ 734 w 734"/>
                <a:gd name="T19" fmla="*/ 338 h 734"/>
                <a:gd name="T20" fmla="*/ 734 w 734"/>
                <a:gd name="T21" fmla="*/ 734 h 734"/>
                <a:gd name="T22" fmla="*/ 564 w 734"/>
                <a:gd name="T23" fmla="*/ 734 h 734"/>
                <a:gd name="T24" fmla="*/ 564 w 734"/>
                <a:gd name="T25" fmla="*/ 395 h 734"/>
                <a:gd name="T26" fmla="*/ 423 w 734"/>
                <a:gd name="T27" fmla="*/ 388 h 734"/>
                <a:gd name="T28" fmla="*/ 423 w 734"/>
                <a:gd name="T29" fmla="*/ 734 h 734"/>
                <a:gd name="T30" fmla="*/ 254 w 734"/>
                <a:gd name="T31" fmla="*/ 734 h 734"/>
                <a:gd name="T32" fmla="*/ 254 w 734"/>
                <a:gd name="T33" fmla="*/ 226 h 734"/>
                <a:gd name="T34" fmla="*/ 84 w 734"/>
                <a:gd name="T35" fmla="*/ 0 h 734"/>
                <a:gd name="T36" fmla="*/ 169 w 734"/>
                <a:gd name="T37" fmla="*/ 84 h 734"/>
                <a:gd name="T38" fmla="*/ 84 w 734"/>
                <a:gd name="T39" fmla="*/ 169 h 734"/>
                <a:gd name="T40" fmla="*/ 0 w 734"/>
                <a:gd name="T41" fmla="*/ 84 h 734"/>
                <a:gd name="T42" fmla="*/ 84 w 734"/>
                <a:gd name="T43" fmla="*/ 0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4" h="734">
                  <a:moveTo>
                    <a:pt x="0" y="226"/>
                  </a:moveTo>
                  <a:lnTo>
                    <a:pt x="169" y="226"/>
                  </a:lnTo>
                  <a:lnTo>
                    <a:pt x="169" y="734"/>
                  </a:lnTo>
                  <a:lnTo>
                    <a:pt x="0" y="734"/>
                  </a:lnTo>
                  <a:lnTo>
                    <a:pt x="0" y="226"/>
                  </a:lnTo>
                  <a:close/>
                  <a:moveTo>
                    <a:pt x="254" y="226"/>
                  </a:moveTo>
                  <a:lnTo>
                    <a:pt x="423" y="226"/>
                  </a:lnTo>
                  <a:lnTo>
                    <a:pt x="423" y="287"/>
                  </a:lnTo>
                  <a:cubicBezTo>
                    <a:pt x="477" y="255"/>
                    <a:pt x="541" y="226"/>
                    <a:pt x="592" y="226"/>
                  </a:cubicBezTo>
                  <a:cubicBezTo>
                    <a:pt x="705" y="226"/>
                    <a:pt x="734" y="338"/>
                    <a:pt x="734" y="338"/>
                  </a:cubicBezTo>
                  <a:lnTo>
                    <a:pt x="734" y="734"/>
                  </a:lnTo>
                  <a:lnTo>
                    <a:pt x="564" y="734"/>
                  </a:lnTo>
                  <a:lnTo>
                    <a:pt x="564" y="395"/>
                  </a:lnTo>
                  <a:cubicBezTo>
                    <a:pt x="542" y="329"/>
                    <a:pt x="487" y="331"/>
                    <a:pt x="423" y="388"/>
                  </a:cubicBezTo>
                  <a:lnTo>
                    <a:pt x="423" y="734"/>
                  </a:lnTo>
                  <a:lnTo>
                    <a:pt x="254" y="734"/>
                  </a:lnTo>
                  <a:lnTo>
                    <a:pt x="254" y="226"/>
                  </a:lnTo>
                  <a:close/>
                  <a:moveTo>
                    <a:pt x="84" y="0"/>
                  </a:moveTo>
                  <a:cubicBezTo>
                    <a:pt x="131" y="0"/>
                    <a:pt x="169" y="38"/>
                    <a:pt x="169" y="84"/>
                  </a:cubicBezTo>
                  <a:cubicBezTo>
                    <a:pt x="169" y="131"/>
                    <a:pt x="131" y="169"/>
                    <a:pt x="84" y="169"/>
                  </a:cubicBezTo>
                  <a:cubicBezTo>
                    <a:pt x="38" y="169"/>
                    <a:pt x="0" y="131"/>
                    <a:pt x="0" y="84"/>
                  </a:cubicBezTo>
                  <a:cubicBezTo>
                    <a:pt x="0" y="38"/>
                    <a:pt x="38" y="0"/>
                    <a:pt x="84"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619" name="Circle"/>
            <p:cNvSpPr>
              <a:spLocks noChangeAspect="1" noEditPoints="1"/>
            </p:cNvSpPr>
            <p:nvPr/>
          </p:nvSpPr>
          <p:spPr bwMode="auto">
            <a:xfrm>
              <a:off x="3510596" y="1433512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Tree>
    <p:extLst>
      <p:ext uri="{BB962C8B-B14F-4D97-AF65-F5344CB8AC3E}">
        <p14:creationId xmlns:p14="http://schemas.microsoft.com/office/powerpoint/2010/main" val="414611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a:t>Touch Gestures</a:t>
            </a:r>
            <a:endParaRPr lang="en-US" dirty="0"/>
          </a:p>
        </p:txBody>
      </p:sp>
      <p:grpSp>
        <p:nvGrpSpPr>
          <p:cNvPr id="3" name="Tap Gesture"/>
          <p:cNvGrpSpPr>
            <a:grpSpLocks noChangeAspect="1"/>
          </p:cNvGrpSpPr>
          <p:nvPr/>
        </p:nvGrpSpPr>
        <p:grpSpPr>
          <a:xfrm>
            <a:off x="4089876" y="1586425"/>
            <a:ext cx="1248581" cy="1854663"/>
            <a:chOff x="3624263" y="2111376"/>
            <a:chExt cx="762000" cy="1131887"/>
          </a:xfrm>
        </p:grpSpPr>
        <p:sp>
          <p:nvSpPr>
            <p:cNvPr id="4" name="Point"/>
            <p:cNvSpPr>
              <a:spLocks noChangeArrowheads="1"/>
            </p:cNvSpPr>
            <p:nvPr/>
          </p:nvSpPr>
          <p:spPr bwMode="auto">
            <a:xfrm>
              <a:off x="3633788" y="2111376"/>
              <a:ext cx="163513" cy="161925"/>
            </a:xfrm>
            <a:prstGeom prst="ellipse">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sz="900">
                <a:latin typeface="Segoe UI" pitchFamily="34" charset="0"/>
                <a:ea typeface="Segoe UI" pitchFamily="34" charset="0"/>
                <a:cs typeface="Segoe UI" pitchFamily="34" charset="0"/>
              </a:endParaRPr>
            </a:p>
          </p:txBody>
        </p:sp>
        <p:sp>
          <p:nvSpPr>
            <p:cNvPr id="5" name="Hand"/>
            <p:cNvSpPr>
              <a:spLocks noChangeAspect="1"/>
            </p:cNvSpPr>
            <p:nvPr/>
          </p:nvSpPr>
          <p:spPr bwMode="auto">
            <a:xfrm>
              <a:off x="3624263" y="2135188"/>
              <a:ext cx="762000" cy="1108075"/>
            </a:xfrm>
            <a:custGeom>
              <a:avLst/>
              <a:gdLst>
                <a:gd name="T0" fmla="*/ 2092 w 2115"/>
                <a:gd name="T1" fmla="*/ 3071 h 3071"/>
                <a:gd name="T2" fmla="*/ 1956 w 2115"/>
                <a:gd name="T3" fmla="*/ 2599 h 3071"/>
                <a:gd name="T4" fmla="*/ 1769 w 2115"/>
                <a:gd name="T5" fmla="*/ 1057 h 3071"/>
                <a:gd name="T6" fmla="*/ 1684 w 2115"/>
                <a:gd name="T7" fmla="*/ 953 h 3071"/>
                <a:gd name="T8" fmla="*/ 1491 w 2115"/>
                <a:gd name="T9" fmla="*/ 979 h 3071"/>
                <a:gd name="T10" fmla="*/ 1467 w 2115"/>
                <a:gd name="T11" fmla="*/ 1108 h 3071"/>
                <a:gd name="T12" fmla="*/ 1333 w 2115"/>
                <a:gd name="T13" fmla="*/ 866 h 3071"/>
                <a:gd name="T14" fmla="*/ 1127 w 2115"/>
                <a:gd name="T15" fmla="*/ 915 h 3071"/>
                <a:gd name="T16" fmla="*/ 1154 w 2115"/>
                <a:gd name="T17" fmla="*/ 1178 h 3071"/>
                <a:gd name="T18" fmla="*/ 1026 w 2115"/>
                <a:gd name="T19" fmla="*/ 901 h 3071"/>
                <a:gd name="T20" fmla="*/ 800 w 2115"/>
                <a:gd name="T21" fmla="*/ 959 h 3071"/>
                <a:gd name="T22" fmla="*/ 796 w 2115"/>
                <a:gd name="T23" fmla="*/ 1234 h 3071"/>
                <a:gd name="T24" fmla="*/ 414 w 2115"/>
                <a:gd name="T25" fmla="*/ 171 h 3071"/>
                <a:gd name="T26" fmla="*/ 157 w 2115"/>
                <a:gd name="T27" fmla="*/ 233 h 3071"/>
                <a:gd name="T28" fmla="*/ 585 w 2115"/>
                <a:gd name="T29" fmla="*/ 1843 h 3071"/>
                <a:gd name="T30" fmla="*/ 236 w 2115"/>
                <a:gd name="T31" fmla="*/ 1210 h 3071"/>
                <a:gd name="T32" fmla="*/ 50 w 2115"/>
                <a:gd name="T33" fmla="*/ 1336 h 3071"/>
                <a:gd name="T34" fmla="*/ 308 w 2115"/>
                <a:gd name="T35" fmla="*/ 2035 h 3071"/>
                <a:gd name="T36" fmla="*/ 1084 w 2115"/>
                <a:gd name="T37" fmla="*/ 2887 h 3071"/>
                <a:gd name="T38" fmla="*/ 1144 w 2115"/>
                <a:gd name="T39" fmla="*/ 3071 h 3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5" h="3071">
                  <a:moveTo>
                    <a:pt x="2092" y="3071"/>
                  </a:moveTo>
                  <a:cubicBezTo>
                    <a:pt x="2019" y="2907"/>
                    <a:pt x="1989" y="2750"/>
                    <a:pt x="1956" y="2599"/>
                  </a:cubicBezTo>
                  <a:cubicBezTo>
                    <a:pt x="2115" y="2300"/>
                    <a:pt x="2038" y="1755"/>
                    <a:pt x="1769" y="1057"/>
                  </a:cubicBezTo>
                  <a:cubicBezTo>
                    <a:pt x="1753" y="1014"/>
                    <a:pt x="1717" y="977"/>
                    <a:pt x="1684" y="953"/>
                  </a:cubicBezTo>
                  <a:cubicBezTo>
                    <a:pt x="1619" y="907"/>
                    <a:pt x="1526" y="920"/>
                    <a:pt x="1491" y="979"/>
                  </a:cubicBezTo>
                  <a:cubicBezTo>
                    <a:pt x="1473" y="1009"/>
                    <a:pt x="1480" y="1045"/>
                    <a:pt x="1467" y="1108"/>
                  </a:cubicBezTo>
                  <a:cubicBezTo>
                    <a:pt x="1457" y="1007"/>
                    <a:pt x="1407" y="906"/>
                    <a:pt x="1333" y="866"/>
                  </a:cubicBezTo>
                  <a:cubicBezTo>
                    <a:pt x="1264" y="829"/>
                    <a:pt x="1169" y="852"/>
                    <a:pt x="1127" y="915"/>
                  </a:cubicBezTo>
                  <a:cubicBezTo>
                    <a:pt x="1095" y="963"/>
                    <a:pt x="1124" y="1059"/>
                    <a:pt x="1154" y="1178"/>
                  </a:cubicBezTo>
                  <a:cubicBezTo>
                    <a:pt x="1137" y="1071"/>
                    <a:pt x="1094" y="946"/>
                    <a:pt x="1026" y="901"/>
                  </a:cubicBezTo>
                  <a:cubicBezTo>
                    <a:pt x="945" y="849"/>
                    <a:pt x="826" y="880"/>
                    <a:pt x="800" y="959"/>
                  </a:cubicBezTo>
                  <a:cubicBezTo>
                    <a:pt x="781" y="1018"/>
                    <a:pt x="777" y="1111"/>
                    <a:pt x="796" y="1234"/>
                  </a:cubicBezTo>
                  <a:cubicBezTo>
                    <a:pt x="589" y="646"/>
                    <a:pt x="471" y="232"/>
                    <a:pt x="414" y="171"/>
                  </a:cubicBezTo>
                  <a:cubicBezTo>
                    <a:pt x="253" y="0"/>
                    <a:pt x="168" y="177"/>
                    <a:pt x="157" y="233"/>
                  </a:cubicBezTo>
                  <a:cubicBezTo>
                    <a:pt x="141" y="313"/>
                    <a:pt x="465" y="1338"/>
                    <a:pt x="585" y="1843"/>
                  </a:cubicBezTo>
                  <a:cubicBezTo>
                    <a:pt x="433" y="1600"/>
                    <a:pt x="295" y="1264"/>
                    <a:pt x="236" y="1210"/>
                  </a:cubicBezTo>
                  <a:cubicBezTo>
                    <a:pt x="178" y="1157"/>
                    <a:pt x="0" y="1108"/>
                    <a:pt x="50" y="1336"/>
                  </a:cubicBezTo>
                  <a:cubicBezTo>
                    <a:pt x="82" y="1484"/>
                    <a:pt x="188" y="1677"/>
                    <a:pt x="308" y="2035"/>
                  </a:cubicBezTo>
                  <a:cubicBezTo>
                    <a:pt x="499" y="2345"/>
                    <a:pt x="719" y="2643"/>
                    <a:pt x="1084" y="2887"/>
                  </a:cubicBezTo>
                  <a:cubicBezTo>
                    <a:pt x="1110" y="2950"/>
                    <a:pt x="1131" y="3007"/>
                    <a:pt x="1144" y="3071"/>
                  </a:cubicBezTo>
                </a:path>
              </a:pathLst>
            </a:custGeom>
            <a:solidFill>
              <a:srgbClr val="FFFFFF"/>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sz="900">
                <a:latin typeface="Segoe UI" pitchFamily="34" charset="0"/>
                <a:ea typeface="Segoe UI" pitchFamily="34" charset="0"/>
                <a:cs typeface="Segoe UI" pitchFamily="34" charset="0"/>
              </a:endParaRPr>
            </a:p>
          </p:txBody>
        </p:sp>
      </p:grpSp>
      <p:sp>
        <p:nvSpPr>
          <p:cNvPr id="6" name="Label"/>
          <p:cNvSpPr>
            <a:spLocks/>
          </p:cNvSpPr>
          <p:nvPr/>
        </p:nvSpPr>
        <p:spPr bwMode="auto">
          <a:xfrm>
            <a:off x="4447467" y="3463566"/>
            <a:ext cx="533398" cy="37320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solidFill>
                  <a:srgbClr val="262626"/>
                </a:solidFill>
                <a:latin typeface="Segoe UI" pitchFamily="34" charset="0"/>
                <a:ea typeface="Segoe UI" pitchFamily="34" charset="0"/>
                <a:cs typeface="Segoe UI" pitchFamily="34" charset="0"/>
              </a:rPr>
              <a:t>Tap</a:t>
            </a:r>
            <a:endParaRPr lang="en-US" sz="2000" dirty="0">
              <a:solidFill>
                <a:srgbClr val="262626"/>
              </a:solidFill>
              <a:effectLst/>
              <a:latin typeface="Segoe UI" pitchFamily="34" charset="0"/>
              <a:ea typeface="Segoe UI" pitchFamily="34" charset="0"/>
              <a:cs typeface="Segoe UI" pitchFamily="34" charset="0"/>
            </a:endParaRPr>
          </a:p>
        </p:txBody>
      </p:sp>
      <p:grpSp>
        <p:nvGrpSpPr>
          <p:cNvPr id="7" name="Press and Hold Gesture"/>
          <p:cNvGrpSpPr>
            <a:grpSpLocks noChangeAspect="1"/>
          </p:cNvGrpSpPr>
          <p:nvPr/>
        </p:nvGrpSpPr>
        <p:grpSpPr>
          <a:xfrm>
            <a:off x="6448231" y="1427751"/>
            <a:ext cx="1389047" cy="2013337"/>
            <a:chOff x="4697413" y="2012951"/>
            <a:chExt cx="847725" cy="1228725"/>
          </a:xfrm>
        </p:grpSpPr>
        <p:sp>
          <p:nvSpPr>
            <p:cNvPr id="8" name="Point Outer"/>
            <p:cNvSpPr>
              <a:spLocks noEditPoints="1"/>
            </p:cNvSpPr>
            <p:nvPr/>
          </p:nvSpPr>
          <p:spPr bwMode="auto">
            <a:xfrm>
              <a:off x="4752975" y="2068513"/>
              <a:ext cx="255588" cy="255588"/>
            </a:xfrm>
            <a:custGeom>
              <a:avLst/>
              <a:gdLst>
                <a:gd name="T0" fmla="*/ 353 w 706"/>
                <a:gd name="T1" fmla="*/ 0 h 706"/>
                <a:gd name="T2" fmla="*/ 0 w 706"/>
                <a:gd name="T3" fmla="*/ 353 h 706"/>
                <a:gd name="T4" fmla="*/ 353 w 706"/>
                <a:gd name="T5" fmla="*/ 706 h 706"/>
                <a:gd name="T6" fmla="*/ 706 w 706"/>
                <a:gd name="T7" fmla="*/ 353 h 706"/>
                <a:gd name="T8" fmla="*/ 353 w 706"/>
                <a:gd name="T9" fmla="*/ 0 h 706"/>
                <a:gd name="T10" fmla="*/ 353 w 706"/>
                <a:gd name="T11" fmla="*/ 28 h 706"/>
                <a:gd name="T12" fmla="*/ 678 w 706"/>
                <a:gd name="T13" fmla="*/ 353 h 706"/>
                <a:gd name="T14" fmla="*/ 353 w 706"/>
                <a:gd name="T15" fmla="*/ 678 h 706"/>
                <a:gd name="T16" fmla="*/ 28 w 706"/>
                <a:gd name="T17" fmla="*/ 353 h 706"/>
                <a:gd name="T18" fmla="*/ 353 w 706"/>
                <a:gd name="T19" fmla="*/ 2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6" h="706">
                  <a:moveTo>
                    <a:pt x="353" y="0"/>
                  </a:moveTo>
                  <a:cubicBezTo>
                    <a:pt x="158" y="0"/>
                    <a:pt x="0" y="158"/>
                    <a:pt x="0" y="353"/>
                  </a:cubicBezTo>
                  <a:cubicBezTo>
                    <a:pt x="0" y="548"/>
                    <a:pt x="158" y="706"/>
                    <a:pt x="353" y="706"/>
                  </a:cubicBezTo>
                  <a:cubicBezTo>
                    <a:pt x="548" y="706"/>
                    <a:pt x="706" y="548"/>
                    <a:pt x="706" y="353"/>
                  </a:cubicBezTo>
                  <a:cubicBezTo>
                    <a:pt x="706" y="158"/>
                    <a:pt x="548" y="0"/>
                    <a:pt x="353" y="0"/>
                  </a:cubicBezTo>
                  <a:close/>
                  <a:moveTo>
                    <a:pt x="353" y="28"/>
                  </a:moveTo>
                  <a:cubicBezTo>
                    <a:pt x="532" y="28"/>
                    <a:pt x="678" y="174"/>
                    <a:pt x="678" y="353"/>
                  </a:cubicBezTo>
                  <a:cubicBezTo>
                    <a:pt x="678" y="532"/>
                    <a:pt x="532" y="678"/>
                    <a:pt x="353" y="678"/>
                  </a:cubicBezTo>
                  <a:cubicBezTo>
                    <a:pt x="174" y="678"/>
                    <a:pt x="28" y="532"/>
                    <a:pt x="28" y="353"/>
                  </a:cubicBezTo>
                  <a:cubicBezTo>
                    <a:pt x="28" y="174"/>
                    <a:pt x="174" y="28"/>
                    <a:pt x="353" y="28"/>
                  </a:cubicBezTo>
                  <a:close/>
                </a:path>
              </a:pathLst>
            </a:custGeom>
            <a:solidFill>
              <a:srgbClr val="B3B3B3"/>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latin typeface="Segoe UI" pitchFamily="34" charset="0"/>
                <a:ea typeface="Segoe UI" pitchFamily="34" charset="0"/>
                <a:cs typeface="Segoe UI" pitchFamily="34" charset="0"/>
              </a:endParaRPr>
            </a:p>
          </p:txBody>
        </p:sp>
        <p:sp>
          <p:nvSpPr>
            <p:cNvPr id="9" name="Point Outer 2"/>
            <p:cNvSpPr>
              <a:spLocks noEditPoints="1"/>
            </p:cNvSpPr>
            <p:nvPr/>
          </p:nvSpPr>
          <p:spPr bwMode="auto">
            <a:xfrm>
              <a:off x="4697413" y="2012951"/>
              <a:ext cx="366713" cy="366713"/>
            </a:xfrm>
            <a:custGeom>
              <a:avLst/>
              <a:gdLst>
                <a:gd name="T0" fmla="*/ 508 w 1016"/>
                <a:gd name="T1" fmla="*/ 0 h 1016"/>
                <a:gd name="T2" fmla="*/ 0 w 1016"/>
                <a:gd name="T3" fmla="*/ 508 h 1016"/>
                <a:gd name="T4" fmla="*/ 508 w 1016"/>
                <a:gd name="T5" fmla="*/ 1016 h 1016"/>
                <a:gd name="T6" fmla="*/ 1016 w 1016"/>
                <a:gd name="T7" fmla="*/ 508 h 1016"/>
                <a:gd name="T8" fmla="*/ 508 w 1016"/>
                <a:gd name="T9" fmla="*/ 0 h 1016"/>
                <a:gd name="T10" fmla="*/ 508 w 1016"/>
                <a:gd name="T11" fmla="*/ 28 h 1016"/>
                <a:gd name="T12" fmla="*/ 988 w 1016"/>
                <a:gd name="T13" fmla="*/ 508 h 1016"/>
                <a:gd name="T14" fmla="*/ 508 w 1016"/>
                <a:gd name="T15" fmla="*/ 988 h 1016"/>
                <a:gd name="T16" fmla="*/ 28 w 1016"/>
                <a:gd name="T17" fmla="*/ 508 h 1016"/>
                <a:gd name="T18" fmla="*/ 508 w 1016"/>
                <a:gd name="T19" fmla="*/ 28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6" h="1016">
                  <a:moveTo>
                    <a:pt x="508" y="0"/>
                  </a:moveTo>
                  <a:cubicBezTo>
                    <a:pt x="227" y="0"/>
                    <a:pt x="0" y="227"/>
                    <a:pt x="0" y="508"/>
                  </a:cubicBezTo>
                  <a:cubicBezTo>
                    <a:pt x="0" y="789"/>
                    <a:pt x="227" y="1016"/>
                    <a:pt x="508" y="1016"/>
                  </a:cubicBezTo>
                  <a:cubicBezTo>
                    <a:pt x="789" y="1016"/>
                    <a:pt x="1016" y="789"/>
                    <a:pt x="1016" y="508"/>
                  </a:cubicBezTo>
                  <a:cubicBezTo>
                    <a:pt x="1016" y="227"/>
                    <a:pt x="789" y="0"/>
                    <a:pt x="508" y="0"/>
                  </a:cubicBezTo>
                  <a:close/>
                  <a:moveTo>
                    <a:pt x="508" y="28"/>
                  </a:moveTo>
                  <a:cubicBezTo>
                    <a:pt x="773" y="28"/>
                    <a:pt x="988" y="243"/>
                    <a:pt x="988" y="508"/>
                  </a:cubicBezTo>
                  <a:cubicBezTo>
                    <a:pt x="988" y="773"/>
                    <a:pt x="773" y="988"/>
                    <a:pt x="508" y="988"/>
                  </a:cubicBezTo>
                  <a:cubicBezTo>
                    <a:pt x="243" y="988"/>
                    <a:pt x="28" y="773"/>
                    <a:pt x="28" y="508"/>
                  </a:cubicBezTo>
                  <a:cubicBezTo>
                    <a:pt x="28" y="243"/>
                    <a:pt x="243" y="28"/>
                    <a:pt x="508" y="28"/>
                  </a:cubicBezTo>
                  <a:close/>
                </a:path>
              </a:pathLst>
            </a:custGeom>
            <a:solidFill>
              <a:srgbClr val="B3B3B3"/>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latin typeface="Segoe UI" pitchFamily="34" charset="0"/>
                <a:ea typeface="Segoe UI" pitchFamily="34" charset="0"/>
                <a:cs typeface="Segoe UI" pitchFamily="34" charset="0"/>
              </a:endParaRPr>
            </a:p>
          </p:txBody>
        </p:sp>
        <p:sp>
          <p:nvSpPr>
            <p:cNvPr id="10" name="Point"/>
            <p:cNvSpPr>
              <a:spLocks noChangeArrowheads="1"/>
            </p:cNvSpPr>
            <p:nvPr/>
          </p:nvSpPr>
          <p:spPr bwMode="auto">
            <a:xfrm>
              <a:off x="4799807" y="2115345"/>
              <a:ext cx="161925" cy="161925"/>
            </a:xfrm>
            <a:prstGeom prst="ellipse">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sz="900">
                <a:latin typeface="Segoe UI" pitchFamily="34" charset="0"/>
                <a:ea typeface="Segoe UI" pitchFamily="34" charset="0"/>
                <a:cs typeface="Segoe UI" pitchFamily="34" charset="0"/>
              </a:endParaRPr>
            </a:p>
          </p:txBody>
        </p:sp>
        <p:sp>
          <p:nvSpPr>
            <p:cNvPr id="11" name="Hand"/>
            <p:cNvSpPr>
              <a:spLocks noChangeAspect="1"/>
            </p:cNvSpPr>
            <p:nvPr/>
          </p:nvSpPr>
          <p:spPr bwMode="auto">
            <a:xfrm>
              <a:off x="4783138" y="2132013"/>
              <a:ext cx="762000" cy="1109663"/>
            </a:xfrm>
            <a:custGeom>
              <a:avLst/>
              <a:gdLst>
                <a:gd name="T0" fmla="*/ 2092 w 2115"/>
                <a:gd name="T1" fmla="*/ 3071 h 3071"/>
                <a:gd name="T2" fmla="*/ 1956 w 2115"/>
                <a:gd name="T3" fmla="*/ 2600 h 3071"/>
                <a:gd name="T4" fmla="*/ 1769 w 2115"/>
                <a:gd name="T5" fmla="*/ 1057 h 3071"/>
                <a:gd name="T6" fmla="*/ 1684 w 2115"/>
                <a:gd name="T7" fmla="*/ 954 h 3071"/>
                <a:gd name="T8" fmla="*/ 1491 w 2115"/>
                <a:gd name="T9" fmla="*/ 979 h 3071"/>
                <a:gd name="T10" fmla="*/ 1467 w 2115"/>
                <a:gd name="T11" fmla="*/ 1108 h 3071"/>
                <a:gd name="T12" fmla="*/ 1333 w 2115"/>
                <a:gd name="T13" fmla="*/ 866 h 3071"/>
                <a:gd name="T14" fmla="*/ 1127 w 2115"/>
                <a:gd name="T15" fmla="*/ 915 h 3071"/>
                <a:gd name="T16" fmla="*/ 1154 w 2115"/>
                <a:gd name="T17" fmla="*/ 1178 h 3071"/>
                <a:gd name="T18" fmla="*/ 1026 w 2115"/>
                <a:gd name="T19" fmla="*/ 902 h 3071"/>
                <a:gd name="T20" fmla="*/ 800 w 2115"/>
                <a:gd name="T21" fmla="*/ 959 h 3071"/>
                <a:gd name="T22" fmla="*/ 797 w 2115"/>
                <a:gd name="T23" fmla="*/ 1234 h 3071"/>
                <a:gd name="T24" fmla="*/ 414 w 2115"/>
                <a:gd name="T25" fmla="*/ 171 h 3071"/>
                <a:gd name="T26" fmla="*/ 157 w 2115"/>
                <a:gd name="T27" fmla="*/ 233 h 3071"/>
                <a:gd name="T28" fmla="*/ 585 w 2115"/>
                <a:gd name="T29" fmla="*/ 1844 h 3071"/>
                <a:gd name="T30" fmla="*/ 236 w 2115"/>
                <a:gd name="T31" fmla="*/ 1210 h 3071"/>
                <a:gd name="T32" fmla="*/ 50 w 2115"/>
                <a:gd name="T33" fmla="*/ 1337 h 3071"/>
                <a:gd name="T34" fmla="*/ 308 w 2115"/>
                <a:gd name="T35" fmla="*/ 2035 h 3071"/>
                <a:gd name="T36" fmla="*/ 1084 w 2115"/>
                <a:gd name="T37" fmla="*/ 2887 h 3071"/>
                <a:gd name="T38" fmla="*/ 1144 w 2115"/>
                <a:gd name="T39" fmla="*/ 3071 h 3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5" h="3071">
                  <a:moveTo>
                    <a:pt x="2092" y="3071"/>
                  </a:moveTo>
                  <a:cubicBezTo>
                    <a:pt x="2020" y="2907"/>
                    <a:pt x="1989" y="2750"/>
                    <a:pt x="1956" y="2600"/>
                  </a:cubicBezTo>
                  <a:cubicBezTo>
                    <a:pt x="2115" y="2300"/>
                    <a:pt x="2038" y="1756"/>
                    <a:pt x="1769" y="1057"/>
                  </a:cubicBezTo>
                  <a:cubicBezTo>
                    <a:pt x="1753" y="1015"/>
                    <a:pt x="1717" y="978"/>
                    <a:pt x="1684" y="954"/>
                  </a:cubicBezTo>
                  <a:cubicBezTo>
                    <a:pt x="1619" y="907"/>
                    <a:pt x="1527" y="921"/>
                    <a:pt x="1491" y="979"/>
                  </a:cubicBezTo>
                  <a:cubicBezTo>
                    <a:pt x="1473" y="1009"/>
                    <a:pt x="1480" y="1045"/>
                    <a:pt x="1467" y="1108"/>
                  </a:cubicBezTo>
                  <a:cubicBezTo>
                    <a:pt x="1457" y="1007"/>
                    <a:pt x="1407" y="906"/>
                    <a:pt x="1333" y="866"/>
                  </a:cubicBezTo>
                  <a:cubicBezTo>
                    <a:pt x="1264" y="829"/>
                    <a:pt x="1169" y="852"/>
                    <a:pt x="1127" y="915"/>
                  </a:cubicBezTo>
                  <a:cubicBezTo>
                    <a:pt x="1095" y="963"/>
                    <a:pt x="1124" y="1059"/>
                    <a:pt x="1154" y="1178"/>
                  </a:cubicBezTo>
                  <a:cubicBezTo>
                    <a:pt x="1137" y="1071"/>
                    <a:pt x="1094" y="946"/>
                    <a:pt x="1026" y="902"/>
                  </a:cubicBezTo>
                  <a:cubicBezTo>
                    <a:pt x="945" y="849"/>
                    <a:pt x="826" y="880"/>
                    <a:pt x="800" y="959"/>
                  </a:cubicBezTo>
                  <a:cubicBezTo>
                    <a:pt x="781" y="1018"/>
                    <a:pt x="777" y="1111"/>
                    <a:pt x="797" y="1234"/>
                  </a:cubicBezTo>
                  <a:cubicBezTo>
                    <a:pt x="589" y="646"/>
                    <a:pt x="471" y="232"/>
                    <a:pt x="414" y="171"/>
                  </a:cubicBezTo>
                  <a:cubicBezTo>
                    <a:pt x="253" y="0"/>
                    <a:pt x="168" y="177"/>
                    <a:pt x="157" y="233"/>
                  </a:cubicBezTo>
                  <a:cubicBezTo>
                    <a:pt x="141" y="313"/>
                    <a:pt x="465" y="1338"/>
                    <a:pt x="585" y="1844"/>
                  </a:cubicBezTo>
                  <a:cubicBezTo>
                    <a:pt x="433" y="1600"/>
                    <a:pt x="295" y="1265"/>
                    <a:pt x="236" y="1210"/>
                  </a:cubicBezTo>
                  <a:cubicBezTo>
                    <a:pt x="178" y="1158"/>
                    <a:pt x="0" y="1108"/>
                    <a:pt x="50" y="1337"/>
                  </a:cubicBezTo>
                  <a:cubicBezTo>
                    <a:pt x="82" y="1485"/>
                    <a:pt x="188" y="1677"/>
                    <a:pt x="308" y="2035"/>
                  </a:cubicBezTo>
                  <a:cubicBezTo>
                    <a:pt x="499" y="2345"/>
                    <a:pt x="719" y="2644"/>
                    <a:pt x="1084" y="2887"/>
                  </a:cubicBezTo>
                  <a:cubicBezTo>
                    <a:pt x="1110" y="2951"/>
                    <a:pt x="1132" y="3007"/>
                    <a:pt x="1144" y="3071"/>
                  </a:cubicBezTo>
                </a:path>
              </a:pathLst>
            </a:custGeom>
            <a:solidFill>
              <a:srgbClr val="FFFFFF"/>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sz="900">
                <a:latin typeface="Segoe UI" pitchFamily="34" charset="0"/>
                <a:ea typeface="Segoe UI" pitchFamily="34" charset="0"/>
                <a:cs typeface="Segoe UI" pitchFamily="34" charset="0"/>
              </a:endParaRPr>
            </a:p>
          </p:txBody>
        </p:sp>
      </p:grpSp>
      <p:sp>
        <p:nvSpPr>
          <p:cNvPr id="12" name="Label"/>
          <p:cNvSpPr>
            <a:spLocks/>
          </p:cNvSpPr>
          <p:nvPr/>
        </p:nvSpPr>
        <p:spPr bwMode="auto">
          <a:xfrm>
            <a:off x="6221357" y="3463566"/>
            <a:ext cx="1842794" cy="37320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solidFill>
                  <a:srgbClr val="262626"/>
                </a:solidFill>
                <a:latin typeface="Segoe UI" pitchFamily="34" charset="0"/>
                <a:ea typeface="Segoe UI" pitchFamily="34" charset="0"/>
                <a:cs typeface="Segoe UI" pitchFamily="34" charset="0"/>
              </a:rPr>
              <a:t>Press and Hold</a:t>
            </a:r>
            <a:endParaRPr lang="en-US" sz="2000" dirty="0">
              <a:solidFill>
                <a:srgbClr val="262626"/>
              </a:solidFill>
              <a:effectLst/>
              <a:latin typeface="Segoe UI" pitchFamily="34" charset="0"/>
              <a:ea typeface="Segoe UI" pitchFamily="34" charset="0"/>
              <a:cs typeface="Segoe UI" pitchFamily="34" charset="0"/>
            </a:endParaRPr>
          </a:p>
        </p:txBody>
      </p:sp>
      <p:grpSp>
        <p:nvGrpSpPr>
          <p:cNvPr id="13" name="Slide Gesture"/>
          <p:cNvGrpSpPr>
            <a:grpSpLocks noChangeAspect="1"/>
          </p:cNvGrpSpPr>
          <p:nvPr/>
        </p:nvGrpSpPr>
        <p:grpSpPr>
          <a:xfrm>
            <a:off x="8660918" y="1620240"/>
            <a:ext cx="1820848" cy="1820848"/>
            <a:chOff x="5984876" y="2114551"/>
            <a:chExt cx="1111250" cy="1111250"/>
          </a:xfrm>
        </p:grpSpPr>
        <p:sp>
          <p:nvSpPr>
            <p:cNvPr id="14" name="Direction"/>
            <p:cNvSpPr>
              <a:spLocks/>
            </p:cNvSpPr>
            <p:nvPr/>
          </p:nvSpPr>
          <p:spPr bwMode="auto">
            <a:xfrm>
              <a:off x="5984876" y="2114551"/>
              <a:ext cx="371475" cy="177800"/>
            </a:xfrm>
            <a:custGeom>
              <a:avLst/>
              <a:gdLst>
                <a:gd name="T0" fmla="*/ 773 w 1032"/>
                <a:gd name="T1" fmla="*/ 0 h 492"/>
                <a:gd name="T2" fmla="*/ 773 w 1032"/>
                <a:gd name="T3" fmla="*/ 165 h 492"/>
                <a:gd name="T4" fmla="*/ 0 w 1032"/>
                <a:gd name="T5" fmla="*/ 165 h 492"/>
                <a:gd name="T6" fmla="*/ 0 w 1032"/>
                <a:gd name="T7" fmla="*/ 328 h 492"/>
                <a:gd name="T8" fmla="*/ 773 w 1032"/>
                <a:gd name="T9" fmla="*/ 328 h 492"/>
                <a:gd name="T10" fmla="*/ 773 w 1032"/>
                <a:gd name="T11" fmla="*/ 492 h 492"/>
                <a:gd name="T12" fmla="*/ 902 w 1032"/>
                <a:gd name="T13" fmla="*/ 369 h 492"/>
                <a:gd name="T14" fmla="*/ 1032 w 1032"/>
                <a:gd name="T15" fmla="*/ 246 h 492"/>
                <a:gd name="T16" fmla="*/ 902 w 1032"/>
                <a:gd name="T17" fmla="*/ 123 h 492"/>
                <a:gd name="T18" fmla="*/ 773 w 1032"/>
                <a:gd name="T19"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2" h="492">
                  <a:moveTo>
                    <a:pt x="773" y="0"/>
                  </a:moveTo>
                  <a:lnTo>
                    <a:pt x="773" y="165"/>
                  </a:lnTo>
                  <a:lnTo>
                    <a:pt x="0" y="165"/>
                  </a:lnTo>
                  <a:lnTo>
                    <a:pt x="0" y="328"/>
                  </a:lnTo>
                  <a:lnTo>
                    <a:pt x="773" y="328"/>
                  </a:lnTo>
                  <a:lnTo>
                    <a:pt x="773" y="492"/>
                  </a:lnTo>
                  <a:lnTo>
                    <a:pt x="902" y="369"/>
                  </a:lnTo>
                  <a:lnTo>
                    <a:pt x="1032" y="246"/>
                  </a:lnTo>
                  <a:lnTo>
                    <a:pt x="902" y="123"/>
                  </a:lnTo>
                  <a:lnTo>
                    <a:pt x="773" y="0"/>
                  </a:lnTo>
                  <a:close/>
                </a:path>
              </a:pathLst>
            </a:custGeom>
            <a:solidFill>
              <a:schemeClr val="tx1">
                <a:lumMod val="50000"/>
                <a:lumOff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latin typeface="Segoe UI" pitchFamily="34" charset="0"/>
                <a:ea typeface="Segoe UI" pitchFamily="34" charset="0"/>
                <a:cs typeface="Segoe UI" pitchFamily="34" charset="0"/>
              </a:endParaRPr>
            </a:p>
          </p:txBody>
        </p:sp>
        <p:sp>
          <p:nvSpPr>
            <p:cNvPr id="15" name="Hand"/>
            <p:cNvSpPr>
              <a:spLocks noChangeAspect="1"/>
            </p:cNvSpPr>
            <p:nvPr/>
          </p:nvSpPr>
          <p:spPr bwMode="auto">
            <a:xfrm>
              <a:off x="6334126" y="2117726"/>
              <a:ext cx="762000" cy="1108075"/>
            </a:xfrm>
            <a:custGeom>
              <a:avLst/>
              <a:gdLst>
                <a:gd name="T0" fmla="*/ 2092 w 2115"/>
                <a:gd name="T1" fmla="*/ 3071 h 3071"/>
                <a:gd name="T2" fmla="*/ 1956 w 2115"/>
                <a:gd name="T3" fmla="*/ 2600 h 3071"/>
                <a:gd name="T4" fmla="*/ 1769 w 2115"/>
                <a:gd name="T5" fmla="*/ 1058 h 3071"/>
                <a:gd name="T6" fmla="*/ 1684 w 2115"/>
                <a:gd name="T7" fmla="*/ 954 h 3071"/>
                <a:gd name="T8" fmla="*/ 1492 w 2115"/>
                <a:gd name="T9" fmla="*/ 979 h 3071"/>
                <a:gd name="T10" fmla="*/ 1467 w 2115"/>
                <a:gd name="T11" fmla="*/ 1108 h 3071"/>
                <a:gd name="T12" fmla="*/ 1333 w 2115"/>
                <a:gd name="T13" fmla="*/ 867 h 3071"/>
                <a:gd name="T14" fmla="*/ 1127 w 2115"/>
                <a:gd name="T15" fmla="*/ 915 h 3071"/>
                <a:gd name="T16" fmla="*/ 1155 w 2115"/>
                <a:gd name="T17" fmla="*/ 1179 h 3071"/>
                <a:gd name="T18" fmla="*/ 1026 w 2115"/>
                <a:gd name="T19" fmla="*/ 902 h 3071"/>
                <a:gd name="T20" fmla="*/ 800 w 2115"/>
                <a:gd name="T21" fmla="*/ 960 h 3071"/>
                <a:gd name="T22" fmla="*/ 797 w 2115"/>
                <a:gd name="T23" fmla="*/ 1234 h 3071"/>
                <a:gd name="T24" fmla="*/ 414 w 2115"/>
                <a:gd name="T25" fmla="*/ 171 h 3071"/>
                <a:gd name="T26" fmla="*/ 157 w 2115"/>
                <a:gd name="T27" fmla="*/ 233 h 3071"/>
                <a:gd name="T28" fmla="*/ 585 w 2115"/>
                <a:gd name="T29" fmla="*/ 1844 h 3071"/>
                <a:gd name="T30" fmla="*/ 236 w 2115"/>
                <a:gd name="T31" fmla="*/ 1211 h 3071"/>
                <a:gd name="T32" fmla="*/ 50 w 2115"/>
                <a:gd name="T33" fmla="*/ 1337 h 3071"/>
                <a:gd name="T34" fmla="*/ 308 w 2115"/>
                <a:gd name="T35" fmla="*/ 2035 h 3071"/>
                <a:gd name="T36" fmla="*/ 1084 w 2115"/>
                <a:gd name="T37" fmla="*/ 2887 h 3071"/>
                <a:gd name="T38" fmla="*/ 1145 w 2115"/>
                <a:gd name="T39" fmla="*/ 3071 h 3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5" h="3071">
                  <a:moveTo>
                    <a:pt x="2092" y="3071"/>
                  </a:moveTo>
                  <a:cubicBezTo>
                    <a:pt x="2020" y="2908"/>
                    <a:pt x="1989" y="2750"/>
                    <a:pt x="1956" y="2600"/>
                  </a:cubicBezTo>
                  <a:cubicBezTo>
                    <a:pt x="2115" y="2300"/>
                    <a:pt x="2038" y="1756"/>
                    <a:pt x="1769" y="1058"/>
                  </a:cubicBezTo>
                  <a:cubicBezTo>
                    <a:pt x="1753" y="1015"/>
                    <a:pt x="1717" y="978"/>
                    <a:pt x="1684" y="954"/>
                  </a:cubicBezTo>
                  <a:cubicBezTo>
                    <a:pt x="1620" y="907"/>
                    <a:pt x="1527" y="921"/>
                    <a:pt x="1492" y="979"/>
                  </a:cubicBezTo>
                  <a:cubicBezTo>
                    <a:pt x="1474" y="1010"/>
                    <a:pt x="1480" y="1045"/>
                    <a:pt x="1467" y="1108"/>
                  </a:cubicBezTo>
                  <a:cubicBezTo>
                    <a:pt x="1457" y="1008"/>
                    <a:pt x="1407" y="906"/>
                    <a:pt x="1333" y="867"/>
                  </a:cubicBezTo>
                  <a:cubicBezTo>
                    <a:pt x="1264" y="829"/>
                    <a:pt x="1169" y="852"/>
                    <a:pt x="1127" y="915"/>
                  </a:cubicBezTo>
                  <a:cubicBezTo>
                    <a:pt x="1095" y="963"/>
                    <a:pt x="1125" y="1059"/>
                    <a:pt x="1155" y="1179"/>
                  </a:cubicBezTo>
                  <a:cubicBezTo>
                    <a:pt x="1137" y="1071"/>
                    <a:pt x="1094" y="946"/>
                    <a:pt x="1026" y="902"/>
                  </a:cubicBezTo>
                  <a:cubicBezTo>
                    <a:pt x="945" y="849"/>
                    <a:pt x="826" y="880"/>
                    <a:pt x="800" y="960"/>
                  </a:cubicBezTo>
                  <a:cubicBezTo>
                    <a:pt x="781" y="1018"/>
                    <a:pt x="778" y="1111"/>
                    <a:pt x="797" y="1234"/>
                  </a:cubicBezTo>
                  <a:cubicBezTo>
                    <a:pt x="590" y="647"/>
                    <a:pt x="472" y="232"/>
                    <a:pt x="414" y="171"/>
                  </a:cubicBezTo>
                  <a:cubicBezTo>
                    <a:pt x="253" y="0"/>
                    <a:pt x="168" y="178"/>
                    <a:pt x="157" y="233"/>
                  </a:cubicBezTo>
                  <a:cubicBezTo>
                    <a:pt x="141" y="313"/>
                    <a:pt x="465" y="1339"/>
                    <a:pt x="585" y="1844"/>
                  </a:cubicBezTo>
                  <a:cubicBezTo>
                    <a:pt x="433" y="1600"/>
                    <a:pt x="295" y="1265"/>
                    <a:pt x="236" y="1211"/>
                  </a:cubicBezTo>
                  <a:cubicBezTo>
                    <a:pt x="178" y="1158"/>
                    <a:pt x="0" y="1109"/>
                    <a:pt x="50" y="1337"/>
                  </a:cubicBezTo>
                  <a:cubicBezTo>
                    <a:pt x="83" y="1485"/>
                    <a:pt x="188" y="1678"/>
                    <a:pt x="308" y="2035"/>
                  </a:cubicBezTo>
                  <a:cubicBezTo>
                    <a:pt x="500" y="2345"/>
                    <a:pt x="720" y="2644"/>
                    <a:pt x="1084" y="2887"/>
                  </a:cubicBezTo>
                  <a:cubicBezTo>
                    <a:pt x="1110" y="2951"/>
                    <a:pt x="1132" y="3007"/>
                    <a:pt x="1145" y="3071"/>
                  </a:cubicBezTo>
                </a:path>
              </a:pathLst>
            </a:custGeom>
            <a:solidFill>
              <a:srgbClr val="FFFFFF"/>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sz="900">
                <a:latin typeface="Segoe UI" pitchFamily="34" charset="0"/>
                <a:ea typeface="Segoe UI" pitchFamily="34" charset="0"/>
                <a:cs typeface="Segoe UI" pitchFamily="34" charset="0"/>
              </a:endParaRPr>
            </a:p>
          </p:txBody>
        </p:sp>
      </p:grpSp>
      <p:sp>
        <p:nvSpPr>
          <p:cNvPr id="16" name="Label"/>
          <p:cNvSpPr>
            <a:spLocks/>
          </p:cNvSpPr>
          <p:nvPr/>
        </p:nvSpPr>
        <p:spPr bwMode="auto">
          <a:xfrm>
            <a:off x="9225327" y="3463566"/>
            <a:ext cx="692030" cy="37320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solidFill>
                  <a:srgbClr val="262626"/>
                </a:solidFill>
                <a:latin typeface="Segoe UI" pitchFamily="34" charset="0"/>
                <a:ea typeface="Segoe UI" pitchFamily="34" charset="0"/>
                <a:cs typeface="Segoe UI" pitchFamily="34" charset="0"/>
              </a:rPr>
              <a:t>Slide</a:t>
            </a:r>
            <a:endParaRPr lang="en-US" sz="2000" dirty="0">
              <a:solidFill>
                <a:srgbClr val="262626"/>
              </a:solidFill>
              <a:effectLst/>
              <a:latin typeface="Segoe UI" pitchFamily="34" charset="0"/>
              <a:ea typeface="Segoe UI" pitchFamily="34" charset="0"/>
              <a:cs typeface="Segoe UI" pitchFamily="34" charset="0"/>
            </a:endParaRPr>
          </a:p>
        </p:txBody>
      </p:sp>
      <p:grpSp>
        <p:nvGrpSpPr>
          <p:cNvPr id="17" name="Swipe Gesture"/>
          <p:cNvGrpSpPr>
            <a:grpSpLocks noChangeAspect="1"/>
          </p:cNvGrpSpPr>
          <p:nvPr/>
        </p:nvGrpSpPr>
        <p:grpSpPr>
          <a:xfrm>
            <a:off x="1605361" y="4101985"/>
            <a:ext cx="1360434" cy="2114785"/>
            <a:chOff x="7726363" y="2008188"/>
            <a:chExt cx="830263" cy="1290638"/>
          </a:xfrm>
        </p:grpSpPr>
        <p:sp>
          <p:nvSpPr>
            <p:cNvPr id="18" name="Rectangle"/>
            <p:cNvSpPr>
              <a:spLocks noEditPoints="1"/>
            </p:cNvSpPr>
            <p:nvPr/>
          </p:nvSpPr>
          <p:spPr bwMode="auto">
            <a:xfrm>
              <a:off x="7726363" y="2060576"/>
              <a:ext cx="346075" cy="228600"/>
            </a:xfrm>
            <a:custGeom>
              <a:avLst/>
              <a:gdLst>
                <a:gd name="T0" fmla="*/ 0 w 960"/>
                <a:gd name="T1" fmla="*/ 0 h 636"/>
                <a:gd name="T2" fmla="*/ 0 w 960"/>
                <a:gd name="T3" fmla="*/ 636 h 636"/>
                <a:gd name="T4" fmla="*/ 960 w 960"/>
                <a:gd name="T5" fmla="*/ 636 h 636"/>
                <a:gd name="T6" fmla="*/ 960 w 960"/>
                <a:gd name="T7" fmla="*/ 0 h 636"/>
                <a:gd name="T8" fmla="*/ 0 w 960"/>
                <a:gd name="T9" fmla="*/ 0 h 636"/>
                <a:gd name="T10" fmla="*/ 29 w 960"/>
                <a:gd name="T11" fmla="*/ 28 h 636"/>
                <a:gd name="T12" fmla="*/ 932 w 960"/>
                <a:gd name="T13" fmla="*/ 28 h 636"/>
                <a:gd name="T14" fmla="*/ 932 w 960"/>
                <a:gd name="T15" fmla="*/ 608 h 636"/>
                <a:gd name="T16" fmla="*/ 29 w 960"/>
                <a:gd name="T17" fmla="*/ 608 h 636"/>
                <a:gd name="T18" fmla="*/ 29 w 960"/>
                <a:gd name="T19" fmla="*/ 28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0" h="636">
                  <a:moveTo>
                    <a:pt x="0" y="0"/>
                  </a:moveTo>
                  <a:lnTo>
                    <a:pt x="0" y="636"/>
                  </a:lnTo>
                  <a:lnTo>
                    <a:pt x="960" y="636"/>
                  </a:lnTo>
                  <a:lnTo>
                    <a:pt x="960" y="0"/>
                  </a:lnTo>
                  <a:lnTo>
                    <a:pt x="0" y="0"/>
                  </a:lnTo>
                  <a:close/>
                  <a:moveTo>
                    <a:pt x="29" y="28"/>
                  </a:moveTo>
                  <a:lnTo>
                    <a:pt x="932" y="28"/>
                  </a:lnTo>
                  <a:lnTo>
                    <a:pt x="932" y="608"/>
                  </a:lnTo>
                  <a:lnTo>
                    <a:pt x="29" y="608"/>
                  </a:lnTo>
                  <a:lnTo>
                    <a:pt x="29" y="28"/>
                  </a:lnTo>
                  <a:close/>
                </a:path>
              </a:pathLst>
            </a:custGeom>
            <a:solidFill>
              <a:srgbClr val="B3B3B3"/>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latin typeface="Segoe UI" pitchFamily="34" charset="0"/>
                <a:ea typeface="Segoe UI" pitchFamily="34" charset="0"/>
                <a:cs typeface="Segoe UI" pitchFamily="34" charset="0"/>
              </a:endParaRPr>
            </a:p>
          </p:txBody>
        </p:sp>
        <p:sp>
          <p:nvSpPr>
            <p:cNvPr id="19" name="Arrow Down"/>
            <p:cNvSpPr>
              <a:spLocks/>
            </p:cNvSpPr>
            <p:nvPr/>
          </p:nvSpPr>
          <p:spPr bwMode="auto">
            <a:xfrm>
              <a:off x="7821613" y="2008188"/>
              <a:ext cx="160338" cy="176213"/>
            </a:xfrm>
            <a:custGeom>
              <a:avLst/>
              <a:gdLst>
                <a:gd name="T0" fmla="*/ 445 w 445"/>
                <a:gd name="T1" fmla="*/ 253 h 488"/>
                <a:gd name="T2" fmla="*/ 295 w 445"/>
                <a:gd name="T3" fmla="*/ 253 h 488"/>
                <a:gd name="T4" fmla="*/ 295 w 445"/>
                <a:gd name="T5" fmla="*/ 0 h 488"/>
                <a:gd name="T6" fmla="*/ 148 w 445"/>
                <a:gd name="T7" fmla="*/ 0 h 488"/>
                <a:gd name="T8" fmla="*/ 148 w 445"/>
                <a:gd name="T9" fmla="*/ 253 h 488"/>
                <a:gd name="T10" fmla="*/ 0 w 445"/>
                <a:gd name="T11" fmla="*/ 253 h 488"/>
                <a:gd name="T12" fmla="*/ 111 w 445"/>
                <a:gd name="T13" fmla="*/ 371 h 488"/>
                <a:gd name="T14" fmla="*/ 222 w 445"/>
                <a:gd name="T15" fmla="*/ 488 h 488"/>
                <a:gd name="T16" fmla="*/ 334 w 445"/>
                <a:gd name="T17" fmla="*/ 371 h 488"/>
                <a:gd name="T18" fmla="*/ 445 w 445"/>
                <a:gd name="T19" fmla="*/ 253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5" h="488">
                  <a:moveTo>
                    <a:pt x="445" y="253"/>
                  </a:moveTo>
                  <a:lnTo>
                    <a:pt x="295" y="253"/>
                  </a:lnTo>
                  <a:lnTo>
                    <a:pt x="295" y="0"/>
                  </a:lnTo>
                  <a:lnTo>
                    <a:pt x="148" y="0"/>
                  </a:lnTo>
                  <a:lnTo>
                    <a:pt x="148" y="253"/>
                  </a:lnTo>
                  <a:lnTo>
                    <a:pt x="0" y="253"/>
                  </a:lnTo>
                  <a:lnTo>
                    <a:pt x="111" y="371"/>
                  </a:lnTo>
                  <a:lnTo>
                    <a:pt x="222" y="488"/>
                  </a:lnTo>
                  <a:lnTo>
                    <a:pt x="334" y="371"/>
                  </a:lnTo>
                  <a:lnTo>
                    <a:pt x="445" y="253"/>
                  </a:lnTo>
                  <a:close/>
                </a:path>
              </a:pathLst>
            </a:custGeom>
            <a:solidFill>
              <a:schemeClr val="tx1">
                <a:lumMod val="50000"/>
                <a:lumOff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latin typeface="Segoe UI" pitchFamily="34" charset="0"/>
                <a:ea typeface="Segoe UI" pitchFamily="34" charset="0"/>
                <a:cs typeface="Segoe UI" pitchFamily="34" charset="0"/>
              </a:endParaRPr>
            </a:p>
          </p:txBody>
        </p:sp>
        <p:sp>
          <p:nvSpPr>
            <p:cNvPr id="20" name="Hand"/>
            <p:cNvSpPr>
              <a:spLocks noChangeAspect="1"/>
            </p:cNvSpPr>
            <p:nvPr/>
          </p:nvSpPr>
          <p:spPr bwMode="auto">
            <a:xfrm>
              <a:off x="7794626" y="2190751"/>
              <a:ext cx="762000" cy="1108075"/>
            </a:xfrm>
            <a:custGeom>
              <a:avLst/>
              <a:gdLst>
                <a:gd name="T0" fmla="*/ 2092 w 2115"/>
                <a:gd name="T1" fmla="*/ 3070 h 3070"/>
                <a:gd name="T2" fmla="*/ 1956 w 2115"/>
                <a:gd name="T3" fmla="*/ 2599 h 3070"/>
                <a:gd name="T4" fmla="*/ 1770 w 2115"/>
                <a:gd name="T5" fmla="*/ 1057 h 3070"/>
                <a:gd name="T6" fmla="*/ 1684 w 2115"/>
                <a:gd name="T7" fmla="*/ 953 h 3070"/>
                <a:gd name="T8" fmla="*/ 1492 w 2115"/>
                <a:gd name="T9" fmla="*/ 979 h 3070"/>
                <a:gd name="T10" fmla="*/ 1467 w 2115"/>
                <a:gd name="T11" fmla="*/ 1107 h 3070"/>
                <a:gd name="T12" fmla="*/ 1333 w 2115"/>
                <a:gd name="T13" fmla="*/ 866 h 3070"/>
                <a:gd name="T14" fmla="*/ 1127 w 2115"/>
                <a:gd name="T15" fmla="*/ 914 h 3070"/>
                <a:gd name="T16" fmla="*/ 1155 w 2115"/>
                <a:gd name="T17" fmla="*/ 1178 h 3070"/>
                <a:gd name="T18" fmla="*/ 1026 w 2115"/>
                <a:gd name="T19" fmla="*/ 901 h 3070"/>
                <a:gd name="T20" fmla="*/ 800 w 2115"/>
                <a:gd name="T21" fmla="*/ 959 h 3070"/>
                <a:gd name="T22" fmla="*/ 797 w 2115"/>
                <a:gd name="T23" fmla="*/ 1233 h 3070"/>
                <a:gd name="T24" fmla="*/ 414 w 2115"/>
                <a:gd name="T25" fmla="*/ 171 h 3070"/>
                <a:gd name="T26" fmla="*/ 157 w 2115"/>
                <a:gd name="T27" fmla="*/ 232 h 3070"/>
                <a:gd name="T28" fmla="*/ 585 w 2115"/>
                <a:gd name="T29" fmla="*/ 1843 h 3070"/>
                <a:gd name="T30" fmla="*/ 236 w 2115"/>
                <a:gd name="T31" fmla="*/ 1210 h 3070"/>
                <a:gd name="T32" fmla="*/ 50 w 2115"/>
                <a:gd name="T33" fmla="*/ 1336 h 3070"/>
                <a:gd name="T34" fmla="*/ 308 w 2115"/>
                <a:gd name="T35" fmla="*/ 2035 h 3070"/>
                <a:gd name="T36" fmla="*/ 1084 w 2115"/>
                <a:gd name="T37" fmla="*/ 2886 h 3070"/>
                <a:gd name="T38" fmla="*/ 1145 w 2115"/>
                <a:gd name="T39" fmla="*/ 3070 h 3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5" h="3070">
                  <a:moveTo>
                    <a:pt x="2092" y="3070"/>
                  </a:moveTo>
                  <a:cubicBezTo>
                    <a:pt x="2020" y="2907"/>
                    <a:pt x="1989" y="2750"/>
                    <a:pt x="1956" y="2599"/>
                  </a:cubicBezTo>
                  <a:cubicBezTo>
                    <a:pt x="2115" y="2299"/>
                    <a:pt x="2038" y="1755"/>
                    <a:pt x="1770" y="1057"/>
                  </a:cubicBezTo>
                  <a:cubicBezTo>
                    <a:pt x="1753" y="1014"/>
                    <a:pt x="1717" y="977"/>
                    <a:pt x="1684" y="953"/>
                  </a:cubicBezTo>
                  <a:cubicBezTo>
                    <a:pt x="1620" y="906"/>
                    <a:pt x="1527" y="920"/>
                    <a:pt x="1492" y="979"/>
                  </a:cubicBezTo>
                  <a:cubicBezTo>
                    <a:pt x="1474" y="1009"/>
                    <a:pt x="1480" y="1044"/>
                    <a:pt x="1467" y="1107"/>
                  </a:cubicBezTo>
                  <a:cubicBezTo>
                    <a:pt x="1457" y="1007"/>
                    <a:pt x="1407" y="905"/>
                    <a:pt x="1333" y="866"/>
                  </a:cubicBezTo>
                  <a:cubicBezTo>
                    <a:pt x="1264" y="829"/>
                    <a:pt x="1169" y="852"/>
                    <a:pt x="1127" y="914"/>
                  </a:cubicBezTo>
                  <a:cubicBezTo>
                    <a:pt x="1095" y="962"/>
                    <a:pt x="1125" y="1058"/>
                    <a:pt x="1155" y="1178"/>
                  </a:cubicBezTo>
                  <a:cubicBezTo>
                    <a:pt x="1137" y="1070"/>
                    <a:pt x="1094" y="946"/>
                    <a:pt x="1026" y="901"/>
                  </a:cubicBezTo>
                  <a:cubicBezTo>
                    <a:pt x="946" y="849"/>
                    <a:pt x="826" y="880"/>
                    <a:pt x="800" y="959"/>
                  </a:cubicBezTo>
                  <a:cubicBezTo>
                    <a:pt x="781" y="1017"/>
                    <a:pt x="778" y="1110"/>
                    <a:pt x="797" y="1233"/>
                  </a:cubicBezTo>
                  <a:cubicBezTo>
                    <a:pt x="590" y="646"/>
                    <a:pt x="472" y="232"/>
                    <a:pt x="414" y="171"/>
                  </a:cubicBezTo>
                  <a:cubicBezTo>
                    <a:pt x="254" y="0"/>
                    <a:pt x="168" y="177"/>
                    <a:pt x="157" y="232"/>
                  </a:cubicBezTo>
                  <a:cubicBezTo>
                    <a:pt x="141" y="313"/>
                    <a:pt x="465" y="1338"/>
                    <a:pt x="585" y="1843"/>
                  </a:cubicBezTo>
                  <a:cubicBezTo>
                    <a:pt x="433" y="1599"/>
                    <a:pt x="295" y="1264"/>
                    <a:pt x="236" y="1210"/>
                  </a:cubicBezTo>
                  <a:cubicBezTo>
                    <a:pt x="178" y="1157"/>
                    <a:pt x="0" y="1108"/>
                    <a:pt x="50" y="1336"/>
                  </a:cubicBezTo>
                  <a:cubicBezTo>
                    <a:pt x="83" y="1484"/>
                    <a:pt x="188" y="1677"/>
                    <a:pt x="308" y="2035"/>
                  </a:cubicBezTo>
                  <a:cubicBezTo>
                    <a:pt x="500" y="2344"/>
                    <a:pt x="720" y="2643"/>
                    <a:pt x="1084" y="2886"/>
                  </a:cubicBezTo>
                  <a:cubicBezTo>
                    <a:pt x="1110" y="2950"/>
                    <a:pt x="1132" y="3007"/>
                    <a:pt x="1145" y="3070"/>
                  </a:cubicBezTo>
                </a:path>
              </a:pathLst>
            </a:custGeom>
            <a:solidFill>
              <a:srgbClr val="FFFFFF"/>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sz="900">
                <a:latin typeface="Segoe UI" pitchFamily="34" charset="0"/>
                <a:ea typeface="Segoe UI" pitchFamily="34" charset="0"/>
                <a:cs typeface="Segoe UI" pitchFamily="34" charset="0"/>
              </a:endParaRPr>
            </a:p>
          </p:txBody>
        </p:sp>
      </p:grpSp>
      <p:sp>
        <p:nvSpPr>
          <p:cNvPr id="21" name="Label"/>
          <p:cNvSpPr>
            <a:spLocks/>
          </p:cNvSpPr>
          <p:nvPr/>
        </p:nvSpPr>
        <p:spPr bwMode="auto">
          <a:xfrm>
            <a:off x="1879546" y="6181342"/>
            <a:ext cx="812063" cy="37320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solidFill>
                  <a:srgbClr val="262626"/>
                </a:solidFill>
                <a:latin typeface="Segoe UI" pitchFamily="34" charset="0"/>
                <a:ea typeface="Segoe UI" pitchFamily="34" charset="0"/>
                <a:cs typeface="Segoe UI" pitchFamily="34" charset="0"/>
              </a:rPr>
              <a:t>Swipe</a:t>
            </a:r>
            <a:endParaRPr lang="en-US" sz="2000" dirty="0">
              <a:solidFill>
                <a:srgbClr val="262626"/>
              </a:solidFill>
              <a:effectLst/>
              <a:latin typeface="Segoe UI" pitchFamily="34" charset="0"/>
              <a:ea typeface="Segoe UI" pitchFamily="34" charset="0"/>
              <a:cs typeface="Segoe UI" pitchFamily="34" charset="0"/>
            </a:endParaRPr>
          </a:p>
        </p:txBody>
      </p:sp>
      <p:grpSp>
        <p:nvGrpSpPr>
          <p:cNvPr id="22" name="Pinch and Stretch Gesture"/>
          <p:cNvGrpSpPr>
            <a:grpSpLocks noChangeAspect="1"/>
          </p:cNvGrpSpPr>
          <p:nvPr/>
        </p:nvGrpSpPr>
        <p:grpSpPr>
          <a:xfrm>
            <a:off x="3924699" y="4484363"/>
            <a:ext cx="1578934" cy="1649168"/>
            <a:chOff x="3689351" y="3692526"/>
            <a:chExt cx="963612" cy="1006475"/>
          </a:xfrm>
        </p:grpSpPr>
        <p:sp>
          <p:nvSpPr>
            <p:cNvPr id="23" name="Arrow 2"/>
            <p:cNvSpPr>
              <a:spLocks/>
            </p:cNvSpPr>
            <p:nvPr/>
          </p:nvSpPr>
          <p:spPr bwMode="auto">
            <a:xfrm>
              <a:off x="3760788" y="3692526"/>
              <a:ext cx="128588" cy="152400"/>
            </a:xfrm>
            <a:custGeom>
              <a:avLst/>
              <a:gdLst>
                <a:gd name="T0" fmla="*/ 360 w 360"/>
                <a:gd name="T1" fmla="*/ 307 h 420"/>
                <a:gd name="T2" fmla="*/ 239 w 360"/>
                <a:gd name="T3" fmla="*/ 256 h 420"/>
                <a:gd name="T4" fmla="*/ 327 w 360"/>
                <a:gd name="T5" fmla="*/ 51 h 420"/>
                <a:gd name="T6" fmla="*/ 208 w 360"/>
                <a:gd name="T7" fmla="*/ 0 h 420"/>
                <a:gd name="T8" fmla="*/ 120 w 360"/>
                <a:gd name="T9" fmla="*/ 205 h 420"/>
                <a:gd name="T10" fmla="*/ 0 w 360"/>
                <a:gd name="T11" fmla="*/ 153 h 420"/>
                <a:gd name="T12" fmla="*/ 49 w 360"/>
                <a:gd name="T13" fmla="*/ 287 h 420"/>
                <a:gd name="T14" fmla="*/ 98 w 360"/>
                <a:gd name="T15" fmla="*/ 420 h 420"/>
                <a:gd name="T16" fmla="*/ 229 w 360"/>
                <a:gd name="T17" fmla="*/ 364 h 420"/>
                <a:gd name="T18" fmla="*/ 360 w 360"/>
                <a:gd name="T19" fmla="*/ 307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420">
                  <a:moveTo>
                    <a:pt x="360" y="307"/>
                  </a:moveTo>
                  <a:lnTo>
                    <a:pt x="239" y="256"/>
                  </a:lnTo>
                  <a:lnTo>
                    <a:pt x="327" y="51"/>
                  </a:lnTo>
                  <a:lnTo>
                    <a:pt x="208" y="0"/>
                  </a:lnTo>
                  <a:lnTo>
                    <a:pt x="120" y="205"/>
                  </a:lnTo>
                  <a:lnTo>
                    <a:pt x="0" y="153"/>
                  </a:lnTo>
                  <a:lnTo>
                    <a:pt x="49" y="287"/>
                  </a:lnTo>
                  <a:lnTo>
                    <a:pt x="98" y="420"/>
                  </a:lnTo>
                  <a:lnTo>
                    <a:pt x="229" y="364"/>
                  </a:lnTo>
                  <a:lnTo>
                    <a:pt x="360" y="307"/>
                  </a:lnTo>
                  <a:close/>
                </a:path>
              </a:pathLst>
            </a:custGeom>
            <a:solidFill>
              <a:schemeClr val="tx1">
                <a:lumMod val="50000"/>
                <a:lumOff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latin typeface="Segoe UI" pitchFamily="34" charset="0"/>
                <a:ea typeface="Segoe UI" pitchFamily="34" charset="0"/>
                <a:cs typeface="Segoe UI" pitchFamily="34" charset="0"/>
              </a:endParaRPr>
            </a:p>
          </p:txBody>
        </p:sp>
        <p:sp>
          <p:nvSpPr>
            <p:cNvPr id="24" name="Arrow 1"/>
            <p:cNvSpPr>
              <a:spLocks/>
            </p:cNvSpPr>
            <p:nvPr/>
          </p:nvSpPr>
          <p:spPr bwMode="auto">
            <a:xfrm>
              <a:off x="3689351" y="3873501"/>
              <a:ext cx="130175" cy="152400"/>
            </a:xfrm>
            <a:custGeom>
              <a:avLst/>
              <a:gdLst>
                <a:gd name="T0" fmla="*/ 0 w 360"/>
                <a:gd name="T1" fmla="*/ 113 h 421"/>
                <a:gd name="T2" fmla="*/ 121 w 360"/>
                <a:gd name="T3" fmla="*/ 165 h 421"/>
                <a:gd name="T4" fmla="*/ 33 w 360"/>
                <a:gd name="T5" fmla="*/ 370 h 421"/>
                <a:gd name="T6" fmla="*/ 152 w 360"/>
                <a:gd name="T7" fmla="*/ 421 h 421"/>
                <a:gd name="T8" fmla="*/ 240 w 360"/>
                <a:gd name="T9" fmla="*/ 216 h 421"/>
                <a:gd name="T10" fmla="*/ 360 w 360"/>
                <a:gd name="T11" fmla="*/ 268 h 421"/>
                <a:gd name="T12" fmla="*/ 311 w 360"/>
                <a:gd name="T13" fmla="*/ 134 h 421"/>
                <a:gd name="T14" fmla="*/ 261 w 360"/>
                <a:gd name="T15" fmla="*/ 0 h 421"/>
                <a:gd name="T16" fmla="*/ 130 w 360"/>
                <a:gd name="T17" fmla="*/ 57 h 421"/>
                <a:gd name="T18" fmla="*/ 0 w 360"/>
                <a:gd name="T19" fmla="*/ 113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421">
                  <a:moveTo>
                    <a:pt x="0" y="113"/>
                  </a:moveTo>
                  <a:lnTo>
                    <a:pt x="121" y="165"/>
                  </a:lnTo>
                  <a:lnTo>
                    <a:pt x="33" y="370"/>
                  </a:lnTo>
                  <a:lnTo>
                    <a:pt x="152" y="421"/>
                  </a:lnTo>
                  <a:lnTo>
                    <a:pt x="240" y="216"/>
                  </a:lnTo>
                  <a:lnTo>
                    <a:pt x="360" y="268"/>
                  </a:lnTo>
                  <a:lnTo>
                    <a:pt x="311" y="134"/>
                  </a:lnTo>
                  <a:lnTo>
                    <a:pt x="261" y="0"/>
                  </a:lnTo>
                  <a:lnTo>
                    <a:pt x="130" y="57"/>
                  </a:lnTo>
                  <a:lnTo>
                    <a:pt x="0" y="113"/>
                  </a:lnTo>
                  <a:close/>
                </a:path>
              </a:pathLst>
            </a:custGeom>
            <a:solidFill>
              <a:schemeClr val="tx1">
                <a:lumMod val="50000"/>
                <a:lumOff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latin typeface="Segoe UI" pitchFamily="34" charset="0"/>
                <a:ea typeface="Segoe UI" pitchFamily="34" charset="0"/>
                <a:cs typeface="Segoe UI" pitchFamily="34" charset="0"/>
              </a:endParaRPr>
            </a:p>
          </p:txBody>
        </p:sp>
        <p:sp>
          <p:nvSpPr>
            <p:cNvPr id="25" name="Hand"/>
            <p:cNvSpPr>
              <a:spLocks noChangeAspect="1"/>
            </p:cNvSpPr>
            <p:nvPr/>
          </p:nvSpPr>
          <p:spPr bwMode="auto">
            <a:xfrm>
              <a:off x="3843338" y="3810001"/>
              <a:ext cx="809625" cy="889000"/>
            </a:xfrm>
            <a:custGeom>
              <a:avLst/>
              <a:gdLst>
                <a:gd name="T0" fmla="*/ 2198 w 2246"/>
                <a:gd name="T1" fmla="*/ 2459 h 2459"/>
                <a:gd name="T2" fmla="*/ 2107 w 2246"/>
                <a:gd name="T3" fmla="*/ 2038 h 2459"/>
                <a:gd name="T4" fmla="*/ 1971 w 2246"/>
                <a:gd name="T5" fmla="*/ 486 h 2459"/>
                <a:gd name="T6" fmla="*/ 1775 w 2246"/>
                <a:gd name="T7" fmla="*/ 357 h 2459"/>
                <a:gd name="T8" fmla="*/ 1638 w 2246"/>
                <a:gd name="T9" fmla="*/ 431 h 2459"/>
                <a:gd name="T10" fmla="*/ 1316 w 2246"/>
                <a:gd name="T11" fmla="*/ 411 h 2459"/>
                <a:gd name="T12" fmla="*/ 968 w 2246"/>
                <a:gd name="T13" fmla="*/ 466 h 2459"/>
                <a:gd name="T14" fmla="*/ 584 w 2246"/>
                <a:gd name="T15" fmla="*/ 60 h 2459"/>
                <a:gd name="T16" fmla="*/ 191 w 2246"/>
                <a:gd name="T17" fmla="*/ 29 h 2459"/>
                <a:gd name="T18" fmla="*/ 164 w 2246"/>
                <a:gd name="T19" fmla="*/ 150 h 2459"/>
                <a:gd name="T20" fmla="*/ 483 w 2246"/>
                <a:gd name="T21" fmla="*/ 323 h 2459"/>
                <a:gd name="T22" fmla="*/ 642 w 2246"/>
                <a:gd name="T23" fmla="*/ 796 h 2459"/>
                <a:gd name="T24" fmla="*/ 545 w 2246"/>
                <a:gd name="T25" fmla="*/ 983 h 2459"/>
                <a:gd name="T26" fmla="*/ 341 w 2246"/>
                <a:gd name="T27" fmla="*/ 599 h 2459"/>
                <a:gd name="T28" fmla="*/ 183 w 2246"/>
                <a:gd name="T29" fmla="*/ 406 h 2459"/>
                <a:gd name="T30" fmla="*/ 33 w 2246"/>
                <a:gd name="T31" fmla="*/ 506 h 2459"/>
                <a:gd name="T32" fmla="*/ 429 w 2246"/>
                <a:gd name="T33" fmla="*/ 1429 h 2459"/>
                <a:gd name="T34" fmla="*/ 1190 w 2246"/>
                <a:gd name="T35" fmla="*/ 2275 h 2459"/>
                <a:gd name="T36" fmla="*/ 1250 w 2246"/>
                <a:gd name="T37" fmla="*/ 2459 h 2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46" h="2459">
                  <a:moveTo>
                    <a:pt x="2198" y="2459"/>
                  </a:moveTo>
                  <a:cubicBezTo>
                    <a:pt x="2125" y="2296"/>
                    <a:pt x="2140" y="2189"/>
                    <a:pt x="2107" y="2038"/>
                  </a:cubicBezTo>
                  <a:cubicBezTo>
                    <a:pt x="2246" y="1739"/>
                    <a:pt x="2229" y="1019"/>
                    <a:pt x="1971" y="486"/>
                  </a:cubicBezTo>
                  <a:cubicBezTo>
                    <a:pt x="1927" y="395"/>
                    <a:pt x="1819" y="360"/>
                    <a:pt x="1775" y="357"/>
                  </a:cubicBezTo>
                  <a:cubicBezTo>
                    <a:pt x="1731" y="355"/>
                    <a:pt x="1659" y="360"/>
                    <a:pt x="1638" y="431"/>
                  </a:cubicBezTo>
                  <a:cubicBezTo>
                    <a:pt x="1616" y="248"/>
                    <a:pt x="1375" y="237"/>
                    <a:pt x="1316" y="411"/>
                  </a:cubicBezTo>
                  <a:cubicBezTo>
                    <a:pt x="1156" y="129"/>
                    <a:pt x="949" y="277"/>
                    <a:pt x="968" y="466"/>
                  </a:cubicBezTo>
                  <a:cubicBezTo>
                    <a:pt x="770" y="132"/>
                    <a:pt x="652" y="90"/>
                    <a:pt x="584" y="60"/>
                  </a:cubicBezTo>
                  <a:cubicBezTo>
                    <a:pt x="478" y="14"/>
                    <a:pt x="292" y="0"/>
                    <a:pt x="191" y="29"/>
                  </a:cubicBezTo>
                  <a:cubicBezTo>
                    <a:pt x="157" y="39"/>
                    <a:pt x="150" y="99"/>
                    <a:pt x="164" y="150"/>
                  </a:cubicBezTo>
                  <a:cubicBezTo>
                    <a:pt x="184" y="223"/>
                    <a:pt x="462" y="276"/>
                    <a:pt x="483" y="323"/>
                  </a:cubicBezTo>
                  <a:cubicBezTo>
                    <a:pt x="511" y="386"/>
                    <a:pt x="531" y="322"/>
                    <a:pt x="642" y="796"/>
                  </a:cubicBezTo>
                  <a:cubicBezTo>
                    <a:pt x="653" y="844"/>
                    <a:pt x="624" y="899"/>
                    <a:pt x="545" y="983"/>
                  </a:cubicBezTo>
                  <a:cubicBezTo>
                    <a:pt x="393" y="739"/>
                    <a:pt x="377" y="660"/>
                    <a:pt x="341" y="599"/>
                  </a:cubicBezTo>
                  <a:cubicBezTo>
                    <a:pt x="323" y="568"/>
                    <a:pt x="257" y="446"/>
                    <a:pt x="183" y="406"/>
                  </a:cubicBezTo>
                  <a:cubicBezTo>
                    <a:pt x="118" y="370"/>
                    <a:pt x="0" y="406"/>
                    <a:pt x="33" y="506"/>
                  </a:cubicBezTo>
                  <a:cubicBezTo>
                    <a:pt x="84" y="665"/>
                    <a:pt x="200" y="1010"/>
                    <a:pt x="429" y="1429"/>
                  </a:cubicBezTo>
                  <a:cubicBezTo>
                    <a:pt x="621" y="1739"/>
                    <a:pt x="825" y="2032"/>
                    <a:pt x="1190" y="2275"/>
                  </a:cubicBezTo>
                  <a:cubicBezTo>
                    <a:pt x="1216" y="2339"/>
                    <a:pt x="1237" y="2395"/>
                    <a:pt x="1250" y="2459"/>
                  </a:cubicBezTo>
                </a:path>
              </a:pathLst>
            </a:custGeom>
            <a:solidFill>
              <a:srgbClr val="FFFFFF"/>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sz="900">
                <a:latin typeface="Segoe UI" pitchFamily="34" charset="0"/>
                <a:ea typeface="Segoe UI" pitchFamily="34" charset="0"/>
                <a:cs typeface="Segoe UI" pitchFamily="34" charset="0"/>
              </a:endParaRPr>
            </a:p>
          </p:txBody>
        </p:sp>
      </p:grpSp>
      <p:sp>
        <p:nvSpPr>
          <p:cNvPr id="26" name="Label"/>
          <p:cNvSpPr>
            <a:spLocks/>
          </p:cNvSpPr>
          <p:nvPr/>
        </p:nvSpPr>
        <p:spPr bwMode="auto">
          <a:xfrm>
            <a:off x="3657539" y="6181342"/>
            <a:ext cx="2113253" cy="37320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solidFill>
                  <a:srgbClr val="262626"/>
                </a:solidFill>
                <a:latin typeface="Segoe UI" pitchFamily="34" charset="0"/>
                <a:ea typeface="Segoe UI" pitchFamily="34" charset="0"/>
                <a:cs typeface="Segoe UI" pitchFamily="34" charset="0"/>
              </a:rPr>
              <a:t>Pinch and Stretch</a:t>
            </a:r>
            <a:endParaRPr lang="en-US" sz="2000" dirty="0">
              <a:solidFill>
                <a:srgbClr val="262626"/>
              </a:solidFill>
              <a:effectLst/>
              <a:latin typeface="Segoe UI" pitchFamily="34" charset="0"/>
              <a:ea typeface="Segoe UI" pitchFamily="34" charset="0"/>
              <a:cs typeface="Segoe UI" pitchFamily="34" charset="0"/>
            </a:endParaRPr>
          </a:p>
        </p:txBody>
      </p:sp>
      <p:grpSp>
        <p:nvGrpSpPr>
          <p:cNvPr id="27" name="Turn Gesture"/>
          <p:cNvGrpSpPr>
            <a:grpSpLocks noChangeAspect="1"/>
          </p:cNvGrpSpPr>
          <p:nvPr/>
        </p:nvGrpSpPr>
        <p:grpSpPr>
          <a:xfrm>
            <a:off x="6264845" y="4010941"/>
            <a:ext cx="1755818" cy="2122590"/>
            <a:chOff x="5275263" y="3551238"/>
            <a:chExt cx="1071563" cy="1295401"/>
          </a:xfrm>
        </p:grpSpPr>
        <p:sp>
          <p:nvSpPr>
            <p:cNvPr id="28" name="Arrows"/>
            <p:cNvSpPr>
              <a:spLocks noEditPoints="1"/>
            </p:cNvSpPr>
            <p:nvPr/>
          </p:nvSpPr>
          <p:spPr bwMode="auto">
            <a:xfrm>
              <a:off x="5275263" y="3551238"/>
              <a:ext cx="561975" cy="663575"/>
            </a:xfrm>
            <a:custGeom>
              <a:avLst/>
              <a:gdLst>
                <a:gd name="T0" fmla="*/ 919 w 1563"/>
                <a:gd name="T1" fmla="*/ 0 h 1839"/>
                <a:gd name="T2" fmla="*/ 0 w 1563"/>
                <a:gd name="T3" fmla="*/ 915 h 1839"/>
                <a:gd name="T4" fmla="*/ 135 w 1563"/>
                <a:gd name="T5" fmla="*/ 915 h 1839"/>
                <a:gd name="T6" fmla="*/ 919 w 1563"/>
                <a:gd name="T7" fmla="*/ 135 h 1839"/>
                <a:gd name="T8" fmla="*/ 1292 w 1563"/>
                <a:gd name="T9" fmla="*/ 231 h 1839"/>
                <a:gd name="T10" fmla="*/ 1208 w 1563"/>
                <a:gd name="T11" fmla="*/ 340 h 1839"/>
                <a:gd name="T12" fmla="*/ 1364 w 1563"/>
                <a:gd name="T13" fmla="*/ 334 h 1839"/>
                <a:gd name="T14" fmla="*/ 1520 w 1563"/>
                <a:gd name="T15" fmla="*/ 329 h 1839"/>
                <a:gd name="T16" fmla="*/ 1486 w 1563"/>
                <a:gd name="T17" fmla="*/ 176 h 1839"/>
                <a:gd name="T18" fmla="*/ 1451 w 1563"/>
                <a:gd name="T19" fmla="*/ 24 h 1839"/>
                <a:gd name="T20" fmla="*/ 1375 w 1563"/>
                <a:gd name="T21" fmla="*/ 121 h 1839"/>
                <a:gd name="T22" fmla="*/ 919 w 1563"/>
                <a:gd name="T23" fmla="*/ 0 h 1839"/>
                <a:gd name="T24" fmla="*/ 136 w 1563"/>
                <a:gd name="T25" fmla="*/ 1327 h 1839"/>
                <a:gd name="T26" fmla="*/ 150 w 1563"/>
                <a:gd name="T27" fmla="*/ 1483 h 1839"/>
                <a:gd name="T28" fmla="*/ 164 w 1563"/>
                <a:gd name="T29" fmla="*/ 1638 h 1839"/>
                <a:gd name="T30" fmla="*/ 252 w 1563"/>
                <a:gd name="T31" fmla="*/ 1551 h 1839"/>
                <a:gd name="T32" fmla="*/ 919 w 1563"/>
                <a:gd name="T33" fmla="*/ 1839 h 1839"/>
                <a:gd name="T34" fmla="*/ 1563 w 1563"/>
                <a:gd name="T35" fmla="*/ 1574 h 1839"/>
                <a:gd name="T36" fmla="*/ 1461 w 1563"/>
                <a:gd name="T37" fmla="*/ 1485 h 1839"/>
                <a:gd name="T38" fmla="*/ 919 w 1563"/>
                <a:gd name="T39" fmla="*/ 1703 h 1839"/>
                <a:gd name="T40" fmla="*/ 348 w 1563"/>
                <a:gd name="T41" fmla="*/ 1456 h 1839"/>
                <a:gd name="T42" fmla="*/ 448 w 1563"/>
                <a:gd name="T43" fmla="*/ 1358 h 1839"/>
                <a:gd name="T44" fmla="*/ 292 w 1563"/>
                <a:gd name="T45" fmla="*/ 1343 h 1839"/>
                <a:gd name="T46" fmla="*/ 136 w 1563"/>
                <a:gd name="T47" fmla="*/ 1327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63" h="1839">
                  <a:moveTo>
                    <a:pt x="919" y="0"/>
                  </a:moveTo>
                  <a:cubicBezTo>
                    <a:pt x="412" y="0"/>
                    <a:pt x="2" y="409"/>
                    <a:pt x="0" y="915"/>
                  </a:cubicBezTo>
                  <a:lnTo>
                    <a:pt x="135" y="915"/>
                  </a:lnTo>
                  <a:cubicBezTo>
                    <a:pt x="136" y="484"/>
                    <a:pt x="487" y="135"/>
                    <a:pt x="919" y="135"/>
                  </a:cubicBezTo>
                  <a:cubicBezTo>
                    <a:pt x="1054" y="135"/>
                    <a:pt x="1181" y="170"/>
                    <a:pt x="1292" y="231"/>
                  </a:cubicBezTo>
                  <a:lnTo>
                    <a:pt x="1208" y="340"/>
                  </a:lnTo>
                  <a:lnTo>
                    <a:pt x="1364" y="334"/>
                  </a:lnTo>
                  <a:lnTo>
                    <a:pt x="1520" y="329"/>
                  </a:lnTo>
                  <a:lnTo>
                    <a:pt x="1486" y="176"/>
                  </a:lnTo>
                  <a:lnTo>
                    <a:pt x="1451" y="24"/>
                  </a:lnTo>
                  <a:lnTo>
                    <a:pt x="1375" y="121"/>
                  </a:lnTo>
                  <a:cubicBezTo>
                    <a:pt x="1241" y="44"/>
                    <a:pt x="1085" y="0"/>
                    <a:pt x="919" y="0"/>
                  </a:cubicBezTo>
                  <a:close/>
                  <a:moveTo>
                    <a:pt x="136" y="1327"/>
                  </a:moveTo>
                  <a:lnTo>
                    <a:pt x="150" y="1483"/>
                  </a:lnTo>
                  <a:lnTo>
                    <a:pt x="164" y="1638"/>
                  </a:lnTo>
                  <a:lnTo>
                    <a:pt x="252" y="1551"/>
                  </a:lnTo>
                  <a:cubicBezTo>
                    <a:pt x="419" y="1728"/>
                    <a:pt x="656" y="1839"/>
                    <a:pt x="919" y="1839"/>
                  </a:cubicBezTo>
                  <a:cubicBezTo>
                    <a:pt x="1170" y="1839"/>
                    <a:pt x="1397" y="1737"/>
                    <a:pt x="1563" y="1574"/>
                  </a:cubicBezTo>
                  <a:lnTo>
                    <a:pt x="1461" y="1485"/>
                  </a:lnTo>
                  <a:cubicBezTo>
                    <a:pt x="1320" y="1620"/>
                    <a:pt x="1129" y="1703"/>
                    <a:pt x="919" y="1703"/>
                  </a:cubicBezTo>
                  <a:cubicBezTo>
                    <a:pt x="694" y="1703"/>
                    <a:pt x="491" y="1608"/>
                    <a:pt x="348" y="1456"/>
                  </a:cubicBezTo>
                  <a:lnTo>
                    <a:pt x="448" y="1358"/>
                  </a:lnTo>
                  <a:lnTo>
                    <a:pt x="292" y="1343"/>
                  </a:lnTo>
                  <a:lnTo>
                    <a:pt x="136" y="1327"/>
                  </a:lnTo>
                  <a:close/>
                </a:path>
              </a:pathLst>
            </a:custGeom>
            <a:solidFill>
              <a:schemeClr val="tx1">
                <a:lumMod val="50000"/>
                <a:lumOff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latin typeface="Segoe UI" pitchFamily="34" charset="0"/>
                <a:ea typeface="Segoe UI" pitchFamily="34" charset="0"/>
                <a:cs typeface="Segoe UI" pitchFamily="34" charset="0"/>
              </a:endParaRPr>
            </a:p>
          </p:txBody>
        </p:sp>
        <p:sp>
          <p:nvSpPr>
            <p:cNvPr id="29" name="Hand"/>
            <p:cNvSpPr>
              <a:spLocks noChangeAspect="1"/>
            </p:cNvSpPr>
            <p:nvPr/>
          </p:nvSpPr>
          <p:spPr bwMode="auto">
            <a:xfrm>
              <a:off x="5478463" y="3638551"/>
              <a:ext cx="868363" cy="1208088"/>
            </a:xfrm>
            <a:custGeom>
              <a:avLst/>
              <a:gdLst>
                <a:gd name="T0" fmla="*/ 1847 w 2413"/>
                <a:gd name="T1" fmla="*/ 3349 h 3349"/>
                <a:gd name="T2" fmla="*/ 1782 w 2413"/>
                <a:gd name="T3" fmla="*/ 3057 h 3349"/>
                <a:gd name="T4" fmla="*/ 2294 w 2413"/>
                <a:gd name="T5" fmla="*/ 2078 h 3349"/>
                <a:gd name="T6" fmla="*/ 2214 w 2413"/>
                <a:gd name="T7" fmla="*/ 1522 h 3349"/>
                <a:gd name="T8" fmla="*/ 2119 w 2413"/>
                <a:gd name="T9" fmla="*/ 1544 h 3349"/>
                <a:gd name="T10" fmla="*/ 2118 w 2413"/>
                <a:gd name="T11" fmla="*/ 1412 h 3349"/>
                <a:gd name="T12" fmla="*/ 1952 w 2413"/>
                <a:gd name="T13" fmla="*/ 1274 h 3349"/>
                <a:gd name="T14" fmla="*/ 1832 w 2413"/>
                <a:gd name="T15" fmla="*/ 1384 h 3349"/>
                <a:gd name="T16" fmla="*/ 1830 w 2413"/>
                <a:gd name="T17" fmla="*/ 1191 h 3349"/>
                <a:gd name="T18" fmla="*/ 1607 w 2413"/>
                <a:gd name="T19" fmla="*/ 1103 h 3349"/>
                <a:gd name="T20" fmla="*/ 1509 w 2413"/>
                <a:gd name="T21" fmla="*/ 1248 h 3349"/>
                <a:gd name="T22" fmla="*/ 1277 w 2413"/>
                <a:gd name="T23" fmla="*/ 74 h 3349"/>
                <a:gd name="T24" fmla="*/ 1053 w 2413"/>
                <a:gd name="T25" fmla="*/ 133 h 3349"/>
                <a:gd name="T26" fmla="*/ 1128 w 2413"/>
                <a:gd name="T27" fmla="*/ 443 h 3349"/>
                <a:gd name="T28" fmla="*/ 1145 w 2413"/>
                <a:gd name="T29" fmla="*/ 856 h 3349"/>
                <a:gd name="T30" fmla="*/ 1071 w 2413"/>
                <a:gd name="T31" fmla="*/ 1419 h 3349"/>
                <a:gd name="T32" fmla="*/ 804 w 2413"/>
                <a:gd name="T33" fmla="*/ 1688 h 3349"/>
                <a:gd name="T34" fmla="*/ 146 w 2413"/>
                <a:gd name="T35" fmla="*/ 1098 h 3349"/>
                <a:gd name="T36" fmla="*/ 56 w 2413"/>
                <a:gd name="T37" fmla="*/ 1254 h 3349"/>
                <a:gd name="T38" fmla="*/ 431 w 2413"/>
                <a:gd name="T39" fmla="*/ 1900 h 3349"/>
                <a:gd name="T40" fmla="*/ 834 w 2413"/>
                <a:gd name="T41" fmla="*/ 2895 h 3349"/>
                <a:gd name="T42" fmla="*/ 935 w 2413"/>
                <a:gd name="T43" fmla="*/ 3349 h 3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13" h="3349">
                  <a:moveTo>
                    <a:pt x="1847" y="3349"/>
                  </a:moveTo>
                  <a:cubicBezTo>
                    <a:pt x="1830" y="3238"/>
                    <a:pt x="1790" y="3136"/>
                    <a:pt x="1782" y="3057"/>
                  </a:cubicBezTo>
                  <a:cubicBezTo>
                    <a:pt x="1993" y="2771"/>
                    <a:pt x="2177" y="2491"/>
                    <a:pt x="2294" y="2078"/>
                  </a:cubicBezTo>
                  <a:cubicBezTo>
                    <a:pt x="2413" y="1658"/>
                    <a:pt x="2310" y="1530"/>
                    <a:pt x="2214" y="1522"/>
                  </a:cubicBezTo>
                  <a:cubicBezTo>
                    <a:pt x="2176" y="1519"/>
                    <a:pt x="2140" y="1525"/>
                    <a:pt x="2119" y="1544"/>
                  </a:cubicBezTo>
                  <a:cubicBezTo>
                    <a:pt x="2129" y="1487"/>
                    <a:pt x="2122" y="1466"/>
                    <a:pt x="2118" y="1412"/>
                  </a:cubicBezTo>
                  <a:cubicBezTo>
                    <a:pt x="2112" y="1351"/>
                    <a:pt x="2034" y="1273"/>
                    <a:pt x="1952" y="1274"/>
                  </a:cubicBezTo>
                  <a:cubicBezTo>
                    <a:pt x="1913" y="1275"/>
                    <a:pt x="1876" y="1305"/>
                    <a:pt x="1832" y="1384"/>
                  </a:cubicBezTo>
                  <a:cubicBezTo>
                    <a:pt x="1842" y="1303"/>
                    <a:pt x="1847" y="1237"/>
                    <a:pt x="1830" y="1191"/>
                  </a:cubicBezTo>
                  <a:cubicBezTo>
                    <a:pt x="1789" y="1085"/>
                    <a:pt x="1665" y="1075"/>
                    <a:pt x="1607" y="1103"/>
                  </a:cubicBezTo>
                  <a:cubicBezTo>
                    <a:pt x="1553" y="1129"/>
                    <a:pt x="1541" y="1188"/>
                    <a:pt x="1509" y="1248"/>
                  </a:cubicBezTo>
                  <a:cubicBezTo>
                    <a:pt x="1513" y="716"/>
                    <a:pt x="1432" y="311"/>
                    <a:pt x="1277" y="74"/>
                  </a:cubicBezTo>
                  <a:cubicBezTo>
                    <a:pt x="1248" y="31"/>
                    <a:pt x="1026" y="0"/>
                    <a:pt x="1053" y="133"/>
                  </a:cubicBezTo>
                  <a:cubicBezTo>
                    <a:pt x="1073" y="233"/>
                    <a:pt x="1111" y="299"/>
                    <a:pt x="1128" y="443"/>
                  </a:cubicBezTo>
                  <a:cubicBezTo>
                    <a:pt x="1138" y="536"/>
                    <a:pt x="1145" y="742"/>
                    <a:pt x="1145" y="856"/>
                  </a:cubicBezTo>
                  <a:cubicBezTo>
                    <a:pt x="1145" y="1055"/>
                    <a:pt x="1126" y="1281"/>
                    <a:pt x="1071" y="1419"/>
                  </a:cubicBezTo>
                  <a:cubicBezTo>
                    <a:pt x="1022" y="1540"/>
                    <a:pt x="905" y="1613"/>
                    <a:pt x="804" y="1688"/>
                  </a:cubicBezTo>
                  <a:cubicBezTo>
                    <a:pt x="452" y="1276"/>
                    <a:pt x="256" y="1104"/>
                    <a:pt x="146" y="1098"/>
                  </a:cubicBezTo>
                  <a:cubicBezTo>
                    <a:pt x="78" y="1094"/>
                    <a:pt x="0" y="1166"/>
                    <a:pt x="56" y="1254"/>
                  </a:cubicBezTo>
                  <a:cubicBezTo>
                    <a:pt x="130" y="1372"/>
                    <a:pt x="341" y="1477"/>
                    <a:pt x="431" y="1900"/>
                  </a:cubicBezTo>
                  <a:lnTo>
                    <a:pt x="834" y="2895"/>
                  </a:lnTo>
                  <a:lnTo>
                    <a:pt x="935" y="3349"/>
                  </a:lnTo>
                </a:path>
              </a:pathLst>
            </a:custGeom>
            <a:solidFill>
              <a:srgbClr val="FFFFFF"/>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sz="900">
                <a:latin typeface="Segoe UI" pitchFamily="34" charset="0"/>
                <a:ea typeface="Segoe UI" pitchFamily="34" charset="0"/>
                <a:cs typeface="Segoe UI" pitchFamily="34" charset="0"/>
              </a:endParaRPr>
            </a:p>
          </p:txBody>
        </p:sp>
      </p:grpSp>
      <p:sp>
        <p:nvSpPr>
          <p:cNvPr id="30" name="Label"/>
          <p:cNvSpPr>
            <a:spLocks/>
          </p:cNvSpPr>
          <p:nvPr/>
        </p:nvSpPr>
        <p:spPr bwMode="auto">
          <a:xfrm>
            <a:off x="6823381" y="6181342"/>
            <a:ext cx="638746" cy="37320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solidFill>
                  <a:srgbClr val="262626"/>
                </a:solidFill>
                <a:latin typeface="Segoe UI" pitchFamily="34" charset="0"/>
                <a:ea typeface="Segoe UI" pitchFamily="34" charset="0"/>
                <a:cs typeface="Segoe UI" pitchFamily="34" charset="0"/>
              </a:rPr>
              <a:t>Turn</a:t>
            </a:r>
            <a:endParaRPr lang="en-US" sz="2000" dirty="0">
              <a:solidFill>
                <a:srgbClr val="262626"/>
              </a:solidFill>
              <a:effectLst/>
              <a:latin typeface="Segoe UI" pitchFamily="34" charset="0"/>
              <a:ea typeface="Segoe UI" pitchFamily="34" charset="0"/>
              <a:cs typeface="Segoe UI" pitchFamily="34" charset="0"/>
            </a:endParaRPr>
          </a:p>
        </p:txBody>
      </p:sp>
      <p:sp>
        <p:nvSpPr>
          <p:cNvPr id="31" name="Hand"/>
          <p:cNvSpPr>
            <a:spLocks noChangeAspect="1"/>
          </p:cNvSpPr>
          <p:nvPr/>
        </p:nvSpPr>
        <p:spPr bwMode="auto">
          <a:xfrm>
            <a:off x="1661288" y="1612436"/>
            <a:ext cx="1248581" cy="1828652"/>
          </a:xfrm>
          <a:custGeom>
            <a:avLst/>
            <a:gdLst>
              <a:gd name="T0" fmla="*/ 2092 w 2115"/>
              <a:gd name="T1" fmla="*/ 3071 h 3071"/>
              <a:gd name="T2" fmla="*/ 1956 w 2115"/>
              <a:gd name="T3" fmla="*/ 2600 h 3071"/>
              <a:gd name="T4" fmla="*/ 1769 w 2115"/>
              <a:gd name="T5" fmla="*/ 1058 h 3071"/>
              <a:gd name="T6" fmla="*/ 1684 w 2115"/>
              <a:gd name="T7" fmla="*/ 954 h 3071"/>
              <a:gd name="T8" fmla="*/ 1491 w 2115"/>
              <a:gd name="T9" fmla="*/ 979 h 3071"/>
              <a:gd name="T10" fmla="*/ 1467 w 2115"/>
              <a:gd name="T11" fmla="*/ 1108 h 3071"/>
              <a:gd name="T12" fmla="*/ 1333 w 2115"/>
              <a:gd name="T13" fmla="*/ 866 h 3071"/>
              <a:gd name="T14" fmla="*/ 1127 w 2115"/>
              <a:gd name="T15" fmla="*/ 915 h 3071"/>
              <a:gd name="T16" fmla="*/ 1154 w 2115"/>
              <a:gd name="T17" fmla="*/ 1178 h 3071"/>
              <a:gd name="T18" fmla="*/ 1026 w 2115"/>
              <a:gd name="T19" fmla="*/ 902 h 3071"/>
              <a:gd name="T20" fmla="*/ 800 w 2115"/>
              <a:gd name="T21" fmla="*/ 960 h 3071"/>
              <a:gd name="T22" fmla="*/ 796 w 2115"/>
              <a:gd name="T23" fmla="*/ 1234 h 3071"/>
              <a:gd name="T24" fmla="*/ 414 w 2115"/>
              <a:gd name="T25" fmla="*/ 171 h 3071"/>
              <a:gd name="T26" fmla="*/ 157 w 2115"/>
              <a:gd name="T27" fmla="*/ 233 h 3071"/>
              <a:gd name="T28" fmla="*/ 585 w 2115"/>
              <a:gd name="T29" fmla="*/ 1844 h 3071"/>
              <a:gd name="T30" fmla="*/ 235 w 2115"/>
              <a:gd name="T31" fmla="*/ 1210 h 3071"/>
              <a:gd name="T32" fmla="*/ 50 w 2115"/>
              <a:gd name="T33" fmla="*/ 1337 h 3071"/>
              <a:gd name="T34" fmla="*/ 308 w 2115"/>
              <a:gd name="T35" fmla="*/ 2035 h 3071"/>
              <a:gd name="T36" fmla="*/ 1084 w 2115"/>
              <a:gd name="T37" fmla="*/ 2887 h 3071"/>
              <a:gd name="T38" fmla="*/ 1144 w 2115"/>
              <a:gd name="T39" fmla="*/ 3071 h 3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5" h="3071">
                <a:moveTo>
                  <a:pt x="2092" y="3071"/>
                </a:moveTo>
                <a:cubicBezTo>
                  <a:pt x="2019" y="2907"/>
                  <a:pt x="1989" y="2750"/>
                  <a:pt x="1956" y="2600"/>
                </a:cubicBezTo>
                <a:cubicBezTo>
                  <a:pt x="2115" y="2300"/>
                  <a:pt x="2038" y="1756"/>
                  <a:pt x="1769" y="1058"/>
                </a:cubicBezTo>
                <a:cubicBezTo>
                  <a:pt x="1753" y="1015"/>
                  <a:pt x="1717" y="978"/>
                  <a:pt x="1684" y="954"/>
                </a:cubicBezTo>
                <a:cubicBezTo>
                  <a:pt x="1619" y="907"/>
                  <a:pt x="1526" y="921"/>
                  <a:pt x="1491" y="979"/>
                </a:cubicBezTo>
                <a:cubicBezTo>
                  <a:pt x="1473" y="1009"/>
                  <a:pt x="1480" y="1045"/>
                  <a:pt x="1467" y="1108"/>
                </a:cubicBezTo>
                <a:cubicBezTo>
                  <a:pt x="1457" y="1007"/>
                  <a:pt x="1407" y="906"/>
                  <a:pt x="1333" y="866"/>
                </a:cubicBezTo>
                <a:cubicBezTo>
                  <a:pt x="1264" y="829"/>
                  <a:pt x="1169" y="852"/>
                  <a:pt x="1127" y="915"/>
                </a:cubicBezTo>
                <a:cubicBezTo>
                  <a:pt x="1095" y="963"/>
                  <a:pt x="1124" y="1059"/>
                  <a:pt x="1154" y="1178"/>
                </a:cubicBezTo>
                <a:cubicBezTo>
                  <a:pt x="1137" y="1071"/>
                  <a:pt x="1094" y="946"/>
                  <a:pt x="1026" y="902"/>
                </a:cubicBezTo>
                <a:cubicBezTo>
                  <a:pt x="945" y="849"/>
                  <a:pt x="826" y="880"/>
                  <a:pt x="800" y="960"/>
                </a:cubicBezTo>
                <a:cubicBezTo>
                  <a:pt x="781" y="1018"/>
                  <a:pt x="777" y="1111"/>
                  <a:pt x="796" y="1234"/>
                </a:cubicBezTo>
                <a:cubicBezTo>
                  <a:pt x="589" y="646"/>
                  <a:pt x="471" y="232"/>
                  <a:pt x="414" y="171"/>
                </a:cubicBezTo>
                <a:cubicBezTo>
                  <a:pt x="253" y="0"/>
                  <a:pt x="168" y="177"/>
                  <a:pt x="157" y="233"/>
                </a:cubicBezTo>
                <a:cubicBezTo>
                  <a:pt x="141" y="313"/>
                  <a:pt x="465" y="1338"/>
                  <a:pt x="585" y="1844"/>
                </a:cubicBezTo>
                <a:cubicBezTo>
                  <a:pt x="433" y="1600"/>
                  <a:pt x="295" y="1265"/>
                  <a:pt x="235" y="1210"/>
                </a:cubicBezTo>
                <a:cubicBezTo>
                  <a:pt x="178" y="1158"/>
                  <a:pt x="0" y="1108"/>
                  <a:pt x="50" y="1337"/>
                </a:cubicBezTo>
                <a:cubicBezTo>
                  <a:pt x="82" y="1485"/>
                  <a:pt x="188" y="1677"/>
                  <a:pt x="308" y="2035"/>
                </a:cubicBezTo>
                <a:cubicBezTo>
                  <a:pt x="499" y="2345"/>
                  <a:pt x="719" y="2644"/>
                  <a:pt x="1084" y="2887"/>
                </a:cubicBezTo>
                <a:cubicBezTo>
                  <a:pt x="1110" y="2951"/>
                  <a:pt x="1131" y="3007"/>
                  <a:pt x="1144" y="3071"/>
                </a:cubicBezTo>
              </a:path>
            </a:pathLst>
          </a:custGeom>
          <a:solidFill>
            <a:srgbClr val="FFFFFF"/>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sz="900" dirty="0">
              <a:latin typeface="Segoe UI" pitchFamily="34" charset="0"/>
              <a:ea typeface="Segoe UI" pitchFamily="34" charset="0"/>
              <a:cs typeface="Segoe UI" pitchFamily="34" charset="0"/>
            </a:endParaRPr>
          </a:p>
        </p:txBody>
      </p:sp>
      <p:sp>
        <p:nvSpPr>
          <p:cNvPr id="32" name="Label"/>
          <p:cNvSpPr>
            <a:spLocks/>
          </p:cNvSpPr>
          <p:nvPr/>
        </p:nvSpPr>
        <p:spPr bwMode="auto">
          <a:xfrm>
            <a:off x="1922667" y="3463566"/>
            <a:ext cx="725822" cy="37320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solidFill>
                  <a:srgbClr val="262626"/>
                </a:solidFill>
                <a:latin typeface="Segoe UI" pitchFamily="34" charset="0"/>
                <a:ea typeface="Segoe UI" pitchFamily="34" charset="0"/>
                <a:cs typeface="Segoe UI" pitchFamily="34" charset="0"/>
              </a:rPr>
              <a:t>Point</a:t>
            </a:r>
            <a:endParaRPr lang="en-US" sz="2000" dirty="0">
              <a:solidFill>
                <a:srgbClr val="262626"/>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48816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de-DE" dirty="0"/>
              <a:t>License</a:t>
            </a:r>
            <a:endParaRPr lang="en-US" dirty="0"/>
          </a:p>
        </p:txBody>
      </p:sp>
      <p:sp>
        <p:nvSpPr>
          <p:cNvPr id="4" name="Content Placeholder 3"/>
          <p:cNvSpPr>
            <a:spLocks noGrp="1"/>
          </p:cNvSpPr>
          <p:nvPr>
            <p:ph sz="quarter" idx="13"/>
          </p:nvPr>
        </p:nvSpPr>
        <p:spPr/>
        <p:txBody>
          <a:bodyPr/>
          <a:lstStyle/>
          <a:p>
            <a:r>
              <a:rPr lang="en-US" noProof="1"/>
              <a:t>This work is licensed under a </a:t>
            </a:r>
            <a:r>
              <a:rPr lang="en-US" noProof="1">
                <a:hlinkClick r:id="rId2"/>
              </a:rPr>
              <a:t>Creative Commons Attribution-ShareAlike 3.0 Unported License</a:t>
            </a:r>
            <a:r>
              <a:rPr lang="en-US" noProof="1"/>
              <a:t>.</a:t>
            </a:r>
          </a:p>
          <a:p>
            <a:r>
              <a:rPr lang="en-US" noProof="1"/>
              <a:t>Download: </a:t>
            </a:r>
            <a:r>
              <a:rPr lang="en-US" noProof="1">
                <a:hlinkClick r:id="rId3"/>
              </a:rPr>
              <a:t>http://designmodo.com/windows-8-wireframe</a:t>
            </a:r>
            <a:endParaRPr lang="en-US" noProof="1"/>
          </a:p>
          <a:p>
            <a:r>
              <a:rPr lang="en-US" noProof="1"/>
              <a:t>Please link back to </a:t>
            </a:r>
            <a:r>
              <a:rPr lang="en-US" noProof="1">
                <a:hlinkClick r:id="rId4"/>
              </a:rPr>
              <a:t>http://www.powermockup.com/</a:t>
            </a:r>
            <a:r>
              <a:rPr lang="en-US" noProof="1"/>
              <a:t> when used.</a:t>
            </a:r>
          </a:p>
          <a:p>
            <a:r>
              <a:rPr lang="en-US" noProof="1"/>
              <a:t>Attribution:</a:t>
            </a:r>
          </a:p>
          <a:p>
            <a:pPr lvl="1"/>
            <a:r>
              <a:rPr lang="en-US" noProof="1"/>
              <a:t>Icons: Based on the “Modern UI Icons” set by Austin Andrews (</a:t>
            </a:r>
            <a:r>
              <a:rPr lang="en-US" noProof="1">
                <a:hlinkClick r:id="rId5"/>
              </a:rPr>
              <a:t>@templarian</a:t>
            </a:r>
            <a:r>
              <a:rPr lang="en-US" noProof="1"/>
              <a:t>), </a:t>
            </a:r>
            <a:r>
              <a:rPr lang="en-US" noProof="1">
                <a:hlinkClick r:id="rId6"/>
              </a:rPr>
              <a:t>http://modernuiicons.com/</a:t>
            </a:r>
            <a:endParaRPr lang="en-US" noProof="1"/>
          </a:p>
        </p:txBody>
      </p:sp>
    </p:spTree>
    <p:extLst>
      <p:ext uri="{BB962C8B-B14F-4D97-AF65-F5344CB8AC3E}">
        <p14:creationId xmlns:p14="http://schemas.microsoft.com/office/powerpoint/2010/main" val="4105592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eader"/>
          <p:cNvSpPr>
            <a:spLocks/>
          </p:cNvSpPr>
          <p:nvPr/>
        </p:nvSpPr>
        <p:spPr bwMode="auto">
          <a:xfrm>
            <a:off x="1043289" y="401228"/>
            <a:ext cx="2182823" cy="711764"/>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4200" dirty="0">
                <a:solidFill>
                  <a:srgbClr val="262626"/>
                </a:solidFill>
                <a:effectLst/>
                <a:latin typeface="Segoe UI Light" pitchFamily="34" charset="0"/>
                <a:ea typeface="Segoe UI" pitchFamily="34" charset="0"/>
                <a:cs typeface="Segoe UI" pitchFamily="34" charset="0"/>
              </a:rPr>
              <a:t>Grid App</a:t>
            </a:r>
          </a:p>
        </p:txBody>
      </p:sp>
      <p:sp>
        <p:nvSpPr>
          <p:cNvPr id="6" name="Group Title"/>
          <p:cNvSpPr>
            <a:spLocks/>
          </p:cNvSpPr>
          <p:nvPr/>
        </p:nvSpPr>
        <p:spPr bwMode="auto">
          <a:xfrm>
            <a:off x="1043289" y="1249637"/>
            <a:ext cx="1766043" cy="357821"/>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900" dirty="0">
                <a:solidFill>
                  <a:srgbClr val="262626"/>
                </a:solidFill>
                <a:effectLst/>
                <a:latin typeface="Segoe UI" pitchFamily="34" charset="0"/>
                <a:ea typeface="Segoe UI" pitchFamily="34" charset="0"/>
                <a:cs typeface="Segoe UI" pitchFamily="34" charset="0"/>
              </a:rPr>
              <a:t>Group Title: 1 </a:t>
            </a:r>
            <a:r>
              <a:rPr lang="en-US" sz="1600" dirty="0">
                <a:solidFill>
                  <a:srgbClr val="262626"/>
                </a:solidFill>
                <a:latin typeface="Segoe UI Symbol" pitchFamily="34" charset="0"/>
                <a:ea typeface="Segoe UI Symbol" pitchFamily="34" charset="0"/>
                <a:cs typeface="Segoe UI" pitchFamily="34" charset="0"/>
              </a:rPr>
              <a:t>❯</a:t>
            </a:r>
            <a:endParaRPr lang="en-US" sz="1600" dirty="0">
              <a:solidFill>
                <a:srgbClr val="262626"/>
              </a:solidFill>
              <a:effectLst/>
              <a:latin typeface="Segoe UI Symbol" pitchFamily="34" charset="0"/>
              <a:ea typeface="Segoe UI Symbol" pitchFamily="34" charset="0"/>
              <a:cs typeface="Segoe UI" pitchFamily="34" charset="0"/>
            </a:endParaRPr>
          </a:p>
        </p:txBody>
      </p:sp>
      <p:sp>
        <p:nvSpPr>
          <p:cNvPr id="49" name="Group Title"/>
          <p:cNvSpPr>
            <a:spLocks/>
          </p:cNvSpPr>
          <p:nvPr/>
        </p:nvSpPr>
        <p:spPr bwMode="auto">
          <a:xfrm>
            <a:off x="6783690" y="1249636"/>
            <a:ext cx="1766043" cy="357821"/>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900" dirty="0">
                <a:solidFill>
                  <a:srgbClr val="262626"/>
                </a:solidFill>
                <a:effectLst/>
                <a:latin typeface="Segoe UI" pitchFamily="34" charset="0"/>
                <a:ea typeface="Segoe UI" pitchFamily="34" charset="0"/>
                <a:cs typeface="Segoe UI" pitchFamily="34" charset="0"/>
              </a:rPr>
              <a:t>Group Title: 2 </a:t>
            </a:r>
            <a:r>
              <a:rPr lang="en-US" sz="1600" dirty="0">
                <a:solidFill>
                  <a:srgbClr val="262626"/>
                </a:solidFill>
                <a:latin typeface="Segoe UI Symbol" pitchFamily="34" charset="0"/>
                <a:ea typeface="Segoe UI Symbol" pitchFamily="34" charset="0"/>
                <a:cs typeface="Segoe UI" pitchFamily="34" charset="0"/>
              </a:rPr>
              <a:t>❯</a:t>
            </a:r>
            <a:endParaRPr lang="en-US" sz="1600" dirty="0">
              <a:solidFill>
                <a:srgbClr val="262626"/>
              </a:solidFill>
              <a:effectLst/>
              <a:latin typeface="Segoe UI Symbol" pitchFamily="34" charset="0"/>
              <a:ea typeface="Segoe UI Symbol" pitchFamily="34" charset="0"/>
              <a:cs typeface="Segoe UI" pitchFamily="34" charset="0"/>
            </a:endParaRPr>
          </a:p>
        </p:txBody>
      </p:sp>
      <p:grpSp>
        <p:nvGrpSpPr>
          <p:cNvPr id="14" name="Grid Item"/>
          <p:cNvGrpSpPr/>
          <p:nvPr/>
        </p:nvGrpSpPr>
        <p:grpSpPr>
          <a:xfrm>
            <a:off x="9347505" y="1708894"/>
            <a:ext cx="2386995" cy="2386856"/>
            <a:chOff x="9347505" y="1708894"/>
            <a:chExt cx="2386995" cy="2386856"/>
          </a:xfrm>
        </p:grpSpPr>
        <p:sp>
          <p:nvSpPr>
            <p:cNvPr id="56" name="Title"/>
            <p:cNvSpPr>
              <a:spLocks/>
            </p:cNvSpPr>
            <p:nvPr/>
          </p:nvSpPr>
          <p:spPr bwMode="auto">
            <a:xfrm>
              <a:off x="9347506" y="3228974"/>
              <a:ext cx="2386994" cy="866776"/>
            </a:xfrm>
            <a:prstGeom prst="rect">
              <a:avLst/>
            </a:prstGeom>
            <a:solidFill>
              <a:schemeClr val="bg1">
                <a:lumMod val="7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100" b="1" dirty="0">
                  <a:solidFill>
                    <a:srgbClr val="262626"/>
                  </a:solidFill>
                  <a:latin typeface="Segoe UI" pitchFamily="34" charset="0"/>
                  <a:ea typeface="Segoe UI" pitchFamily="34" charset="0"/>
                  <a:cs typeface="Segoe UI" pitchFamily="34" charset="0"/>
                </a:rPr>
                <a:t>Item Title: 3</a:t>
              </a:r>
              <a:endParaRPr lang="en-US" sz="1100" b="1" dirty="0">
                <a:solidFill>
                  <a:srgbClr val="262626"/>
                </a:solidFill>
                <a:latin typeface="Segoe UI" pitchFamily="34" charset="0"/>
                <a:ea typeface="Segoe UI" pitchFamily="34" charset="0"/>
                <a:cs typeface="Segoe UI" pitchFamily="34" charset="0"/>
              </a:endParaRPr>
            </a:p>
          </p:txBody>
        </p:sp>
        <p:sp>
          <p:nvSpPr>
            <p:cNvPr id="57" name="Subtitle"/>
            <p:cNvSpPr>
              <a:spLocks/>
            </p:cNvSpPr>
            <p:nvPr/>
          </p:nvSpPr>
          <p:spPr bwMode="auto">
            <a:xfrm>
              <a:off x="9347506" y="3742459"/>
              <a:ext cx="2386994" cy="353291"/>
            </a:xfrm>
            <a:prstGeom prst="rect">
              <a:avLst/>
            </a:prstGeom>
            <a:no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900" dirty="0">
                  <a:solidFill>
                    <a:srgbClr val="262626"/>
                  </a:solidFill>
                  <a:latin typeface="Segoe UI" pitchFamily="34" charset="0"/>
                  <a:ea typeface="Segoe UI" pitchFamily="34" charset="0"/>
                  <a:cs typeface="Segoe UI" pitchFamily="34" charset="0"/>
                </a:rPr>
                <a:t>Item Subtitle: 3</a:t>
              </a:r>
              <a:endParaRPr lang="en-US" sz="900" dirty="0">
                <a:solidFill>
                  <a:srgbClr val="262626"/>
                </a:solidFill>
                <a:latin typeface="Segoe UI" pitchFamily="34" charset="0"/>
                <a:ea typeface="Segoe UI" pitchFamily="34" charset="0"/>
                <a:cs typeface="Segoe UI" pitchFamily="34" charset="0"/>
              </a:endParaRPr>
            </a:p>
          </p:txBody>
        </p:sp>
        <p:sp>
          <p:nvSpPr>
            <p:cNvPr id="55" name="Image Dummy"/>
            <p:cNvSpPr>
              <a:spLocks/>
            </p:cNvSpPr>
            <p:nvPr/>
          </p:nvSpPr>
          <p:spPr bwMode="auto">
            <a:xfrm>
              <a:off x="9347505" y="1708894"/>
              <a:ext cx="2386994" cy="1520079"/>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grpSp>
      <p:grpSp>
        <p:nvGrpSpPr>
          <p:cNvPr id="13" name="Grid Item"/>
          <p:cNvGrpSpPr/>
          <p:nvPr/>
        </p:nvGrpSpPr>
        <p:grpSpPr>
          <a:xfrm>
            <a:off x="6877657" y="4192959"/>
            <a:ext cx="2386995" cy="2386856"/>
            <a:chOff x="6877657" y="4192959"/>
            <a:chExt cx="2386995" cy="2386856"/>
          </a:xfrm>
        </p:grpSpPr>
        <p:sp>
          <p:nvSpPr>
            <p:cNvPr id="60" name="Title"/>
            <p:cNvSpPr>
              <a:spLocks/>
            </p:cNvSpPr>
            <p:nvPr/>
          </p:nvSpPr>
          <p:spPr bwMode="auto">
            <a:xfrm>
              <a:off x="6877658" y="5713039"/>
              <a:ext cx="2386994" cy="866776"/>
            </a:xfrm>
            <a:prstGeom prst="rect">
              <a:avLst/>
            </a:prstGeom>
            <a:solidFill>
              <a:schemeClr val="bg1">
                <a:lumMod val="7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100" b="1" dirty="0">
                  <a:solidFill>
                    <a:srgbClr val="262626"/>
                  </a:solidFill>
                  <a:latin typeface="Segoe UI" pitchFamily="34" charset="0"/>
                  <a:ea typeface="Segoe UI" pitchFamily="34" charset="0"/>
                  <a:cs typeface="Segoe UI" pitchFamily="34" charset="0"/>
                </a:rPr>
                <a:t>Item Title: 2</a:t>
              </a:r>
              <a:endParaRPr lang="en-US" sz="1100" b="1" dirty="0">
                <a:solidFill>
                  <a:srgbClr val="262626"/>
                </a:solidFill>
                <a:latin typeface="Segoe UI" pitchFamily="34" charset="0"/>
                <a:ea typeface="Segoe UI" pitchFamily="34" charset="0"/>
                <a:cs typeface="Segoe UI" pitchFamily="34" charset="0"/>
              </a:endParaRPr>
            </a:p>
          </p:txBody>
        </p:sp>
        <p:sp>
          <p:nvSpPr>
            <p:cNvPr id="61" name="Subtitle"/>
            <p:cNvSpPr>
              <a:spLocks/>
            </p:cNvSpPr>
            <p:nvPr/>
          </p:nvSpPr>
          <p:spPr bwMode="auto">
            <a:xfrm>
              <a:off x="6877658" y="6226524"/>
              <a:ext cx="2386994" cy="353291"/>
            </a:xfrm>
            <a:prstGeom prst="rect">
              <a:avLst/>
            </a:prstGeom>
            <a:no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900" dirty="0">
                  <a:solidFill>
                    <a:srgbClr val="262626"/>
                  </a:solidFill>
                  <a:latin typeface="Segoe UI" pitchFamily="34" charset="0"/>
                  <a:ea typeface="Segoe UI" pitchFamily="34" charset="0"/>
                  <a:cs typeface="Segoe UI" pitchFamily="34" charset="0"/>
                </a:rPr>
                <a:t>Item Subtitle: 2</a:t>
              </a:r>
              <a:endParaRPr lang="en-US" sz="900" dirty="0">
                <a:solidFill>
                  <a:srgbClr val="262626"/>
                </a:solidFill>
                <a:latin typeface="Segoe UI" pitchFamily="34" charset="0"/>
                <a:ea typeface="Segoe UI" pitchFamily="34" charset="0"/>
                <a:cs typeface="Segoe UI" pitchFamily="34" charset="0"/>
              </a:endParaRPr>
            </a:p>
          </p:txBody>
        </p:sp>
        <p:sp>
          <p:nvSpPr>
            <p:cNvPr id="59" name="Image Dummy"/>
            <p:cNvSpPr>
              <a:spLocks/>
            </p:cNvSpPr>
            <p:nvPr/>
          </p:nvSpPr>
          <p:spPr bwMode="auto">
            <a:xfrm>
              <a:off x="6877657" y="4192959"/>
              <a:ext cx="2386994" cy="1520079"/>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grpSp>
      <p:grpSp>
        <p:nvGrpSpPr>
          <p:cNvPr id="15" name="Grid Item"/>
          <p:cNvGrpSpPr/>
          <p:nvPr/>
        </p:nvGrpSpPr>
        <p:grpSpPr>
          <a:xfrm>
            <a:off x="6877658" y="1708896"/>
            <a:ext cx="2386994" cy="2386854"/>
            <a:chOff x="6877658" y="1708896"/>
            <a:chExt cx="2386994" cy="2386854"/>
          </a:xfrm>
        </p:grpSpPr>
        <p:sp>
          <p:nvSpPr>
            <p:cNvPr id="52" name="Title"/>
            <p:cNvSpPr>
              <a:spLocks/>
            </p:cNvSpPr>
            <p:nvPr/>
          </p:nvSpPr>
          <p:spPr bwMode="auto">
            <a:xfrm>
              <a:off x="6877658" y="3228974"/>
              <a:ext cx="2386994" cy="866776"/>
            </a:xfrm>
            <a:prstGeom prst="rect">
              <a:avLst/>
            </a:prstGeom>
            <a:solidFill>
              <a:schemeClr val="bg1">
                <a:lumMod val="7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100" b="1" dirty="0">
                  <a:solidFill>
                    <a:srgbClr val="262626"/>
                  </a:solidFill>
                  <a:latin typeface="Segoe UI" pitchFamily="34" charset="0"/>
                  <a:ea typeface="Segoe UI" pitchFamily="34" charset="0"/>
                  <a:cs typeface="Segoe UI" pitchFamily="34" charset="0"/>
                </a:rPr>
                <a:t>Item Title: 1</a:t>
              </a:r>
              <a:endParaRPr lang="en-US" sz="1100" b="1" dirty="0">
                <a:solidFill>
                  <a:srgbClr val="262626"/>
                </a:solidFill>
                <a:latin typeface="Segoe UI" pitchFamily="34" charset="0"/>
                <a:ea typeface="Segoe UI" pitchFamily="34" charset="0"/>
                <a:cs typeface="Segoe UI" pitchFamily="34" charset="0"/>
              </a:endParaRPr>
            </a:p>
          </p:txBody>
        </p:sp>
        <p:sp>
          <p:nvSpPr>
            <p:cNvPr id="53" name="Subtitle"/>
            <p:cNvSpPr>
              <a:spLocks/>
            </p:cNvSpPr>
            <p:nvPr/>
          </p:nvSpPr>
          <p:spPr bwMode="auto">
            <a:xfrm>
              <a:off x="6877658" y="3742459"/>
              <a:ext cx="2386994" cy="353291"/>
            </a:xfrm>
            <a:prstGeom prst="rect">
              <a:avLst/>
            </a:prstGeom>
            <a:no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900" dirty="0">
                  <a:solidFill>
                    <a:srgbClr val="262626"/>
                  </a:solidFill>
                  <a:latin typeface="Segoe UI" pitchFamily="34" charset="0"/>
                  <a:ea typeface="Segoe UI" pitchFamily="34" charset="0"/>
                  <a:cs typeface="Segoe UI" pitchFamily="34" charset="0"/>
                </a:rPr>
                <a:t>Item Subtitle: 1</a:t>
              </a:r>
              <a:endParaRPr lang="en-US" sz="900" dirty="0">
                <a:solidFill>
                  <a:srgbClr val="262626"/>
                </a:solidFill>
                <a:latin typeface="Segoe UI" pitchFamily="34" charset="0"/>
                <a:ea typeface="Segoe UI" pitchFamily="34" charset="0"/>
                <a:cs typeface="Segoe UI" pitchFamily="34" charset="0"/>
              </a:endParaRPr>
            </a:p>
          </p:txBody>
        </p:sp>
        <p:sp>
          <p:nvSpPr>
            <p:cNvPr id="88" name="Image Dummy"/>
            <p:cNvSpPr>
              <a:spLocks/>
            </p:cNvSpPr>
            <p:nvPr/>
          </p:nvSpPr>
          <p:spPr bwMode="auto">
            <a:xfrm>
              <a:off x="6877658" y="1708896"/>
              <a:ext cx="2386994" cy="1520079"/>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grpSp>
      <p:grpSp>
        <p:nvGrpSpPr>
          <p:cNvPr id="9" name="Grid Item"/>
          <p:cNvGrpSpPr/>
          <p:nvPr/>
        </p:nvGrpSpPr>
        <p:grpSpPr>
          <a:xfrm>
            <a:off x="3607104" y="4192960"/>
            <a:ext cx="2386995" cy="2386856"/>
            <a:chOff x="3607104" y="4192960"/>
            <a:chExt cx="2386995" cy="2386856"/>
          </a:xfrm>
        </p:grpSpPr>
        <p:sp>
          <p:nvSpPr>
            <p:cNvPr id="47" name="Title"/>
            <p:cNvSpPr>
              <a:spLocks/>
            </p:cNvSpPr>
            <p:nvPr/>
          </p:nvSpPr>
          <p:spPr bwMode="auto">
            <a:xfrm>
              <a:off x="3607105" y="5713040"/>
              <a:ext cx="2386994" cy="866776"/>
            </a:xfrm>
            <a:prstGeom prst="rect">
              <a:avLst/>
            </a:prstGeom>
            <a:solidFill>
              <a:schemeClr val="bg1">
                <a:lumMod val="7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100" b="1" dirty="0">
                  <a:solidFill>
                    <a:srgbClr val="262626"/>
                  </a:solidFill>
                  <a:latin typeface="Segoe UI" pitchFamily="34" charset="0"/>
                  <a:ea typeface="Segoe UI" pitchFamily="34" charset="0"/>
                  <a:cs typeface="Segoe UI" pitchFamily="34" charset="0"/>
                </a:rPr>
                <a:t>Item Title: 4</a:t>
              </a:r>
              <a:endParaRPr lang="en-US" sz="1100" b="1" dirty="0">
                <a:solidFill>
                  <a:srgbClr val="262626"/>
                </a:solidFill>
                <a:latin typeface="Segoe UI" pitchFamily="34" charset="0"/>
                <a:ea typeface="Segoe UI" pitchFamily="34" charset="0"/>
                <a:cs typeface="Segoe UI" pitchFamily="34" charset="0"/>
              </a:endParaRPr>
            </a:p>
          </p:txBody>
        </p:sp>
        <p:sp>
          <p:nvSpPr>
            <p:cNvPr id="48" name="Subtitle"/>
            <p:cNvSpPr>
              <a:spLocks/>
            </p:cNvSpPr>
            <p:nvPr/>
          </p:nvSpPr>
          <p:spPr bwMode="auto">
            <a:xfrm>
              <a:off x="3607105" y="6226525"/>
              <a:ext cx="2386994" cy="353291"/>
            </a:xfrm>
            <a:prstGeom prst="rect">
              <a:avLst/>
            </a:prstGeom>
            <a:no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900" dirty="0">
                  <a:solidFill>
                    <a:srgbClr val="262626"/>
                  </a:solidFill>
                  <a:latin typeface="Segoe UI" pitchFamily="34" charset="0"/>
                  <a:ea typeface="Segoe UI" pitchFamily="34" charset="0"/>
                  <a:cs typeface="Segoe UI" pitchFamily="34" charset="0"/>
                </a:rPr>
                <a:t>Item Subtitle: 4</a:t>
              </a:r>
              <a:endParaRPr lang="en-US" sz="900" dirty="0">
                <a:solidFill>
                  <a:srgbClr val="262626"/>
                </a:solidFill>
                <a:latin typeface="Segoe UI" pitchFamily="34" charset="0"/>
                <a:ea typeface="Segoe UI" pitchFamily="34" charset="0"/>
                <a:cs typeface="Segoe UI" pitchFamily="34" charset="0"/>
              </a:endParaRPr>
            </a:p>
          </p:txBody>
        </p:sp>
        <p:sp>
          <p:nvSpPr>
            <p:cNvPr id="46" name="Image Dummy"/>
            <p:cNvSpPr>
              <a:spLocks/>
            </p:cNvSpPr>
            <p:nvPr/>
          </p:nvSpPr>
          <p:spPr bwMode="auto">
            <a:xfrm>
              <a:off x="3607104" y="4192960"/>
              <a:ext cx="2386994" cy="1520079"/>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grpSp>
      <p:grpSp>
        <p:nvGrpSpPr>
          <p:cNvPr id="7" name="Grid Item"/>
          <p:cNvGrpSpPr/>
          <p:nvPr/>
        </p:nvGrpSpPr>
        <p:grpSpPr>
          <a:xfrm>
            <a:off x="3607105" y="1708896"/>
            <a:ext cx="2390625" cy="2386855"/>
            <a:chOff x="3607105" y="1708896"/>
            <a:chExt cx="2390625" cy="2386855"/>
          </a:xfrm>
        </p:grpSpPr>
        <p:sp>
          <p:nvSpPr>
            <p:cNvPr id="39" name="Title"/>
            <p:cNvSpPr>
              <a:spLocks/>
            </p:cNvSpPr>
            <p:nvPr/>
          </p:nvSpPr>
          <p:spPr bwMode="auto">
            <a:xfrm>
              <a:off x="3610736" y="3228975"/>
              <a:ext cx="2386993" cy="866776"/>
            </a:xfrm>
            <a:prstGeom prst="rect">
              <a:avLst/>
            </a:prstGeom>
            <a:solidFill>
              <a:schemeClr val="bg1">
                <a:lumMod val="7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100" b="1" dirty="0">
                  <a:solidFill>
                    <a:srgbClr val="262626"/>
                  </a:solidFill>
                  <a:latin typeface="Segoe UI" pitchFamily="34" charset="0"/>
                  <a:ea typeface="Segoe UI" pitchFamily="34" charset="0"/>
                  <a:cs typeface="Segoe UI" pitchFamily="34" charset="0"/>
                </a:rPr>
                <a:t>Item Title: 3</a:t>
              </a:r>
              <a:endParaRPr lang="en-US" sz="1100" b="1" dirty="0">
                <a:solidFill>
                  <a:srgbClr val="262626"/>
                </a:solidFill>
                <a:latin typeface="Segoe UI" pitchFamily="34" charset="0"/>
                <a:ea typeface="Segoe UI" pitchFamily="34" charset="0"/>
                <a:cs typeface="Segoe UI" pitchFamily="34" charset="0"/>
              </a:endParaRPr>
            </a:p>
          </p:txBody>
        </p:sp>
        <p:sp>
          <p:nvSpPr>
            <p:cNvPr id="40" name="Subtitle"/>
            <p:cNvSpPr>
              <a:spLocks/>
            </p:cNvSpPr>
            <p:nvPr/>
          </p:nvSpPr>
          <p:spPr bwMode="auto">
            <a:xfrm>
              <a:off x="3607105" y="3742460"/>
              <a:ext cx="2386994" cy="353291"/>
            </a:xfrm>
            <a:prstGeom prst="rect">
              <a:avLst/>
            </a:prstGeom>
            <a:no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900" dirty="0">
                  <a:solidFill>
                    <a:srgbClr val="262626"/>
                  </a:solidFill>
                  <a:latin typeface="Segoe UI" pitchFamily="34" charset="0"/>
                  <a:ea typeface="Segoe UI" pitchFamily="34" charset="0"/>
                  <a:cs typeface="Segoe UI" pitchFamily="34" charset="0"/>
                </a:rPr>
                <a:t>Item Subtitle: 3</a:t>
              </a:r>
              <a:endParaRPr lang="en-US" sz="900" dirty="0">
                <a:solidFill>
                  <a:srgbClr val="262626"/>
                </a:solidFill>
                <a:latin typeface="Segoe UI" pitchFamily="34" charset="0"/>
                <a:ea typeface="Segoe UI" pitchFamily="34" charset="0"/>
                <a:cs typeface="Segoe UI" pitchFamily="34" charset="0"/>
              </a:endParaRPr>
            </a:p>
          </p:txBody>
        </p:sp>
        <p:sp>
          <p:nvSpPr>
            <p:cNvPr id="89" name="Image Dummy"/>
            <p:cNvSpPr>
              <a:spLocks/>
            </p:cNvSpPr>
            <p:nvPr/>
          </p:nvSpPr>
          <p:spPr bwMode="auto">
            <a:xfrm>
              <a:off x="3610736" y="1708896"/>
              <a:ext cx="2386994" cy="1520079"/>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grpSp>
      <p:grpSp>
        <p:nvGrpSpPr>
          <p:cNvPr id="8" name="Grid Item"/>
          <p:cNvGrpSpPr/>
          <p:nvPr/>
        </p:nvGrpSpPr>
        <p:grpSpPr>
          <a:xfrm>
            <a:off x="1137256" y="4192960"/>
            <a:ext cx="2386995" cy="2386856"/>
            <a:chOff x="1137256" y="4192960"/>
            <a:chExt cx="2386995" cy="2386856"/>
          </a:xfrm>
        </p:grpSpPr>
        <p:sp>
          <p:nvSpPr>
            <p:cNvPr id="43" name="Title"/>
            <p:cNvSpPr>
              <a:spLocks/>
            </p:cNvSpPr>
            <p:nvPr/>
          </p:nvSpPr>
          <p:spPr bwMode="auto">
            <a:xfrm>
              <a:off x="1137257" y="5713040"/>
              <a:ext cx="2386994" cy="866776"/>
            </a:xfrm>
            <a:prstGeom prst="rect">
              <a:avLst/>
            </a:prstGeom>
            <a:solidFill>
              <a:schemeClr val="bg1">
                <a:lumMod val="7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100" b="1" dirty="0">
                  <a:solidFill>
                    <a:srgbClr val="262626"/>
                  </a:solidFill>
                  <a:latin typeface="Segoe UI" pitchFamily="34" charset="0"/>
                  <a:ea typeface="Segoe UI" pitchFamily="34" charset="0"/>
                  <a:cs typeface="Segoe UI" pitchFamily="34" charset="0"/>
                </a:rPr>
                <a:t>Item Title: 2</a:t>
              </a:r>
              <a:endParaRPr lang="en-US" sz="1100" b="1" dirty="0">
                <a:solidFill>
                  <a:srgbClr val="262626"/>
                </a:solidFill>
                <a:latin typeface="Segoe UI" pitchFamily="34" charset="0"/>
                <a:ea typeface="Segoe UI" pitchFamily="34" charset="0"/>
                <a:cs typeface="Segoe UI" pitchFamily="34" charset="0"/>
              </a:endParaRPr>
            </a:p>
          </p:txBody>
        </p:sp>
        <p:sp>
          <p:nvSpPr>
            <p:cNvPr id="44" name="Subtitle"/>
            <p:cNvSpPr>
              <a:spLocks/>
            </p:cNvSpPr>
            <p:nvPr/>
          </p:nvSpPr>
          <p:spPr bwMode="auto">
            <a:xfrm>
              <a:off x="1137257" y="6226525"/>
              <a:ext cx="2386994" cy="353291"/>
            </a:xfrm>
            <a:prstGeom prst="rect">
              <a:avLst/>
            </a:prstGeom>
            <a:no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900" dirty="0">
                  <a:solidFill>
                    <a:srgbClr val="262626"/>
                  </a:solidFill>
                  <a:latin typeface="Segoe UI" pitchFamily="34" charset="0"/>
                  <a:ea typeface="Segoe UI" pitchFamily="34" charset="0"/>
                  <a:cs typeface="Segoe UI" pitchFamily="34" charset="0"/>
                </a:rPr>
                <a:t>Item Subtitle: 2</a:t>
              </a:r>
              <a:endParaRPr lang="en-US" sz="900" dirty="0">
                <a:solidFill>
                  <a:srgbClr val="262626"/>
                </a:solidFill>
                <a:latin typeface="Segoe UI" pitchFamily="34" charset="0"/>
                <a:ea typeface="Segoe UI" pitchFamily="34" charset="0"/>
                <a:cs typeface="Segoe UI" pitchFamily="34" charset="0"/>
              </a:endParaRPr>
            </a:p>
          </p:txBody>
        </p:sp>
        <p:sp>
          <p:nvSpPr>
            <p:cNvPr id="42" name="Image Dummy"/>
            <p:cNvSpPr>
              <a:spLocks/>
            </p:cNvSpPr>
            <p:nvPr/>
          </p:nvSpPr>
          <p:spPr bwMode="auto">
            <a:xfrm>
              <a:off x="1137256" y="4192960"/>
              <a:ext cx="2386994" cy="1520079"/>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grpSp>
      <p:grpSp>
        <p:nvGrpSpPr>
          <p:cNvPr id="4" name="Grid Item"/>
          <p:cNvGrpSpPr/>
          <p:nvPr/>
        </p:nvGrpSpPr>
        <p:grpSpPr>
          <a:xfrm>
            <a:off x="1137256" y="1708896"/>
            <a:ext cx="2386995" cy="2386855"/>
            <a:chOff x="1137256" y="1708896"/>
            <a:chExt cx="2386995" cy="2386855"/>
          </a:xfrm>
        </p:grpSpPr>
        <p:sp>
          <p:nvSpPr>
            <p:cNvPr id="11" name="Title"/>
            <p:cNvSpPr>
              <a:spLocks/>
            </p:cNvSpPr>
            <p:nvPr/>
          </p:nvSpPr>
          <p:spPr bwMode="auto">
            <a:xfrm>
              <a:off x="1137257" y="3228975"/>
              <a:ext cx="2386994" cy="866776"/>
            </a:xfrm>
            <a:prstGeom prst="rect">
              <a:avLst/>
            </a:prstGeom>
            <a:solidFill>
              <a:schemeClr val="bg1">
                <a:lumMod val="7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100" b="1" dirty="0">
                  <a:solidFill>
                    <a:srgbClr val="262626"/>
                  </a:solidFill>
                  <a:latin typeface="Segoe UI" pitchFamily="34" charset="0"/>
                  <a:ea typeface="Segoe UI" pitchFamily="34" charset="0"/>
                  <a:cs typeface="Segoe UI" pitchFamily="34" charset="0"/>
                </a:rPr>
                <a:t>Item Title: 1</a:t>
              </a:r>
              <a:endParaRPr lang="en-US" sz="1100" b="1" dirty="0">
                <a:solidFill>
                  <a:srgbClr val="262626"/>
                </a:solidFill>
                <a:latin typeface="Segoe UI" pitchFamily="34" charset="0"/>
                <a:ea typeface="Segoe UI" pitchFamily="34" charset="0"/>
                <a:cs typeface="Segoe UI" pitchFamily="34" charset="0"/>
              </a:endParaRPr>
            </a:p>
          </p:txBody>
        </p:sp>
        <p:sp>
          <p:nvSpPr>
            <p:cNvPr id="12" name="Subtitle"/>
            <p:cNvSpPr>
              <a:spLocks/>
            </p:cNvSpPr>
            <p:nvPr/>
          </p:nvSpPr>
          <p:spPr bwMode="auto">
            <a:xfrm>
              <a:off x="1137257" y="3742460"/>
              <a:ext cx="2386994" cy="353291"/>
            </a:xfrm>
            <a:prstGeom prst="rect">
              <a:avLst/>
            </a:prstGeom>
            <a:no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900" dirty="0">
                  <a:solidFill>
                    <a:srgbClr val="262626"/>
                  </a:solidFill>
                  <a:latin typeface="Segoe UI" pitchFamily="34" charset="0"/>
                  <a:ea typeface="Segoe UI" pitchFamily="34" charset="0"/>
                  <a:cs typeface="Segoe UI" pitchFamily="34" charset="0"/>
                </a:rPr>
                <a:t>Item Subtitle: 1</a:t>
              </a:r>
              <a:endParaRPr lang="en-US" sz="900" dirty="0">
                <a:solidFill>
                  <a:srgbClr val="262626"/>
                </a:solidFill>
                <a:latin typeface="Segoe UI" pitchFamily="34" charset="0"/>
                <a:ea typeface="Segoe UI" pitchFamily="34" charset="0"/>
                <a:cs typeface="Segoe UI" pitchFamily="34" charset="0"/>
              </a:endParaRPr>
            </a:p>
          </p:txBody>
        </p:sp>
        <p:sp>
          <p:nvSpPr>
            <p:cNvPr id="90" name="Image Dummy"/>
            <p:cNvSpPr>
              <a:spLocks/>
            </p:cNvSpPr>
            <p:nvPr/>
          </p:nvSpPr>
          <p:spPr bwMode="auto">
            <a:xfrm>
              <a:off x="1137256" y="1708896"/>
              <a:ext cx="2386994" cy="1520079"/>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3171154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Back Button"/>
          <p:cNvGrpSpPr>
            <a:grpSpLocks noChangeAspect="1"/>
          </p:cNvGrpSpPr>
          <p:nvPr/>
        </p:nvGrpSpPr>
        <p:grpSpPr>
          <a:xfrm>
            <a:off x="363129" y="568197"/>
            <a:ext cx="377825" cy="377825"/>
            <a:chOff x="5450045" y="4756945"/>
            <a:chExt cx="377825" cy="377825"/>
          </a:xfrm>
        </p:grpSpPr>
        <p:sp>
          <p:nvSpPr>
            <p:cNvPr id="28" name="Arrow Left Icon"/>
            <p:cNvSpPr>
              <a:spLocks noChangeAspect="1"/>
            </p:cNvSpPr>
            <p:nvPr/>
          </p:nvSpPr>
          <p:spPr bwMode="auto">
            <a:xfrm>
              <a:off x="5538151" y="4872832"/>
              <a:ext cx="201612" cy="146050"/>
            </a:xfrm>
            <a:custGeom>
              <a:avLst/>
              <a:gdLst>
                <a:gd name="T0" fmla="*/ 127 w 127"/>
                <a:gd name="T1" fmla="*/ 36 h 92"/>
                <a:gd name="T2" fmla="*/ 127 w 127"/>
                <a:gd name="T3" fmla="*/ 56 h 92"/>
                <a:gd name="T4" fmla="*/ 44 w 127"/>
                <a:gd name="T5" fmla="*/ 56 h 92"/>
                <a:gd name="T6" fmla="*/ 81 w 127"/>
                <a:gd name="T7" fmla="*/ 92 h 92"/>
                <a:gd name="T8" fmla="*/ 48 w 127"/>
                <a:gd name="T9" fmla="*/ 92 h 92"/>
                <a:gd name="T10" fmla="*/ 0 w 127"/>
                <a:gd name="T11" fmla="*/ 46 h 92"/>
                <a:gd name="T12" fmla="*/ 48 w 127"/>
                <a:gd name="T13" fmla="*/ 0 h 92"/>
                <a:gd name="T14" fmla="*/ 81 w 127"/>
                <a:gd name="T15" fmla="*/ 0 h 92"/>
                <a:gd name="T16" fmla="*/ 44 w 127"/>
                <a:gd name="T17" fmla="*/ 36 h 92"/>
                <a:gd name="T18" fmla="*/ 127 w 127"/>
                <a:gd name="T19" fmla="*/ 3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92">
                  <a:moveTo>
                    <a:pt x="127" y="36"/>
                  </a:moveTo>
                  <a:lnTo>
                    <a:pt x="127" y="56"/>
                  </a:lnTo>
                  <a:lnTo>
                    <a:pt x="44" y="56"/>
                  </a:lnTo>
                  <a:lnTo>
                    <a:pt x="81" y="92"/>
                  </a:lnTo>
                  <a:lnTo>
                    <a:pt x="48" y="92"/>
                  </a:lnTo>
                  <a:lnTo>
                    <a:pt x="0" y="46"/>
                  </a:lnTo>
                  <a:lnTo>
                    <a:pt x="48" y="0"/>
                  </a:lnTo>
                  <a:lnTo>
                    <a:pt x="81" y="0"/>
                  </a:lnTo>
                  <a:lnTo>
                    <a:pt x="44" y="36"/>
                  </a:lnTo>
                  <a:lnTo>
                    <a:pt x="127" y="36"/>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29" name="Circle"/>
            <p:cNvSpPr>
              <a:spLocks noChangeAspect="1" noEditPoints="1"/>
            </p:cNvSpPr>
            <p:nvPr/>
          </p:nvSpPr>
          <p:spPr bwMode="auto">
            <a:xfrm>
              <a:off x="5450045" y="47569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
        <p:nvSpPr>
          <p:cNvPr id="5" name="Header"/>
          <p:cNvSpPr>
            <a:spLocks/>
          </p:cNvSpPr>
          <p:nvPr/>
        </p:nvSpPr>
        <p:spPr bwMode="auto">
          <a:xfrm>
            <a:off x="1043289" y="401228"/>
            <a:ext cx="3186752" cy="711764"/>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4200" dirty="0">
                <a:solidFill>
                  <a:srgbClr val="262626"/>
                </a:solidFill>
                <a:effectLst/>
                <a:latin typeface="Segoe UI Light" pitchFamily="34" charset="0"/>
                <a:ea typeface="Segoe UI" pitchFamily="34" charset="0"/>
                <a:cs typeface="Segoe UI" pitchFamily="34" charset="0"/>
              </a:rPr>
              <a:t>Group Title: 1</a:t>
            </a:r>
          </a:p>
        </p:txBody>
      </p:sp>
      <p:sp>
        <p:nvSpPr>
          <p:cNvPr id="6" name="Group Subtitle"/>
          <p:cNvSpPr>
            <a:spLocks/>
          </p:cNvSpPr>
          <p:nvPr/>
        </p:nvSpPr>
        <p:spPr bwMode="auto">
          <a:xfrm>
            <a:off x="1043289" y="1249637"/>
            <a:ext cx="1958403" cy="357821"/>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900" dirty="0">
                <a:solidFill>
                  <a:srgbClr val="262626"/>
                </a:solidFill>
                <a:effectLst/>
                <a:latin typeface="Segoe UI" pitchFamily="34" charset="0"/>
                <a:ea typeface="Segoe UI" pitchFamily="34" charset="0"/>
                <a:cs typeface="Segoe UI" pitchFamily="34" charset="0"/>
              </a:rPr>
              <a:t>Group Subtitle: 1</a:t>
            </a:r>
            <a:endParaRPr lang="en-US" sz="1600" dirty="0">
              <a:solidFill>
                <a:srgbClr val="262626"/>
              </a:solidFill>
              <a:effectLst/>
              <a:latin typeface="Segoe UI Symbol" pitchFamily="34" charset="0"/>
              <a:ea typeface="Segoe UI Symbol" pitchFamily="34" charset="0"/>
              <a:cs typeface="Segoe UI" pitchFamily="34" charset="0"/>
            </a:endParaRPr>
          </a:p>
        </p:txBody>
      </p:sp>
      <p:sp>
        <p:nvSpPr>
          <p:cNvPr id="13" name="Group Image"/>
          <p:cNvSpPr>
            <a:spLocks/>
          </p:cNvSpPr>
          <p:nvPr/>
        </p:nvSpPr>
        <p:spPr bwMode="auto">
          <a:xfrm>
            <a:off x="1137255" y="1708896"/>
            <a:ext cx="4407201" cy="3806533"/>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4" name="Group Description"/>
          <p:cNvSpPr>
            <a:spLocks/>
          </p:cNvSpPr>
          <p:nvPr/>
        </p:nvSpPr>
        <p:spPr bwMode="auto">
          <a:xfrm>
            <a:off x="1137254" y="5769044"/>
            <a:ext cx="4407201" cy="677108"/>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noProof="1">
                <a:solidFill>
                  <a:srgbClr val="262626"/>
                </a:solidFill>
                <a:effectLst/>
                <a:latin typeface="Segoe UI" pitchFamily="34" charset="0"/>
                <a:ea typeface="Segoe UI" pitchFamily="34" charset="0"/>
                <a:cs typeface="Segoe UI" pitchFamily="34" charset="0"/>
              </a:rPr>
              <a:t>Group Description: Lorem ipsum dolor sit amet, consectetur adipisicing elit, sed do eiusmod tempor incididunt ut labore et dolore magna aliqua. Ut enim ad minim veniam, quis nostrud exercitation ullamco laboris nisi ut aliquip ex ea commodo consequat.</a:t>
            </a:r>
          </a:p>
        </p:txBody>
      </p:sp>
      <p:grpSp>
        <p:nvGrpSpPr>
          <p:cNvPr id="4" name="Group Item"/>
          <p:cNvGrpSpPr/>
          <p:nvPr/>
        </p:nvGrpSpPr>
        <p:grpSpPr>
          <a:xfrm>
            <a:off x="6472844" y="1328528"/>
            <a:ext cx="4325331" cy="1051560"/>
            <a:chOff x="6472844" y="1328528"/>
            <a:chExt cx="4325331" cy="1051560"/>
          </a:xfrm>
        </p:grpSpPr>
        <p:sp>
          <p:nvSpPr>
            <p:cNvPr id="15" name="Dummy Image"/>
            <p:cNvSpPr>
              <a:spLocks/>
            </p:cNvSpPr>
            <p:nvPr/>
          </p:nvSpPr>
          <p:spPr bwMode="auto">
            <a:xfrm>
              <a:off x="6472844" y="1328528"/>
              <a:ext cx="1051905" cy="1051560"/>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6" name="Label"/>
            <p:cNvSpPr>
              <a:spLocks/>
            </p:cNvSpPr>
            <p:nvPr/>
          </p:nvSpPr>
          <p:spPr bwMode="auto">
            <a:xfrm>
              <a:off x="7596188" y="1329012"/>
              <a:ext cx="3201987" cy="10510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36576" tIns="54864" rIns="36576" bIns="54864" rtlCol="0" anchor="t"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300"/>
                </a:spcAft>
              </a:pPr>
              <a:r>
                <a:rPr lang="de-DE" sz="1300" dirty="0">
                  <a:solidFill>
                    <a:schemeClr val="tx1">
                      <a:lumMod val="85000"/>
                      <a:lumOff val="15000"/>
                    </a:schemeClr>
                  </a:solidFill>
                  <a:latin typeface="Segoe UI" pitchFamily="34" charset="0"/>
                  <a:ea typeface="Segoe UI" pitchFamily="34" charset="0"/>
                  <a:cs typeface="Segoe UI" pitchFamily="34" charset="0"/>
                </a:rPr>
                <a:t>Item Title: 1</a:t>
              </a:r>
            </a:p>
            <a:p>
              <a:pPr>
                <a:spcAft>
                  <a:spcPts val="300"/>
                </a:spcAft>
              </a:pPr>
              <a:r>
                <a:rPr lang="de-DE" sz="900" dirty="0">
                  <a:solidFill>
                    <a:schemeClr val="tx1">
                      <a:lumMod val="85000"/>
                      <a:lumOff val="15000"/>
                    </a:schemeClr>
                  </a:solidFill>
                  <a:effectLst/>
                  <a:latin typeface="Segoe UI" pitchFamily="34" charset="0"/>
                  <a:ea typeface="Segoe UI" pitchFamily="34" charset="0"/>
                  <a:cs typeface="Segoe UI" pitchFamily="34" charset="0"/>
                </a:rPr>
                <a:t>Item Subtitle: 1</a:t>
              </a:r>
            </a:p>
            <a:p>
              <a:r>
                <a:rPr lang="de-DE" sz="1100" dirty="0">
                  <a:solidFill>
                    <a:schemeClr val="tx1">
                      <a:lumMod val="85000"/>
                      <a:lumOff val="15000"/>
                    </a:schemeClr>
                  </a:solidFill>
                  <a:latin typeface="Segoe UI" pitchFamily="34" charset="0"/>
                  <a:ea typeface="Segoe UI" pitchFamily="34" charset="0"/>
                  <a:cs typeface="Segoe UI" pitchFamily="34" charset="0"/>
                </a:rPr>
                <a:t>Item Description: At vero eos et accusam et justo duo dolores et ea rebum. Stet clita kasd gubergren, no sea takimata sanctus est Lorem …</a:t>
              </a:r>
              <a:endParaRPr lang="en-US" sz="1100" dirty="0">
                <a:solidFill>
                  <a:schemeClr val="tx1">
                    <a:lumMod val="85000"/>
                    <a:lumOff val="15000"/>
                  </a:schemeClr>
                </a:solidFill>
                <a:effectLst/>
                <a:latin typeface="Segoe UI" pitchFamily="34" charset="0"/>
                <a:ea typeface="Segoe UI" pitchFamily="34" charset="0"/>
                <a:cs typeface="Segoe UI" pitchFamily="34" charset="0"/>
              </a:endParaRPr>
            </a:p>
          </p:txBody>
        </p:sp>
      </p:grpSp>
      <p:grpSp>
        <p:nvGrpSpPr>
          <p:cNvPr id="19" name="Group Item"/>
          <p:cNvGrpSpPr/>
          <p:nvPr/>
        </p:nvGrpSpPr>
        <p:grpSpPr>
          <a:xfrm>
            <a:off x="6472844" y="2736766"/>
            <a:ext cx="4325331" cy="1051560"/>
            <a:chOff x="6472844" y="2728703"/>
            <a:chExt cx="4325331" cy="1051560"/>
          </a:xfrm>
        </p:grpSpPr>
        <p:sp>
          <p:nvSpPr>
            <p:cNvPr id="17" name="Dummy Image"/>
            <p:cNvSpPr>
              <a:spLocks/>
            </p:cNvSpPr>
            <p:nvPr/>
          </p:nvSpPr>
          <p:spPr bwMode="auto">
            <a:xfrm>
              <a:off x="6472844" y="2728703"/>
              <a:ext cx="1051905" cy="1051560"/>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8" name="Label"/>
            <p:cNvSpPr>
              <a:spLocks/>
            </p:cNvSpPr>
            <p:nvPr/>
          </p:nvSpPr>
          <p:spPr bwMode="auto">
            <a:xfrm>
              <a:off x="7596188" y="2729187"/>
              <a:ext cx="3201987" cy="10510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36576" tIns="54864" rIns="36576" bIns="54864" rtlCol="0" anchor="t"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300"/>
                </a:spcAft>
              </a:pPr>
              <a:r>
                <a:rPr lang="de-DE" sz="1300" dirty="0">
                  <a:solidFill>
                    <a:schemeClr val="tx1">
                      <a:lumMod val="85000"/>
                      <a:lumOff val="15000"/>
                    </a:schemeClr>
                  </a:solidFill>
                  <a:latin typeface="Segoe UI" pitchFamily="34" charset="0"/>
                  <a:ea typeface="Segoe UI" pitchFamily="34" charset="0"/>
                  <a:cs typeface="Segoe UI" pitchFamily="34" charset="0"/>
                </a:rPr>
                <a:t>Item Title: 2</a:t>
              </a:r>
            </a:p>
            <a:p>
              <a:pPr>
                <a:spcAft>
                  <a:spcPts val="300"/>
                </a:spcAft>
              </a:pPr>
              <a:r>
                <a:rPr lang="de-DE" sz="900" dirty="0">
                  <a:solidFill>
                    <a:schemeClr val="tx1">
                      <a:lumMod val="85000"/>
                      <a:lumOff val="15000"/>
                    </a:schemeClr>
                  </a:solidFill>
                  <a:effectLst/>
                  <a:latin typeface="Segoe UI" pitchFamily="34" charset="0"/>
                  <a:ea typeface="Segoe UI" pitchFamily="34" charset="0"/>
                  <a:cs typeface="Segoe UI" pitchFamily="34" charset="0"/>
                </a:rPr>
                <a:t>Item Subtitle: 2</a:t>
              </a:r>
            </a:p>
            <a:p>
              <a:r>
                <a:rPr lang="de-DE" sz="1100" dirty="0">
                  <a:solidFill>
                    <a:schemeClr val="tx1">
                      <a:lumMod val="85000"/>
                      <a:lumOff val="15000"/>
                    </a:schemeClr>
                  </a:solidFill>
                  <a:latin typeface="Segoe UI" pitchFamily="34" charset="0"/>
                  <a:ea typeface="Segoe UI" pitchFamily="34" charset="0"/>
                  <a:cs typeface="Segoe UI" pitchFamily="34" charset="0"/>
                </a:rPr>
                <a:t>Item Description: At vero eos et accusam et justo duo dolores et ea rebum. Stet clita kasd gubergren, no sea takimata sanctus est Lorem …</a:t>
              </a:r>
              <a:endParaRPr lang="en-US" sz="1100" dirty="0">
                <a:solidFill>
                  <a:schemeClr val="tx1">
                    <a:lumMod val="85000"/>
                    <a:lumOff val="15000"/>
                  </a:schemeClr>
                </a:solidFill>
                <a:effectLst/>
                <a:latin typeface="Segoe UI" pitchFamily="34" charset="0"/>
                <a:ea typeface="Segoe UI" pitchFamily="34" charset="0"/>
                <a:cs typeface="Segoe UI" pitchFamily="34" charset="0"/>
              </a:endParaRPr>
            </a:p>
          </p:txBody>
        </p:sp>
      </p:grpSp>
      <p:grpSp>
        <p:nvGrpSpPr>
          <p:cNvPr id="21" name="Group Item"/>
          <p:cNvGrpSpPr/>
          <p:nvPr/>
        </p:nvGrpSpPr>
        <p:grpSpPr>
          <a:xfrm>
            <a:off x="6472844" y="4145004"/>
            <a:ext cx="4325331" cy="1051560"/>
            <a:chOff x="6472844" y="2728703"/>
            <a:chExt cx="4325331" cy="1051560"/>
          </a:xfrm>
        </p:grpSpPr>
        <p:sp>
          <p:nvSpPr>
            <p:cNvPr id="22" name="Dummy Image"/>
            <p:cNvSpPr>
              <a:spLocks/>
            </p:cNvSpPr>
            <p:nvPr/>
          </p:nvSpPr>
          <p:spPr bwMode="auto">
            <a:xfrm>
              <a:off x="6472844" y="2728703"/>
              <a:ext cx="1051905" cy="1051560"/>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23" name="Label"/>
            <p:cNvSpPr>
              <a:spLocks/>
            </p:cNvSpPr>
            <p:nvPr/>
          </p:nvSpPr>
          <p:spPr bwMode="auto">
            <a:xfrm>
              <a:off x="7596188" y="2729187"/>
              <a:ext cx="3201987" cy="10510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36576" tIns="54864" rIns="36576" bIns="54864" rtlCol="0" anchor="t"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300"/>
                </a:spcAft>
              </a:pPr>
              <a:r>
                <a:rPr lang="de-DE" sz="1300" dirty="0">
                  <a:solidFill>
                    <a:schemeClr val="tx1">
                      <a:lumMod val="85000"/>
                      <a:lumOff val="15000"/>
                    </a:schemeClr>
                  </a:solidFill>
                  <a:latin typeface="Segoe UI" pitchFamily="34" charset="0"/>
                  <a:ea typeface="Segoe UI" pitchFamily="34" charset="0"/>
                  <a:cs typeface="Segoe UI" pitchFamily="34" charset="0"/>
                </a:rPr>
                <a:t>Item Title: 3</a:t>
              </a:r>
            </a:p>
            <a:p>
              <a:pPr>
                <a:spcAft>
                  <a:spcPts val="300"/>
                </a:spcAft>
              </a:pPr>
              <a:r>
                <a:rPr lang="de-DE" sz="900" dirty="0">
                  <a:solidFill>
                    <a:schemeClr val="tx1">
                      <a:lumMod val="85000"/>
                      <a:lumOff val="15000"/>
                    </a:schemeClr>
                  </a:solidFill>
                  <a:effectLst/>
                  <a:latin typeface="Segoe UI" pitchFamily="34" charset="0"/>
                  <a:ea typeface="Segoe UI" pitchFamily="34" charset="0"/>
                  <a:cs typeface="Segoe UI" pitchFamily="34" charset="0"/>
                </a:rPr>
                <a:t>Item Subtitle: 3</a:t>
              </a:r>
            </a:p>
            <a:p>
              <a:r>
                <a:rPr lang="de-DE" sz="1100" dirty="0">
                  <a:solidFill>
                    <a:schemeClr val="tx1">
                      <a:lumMod val="85000"/>
                      <a:lumOff val="15000"/>
                    </a:schemeClr>
                  </a:solidFill>
                  <a:latin typeface="Segoe UI" pitchFamily="34" charset="0"/>
                  <a:ea typeface="Segoe UI" pitchFamily="34" charset="0"/>
                  <a:cs typeface="Segoe UI" pitchFamily="34" charset="0"/>
                </a:rPr>
                <a:t>Item Description: At vero eos et accusam et justo duo dolores et ea rebum. Stet clita kasd gubergren, no sea takimata sanctus est Lorem …</a:t>
              </a:r>
              <a:endParaRPr lang="en-US" sz="1100" dirty="0">
                <a:solidFill>
                  <a:schemeClr val="tx1">
                    <a:lumMod val="85000"/>
                    <a:lumOff val="15000"/>
                  </a:schemeClr>
                </a:solidFill>
                <a:effectLst/>
                <a:latin typeface="Segoe UI" pitchFamily="34" charset="0"/>
                <a:ea typeface="Segoe UI" pitchFamily="34" charset="0"/>
                <a:cs typeface="Segoe UI" pitchFamily="34" charset="0"/>
              </a:endParaRPr>
            </a:p>
          </p:txBody>
        </p:sp>
      </p:grpSp>
      <p:grpSp>
        <p:nvGrpSpPr>
          <p:cNvPr id="24" name="Group Item"/>
          <p:cNvGrpSpPr/>
          <p:nvPr/>
        </p:nvGrpSpPr>
        <p:grpSpPr>
          <a:xfrm>
            <a:off x="6472844" y="5553243"/>
            <a:ext cx="4325331" cy="1051560"/>
            <a:chOff x="6472844" y="2728703"/>
            <a:chExt cx="4325331" cy="1051560"/>
          </a:xfrm>
        </p:grpSpPr>
        <p:sp>
          <p:nvSpPr>
            <p:cNvPr id="25" name="Dummy Image"/>
            <p:cNvSpPr>
              <a:spLocks/>
            </p:cNvSpPr>
            <p:nvPr/>
          </p:nvSpPr>
          <p:spPr bwMode="auto">
            <a:xfrm>
              <a:off x="6472844" y="2728703"/>
              <a:ext cx="1051905" cy="1051560"/>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26" name="Label"/>
            <p:cNvSpPr>
              <a:spLocks/>
            </p:cNvSpPr>
            <p:nvPr/>
          </p:nvSpPr>
          <p:spPr bwMode="auto">
            <a:xfrm>
              <a:off x="7596188" y="2729187"/>
              <a:ext cx="3201987" cy="105107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36576" tIns="54864" rIns="36576" bIns="54864" rtlCol="0" anchor="t"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300"/>
                </a:spcAft>
              </a:pPr>
              <a:r>
                <a:rPr lang="de-DE" sz="1300" dirty="0">
                  <a:solidFill>
                    <a:schemeClr val="tx1">
                      <a:lumMod val="85000"/>
                      <a:lumOff val="15000"/>
                    </a:schemeClr>
                  </a:solidFill>
                  <a:latin typeface="Segoe UI" pitchFamily="34" charset="0"/>
                  <a:ea typeface="Segoe UI" pitchFamily="34" charset="0"/>
                  <a:cs typeface="Segoe UI" pitchFamily="34" charset="0"/>
                </a:rPr>
                <a:t>Item Title: 4</a:t>
              </a:r>
            </a:p>
            <a:p>
              <a:pPr>
                <a:spcAft>
                  <a:spcPts val="300"/>
                </a:spcAft>
              </a:pPr>
              <a:r>
                <a:rPr lang="de-DE" sz="900" dirty="0">
                  <a:solidFill>
                    <a:schemeClr val="tx1">
                      <a:lumMod val="85000"/>
                      <a:lumOff val="15000"/>
                    </a:schemeClr>
                  </a:solidFill>
                  <a:effectLst/>
                  <a:latin typeface="Segoe UI" pitchFamily="34" charset="0"/>
                  <a:ea typeface="Segoe UI" pitchFamily="34" charset="0"/>
                  <a:cs typeface="Segoe UI" pitchFamily="34" charset="0"/>
                </a:rPr>
                <a:t>Item Subtitle: 4</a:t>
              </a:r>
            </a:p>
            <a:p>
              <a:r>
                <a:rPr lang="de-DE" sz="1100" dirty="0">
                  <a:solidFill>
                    <a:schemeClr val="tx1">
                      <a:lumMod val="85000"/>
                      <a:lumOff val="15000"/>
                    </a:schemeClr>
                  </a:solidFill>
                  <a:latin typeface="Segoe UI" pitchFamily="34" charset="0"/>
                  <a:ea typeface="Segoe UI" pitchFamily="34" charset="0"/>
                  <a:cs typeface="Segoe UI" pitchFamily="34" charset="0"/>
                </a:rPr>
                <a:t>Item Description: At vero eos et accusam et justo duo dolores et ea rebum. Stet clita kasd gubergren, no sea takimata sanctus est Lorem …</a:t>
              </a:r>
              <a:endParaRPr lang="en-US" sz="1100" dirty="0">
                <a:solidFill>
                  <a:schemeClr val="tx1">
                    <a:lumMod val="85000"/>
                    <a:lumOff val="15000"/>
                  </a:schemeClr>
                </a:solidFill>
                <a:effectLst/>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1019193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eader"/>
          <p:cNvSpPr>
            <a:spLocks/>
          </p:cNvSpPr>
          <p:nvPr/>
        </p:nvSpPr>
        <p:spPr bwMode="auto">
          <a:xfrm>
            <a:off x="1043289" y="401228"/>
            <a:ext cx="3186752" cy="711764"/>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4200" dirty="0">
                <a:solidFill>
                  <a:srgbClr val="262626"/>
                </a:solidFill>
                <a:effectLst/>
                <a:latin typeface="Segoe UI Light" pitchFamily="34" charset="0"/>
                <a:ea typeface="Segoe UI" pitchFamily="34" charset="0"/>
                <a:cs typeface="Segoe UI" pitchFamily="34" charset="0"/>
              </a:rPr>
              <a:t>Group Title: 1</a:t>
            </a:r>
          </a:p>
        </p:txBody>
      </p:sp>
      <p:sp>
        <p:nvSpPr>
          <p:cNvPr id="6" name="Item Title"/>
          <p:cNvSpPr>
            <a:spLocks/>
          </p:cNvSpPr>
          <p:nvPr/>
        </p:nvSpPr>
        <p:spPr bwMode="auto">
          <a:xfrm>
            <a:off x="1043289" y="1249637"/>
            <a:ext cx="1403443" cy="357821"/>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900" dirty="0">
                <a:solidFill>
                  <a:srgbClr val="262626"/>
                </a:solidFill>
                <a:effectLst/>
                <a:latin typeface="Segoe UI" pitchFamily="34" charset="0"/>
                <a:ea typeface="Segoe UI" pitchFamily="34" charset="0"/>
                <a:cs typeface="Segoe UI" pitchFamily="34" charset="0"/>
              </a:rPr>
              <a:t>Item Title: 1</a:t>
            </a:r>
            <a:endParaRPr lang="en-US" sz="1600" dirty="0">
              <a:solidFill>
                <a:srgbClr val="262626"/>
              </a:solidFill>
              <a:effectLst/>
              <a:latin typeface="Segoe UI Symbol" pitchFamily="34" charset="0"/>
              <a:ea typeface="Segoe UI Symbol" pitchFamily="34" charset="0"/>
              <a:cs typeface="Segoe UI" pitchFamily="34" charset="0"/>
            </a:endParaRPr>
          </a:p>
        </p:txBody>
      </p:sp>
      <p:sp>
        <p:nvSpPr>
          <p:cNvPr id="13" name="Dummy Image"/>
          <p:cNvSpPr>
            <a:spLocks/>
          </p:cNvSpPr>
          <p:nvPr/>
        </p:nvSpPr>
        <p:spPr bwMode="auto">
          <a:xfrm>
            <a:off x="1134792" y="2127996"/>
            <a:ext cx="4961208" cy="3256804"/>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4" name="Item Content 1"/>
          <p:cNvSpPr>
            <a:spLocks/>
          </p:cNvSpPr>
          <p:nvPr/>
        </p:nvSpPr>
        <p:spPr bwMode="auto">
          <a:xfrm>
            <a:off x="1134792" y="5495092"/>
            <a:ext cx="4961208" cy="84638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noProof="1">
                <a:solidFill>
                  <a:srgbClr val="262626"/>
                </a:solidFill>
                <a:latin typeface="Segoe UI" pitchFamily="34" charset="0"/>
                <a:ea typeface="Segoe UI" pitchFamily="34" charset="0"/>
                <a:cs typeface="Segoe UI" pitchFamily="34" charset="0"/>
              </a:rPr>
              <a:t>Item Content: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a:t>
            </a:r>
            <a:endParaRPr lang="en-US" sz="1100" noProof="1">
              <a:solidFill>
                <a:srgbClr val="262626"/>
              </a:solidFill>
              <a:effectLst/>
              <a:latin typeface="Segoe UI" pitchFamily="34" charset="0"/>
              <a:ea typeface="Segoe UI" pitchFamily="34" charset="0"/>
              <a:cs typeface="Segoe UI" pitchFamily="34" charset="0"/>
            </a:endParaRPr>
          </a:p>
        </p:txBody>
      </p:sp>
      <p:sp>
        <p:nvSpPr>
          <p:cNvPr id="29" name="Item Content 2"/>
          <p:cNvSpPr>
            <a:spLocks/>
          </p:cNvSpPr>
          <p:nvPr/>
        </p:nvSpPr>
        <p:spPr bwMode="auto">
          <a:xfrm>
            <a:off x="6918735" y="2127996"/>
            <a:ext cx="4961208" cy="4293483"/>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noProof="1">
                <a:solidFill>
                  <a:srgbClr val="262626"/>
                </a:solidFill>
                <a:latin typeface="Segoe UI" pitchFamily="34" charset="0"/>
                <a:ea typeface="Segoe UI" pitchFamily="34" charset="0"/>
                <a:cs typeface="Segoe UI" pitchFamily="34" charset="0"/>
              </a:rPr>
              <a:t>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a:t>
            </a:r>
          </a:p>
          <a:p>
            <a:pPr>
              <a:spcAft>
                <a:spcPts val="600"/>
              </a:spcAft>
            </a:pPr>
            <a:r>
              <a:rPr lang="en-US" sz="1100" noProof="1">
                <a:solidFill>
                  <a:srgbClr val="262626"/>
                </a:solidFill>
                <a:latin typeface="Segoe UI" pitchFamily="34" charset="0"/>
                <a:ea typeface="Segoe UI" pitchFamily="34" charset="0"/>
                <a:cs typeface="Segoe UI" pitchFamily="34" charset="0"/>
              </a:rPr>
              <a:t>Duis autem vel eum iriure dolor in hendrerit in vulputate velit esse molestie consequat, vel illum dolore eu feugiat nulla facilisis at vero eros et accumsan et iusto odio dignissim qui blandit praesent luptatum zzril delenit augue duis dolore te feugait nulla facilisi. Lorem ipsum dolor sit amet, consectetuer adipiscing elit, sed diam nonummy nibh euismod tincidunt ut laoreet dolore magna aliquam erat volutpat.   </a:t>
            </a:r>
          </a:p>
          <a:p>
            <a:pPr>
              <a:spcAft>
                <a:spcPts val="600"/>
              </a:spcAft>
            </a:pPr>
            <a:r>
              <a:rPr lang="en-US" sz="1100" noProof="1">
                <a:solidFill>
                  <a:srgbClr val="262626"/>
                </a:solidFill>
                <a:latin typeface="Segoe UI" pitchFamily="34" charset="0"/>
                <a:ea typeface="Segoe UI" pitchFamily="34" charset="0"/>
                <a:cs typeface="Segoe UI" pitchFamily="34" charset="0"/>
              </a:rPr>
              <a:t>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   </a:t>
            </a:r>
          </a:p>
          <a:p>
            <a:pPr>
              <a:spcAft>
                <a:spcPts val="600"/>
              </a:spcAft>
            </a:pPr>
            <a:r>
              <a:rPr lang="en-US" sz="1100" noProof="1">
                <a:solidFill>
                  <a:srgbClr val="262626"/>
                </a:solidFill>
                <a:latin typeface="Segoe UI" pitchFamily="34" charset="0"/>
                <a:ea typeface="Segoe UI" pitchFamily="34" charset="0"/>
                <a:cs typeface="Segoe UI" pitchFamily="34" charset="0"/>
              </a:rPr>
              <a:t>Nam liber tempor cum soluta nobis eleifend option congue nihil imperdiet doming id quod mazim placerat facer possim assum. Lorem ipsum dolor sit amet, consectetuer adipiscing elit, sed diam nonummy nibh euismod tincidunt ut laoreet dolore magna aliquam erat volutpat. Ut wisi enim ad minim veniam, quis nostrud exerci tation ullamcorper suscipit lobortis nisl ut aliquip ex ea commodo consequat. </a:t>
            </a:r>
          </a:p>
        </p:txBody>
      </p:sp>
      <p:sp>
        <p:nvSpPr>
          <p:cNvPr id="30" name="Item Subtitle"/>
          <p:cNvSpPr>
            <a:spLocks/>
          </p:cNvSpPr>
          <p:nvPr/>
        </p:nvSpPr>
        <p:spPr bwMode="auto">
          <a:xfrm>
            <a:off x="1052717" y="1735109"/>
            <a:ext cx="1084766" cy="23471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dirty="0">
                <a:solidFill>
                  <a:srgbClr val="262626"/>
                </a:solidFill>
                <a:effectLst/>
                <a:latin typeface="Segoe UI" pitchFamily="34" charset="0"/>
                <a:ea typeface="Segoe UI" pitchFamily="34" charset="0"/>
                <a:cs typeface="Segoe UI" pitchFamily="34" charset="0"/>
              </a:rPr>
              <a:t>Item Subtitle: 1</a:t>
            </a:r>
            <a:endParaRPr lang="en-US" sz="1100" dirty="0">
              <a:solidFill>
                <a:srgbClr val="262626"/>
              </a:solidFill>
              <a:effectLst/>
              <a:latin typeface="Segoe UI Symbol" pitchFamily="34" charset="0"/>
              <a:ea typeface="Segoe UI Symbol" pitchFamily="34" charset="0"/>
              <a:cs typeface="Segoe UI" pitchFamily="34" charset="0"/>
            </a:endParaRPr>
          </a:p>
        </p:txBody>
      </p:sp>
      <p:grpSp>
        <p:nvGrpSpPr>
          <p:cNvPr id="11" name="Scrollbar"/>
          <p:cNvGrpSpPr/>
          <p:nvPr>
            <p:custDataLst>
              <p:tags r:id="rId1"/>
            </p:custDataLst>
          </p:nvPr>
        </p:nvGrpSpPr>
        <p:grpSpPr>
          <a:xfrm>
            <a:off x="0" y="6693403"/>
            <a:ext cx="12192000" cy="164597"/>
            <a:chOff x="2777219" y="2488060"/>
            <a:chExt cx="3064477" cy="164594"/>
          </a:xfrm>
        </p:grpSpPr>
        <p:sp>
          <p:nvSpPr>
            <p:cNvPr id="12" name="Track"/>
            <p:cNvSpPr>
              <a:spLocks/>
            </p:cNvSpPr>
            <p:nvPr>
              <p:custDataLst>
                <p:tags r:id="rId2"/>
              </p:custDataLst>
            </p:nvPr>
          </p:nvSpPr>
          <p:spPr bwMode="auto">
            <a:xfrm rot="5400000">
              <a:off x="4227123" y="1121227"/>
              <a:ext cx="164591" cy="2898257"/>
            </a:xfrm>
            <a:prstGeom prst="rect">
              <a:avLst/>
            </a:prstGeom>
            <a:solidFill>
              <a:schemeClr val="bg1">
                <a:lumMod val="7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5" name="Scroll Thumb"/>
            <p:cNvSpPr>
              <a:spLocks/>
            </p:cNvSpPr>
            <p:nvPr>
              <p:custDataLst>
                <p:tags r:id="rId3"/>
              </p:custDataLst>
            </p:nvPr>
          </p:nvSpPr>
          <p:spPr bwMode="auto">
            <a:xfrm rot="5400000">
              <a:off x="3691976" y="1656376"/>
              <a:ext cx="164593" cy="1827964"/>
            </a:xfrm>
            <a:prstGeom prst="rect">
              <a:avLst/>
            </a:prstGeom>
            <a:solidFill>
              <a:schemeClr val="tx1">
                <a:lumMod val="50000"/>
                <a:lumOff val="50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6" name="Button Down"/>
            <p:cNvSpPr>
              <a:spLocks/>
            </p:cNvSpPr>
            <p:nvPr>
              <p:custDataLst>
                <p:tags r:id="rId4"/>
              </p:custDataLst>
            </p:nvPr>
          </p:nvSpPr>
          <p:spPr bwMode="auto">
            <a:xfrm rot="5400000">
              <a:off x="2736498" y="2528782"/>
              <a:ext cx="164590" cy="83148"/>
            </a:xfrm>
            <a:prstGeom prst="rect">
              <a:avLst/>
            </a:prstGeom>
            <a:solidFill>
              <a:schemeClr val="bg1">
                <a:lumMod val="7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7" name="Arrow Down"/>
            <p:cNvSpPr>
              <a:spLocks noChangeAspect="1"/>
            </p:cNvSpPr>
            <p:nvPr>
              <p:custDataLst>
                <p:tags r:id="rId5"/>
              </p:custDataLst>
            </p:nvPr>
          </p:nvSpPr>
          <p:spPr bwMode="auto">
            <a:xfrm rot="5400000">
              <a:off x="2772410" y="2558099"/>
              <a:ext cx="117281" cy="24515"/>
            </a:xfrm>
            <a:custGeom>
              <a:avLst/>
              <a:gdLst>
                <a:gd name="T0" fmla="*/ 58 w 116"/>
                <a:gd name="T1" fmla="*/ 61 h 105"/>
                <a:gd name="T2" fmla="*/ 71 w 116"/>
                <a:gd name="T3" fmla="*/ 48 h 105"/>
                <a:gd name="T4" fmla="*/ 116 w 116"/>
                <a:gd name="T5" fmla="*/ 0 h 105"/>
                <a:gd name="T6" fmla="*/ 116 w 116"/>
                <a:gd name="T7" fmla="*/ 43 h 105"/>
                <a:gd name="T8" fmla="*/ 58 w 116"/>
                <a:gd name="T9" fmla="*/ 105 h 105"/>
                <a:gd name="T10" fmla="*/ 0 w 116"/>
                <a:gd name="T11" fmla="*/ 43 h 105"/>
                <a:gd name="T12" fmla="*/ 0 w 116"/>
                <a:gd name="T13" fmla="*/ 0 h 105"/>
                <a:gd name="T14" fmla="*/ 45 w 116"/>
                <a:gd name="T15" fmla="*/ 48 h 105"/>
                <a:gd name="T16" fmla="*/ 58 w 116"/>
                <a:gd name="T17" fmla="*/ 6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05">
                  <a:moveTo>
                    <a:pt x="58" y="61"/>
                  </a:moveTo>
                  <a:lnTo>
                    <a:pt x="71" y="48"/>
                  </a:lnTo>
                  <a:lnTo>
                    <a:pt x="116" y="0"/>
                  </a:lnTo>
                  <a:lnTo>
                    <a:pt x="116" y="43"/>
                  </a:lnTo>
                  <a:lnTo>
                    <a:pt x="58" y="105"/>
                  </a:lnTo>
                  <a:lnTo>
                    <a:pt x="0" y="43"/>
                  </a:lnTo>
                  <a:lnTo>
                    <a:pt x="0" y="0"/>
                  </a:lnTo>
                  <a:lnTo>
                    <a:pt x="45" y="48"/>
                  </a:lnTo>
                  <a:lnTo>
                    <a:pt x="58" y="61"/>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8" name="Button Up"/>
            <p:cNvSpPr>
              <a:spLocks/>
            </p:cNvSpPr>
            <p:nvPr>
              <p:custDataLst>
                <p:tags r:id="rId6"/>
              </p:custDataLst>
            </p:nvPr>
          </p:nvSpPr>
          <p:spPr bwMode="auto">
            <a:xfrm rot="5400000">
              <a:off x="5717826" y="2528782"/>
              <a:ext cx="164592" cy="83148"/>
            </a:xfrm>
            <a:prstGeom prst="rect">
              <a:avLst/>
            </a:prstGeom>
            <a:solidFill>
              <a:schemeClr val="bg1">
                <a:lumMod val="7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9" name="Arrow Up"/>
            <p:cNvSpPr>
              <a:spLocks noChangeAspect="1"/>
            </p:cNvSpPr>
            <p:nvPr>
              <p:custDataLst>
                <p:tags r:id="rId7"/>
              </p:custDataLst>
            </p:nvPr>
          </p:nvSpPr>
          <p:spPr bwMode="auto">
            <a:xfrm rot="16200000">
              <a:off x="5729224" y="2558100"/>
              <a:ext cx="117281" cy="24515"/>
            </a:xfrm>
            <a:custGeom>
              <a:avLst/>
              <a:gdLst>
                <a:gd name="T0" fmla="*/ 58 w 116"/>
                <a:gd name="T1" fmla="*/ 61 h 105"/>
                <a:gd name="T2" fmla="*/ 71 w 116"/>
                <a:gd name="T3" fmla="*/ 48 h 105"/>
                <a:gd name="T4" fmla="*/ 116 w 116"/>
                <a:gd name="T5" fmla="*/ 0 h 105"/>
                <a:gd name="T6" fmla="*/ 116 w 116"/>
                <a:gd name="T7" fmla="*/ 43 h 105"/>
                <a:gd name="T8" fmla="*/ 58 w 116"/>
                <a:gd name="T9" fmla="*/ 105 h 105"/>
                <a:gd name="T10" fmla="*/ 0 w 116"/>
                <a:gd name="T11" fmla="*/ 43 h 105"/>
                <a:gd name="T12" fmla="*/ 0 w 116"/>
                <a:gd name="T13" fmla="*/ 0 h 105"/>
                <a:gd name="T14" fmla="*/ 45 w 116"/>
                <a:gd name="T15" fmla="*/ 48 h 105"/>
                <a:gd name="T16" fmla="*/ 58 w 116"/>
                <a:gd name="T17" fmla="*/ 6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05">
                  <a:moveTo>
                    <a:pt x="58" y="61"/>
                  </a:moveTo>
                  <a:lnTo>
                    <a:pt x="71" y="48"/>
                  </a:lnTo>
                  <a:lnTo>
                    <a:pt x="116" y="0"/>
                  </a:lnTo>
                  <a:lnTo>
                    <a:pt x="116" y="43"/>
                  </a:lnTo>
                  <a:lnTo>
                    <a:pt x="58" y="105"/>
                  </a:lnTo>
                  <a:lnTo>
                    <a:pt x="0" y="43"/>
                  </a:lnTo>
                  <a:lnTo>
                    <a:pt x="0" y="0"/>
                  </a:lnTo>
                  <a:lnTo>
                    <a:pt x="45" y="48"/>
                  </a:lnTo>
                  <a:lnTo>
                    <a:pt x="58" y="61"/>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pPr algn="ctr"/>
              <a:endParaRPr lang="en-US" sz="900" dirty="0">
                <a:solidFill>
                  <a:srgbClr val="262626"/>
                </a:solidFill>
                <a:latin typeface="Segoe UI" pitchFamily="34" charset="0"/>
                <a:ea typeface="Segoe UI" pitchFamily="34" charset="0"/>
                <a:cs typeface="Segoe UI" pitchFamily="34" charset="0"/>
              </a:endParaRPr>
            </a:p>
          </p:txBody>
        </p:sp>
      </p:grpSp>
      <p:grpSp>
        <p:nvGrpSpPr>
          <p:cNvPr id="20" name="Back Button"/>
          <p:cNvGrpSpPr>
            <a:grpSpLocks noChangeAspect="1"/>
          </p:cNvGrpSpPr>
          <p:nvPr/>
        </p:nvGrpSpPr>
        <p:grpSpPr>
          <a:xfrm>
            <a:off x="363129" y="568197"/>
            <a:ext cx="377825" cy="377825"/>
            <a:chOff x="5450045" y="4756945"/>
            <a:chExt cx="377825" cy="377825"/>
          </a:xfrm>
        </p:grpSpPr>
        <p:sp>
          <p:nvSpPr>
            <p:cNvPr id="21" name="Arrow Left Icon"/>
            <p:cNvSpPr>
              <a:spLocks noChangeAspect="1"/>
            </p:cNvSpPr>
            <p:nvPr/>
          </p:nvSpPr>
          <p:spPr bwMode="auto">
            <a:xfrm>
              <a:off x="5538151" y="4872832"/>
              <a:ext cx="201612" cy="146050"/>
            </a:xfrm>
            <a:custGeom>
              <a:avLst/>
              <a:gdLst>
                <a:gd name="T0" fmla="*/ 127 w 127"/>
                <a:gd name="T1" fmla="*/ 36 h 92"/>
                <a:gd name="T2" fmla="*/ 127 w 127"/>
                <a:gd name="T3" fmla="*/ 56 h 92"/>
                <a:gd name="T4" fmla="*/ 44 w 127"/>
                <a:gd name="T5" fmla="*/ 56 h 92"/>
                <a:gd name="T6" fmla="*/ 81 w 127"/>
                <a:gd name="T7" fmla="*/ 92 h 92"/>
                <a:gd name="T8" fmla="*/ 48 w 127"/>
                <a:gd name="T9" fmla="*/ 92 h 92"/>
                <a:gd name="T10" fmla="*/ 0 w 127"/>
                <a:gd name="T11" fmla="*/ 46 h 92"/>
                <a:gd name="T12" fmla="*/ 48 w 127"/>
                <a:gd name="T13" fmla="*/ 0 h 92"/>
                <a:gd name="T14" fmla="*/ 81 w 127"/>
                <a:gd name="T15" fmla="*/ 0 h 92"/>
                <a:gd name="T16" fmla="*/ 44 w 127"/>
                <a:gd name="T17" fmla="*/ 36 h 92"/>
                <a:gd name="T18" fmla="*/ 127 w 127"/>
                <a:gd name="T19" fmla="*/ 3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92">
                  <a:moveTo>
                    <a:pt x="127" y="36"/>
                  </a:moveTo>
                  <a:lnTo>
                    <a:pt x="127" y="56"/>
                  </a:lnTo>
                  <a:lnTo>
                    <a:pt x="44" y="56"/>
                  </a:lnTo>
                  <a:lnTo>
                    <a:pt x="81" y="92"/>
                  </a:lnTo>
                  <a:lnTo>
                    <a:pt x="48" y="92"/>
                  </a:lnTo>
                  <a:lnTo>
                    <a:pt x="0" y="46"/>
                  </a:lnTo>
                  <a:lnTo>
                    <a:pt x="48" y="0"/>
                  </a:lnTo>
                  <a:lnTo>
                    <a:pt x="81" y="0"/>
                  </a:lnTo>
                  <a:lnTo>
                    <a:pt x="44" y="36"/>
                  </a:lnTo>
                  <a:lnTo>
                    <a:pt x="127" y="36"/>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22" name="Circle"/>
            <p:cNvSpPr>
              <a:spLocks noChangeAspect="1" noEditPoints="1"/>
            </p:cNvSpPr>
            <p:nvPr/>
          </p:nvSpPr>
          <p:spPr bwMode="auto">
            <a:xfrm>
              <a:off x="5450045" y="47569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Tree>
    <p:extLst>
      <p:ext uri="{BB962C8B-B14F-4D97-AF65-F5344CB8AC3E}">
        <p14:creationId xmlns:p14="http://schemas.microsoft.com/office/powerpoint/2010/main" val="3663890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anel"/>
          <p:cNvSpPr>
            <a:spLocks/>
          </p:cNvSpPr>
          <p:nvPr/>
        </p:nvSpPr>
        <p:spPr bwMode="auto">
          <a:xfrm>
            <a:off x="1092174" y="1280336"/>
            <a:ext cx="2698775" cy="681814"/>
          </a:xfrm>
          <a:prstGeom prst="rect">
            <a:avLst/>
          </a:prstGeom>
          <a:solidFill>
            <a:schemeClr val="bg1">
              <a:lumMod val="65000"/>
            </a:schemeClr>
          </a:solidFill>
          <a:ln w="635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5" name="Header"/>
          <p:cNvSpPr>
            <a:spLocks/>
          </p:cNvSpPr>
          <p:nvPr/>
        </p:nvSpPr>
        <p:spPr bwMode="auto">
          <a:xfrm>
            <a:off x="1043289" y="401228"/>
            <a:ext cx="3186752" cy="711764"/>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4200" dirty="0">
                <a:solidFill>
                  <a:srgbClr val="262626"/>
                </a:solidFill>
                <a:effectLst/>
                <a:latin typeface="Segoe UI Light" pitchFamily="34" charset="0"/>
                <a:ea typeface="Segoe UI" pitchFamily="34" charset="0"/>
                <a:cs typeface="Segoe UI" pitchFamily="34" charset="0"/>
              </a:rPr>
              <a:t>Group Title: 1</a:t>
            </a:r>
          </a:p>
        </p:txBody>
      </p:sp>
      <p:grpSp>
        <p:nvGrpSpPr>
          <p:cNvPr id="4" name="Item"/>
          <p:cNvGrpSpPr/>
          <p:nvPr/>
        </p:nvGrpSpPr>
        <p:grpSpPr>
          <a:xfrm>
            <a:off x="1140767" y="1334878"/>
            <a:ext cx="2615258" cy="576072"/>
            <a:chOff x="1140767" y="1334878"/>
            <a:chExt cx="2615258" cy="576072"/>
          </a:xfrm>
        </p:grpSpPr>
        <p:sp>
          <p:nvSpPr>
            <p:cNvPr id="10" name="Image Dummy"/>
            <p:cNvSpPr>
              <a:spLocks/>
            </p:cNvSpPr>
            <p:nvPr/>
          </p:nvSpPr>
          <p:spPr bwMode="auto">
            <a:xfrm>
              <a:off x="1140767" y="1334878"/>
              <a:ext cx="576908" cy="576072"/>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5" name="Item Text"/>
            <p:cNvSpPr>
              <a:spLocks/>
            </p:cNvSpPr>
            <p:nvPr/>
          </p:nvSpPr>
          <p:spPr bwMode="auto">
            <a:xfrm>
              <a:off x="1755774" y="1334878"/>
              <a:ext cx="2000251" cy="57607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36576" tIns="54864" rIns="36576" bIns="54864" rtlCol="0" anchor="t"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300"/>
                </a:spcAft>
              </a:pPr>
              <a:r>
                <a:rPr lang="de-DE" sz="1100" dirty="0">
                  <a:solidFill>
                    <a:schemeClr val="tx1">
                      <a:lumMod val="85000"/>
                      <a:lumOff val="15000"/>
                    </a:schemeClr>
                  </a:solidFill>
                  <a:latin typeface="Segoe UI" pitchFamily="34" charset="0"/>
                  <a:ea typeface="Segoe UI" pitchFamily="34" charset="0"/>
                  <a:cs typeface="Segoe UI" pitchFamily="34" charset="0"/>
                </a:rPr>
                <a:t>Item Title: 1</a:t>
              </a:r>
            </a:p>
            <a:p>
              <a:pPr>
                <a:spcAft>
                  <a:spcPts val="300"/>
                </a:spcAft>
              </a:pPr>
              <a:r>
                <a:rPr lang="de-DE" sz="900" dirty="0">
                  <a:solidFill>
                    <a:schemeClr val="tx1">
                      <a:lumMod val="85000"/>
                      <a:lumOff val="15000"/>
                    </a:schemeClr>
                  </a:solidFill>
                  <a:effectLst/>
                  <a:latin typeface="Segoe UI" pitchFamily="34" charset="0"/>
                  <a:ea typeface="Segoe UI" pitchFamily="34" charset="0"/>
                  <a:cs typeface="Segoe UI" pitchFamily="34" charset="0"/>
                </a:rPr>
                <a:t>Item Subtitle: 1</a:t>
              </a:r>
            </a:p>
          </p:txBody>
        </p:sp>
      </p:grpSp>
      <p:grpSp>
        <p:nvGrpSpPr>
          <p:cNvPr id="17" name="Item"/>
          <p:cNvGrpSpPr/>
          <p:nvPr/>
        </p:nvGrpSpPr>
        <p:grpSpPr>
          <a:xfrm>
            <a:off x="1140767" y="2112217"/>
            <a:ext cx="2615258" cy="576072"/>
            <a:chOff x="1140767" y="1334878"/>
            <a:chExt cx="2615258" cy="576072"/>
          </a:xfrm>
        </p:grpSpPr>
        <p:sp>
          <p:nvSpPr>
            <p:cNvPr id="18" name="Image Dummy"/>
            <p:cNvSpPr>
              <a:spLocks/>
            </p:cNvSpPr>
            <p:nvPr/>
          </p:nvSpPr>
          <p:spPr bwMode="auto">
            <a:xfrm>
              <a:off x="1140767" y="1334878"/>
              <a:ext cx="576908" cy="576072"/>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9" name="Item Text"/>
            <p:cNvSpPr>
              <a:spLocks/>
            </p:cNvSpPr>
            <p:nvPr/>
          </p:nvSpPr>
          <p:spPr bwMode="auto">
            <a:xfrm>
              <a:off x="1755774" y="1334878"/>
              <a:ext cx="2000251" cy="57607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36576" tIns="54864" rIns="36576" bIns="54864" rtlCol="0" anchor="t"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300"/>
                </a:spcAft>
              </a:pPr>
              <a:r>
                <a:rPr lang="de-DE" sz="1100" dirty="0">
                  <a:solidFill>
                    <a:schemeClr val="tx1">
                      <a:lumMod val="85000"/>
                      <a:lumOff val="15000"/>
                    </a:schemeClr>
                  </a:solidFill>
                  <a:latin typeface="Segoe UI" pitchFamily="34" charset="0"/>
                  <a:ea typeface="Segoe UI" pitchFamily="34" charset="0"/>
                  <a:cs typeface="Segoe UI" pitchFamily="34" charset="0"/>
                </a:rPr>
                <a:t>Item Title: 2</a:t>
              </a:r>
            </a:p>
            <a:p>
              <a:pPr>
                <a:spcAft>
                  <a:spcPts val="300"/>
                </a:spcAft>
              </a:pPr>
              <a:r>
                <a:rPr lang="de-DE" sz="900" dirty="0">
                  <a:solidFill>
                    <a:schemeClr val="tx1">
                      <a:lumMod val="85000"/>
                      <a:lumOff val="15000"/>
                    </a:schemeClr>
                  </a:solidFill>
                  <a:effectLst/>
                  <a:latin typeface="Segoe UI" pitchFamily="34" charset="0"/>
                  <a:ea typeface="Segoe UI" pitchFamily="34" charset="0"/>
                  <a:cs typeface="Segoe UI" pitchFamily="34" charset="0"/>
                </a:rPr>
                <a:t>Item Subtitle: </a:t>
              </a:r>
              <a:r>
                <a:rPr lang="de-DE" sz="900" dirty="0">
                  <a:solidFill>
                    <a:schemeClr val="tx1">
                      <a:lumMod val="85000"/>
                      <a:lumOff val="15000"/>
                    </a:schemeClr>
                  </a:solidFill>
                  <a:latin typeface="Segoe UI" pitchFamily="34" charset="0"/>
                  <a:ea typeface="Segoe UI" pitchFamily="34" charset="0"/>
                  <a:cs typeface="Segoe UI" pitchFamily="34" charset="0"/>
                </a:rPr>
                <a:t>2</a:t>
              </a:r>
              <a:endParaRPr lang="de-DE" sz="900" dirty="0">
                <a:solidFill>
                  <a:schemeClr val="tx1">
                    <a:lumMod val="85000"/>
                    <a:lumOff val="15000"/>
                  </a:schemeClr>
                </a:solidFill>
                <a:effectLst/>
                <a:latin typeface="Segoe UI" pitchFamily="34" charset="0"/>
                <a:ea typeface="Segoe UI" pitchFamily="34" charset="0"/>
                <a:cs typeface="Segoe UI" pitchFamily="34" charset="0"/>
              </a:endParaRPr>
            </a:p>
          </p:txBody>
        </p:sp>
      </p:grpSp>
      <p:grpSp>
        <p:nvGrpSpPr>
          <p:cNvPr id="20" name="Item"/>
          <p:cNvGrpSpPr/>
          <p:nvPr/>
        </p:nvGrpSpPr>
        <p:grpSpPr>
          <a:xfrm>
            <a:off x="1140767" y="2889556"/>
            <a:ext cx="2615258" cy="576072"/>
            <a:chOff x="1140767" y="1334878"/>
            <a:chExt cx="2615258" cy="576072"/>
          </a:xfrm>
        </p:grpSpPr>
        <p:sp>
          <p:nvSpPr>
            <p:cNvPr id="21" name="Image Dummy"/>
            <p:cNvSpPr>
              <a:spLocks/>
            </p:cNvSpPr>
            <p:nvPr/>
          </p:nvSpPr>
          <p:spPr bwMode="auto">
            <a:xfrm>
              <a:off x="1140767" y="1334878"/>
              <a:ext cx="576908" cy="576072"/>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22" name="Item Text"/>
            <p:cNvSpPr>
              <a:spLocks/>
            </p:cNvSpPr>
            <p:nvPr/>
          </p:nvSpPr>
          <p:spPr bwMode="auto">
            <a:xfrm>
              <a:off x="1755774" y="1334878"/>
              <a:ext cx="2000251" cy="57607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36576" tIns="54864" rIns="36576" bIns="54864" rtlCol="0" anchor="t"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300"/>
                </a:spcAft>
              </a:pPr>
              <a:r>
                <a:rPr lang="de-DE" sz="1100" dirty="0">
                  <a:solidFill>
                    <a:schemeClr val="tx1">
                      <a:lumMod val="85000"/>
                      <a:lumOff val="15000"/>
                    </a:schemeClr>
                  </a:solidFill>
                  <a:latin typeface="Segoe UI" pitchFamily="34" charset="0"/>
                  <a:ea typeface="Segoe UI" pitchFamily="34" charset="0"/>
                  <a:cs typeface="Segoe UI" pitchFamily="34" charset="0"/>
                </a:rPr>
                <a:t>Item Title: 3</a:t>
              </a:r>
            </a:p>
            <a:p>
              <a:pPr>
                <a:spcAft>
                  <a:spcPts val="300"/>
                </a:spcAft>
              </a:pPr>
              <a:r>
                <a:rPr lang="de-DE" sz="900" dirty="0">
                  <a:solidFill>
                    <a:schemeClr val="tx1">
                      <a:lumMod val="85000"/>
                      <a:lumOff val="15000"/>
                    </a:schemeClr>
                  </a:solidFill>
                  <a:effectLst/>
                  <a:latin typeface="Segoe UI" pitchFamily="34" charset="0"/>
                  <a:ea typeface="Segoe UI" pitchFamily="34" charset="0"/>
                  <a:cs typeface="Segoe UI" pitchFamily="34" charset="0"/>
                </a:rPr>
                <a:t>Item Subtitle: </a:t>
              </a:r>
              <a:r>
                <a:rPr lang="de-DE" sz="900" dirty="0">
                  <a:solidFill>
                    <a:schemeClr val="tx1">
                      <a:lumMod val="85000"/>
                      <a:lumOff val="15000"/>
                    </a:schemeClr>
                  </a:solidFill>
                  <a:latin typeface="Segoe UI" pitchFamily="34" charset="0"/>
                  <a:ea typeface="Segoe UI" pitchFamily="34" charset="0"/>
                  <a:cs typeface="Segoe UI" pitchFamily="34" charset="0"/>
                </a:rPr>
                <a:t>3</a:t>
              </a:r>
              <a:endParaRPr lang="de-DE" sz="900" dirty="0">
                <a:solidFill>
                  <a:schemeClr val="tx1">
                    <a:lumMod val="85000"/>
                    <a:lumOff val="15000"/>
                  </a:schemeClr>
                </a:solidFill>
                <a:effectLst/>
                <a:latin typeface="Segoe UI" pitchFamily="34" charset="0"/>
                <a:ea typeface="Segoe UI" pitchFamily="34" charset="0"/>
                <a:cs typeface="Segoe UI" pitchFamily="34" charset="0"/>
              </a:endParaRPr>
            </a:p>
          </p:txBody>
        </p:sp>
      </p:grpSp>
      <p:grpSp>
        <p:nvGrpSpPr>
          <p:cNvPr id="23" name="Item"/>
          <p:cNvGrpSpPr/>
          <p:nvPr/>
        </p:nvGrpSpPr>
        <p:grpSpPr>
          <a:xfrm>
            <a:off x="1140767" y="3666895"/>
            <a:ext cx="2615258" cy="576072"/>
            <a:chOff x="1140767" y="1334878"/>
            <a:chExt cx="2615258" cy="576072"/>
          </a:xfrm>
        </p:grpSpPr>
        <p:sp>
          <p:nvSpPr>
            <p:cNvPr id="24" name="Image Dummy"/>
            <p:cNvSpPr>
              <a:spLocks/>
            </p:cNvSpPr>
            <p:nvPr/>
          </p:nvSpPr>
          <p:spPr bwMode="auto">
            <a:xfrm>
              <a:off x="1140767" y="1334878"/>
              <a:ext cx="576908" cy="576072"/>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25" name="Item Text"/>
            <p:cNvSpPr>
              <a:spLocks/>
            </p:cNvSpPr>
            <p:nvPr/>
          </p:nvSpPr>
          <p:spPr bwMode="auto">
            <a:xfrm>
              <a:off x="1755774" y="1334878"/>
              <a:ext cx="2000251" cy="57607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36576" tIns="54864" rIns="36576" bIns="54864" rtlCol="0" anchor="t"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300"/>
                </a:spcAft>
              </a:pPr>
              <a:r>
                <a:rPr lang="de-DE" sz="1100" dirty="0">
                  <a:solidFill>
                    <a:schemeClr val="tx1">
                      <a:lumMod val="85000"/>
                      <a:lumOff val="15000"/>
                    </a:schemeClr>
                  </a:solidFill>
                  <a:latin typeface="Segoe UI" pitchFamily="34" charset="0"/>
                  <a:ea typeface="Segoe UI" pitchFamily="34" charset="0"/>
                  <a:cs typeface="Segoe UI" pitchFamily="34" charset="0"/>
                </a:rPr>
                <a:t>Item Title: 4</a:t>
              </a:r>
            </a:p>
            <a:p>
              <a:pPr>
                <a:spcAft>
                  <a:spcPts val="300"/>
                </a:spcAft>
              </a:pPr>
              <a:r>
                <a:rPr lang="de-DE" sz="900" dirty="0">
                  <a:solidFill>
                    <a:schemeClr val="tx1">
                      <a:lumMod val="85000"/>
                      <a:lumOff val="15000"/>
                    </a:schemeClr>
                  </a:solidFill>
                  <a:effectLst/>
                  <a:latin typeface="Segoe UI" pitchFamily="34" charset="0"/>
                  <a:ea typeface="Segoe UI" pitchFamily="34" charset="0"/>
                  <a:cs typeface="Segoe UI" pitchFamily="34" charset="0"/>
                </a:rPr>
                <a:t>Item Subtitle: </a:t>
              </a:r>
              <a:r>
                <a:rPr lang="de-DE" sz="900" dirty="0">
                  <a:solidFill>
                    <a:schemeClr val="tx1">
                      <a:lumMod val="85000"/>
                      <a:lumOff val="15000"/>
                    </a:schemeClr>
                  </a:solidFill>
                  <a:latin typeface="Segoe UI" pitchFamily="34" charset="0"/>
                  <a:ea typeface="Segoe UI" pitchFamily="34" charset="0"/>
                  <a:cs typeface="Segoe UI" pitchFamily="34" charset="0"/>
                </a:rPr>
                <a:t>4</a:t>
              </a:r>
              <a:endParaRPr lang="de-DE" sz="900" dirty="0">
                <a:solidFill>
                  <a:schemeClr val="tx1">
                    <a:lumMod val="85000"/>
                    <a:lumOff val="15000"/>
                  </a:schemeClr>
                </a:solidFill>
                <a:effectLst/>
                <a:latin typeface="Segoe UI" pitchFamily="34" charset="0"/>
                <a:ea typeface="Segoe UI" pitchFamily="34" charset="0"/>
                <a:cs typeface="Segoe UI" pitchFamily="34" charset="0"/>
              </a:endParaRPr>
            </a:p>
          </p:txBody>
        </p:sp>
      </p:grpSp>
      <p:grpSp>
        <p:nvGrpSpPr>
          <p:cNvPr id="26" name="Item"/>
          <p:cNvGrpSpPr/>
          <p:nvPr/>
        </p:nvGrpSpPr>
        <p:grpSpPr>
          <a:xfrm>
            <a:off x="1140767" y="4444233"/>
            <a:ext cx="2615258" cy="576072"/>
            <a:chOff x="1140767" y="1334878"/>
            <a:chExt cx="2615258" cy="576072"/>
          </a:xfrm>
        </p:grpSpPr>
        <p:sp>
          <p:nvSpPr>
            <p:cNvPr id="27" name="Image Dummy"/>
            <p:cNvSpPr>
              <a:spLocks/>
            </p:cNvSpPr>
            <p:nvPr/>
          </p:nvSpPr>
          <p:spPr bwMode="auto">
            <a:xfrm>
              <a:off x="1140767" y="1334878"/>
              <a:ext cx="576908" cy="576072"/>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28" name="Item Text"/>
            <p:cNvSpPr>
              <a:spLocks/>
            </p:cNvSpPr>
            <p:nvPr/>
          </p:nvSpPr>
          <p:spPr bwMode="auto">
            <a:xfrm>
              <a:off x="1755774" y="1334878"/>
              <a:ext cx="2000251" cy="57607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36576" tIns="54864" rIns="36576" bIns="54864" rtlCol="0" anchor="t"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300"/>
                </a:spcAft>
              </a:pPr>
              <a:r>
                <a:rPr lang="de-DE" sz="1100" dirty="0">
                  <a:solidFill>
                    <a:schemeClr val="tx1">
                      <a:lumMod val="85000"/>
                      <a:lumOff val="15000"/>
                    </a:schemeClr>
                  </a:solidFill>
                  <a:latin typeface="Segoe UI" pitchFamily="34" charset="0"/>
                  <a:ea typeface="Segoe UI" pitchFamily="34" charset="0"/>
                  <a:cs typeface="Segoe UI" pitchFamily="34" charset="0"/>
                </a:rPr>
                <a:t>Item Title: 5</a:t>
              </a:r>
            </a:p>
            <a:p>
              <a:pPr>
                <a:spcAft>
                  <a:spcPts val="300"/>
                </a:spcAft>
              </a:pPr>
              <a:r>
                <a:rPr lang="de-DE" sz="900" dirty="0">
                  <a:solidFill>
                    <a:schemeClr val="tx1">
                      <a:lumMod val="85000"/>
                      <a:lumOff val="15000"/>
                    </a:schemeClr>
                  </a:solidFill>
                  <a:effectLst/>
                  <a:latin typeface="Segoe UI" pitchFamily="34" charset="0"/>
                  <a:ea typeface="Segoe UI" pitchFamily="34" charset="0"/>
                  <a:cs typeface="Segoe UI" pitchFamily="34" charset="0"/>
                </a:rPr>
                <a:t>Item Subtitle: </a:t>
              </a:r>
              <a:r>
                <a:rPr lang="de-DE" sz="900" dirty="0">
                  <a:solidFill>
                    <a:schemeClr val="tx1">
                      <a:lumMod val="85000"/>
                      <a:lumOff val="15000"/>
                    </a:schemeClr>
                  </a:solidFill>
                  <a:latin typeface="Segoe UI" pitchFamily="34" charset="0"/>
                  <a:ea typeface="Segoe UI" pitchFamily="34" charset="0"/>
                  <a:cs typeface="Segoe UI" pitchFamily="34" charset="0"/>
                </a:rPr>
                <a:t>5</a:t>
              </a:r>
              <a:endParaRPr lang="de-DE" sz="900" dirty="0">
                <a:solidFill>
                  <a:schemeClr val="tx1">
                    <a:lumMod val="85000"/>
                    <a:lumOff val="15000"/>
                  </a:schemeClr>
                </a:solidFill>
                <a:effectLst/>
                <a:latin typeface="Segoe UI" pitchFamily="34" charset="0"/>
                <a:ea typeface="Segoe UI" pitchFamily="34" charset="0"/>
                <a:cs typeface="Segoe UI" pitchFamily="34" charset="0"/>
              </a:endParaRPr>
            </a:p>
          </p:txBody>
        </p:sp>
      </p:grpSp>
      <p:sp>
        <p:nvSpPr>
          <p:cNvPr id="30" name="Item Title"/>
          <p:cNvSpPr>
            <a:spLocks/>
          </p:cNvSpPr>
          <p:nvPr/>
        </p:nvSpPr>
        <p:spPr bwMode="auto">
          <a:xfrm>
            <a:off x="6389989" y="485816"/>
            <a:ext cx="1403443" cy="357821"/>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900" dirty="0">
                <a:solidFill>
                  <a:srgbClr val="262626"/>
                </a:solidFill>
                <a:effectLst/>
                <a:latin typeface="Segoe UI" pitchFamily="34" charset="0"/>
                <a:ea typeface="Segoe UI" pitchFamily="34" charset="0"/>
                <a:cs typeface="Segoe UI" pitchFamily="34" charset="0"/>
              </a:rPr>
              <a:t>Item Title: 1</a:t>
            </a:r>
            <a:endParaRPr lang="en-US" sz="1600" dirty="0">
              <a:solidFill>
                <a:srgbClr val="262626"/>
              </a:solidFill>
              <a:effectLst/>
              <a:latin typeface="Segoe UI Symbol" pitchFamily="34" charset="0"/>
              <a:ea typeface="Segoe UI Symbol" pitchFamily="34" charset="0"/>
              <a:cs typeface="Segoe UI" pitchFamily="34" charset="0"/>
            </a:endParaRPr>
          </a:p>
        </p:txBody>
      </p:sp>
      <p:sp>
        <p:nvSpPr>
          <p:cNvPr id="31" name="Item Subtitle"/>
          <p:cNvSpPr>
            <a:spLocks/>
          </p:cNvSpPr>
          <p:nvPr/>
        </p:nvSpPr>
        <p:spPr bwMode="auto">
          <a:xfrm>
            <a:off x="6399417" y="780788"/>
            <a:ext cx="1084766" cy="23471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dirty="0">
                <a:solidFill>
                  <a:srgbClr val="262626"/>
                </a:solidFill>
                <a:effectLst/>
                <a:latin typeface="Segoe UI" pitchFamily="34" charset="0"/>
                <a:ea typeface="Segoe UI" pitchFamily="34" charset="0"/>
                <a:cs typeface="Segoe UI" pitchFamily="34" charset="0"/>
              </a:rPr>
              <a:t>Item Subtitle: 1</a:t>
            </a:r>
            <a:endParaRPr lang="en-US" sz="1100" dirty="0">
              <a:solidFill>
                <a:srgbClr val="262626"/>
              </a:solidFill>
              <a:effectLst/>
              <a:latin typeface="Segoe UI Symbol" pitchFamily="34" charset="0"/>
              <a:ea typeface="Segoe UI Symbol" pitchFamily="34" charset="0"/>
              <a:cs typeface="Segoe UI" pitchFamily="34" charset="0"/>
            </a:endParaRPr>
          </a:p>
        </p:txBody>
      </p:sp>
      <p:sp>
        <p:nvSpPr>
          <p:cNvPr id="32" name="Image Dummy"/>
          <p:cNvSpPr>
            <a:spLocks/>
          </p:cNvSpPr>
          <p:nvPr/>
        </p:nvSpPr>
        <p:spPr bwMode="auto">
          <a:xfrm>
            <a:off x="4569766" y="558252"/>
            <a:ext cx="1724353" cy="1727748"/>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33" name="Item Content"/>
          <p:cNvSpPr>
            <a:spLocks/>
          </p:cNvSpPr>
          <p:nvPr/>
        </p:nvSpPr>
        <p:spPr bwMode="auto">
          <a:xfrm>
            <a:off x="4569766" y="2536213"/>
            <a:ext cx="7012634" cy="420115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600"/>
              </a:spcAft>
            </a:pPr>
            <a:r>
              <a:rPr lang="en-US" sz="1100" noProof="1">
                <a:solidFill>
                  <a:srgbClr val="262626"/>
                </a:solidFill>
                <a:latin typeface="Segoe UI" pitchFamily="34" charset="0"/>
                <a:ea typeface="Segoe UI" pitchFamily="34" charset="0"/>
                <a:cs typeface="Segoe UI" pitchFamily="34" charset="0"/>
              </a:rPr>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a:spcAft>
                <a:spcPts val="600"/>
              </a:spcAft>
            </a:pPr>
            <a:r>
              <a:rPr lang="en-US" sz="1100" noProof="1">
                <a:solidFill>
                  <a:srgbClr val="262626"/>
                </a:solidFill>
                <a:latin typeface="Segoe UI" pitchFamily="34" charset="0"/>
                <a:ea typeface="Segoe UI" pitchFamily="34" charset="0"/>
                <a:cs typeface="Segoe UI" pitchFamily="34" charset="0"/>
              </a:rPr>
              <a:t>Duis autem vel eum iriure dolor in hendrerit in vulputate velit esse molestie consequat, vel illum dolore eu feugiat nulla facilisis at vero eros et accumsan et iusto odio dignissim qui blandit praesent luptatum zzril delenit augue duis dolore te feugait nulla facilisi. Lorem ipsum dolor sit amet, consectetuer adipiscing elit, sed diam nonummy nibh euismod tincidunt ut laoreet dolore magna aliquam erat volutpat.</a:t>
            </a:r>
          </a:p>
          <a:p>
            <a:pPr>
              <a:spcAft>
                <a:spcPts val="600"/>
              </a:spcAft>
            </a:pPr>
            <a:r>
              <a:rPr lang="en-US" sz="1100" noProof="1">
                <a:solidFill>
                  <a:srgbClr val="262626"/>
                </a:solidFill>
                <a:latin typeface="Segoe UI" pitchFamily="34" charset="0"/>
                <a:ea typeface="Segoe UI" pitchFamily="34" charset="0"/>
                <a:cs typeface="Segoe UI" pitchFamily="34" charset="0"/>
              </a:rPr>
              <a:t>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 </a:t>
            </a:r>
          </a:p>
          <a:p>
            <a:pPr>
              <a:spcAft>
                <a:spcPts val="600"/>
              </a:spcAft>
            </a:pPr>
            <a:r>
              <a:rPr lang="en-US" sz="1100" noProof="1">
                <a:solidFill>
                  <a:srgbClr val="262626"/>
                </a:solidFill>
                <a:latin typeface="Segoe UI" pitchFamily="34" charset="0"/>
                <a:ea typeface="Segoe UI" pitchFamily="34" charset="0"/>
                <a:cs typeface="Segoe UI" pitchFamily="34" charset="0"/>
              </a:rPr>
              <a:t>Nam liber tempor cum soluta nobis eleifend option congue nihil imperdiet doming id quod mazim placerat facer possim assum. Lorem ipsum dolor sit amet, consectetuer adipiscing elit, sed diam nonummy nibh euismod tincidunt ut laoreet dolore magna aliquam erat volutpat. Ut wisi enim ad minim veniam, quis nostrud exerci tation ullamcorper suscipit lobortis nisl ut aliquip ex ea commodo consequat. </a:t>
            </a:r>
          </a:p>
          <a:p>
            <a:pPr>
              <a:spcAft>
                <a:spcPts val="600"/>
              </a:spcAft>
            </a:pPr>
            <a:r>
              <a:rPr lang="en-US" sz="1100" noProof="1">
                <a:solidFill>
                  <a:srgbClr val="262626"/>
                </a:solidFill>
                <a:latin typeface="Segoe UI" pitchFamily="34" charset="0"/>
                <a:ea typeface="Segoe UI" pitchFamily="34" charset="0"/>
                <a:cs typeface="Segoe UI" pitchFamily="34" charset="0"/>
              </a:rPr>
              <a:t>Duis autem vel eum iriure dolor in hendrerit in vulputate velit esse molestie consequat, vel illum dolore eu feugiat nulla facilisis.  At vero eos et accusam et justo duo dolores et ea rebum. Stet clita kasd gubergren, no sea</a:t>
            </a:r>
          </a:p>
        </p:txBody>
      </p:sp>
      <p:grpSp>
        <p:nvGrpSpPr>
          <p:cNvPr id="34" name="Scrollbar"/>
          <p:cNvGrpSpPr/>
          <p:nvPr>
            <p:custDataLst>
              <p:tags r:id="rId1"/>
            </p:custDataLst>
          </p:nvPr>
        </p:nvGrpSpPr>
        <p:grpSpPr>
          <a:xfrm>
            <a:off x="12027408" y="0"/>
            <a:ext cx="164592" cy="6858000"/>
            <a:chOff x="509691" y="368445"/>
            <a:chExt cx="164592" cy="3064477"/>
          </a:xfrm>
        </p:grpSpPr>
        <p:sp>
          <p:nvSpPr>
            <p:cNvPr id="35" name="Track"/>
            <p:cNvSpPr>
              <a:spLocks/>
            </p:cNvSpPr>
            <p:nvPr>
              <p:custDataLst>
                <p:tags r:id="rId2"/>
              </p:custDataLst>
            </p:nvPr>
          </p:nvSpPr>
          <p:spPr bwMode="auto">
            <a:xfrm>
              <a:off x="509691" y="516263"/>
              <a:ext cx="164591" cy="2768976"/>
            </a:xfrm>
            <a:prstGeom prst="rect">
              <a:avLst/>
            </a:prstGeom>
            <a:solidFill>
              <a:schemeClr val="bg1">
                <a:lumMod val="7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36" name="Scroll Thumb"/>
            <p:cNvSpPr>
              <a:spLocks/>
            </p:cNvSpPr>
            <p:nvPr>
              <p:custDataLst>
                <p:tags r:id="rId3"/>
              </p:custDataLst>
            </p:nvPr>
          </p:nvSpPr>
          <p:spPr bwMode="auto">
            <a:xfrm>
              <a:off x="509691" y="517548"/>
              <a:ext cx="164590" cy="1507822"/>
            </a:xfrm>
            <a:prstGeom prst="rect">
              <a:avLst/>
            </a:prstGeom>
            <a:solidFill>
              <a:schemeClr val="tx1">
                <a:lumMod val="50000"/>
                <a:lumOff val="50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37" name="Button Down"/>
            <p:cNvSpPr>
              <a:spLocks/>
            </p:cNvSpPr>
            <p:nvPr>
              <p:custDataLst>
                <p:tags r:id="rId4"/>
              </p:custDataLst>
            </p:nvPr>
          </p:nvSpPr>
          <p:spPr bwMode="auto">
            <a:xfrm>
              <a:off x="509691" y="3285104"/>
              <a:ext cx="164590" cy="147818"/>
            </a:xfrm>
            <a:prstGeom prst="rect">
              <a:avLst/>
            </a:prstGeom>
            <a:solidFill>
              <a:schemeClr val="bg1">
                <a:lumMod val="7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38" name="Arrow Down"/>
            <p:cNvSpPr>
              <a:spLocks noChangeAspect="1"/>
            </p:cNvSpPr>
            <p:nvPr>
              <p:custDataLst>
                <p:tags r:id="rId5"/>
              </p:custDataLst>
            </p:nvPr>
          </p:nvSpPr>
          <p:spPr bwMode="auto">
            <a:xfrm>
              <a:off x="533346" y="3315430"/>
              <a:ext cx="117283" cy="43583"/>
            </a:xfrm>
            <a:custGeom>
              <a:avLst/>
              <a:gdLst>
                <a:gd name="T0" fmla="*/ 58 w 116"/>
                <a:gd name="T1" fmla="*/ 61 h 105"/>
                <a:gd name="T2" fmla="*/ 71 w 116"/>
                <a:gd name="T3" fmla="*/ 48 h 105"/>
                <a:gd name="T4" fmla="*/ 116 w 116"/>
                <a:gd name="T5" fmla="*/ 0 h 105"/>
                <a:gd name="T6" fmla="*/ 116 w 116"/>
                <a:gd name="T7" fmla="*/ 43 h 105"/>
                <a:gd name="T8" fmla="*/ 58 w 116"/>
                <a:gd name="T9" fmla="*/ 105 h 105"/>
                <a:gd name="T10" fmla="*/ 0 w 116"/>
                <a:gd name="T11" fmla="*/ 43 h 105"/>
                <a:gd name="T12" fmla="*/ 0 w 116"/>
                <a:gd name="T13" fmla="*/ 0 h 105"/>
                <a:gd name="T14" fmla="*/ 45 w 116"/>
                <a:gd name="T15" fmla="*/ 48 h 105"/>
                <a:gd name="T16" fmla="*/ 58 w 116"/>
                <a:gd name="T17" fmla="*/ 6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05">
                  <a:moveTo>
                    <a:pt x="58" y="61"/>
                  </a:moveTo>
                  <a:lnTo>
                    <a:pt x="71" y="48"/>
                  </a:lnTo>
                  <a:lnTo>
                    <a:pt x="116" y="0"/>
                  </a:lnTo>
                  <a:lnTo>
                    <a:pt x="116" y="43"/>
                  </a:lnTo>
                  <a:lnTo>
                    <a:pt x="58" y="105"/>
                  </a:lnTo>
                  <a:lnTo>
                    <a:pt x="0" y="43"/>
                  </a:lnTo>
                  <a:lnTo>
                    <a:pt x="0" y="0"/>
                  </a:lnTo>
                  <a:lnTo>
                    <a:pt x="45" y="48"/>
                  </a:lnTo>
                  <a:lnTo>
                    <a:pt x="58" y="61"/>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39" name="Button Up"/>
            <p:cNvSpPr>
              <a:spLocks/>
            </p:cNvSpPr>
            <p:nvPr>
              <p:custDataLst>
                <p:tags r:id="rId6"/>
              </p:custDataLst>
            </p:nvPr>
          </p:nvSpPr>
          <p:spPr bwMode="auto">
            <a:xfrm>
              <a:off x="509691" y="368445"/>
              <a:ext cx="164592" cy="147818"/>
            </a:xfrm>
            <a:prstGeom prst="rect">
              <a:avLst/>
            </a:prstGeom>
            <a:solidFill>
              <a:schemeClr val="bg1">
                <a:lumMod val="7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40" name="Arrow Up"/>
            <p:cNvSpPr>
              <a:spLocks noChangeAspect="1"/>
            </p:cNvSpPr>
            <p:nvPr>
              <p:custDataLst>
                <p:tags r:id="rId7"/>
              </p:custDataLst>
            </p:nvPr>
          </p:nvSpPr>
          <p:spPr bwMode="auto">
            <a:xfrm rot="10800000">
              <a:off x="533346" y="442354"/>
              <a:ext cx="117283" cy="43583"/>
            </a:xfrm>
            <a:custGeom>
              <a:avLst/>
              <a:gdLst>
                <a:gd name="T0" fmla="*/ 58 w 116"/>
                <a:gd name="T1" fmla="*/ 61 h 105"/>
                <a:gd name="T2" fmla="*/ 71 w 116"/>
                <a:gd name="T3" fmla="*/ 48 h 105"/>
                <a:gd name="T4" fmla="*/ 116 w 116"/>
                <a:gd name="T5" fmla="*/ 0 h 105"/>
                <a:gd name="T6" fmla="*/ 116 w 116"/>
                <a:gd name="T7" fmla="*/ 43 h 105"/>
                <a:gd name="T8" fmla="*/ 58 w 116"/>
                <a:gd name="T9" fmla="*/ 105 h 105"/>
                <a:gd name="T10" fmla="*/ 0 w 116"/>
                <a:gd name="T11" fmla="*/ 43 h 105"/>
                <a:gd name="T12" fmla="*/ 0 w 116"/>
                <a:gd name="T13" fmla="*/ 0 h 105"/>
                <a:gd name="T14" fmla="*/ 45 w 116"/>
                <a:gd name="T15" fmla="*/ 48 h 105"/>
                <a:gd name="T16" fmla="*/ 58 w 116"/>
                <a:gd name="T17" fmla="*/ 6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05">
                  <a:moveTo>
                    <a:pt x="58" y="61"/>
                  </a:moveTo>
                  <a:lnTo>
                    <a:pt x="71" y="48"/>
                  </a:lnTo>
                  <a:lnTo>
                    <a:pt x="116" y="0"/>
                  </a:lnTo>
                  <a:lnTo>
                    <a:pt x="116" y="43"/>
                  </a:lnTo>
                  <a:lnTo>
                    <a:pt x="58" y="105"/>
                  </a:lnTo>
                  <a:lnTo>
                    <a:pt x="0" y="43"/>
                  </a:lnTo>
                  <a:lnTo>
                    <a:pt x="0" y="0"/>
                  </a:lnTo>
                  <a:lnTo>
                    <a:pt x="45" y="48"/>
                  </a:lnTo>
                  <a:lnTo>
                    <a:pt x="58" y="61"/>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pPr algn="ctr"/>
              <a:endParaRPr lang="en-US" sz="900" dirty="0">
                <a:solidFill>
                  <a:srgbClr val="262626"/>
                </a:solidFill>
                <a:latin typeface="Segoe UI" pitchFamily="34" charset="0"/>
                <a:ea typeface="Segoe UI" pitchFamily="34" charset="0"/>
                <a:cs typeface="Segoe UI" pitchFamily="34" charset="0"/>
              </a:endParaRPr>
            </a:p>
          </p:txBody>
        </p:sp>
      </p:grpSp>
      <p:grpSp>
        <p:nvGrpSpPr>
          <p:cNvPr id="41" name="Back Button"/>
          <p:cNvGrpSpPr>
            <a:grpSpLocks noChangeAspect="1"/>
          </p:cNvGrpSpPr>
          <p:nvPr/>
        </p:nvGrpSpPr>
        <p:grpSpPr>
          <a:xfrm>
            <a:off x="363129" y="568197"/>
            <a:ext cx="377825" cy="377825"/>
            <a:chOff x="5450045" y="4756945"/>
            <a:chExt cx="377825" cy="377825"/>
          </a:xfrm>
        </p:grpSpPr>
        <p:sp>
          <p:nvSpPr>
            <p:cNvPr id="42" name="Arrow Left Icon"/>
            <p:cNvSpPr>
              <a:spLocks noChangeAspect="1"/>
            </p:cNvSpPr>
            <p:nvPr/>
          </p:nvSpPr>
          <p:spPr bwMode="auto">
            <a:xfrm>
              <a:off x="5538151" y="4872832"/>
              <a:ext cx="201612" cy="146050"/>
            </a:xfrm>
            <a:custGeom>
              <a:avLst/>
              <a:gdLst>
                <a:gd name="T0" fmla="*/ 127 w 127"/>
                <a:gd name="T1" fmla="*/ 36 h 92"/>
                <a:gd name="T2" fmla="*/ 127 w 127"/>
                <a:gd name="T3" fmla="*/ 56 h 92"/>
                <a:gd name="T4" fmla="*/ 44 w 127"/>
                <a:gd name="T5" fmla="*/ 56 h 92"/>
                <a:gd name="T6" fmla="*/ 81 w 127"/>
                <a:gd name="T7" fmla="*/ 92 h 92"/>
                <a:gd name="T8" fmla="*/ 48 w 127"/>
                <a:gd name="T9" fmla="*/ 92 h 92"/>
                <a:gd name="T10" fmla="*/ 0 w 127"/>
                <a:gd name="T11" fmla="*/ 46 h 92"/>
                <a:gd name="T12" fmla="*/ 48 w 127"/>
                <a:gd name="T13" fmla="*/ 0 h 92"/>
                <a:gd name="T14" fmla="*/ 81 w 127"/>
                <a:gd name="T15" fmla="*/ 0 h 92"/>
                <a:gd name="T16" fmla="*/ 44 w 127"/>
                <a:gd name="T17" fmla="*/ 36 h 92"/>
                <a:gd name="T18" fmla="*/ 127 w 127"/>
                <a:gd name="T19" fmla="*/ 3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92">
                  <a:moveTo>
                    <a:pt x="127" y="36"/>
                  </a:moveTo>
                  <a:lnTo>
                    <a:pt x="127" y="56"/>
                  </a:lnTo>
                  <a:lnTo>
                    <a:pt x="44" y="56"/>
                  </a:lnTo>
                  <a:lnTo>
                    <a:pt x="81" y="92"/>
                  </a:lnTo>
                  <a:lnTo>
                    <a:pt x="48" y="92"/>
                  </a:lnTo>
                  <a:lnTo>
                    <a:pt x="0" y="46"/>
                  </a:lnTo>
                  <a:lnTo>
                    <a:pt x="48" y="0"/>
                  </a:lnTo>
                  <a:lnTo>
                    <a:pt x="81" y="0"/>
                  </a:lnTo>
                  <a:lnTo>
                    <a:pt x="44" y="36"/>
                  </a:lnTo>
                  <a:lnTo>
                    <a:pt x="127" y="36"/>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3" name="Circle"/>
            <p:cNvSpPr>
              <a:spLocks noChangeAspect="1" noEditPoints="1"/>
            </p:cNvSpPr>
            <p:nvPr/>
          </p:nvSpPr>
          <p:spPr bwMode="auto">
            <a:xfrm>
              <a:off x="5450045" y="47569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Tree>
    <p:extLst>
      <p:ext uri="{BB962C8B-B14F-4D97-AF65-F5344CB8AC3E}">
        <p14:creationId xmlns:p14="http://schemas.microsoft.com/office/powerpoint/2010/main" val="3576452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eader"/>
          <p:cNvSpPr>
            <a:spLocks/>
          </p:cNvSpPr>
          <p:nvPr/>
        </p:nvSpPr>
        <p:spPr bwMode="auto">
          <a:xfrm>
            <a:off x="111125" y="671462"/>
            <a:ext cx="1120032" cy="37320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2000" dirty="0">
                <a:solidFill>
                  <a:srgbClr val="262626"/>
                </a:solidFill>
                <a:latin typeface="Segoe UI Light" pitchFamily="34" charset="0"/>
                <a:ea typeface="Segoe UI" pitchFamily="34" charset="0"/>
                <a:cs typeface="Segoe UI" pitchFamily="34" charset="0"/>
              </a:rPr>
              <a:t>Grid App</a:t>
            </a:r>
            <a:endParaRPr lang="en-US" sz="2000" dirty="0">
              <a:solidFill>
                <a:srgbClr val="262626"/>
              </a:solidFill>
              <a:effectLst/>
              <a:latin typeface="Segoe UI Light" pitchFamily="34" charset="0"/>
              <a:ea typeface="Segoe UI" pitchFamily="34" charset="0"/>
              <a:cs typeface="Segoe UI" pitchFamily="34" charset="0"/>
            </a:endParaRPr>
          </a:p>
        </p:txBody>
      </p:sp>
      <p:sp>
        <p:nvSpPr>
          <p:cNvPr id="14" name="Nothing"/>
          <p:cNvSpPr>
            <a:spLocks/>
          </p:cNvSpPr>
          <p:nvPr/>
        </p:nvSpPr>
        <p:spPr bwMode="auto">
          <a:xfrm>
            <a:off x="3244596" y="0"/>
            <a:ext cx="8947403" cy="6858000"/>
          </a:xfrm>
          <a:prstGeom prst="rect">
            <a:avLst/>
          </a:prstGeom>
          <a:pattFill prst="wdUpDiag">
            <a:fgClr>
              <a:schemeClr val="bg1">
                <a:lumMod val="85000"/>
              </a:schemeClr>
            </a:fgClr>
            <a:bgClr>
              <a:schemeClr val="bg1"/>
            </a:bgClr>
          </a:patt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Calibri" pitchFamily="34" charset="0"/>
              <a:cs typeface="Calibri" pitchFamily="34" charset="0"/>
            </a:endParaRPr>
          </a:p>
        </p:txBody>
      </p:sp>
      <p:sp>
        <p:nvSpPr>
          <p:cNvPr id="15" name="Group Title"/>
          <p:cNvSpPr>
            <a:spLocks/>
          </p:cNvSpPr>
          <p:nvPr/>
        </p:nvSpPr>
        <p:spPr bwMode="auto">
          <a:xfrm>
            <a:off x="111125" y="1249636"/>
            <a:ext cx="1766043" cy="357821"/>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900" dirty="0">
                <a:solidFill>
                  <a:srgbClr val="262626"/>
                </a:solidFill>
                <a:effectLst/>
                <a:latin typeface="Segoe UI" pitchFamily="34" charset="0"/>
                <a:ea typeface="Segoe UI" pitchFamily="34" charset="0"/>
                <a:cs typeface="Segoe UI" pitchFamily="34" charset="0"/>
              </a:rPr>
              <a:t>Group Title: 1 </a:t>
            </a:r>
            <a:r>
              <a:rPr lang="en-US" sz="1600" dirty="0">
                <a:solidFill>
                  <a:srgbClr val="262626"/>
                </a:solidFill>
                <a:latin typeface="Segoe UI Symbol" pitchFamily="34" charset="0"/>
                <a:ea typeface="Segoe UI Symbol" pitchFamily="34" charset="0"/>
                <a:cs typeface="Segoe UI" pitchFamily="34" charset="0"/>
              </a:rPr>
              <a:t>❯</a:t>
            </a:r>
            <a:endParaRPr lang="en-US" sz="1600" dirty="0">
              <a:solidFill>
                <a:srgbClr val="262626"/>
              </a:solidFill>
              <a:effectLst/>
              <a:latin typeface="Segoe UI Symbol" pitchFamily="34" charset="0"/>
              <a:ea typeface="Segoe UI Symbol" pitchFamily="34" charset="0"/>
              <a:cs typeface="Segoe UI" pitchFamily="34" charset="0"/>
            </a:endParaRPr>
          </a:p>
        </p:txBody>
      </p:sp>
      <p:grpSp>
        <p:nvGrpSpPr>
          <p:cNvPr id="16" name="Scrollbar"/>
          <p:cNvGrpSpPr/>
          <p:nvPr>
            <p:custDataLst>
              <p:tags r:id="rId1"/>
            </p:custDataLst>
          </p:nvPr>
        </p:nvGrpSpPr>
        <p:grpSpPr>
          <a:xfrm>
            <a:off x="2887980" y="1249636"/>
            <a:ext cx="164592" cy="5608364"/>
            <a:chOff x="509691" y="368445"/>
            <a:chExt cx="164592" cy="3064477"/>
          </a:xfrm>
        </p:grpSpPr>
        <p:sp>
          <p:nvSpPr>
            <p:cNvPr id="17" name="Track"/>
            <p:cNvSpPr>
              <a:spLocks/>
            </p:cNvSpPr>
            <p:nvPr>
              <p:custDataLst>
                <p:tags r:id="rId4"/>
              </p:custDataLst>
            </p:nvPr>
          </p:nvSpPr>
          <p:spPr bwMode="auto">
            <a:xfrm>
              <a:off x="509692" y="549199"/>
              <a:ext cx="164591" cy="2703133"/>
            </a:xfrm>
            <a:prstGeom prst="rect">
              <a:avLst/>
            </a:prstGeom>
            <a:solidFill>
              <a:schemeClr val="bg1">
                <a:lumMod val="7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8" name="Scroll Thumb"/>
            <p:cNvSpPr>
              <a:spLocks/>
            </p:cNvSpPr>
            <p:nvPr>
              <p:custDataLst>
                <p:tags r:id="rId5"/>
              </p:custDataLst>
            </p:nvPr>
          </p:nvSpPr>
          <p:spPr bwMode="auto">
            <a:xfrm>
              <a:off x="509692" y="550771"/>
              <a:ext cx="164590" cy="1507822"/>
            </a:xfrm>
            <a:prstGeom prst="rect">
              <a:avLst/>
            </a:prstGeom>
            <a:solidFill>
              <a:schemeClr val="tx1">
                <a:lumMod val="50000"/>
                <a:lumOff val="50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9" name="Button Down"/>
            <p:cNvSpPr>
              <a:spLocks/>
            </p:cNvSpPr>
            <p:nvPr>
              <p:custDataLst>
                <p:tags r:id="rId6"/>
              </p:custDataLst>
            </p:nvPr>
          </p:nvSpPr>
          <p:spPr bwMode="auto">
            <a:xfrm>
              <a:off x="509692" y="3252168"/>
              <a:ext cx="164590" cy="180754"/>
            </a:xfrm>
            <a:prstGeom prst="rect">
              <a:avLst/>
            </a:prstGeom>
            <a:solidFill>
              <a:schemeClr val="bg1">
                <a:lumMod val="7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20" name="Arrow Down"/>
            <p:cNvSpPr>
              <a:spLocks noChangeAspect="1"/>
            </p:cNvSpPr>
            <p:nvPr>
              <p:custDataLst>
                <p:tags r:id="rId7"/>
              </p:custDataLst>
            </p:nvPr>
          </p:nvSpPr>
          <p:spPr bwMode="auto">
            <a:xfrm>
              <a:off x="533346" y="3289251"/>
              <a:ext cx="117283" cy="53294"/>
            </a:xfrm>
            <a:custGeom>
              <a:avLst/>
              <a:gdLst>
                <a:gd name="T0" fmla="*/ 58 w 116"/>
                <a:gd name="T1" fmla="*/ 61 h 105"/>
                <a:gd name="T2" fmla="*/ 71 w 116"/>
                <a:gd name="T3" fmla="*/ 48 h 105"/>
                <a:gd name="T4" fmla="*/ 116 w 116"/>
                <a:gd name="T5" fmla="*/ 0 h 105"/>
                <a:gd name="T6" fmla="*/ 116 w 116"/>
                <a:gd name="T7" fmla="*/ 43 h 105"/>
                <a:gd name="T8" fmla="*/ 58 w 116"/>
                <a:gd name="T9" fmla="*/ 105 h 105"/>
                <a:gd name="T10" fmla="*/ 0 w 116"/>
                <a:gd name="T11" fmla="*/ 43 h 105"/>
                <a:gd name="T12" fmla="*/ 0 w 116"/>
                <a:gd name="T13" fmla="*/ 0 h 105"/>
                <a:gd name="T14" fmla="*/ 45 w 116"/>
                <a:gd name="T15" fmla="*/ 48 h 105"/>
                <a:gd name="T16" fmla="*/ 58 w 116"/>
                <a:gd name="T17" fmla="*/ 6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05">
                  <a:moveTo>
                    <a:pt x="58" y="61"/>
                  </a:moveTo>
                  <a:lnTo>
                    <a:pt x="71" y="48"/>
                  </a:lnTo>
                  <a:lnTo>
                    <a:pt x="116" y="0"/>
                  </a:lnTo>
                  <a:lnTo>
                    <a:pt x="116" y="43"/>
                  </a:lnTo>
                  <a:lnTo>
                    <a:pt x="58" y="105"/>
                  </a:lnTo>
                  <a:lnTo>
                    <a:pt x="0" y="43"/>
                  </a:lnTo>
                  <a:lnTo>
                    <a:pt x="0" y="0"/>
                  </a:lnTo>
                  <a:lnTo>
                    <a:pt x="45" y="48"/>
                  </a:lnTo>
                  <a:lnTo>
                    <a:pt x="58" y="61"/>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21" name="Button Up"/>
            <p:cNvSpPr>
              <a:spLocks/>
            </p:cNvSpPr>
            <p:nvPr>
              <p:custDataLst>
                <p:tags r:id="rId8"/>
              </p:custDataLst>
            </p:nvPr>
          </p:nvSpPr>
          <p:spPr bwMode="auto">
            <a:xfrm>
              <a:off x="509691" y="368445"/>
              <a:ext cx="164592" cy="180754"/>
            </a:xfrm>
            <a:prstGeom prst="rect">
              <a:avLst/>
            </a:prstGeom>
            <a:solidFill>
              <a:schemeClr val="bg1">
                <a:lumMod val="7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22" name="Arrow Up"/>
            <p:cNvSpPr>
              <a:spLocks noChangeAspect="1"/>
            </p:cNvSpPr>
            <p:nvPr>
              <p:custDataLst>
                <p:tags r:id="rId9"/>
              </p:custDataLst>
            </p:nvPr>
          </p:nvSpPr>
          <p:spPr bwMode="auto">
            <a:xfrm rot="10800000">
              <a:off x="533346" y="458822"/>
              <a:ext cx="117283" cy="53294"/>
            </a:xfrm>
            <a:custGeom>
              <a:avLst/>
              <a:gdLst>
                <a:gd name="T0" fmla="*/ 58 w 116"/>
                <a:gd name="T1" fmla="*/ 61 h 105"/>
                <a:gd name="T2" fmla="*/ 71 w 116"/>
                <a:gd name="T3" fmla="*/ 48 h 105"/>
                <a:gd name="T4" fmla="*/ 116 w 116"/>
                <a:gd name="T5" fmla="*/ 0 h 105"/>
                <a:gd name="T6" fmla="*/ 116 w 116"/>
                <a:gd name="T7" fmla="*/ 43 h 105"/>
                <a:gd name="T8" fmla="*/ 58 w 116"/>
                <a:gd name="T9" fmla="*/ 105 h 105"/>
                <a:gd name="T10" fmla="*/ 0 w 116"/>
                <a:gd name="T11" fmla="*/ 43 h 105"/>
                <a:gd name="T12" fmla="*/ 0 w 116"/>
                <a:gd name="T13" fmla="*/ 0 h 105"/>
                <a:gd name="T14" fmla="*/ 45 w 116"/>
                <a:gd name="T15" fmla="*/ 48 h 105"/>
                <a:gd name="T16" fmla="*/ 58 w 116"/>
                <a:gd name="T17" fmla="*/ 6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05">
                  <a:moveTo>
                    <a:pt x="58" y="61"/>
                  </a:moveTo>
                  <a:lnTo>
                    <a:pt x="71" y="48"/>
                  </a:lnTo>
                  <a:lnTo>
                    <a:pt x="116" y="0"/>
                  </a:lnTo>
                  <a:lnTo>
                    <a:pt x="116" y="43"/>
                  </a:lnTo>
                  <a:lnTo>
                    <a:pt x="58" y="105"/>
                  </a:lnTo>
                  <a:lnTo>
                    <a:pt x="0" y="43"/>
                  </a:lnTo>
                  <a:lnTo>
                    <a:pt x="0" y="0"/>
                  </a:lnTo>
                  <a:lnTo>
                    <a:pt x="45" y="48"/>
                  </a:lnTo>
                  <a:lnTo>
                    <a:pt x="58" y="61"/>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pPr algn="ctr"/>
              <a:endParaRPr lang="en-US" sz="900" dirty="0">
                <a:solidFill>
                  <a:srgbClr val="262626"/>
                </a:solidFill>
                <a:latin typeface="Segoe UI" pitchFamily="34" charset="0"/>
                <a:ea typeface="Segoe UI" pitchFamily="34" charset="0"/>
                <a:cs typeface="Segoe UI" pitchFamily="34" charset="0"/>
              </a:endParaRPr>
            </a:p>
          </p:txBody>
        </p:sp>
      </p:grpSp>
      <p:grpSp>
        <p:nvGrpSpPr>
          <p:cNvPr id="24" name="Item"/>
          <p:cNvGrpSpPr/>
          <p:nvPr/>
        </p:nvGrpSpPr>
        <p:grpSpPr>
          <a:xfrm>
            <a:off x="186999" y="1720110"/>
            <a:ext cx="2615258" cy="576072"/>
            <a:chOff x="1140767" y="1334878"/>
            <a:chExt cx="2615258" cy="576072"/>
          </a:xfrm>
        </p:grpSpPr>
        <p:sp>
          <p:nvSpPr>
            <p:cNvPr id="25" name="Image Dummy"/>
            <p:cNvSpPr>
              <a:spLocks/>
            </p:cNvSpPr>
            <p:nvPr/>
          </p:nvSpPr>
          <p:spPr bwMode="auto">
            <a:xfrm>
              <a:off x="1140767" y="1334878"/>
              <a:ext cx="576908" cy="576072"/>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26" name="Item Text"/>
            <p:cNvSpPr>
              <a:spLocks/>
            </p:cNvSpPr>
            <p:nvPr/>
          </p:nvSpPr>
          <p:spPr bwMode="auto">
            <a:xfrm>
              <a:off x="1755774" y="1334878"/>
              <a:ext cx="2000251" cy="57607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36576" tIns="54864" rIns="36576" bIns="54864" rtlCol="0" anchor="t"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300"/>
                </a:spcAft>
              </a:pPr>
              <a:r>
                <a:rPr lang="de-DE" sz="1100" dirty="0">
                  <a:solidFill>
                    <a:schemeClr val="tx1">
                      <a:lumMod val="85000"/>
                      <a:lumOff val="15000"/>
                    </a:schemeClr>
                  </a:solidFill>
                  <a:latin typeface="Segoe UI" pitchFamily="34" charset="0"/>
                  <a:ea typeface="Segoe UI" pitchFamily="34" charset="0"/>
                  <a:cs typeface="Segoe UI" pitchFamily="34" charset="0"/>
                </a:rPr>
                <a:t>Item Title: 1</a:t>
              </a:r>
            </a:p>
            <a:p>
              <a:pPr>
                <a:spcAft>
                  <a:spcPts val="300"/>
                </a:spcAft>
              </a:pPr>
              <a:r>
                <a:rPr lang="de-DE" sz="900" dirty="0">
                  <a:solidFill>
                    <a:schemeClr val="tx1">
                      <a:lumMod val="85000"/>
                      <a:lumOff val="15000"/>
                    </a:schemeClr>
                  </a:solidFill>
                  <a:effectLst/>
                  <a:latin typeface="Segoe UI" pitchFamily="34" charset="0"/>
                  <a:ea typeface="Segoe UI" pitchFamily="34" charset="0"/>
                  <a:cs typeface="Segoe UI" pitchFamily="34" charset="0"/>
                </a:rPr>
                <a:t>Item Subtitle: 1</a:t>
              </a:r>
            </a:p>
          </p:txBody>
        </p:sp>
      </p:grpSp>
      <p:grpSp>
        <p:nvGrpSpPr>
          <p:cNvPr id="27" name="Item"/>
          <p:cNvGrpSpPr/>
          <p:nvPr/>
        </p:nvGrpSpPr>
        <p:grpSpPr>
          <a:xfrm>
            <a:off x="186999" y="2497449"/>
            <a:ext cx="2615258" cy="576072"/>
            <a:chOff x="1140767" y="1334878"/>
            <a:chExt cx="2615258" cy="576072"/>
          </a:xfrm>
        </p:grpSpPr>
        <p:sp>
          <p:nvSpPr>
            <p:cNvPr id="28" name="Image Dummy"/>
            <p:cNvSpPr>
              <a:spLocks/>
            </p:cNvSpPr>
            <p:nvPr/>
          </p:nvSpPr>
          <p:spPr bwMode="auto">
            <a:xfrm>
              <a:off x="1140767" y="1334878"/>
              <a:ext cx="576908" cy="576072"/>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29" name="Item Text"/>
            <p:cNvSpPr>
              <a:spLocks/>
            </p:cNvSpPr>
            <p:nvPr/>
          </p:nvSpPr>
          <p:spPr bwMode="auto">
            <a:xfrm>
              <a:off x="1755774" y="1334878"/>
              <a:ext cx="2000251" cy="57607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36576" tIns="54864" rIns="36576" bIns="54864" rtlCol="0" anchor="t"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300"/>
                </a:spcAft>
              </a:pPr>
              <a:r>
                <a:rPr lang="de-DE" sz="1100" dirty="0">
                  <a:solidFill>
                    <a:schemeClr val="tx1">
                      <a:lumMod val="85000"/>
                      <a:lumOff val="15000"/>
                    </a:schemeClr>
                  </a:solidFill>
                  <a:latin typeface="Segoe UI" pitchFamily="34" charset="0"/>
                  <a:ea typeface="Segoe UI" pitchFamily="34" charset="0"/>
                  <a:cs typeface="Segoe UI" pitchFamily="34" charset="0"/>
                </a:rPr>
                <a:t>Item Title: 2</a:t>
              </a:r>
            </a:p>
            <a:p>
              <a:pPr>
                <a:spcAft>
                  <a:spcPts val="300"/>
                </a:spcAft>
              </a:pPr>
              <a:r>
                <a:rPr lang="de-DE" sz="900" dirty="0">
                  <a:solidFill>
                    <a:schemeClr val="tx1">
                      <a:lumMod val="85000"/>
                      <a:lumOff val="15000"/>
                    </a:schemeClr>
                  </a:solidFill>
                  <a:effectLst/>
                  <a:latin typeface="Segoe UI" pitchFamily="34" charset="0"/>
                  <a:ea typeface="Segoe UI" pitchFamily="34" charset="0"/>
                  <a:cs typeface="Segoe UI" pitchFamily="34" charset="0"/>
                </a:rPr>
                <a:t>Item Subtitle: </a:t>
              </a:r>
              <a:r>
                <a:rPr lang="de-DE" sz="900" dirty="0">
                  <a:solidFill>
                    <a:schemeClr val="tx1">
                      <a:lumMod val="85000"/>
                      <a:lumOff val="15000"/>
                    </a:schemeClr>
                  </a:solidFill>
                  <a:latin typeface="Segoe UI" pitchFamily="34" charset="0"/>
                  <a:ea typeface="Segoe UI" pitchFamily="34" charset="0"/>
                  <a:cs typeface="Segoe UI" pitchFamily="34" charset="0"/>
                </a:rPr>
                <a:t>2</a:t>
              </a:r>
              <a:endParaRPr lang="de-DE" sz="900" dirty="0">
                <a:solidFill>
                  <a:schemeClr val="tx1">
                    <a:lumMod val="85000"/>
                    <a:lumOff val="15000"/>
                  </a:schemeClr>
                </a:solidFill>
                <a:effectLst/>
                <a:latin typeface="Segoe UI" pitchFamily="34" charset="0"/>
                <a:ea typeface="Segoe UI" pitchFamily="34" charset="0"/>
                <a:cs typeface="Segoe UI" pitchFamily="34" charset="0"/>
              </a:endParaRPr>
            </a:p>
          </p:txBody>
        </p:sp>
      </p:grpSp>
      <p:grpSp>
        <p:nvGrpSpPr>
          <p:cNvPr id="30" name="Item"/>
          <p:cNvGrpSpPr/>
          <p:nvPr/>
        </p:nvGrpSpPr>
        <p:grpSpPr>
          <a:xfrm>
            <a:off x="186999" y="3274788"/>
            <a:ext cx="2615258" cy="576072"/>
            <a:chOff x="1140767" y="1334878"/>
            <a:chExt cx="2615258" cy="576072"/>
          </a:xfrm>
        </p:grpSpPr>
        <p:sp>
          <p:nvSpPr>
            <p:cNvPr id="31" name="Image Dummy"/>
            <p:cNvSpPr>
              <a:spLocks/>
            </p:cNvSpPr>
            <p:nvPr/>
          </p:nvSpPr>
          <p:spPr bwMode="auto">
            <a:xfrm>
              <a:off x="1140767" y="1334878"/>
              <a:ext cx="576908" cy="576072"/>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32" name="Item Text"/>
            <p:cNvSpPr>
              <a:spLocks/>
            </p:cNvSpPr>
            <p:nvPr/>
          </p:nvSpPr>
          <p:spPr bwMode="auto">
            <a:xfrm>
              <a:off x="1755774" y="1334878"/>
              <a:ext cx="2000251" cy="57607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36576" tIns="54864" rIns="36576" bIns="54864" rtlCol="0" anchor="t"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300"/>
                </a:spcAft>
              </a:pPr>
              <a:r>
                <a:rPr lang="de-DE" sz="1100" dirty="0">
                  <a:solidFill>
                    <a:schemeClr val="tx1">
                      <a:lumMod val="85000"/>
                      <a:lumOff val="15000"/>
                    </a:schemeClr>
                  </a:solidFill>
                  <a:latin typeface="Segoe UI" pitchFamily="34" charset="0"/>
                  <a:ea typeface="Segoe UI" pitchFamily="34" charset="0"/>
                  <a:cs typeface="Segoe UI" pitchFamily="34" charset="0"/>
                </a:rPr>
                <a:t>Item Title: 3</a:t>
              </a:r>
            </a:p>
            <a:p>
              <a:pPr>
                <a:spcAft>
                  <a:spcPts val="300"/>
                </a:spcAft>
              </a:pPr>
              <a:r>
                <a:rPr lang="de-DE" sz="900" dirty="0">
                  <a:solidFill>
                    <a:schemeClr val="tx1">
                      <a:lumMod val="85000"/>
                      <a:lumOff val="15000"/>
                    </a:schemeClr>
                  </a:solidFill>
                  <a:effectLst/>
                  <a:latin typeface="Segoe UI" pitchFamily="34" charset="0"/>
                  <a:ea typeface="Segoe UI" pitchFamily="34" charset="0"/>
                  <a:cs typeface="Segoe UI" pitchFamily="34" charset="0"/>
                </a:rPr>
                <a:t>Item Subtitle: </a:t>
              </a:r>
              <a:r>
                <a:rPr lang="de-DE" sz="900" dirty="0">
                  <a:solidFill>
                    <a:schemeClr val="tx1">
                      <a:lumMod val="85000"/>
                      <a:lumOff val="15000"/>
                    </a:schemeClr>
                  </a:solidFill>
                  <a:latin typeface="Segoe UI" pitchFamily="34" charset="0"/>
                  <a:ea typeface="Segoe UI" pitchFamily="34" charset="0"/>
                  <a:cs typeface="Segoe UI" pitchFamily="34" charset="0"/>
                </a:rPr>
                <a:t>3</a:t>
              </a:r>
              <a:endParaRPr lang="de-DE" sz="900" dirty="0">
                <a:solidFill>
                  <a:schemeClr val="tx1">
                    <a:lumMod val="85000"/>
                    <a:lumOff val="15000"/>
                  </a:schemeClr>
                </a:solidFill>
                <a:effectLst/>
                <a:latin typeface="Segoe UI" pitchFamily="34" charset="0"/>
                <a:ea typeface="Segoe UI" pitchFamily="34" charset="0"/>
                <a:cs typeface="Segoe UI" pitchFamily="34" charset="0"/>
              </a:endParaRPr>
            </a:p>
          </p:txBody>
        </p:sp>
      </p:grpSp>
      <p:grpSp>
        <p:nvGrpSpPr>
          <p:cNvPr id="33" name="Item"/>
          <p:cNvGrpSpPr/>
          <p:nvPr/>
        </p:nvGrpSpPr>
        <p:grpSpPr>
          <a:xfrm>
            <a:off x="186999" y="4052127"/>
            <a:ext cx="2615258" cy="576072"/>
            <a:chOff x="1140767" y="1334878"/>
            <a:chExt cx="2615258" cy="576072"/>
          </a:xfrm>
        </p:grpSpPr>
        <p:sp>
          <p:nvSpPr>
            <p:cNvPr id="34" name="Image Dummy"/>
            <p:cNvSpPr>
              <a:spLocks/>
            </p:cNvSpPr>
            <p:nvPr/>
          </p:nvSpPr>
          <p:spPr bwMode="auto">
            <a:xfrm>
              <a:off x="1140767" y="1334878"/>
              <a:ext cx="576908" cy="576072"/>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35" name="Item Text"/>
            <p:cNvSpPr>
              <a:spLocks/>
            </p:cNvSpPr>
            <p:nvPr/>
          </p:nvSpPr>
          <p:spPr bwMode="auto">
            <a:xfrm>
              <a:off x="1755774" y="1334878"/>
              <a:ext cx="2000251" cy="57607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36576" tIns="54864" rIns="36576" bIns="54864" rtlCol="0" anchor="t"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300"/>
                </a:spcAft>
              </a:pPr>
              <a:r>
                <a:rPr lang="de-DE" sz="1100" dirty="0">
                  <a:solidFill>
                    <a:schemeClr val="tx1">
                      <a:lumMod val="85000"/>
                      <a:lumOff val="15000"/>
                    </a:schemeClr>
                  </a:solidFill>
                  <a:latin typeface="Segoe UI" pitchFamily="34" charset="0"/>
                  <a:ea typeface="Segoe UI" pitchFamily="34" charset="0"/>
                  <a:cs typeface="Segoe UI" pitchFamily="34" charset="0"/>
                </a:rPr>
                <a:t>Item Title: 4</a:t>
              </a:r>
            </a:p>
            <a:p>
              <a:pPr>
                <a:spcAft>
                  <a:spcPts val="300"/>
                </a:spcAft>
              </a:pPr>
              <a:r>
                <a:rPr lang="de-DE" sz="900" dirty="0">
                  <a:solidFill>
                    <a:schemeClr val="tx1">
                      <a:lumMod val="85000"/>
                      <a:lumOff val="15000"/>
                    </a:schemeClr>
                  </a:solidFill>
                  <a:effectLst/>
                  <a:latin typeface="Segoe UI" pitchFamily="34" charset="0"/>
                  <a:ea typeface="Segoe UI" pitchFamily="34" charset="0"/>
                  <a:cs typeface="Segoe UI" pitchFamily="34" charset="0"/>
                </a:rPr>
                <a:t>Item Subtitle: </a:t>
              </a:r>
              <a:r>
                <a:rPr lang="de-DE" sz="900" dirty="0">
                  <a:solidFill>
                    <a:schemeClr val="tx1">
                      <a:lumMod val="85000"/>
                      <a:lumOff val="15000"/>
                    </a:schemeClr>
                  </a:solidFill>
                  <a:latin typeface="Segoe UI" pitchFamily="34" charset="0"/>
                  <a:ea typeface="Segoe UI" pitchFamily="34" charset="0"/>
                  <a:cs typeface="Segoe UI" pitchFamily="34" charset="0"/>
                </a:rPr>
                <a:t>4</a:t>
              </a:r>
              <a:endParaRPr lang="de-DE" sz="900" dirty="0">
                <a:solidFill>
                  <a:schemeClr val="tx1">
                    <a:lumMod val="85000"/>
                    <a:lumOff val="15000"/>
                  </a:schemeClr>
                </a:solidFill>
                <a:effectLst/>
                <a:latin typeface="Segoe UI" pitchFamily="34" charset="0"/>
                <a:ea typeface="Segoe UI" pitchFamily="34" charset="0"/>
                <a:cs typeface="Segoe UI" pitchFamily="34" charset="0"/>
              </a:endParaRPr>
            </a:p>
          </p:txBody>
        </p:sp>
      </p:grpSp>
      <p:grpSp>
        <p:nvGrpSpPr>
          <p:cNvPr id="36" name="Item"/>
          <p:cNvGrpSpPr/>
          <p:nvPr/>
        </p:nvGrpSpPr>
        <p:grpSpPr>
          <a:xfrm>
            <a:off x="186999" y="4829465"/>
            <a:ext cx="2615258" cy="576072"/>
            <a:chOff x="1140767" y="1334878"/>
            <a:chExt cx="2615258" cy="576072"/>
          </a:xfrm>
        </p:grpSpPr>
        <p:sp>
          <p:nvSpPr>
            <p:cNvPr id="37" name="Image Dummy"/>
            <p:cNvSpPr>
              <a:spLocks/>
            </p:cNvSpPr>
            <p:nvPr/>
          </p:nvSpPr>
          <p:spPr bwMode="auto">
            <a:xfrm>
              <a:off x="1140767" y="1334878"/>
              <a:ext cx="576908" cy="576072"/>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38" name="Item Text"/>
            <p:cNvSpPr>
              <a:spLocks/>
            </p:cNvSpPr>
            <p:nvPr/>
          </p:nvSpPr>
          <p:spPr bwMode="auto">
            <a:xfrm>
              <a:off x="1755774" y="1334878"/>
              <a:ext cx="2000251" cy="57607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36576" tIns="54864" rIns="36576" bIns="54864" rtlCol="0" anchor="t"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300"/>
                </a:spcAft>
              </a:pPr>
              <a:r>
                <a:rPr lang="de-DE" sz="1100" dirty="0">
                  <a:solidFill>
                    <a:schemeClr val="tx1">
                      <a:lumMod val="85000"/>
                      <a:lumOff val="15000"/>
                    </a:schemeClr>
                  </a:solidFill>
                  <a:latin typeface="Segoe UI" pitchFamily="34" charset="0"/>
                  <a:ea typeface="Segoe UI" pitchFamily="34" charset="0"/>
                  <a:cs typeface="Segoe UI" pitchFamily="34" charset="0"/>
                </a:rPr>
                <a:t>Item Title: 5</a:t>
              </a:r>
            </a:p>
            <a:p>
              <a:pPr>
                <a:spcAft>
                  <a:spcPts val="300"/>
                </a:spcAft>
              </a:pPr>
              <a:r>
                <a:rPr lang="de-DE" sz="900" dirty="0">
                  <a:solidFill>
                    <a:schemeClr val="tx1">
                      <a:lumMod val="85000"/>
                      <a:lumOff val="15000"/>
                    </a:schemeClr>
                  </a:solidFill>
                  <a:effectLst/>
                  <a:latin typeface="Segoe UI" pitchFamily="34" charset="0"/>
                  <a:ea typeface="Segoe UI" pitchFamily="34" charset="0"/>
                  <a:cs typeface="Segoe UI" pitchFamily="34" charset="0"/>
                </a:rPr>
                <a:t>Item Subtitle: </a:t>
              </a:r>
              <a:r>
                <a:rPr lang="de-DE" sz="900" dirty="0">
                  <a:solidFill>
                    <a:schemeClr val="tx1">
                      <a:lumMod val="85000"/>
                      <a:lumOff val="15000"/>
                    </a:schemeClr>
                  </a:solidFill>
                  <a:latin typeface="Segoe UI" pitchFamily="34" charset="0"/>
                  <a:ea typeface="Segoe UI" pitchFamily="34" charset="0"/>
                  <a:cs typeface="Segoe UI" pitchFamily="34" charset="0"/>
                </a:rPr>
                <a:t>5</a:t>
              </a:r>
              <a:endParaRPr lang="de-DE" sz="900" dirty="0">
                <a:solidFill>
                  <a:schemeClr val="tx1">
                    <a:lumMod val="85000"/>
                    <a:lumOff val="15000"/>
                  </a:schemeClr>
                </a:solidFill>
                <a:effectLst/>
                <a:latin typeface="Segoe UI" pitchFamily="34" charset="0"/>
                <a:ea typeface="Segoe UI" pitchFamily="34" charset="0"/>
                <a:cs typeface="Segoe UI" pitchFamily="34" charset="0"/>
              </a:endParaRPr>
            </a:p>
          </p:txBody>
        </p:sp>
      </p:grpSp>
      <p:sp>
        <p:nvSpPr>
          <p:cNvPr id="39" name="Label"/>
          <p:cNvSpPr>
            <a:spLocks/>
          </p:cNvSpPr>
          <p:nvPr/>
        </p:nvSpPr>
        <p:spPr bwMode="auto">
          <a:xfrm>
            <a:off x="111125" y="5540455"/>
            <a:ext cx="1766043" cy="357821"/>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900" dirty="0">
                <a:solidFill>
                  <a:srgbClr val="262626"/>
                </a:solidFill>
                <a:effectLst/>
                <a:latin typeface="Segoe UI" pitchFamily="34" charset="0"/>
                <a:ea typeface="Segoe UI" pitchFamily="34" charset="0"/>
                <a:cs typeface="Segoe UI" pitchFamily="34" charset="0"/>
              </a:rPr>
              <a:t>Group Title: 2 </a:t>
            </a:r>
            <a:r>
              <a:rPr lang="en-US" sz="1600" dirty="0">
                <a:solidFill>
                  <a:srgbClr val="262626"/>
                </a:solidFill>
                <a:latin typeface="Segoe UI Symbol" pitchFamily="34" charset="0"/>
                <a:ea typeface="Segoe UI Symbol" pitchFamily="34" charset="0"/>
                <a:cs typeface="Segoe UI" pitchFamily="34" charset="0"/>
              </a:rPr>
              <a:t>❯</a:t>
            </a:r>
            <a:endParaRPr lang="en-US" sz="1600" dirty="0">
              <a:solidFill>
                <a:srgbClr val="262626"/>
              </a:solidFill>
              <a:effectLst/>
              <a:latin typeface="Segoe UI Symbol" pitchFamily="34" charset="0"/>
              <a:ea typeface="Segoe UI Symbol" pitchFamily="34" charset="0"/>
              <a:cs typeface="Segoe UI" pitchFamily="34" charset="0"/>
            </a:endParaRPr>
          </a:p>
        </p:txBody>
      </p:sp>
      <p:grpSp>
        <p:nvGrpSpPr>
          <p:cNvPr id="41" name="Item"/>
          <p:cNvGrpSpPr/>
          <p:nvPr/>
        </p:nvGrpSpPr>
        <p:grpSpPr>
          <a:xfrm>
            <a:off x="186999" y="6010929"/>
            <a:ext cx="2615258" cy="576072"/>
            <a:chOff x="1140767" y="1334878"/>
            <a:chExt cx="2615258" cy="576072"/>
          </a:xfrm>
        </p:grpSpPr>
        <p:sp>
          <p:nvSpPr>
            <p:cNvPr id="42" name="Image Dummy"/>
            <p:cNvSpPr>
              <a:spLocks/>
            </p:cNvSpPr>
            <p:nvPr/>
          </p:nvSpPr>
          <p:spPr bwMode="auto">
            <a:xfrm>
              <a:off x="1140767" y="1334878"/>
              <a:ext cx="576908" cy="576072"/>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43" name="Item Text"/>
            <p:cNvSpPr>
              <a:spLocks/>
            </p:cNvSpPr>
            <p:nvPr/>
          </p:nvSpPr>
          <p:spPr bwMode="auto">
            <a:xfrm>
              <a:off x="1755774" y="1334878"/>
              <a:ext cx="2000251" cy="57607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36576" tIns="54864" rIns="36576" bIns="54864" rtlCol="0" anchor="t"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300"/>
                </a:spcAft>
              </a:pPr>
              <a:r>
                <a:rPr lang="de-DE" sz="1100" dirty="0">
                  <a:solidFill>
                    <a:schemeClr val="tx1">
                      <a:lumMod val="85000"/>
                      <a:lumOff val="15000"/>
                    </a:schemeClr>
                  </a:solidFill>
                  <a:latin typeface="Segoe UI" pitchFamily="34" charset="0"/>
                  <a:ea typeface="Segoe UI" pitchFamily="34" charset="0"/>
                  <a:cs typeface="Segoe UI" pitchFamily="34" charset="0"/>
                </a:rPr>
                <a:t>Item Title: 1</a:t>
              </a:r>
            </a:p>
            <a:p>
              <a:pPr>
                <a:spcAft>
                  <a:spcPts val="300"/>
                </a:spcAft>
              </a:pPr>
              <a:r>
                <a:rPr lang="de-DE" sz="900" dirty="0">
                  <a:solidFill>
                    <a:schemeClr val="tx1">
                      <a:lumMod val="85000"/>
                      <a:lumOff val="15000"/>
                    </a:schemeClr>
                  </a:solidFill>
                  <a:effectLst/>
                  <a:latin typeface="Segoe UI" pitchFamily="34" charset="0"/>
                  <a:ea typeface="Segoe UI" pitchFamily="34" charset="0"/>
                  <a:cs typeface="Segoe UI" pitchFamily="34" charset="0"/>
                </a:rPr>
                <a:t>Item Subtitle: 1</a:t>
              </a:r>
            </a:p>
          </p:txBody>
        </p:sp>
      </p:grpSp>
      <p:grpSp>
        <p:nvGrpSpPr>
          <p:cNvPr id="57" name="Comment"/>
          <p:cNvGrpSpPr/>
          <p:nvPr/>
        </p:nvGrpSpPr>
        <p:grpSpPr>
          <a:xfrm>
            <a:off x="3727451" y="2128690"/>
            <a:ext cx="2041079" cy="1086563"/>
            <a:chOff x="3656013" y="2809636"/>
            <a:chExt cx="2041079" cy="1086563"/>
          </a:xfrm>
        </p:grpSpPr>
        <p:grpSp>
          <p:nvGrpSpPr>
            <p:cNvPr id="56" name="Sketched Arrow"/>
            <p:cNvGrpSpPr/>
            <p:nvPr/>
          </p:nvGrpSpPr>
          <p:grpSpPr>
            <a:xfrm>
              <a:off x="3656013" y="3229449"/>
              <a:ext cx="708025" cy="666750"/>
              <a:chOff x="3246438" y="-1454150"/>
              <a:chExt cx="708025" cy="666750"/>
            </a:xfrm>
          </p:grpSpPr>
          <p:sp>
            <p:nvSpPr>
              <p:cNvPr id="54" name="Arrow Tail"/>
              <p:cNvSpPr>
                <a:spLocks/>
              </p:cNvSpPr>
              <p:nvPr/>
            </p:nvSpPr>
            <p:spPr bwMode="auto">
              <a:xfrm>
                <a:off x="3271838" y="-1454150"/>
                <a:ext cx="682625" cy="522288"/>
              </a:xfrm>
              <a:custGeom>
                <a:avLst/>
                <a:gdLst>
                  <a:gd name="T0" fmla="*/ 7161 w 7162"/>
                  <a:gd name="T1" fmla="*/ 28 h 5477"/>
                  <a:gd name="T2" fmla="*/ 7158 w 7162"/>
                  <a:gd name="T3" fmla="*/ 84 h 5477"/>
                  <a:gd name="T4" fmla="*/ 7152 w 7162"/>
                  <a:gd name="T5" fmla="*/ 174 h 5477"/>
                  <a:gd name="T6" fmla="*/ 7132 w 7162"/>
                  <a:gd name="T7" fmla="*/ 367 h 5477"/>
                  <a:gd name="T8" fmla="*/ 7099 w 7162"/>
                  <a:gd name="T9" fmla="*/ 622 h 5477"/>
                  <a:gd name="T10" fmla="*/ 6971 w 7162"/>
                  <a:gd name="T11" fmla="*/ 1276 h 5477"/>
                  <a:gd name="T12" fmla="*/ 6735 w 7162"/>
                  <a:gd name="T13" fmla="*/ 2065 h 5477"/>
                  <a:gd name="T14" fmla="*/ 6359 w 7162"/>
                  <a:gd name="T15" fmla="*/ 2912 h 5477"/>
                  <a:gd name="T16" fmla="*/ 5810 w 7162"/>
                  <a:gd name="T17" fmla="*/ 3745 h 5477"/>
                  <a:gd name="T18" fmla="*/ 5332 w 7162"/>
                  <a:gd name="T19" fmla="*/ 4256 h 5477"/>
                  <a:gd name="T20" fmla="*/ 4907 w 7162"/>
                  <a:gd name="T21" fmla="*/ 4601 h 5477"/>
                  <a:gd name="T22" fmla="*/ 4422 w 7162"/>
                  <a:gd name="T23" fmla="*/ 4901 h 5477"/>
                  <a:gd name="T24" fmla="*/ 3872 w 7162"/>
                  <a:gd name="T25" fmla="*/ 5148 h 5477"/>
                  <a:gd name="T26" fmla="*/ 3253 w 7162"/>
                  <a:gd name="T27" fmla="*/ 5332 h 5477"/>
                  <a:gd name="T28" fmla="*/ 2560 w 7162"/>
                  <a:gd name="T29" fmla="*/ 5445 h 5477"/>
                  <a:gd name="T30" fmla="*/ 1791 w 7162"/>
                  <a:gd name="T31" fmla="*/ 5477 h 5477"/>
                  <a:gd name="T32" fmla="*/ 942 w 7162"/>
                  <a:gd name="T33" fmla="*/ 5420 h 5477"/>
                  <a:gd name="T34" fmla="*/ 7 w 7162"/>
                  <a:gd name="T35" fmla="*/ 5262 h 5477"/>
                  <a:gd name="T36" fmla="*/ 331 w 7162"/>
                  <a:gd name="T37" fmla="*/ 5311 h 5477"/>
                  <a:gd name="T38" fmla="*/ 643 w 7162"/>
                  <a:gd name="T39" fmla="*/ 5364 h 5477"/>
                  <a:gd name="T40" fmla="*/ 1236 w 7162"/>
                  <a:gd name="T41" fmla="*/ 5434 h 5477"/>
                  <a:gd name="T42" fmla="*/ 1519 w 7162"/>
                  <a:gd name="T43" fmla="*/ 5453 h 5477"/>
                  <a:gd name="T44" fmla="*/ 2056 w 7162"/>
                  <a:gd name="T45" fmla="*/ 5460 h 5477"/>
                  <a:gd name="T46" fmla="*/ 2312 w 7162"/>
                  <a:gd name="T47" fmla="*/ 5449 h 5477"/>
                  <a:gd name="T48" fmla="*/ 2798 w 7162"/>
                  <a:gd name="T49" fmla="*/ 5401 h 5477"/>
                  <a:gd name="T50" fmla="*/ 3027 w 7162"/>
                  <a:gd name="T51" fmla="*/ 5363 h 5477"/>
                  <a:gd name="T52" fmla="*/ 3463 w 7162"/>
                  <a:gd name="T53" fmla="*/ 5263 h 5477"/>
                  <a:gd name="T54" fmla="*/ 3668 w 7162"/>
                  <a:gd name="T55" fmla="*/ 5202 h 5477"/>
                  <a:gd name="T56" fmla="*/ 4056 w 7162"/>
                  <a:gd name="T57" fmla="*/ 5057 h 5477"/>
                  <a:gd name="T58" fmla="*/ 4239 w 7162"/>
                  <a:gd name="T59" fmla="*/ 4975 h 5477"/>
                  <a:gd name="T60" fmla="*/ 4583 w 7162"/>
                  <a:gd name="T61" fmla="*/ 4792 h 5477"/>
                  <a:gd name="T62" fmla="*/ 4744 w 7162"/>
                  <a:gd name="T63" fmla="*/ 4693 h 5477"/>
                  <a:gd name="T64" fmla="*/ 5046 w 7162"/>
                  <a:gd name="T65" fmla="*/ 4478 h 5477"/>
                  <a:gd name="T66" fmla="*/ 5186 w 7162"/>
                  <a:gd name="T67" fmla="*/ 4363 h 5477"/>
                  <a:gd name="T68" fmla="*/ 5449 w 7162"/>
                  <a:gd name="T69" fmla="*/ 4123 h 5477"/>
                  <a:gd name="T70" fmla="*/ 5571 w 7162"/>
                  <a:gd name="T71" fmla="*/ 3997 h 5477"/>
                  <a:gd name="T72" fmla="*/ 6001 w 7162"/>
                  <a:gd name="T73" fmla="*/ 3465 h 5477"/>
                  <a:gd name="T74" fmla="*/ 6184 w 7162"/>
                  <a:gd name="T75" fmla="*/ 3188 h 5477"/>
                  <a:gd name="T76" fmla="*/ 6487 w 7162"/>
                  <a:gd name="T77" fmla="*/ 2621 h 5477"/>
                  <a:gd name="T78" fmla="*/ 6612 w 7162"/>
                  <a:gd name="T79" fmla="*/ 2339 h 5477"/>
                  <a:gd name="T80" fmla="*/ 6813 w 7162"/>
                  <a:gd name="T81" fmla="*/ 1787 h 5477"/>
                  <a:gd name="T82" fmla="*/ 6891 w 7162"/>
                  <a:gd name="T83" fmla="*/ 1523 h 5477"/>
                  <a:gd name="T84" fmla="*/ 7009 w 7162"/>
                  <a:gd name="T85" fmla="*/ 1037 h 5477"/>
                  <a:gd name="T86" fmla="*/ 7051 w 7162"/>
                  <a:gd name="T87" fmla="*/ 818 h 5477"/>
                  <a:gd name="T88" fmla="*/ 7097 w 7162"/>
                  <a:gd name="T89" fmla="*/ 528 h 5477"/>
                  <a:gd name="T90" fmla="*/ 7108 w 7162"/>
                  <a:gd name="T91" fmla="*/ 444 h 5477"/>
                  <a:gd name="T92" fmla="*/ 7125 w 7162"/>
                  <a:gd name="T93" fmla="*/ 295 h 5477"/>
                  <a:gd name="T94" fmla="*/ 7136 w 7162"/>
                  <a:gd name="T95" fmla="*/ 173 h 5477"/>
                  <a:gd name="T96" fmla="*/ 7142 w 7162"/>
                  <a:gd name="T97" fmla="*/ 83 h 5477"/>
                  <a:gd name="T98" fmla="*/ 7144 w 7162"/>
                  <a:gd name="T99" fmla="*/ 51 h 5477"/>
                  <a:gd name="T100" fmla="*/ 7146 w 7162"/>
                  <a:gd name="T101" fmla="*/ 13 h 5477"/>
                  <a:gd name="T102" fmla="*/ 7162 w 7162"/>
                  <a:gd name="T103" fmla="*/ 8 h 5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62" h="5477">
                    <a:moveTo>
                      <a:pt x="7162" y="8"/>
                    </a:moveTo>
                    <a:lnTo>
                      <a:pt x="7162" y="14"/>
                    </a:lnTo>
                    <a:lnTo>
                      <a:pt x="7161" y="28"/>
                    </a:lnTo>
                    <a:lnTo>
                      <a:pt x="7161" y="28"/>
                    </a:lnTo>
                    <a:lnTo>
                      <a:pt x="7160" y="52"/>
                    </a:lnTo>
                    <a:lnTo>
                      <a:pt x="7158" y="84"/>
                    </a:lnTo>
                    <a:lnTo>
                      <a:pt x="7155" y="125"/>
                    </a:lnTo>
                    <a:lnTo>
                      <a:pt x="7155" y="125"/>
                    </a:lnTo>
                    <a:lnTo>
                      <a:pt x="7152" y="174"/>
                    </a:lnTo>
                    <a:lnTo>
                      <a:pt x="7147" y="231"/>
                    </a:lnTo>
                    <a:lnTo>
                      <a:pt x="7140" y="296"/>
                    </a:lnTo>
                    <a:lnTo>
                      <a:pt x="7132" y="367"/>
                    </a:lnTo>
                    <a:lnTo>
                      <a:pt x="7123" y="445"/>
                    </a:lnTo>
                    <a:lnTo>
                      <a:pt x="7112" y="531"/>
                    </a:lnTo>
                    <a:lnTo>
                      <a:pt x="7099" y="622"/>
                    </a:lnTo>
                    <a:lnTo>
                      <a:pt x="7066" y="821"/>
                    </a:lnTo>
                    <a:lnTo>
                      <a:pt x="7024" y="1040"/>
                    </a:lnTo>
                    <a:lnTo>
                      <a:pt x="6971" y="1276"/>
                    </a:lnTo>
                    <a:lnTo>
                      <a:pt x="6906" y="1528"/>
                    </a:lnTo>
                    <a:lnTo>
                      <a:pt x="6828" y="1792"/>
                    </a:lnTo>
                    <a:lnTo>
                      <a:pt x="6735" y="2065"/>
                    </a:lnTo>
                    <a:lnTo>
                      <a:pt x="6627" y="2345"/>
                    </a:lnTo>
                    <a:lnTo>
                      <a:pt x="6502" y="2628"/>
                    </a:lnTo>
                    <a:lnTo>
                      <a:pt x="6359" y="2912"/>
                    </a:lnTo>
                    <a:lnTo>
                      <a:pt x="6197" y="3196"/>
                    </a:lnTo>
                    <a:lnTo>
                      <a:pt x="6014" y="3474"/>
                    </a:lnTo>
                    <a:lnTo>
                      <a:pt x="5810" y="3745"/>
                    </a:lnTo>
                    <a:lnTo>
                      <a:pt x="5583" y="4008"/>
                    </a:lnTo>
                    <a:lnTo>
                      <a:pt x="5460" y="4134"/>
                    </a:lnTo>
                    <a:lnTo>
                      <a:pt x="5332" y="4256"/>
                    </a:lnTo>
                    <a:lnTo>
                      <a:pt x="5197" y="4376"/>
                    </a:lnTo>
                    <a:lnTo>
                      <a:pt x="5055" y="4491"/>
                    </a:lnTo>
                    <a:lnTo>
                      <a:pt x="4907" y="4601"/>
                    </a:lnTo>
                    <a:lnTo>
                      <a:pt x="4753" y="4706"/>
                    </a:lnTo>
                    <a:lnTo>
                      <a:pt x="4591" y="4806"/>
                    </a:lnTo>
                    <a:lnTo>
                      <a:pt x="4422" y="4901"/>
                    </a:lnTo>
                    <a:lnTo>
                      <a:pt x="4246" y="4990"/>
                    </a:lnTo>
                    <a:lnTo>
                      <a:pt x="4063" y="5072"/>
                    </a:lnTo>
                    <a:lnTo>
                      <a:pt x="3872" y="5148"/>
                    </a:lnTo>
                    <a:lnTo>
                      <a:pt x="3673" y="5217"/>
                    </a:lnTo>
                    <a:lnTo>
                      <a:pt x="3467" y="5278"/>
                    </a:lnTo>
                    <a:lnTo>
                      <a:pt x="3253" y="5332"/>
                    </a:lnTo>
                    <a:lnTo>
                      <a:pt x="3030" y="5378"/>
                    </a:lnTo>
                    <a:lnTo>
                      <a:pt x="2800" y="5416"/>
                    </a:lnTo>
                    <a:lnTo>
                      <a:pt x="2560" y="5445"/>
                    </a:lnTo>
                    <a:lnTo>
                      <a:pt x="2313" y="5465"/>
                    </a:lnTo>
                    <a:lnTo>
                      <a:pt x="2057" y="5476"/>
                    </a:lnTo>
                    <a:lnTo>
                      <a:pt x="1791" y="5477"/>
                    </a:lnTo>
                    <a:lnTo>
                      <a:pt x="1518" y="5469"/>
                    </a:lnTo>
                    <a:lnTo>
                      <a:pt x="1235" y="5449"/>
                    </a:lnTo>
                    <a:lnTo>
                      <a:pt x="942" y="5420"/>
                    </a:lnTo>
                    <a:lnTo>
                      <a:pt x="640" y="5379"/>
                    </a:lnTo>
                    <a:lnTo>
                      <a:pt x="328" y="5326"/>
                    </a:lnTo>
                    <a:lnTo>
                      <a:pt x="7" y="5262"/>
                    </a:lnTo>
                    <a:cubicBezTo>
                      <a:pt x="3" y="5261"/>
                      <a:pt x="0" y="5257"/>
                      <a:pt x="1" y="5253"/>
                    </a:cubicBezTo>
                    <a:cubicBezTo>
                      <a:pt x="1" y="5249"/>
                      <a:pt x="6" y="5246"/>
                      <a:pt x="10" y="5247"/>
                    </a:cubicBezTo>
                    <a:lnTo>
                      <a:pt x="331" y="5311"/>
                    </a:lnTo>
                    <a:lnTo>
                      <a:pt x="331" y="5311"/>
                    </a:lnTo>
                    <a:lnTo>
                      <a:pt x="643" y="5364"/>
                    </a:lnTo>
                    <a:lnTo>
                      <a:pt x="643" y="5364"/>
                    </a:lnTo>
                    <a:lnTo>
                      <a:pt x="944" y="5405"/>
                    </a:lnTo>
                    <a:lnTo>
                      <a:pt x="943" y="5405"/>
                    </a:lnTo>
                    <a:lnTo>
                      <a:pt x="1236" y="5434"/>
                    </a:lnTo>
                    <a:lnTo>
                      <a:pt x="1236" y="5433"/>
                    </a:lnTo>
                    <a:lnTo>
                      <a:pt x="1519" y="5453"/>
                    </a:lnTo>
                    <a:lnTo>
                      <a:pt x="1519" y="5453"/>
                    </a:lnTo>
                    <a:lnTo>
                      <a:pt x="1792" y="5461"/>
                    </a:lnTo>
                    <a:lnTo>
                      <a:pt x="1791" y="5461"/>
                    </a:lnTo>
                    <a:lnTo>
                      <a:pt x="2056" y="5460"/>
                    </a:lnTo>
                    <a:lnTo>
                      <a:pt x="2056" y="5460"/>
                    </a:lnTo>
                    <a:lnTo>
                      <a:pt x="2312" y="5449"/>
                    </a:lnTo>
                    <a:lnTo>
                      <a:pt x="2312" y="5449"/>
                    </a:lnTo>
                    <a:lnTo>
                      <a:pt x="2559" y="5429"/>
                    </a:lnTo>
                    <a:lnTo>
                      <a:pt x="2559" y="5430"/>
                    </a:lnTo>
                    <a:lnTo>
                      <a:pt x="2798" y="5401"/>
                    </a:lnTo>
                    <a:lnTo>
                      <a:pt x="2797" y="5401"/>
                    </a:lnTo>
                    <a:lnTo>
                      <a:pt x="3027" y="5363"/>
                    </a:lnTo>
                    <a:lnTo>
                      <a:pt x="3027" y="5363"/>
                    </a:lnTo>
                    <a:lnTo>
                      <a:pt x="3250" y="5317"/>
                    </a:lnTo>
                    <a:lnTo>
                      <a:pt x="3250" y="5317"/>
                    </a:lnTo>
                    <a:lnTo>
                      <a:pt x="3463" y="5263"/>
                    </a:lnTo>
                    <a:lnTo>
                      <a:pt x="3462" y="5263"/>
                    </a:lnTo>
                    <a:lnTo>
                      <a:pt x="3668" y="5202"/>
                    </a:lnTo>
                    <a:lnTo>
                      <a:pt x="3668" y="5202"/>
                    </a:lnTo>
                    <a:lnTo>
                      <a:pt x="3867" y="5133"/>
                    </a:lnTo>
                    <a:lnTo>
                      <a:pt x="3866" y="5133"/>
                    </a:lnTo>
                    <a:lnTo>
                      <a:pt x="4056" y="5057"/>
                    </a:lnTo>
                    <a:lnTo>
                      <a:pt x="4056" y="5057"/>
                    </a:lnTo>
                    <a:lnTo>
                      <a:pt x="4239" y="4975"/>
                    </a:lnTo>
                    <a:lnTo>
                      <a:pt x="4239" y="4975"/>
                    </a:lnTo>
                    <a:lnTo>
                      <a:pt x="4415" y="4886"/>
                    </a:lnTo>
                    <a:lnTo>
                      <a:pt x="4415" y="4886"/>
                    </a:lnTo>
                    <a:lnTo>
                      <a:pt x="4583" y="4792"/>
                    </a:lnTo>
                    <a:lnTo>
                      <a:pt x="4582" y="4793"/>
                    </a:lnTo>
                    <a:lnTo>
                      <a:pt x="4744" y="4693"/>
                    </a:lnTo>
                    <a:lnTo>
                      <a:pt x="4744" y="4693"/>
                    </a:lnTo>
                    <a:lnTo>
                      <a:pt x="4898" y="4588"/>
                    </a:lnTo>
                    <a:lnTo>
                      <a:pt x="4898" y="4588"/>
                    </a:lnTo>
                    <a:lnTo>
                      <a:pt x="5046" y="4478"/>
                    </a:lnTo>
                    <a:lnTo>
                      <a:pt x="5045" y="4478"/>
                    </a:lnTo>
                    <a:lnTo>
                      <a:pt x="5186" y="4363"/>
                    </a:lnTo>
                    <a:lnTo>
                      <a:pt x="5186" y="4363"/>
                    </a:lnTo>
                    <a:lnTo>
                      <a:pt x="5321" y="4244"/>
                    </a:lnTo>
                    <a:lnTo>
                      <a:pt x="5321" y="4245"/>
                    </a:lnTo>
                    <a:lnTo>
                      <a:pt x="5449" y="4123"/>
                    </a:lnTo>
                    <a:lnTo>
                      <a:pt x="5449" y="4123"/>
                    </a:lnTo>
                    <a:lnTo>
                      <a:pt x="5572" y="3997"/>
                    </a:lnTo>
                    <a:lnTo>
                      <a:pt x="5571" y="3997"/>
                    </a:lnTo>
                    <a:lnTo>
                      <a:pt x="5797" y="3735"/>
                    </a:lnTo>
                    <a:lnTo>
                      <a:pt x="5797" y="3736"/>
                    </a:lnTo>
                    <a:lnTo>
                      <a:pt x="6001" y="3465"/>
                    </a:lnTo>
                    <a:lnTo>
                      <a:pt x="6001" y="3465"/>
                    </a:lnTo>
                    <a:lnTo>
                      <a:pt x="6184" y="3187"/>
                    </a:lnTo>
                    <a:lnTo>
                      <a:pt x="6184" y="3188"/>
                    </a:lnTo>
                    <a:lnTo>
                      <a:pt x="6345" y="2905"/>
                    </a:lnTo>
                    <a:lnTo>
                      <a:pt x="6344" y="2905"/>
                    </a:lnTo>
                    <a:lnTo>
                      <a:pt x="6487" y="2621"/>
                    </a:lnTo>
                    <a:lnTo>
                      <a:pt x="6487" y="2621"/>
                    </a:lnTo>
                    <a:lnTo>
                      <a:pt x="6612" y="2338"/>
                    </a:lnTo>
                    <a:lnTo>
                      <a:pt x="6612" y="2339"/>
                    </a:lnTo>
                    <a:lnTo>
                      <a:pt x="6720" y="2060"/>
                    </a:lnTo>
                    <a:lnTo>
                      <a:pt x="6720" y="2060"/>
                    </a:lnTo>
                    <a:lnTo>
                      <a:pt x="6813" y="1787"/>
                    </a:lnTo>
                    <a:lnTo>
                      <a:pt x="6813" y="1787"/>
                    </a:lnTo>
                    <a:lnTo>
                      <a:pt x="6891" y="1523"/>
                    </a:lnTo>
                    <a:lnTo>
                      <a:pt x="6891" y="1523"/>
                    </a:lnTo>
                    <a:lnTo>
                      <a:pt x="6956" y="1272"/>
                    </a:lnTo>
                    <a:lnTo>
                      <a:pt x="6956" y="1273"/>
                    </a:lnTo>
                    <a:lnTo>
                      <a:pt x="7009" y="1037"/>
                    </a:lnTo>
                    <a:lnTo>
                      <a:pt x="7009" y="1037"/>
                    </a:lnTo>
                    <a:lnTo>
                      <a:pt x="7051" y="818"/>
                    </a:lnTo>
                    <a:lnTo>
                      <a:pt x="7051" y="818"/>
                    </a:lnTo>
                    <a:lnTo>
                      <a:pt x="7084" y="619"/>
                    </a:lnTo>
                    <a:lnTo>
                      <a:pt x="7084" y="619"/>
                    </a:lnTo>
                    <a:lnTo>
                      <a:pt x="7097" y="528"/>
                    </a:lnTo>
                    <a:lnTo>
                      <a:pt x="7097" y="528"/>
                    </a:lnTo>
                    <a:lnTo>
                      <a:pt x="7108" y="443"/>
                    </a:lnTo>
                    <a:lnTo>
                      <a:pt x="7108" y="444"/>
                    </a:lnTo>
                    <a:lnTo>
                      <a:pt x="7117" y="366"/>
                    </a:lnTo>
                    <a:lnTo>
                      <a:pt x="7125" y="295"/>
                    </a:lnTo>
                    <a:lnTo>
                      <a:pt x="7125" y="295"/>
                    </a:lnTo>
                    <a:lnTo>
                      <a:pt x="7132" y="230"/>
                    </a:lnTo>
                    <a:lnTo>
                      <a:pt x="7131" y="230"/>
                    </a:lnTo>
                    <a:lnTo>
                      <a:pt x="7136" y="173"/>
                    </a:lnTo>
                    <a:lnTo>
                      <a:pt x="7136" y="173"/>
                    </a:lnTo>
                    <a:lnTo>
                      <a:pt x="7139" y="124"/>
                    </a:lnTo>
                    <a:lnTo>
                      <a:pt x="7142" y="83"/>
                    </a:lnTo>
                    <a:lnTo>
                      <a:pt x="7142" y="83"/>
                    </a:lnTo>
                    <a:lnTo>
                      <a:pt x="7144" y="51"/>
                    </a:lnTo>
                    <a:lnTo>
                      <a:pt x="7144" y="51"/>
                    </a:lnTo>
                    <a:lnTo>
                      <a:pt x="7145" y="27"/>
                    </a:lnTo>
                    <a:lnTo>
                      <a:pt x="7146" y="13"/>
                    </a:lnTo>
                    <a:lnTo>
                      <a:pt x="7146" y="13"/>
                    </a:lnTo>
                    <a:lnTo>
                      <a:pt x="7146" y="8"/>
                    </a:lnTo>
                    <a:cubicBezTo>
                      <a:pt x="7146" y="4"/>
                      <a:pt x="7150" y="0"/>
                      <a:pt x="7154" y="0"/>
                    </a:cubicBezTo>
                    <a:cubicBezTo>
                      <a:pt x="7159" y="0"/>
                      <a:pt x="7162" y="4"/>
                      <a:pt x="7162" y="8"/>
                    </a:cubicBezTo>
                    <a:close/>
                  </a:path>
                </a:pathLst>
              </a:custGeom>
              <a:solidFill>
                <a:srgbClr val="000000"/>
              </a:solidFill>
              <a:ln w="38100" cap="flat">
                <a:solidFill>
                  <a:srgbClr val="0CADDB"/>
                </a:solidFill>
                <a:prstDash val="solid"/>
                <a:round/>
                <a:headEnd/>
                <a:tailEnd/>
              </a:ln>
            </p:spPr>
            <p:txBody>
              <a:bodyPr vert="horz" wrap="square" lIns="91440" tIns="45720" rIns="91440" bIns="45720" numCol="1" anchor="t" anchorCtr="0" compatLnSpc="1">
                <a:prstTxWarp prst="textNoShape">
                  <a:avLst/>
                </a:prstTxWarp>
              </a:bodyPr>
              <a:lstStyle/>
              <a:p>
                <a:endParaRPr lang="en-US" sz="900">
                  <a:solidFill>
                    <a:srgbClr val="E13000"/>
                  </a:solidFill>
                </a:endParaRPr>
              </a:p>
            </p:txBody>
          </p:sp>
          <p:sp>
            <p:nvSpPr>
              <p:cNvPr id="55" name="Arrow Head"/>
              <p:cNvSpPr>
                <a:spLocks/>
              </p:cNvSpPr>
              <p:nvPr/>
            </p:nvSpPr>
            <p:spPr bwMode="auto">
              <a:xfrm>
                <a:off x="3246438" y="-1092200"/>
                <a:ext cx="303213" cy="304800"/>
              </a:xfrm>
              <a:custGeom>
                <a:avLst/>
                <a:gdLst>
                  <a:gd name="T0" fmla="*/ 3118 w 3186"/>
                  <a:gd name="T1" fmla="*/ 3185 h 3197"/>
                  <a:gd name="T2" fmla="*/ 3002 w 3186"/>
                  <a:gd name="T3" fmla="*/ 3158 h 3197"/>
                  <a:gd name="T4" fmla="*/ 2738 w 3186"/>
                  <a:gd name="T5" fmla="*/ 3090 h 3197"/>
                  <a:gd name="T6" fmla="*/ 2392 w 3186"/>
                  <a:gd name="T7" fmla="*/ 2994 h 3197"/>
                  <a:gd name="T8" fmla="*/ 1850 w 3186"/>
                  <a:gd name="T9" fmla="*/ 2829 h 3197"/>
                  <a:gd name="T10" fmla="*/ 1001 w 3186"/>
                  <a:gd name="T11" fmla="*/ 2524 h 3197"/>
                  <a:gd name="T12" fmla="*/ 622 w 3186"/>
                  <a:gd name="T13" fmla="*/ 2355 h 3197"/>
                  <a:gd name="T14" fmla="*/ 310 w 3186"/>
                  <a:gd name="T15" fmla="*/ 2179 h 3197"/>
                  <a:gd name="T16" fmla="*/ 94 w 3186"/>
                  <a:gd name="T17" fmla="*/ 2004 h 3197"/>
                  <a:gd name="T18" fmla="*/ 0 w 3186"/>
                  <a:gd name="T19" fmla="*/ 1828 h 3197"/>
                  <a:gd name="T20" fmla="*/ 46 w 3186"/>
                  <a:gd name="T21" fmla="*/ 1641 h 3197"/>
                  <a:gd name="T22" fmla="*/ 207 w 3186"/>
                  <a:gd name="T23" fmla="*/ 1432 h 3197"/>
                  <a:gd name="T24" fmla="*/ 453 w 3186"/>
                  <a:gd name="T25" fmla="*/ 1209 h 3197"/>
                  <a:gd name="T26" fmla="*/ 989 w 3186"/>
                  <a:gd name="T27" fmla="*/ 833 h 3197"/>
                  <a:gd name="T28" fmla="*/ 1692 w 3186"/>
                  <a:gd name="T29" fmla="*/ 419 h 3197"/>
                  <a:gd name="T30" fmla="*/ 2100 w 3186"/>
                  <a:gd name="T31" fmla="*/ 202 h 3197"/>
                  <a:gd name="T32" fmla="*/ 2263 w 3186"/>
                  <a:gd name="T33" fmla="*/ 118 h 3197"/>
                  <a:gd name="T34" fmla="*/ 2390 w 3186"/>
                  <a:gd name="T35" fmla="*/ 55 h 3197"/>
                  <a:gd name="T36" fmla="*/ 2471 w 3186"/>
                  <a:gd name="T37" fmla="*/ 16 h 3197"/>
                  <a:gd name="T38" fmla="*/ 2511 w 3186"/>
                  <a:gd name="T39" fmla="*/ 7 h 3197"/>
                  <a:gd name="T40" fmla="*/ 2499 w 3186"/>
                  <a:gd name="T41" fmla="*/ 20 h 3197"/>
                  <a:gd name="T42" fmla="*/ 2443 w 3186"/>
                  <a:gd name="T43" fmla="*/ 47 h 3197"/>
                  <a:gd name="T44" fmla="*/ 2270 w 3186"/>
                  <a:gd name="T45" fmla="*/ 133 h 3197"/>
                  <a:gd name="T46" fmla="*/ 2107 w 3186"/>
                  <a:gd name="T47" fmla="*/ 217 h 3197"/>
                  <a:gd name="T48" fmla="*/ 2014 w 3186"/>
                  <a:gd name="T49" fmla="*/ 265 h 3197"/>
                  <a:gd name="T50" fmla="*/ 1699 w 3186"/>
                  <a:gd name="T51" fmla="*/ 434 h 3197"/>
                  <a:gd name="T52" fmla="*/ 1470 w 3186"/>
                  <a:gd name="T53" fmla="*/ 562 h 3197"/>
                  <a:gd name="T54" fmla="*/ 998 w 3186"/>
                  <a:gd name="T55" fmla="*/ 846 h 3197"/>
                  <a:gd name="T56" fmla="*/ 771 w 3186"/>
                  <a:gd name="T57" fmla="*/ 996 h 3197"/>
                  <a:gd name="T58" fmla="*/ 463 w 3186"/>
                  <a:gd name="T59" fmla="*/ 1222 h 3197"/>
                  <a:gd name="T60" fmla="*/ 374 w 3186"/>
                  <a:gd name="T61" fmla="*/ 1296 h 3197"/>
                  <a:gd name="T62" fmla="*/ 218 w 3186"/>
                  <a:gd name="T63" fmla="*/ 1443 h 3197"/>
                  <a:gd name="T64" fmla="*/ 155 w 3186"/>
                  <a:gd name="T65" fmla="*/ 1513 h 3197"/>
                  <a:gd name="T66" fmla="*/ 60 w 3186"/>
                  <a:gd name="T67" fmla="*/ 1649 h 3197"/>
                  <a:gd name="T68" fmla="*/ 32 w 3186"/>
                  <a:gd name="T69" fmla="*/ 1710 h 3197"/>
                  <a:gd name="T70" fmla="*/ 16 w 3186"/>
                  <a:gd name="T71" fmla="*/ 1828 h 3197"/>
                  <a:gd name="T72" fmla="*/ 31 w 3186"/>
                  <a:gd name="T73" fmla="*/ 1880 h 3197"/>
                  <a:gd name="T74" fmla="*/ 106 w 3186"/>
                  <a:gd name="T75" fmla="*/ 1993 h 3197"/>
                  <a:gd name="T76" fmla="*/ 163 w 3186"/>
                  <a:gd name="T77" fmla="*/ 2050 h 3197"/>
                  <a:gd name="T78" fmla="*/ 319 w 3186"/>
                  <a:gd name="T79" fmla="*/ 2166 h 3197"/>
                  <a:gd name="T80" fmla="*/ 412 w 3186"/>
                  <a:gd name="T81" fmla="*/ 2224 h 3197"/>
                  <a:gd name="T82" fmla="*/ 629 w 3186"/>
                  <a:gd name="T83" fmla="*/ 2340 h 3197"/>
                  <a:gd name="T84" fmla="*/ 749 w 3186"/>
                  <a:gd name="T85" fmla="*/ 2397 h 3197"/>
                  <a:gd name="T86" fmla="*/ 1008 w 3186"/>
                  <a:gd name="T87" fmla="*/ 2509 h 3197"/>
                  <a:gd name="T88" fmla="*/ 1283 w 3186"/>
                  <a:gd name="T89" fmla="*/ 2616 h 3197"/>
                  <a:gd name="T90" fmla="*/ 1855 w 3186"/>
                  <a:gd name="T91" fmla="*/ 2814 h 3197"/>
                  <a:gd name="T92" fmla="*/ 2134 w 3186"/>
                  <a:gd name="T93" fmla="*/ 2901 h 3197"/>
                  <a:gd name="T94" fmla="*/ 2397 w 3186"/>
                  <a:gd name="T95" fmla="*/ 2979 h 3197"/>
                  <a:gd name="T96" fmla="*/ 2520 w 3186"/>
                  <a:gd name="T97" fmla="*/ 3014 h 3197"/>
                  <a:gd name="T98" fmla="*/ 2743 w 3186"/>
                  <a:gd name="T99" fmla="*/ 3075 h 3197"/>
                  <a:gd name="T100" fmla="*/ 2929 w 3186"/>
                  <a:gd name="T101" fmla="*/ 3124 h 3197"/>
                  <a:gd name="T102" fmla="*/ 3005 w 3186"/>
                  <a:gd name="T103" fmla="*/ 3143 h 3197"/>
                  <a:gd name="T104" fmla="*/ 3121 w 3186"/>
                  <a:gd name="T105" fmla="*/ 3170 h 3197"/>
                  <a:gd name="T106" fmla="*/ 3185 w 3186"/>
                  <a:gd name="T107" fmla="*/ 3190 h 3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86" h="3197">
                    <a:moveTo>
                      <a:pt x="3176" y="3196"/>
                    </a:moveTo>
                    <a:lnTo>
                      <a:pt x="3155" y="3192"/>
                    </a:lnTo>
                    <a:lnTo>
                      <a:pt x="3118" y="3185"/>
                    </a:lnTo>
                    <a:lnTo>
                      <a:pt x="3067" y="3173"/>
                    </a:lnTo>
                    <a:lnTo>
                      <a:pt x="3067" y="3173"/>
                    </a:lnTo>
                    <a:lnTo>
                      <a:pt x="3002" y="3158"/>
                    </a:lnTo>
                    <a:lnTo>
                      <a:pt x="2925" y="3139"/>
                    </a:lnTo>
                    <a:lnTo>
                      <a:pt x="2836" y="3116"/>
                    </a:lnTo>
                    <a:lnTo>
                      <a:pt x="2738" y="3090"/>
                    </a:lnTo>
                    <a:lnTo>
                      <a:pt x="2630" y="3061"/>
                    </a:lnTo>
                    <a:lnTo>
                      <a:pt x="2515" y="3029"/>
                    </a:lnTo>
                    <a:lnTo>
                      <a:pt x="2392" y="2994"/>
                    </a:lnTo>
                    <a:lnTo>
                      <a:pt x="2263" y="2956"/>
                    </a:lnTo>
                    <a:lnTo>
                      <a:pt x="2129" y="2916"/>
                    </a:lnTo>
                    <a:lnTo>
                      <a:pt x="1850" y="2829"/>
                    </a:lnTo>
                    <a:lnTo>
                      <a:pt x="1563" y="2733"/>
                    </a:lnTo>
                    <a:lnTo>
                      <a:pt x="1278" y="2631"/>
                    </a:lnTo>
                    <a:lnTo>
                      <a:pt x="1001" y="2524"/>
                    </a:lnTo>
                    <a:lnTo>
                      <a:pt x="869" y="2468"/>
                    </a:lnTo>
                    <a:lnTo>
                      <a:pt x="742" y="2412"/>
                    </a:lnTo>
                    <a:lnTo>
                      <a:pt x="622" y="2355"/>
                    </a:lnTo>
                    <a:lnTo>
                      <a:pt x="509" y="2297"/>
                    </a:lnTo>
                    <a:lnTo>
                      <a:pt x="404" y="2238"/>
                    </a:lnTo>
                    <a:lnTo>
                      <a:pt x="310" y="2179"/>
                    </a:lnTo>
                    <a:lnTo>
                      <a:pt x="226" y="2121"/>
                    </a:lnTo>
                    <a:lnTo>
                      <a:pt x="153" y="2062"/>
                    </a:lnTo>
                    <a:lnTo>
                      <a:pt x="94" y="2004"/>
                    </a:lnTo>
                    <a:lnTo>
                      <a:pt x="47" y="1945"/>
                    </a:lnTo>
                    <a:lnTo>
                      <a:pt x="16" y="1886"/>
                    </a:lnTo>
                    <a:lnTo>
                      <a:pt x="0" y="1828"/>
                    </a:lnTo>
                    <a:lnTo>
                      <a:pt x="1" y="1768"/>
                    </a:lnTo>
                    <a:lnTo>
                      <a:pt x="17" y="1706"/>
                    </a:lnTo>
                    <a:lnTo>
                      <a:pt x="46" y="1641"/>
                    </a:lnTo>
                    <a:lnTo>
                      <a:pt x="89" y="1573"/>
                    </a:lnTo>
                    <a:lnTo>
                      <a:pt x="142" y="1503"/>
                    </a:lnTo>
                    <a:lnTo>
                      <a:pt x="207" y="1432"/>
                    </a:lnTo>
                    <a:lnTo>
                      <a:pt x="280" y="1359"/>
                    </a:lnTo>
                    <a:lnTo>
                      <a:pt x="363" y="1284"/>
                    </a:lnTo>
                    <a:lnTo>
                      <a:pt x="453" y="1209"/>
                    </a:lnTo>
                    <a:lnTo>
                      <a:pt x="551" y="1134"/>
                    </a:lnTo>
                    <a:lnTo>
                      <a:pt x="762" y="983"/>
                    </a:lnTo>
                    <a:lnTo>
                      <a:pt x="989" y="833"/>
                    </a:lnTo>
                    <a:lnTo>
                      <a:pt x="1225" y="687"/>
                    </a:lnTo>
                    <a:lnTo>
                      <a:pt x="1461" y="549"/>
                    </a:lnTo>
                    <a:lnTo>
                      <a:pt x="1692" y="419"/>
                    </a:lnTo>
                    <a:lnTo>
                      <a:pt x="1907" y="303"/>
                    </a:lnTo>
                    <a:lnTo>
                      <a:pt x="2007" y="250"/>
                    </a:lnTo>
                    <a:lnTo>
                      <a:pt x="2100" y="202"/>
                    </a:lnTo>
                    <a:lnTo>
                      <a:pt x="2186" y="158"/>
                    </a:lnTo>
                    <a:lnTo>
                      <a:pt x="2186" y="158"/>
                    </a:lnTo>
                    <a:lnTo>
                      <a:pt x="2263" y="118"/>
                    </a:lnTo>
                    <a:lnTo>
                      <a:pt x="2332" y="84"/>
                    </a:lnTo>
                    <a:lnTo>
                      <a:pt x="2332" y="84"/>
                    </a:lnTo>
                    <a:lnTo>
                      <a:pt x="2390" y="55"/>
                    </a:lnTo>
                    <a:lnTo>
                      <a:pt x="2436" y="32"/>
                    </a:lnTo>
                    <a:lnTo>
                      <a:pt x="2471" y="16"/>
                    </a:lnTo>
                    <a:lnTo>
                      <a:pt x="2471" y="16"/>
                    </a:lnTo>
                    <a:lnTo>
                      <a:pt x="2492" y="5"/>
                    </a:lnTo>
                    <a:lnTo>
                      <a:pt x="2501" y="2"/>
                    </a:lnTo>
                    <a:cubicBezTo>
                      <a:pt x="2505" y="0"/>
                      <a:pt x="2509" y="3"/>
                      <a:pt x="2511" y="7"/>
                    </a:cubicBezTo>
                    <a:cubicBezTo>
                      <a:pt x="2513" y="11"/>
                      <a:pt x="2510" y="15"/>
                      <a:pt x="2506" y="17"/>
                    </a:cubicBezTo>
                    <a:lnTo>
                      <a:pt x="2498" y="20"/>
                    </a:lnTo>
                    <a:lnTo>
                      <a:pt x="2499" y="20"/>
                    </a:lnTo>
                    <a:lnTo>
                      <a:pt x="2478" y="31"/>
                    </a:lnTo>
                    <a:lnTo>
                      <a:pt x="2443" y="47"/>
                    </a:lnTo>
                    <a:lnTo>
                      <a:pt x="2443" y="47"/>
                    </a:lnTo>
                    <a:lnTo>
                      <a:pt x="2397" y="70"/>
                    </a:lnTo>
                    <a:lnTo>
                      <a:pt x="2339" y="99"/>
                    </a:lnTo>
                    <a:lnTo>
                      <a:pt x="2270" y="133"/>
                    </a:lnTo>
                    <a:lnTo>
                      <a:pt x="2270" y="133"/>
                    </a:lnTo>
                    <a:lnTo>
                      <a:pt x="2193" y="173"/>
                    </a:lnTo>
                    <a:lnTo>
                      <a:pt x="2107" y="217"/>
                    </a:lnTo>
                    <a:lnTo>
                      <a:pt x="2107" y="217"/>
                    </a:lnTo>
                    <a:lnTo>
                      <a:pt x="2014" y="265"/>
                    </a:lnTo>
                    <a:lnTo>
                      <a:pt x="2014" y="265"/>
                    </a:lnTo>
                    <a:lnTo>
                      <a:pt x="1914" y="318"/>
                    </a:lnTo>
                    <a:lnTo>
                      <a:pt x="1914" y="318"/>
                    </a:lnTo>
                    <a:lnTo>
                      <a:pt x="1699" y="434"/>
                    </a:lnTo>
                    <a:lnTo>
                      <a:pt x="1699" y="433"/>
                    </a:lnTo>
                    <a:lnTo>
                      <a:pt x="1469" y="562"/>
                    </a:lnTo>
                    <a:lnTo>
                      <a:pt x="1470" y="562"/>
                    </a:lnTo>
                    <a:lnTo>
                      <a:pt x="1234" y="700"/>
                    </a:lnTo>
                    <a:lnTo>
                      <a:pt x="1234" y="700"/>
                    </a:lnTo>
                    <a:lnTo>
                      <a:pt x="998" y="846"/>
                    </a:lnTo>
                    <a:lnTo>
                      <a:pt x="998" y="846"/>
                    </a:lnTo>
                    <a:lnTo>
                      <a:pt x="771" y="996"/>
                    </a:lnTo>
                    <a:lnTo>
                      <a:pt x="771" y="996"/>
                    </a:lnTo>
                    <a:lnTo>
                      <a:pt x="560" y="1147"/>
                    </a:lnTo>
                    <a:lnTo>
                      <a:pt x="560" y="1147"/>
                    </a:lnTo>
                    <a:lnTo>
                      <a:pt x="463" y="1222"/>
                    </a:lnTo>
                    <a:lnTo>
                      <a:pt x="464" y="1222"/>
                    </a:lnTo>
                    <a:lnTo>
                      <a:pt x="374" y="1297"/>
                    </a:lnTo>
                    <a:lnTo>
                      <a:pt x="374" y="1296"/>
                    </a:lnTo>
                    <a:lnTo>
                      <a:pt x="291" y="1370"/>
                    </a:lnTo>
                    <a:lnTo>
                      <a:pt x="291" y="1370"/>
                    </a:lnTo>
                    <a:lnTo>
                      <a:pt x="218" y="1443"/>
                    </a:lnTo>
                    <a:lnTo>
                      <a:pt x="218" y="1443"/>
                    </a:lnTo>
                    <a:lnTo>
                      <a:pt x="154" y="1514"/>
                    </a:lnTo>
                    <a:lnTo>
                      <a:pt x="155" y="1513"/>
                    </a:lnTo>
                    <a:lnTo>
                      <a:pt x="102" y="1582"/>
                    </a:lnTo>
                    <a:lnTo>
                      <a:pt x="102" y="1582"/>
                    </a:lnTo>
                    <a:lnTo>
                      <a:pt x="60" y="1649"/>
                    </a:lnTo>
                    <a:lnTo>
                      <a:pt x="61" y="1648"/>
                    </a:lnTo>
                    <a:lnTo>
                      <a:pt x="32" y="1712"/>
                    </a:lnTo>
                    <a:lnTo>
                      <a:pt x="32" y="1710"/>
                    </a:lnTo>
                    <a:lnTo>
                      <a:pt x="17" y="1771"/>
                    </a:lnTo>
                    <a:lnTo>
                      <a:pt x="17" y="1770"/>
                    </a:lnTo>
                    <a:lnTo>
                      <a:pt x="16" y="1828"/>
                    </a:lnTo>
                    <a:lnTo>
                      <a:pt x="16" y="1825"/>
                    </a:lnTo>
                    <a:lnTo>
                      <a:pt x="31" y="1881"/>
                    </a:lnTo>
                    <a:lnTo>
                      <a:pt x="31" y="1880"/>
                    </a:lnTo>
                    <a:lnTo>
                      <a:pt x="61" y="1937"/>
                    </a:lnTo>
                    <a:lnTo>
                      <a:pt x="60" y="1935"/>
                    </a:lnTo>
                    <a:lnTo>
                      <a:pt x="106" y="1993"/>
                    </a:lnTo>
                    <a:lnTo>
                      <a:pt x="105" y="1993"/>
                    </a:lnTo>
                    <a:lnTo>
                      <a:pt x="164" y="2051"/>
                    </a:lnTo>
                    <a:lnTo>
                      <a:pt x="163" y="2050"/>
                    </a:lnTo>
                    <a:lnTo>
                      <a:pt x="235" y="2108"/>
                    </a:lnTo>
                    <a:lnTo>
                      <a:pt x="235" y="2108"/>
                    </a:lnTo>
                    <a:lnTo>
                      <a:pt x="319" y="2166"/>
                    </a:lnTo>
                    <a:lnTo>
                      <a:pt x="319" y="2166"/>
                    </a:lnTo>
                    <a:lnTo>
                      <a:pt x="413" y="2225"/>
                    </a:lnTo>
                    <a:lnTo>
                      <a:pt x="412" y="2224"/>
                    </a:lnTo>
                    <a:lnTo>
                      <a:pt x="516" y="2282"/>
                    </a:lnTo>
                    <a:lnTo>
                      <a:pt x="516" y="2282"/>
                    </a:lnTo>
                    <a:lnTo>
                      <a:pt x="629" y="2340"/>
                    </a:lnTo>
                    <a:lnTo>
                      <a:pt x="629" y="2340"/>
                    </a:lnTo>
                    <a:lnTo>
                      <a:pt x="749" y="2397"/>
                    </a:lnTo>
                    <a:lnTo>
                      <a:pt x="749" y="2397"/>
                    </a:lnTo>
                    <a:lnTo>
                      <a:pt x="876" y="2453"/>
                    </a:lnTo>
                    <a:lnTo>
                      <a:pt x="876" y="2453"/>
                    </a:lnTo>
                    <a:lnTo>
                      <a:pt x="1008" y="2509"/>
                    </a:lnTo>
                    <a:lnTo>
                      <a:pt x="1007" y="2509"/>
                    </a:lnTo>
                    <a:lnTo>
                      <a:pt x="1283" y="2616"/>
                    </a:lnTo>
                    <a:lnTo>
                      <a:pt x="1283" y="2616"/>
                    </a:lnTo>
                    <a:lnTo>
                      <a:pt x="1568" y="2718"/>
                    </a:lnTo>
                    <a:lnTo>
                      <a:pt x="1568" y="2718"/>
                    </a:lnTo>
                    <a:lnTo>
                      <a:pt x="1855" y="2814"/>
                    </a:lnTo>
                    <a:lnTo>
                      <a:pt x="1855" y="2814"/>
                    </a:lnTo>
                    <a:lnTo>
                      <a:pt x="2134" y="2901"/>
                    </a:lnTo>
                    <a:lnTo>
                      <a:pt x="2134" y="2901"/>
                    </a:lnTo>
                    <a:lnTo>
                      <a:pt x="2268" y="2941"/>
                    </a:lnTo>
                    <a:lnTo>
                      <a:pt x="2268" y="2941"/>
                    </a:lnTo>
                    <a:lnTo>
                      <a:pt x="2397" y="2979"/>
                    </a:lnTo>
                    <a:lnTo>
                      <a:pt x="2397" y="2979"/>
                    </a:lnTo>
                    <a:lnTo>
                      <a:pt x="2520" y="3014"/>
                    </a:lnTo>
                    <a:lnTo>
                      <a:pt x="2520" y="3014"/>
                    </a:lnTo>
                    <a:lnTo>
                      <a:pt x="2635" y="3046"/>
                    </a:lnTo>
                    <a:lnTo>
                      <a:pt x="2635" y="3046"/>
                    </a:lnTo>
                    <a:lnTo>
                      <a:pt x="2743" y="3075"/>
                    </a:lnTo>
                    <a:lnTo>
                      <a:pt x="2841" y="3101"/>
                    </a:lnTo>
                    <a:lnTo>
                      <a:pt x="2840" y="3101"/>
                    </a:lnTo>
                    <a:lnTo>
                      <a:pt x="2929" y="3124"/>
                    </a:lnTo>
                    <a:lnTo>
                      <a:pt x="2929" y="3124"/>
                    </a:lnTo>
                    <a:lnTo>
                      <a:pt x="3005" y="3143"/>
                    </a:lnTo>
                    <a:lnTo>
                      <a:pt x="3005" y="3143"/>
                    </a:lnTo>
                    <a:lnTo>
                      <a:pt x="3070" y="3158"/>
                    </a:lnTo>
                    <a:lnTo>
                      <a:pt x="3121" y="3170"/>
                    </a:lnTo>
                    <a:lnTo>
                      <a:pt x="3121" y="3170"/>
                    </a:lnTo>
                    <a:lnTo>
                      <a:pt x="3158" y="3177"/>
                    </a:lnTo>
                    <a:lnTo>
                      <a:pt x="3179" y="3181"/>
                    </a:lnTo>
                    <a:cubicBezTo>
                      <a:pt x="3183" y="3181"/>
                      <a:pt x="3186" y="3186"/>
                      <a:pt x="3185" y="3190"/>
                    </a:cubicBezTo>
                    <a:cubicBezTo>
                      <a:pt x="3185" y="3194"/>
                      <a:pt x="3180" y="3197"/>
                      <a:pt x="3176" y="3196"/>
                    </a:cubicBezTo>
                    <a:close/>
                  </a:path>
                </a:pathLst>
              </a:custGeom>
              <a:solidFill>
                <a:srgbClr val="000000"/>
              </a:solidFill>
              <a:ln w="38100" cap="flat">
                <a:solidFill>
                  <a:srgbClr val="0CADDB"/>
                </a:solidFill>
                <a:prstDash val="solid"/>
                <a:round/>
                <a:headEnd/>
                <a:tailEnd/>
              </a:ln>
            </p:spPr>
            <p:txBody>
              <a:bodyPr vert="horz" wrap="square" lIns="91440" tIns="45720" rIns="91440" bIns="45720" numCol="1" anchor="t" anchorCtr="0" compatLnSpc="1">
                <a:prstTxWarp prst="textNoShape">
                  <a:avLst/>
                </a:prstTxWarp>
              </a:bodyPr>
              <a:lstStyle/>
              <a:p>
                <a:endParaRPr lang="en-US" sz="900">
                  <a:solidFill>
                    <a:srgbClr val="E13000"/>
                  </a:solidFill>
                </a:endParaRPr>
              </a:p>
            </p:txBody>
          </p:sp>
        </p:grpSp>
        <p:sp>
          <p:nvSpPr>
            <p:cNvPr id="58" name="Label"/>
            <p:cNvSpPr>
              <a:spLocks/>
            </p:cNvSpPr>
            <p:nvPr/>
          </p:nvSpPr>
          <p:spPr bwMode="auto">
            <a:xfrm>
              <a:off x="3807619" y="2809636"/>
              <a:ext cx="1889473" cy="357821"/>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900" b="1" dirty="0">
                  <a:solidFill>
                    <a:srgbClr val="0CADDB"/>
                  </a:solidFill>
                  <a:effectLst/>
                  <a:latin typeface="Segoe Print" pitchFamily="2" charset="0"/>
                  <a:ea typeface="Segoe UI" pitchFamily="34" charset="0"/>
                  <a:cs typeface="Segoe UI" pitchFamily="34" charset="0"/>
                </a:rPr>
                <a:t>Snapped View</a:t>
              </a:r>
              <a:endParaRPr lang="en-US" sz="1600" b="1" dirty="0">
                <a:solidFill>
                  <a:srgbClr val="0CADDB"/>
                </a:solidFill>
                <a:effectLst/>
                <a:latin typeface="Segoe Print" pitchFamily="2" charset="0"/>
                <a:ea typeface="Segoe UI Symbol" pitchFamily="34" charset="0"/>
                <a:cs typeface="Segoe UI" pitchFamily="34" charset="0"/>
              </a:endParaRPr>
            </a:p>
          </p:txBody>
        </p:sp>
      </p:grpSp>
      <p:grpSp>
        <p:nvGrpSpPr>
          <p:cNvPr id="2" name="Splitter"/>
          <p:cNvGrpSpPr/>
          <p:nvPr>
            <p:custDataLst>
              <p:tags r:id="rId2"/>
            </p:custDataLst>
          </p:nvPr>
        </p:nvGrpSpPr>
        <p:grpSpPr>
          <a:xfrm>
            <a:off x="3052572" y="0"/>
            <a:ext cx="192024" cy="6858000"/>
            <a:chOff x="7040701" y="0"/>
            <a:chExt cx="192024" cy="6858000"/>
          </a:xfrm>
        </p:grpSpPr>
        <p:sp>
          <p:nvSpPr>
            <p:cNvPr id="68" name="Splitter Background"/>
            <p:cNvSpPr>
              <a:spLocks/>
            </p:cNvSpPr>
            <p:nvPr/>
          </p:nvSpPr>
          <p:spPr bwMode="auto">
            <a:xfrm>
              <a:off x="7040701" y="0"/>
              <a:ext cx="192024" cy="6858000"/>
            </a:xfrm>
            <a:prstGeom prst="rect">
              <a:avLst/>
            </a:prstGeom>
            <a:solidFill>
              <a:schemeClr val="tx1">
                <a:lumMod val="75000"/>
                <a:lumOff val="2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Calibri" pitchFamily="34" charset="0"/>
                <a:cs typeface="Calibri" pitchFamily="34" charset="0"/>
              </a:endParaRPr>
            </a:p>
          </p:txBody>
        </p:sp>
        <p:sp>
          <p:nvSpPr>
            <p:cNvPr id="70" name="Grip"/>
            <p:cNvSpPr>
              <a:spLocks noChangeAspect="1"/>
            </p:cNvSpPr>
            <p:nvPr>
              <p:custDataLst>
                <p:tags r:id="rId3"/>
              </p:custDataLst>
            </p:nvPr>
          </p:nvSpPr>
          <p:spPr bwMode="auto">
            <a:xfrm>
              <a:off x="7109281" y="3298393"/>
              <a:ext cx="54864" cy="261214"/>
            </a:xfrm>
            <a:custGeom>
              <a:avLst/>
              <a:gdLst/>
              <a:ahLst/>
              <a:cxnLst/>
              <a:rect l="l" t="t" r="r" b="b"/>
              <a:pathLst>
                <a:path w="54864" h="261214">
                  <a:moveTo>
                    <a:pt x="27432" y="206350"/>
                  </a:moveTo>
                  <a:cubicBezTo>
                    <a:pt x="42582" y="206350"/>
                    <a:pt x="54864" y="218632"/>
                    <a:pt x="54864" y="233782"/>
                  </a:cubicBezTo>
                  <a:cubicBezTo>
                    <a:pt x="54864" y="248932"/>
                    <a:pt x="42582" y="261214"/>
                    <a:pt x="27432" y="261214"/>
                  </a:cubicBezTo>
                  <a:cubicBezTo>
                    <a:pt x="12282" y="261214"/>
                    <a:pt x="0" y="248932"/>
                    <a:pt x="0" y="233782"/>
                  </a:cubicBezTo>
                  <a:cubicBezTo>
                    <a:pt x="0" y="218632"/>
                    <a:pt x="12282" y="206350"/>
                    <a:pt x="27432" y="206350"/>
                  </a:cubicBezTo>
                  <a:close/>
                  <a:moveTo>
                    <a:pt x="27432" y="103175"/>
                  </a:moveTo>
                  <a:cubicBezTo>
                    <a:pt x="42582" y="103175"/>
                    <a:pt x="54864" y="115457"/>
                    <a:pt x="54864" y="130607"/>
                  </a:cubicBezTo>
                  <a:cubicBezTo>
                    <a:pt x="54864" y="145757"/>
                    <a:pt x="42582" y="158039"/>
                    <a:pt x="27432" y="158039"/>
                  </a:cubicBezTo>
                  <a:cubicBezTo>
                    <a:pt x="12282" y="158039"/>
                    <a:pt x="0" y="145757"/>
                    <a:pt x="0" y="130607"/>
                  </a:cubicBezTo>
                  <a:cubicBezTo>
                    <a:pt x="0" y="115457"/>
                    <a:pt x="12282" y="103175"/>
                    <a:pt x="27432" y="103175"/>
                  </a:cubicBezTo>
                  <a:close/>
                  <a:moveTo>
                    <a:pt x="27432" y="0"/>
                  </a:moveTo>
                  <a:cubicBezTo>
                    <a:pt x="42582" y="0"/>
                    <a:pt x="54864" y="12282"/>
                    <a:pt x="54864" y="27432"/>
                  </a:cubicBezTo>
                  <a:cubicBezTo>
                    <a:pt x="54864" y="42582"/>
                    <a:pt x="42582" y="54864"/>
                    <a:pt x="27432" y="54864"/>
                  </a:cubicBezTo>
                  <a:cubicBezTo>
                    <a:pt x="12282" y="54864"/>
                    <a:pt x="0" y="42582"/>
                    <a:pt x="0" y="27432"/>
                  </a:cubicBezTo>
                  <a:cubicBezTo>
                    <a:pt x="0" y="12282"/>
                    <a:pt x="12282" y="0"/>
                    <a:pt x="27432" y="0"/>
                  </a:cubicBezTo>
                  <a:close/>
                </a:path>
              </a:pathLst>
            </a:custGeom>
            <a:solidFill>
              <a:schemeClr val="bg1"/>
            </a:solidFill>
            <a:ln w="6350" cap="flat" cmpd="sng" algn="ctr">
              <a:noFill/>
              <a:prstDash val="solid"/>
              <a:round/>
              <a:headEnd type="none" w="med" len="med"/>
              <a:tailEnd type="none" w="med" len="me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333333"/>
                </a:solidFill>
                <a:latin typeface="Calibri" pitchFamily="34" charset="0"/>
                <a:cs typeface="Calibri" pitchFamily="34" charset="0"/>
              </a:endParaRPr>
            </a:p>
          </p:txBody>
        </p:sp>
      </p:grpSp>
    </p:spTree>
    <p:extLst>
      <p:ext uri="{BB962C8B-B14F-4D97-AF65-F5344CB8AC3E}">
        <p14:creationId xmlns:p14="http://schemas.microsoft.com/office/powerpoint/2010/main" val="184135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hing"/>
          <p:cNvSpPr>
            <a:spLocks/>
          </p:cNvSpPr>
          <p:nvPr/>
        </p:nvSpPr>
        <p:spPr bwMode="auto">
          <a:xfrm>
            <a:off x="0" y="0"/>
            <a:ext cx="3052572" cy="6858000"/>
          </a:xfrm>
          <a:prstGeom prst="rect">
            <a:avLst/>
          </a:prstGeom>
          <a:pattFill prst="wdUpDiag">
            <a:fgClr>
              <a:schemeClr val="bg1">
                <a:lumMod val="85000"/>
              </a:schemeClr>
            </a:fgClr>
            <a:bgClr>
              <a:schemeClr val="bg1"/>
            </a:bgClr>
          </a:patt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Calibri" pitchFamily="34" charset="0"/>
              <a:cs typeface="Calibri" pitchFamily="34" charset="0"/>
            </a:endParaRPr>
          </a:p>
        </p:txBody>
      </p:sp>
      <p:sp>
        <p:nvSpPr>
          <p:cNvPr id="12" name="Header"/>
          <p:cNvSpPr>
            <a:spLocks/>
          </p:cNvSpPr>
          <p:nvPr/>
        </p:nvSpPr>
        <p:spPr bwMode="auto">
          <a:xfrm>
            <a:off x="4292643" y="401228"/>
            <a:ext cx="2182823" cy="711764"/>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4200" dirty="0">
                <a:solidFill>
                  <a:srgbClr val="262626"/>
                </a:solidFill>
                <a:effectLst/>
                <a:latin typeface="Segoe UI Light" pitchFamily="34" charset="0"/>
                <a:ea typeface="Segoe UI" pitchFamily="34" charset="0"/>
                <a:cs typeface="Segoe UI" pitchFamily="34" charset="0"/>
              </a:rPr>
              <a:t>Grid App</a:t>
            </a:r>
          </a:p>
        </p:txBody>
      </p:sp>
      <p:sp>
        <p:nvSpPr>
          <p:cNvPr id="13" name="Group Title"/>
          <p:cNvSpPr>
            <a:spLocks/>
          </p:cNvSpPr>
          <p:nvPr/>
        </p:nvSpPr>
        <p:spPr bwMode="auto">
          <a:xfrm>
            <a:off x="4292643" y="1249637"/>
            <a:ext cx="1766043" cy="357821"/>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900" dirty="0">
                <a:solidFill>
                  <a:srgbClr val="262626"/>
                </a:solidFill>
                <a:effectLst/>
                <a:latin typeface="Segoe UI" pitchFamily="34" charset="0"/>
                <a:ea typeface="Segoe UI" pitchFamily="34" charset="0"/>
                <a:cs typeface="Segoe UI" pitchFamily="34" charset="0"/>
              </a:rPr>
              <a:t>Group Title: 1 </a:t>
            </a:r>
            <a:r>
              <a:rPr lang="en-US" sz="1600" dirty="0">
                <a:solidFill>
                  <a:srgbClr val="262626"/>
                </a:solidFill>
                <a:latin typeface="Segoe UI Symbol" pitchFamily="34" charset="0"/>
                <a:ea typeface="Segoe UI Symbol" pitchFamily="34" charset="0"/>
                <a:cs typeface="Segoe UI" pitchFamily="34" charset="0"/>
              </a:rPr>
              <a:t>❯</a:t>
            </a:r>
            <a:endParaRPr lang="en-US" sz="1600" dirty="0">
              <a:solidFill>
                <a:srgbClr val="262626"/>
              </a:solidFill>
              <a:effectLst/>
              <a:latin typeface="Segoe UI Symbol" pitchFamily="34" charset="0"/>
              <a:ea typeface="Segoe UI Symbol" pitchFamily="34" charset="0"/>
              <a:cs typeface="Segoe UI" pitchFamily="34" charset="0"/>
            </a:endParaRPr>
          </a:p>
        </p:txBody>
      </p:sp>
      <p:sp>
        <p:nvSpPr>
          <p:cNvPr id="14" name="Group Title"/>
          <p:cNvSpPr>
            <a:spLocks/>
          </p:cNvSpPr>
          <p:nvPr/>
        </p:nvSpPr>
        <p:spPr bwMode="auto">
          <a:xfrm>
            <a:off x="10033044" y="1249636"/>
            <a:ext cx="1766043" cy="357821"/>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900" dirty="0">
                <a:solidFill>
                  <a:srgbClr val="262626"/>
                </a:solidFill>
                <a:effectLst/>
                <a:latin typeface="Segoe UI" pitchFamily="34" charset="0"/>
                <a:ea typeface="Segoe UI" pitchFamily="34" charset="0"/>
                <a:cs typeface="Segoe UI" pitchFamily="34" charset="0"/>
              </a:rPr>
              <a:t>Group Title: 2 </a:t>
            </a:r>
            <a:r>
              <a:rPr lang="en-US" sz="1600" dirty="0">
                <a:solidFill>
                  <a:srgbClr val="262626"/>
                </a:solidFill>
                <a:latin typeface="Segoe UI Symbol" pitchFamily="34" charset="0"/>
                <a:ea typeface="Segoe UI Symbol" pitchFamily="34" charset="0"/>
                <a:cs typeface="Segoe UI" pitchFamily="34" charset="0"/>
              </a:rPr>
              <a:t>❯</a:t>
            </a:r>
            <a:endParaRPr lang="en-US" sz="1600" dirty="0">
              <a:solidFill>
                <a:srgbClr val="262626"/>
              </a:solidFill>
              <a:effectLst/>
              <a:latin typeface="Segoe UI Symbol" pitchFamily="34" charset="0"/>
              <a:ea typeface="Segoe UI Symbol" pitchFamily="34" charset="0"/>
              <a:cs typeface="Segoe UI" pitchFamily="34" charset="0"/>
            </a:endParaRPr>
          </a:p>
        </p:txBody>
      </p:sp>
      <p:grpSp>
        <p:nvGrpSpPr>
          <p:cNvPr id="19" name="Grid Item"/>
          <p:cNvGrpSpPr/>
          <p:nvPr/>
        </p:nvGrpSpPr>
        <p:grpSpPr>
          <a:xfrm>
            <a:off x="10127011" y="4192959"/>
            <a:ext cx="2064989" cy="2386856"/>
            <a:chOff x="6877657" y="4192959"/>
            <a:chExt cx="2386995" cy="2386856"/>
          </a:xfrm>
        </p:grpSpPr>
        <p:sp>
          <p:nvSpPr>
            <p:cNvPr id="20" name="Title"/>
            <p:cNvSpPr>
              <a:spLocks/>
            </p:cNvSpPr>
            <p:nvPr/>
          </p:nvSpPr>
          <p:spPr bwMode="auto">
            <a:xfrm>
              <a:off x="6877658" y="5713039"/>
              <a:ext cx="2386994" cy="866776"/>
            </a:xfrm>
            <a:prstGeom prst="rect">
              <a:avLst/>
            </a:prstGeom>
            <a:solidFill>
              <a:schemeClr val="bg1">
                <a:lumMod val="7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100" b="1" dirty="0">
                  <a:solidFill>
                    <a:srgbClr val="262626"/>
                  </a:solidFill>
                  <a:latin typeface="Segoe UI" pitchFamily="34" charset="0"/>
                  <a:ea typeface="Segoe UI" pitchFamily="34" charset="0"/>
                  <a:cs typeface="Segoe UI" pitchFamily="34" charset="0"/>
                </a:rPr>
                <a:t>Item Title: 2</a:t>
              </a:r>
              <a:endParaRPr lang="en-US" sz="1100" b="1" dirty="0">
                <a:solidFill>
                  <a:srgbClr val="262626"/>
                </a:solidFill>
                <a:latin typeface="Segoe UI" pitchFamily="34" charset="0"/>
                <a:ea typeface="Segoe UI" pitchFamily="34" charset="0"/>
                <a:cs typeface="Segoe UI" pitchFamily="34" charset="0"/>
              </a:endParaRPr>
            </a:p>
          </p:txBody>
        </p:sp>
        <p:sp>
          <p:nvSpPr>
            <p:cNvPr id="21" name="Subtitle"/>
            <p:cNvSpPr>
              <a:spLocks/>
            </p:cNvSpPr>
            <p:nvPr/>
          </p:nvSpPr>
          <p:spPr bwMode="auto">
            <a:xfrm>
              <a:off x="6877658" y="6226524"/>
              <a:ext cx="2386994" cy="353291"/>
            </a:xfrm>
            <a:prstGeom prst="rect">
              <a:avLst/>
            </a:prstGeom>
            <a:no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900" dirty="0">
                  <a:solidFill>
                    <a:srgbClr val="262626"/>
                  </a:solidFill>
                  <a:latin typeface="Segoe UI" pitchFamily="34" charset="0"/>
                  <a:ea typeface="Segoe UI" pitchFamily="34" charset="0"/>
                  <a:cs typeface="Segoe UI" pitchFamily="34" charset="0"/>
                </a:rPr>
                <a:t>Item Subtitle: 2</a:t>
              </a:r>
              <a:endParaRPr lang="en-US" sz="900" dirty="0">
                <a:solidFill>
                  <a:srgbClr val="262626"/>
                </a:solidFill>
                <a:latin typeface="Segoe UI" pitchFamily="34" charset="0"/>
                <a:ea typeface="Segoe UI" pitchFamily="34" charset="0"/>
                <a:cs typeface="Segoe UI" pitchFamily="34" charset="0"/>
              </a:endParaRPr>
            </a:p>
          </p:txBody>
        </p:sp>
        <p:sp>
          <p:nvSpPr>
            <p:cNvPr id="22" name="Image Dummy"/>
            <p:cNvSpPr>
              <a:spLocks/>
            </p:cNvSpPr>
            <p:nvPr/>
          </p:nvSpPr>
          <p:spPr bwMode="auto">
            <a:xfrm>
              <a:off x="6877657" y="4192959"/>
              <a:ext cx="2386994" cy="1520079"/>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grpSp>
      <p:grpSp>
        <p:nvGrpSpPr>
          <p:cNvPr id="23" name="Grid Item"/>
          <p:cNvGrpSpPr/>
          <p:nvPr/>
        </p:nvGrpSpPr>
        <p:grpSpPr>
          <a:xfrm>
            <a:off x="10127012" y="1708896"/>
            <a:ext cx="2064988" cy="2386854"/>
            <a:chOff x="6877658" y="1708896"/>
            <a:chExt cx="2386994" cy="2386854"/>
          </a:xfrm>
        </p:grpSpPr>
        <p:sp>
          <p:nvSpPr>
            <p:cNvPr id="24" name="Title"/>
            <p:cNvSpPr>
              <a:spLocks/>
            </p:cNvSpPr>
            <p:nvPr/>
          </p:nvSpPr>
          <p:spPr bwMode="auto">
            <a:xfrm>
              <a:off x="6877658" y="3228974"/>
              <a:ext cx="2386994" cy="866776"/>
            </a:xfrm>
            <a:prstGeom prst="rect">
              <a:avLst/>
            </a:prstGeom>
            <a:solidFill>
              <a:schemeClr val="bg1">
                <a:lumMod val="7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100" b="1" dirty="0">
                  <a:solidFill>
                    <a:srgbClr val="262626"/>
                  </a:solidFill>
                  <a:latin typeface="Segoe UI" pitchFamily="34" charset="0"/>
                  <a:ea typeface="Segoe UI" pitchFamily="34" charset="0"/>
                  <a:cs typeface="Segoe UI" pitchFamily="34" charset="0"/>
                </a:rPr>
                <a:t>Item Title: 1</a:t>
              </a:r>
              <a:endParaRPr lang="en-US" sz="1100" b="1" dirty="0">
                <a:solidFill>
                  <a:srgbClr val="262626"/>
                </a:solidFill>
                <a:latin typeface="Segoe UI" pitchFamily="34" charset="0"/>
                <a:ea typeface="Segoe UI" pitchFamily="34" charset="0"/>
                <a:cs typeface="Segoe UI" pitchFamily="34" charset="0"/>
              </a:endParaRPr>
            </a:p>
          </p:txBody>
        </p:sp>
        <p:sp>
          <p:nvSpPr>
            <p:cNvPr id="25" name="Subtitle"/>
            <p:cNvSpPr>
              <a:spLocks/>
            </p:cNvSpPr>
            <p:nvPr/>
          </p:nvSpPr>
          <p:spPr bwMode="auto">
            <a:xfrm>
              <a:off x="6877658" y="3742459"/>
              <a:ext cx="2386994" cy="353291"/>
            </a:xfrm>
            <a:prstGeom prst="rect">
              <a:avLst/>
            </a:prstGeom>
            <a:no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900" dirty="0">
                  <a:solidFill>
                    <a:srgbClr val="262626"/>
                  </a:solidFill>
                  <a:latin typeface="Segoe UI" pitchFamily="34" charset="0"/>
                  <a:ea typeface="Segoe UI" pitchFamily="34" charset="0"/>
                  <a:cs typeface="Segoe UI" pitchFamily="34" charset="0"/>
                </a:rPr>
                <a:t>Item Subtitle: 1</a:t>
              </a:r>
              <a:endParaRPr lang="en-US" sz="900" dirty="0">
                <a:solidFill>
                  <a:srgbClr val="262626"/>
                </a:solidFill>
                <a:latin typeface="Segoe UI" pitchFamily="34" charset="0"/>
                <a:ea typeface="Segoe UI" pitchFamily="34" charset="0"/>
                <a:cs typeface="Segoe UI" pitchFamily="34" charset="0"/>
              </a:endParaRPr>
            </a:p>
          </p:txBody>
        </p:sp>
        <p:sp>
          <p:nvSpPr>
            <p:cNvPr id="26" name="Image Dummy"/>
            <p:cNvSpPr>
              <a:spLocks/>
            </p:cNvSpPr>
            <p:nvPr/>
          </p:nvSpPr>
          <p:spPr bwMode="auto">
            <a:xfrm>
              <a:off x="6877658" y="1708896"/>
              <a:ext cx="2386994" cy="1520079"/>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grpSp>
      <p:grpSp>
        <p:nvGrpSpPr>
          <p:cNvPr id="27" name="Grid Item"/>
          <p:cNvGrpSpPr/>
          <p:nvPr/>
        </p:nvGrpSpPr>
        <p:grpSpPr>
          <a:xfrm>
            <a:off x="6856458" y="4192960"/>
            <a:ext cx="2386995" cy="2386856"/>
            <a:chOff x="3607104" y="4192960"/>
            <a:chExt cx="2386995" cy="2386856"/>
          </a:xfrm>
        </p:grpSpPr>
        <p:sp>
          <p:nvSpPr>
            <p:cNvPr id="28" name="Title"/>
            <p:cNvSpPr>
              <a:spLocks/>
            </p:cNvSpPr>
            <p:nvPr/>
          </p:nvSpPr>
          <p:spPr bwMode="auto">
            <a:xfrm>
              <a:off x="3607105" y="5713040"/>
              <a:ext cx="2386994" cy="866776"/>
            </a:xfrm>
            <a:prstGeom prst="rect">
              <a:avLst/>
            </a:prstGeom>
            <a:solidFill>
              <a:schemeClr val="bg1">
                <a:lumMod val="7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100" b="1" dirty="0">
                  <a:solidFill>
                    <a:srgbClr val="262626"/>
                  </a:solidFill>
                  <a:latin typeface="Segoe UI" pitchFamily="34" charset="0"/>
                  <a:ea typeface="Segoe UI" pitchFamily="34" charset="0"/>
                  <a:cs typeface="Segoe UI" pitchFamily="34" charset="0"/>
                </a:rPr>
                <a:t>Item Title: 4</a:t>
              </a:r>
              <a:endParaRPr lang="en-US" sz="1100" b="1" dirty="0">
                <a:solidFill>
                  <a:srgbClr val="262626"/>
                </a:solidFill>
                <a:latin typeface="Segoe UI" pitchFamily="34" charset="0"/>
                <a:ea typeface="Segoe UI" pitchFamily="34" charset="0"/>
                <a:cs typeface="Segoe UI" pitchFamily="34" charset="0"/>
              </a:endParaRPr>
            </a:p>
          </p:txBody>
        </p:sp>
        <p:sp>
          <p:nvSpPr>
            <p:cNvPr id="29" name="Subtitle"/>
            <p:cNvSpPr>
              <a:spLocks/>
            </p:cNvSpPr>
            <p:nvPr/>
          </p:nvSpPr>
          <p:spPr bwMode="auto">
            <a:xfrm>
              <a:off x="3607105" y="6226525"/>
              <a:ext cx="2386994" cy="353291"/>
            </a:xfrm>
            <a:prstGeom prst="rect">
              <a:avLst/>
            </a:prstGeom>
            <a:no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900" dirty="0">
                  <a:solidFill>
                    <a:srgbClr val="262626"/>
                  </a:solidFill>
                  <a:latin typeface="Segoe UI" pitchFamily="34" charset="0"/>
                  <a:ea typeface="Segoe UI" pitchFamily="34" charset="0"/>
                  <a:cs typeface="Segoe UI" pitchFamily="34" charset="0"/>
                </a:rPr>
                <a:t>Item Subtitle: 4</a:t>
              </a:r>
              <a:endParaRPr lang="en-US" sz="900" dirty="0">
                <a:solidFill>
                  <a:srgbClr val="262626"/>
                </a:solidFill>
                <a:latin typeface="Segoe UI" pitchFamily="34" charset="0"/>
                <a:ea typeface="Segoe UI" pitchFamily="34" charset="0"/>
                <a:cs typeface="Segoe UI" pitchFamily="34" charset="0"/>
              </a:endParaRPr>
            </a:p>
          </p:txBody>
        </p:sp>
        <p:sp>
          <p:nvSpPr>
            <p:cNvPr id="30" name="Image Dummy"/>
            <p:cNvSpPr>
              <a:spLocks/>
            </p:cNvSpPr>
            <p:nvPr/>
          </p:nvSpPr>
          <p:spPr bwMode="auto">
            <a:xfrm>
              <a:off x="3607104" y="4192960"/>
              <a:ext cx="2386994" cy="1520079"/>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grpSp>
      <p:grpSp>
        <p:nvGrpSpPr>
          <p:cNvPr id="31" name="Grid Item"/>
          <p:cNvGrpSpPr/>
          <p:nvPr/>
        </p:nvGrpSpPr>
        <p:grpSpPr>
          <a:xfrm>
            <a:off x="6856459" y="1708896"/>
            <a:ext cx="2390625" cy="2386855"/>
            <a:chOff x="3607105" y="1708896"/>
            <a:chExt cx="2390625" cy="2386855"/>
          </a:xfrm>
        </p:grpSpPr>
        <p:sp>
          <p:nvSpPr>
            <p:cNvPr id="32" name="Title"/>
            <p:cNvSpPr>
              <a:spLocks/>
            </p:cNvSpPr>
            <p:nvPr/>
          </p:nvSpPr>
          <p:spPr bwMode="auto">
            <a:xfrm>
              <a:off x="3607105" y="3228975"/>
              <a:ext cx="2386994" cy="866776"/>
            </a:xfrm>
            <a:prstGeom prst="rect">
              <a:avLst/>
            </a:prstGeom>
            <a:solidFill>
              <a:schemeClr val="bg1">
                <a:lumMod val="7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100" b="1" dirty="0">
                  <a:solidFill>
                    <a:srgbClr val="262626"/>
                  </a:solidFill>
                  <a:latin typeface="Segoe UI" pitchFamily="34" charset="0"/>
                  <a:ea typeface="Segoe UI" pitchFamily="34" charset="0"/>
                  <a:cs typeface="Segoe UI" pitchFamily="34" charset="0"/>
                </a:rPr>
                <a:t>Item Title: 3</a:t>
              </a:r>
              <a:endParaRPr lang="en-US" sz="1100" b="1" dirty="0">
                <a:solidFill>
                  <a:srgbClr val="262626"/>
                </a:solidFill>
                <a:latin typeface="Segoe UI" pitchFamily="34" charset="0"/>
                <a:ea typeface="Segoe UI" pitchFamily="34" charset="0"/>
                <a:cs typeface="Segoe UI" pitchFamily="34" charset="0"/>
              </a:endParaRPr>
            </a:p>
          </p:txBody>
        </p:sp>
        <p:sp>
          <p:nvSpPr>
            <p:cNvPr id="33" name="Subtitle"/>
            <p:cNvSpPr>
              <a:spLocks/>
            </p:cNvSpPr>
            <p:nvPr/>
          </p:nvSpPr>
          <p:spPr bwMode="auto">
            <a:xfrm>
              <a:off x="3607105" y="3742460"/>
              <a:ext cx="2386994" cy="353291"/>
            </a:xfrm>
            <a:prstGeom prst="rect">
              <a:avLst/>
            </a:prstGeom>
            <a:no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900" dirty="0">
                  <a:solidFill>
                    <a:srgbClr val="262626"/>
                  </a:solidFill>
                  <a:latin typeface="Segoe UI" pitchFamily="34" charset="0"/>
                  <a:ea typeface="Segoe UI" pitchFamily="34" charset="0"/>
                  <a:cs typeface="Segoe UI" pitchFamily="34" charset="0"/>
                </a:rPr>
                <a:t>Item Subtitle: 3</a:t>
              </a:r>
              <a:endParaRPr lang="en-US" sz="900" dirty="0">
                <a:solidFill>
                  <a:srgbClr val="262626"/>
                </a:solidFill>
                <a:latin typeface="Segoe UI" pitchFamily="34" charset="0"/>
                <a:ea typeface="Segoe UI" pitchFamily="34" charset="0"/>
                <a:cs typeface="Segoe UI" pitchFamily="34" charset="0"/>
              </a:endParaRPr>
            </a:p>
          </p:txBody>
        </p:sp>
        <p:sp>
          <p:nvSpPr>
            <p:cNvPr id="34" name="Image Dummy"/>
            <p:cNvSpPr>
              <a:spLocks/>
            </p:cNvSpPr>
            <p:nvPr/>
          </p:nvSpPr>
          <p:spPr bwMode="auto">
            <a:xfrm>
              <a:off x="3610736" y="1708896"/>
              <a:ext cx="2386994" cy="1520079"/>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grpSp>
      <p:grpSp>
        <p:nvGrpSpPr>
          <p:cNvPr id="35" name="Grid Item"/>
          <p:cNvGrpSpPr/>
          <p:nvPr/>
        </p:nvGrpSpPr>
        <p:grpSpPr>
          <a:xfrm>
            <a:off x="4386610" y="4192960"/>
            <a:ext cx="2386995" cy="2386856"/>
            <a:chOff x="1137256" y="4192960"/>
            <a:chExt cx="2386995" cy="2386856"/>
          </a:xfrm>
        </p:grpSpPr>
        <p:sp>
          <p:nvSpPr>
            <p:cNvPr id="36" name="Title"/>
            <p:cNvSpPr>
              <a:spLocks/>
            </p:cNvSpPr>
            <p:nvPr/>
          </p:nvSpPr>
          <p:spPr bwMode="auto">
            <a:xfrm>
              <a:off x="1137257" y="5713040"/>
              <a:ext cx="2386994" cy="866776"/>
            </a:xfrm>
            <a:prstGeom prst="rect">
              <a:avLst/>
            </a:prstGeom>
            <a:solidFill>
              <a:schemeClr val="bg1">
                <a:lumMod val="7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100" b="1" dirty="0">
                  <a:solidFill>
                    <a:srgbClr val="262626"/>
                  </a:solidFill>
                  <a:latin typeface="Segoe UI" pitchFamily="34" charset="0"/>
                  <a:ea typeface="Segoe UI" pitchFamily="34" charset="0"/>
                  <a:cs typeface="Segoe UI" pitchFamily="34" charset="0"/>
                </a:rPr>
                <a:t>Item Title: 2</a:t>
              </a:r>
              <a:endParaRPr lang="en-US" sz="1100" b="1" dirty="0">
                <a:solidFill>
                  <a:srgbClr val="262626"/>
                </a:solidFill>
                <a:latin typeface="Segoe UI" pitchFamily="34" charset="0"/>
                <a:ea typeface="Segoe UI" pitchFamily="34" charset="0"/>
                <a:cs typeface="Segoe UI" pitchFamily="34" charset="0"/>
              </a:endParaRPr>
            </a:p>
          </p:txBody>
        </p:sp>
        <p:sp>
          <p:nvSpPr>
            <p:cNvPr id="37" name="Subtitle"/>
            <p:cNvSpPr>
              <a:spLocks/>
            </p:cNvSpPr>
            <p:nvPr/>
          </p:nvSpPr>
          <p:spPr bwMode="auto">
            <a:xfrm>
              <a:off x="1137257" y="6226525"/>
              <a:ext cx="2386994" cy="353291"/>
            </a:xfrm>
            <a:prstGeom prst="rect">
              <a:avLst/>
            </a:prstGeom>
            <a:no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900" dirty="0">
                  <a:solidFill>
                    <a:srgbClr val="262626"/>
                  </a:solidFill>
                  <a:latin typeface="Segoe UI" pitchFamily="34" charset="0"/>
                  <a:ea typeface="Segoe UI" pitchFamily="34" charset="0"/>
                  <a:cs typeface="Segoe UI" pitchFamily="34" charset="0"/>
                </a:rPr>
                <a:t>Item Subtitle: 2</a:t>
              </a:r>
              <a:endParaRPr lang="en-US" sz="900" dirty="0">
                <a:solidFill>
                  <a:srgbClr val="262626"/>
                </a:solidFill>
                <a:latin typeface="Segoe UI" pitchFamily="34" charset="0"/>
                <a:ea typeface="Segoe UI" pitchFamily="34" charset="0"/>
                <a:cs typeface="Segoe UI" pitchFamily="34" charset="0"/>
              </a:endParaRPr>
            </a:p>
          </p:txBody>
        </p:sp>
        <p:sp>
          <p:nvSpPr>
            <p:cNvPr id="38" name="Image Dummy"/>
            <p:cNvSpPr>
              <a:spLocks/>
            </p:cNvSpPr>
            <p:nvPr/>
          </p:nvSpPr>
          <p:spPr bwMode="auto">
            <a:xfrm>
              <a:off x="1137256" y="4192960"/>
              <a:ext cx="2386994" cy="1520079"/>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grpSp>
      <p:grpSp>
        <p:nvGrpSpPr>
          <p:cNvPr id="39" name="Grid Item"/>
          <p:cNvGrpSpPr/>
          <p:nvPr/>
        </p:nvGrpSpPr>
        <p:grpSpPr>
          <a:xfrm>
            <a:off x="4386610" y="1708896"/>
            <a:ext cx="2386995" cy="2386855"/>
            <a:chOff x="1137256" y="1708896"/>
            <a:chExt cx="2386995" cy="2386855"/>
          </a:xfrm>
        </p:grpSpPr>
        <p:sp>
          <p:nvSpPr>
            <p:cNvPr id="40" name="Title"/>
            <p:cNvSpPr>
              <a:spLocks/>
            </p:cNvSpPr>
            <p:nvPr/>
          </p:nvSpPr>
          <p:spPr bwMode="auto">
            <a:xfrm>
              <a:off x="1137257" y="3228975"/>
              <a:ext cx="2386994" cy="866776"/>
            </a:xfrm>
            <a:prstGeom prst="rect">
              <a:avLst/>
            </a:prstGeom>
            <a:solidFill>
              <a:schemeClr val="bg1">
                <a:lumMod val="7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100" b="1" dirty="0">
                  <a:solidFill>
                    <a:srgbClr val="262626"/>
                  </a:solidFill>
                  <a:latin typeface="Segoe UI" pitchFamily="34" charset="0"/>
                  <a:ea typeface="Segoe UI" pitchFamily="34" charset="0"/>
                  <a:cs typeface="Segoe UI" pitchFamily="34" charset="0"/>
                </a:rPr>
                <a:t>Item Title: 1</a:t>
              </a:r>
              <a:endParaRPr lang="en-US" sz="1100" b="1" dirty="0">
                <a:solidFill>
                  <a:srgbClr val="262626"/>
                </a:solidFill>
                <a:latin typeface="Segoe UI" pitchFamily="34" charset="0"/>
                <a:ea typeface="Segoe UI" pitchFamily="34" charset="0"/>
                <a:cs typeface="Segoe UI" pitchFamily="34" charset="0"/>
              </a:endParaRPr>
            </a:p>
          </p:txBody>
        </p:sp>
        <p:sp>
          <p:nvSpPr>
            <p:cNvPr id="41" name="Subtitle"/>
            <p:cNvSpPr>
              <a:spLocks/>
            </p:cNvSpPr>
            <p:nvPr/>
          </p:nvSpPr>
          <p:spPr bwMode="auto">
            <a:xfrm>
              <a:off x="1137257" y="3742460"/>
              <a:ext cx="2386994" cy="353291"/>
            </a:xfrm>
            <a:prstGeom prst="rect">
              <a:avLst/>
            </a:prstGeom>
            <a:no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900" dirty="0">
                  <a:solidFill>
                    <a:srgbClr val="262626"/>
                  </a:solidFill>
                  <a:latin typeface="Segoe UI" pitchFamily="34" charset="0"/>
                  <a:ea typeface="Segoe UI" pitchFamily="34" charset="0"/>
                  <a:cs typeface="Segoe UI" pitchFamily="34" charset="0"/>
                </a:rPr>
                <a:t>Item Subtitle: 1</a:t>
              </a:r>
              <a:endParaRPr lang="en-US" sz="900" dirty="0">
                <a:solidFill>
                  <a:srgbClr val="262626"/>
                </a:solidFill>
                <a:latin typeface="Segoe UI" pitchFamily="34" charset="0"/>
                <a:ea typeface="Segoe UI" pitchFamily="34" charset="0"/>
                <a:cs typeface="Segoe UI" pitchFamily="34" charset="0"/>
              </a:endParaRPr>
            </a:p>
          </p:txBody>
        </p:sp>
        <p:sp>
          <p:nvSpPr>
            <p:cNvPr id="42" name="Image Dummy"/>
            <p:cNvSpPr>
              <a:spLocks/>
            </p:cNvSpPr>
            <p:nvPr/>
          </p:nvSpPr>
          <p:spPr bwMode="auto">
            <a:xfrm>
              <a:off x="1137256" y="1708896"/>
              <a:ext cx="2386994" cy="1520079"/>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grpSp>
      <p:grpSp>
        <p:nvGrpSpPr>
          <p:cNvPr id="46" name="Scrollbar"/>
          <p:cNvGrpSpPr/>
          <p:nvPr>
            <p:custDataLst>
              <p:tags r:id="rId1"/>
            </p:custDataLst>
          </p:nvPr>
        </p:nvGrpSpPr>
        <p:grpSpPr>
          <a:xfrm>
            <a:off x="3244596" y="6693405"/>
            <a:ext cx="8947400" cy="164594"/>
            <a:chOff x="2777219" y="2488061"/>
            <a:chExt cx="3064476" cy="164594"/>
          </a:xfrm>
        </p:grpSpPr>
        <p:sp>
          <p:nvSpPr>
            <p:cNvPr id="47" name="Track"/>
            <p:cNvSpPr>
              <a:spLocks/>
            </p:cNvSpPr>
            <p:nvPr>
              <p:custDataLst>
                <p:tags r:id="rId4"/>
              </p:custDataLst>
            </p:nvPr>
          </p:nvSpPr>
          <p:spPr bwMode="auto">
            <a:xfrm rot="5400000">
              <a:off x="4227110" y="1151367"/>
              <a:ext cx="164591" cy="2837981"/>
            </a:xfrm>
            <a:prstGeom prst="rect">
              <a:avLst/>
            </a:prstGeom>
            <a:solidFill>
              <a:schemeClr val="bg1">
                <a:lumMod val="7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48" name="Scroll Thumb"/>
            <p:cNvSpPr>
              <a:spLocks/>
            </p:cNvSpPr>
            <p:nvPr>
              <p:custDataLst>
                <p:tags r:id="rId5"/>
              </p:custDataLst>
            </p:nvPr>
          </p:nvSpPr>
          <p:spPr bwMode="auto">
            <a:xfrm rot="5400000">
              <a:off x="3722100" y="1656377"/>
              <a:ext cx="164593" cy="1827964"/>
            </a:xfrm>
            <a:prstGeom prst="rect">
              <a:avLst/>
            </a:prstGeom>
            <a:solidFill>
              <a:schemeClr val="tx1">
                <a:lumMod val="50000"/>
                <a:lumOff val="50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49" name="Button Down"/>
            <p:cNvSpPr>
              <a:spLocks/>
            </p:cNvSpPr>
            <p:nvPr>
              <p:custDataLst>
                <p:tags r:id="rId6"/>
              </p:custDataLst>
            </p:nvPr>
          </p:nvSpPr>
          <p:spPr bwMode="auto">
            <a:xfrm rot="5400000">
              <a:off x="2751574" y="2513707"/>
              <a:ext cx="164590" cy="113299"/>
            </a:xfrm>
            <a:prstGeom prst="rect">
              <a:avLst/>
            </a:prstGeom>
            <a:solidFill>
              <a:schemeClr val="bg1">
                <a:lumMod val="7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50" name="Arrow Down"/>
            <p:cNvSpPr>
              <a:spLocks noChangeAspect="1"/>
            </p:cNvSpPr>
            <p:nvPr>
              <p:custDataLst>
                <p:tags r:id="rId7"/>
              </p:custDataLst>
            </p:nvPr>
          </p:nvSpPr>
          <p:spPr bwMode="auto">
            <a:xfrm rot="5400000">
              <a:off x="2791930" y="2553655"/>
              <a:ext cx="117282" cy="33405"/>
            </a:xfrm>
            <a:custGeom>
              <a:avLst/>
              <a:gdLst>
                <a:gd name="T0" fmla="*/ 58 w 116"/>
                <a:gd name="T1" fmla="*/ 61 h 105"/>
                <a:gd name="T2" fmla="*/ 71 w 116"/>
                <a:gd name="T3" fmla="*/ 48 h 105"/>
                <a:gd name="T4" fmla="*/ 116 w 116"/>
                <a:gd name="T5" fmla="*/ 0 h 105"/>
                <a:gd name="T6" fmla="*/ 116 w 116"/>
                <a:gd name="T7" fmla="*/ 43 h 105"/>
                <a:gd name="T8" fmla="*/ 58 w 116"/>
                <a:gd name="T9" fmla="*/ 105 h 105"/>
                <a:gd name="T10" fmla="*/ 0 w 116"/>
                <a:gd name="T11" fmla="*/ 43 h 105"/>
                <a:gd name="T12" fmla="*/ 0 w 116"/>
                <a:gd name="T13" fmla="*/ 0 h 105"/>
                <a:gd name="T14" fmla="*/ 45 w 116"/>
                <a:gd name="T15" fmla="*/ 48 h 105"/>
                <a:gd name="T16" fmla="*/ 58 w 116"/>
                <a:gd name="T17" fmla="*/ 6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05">
                  <a:moveTo>
                    <a:pt x="58" y="61"/>
                  </a:moveTo>
                  <a:lnTo>
                    <a:pt x="71" y="48"/>
                  </a:lnTo>
                  <a:lnTo>
                    <a:pt x="116" y="0"/>
                  </a:lnTo>
                  <a:lnTo>
                    <a:pt x="116" y="43"/>
                  </a:lnTo>
                  <a:lnTo>
                    <a:pt x="58" y="105"/>
                  </a:lnTo>
                  <a:lnTo>
                    <a:pt x="0" y="43"/>
                  </a:lnTo>
                  <a:lnTo>
                    <a:pt x="0" y="0"/>
                  </a:lnTo>
                  <a:lnTo>
                    <a:pt x="45" y="48"/>
                  </a:lnTo>
                  <a:lnTo>
                    <a:pt x="58" y="61"/>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51" name="Button Up"/>
            <p:cNvSpPr>
              <a:spLocks/>
            </p:cNvSpPr>
            <p:nvPr>
              <p:custDataLst>
                <p:tags r:id="rId8"/>
              </p:custDataLst>
            </p:nvPr>
          </p:nvSpPr>
          <p:spPr bwMode="auto">
            <a:xfrm rot="5400000">
              <a:off x="5702750" y="2513707"/>
              <a:ext cx="164592" cy="113299"/>
            </a:xfrm>
            <a:prstGeom prst="rect">
              <a:avLst/>
            </a:prstGeom>
            <a:solidFill>
              <a:schemeClr val="bg1">
                <a:lumMod val="7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52" name="Arrow Up"/>
            <p:cNvSpPr>
              <a:spLocks noChangeAspect="1"/>
            </p:cNvSpPr>
            <p:nvPr>
              <p:custDataLst>
                <p:tags r:id="rId9"/>
              </p:custDataLst>
            </p:nvPr>
          </p:nvSpPr>
          <p:spPr bwMode="auto">
            <a:xfrm rot="16200000">
              <a:off x="5709702" y="2553655"/>
              <a:ext cx="117283" cy="33405"/>
            </a:xfrm>
            <a:custGeom>
              <a:avLst/>
              <a:gdLst>
                <a:gd name="T0" fmla="*/ 58 w 116"/>
                <a:gd name="T1" fmla="*/ 61 h 105"/>
                <a:gd name="T2" fmla="*/ 71 w 116"/>
                <a:gd name="T3" fmla="*/ 48 h 105"/>
                <a:gd name="T4" fmla="*/ 116 w 116"/>
                <a:gd name="T5" fmla="*/ 0 h 105"/>
                <a:gd name="T6" fmla="*/ 116 w 116"/>
                <a:gd name="T7" fmla="*/ 43 h 105"/>
                <a:gd name="T8" fmla="*/ 58 w 116"/>
                <a:gd name="T9" fmla="*/ 105 h 105"/>
                <a:gd name="T10" fmla="*/ 0 w 116"/>
                <a:gd name="T11" fmla="*/ 43 h 105"/>
                <a:gd name="T12" fmla="*/ 0 w 116"/>
                <a:gd name="T13" fmla="*/ 0 h 105"/>
                <a:gd name="T14" fmla="*/ 45 w 116"/>
                <a:gd name="T15" fmla="*/ 48 h 105"/>
                <a:gd name="T16" fmla="*/ 58 w 116"/>
                <a:gd name="T17" fmla="*/ 6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05">
                  <a:moveTo>
                    <a:pt x="58" y="61"/>
                  </a:moveTo>
                  <a:lnTo>
                    <a:pt x="71" y="48"/>
                  </a:lnTo>
                  <a:lnTo>
                    <a:pt x="116" y="0"/>
                  </a:lnTo>
                  <a:lnTo>
                    <a:pt x="116" y="43"/>
                  </a:lnTo>
                  <a:lnTo>
                    <a:pt x="58" y="105"/>
                  </a:lnTo>
                  <a:lnTo>
                    <a:pt x="0" y="43"/>
                  </a:lnTo>
                  <a:lnTo>
                    <a:pt x="0" y="0"/>
                  </a:lnTo>
                  <a:lnTo>
                    <a:pt x="45" y="48"/>
                  </a:lnTo>
                  <a:lnTo>
                    <a:pt x="58" y="61"/>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pPr algn="ctr"/>
              <a:endParaRPr lang="en-US" sz="900" dirty="0">
                <a:solidFill>
                  <a:srgbClr val="262626"/>
                </a:solidFill>
                <a:latin typeface="Segoe UI" pitchFamily="34" charset="0"/>
                <a:ea typeface="Segoe UI" pitchFamily="34" charset="0"/>
                <a:cs typeface="Segoe UI" pitchFamily="34" charset="0"/>
              </a:endParaRPr>
            </a:p>
          </p:txBody>
        </p:sp>
      </p:grpSp>
      <p:grpSp>
        <p:nvGrpSpPr>
          <p:cNvPr id="2" name="Comment"/>
          <p:cNvGrpSpPr/>
          <p:nvPr/>
        </p:nvGrpSpPr>
        <p:grpSpPr>
          <a:xfrm>
            <a:off x="1216152" y="2217012"/>
            <a:ext cx="1286005" cy="1024571"/>
            <a:chOff x="619252" y="2445612"/>
            <a:chExt cx="1286005" cy="1024571"/>
          </a:xfrm>
        </p:grpSpPr>
        <p:grpSp>
          <p:nvGrpSpPr>
            <p:cNvPr id="60" name="Sketched Arrow"/>
            <p:cNvGrpSpPr/>
            <p:nvPr/>
          </p:nvGrpSpPr>
          <p:grpSpPr>
            <a:xfrm flipH="1">
              <a:off x="1197231" y="2803433"/>
              <a:ext cx="708026" cy="666750"/>
              <a:chOff x="3246438" y="-1454150"/>
              <a:chExt cx="708025" cy="666750"/>
            </a:xfrm>
          </p:grpSpPr>
          <p:sp>
            <p:nvSpPr>
              <p:cNvPr id="62" name="Arrow Tail"/>
              <p:cNvSpPr>
                <a:spLocks/>
              </p:cNvSpPr>
              <p:nvPr/>
            </p:nvSpPr>
            <p:spPr bwMode="auto">
              <a:xfrm>
                <a:off x="3271838" y="-1454150"/>
                <a:ext cx="682625" cy="522288"/>
              </a:xfrm>
              <a:custGeom>
                <a:avLst/>
                <a:gdLst>
                  <a:gd name="T0" fmla="*/ 7161 w 7162"/>
                  <a:gd name="T1" fmla="*/ 28 h 5477"/>
                  <a:gd name="T2" fmla="*/ 7158 w 7162"/>
                  <a:gd name="T3" fmla="*/ 84 h 5477"/>
                  <a:gd name="T4" fmla="*/ 7152 w 7162"/>
                  <a:gd name="T5" fmla="*/ 174 h 5477"/>
                  <a:gd name="T6" fmla="*/ 7132 w 7162"/>
                  <a:gd name="T7" fmla="*/ 367 h 5477"/>
                  <a:gd name="T8" fmla="*/ 7099 w 7162"/>
                  <a:gd name="T9" fmla="*/ 622 h 5477"/>
                  <a:gd name="T10" fmla="*/ 6971 w 7162"/>
                  <a:gd name="T11" fmla="*/ 1276 h 5477"/>
                  <a:gd name="T12" fmla="*/ 6735 w 7162"/>
                  <a:gd name="T13" fmla="*/ 2065 h 5477"/>
                  <a:gd name="T14" fmla="*/ 6359 w 7162"/>
                  <a:gd name="T15" fmla="*/ 2912 h 5477"/>
                  <a:gd name="T16" fmla="*/ 5810 w 7162"/>
                  <a:gd name="T17" fmla="*/ 3745 h 5477"/>
                  <a:gd name="T18" fmla="*/ 5332 w 7162"/>
                  <a:gd name="T19" fmla="*/ 4256 h 5477"/>
                  <a:gd name="T20" fmla="*/ 4907 w 7162"/>
                  <a:gd name="T21" fmla="*/ 4601 h 5477"/>
                  <a:gd name="T22" fmla="*/ 4422 w 7162"/>
                  <a:gd name="T23" fmla="*/ 4901 h 5477"/>
                  <a:gd name="T24" fmla="*/ 3872 w 7162"/>
                  <a:gd name="T25" fmla="*/ 5148 h 5477"/>
                  <a:gd name="T26" fmla="*/ 3253 w 7162"/>
                  <a:gd name="T27" fmla="*/ 5332 h 5477"/>
                  <a:gd name="T28" fmla="*/ 2560 w 7162"/>
                  <a:gd name="T29" fmla="*/ 5445 h 5477"/>
                  <a:gd name="T30" fmla="*/ 1791 w 7162"/>
                  <a:gd name="T31" fmla="*/ 5477 h 5477"/>
                  <a:gd name="T32" fmla="*/ 942 w 7162"/>
                  <a:gd name="T33" fmla="*/ 5420 h 5477"/>
                  <a:gd name="T34" fmla="*/ 7 w 7162"/>
                  <a:gd name="T35" fmla="*/ 5262 h 5477"/>
                  <a:gd name="T36" fmla="*/ 331 w 7162"/>
                  <a:gd name="T37" fmla="*/ 5311 h 5477"/>
                  <a:gd name="T38" fmla="*/ 643 w 7162"/>
                  <a:gd name="T39" fmla="*/ 5364 h 5477"/>
                  <a:gd name="T40" fmla="*/ 1236 w 7162"/>
                  <a:gd name="T41" fmla="*/ 5434 h 5477"/>
                  <a:gd name="T42" fmla="*/ 1519 w 7162"/>
                  <a:gd name="T43" fmla="*/ 5453 h 5477"/>
                  <a:gd name="T44" fmla="*/ 2056 w 7162"/>
                  <a:gd name="T45" fmla="*/ 5460 h 5477"/>
                  <a:gd name="T46" fmla="*/ 2312 w 7162"/>
                  <a:gd name="T47" fmla="*/ 5449 h 5477"/>
                  <a:gd name="T48" fmla="*/ 2798 w 7162"/>
                  <a:gd name="T49" fmla="*/ 5401 h 5477"/>
                  <a:gd name="T50" fmla="*/ 3027 w 7162"/>
                  <a:gd name="T51" fmla="*/ 5363 h 5477"/>
                  <a:gd name="T52" fmla="*/ 3463 w 7162"/>
                  <a:gd name="T53" fmla="*/ 5263 h 5477"/>
                  <a:gd name="T54" fmla="*/ 3668 w 7162"/>
                  <a:gd name="T55" fmla="*/ 5202 h 5477"/>
                  <a:gd name="T56" fmla="*/ 4056 w 7162"/>
                  <a:gd name="T57" fmla="*/ 5057 h 5477"/>
                  <a:gd name="T58" fmla="*/ 4239 w 7162"/>
                  <a:gd name="T59" fmla="*/ 4975 h 5477"/>
                  <a:gd name="T60" fmla="*/ 4583 w 7162"/>
                  <a:gd name="T61" fmla="*/ 4792 h 5477"/>
                  <a:gd name="T62" fmla="*/ 4744 w 7162"/>
                  <a:gd name="T63" fmla="*/ 4693 h 5477"/>
                  <a:gd name="T64" fmla="*/ 5046 w 7162"/>
                  <a:gd name="T65" fmla="*/ 4478 h 5477"/>
                  <a:gd name="T66" fmla="*/ 5186 w 7162"/>
                  <a:gd name="T67" fmla="*/ 4363 h 5477"/>
                  <a:gd name="T68" fmla="*/ 5449 w 7162"/>
                  <a:gd name="T69" fmla="*/ 4123 h 5477"/>
                  <a:gd name="T70" fmla="*/ 5571 w 7162"/>
                  <a:gd name="T71" fmla="*/ 3997 h 5477"/>
                  <a:gd name="T72" fmla="*/ 6001 w 7162"/>
                  <a:gd name="T73" fmla="*/ 3465 h 5477"/>
                  <a:gd name="T74" fmla="*/ 6184 w 7162"/>
                  <a:gd name="T75" fmla="*/ 3188 h 5477"/>
                  <a:gd name="T76" fmla="*/ 6487 w 7162"/>
                  <a:gd name="T77" fmla="*/ 2621 h 5477"/>
                  <a:gd name="T78" fmla="*/ 6612 w 7162"/>
                  <a:gd name="T79" fmla="*/ 2339 h 5477"/>
                  <a:gd name="T80" fmla="*/ 6813 w 7162"/>
                  <a:gd name="T81" fmla="*/ 1787 h 5477"/>
                  <a:gd name="T82" fmla="*/ 6891 w 7162"/>
                  <a:gd name="T83" fmla="*/ 1523 h 5477"/>
                  <a:gd name="T84" fmla="*/ 7009 w 7162"/>
                  <a:gd name="T85" fmla="*/ 1037 h 5477"/>
                  <a:gd name="T86" fmla="*/ 7051 w 7162"/>
                  <a:gd name="T87" fmla="*/ 818 h 5477"/>
                  <a:gd name="T88" fmla="*/ 7097 w 7162"/>
                  <a:gd name="T89" fmla="*/ 528 h 5477"/>
                  <a:gd name="T90" fmla="*/ 7108 w 7162"/>
                  <a:gd name="T91" fmla="*/ 444 h 5477"/>
                  <a:gd name="T92" fmla="*/ 7125 w 7162"/>
                  <a:gd name="T93" fmla="*/ 295 h 5477"/>
                  <a:gd name="T94" fmla="*/ 7136 w 7162"/>
                  <a:gd name="T95" fmla="*/ 173 h 5477"/>
                  <a:gd name="T96" fmla="*/ 7142 w 7162"/>
                  <a:gd name="T97" fmla="*/ 83 h 5477"/>
                  <a:gd name="T98" fmla="*/ 7144 w 7162"/>
                  <a:gd name="T99" fmla="*/ 51 h 5477"/>
                  <a:gd name="T100" fmla="*/ 7146 w 7162"/>
                  <a:gd name="T101" fmla="*/ 13 h 5477"/>
                  <a:gd name="T102" fmla="*/ 7162 w 7162"/>
                  <a:gd name="T103" fmla="*/ 8 h 5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62" h="5477">
                    <a:moveTo>
                      <a:pt x="7162" y="8"/>
                    </a:moveTo>
                    <a:lnTo>
                      <a:pt x="7162" y="14"/>
                    </a:lnTo>
                    <a:lnTo>
                      <a:pt x="7161" y="28"/>
                    </a:lnTo>
                    <a:lnTo>
                      <a:pt x="7161" y="28"/>
                    </a:lnTo>
                    <a:lnTo>
                      <a:pt x="7160" y="52"/>
                    </a:lnTo>
                    <a:lnTo>
                      <a:pt x="7158" y="84"/>
                    </a:lnTo>
                    <a:lnTo>
                      <a:pt x="7155" y="125"/>
                    </a:lnTo>
                    <a:lnTo>
                      <a:pt x="7155" y="125"/>
                    </a:lnTo>
                    <a:lnTo>
                      <a:pt x="7152" y="174"/>
                    </a:lnTo>
                    <a:lnTo>
                      <a:pt x="7147" y="231"/>
                    </a:lnTo>
                    <a:lnTo>
                      <a:pt x="7140" y="296"/>
                    </a:lnTo>
                    <a:lnTo>
                      <a:pt x="7132" y="367"/>
                    </a:lnTo>
                    <a:lnTo>
                      <a:pt x="7123" y="445"/>
                    </a:lnTo>
                    <a:lnTo>
                      <a:pt x="7112" y="531"/>
                    </a:lnTo>
                    <a:lnTo>
                      <a:pt x="7099" y="622"/>
                    </a:lnTo>
                    <a:lnTo>
                      <a:pt x="7066" y="821"/>
                    </a:lnTo>
                    <a:lnTo>
                      <a:pt x="7024" y="1040"/>
                    </a:lnTo>
                    <a:lnTo>
                      <a:pt x="6971" y="1276"/>
                    </a:lnTo>
                    <a:lnTo>
                      <a:pt x="6906" y="1528"/>
                    </a:lnTo>
                    <a:lnTo>
                      <a:pt x="6828" y="1792"/>
                    </a:lnTo>
                    <a:lnTo>
                      <a:pt x="6735" y="2065"/>
                    </a:lnTo>
                    <a:lnTo>
                      <a:pt x="6627" y="2345"/>
                    </a:lnTo>
                    <a:lnTo>
                      <a:pt x="6502" y="2628"/>
                    </a:lnTo>
                    <a:lnTo>
                      <a:pt x="6359" y="2912"/>
                    </a:lnTo>
                    <a:lnTo>
                      <a:pt x="6197" y="3196"/>
                    </a:lnTo>
                    <a:lnTo>
                      <a:pt x="6014" y="3474"/>
                    </a:lnTo>
                    <a:lnTo>
                      <a:pt x="5810" y="3745"/>
                    </a:lnTo>
                    <a:lnTo>
                      <a:pt x="5583" y="4008"/>
                    </a:lnTo>
                    <a:lnTo>
                      <a:pt x="5460" y="4134"/>
                    </a:lnTo>
                    <a:lnTo>
                      <a:pt x="5332" y="4256"/>
                    </a:lnTo>
                    <a:lnTo>
                      <a:pt x="5197" y="4376"/>
                    </a:lnTo>
                    <a:lnTo>
                      <a:pt x="5055" y="4491"/>
                    </a:lnTo>
                    <a:lnTo>
                      <a:pt x="4907" y="4601"/>
                    </a:lnTo>
                    <a:lnTo>
                      <a:pt x="4753" y="4706"/>
                    </a:lnTo>
                    <a:lnTo>
                      <a:pt x="4591" y="4806"/>
                    </a:lnTo>
                    <a:lnTo>
                      <a:pt x="4422" y="4901"/>
                    </a:lnTo>
                    <a:lnTo>
                      <a:pt x="4246" y="4990"/>
                    </a:lnTo>
                    <a:lnTo>
                      <a:pt x="4063" y="5072"/>
                    </a:lnTo>
                    <a:lnTo>
                      <a:pt x="3872" y="5148"/>
                    </a:lnTo>
                    <a:lnTo>
                      <a:pt x="3673" y="5217"/>
                    </a:lnTo>
                    <a:lnTo>
                      <a:pt x="3467" y="5278"/>
                    </a:lnTo>
                    <a:lnTo>
                      <a:pt x="3253" y="5332"/>
                    </a:lnTo>
                    <a:lnTo>
                      <a:pt x="3030" y="5378"/>
                    </a:lnTo>
                    <a:lnTo>
                      <a:pt x="2800" y="5416"/>
                    </a:lnTo>
                    <a:lnTo>
                      <a:pt x="2560" y="5445"/>
                    </a:lnTo>
                    <a:lnTo>
                      <a:pt x="2313" y="5465"/>
                    </a:lnTo>
                    <a:lnTo>
                      <a:pt x="2057" y="5476"/>
                    </a:lnTo>
                    <a:lnTo>
                      <a:pt x="1791" y="5477"/>
                    </a:lnTo>
                    <a:lnTo>
                      <a:pt x="1518" y="5469"/>
                    </a:lnTo>
                    <a:lnTo>
                      <a:pt x="1235" y="5449"/>
                    </a:lnTo>
                    <a:lnTo>
                      <a:pt x="942" y="5420"/>
                    </a:lnTo>
                    <a:lnTo>
                      <a:pt x="640" y="5379"/>
                    </a:lnTo>
                    <a:lnTo>
                      <a:pt x="328" y="5326"/>
                    </a:lnTo>
                    <a:lnTo>
                      <a:pt x="7" y="5262"/>
                    </a:lnTo>
                    <a:cubicBezTo>
                      <a:pt x="3" y="5261"/>
                      <a:pt x="0" y="5257"/>
                      <a:pt x="1" y="5253"/>
                    </a:cubicBezTo>
                    <a:cubicBezTo>
                      <a:pt x="1" y="5249"/>
                      <a:pt x="6" y="5246"/>
                      <a:pt x="10" y="5247"/>
                    </a:cubicBezTo>
                    <a:lnTo>
                      <a:pt x="331" y="5311"/>
                    </a:lnTo>
                    <a:lnTo>
                      <a:pt x="331" y="5311"/>
                    </a:lnTo>
                    <a:lnTo>
                      <a:pt x="643" y="5364"/>
                    </a:lnTo>
                    <a:lnTo>
                      <a:pt x="643" y="5364"/>
                    </a:lnTo>
                    <a:lnTo>
                      <a:pt x="944" y="5405"/>
                    </a:lnTo>
                    <a:lnTo>
                      <a:pt x="943" y="5405"/>
                    </a:lnTo>
                    <a:lnTo>
                      <a:pt x="1236" y="5434"/>
                    </a:lnTo>
                    <a:lnTo>
                      <a:pt x="1236" y="5433"/>
                    </a:lnTo>
                    <a:lnTo>
                      <a:pt x="1519" y="5453"/>
                    </a:lnTo>
                    <a:lnTo>
                      <a:pt x="1519" y="5453"/>
                    </a:lnTo>
                    <a:lnTo>
                      <a:pt x="1792" y="5461"/>
                    </a:lnTo>
                    <a:lnTo>
                      <a:pt x="1791" y="5461"/>
                    </a:lnTo>
                    <a:lnTo>
                      <a:pt x="2056" y="5460"/>
                    </a:lnTo>
                    <a:lnTo>
                      <a:pt x="2056" y="5460"/>
                    </a:lnTo>
                    <a:lnTo>
                      <a:pt x="2312" y="5449"/>
                    </a:lnTo>
                    <a:lnTo>
                      <a:pt x="2312" y="5449"/>
                    </a:lnTo>
                    <a:lnTo>
                      <a:pt x="2559" y="5429"/>
                    </a:lnTo>
                    <a:lnTo>
                      <a:pt x="2559" y="5430"/>
                    </a:lnTo>
                    <a:lnTo>
                      <a:pt x="2798" y="5401"/>
                    </a:lnTo>
                    <a:lnTo>
                      <a:pt x="2797" y="5401"/>
                    </a:lnTo>
                    <a:lnTo>
                      <a:pt x="3027" y="5363"/>
                    </a:lnTo>
                    <a:lnTo>
                      <a:pt x="3027" y="5363"/>
                    </a:lnTo>
                    <a:lnTo>
                      <a:pt x="3250" y="5317"/>
                    </a:lnTo>
                    <a:lnTo>
                      <a:pt x="3250" y="5317"/>
                    </a:lnTo>
                    <a:lnTo>
                      <a:pt x="3463" y="5263"/>
                    </a:lnTo>
                    <a:lnTo>
                      <a:pt x="3462" y="5263"/>
                    </a:lnTo>
                    <a:lnTo>
                      <a:pt x="3668" y="5202"/>
                    </a:lnTo>
                    <a:lnTo>
                      <a:pt x="3668" y="5202"/>
                    </a:lnTo>
                    <a:lnTo>
                      <a:pt x="3867" y="5133"/>
                    </a:lnTo>
                    <a:lnTo>
                      <a:pt x="3866" y="5133"/>
                    </a:lnTo>
                    <a:lnTo>
                      <a:pt x="4056" y="5057"/>
                    </a:lnTo>
                    <a:lnTo>
                      <a:pt x="4056" y="5057"/>
                    </a:lnTo>
                    <a:lnTo>
                      <a:pt x="4239" y="4975"/>
                    </a:lnTo>
                    <a:lnTo>
                      <a:pt x="4239" y="4975"/>
                    </a:lnTo>
                    <a:lnTo>
                      <a:pt x="4415" y="4886"/>
                    </a:lnTo>
                    <a:lnTo>
                      <a:pt x="4415" y="4886"/>
                    </a:lnTo>
                    <a:lnTo>
                      <a:pt x="4583" y="4792"/>
                    </a:lnTo>
                    <a:lnTo>
                      <a:pt x="4582" y="4793"/>
                    </a:lnTo>
                    <a:lnTo>
                      <a:pt x="4744" y="4693"/>
                    </a:lnTo>
                    <a:lnTo>
                      <a:pt x="4744" y="4693"/>
                    </a:lnTo>
                    <a:lnTo>
                      <a:pt x="4898" y="4588"/>
                    </a:lnTo>
                    <a:lnTo>
                      <a:pt x="4898" y="4588"/>
                    </a:lnTo>
                    <a:lnTo>
                      <a:pt x="5046" y="4478"/>
                    </a:lnTo>
                    <a:lnTo>
                      <a:pt x="5045" y="4478"/>
                    </a:lnTo>
                    <a:lnTo>
                      <a:pt x="5186" y="4363"/>
                    </a:lnTo>
                    <a:lnTo>
                      <a:pt x="5186" y="4363"/>
                    </a:lnTo>
                    <a:lnTo>
                      <a:pt x="5321" y="4244"/>
                    </a:lnTo>
                    <a:lnTo>
                      <a:pt x="5321" y="4245"/>
                    </a:lnTo>
                    <a:lnTo>
                      <a:pt x="5449" y="4123"/>
                    </a:lnTo>
                    <a:lnTo>
                      <a:pt x="5449" y="4123"/>
                    </a:lnTo>
                    <a:lnTo>
                      <a:pt x="5572" y="3997"/>
                    </a:lnTo>
                    <a:lnTo>
                      <a:pt x="5571" y="3997"/>
                    </a:lnTo>
                    <a:lnTo>
                      <a:pt x="5797" y="3735"/>
                    </a:lnTo>
                    <a:lnTo>
                      <a:pt x="5797" y="3736"/>
                    </a:lnTo>
                    <a:lnTo>
                      <a:pt x="6001" y="3465"/>
                    </a:lnTo>
                    <a:lnTo>
                      <a:pt x="6001" y="3465"/>
                    </a:lnTo>
                    <a:lnTo>
                      <a:pt x="6184" y="3187"/>
                    </a:lnTo>
                    <a:lnTo>
                      <a:pt x="6184" y="3188"/>
                    </a:lnTo>
                    <a:lnTo>
                      <a:pt x="6345" y="2905"/>
                    </a:lnTo>
                    <a:lnTo>
                      <a:pt x="6344" y="2905"/>
                    </a:lnTo>
                    <a:lnTo>
                      <a:pt x="6487" y="2621"/>
                    </a:lnTo>
                    <a:lnTo>
                      <a:pt x="6487" y="2621"/>
                    </a:lnTo>
                    <a:lnTo>
                      <a:pt x="6612" y="2338"/>
                    </a:lnTo>
                    <a:lnTo>
                      <a:pt x="6612" y="2339"/>
                    </a:lnTo>
                    <a:lnTo>
                      <a:pt x="6720" y="2060"/>
                    </a:lnTo>
                    <a:lnTo>
                      <a:pt x="6720" y="2060"/>
                    </a:lnTo>
                    <a:lnTo>
                      <a:pt x="6813" y="1787"/>
                    </a:lnTo>
                    <a:lnTo>
                      <a:pt x="6813" y="1787"/>
                    </a:lnTo>
                    <a:lnTo>
                      <a:pt x="6891" y="1523"/>
                    </a:lnTo>
                    <a:lnTo>
                      <a:pt x="6891" y="1523"/>
                    </a:lnTo>
                    <a:lnTo>
                      <a:pt x="6956" y="1272"/>
                    </a:lnTo>
                    <a:lnTo>
                      <a:pt x="6956" y="1273"/>
                    </a:lnTo>
                    <a:lnTo>
                      <a:pt x="7009" y="1037"/>
                    </a:lnTo>
                    <a:lnTo>
                      <a:pt x="7009" y="1037"/>
                    </a:lnTo>
                    <a:lnTo>
                      <a:pt x="7051" y="818"/>
                    </a:lnTo>
                    <a:lnTo>
                      <a:pt x="7051" y="818"/>
                    </a:lnTo>
                    <a:lnTo>
                      <a:pt x="7084" y="619"/>
                    </a:lnTo>
                    <a:lnTo>
                      <a:pt x="7084" y="619"/>
                    </a:lnTo>
                    <a:lnTo>
                      <a:pt x="7097" y="528"/>
                    </a:lnTo>
                    <a:lnTo>
                      <a:pt x="7097" y="528"/>
                    </a:lnTo>
                    <a:lnTo>
                      <a:pt x="7108" y="443"/>
                    </a:lnTo>
                    <a:lnTo>
                      <a:pt x="7108" y="444"/>
                    </a:lnTo>
                    <a:lnTo>
                      <a:pt x="7117" y="366"/>
                    </a:lnTo>
                    <a:lnTo>
                      <a:pt x="7125" y="295"/>
                    </a:lnTo>
                    <a:lnTo>
                      <a:pt x="7125" y="295"/>
                    </a:lnTo>
                    <a:lnTo>
                      <a:pt x="7132" y="230"/>
                    </a:lnTo>
                    <a:lnTo>
                      <a:pt x="7131" y="230"/>
                    </a:lnTo>
                    <a:lnTo>
                      <a:pt x="7136" y="173"/>
                    </a:lnTo>
                    <a:lnTo>
                      <a:pt x="7136" y="173"/>
                    </a:lnTo>
                    <a:lnTo>
                      <a:pt x="7139" y="124"/>
                    </a:lnTo>
                    <a:lnTo>
                      <a:pt x="7142" y="83"/>
                    </a:lnTo>
                    <a:lnTo>
                      <a:pt x="7142" y="83"/>
                    </a:lnTo>
                    <a:lnTo>
                      <a:pt x="7144" y="51"/>
                    </a:lnTo>
                    <a:lnTo>
                      <a:pt x="7144" y="51"/>
                    </a:lnTo>
                    <a:lnTo>
                      <a:pt x="7145" y="27"/>
                    </a:lnTo>
                    <a:lnTo>
                      <a:pt x="7146" y="13"/>
                    </a:lnTo>
                    <a:lnTo>
                      <a:pt x="7146" y="13"/>
                    </a:lnTo>
                    <a:lnTo>
                      <a:pt x="7146" y="8"/>
                    </a:lnTo>
                    <a:cubicBezTo>
                      <a:pt x="7146" y="4"/>
                      <a:pt x="7150" y="0"/>
                      <a:pt x="7154" y="0"/>
                    </a:cubicBezTo>
                    <a:cubicBezTo>
                      <a:pt x="7159" y="0"/>
                      <a:pt x="7162" y="4"/>
                      <a:pt x="7162" y="8"/>
                    </a:cubicBezTo>
                    <a:close/>
                  </a:path>
                </a:pathLst>
              </a:custGeom>
              <a:solidFill>
                <a:srgbClr val="000000"/>
              </a:solidFill>
              <a:ln w="38100" cap="flat">
                <a:solidFill>
                  <a:srgbClr val="0CADDB"/>
                </a:solidFill>
                <a:prstDash val="solid"/>
                <a:round/>
                <a:headEnd/>
                <a:tailEnd/>
              </a:ln>
            </p:spPr>
            <p:txBody>
              <a:bodyPr vert="horz" wrap="square" lIns="91440" tIns="45720" rIns="91440" bIns="45720" numCol="1" anchor="t" anchorCtr="0" compatLnSpc="1">
                <a:prstTxWarp prst="textNoShape">
                  <a:avLst/>
                </a:prstTxWarp>
              </a:bodyPr>
              <a:lstStyle/>
              <a:p>
                <a:endParaRPr lang="en-US" sz="900">
                  <a:solidFill>
                    <a:srgbClr val="E13000"/>
                  </a:solidFill>
                </a:endParaRPr>
              </a:p>
            </p:txBody>
          </p:sp>
          <p:sp>
            <p:nvSpPr>
              <p:cNvPr id="63" name="Arrow Head"/>
              <p:cNvSpPr>
                <a:spLocks/>
              </p:cNvSpPr>
              <p:nvPr/>
            </p:nvSpPr>
            <p:spPr bwMode="auto">
              <a:xfrm>
                <a:off x="3246438" y="-1092200"/>
                <a:ext cx="303213" cy="304800"/>
              </a:xfrm>
              <a:custGeom>
                <a:avLst/>
                <a:gdLst>
                  <a:gd name="T0" fmla="*/ 3118 w 3186"/>
                  <a:gd name="T1" fmla="*/ 3185 h 3197"/>
                  <a:gd name="T2" fmla="*/ 3002 w 3186"/>
                  <a:gd name="T3" fmla="*/ 3158 h 3197"/>
                  <a:gd name="T4" fmla="*/ 2738 w 3186"/>
                  <a:gd name="T5" fmla="*/ 3090 h 3197"/>
                  <a:gd name="T6" fmla="*/ 2392 w 3186"/>
                  <a:gd name="T7" fmla="*/ 2994 h 3197"/>
                  <a:gd name="T8" fmla="*/ 1850 w 3186"/>
                  <a:gd name="T9" fmla="*/ 2829 h 3197"/>
                  <a:gd name="T10" fmla="*/ 1001 w 3186"/>
                  <a:gd name="T11" fmla="*/ 2524 h 3197"/>
                  <a:gd name="T12" fmla="*/ 622 w 3186"/>
                  <a:gd name="T13" fmla="*/ 2355 h 3197"/>
                  <a:gd name="T14" fmla="*/ 310 w 3186"/>
                  <a:gd name="T15" fmla="*/ 2179 h 3197"/>
                  <a:gd name="T16" fmla="*/ 94 w 3186"/>
                  <a:gd name="T17" fmla="*/ 2004 h 3197"/>
                  <a:gd name="T18" fmla="*/ 0 w 3186"/>
                  <a:gd name="T19" fmla="*/ 1828 h 3197"/>
                  <a:gd name="T20" fmla="*/ 46 w 3186"/>
                  <a:gd name="T21" fmla="*/ 1641 h 3197"/>
                  <a:gd name="T22" fmla="*/ 207 w 3186"/>
                  <a:gd name="T23" fmla="*/ 1432 h 3197"/>
                  <a:gd name="T24" fmla="*/ 453 w 3186"/>
                  <a:gd name="T25" fmla="*/ 1209 h 3197"/>
                  <a:gd name="T26" fmla="*/ 989 w 3186"/>
                  <a:gd name="T27" fmla="*/ 833 h 3197"/>
                  <a:gd name="T28" fmla="*/ 1692 w 3186"/>
                  <a:gd name="T29" fmla="*/ 419 h 3197"/>
                  <a:gd name="T30" fmla="*/ 2100 w 3186"/>
                  <a:gd name="T31" fmla="*/ 202 h 3197"/>
                  <a:gd name="T32" fmla="*/ 2263 w 3186"/>
                  <a:gd name="T33" fmla="*/ 118 h 3197"/>
                  <a:gd name="T34" fmla="*/ 2390 w 3186"/>
                  <a:gd name="T35" fmla="*/ 55 h 3197"/>
                  <a:gd name="T36" fmla="*/ 2471 w 3186"/>
                  <a:gd name="T37" fmla="*/ 16 h 3197"/>
                  <a:gd name="T38" fmla="*/ 2511 w 3186"/>
                  <a:gd name="T39" fmla="*/ 7 h 3197"/>
                  <a:gd name="T40" fmla="*/ 2499 w 3186"/>
                  <a:gd name="T41" fmla="*/ 20 h 3197"/>
                  <a:gd name="T42" fmla="*/ 2443 w 3186"/>
                  <a:gd name="T43" fmla="*/ 47 h 3197"/>
                  <a:gd name="T44" fmla="*/ 2270 w 3186"/>
                  <a:gd name="T45" fmla="*/ 133 h 3197"/>
                  <a:gd name="T46" fmla="*/ 2107 w 3186"/>
                  <a:gd name="T47" fmla="*/ 217 h 3197"/>
                  <a:gd name="T48" fmla="*/ 2014 w 3186"/>
                  <a:gd name="T49" fmla="*/ 265 h 3197"/>
                  <a:gd name="T50" fmla="*/ 1699 w 3186"/>
                  <a:gd name="T51" fmla="*/ 434 h 3197"/>
                  <a:gd name="T52" fmla="*/ 1470 w 3186"/>
                  <a:gd name="T53" fmla="*/ 562 h 3197"/>
                  <a:gd name="T54" fmla="*/ 998 w 3186"/>
                  <a:gd name="T55" fmla="*/ 846 h 3197"/>
                  <a:gd name="T56" fmla="*/ 771 w 3186"/>
                  <a:gd name="T57" fmla="*/ 996 h 3197"/>
                  <a:gd name="T58" fmla="*/ 463 w 3186"/>
                  <a:gd name="T59" fmla="*/ 1222 h 3197"/>
                  <a:gd name="T60" fmla="*/ 374 w 3186"/>
                  <a:gd name="T61" fmla="*/ 1296 h 3197"/>
                  <a:gd name="T62" fmla="*/ 218 w 3186"/>
                  <a:gd name="T63" fmla="*/ 1443 h 3197"/>
                  <a:gd name="T64" fmla="*/ 155 w 3186"/>
                  <a:gd name="T65" fmla="*/ 1513 h 3197"/>
                  <a:gd name="T66" fmla="*/ 60 w 3186"/>
                  <a:gd name="T67" fmla="*/ 1649 h 3197"/>
                  <a:gd name="T68" fmla="*/ 32 w 3186"/>
                  <a:gd name="T69" fmla="*/ 1710 h 3197"/>
                  <a:gd name="T70" fmla="*/ 16 w 3186"/>
                  <a:gd name="T71" fmla="*/ 1828 h 3197"/>
                  <a:gd name="T72" fmla="*/ 31 w 3186"/>
                  <a:gd name="T73" fmla="*/ 1880 h 3197"/>
                  <a:gd name="T74" fmla="*/ 106 w 3186"/>
                  <a:gd name="T75" fmla="*/ 1993 h 3197"/>
                  <a:gd name="T76" fmla="*/ 163 w 3186"/>
                  <a:gd name="T77" fmla="*/ 2050 h 3197"/>
                  <a:gd name="T78" fmla="*/ 319 w 3186"/>
                  <a:gd name="T79" fmla="*/ 2166 h 3197"/>
                  <a:gd name="T80" fmla="*/ 412 w 3186"/>
                  <a:gd name="T81" fmla="*/ 2224 h 3197"/>
                  <a:gd name="T82" fmla="*/ 629 w 3186"/>
                  <a:gd name="T83" fmla="*/ 2340 h 3197"/>
                  <a:gd name="T84" fmla="*/ 749 w 3186"/>
                  <a:gd name="T85" fmla="*/ 2397 h 3197"/>
                  <a:gd name="T86" fmla="*/ 1008 w 3186"/>
                  <a:gd name="T87" fmla="*/ 2509 h 3197"/>
                  <a:gd name="T88" fmla="*/ 1283 w 3186"/>
                  <a:gd name="T89" fmla="*/ 2616 h 3197"/>
                  <a:gd name="T90" fmla="*/ 1855 w 3186"/>
                  <a:gd name="T91" fmla="*/ 2814 h 3197"/>
                  <a:gd name="T92" fmla="*/ 2134 w 3186"/>
                  <a:gd name="T93" fmla="*/ 2901 h 3197"/>
                  <a:gd name="T94" fmla="*/ 2397 w 3186"/>
                  <a:gd name="T95" fmla="*/ 2979 h 3197"/>
                  <a:gd name="T96" fmla="*/ 2520 w 3186"/>
                  <a:gd name="T97" fmla="*/ 3014 h 3197"/>
                  <a:gd name="T98" fmla="*/ 2743 w 3186"/>
                  <a:gd name="T99" fmla="*/ 3075 h 3197"/>
                  <a:gd name="T100" fmla="*/ 2929 w 3186"/>
                  <a:gd name="T101" fmla="*/ 3124 h 3197"/>
                  <a:gd name="T102" fmla="*/ 3005 w 3186"/>
                  <a:gd name="T103" fmla="*/ 3143 h 3197"/>
                  <a:gd name="T104" fmla="*/ 3121 w 3186"/>
                  <a:gd name="T105" fmla="*/ 3170 h 3197"/>
                  <a:gd name="T106" fmla="*/ 3185 w 3186"/>
                  <a:gd name="T107" fmla="*/ 3190 h 3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86" h="3197">
                    <a:moveTo>
                      <a:pt x="3176" y="3196"/>
                    </a:moveTo>
                    <a:lnTo>
                      <a:pt x="3155" y="3192"/>
                    </a:lnTo>
                    <a:lnTo>
                      <a:pt x="3118" y="3185"/>
                    </a:lnTo>
                    <a:lnTo>
                      <a:pt x="3067" y="3173"/>
                    </a:lnTo>
                    <a:lnTo>
                      <a:pt x="3067" y="3173"/>
                    </a:lnTo>
                    <a:lnTo>
                      <a:pt x="3002" y="3158"/>
                    </a:lnTo>
                    <a:lnTo>
                      <a:pt x="2925" y="3139"/>
                    </a:lnTo>
                    <a:lnTo>
                      <a:pt x="2836" y="3116"/>
                    </a:lnTo>
                    <a:lnTo>
                      <a:pt x="2738" y="3090"/>
                    </a:lnTo>
                    <a:lnTo>
                      <a:pt x="2630" y="3061"/>
                    </a:lnTo>
                    <a:lnTo>
                      <a:pt x="2515" y="3029"/>
                    </a:lnTo>
                    <a:lnTo>
                      <a:pt x="2392" y="2994"/>
                    </a:lnTo>
                    <a:lnTo>
                      <a:pt x="2263" y="2956"/>
                    </a:lnTo>
                    <a:lnTo>
                      <a:pt x="2129" y="2916"/>
                    </a:lnTo>
                    <a:lnTo>
                      <a:pt x="1850" y="2829"/>
                    </a:lnTo>
                    <a:lnTo>
                      <a:pt x="1563" y="2733"/>
                    </a:lnTo>
                    <a:lnTo>
                      <a:pt x="1278" y="2631"/>
                    </a:lnTo>
                    <a:lnTo>
                      <a:pt x="1001" y="2524"/>
                    </a:lnTo>
                    <a:lnTo>
                      <a:pt x="869" y="2468"/>
                    </a:lnTo>
                    <a:lnTo>
                      <a:pt x="742" y="2412"/>
                    </a:lnTo>
                    <a:lnTo>
                      <a:pt x="622" y="2355"/>
                    </a:lnTo>
                    <a:lnTo>
                      <a:pt x="509" y="2297"/>
                    </a:lnTo>
                    <a:lnTo>
                      <a:pt x="404" y="2238"/>
                    </a:lnTo>
                    <a:lnTo>
                      <a:pt x="310" y="2179"/>
                    </a:lnTo>
                    <a:lnTo>
                      <a:pt x="226" y="2121"/>
                    </a:lnTo>
                    <a:lnTo>
                      <a:pt x="153" y="2062"/>
                    </a:lnTo>
                    <a:lnTo>
                      <a:pt x="94" y="2004"/>
                    </a:lnTo>
                    <a:lnTo>
                      <a:pt x="47" y="1945"/>
                    </a:lnTo>
                    <a:lnTo>
                      <a:pt x="16" y="1886"/>
                    </a:lnTo>
                    <a:lnTo>
                      <a:pt x="0" y="1828"/>
                    </a:lnTo>
                    <a:lnTo>
                      <a:pt x="1" y="1768"/>
                    </a:lnTo>
                    <a:lnTo>
                      <a:pt x="17" y="1706"/>
                    </a:lnTo>
                    <a:lnTo>
                      <a:pt x="46" y="1641"/>
                    </a:lnTo>
                    <a:lnTo>
                      <a:pt x="89" y="1573"/>
                    </a:lnTo>
                    <a:lnTo>
                      <a:pt x="142" y="1503"/>
                    </a:lnTo>
                    <a:lnTo>
                      <a:pt x="207" y="1432"/>
                    </a:lnTo>
                    <a:lnTo>
                      <a:pt x="280" y="1359"/>
                    </a:lnTo>
                    <a:lnTo>
                      <a:pt x="363" y="1284"/>
                    </a:lnTo>
                    <a:lnTo>
                      <a:pt x="453" y="1209"/>
                    </a:lnTo>
                    <a:lnTo>
                      <a:pt x="551" y="1134"/>
                    </a:lnTo>
                    <a:lnTo>
                      <a:pt x="762" y="983"/>
                    </a:lnTo>
                    <a:lnTo>
                      <a:pt x="989" y="833"/>
                    </a:lnTo>
                    <a:lnTo>
                      <a:pt x="1225" y="687"/>
                    </a:lnTo>
                    <a:lnTo>
                      <a:pt x="1461" y="549"/>
                    </a:lnTo>
                    <a:lnTo>
                      <a:pt x="1692" y="419"/>
                    </a:lnTo>
                    <a:lnTo>
                      <a:pt x="1907" y="303"/>
                    </a:lnTo>
                    <a:lnTo>
                      <a:pt x="2007" y="250"/>
                    </a:lnTo>
                    <a:lnTo>
                      <a:pt x="2100" y="202"/>
                    </a:lnTo>
                    <a:lnTo>
                      <a:pt x="2186" y="158"/>
                    </a:lnTo>
                    <a:lnTo>
                      <a:pt x="2186" y="158"/>
                    </a:lnTo>
                    <a:lnTo>
                      <a:pt x="2263" y="118"/>
                    </a:lnTo>
                    <a:lnTo>
                      <a:pt x="2332" y="84"/>
                    </a:lnTo>
                    <a:lnTo>
                      <a:pt x="2332" y="84"/>
                    </a:lnTo>
                    <a:lnTo>
                      <a:pt x="2390" y="55"/>
                    </a:lnTo>
                    <a:lnTo>
                      <a:pt x="2436" y="32"/>
                    </a:lnTo>
                    <a:lnTo>
                      <a:pt x="2471" y="16"/>
                    </a:lnTo>
                    <a:lnTo>
                      <a:pt x="2471" y="16"/>
                    </a:lnTo>
                    <a:lnTo>
                      <a:pt x="2492" y="5"/>
                    </a:lnTo>
                    <a:lnTo>
                      <a:pt x="2501" y="2"/>
                    </a:lnTo>
                    <a:cubicBezTo>
                      <a:pt x="2505" y="0"/>
                      <a:pt x="2509" y="3"/>
                      <a:pt x="2511" y="7"/>
                    </a:cubicBezTo>
                    <a:cubicBezTo>
                      <a:pt x="2513" y="11"/>
                      <a:pt x="2510" y="15"/>
                      <a:pt x="2506" y="17"/>
                    </a:cubicBezTo>
                    <a:lnTo>
                      <a:pt x="2498" y="20"/>
                    </a:lnTo>
                    <a:lnTo>
                      <a:pt x="2499" y="20"/>
                    </a:lnTo>
                    <a:lnTo>
                      <a:pt x="2478" y="31"/>
                    </a:lnTo>
                    <a:lnTo>
                      <a:pt x="2443" y="47"/>
                    </a:lnTo>
                    <a:lnTo>
                      <a:pt x="2443" y="47"/>
                    </a:lnTo>
                    <a:lnTo>
                      <a:pt x="2397" y="70"/>
                    </a:lnTo>
                    <a:lnTo>
                      <a:pt x="2339" y="99"/>
                    </a:lnTo>
                    <a:lnTo>
                      <a:pt x="2270" y="133"/>
                    </a:lnTo>
                    <a:lnTo>
                      <a:pt x="2270" y="133"/>
                    </a:lnTo>
                    <a:lnTo>
                      <a:pt x="2193" y="173"/>
                    </a:lnTo>
                    <a:lnTo>
                      <a:pt x="2107" y="217"/>
                    </a:lnTo>
                    <a:lnTo>
                      <a:pt x="2107" y="217"/>
                    </a:lnTo>
                    <a:lnTo>
                      <a:pt x="2014" y="265"/>
                    </a:lnTo>
                    <a:lnTo>
                      <a:pt x="2014" y="265"/>
                    </a:lnTo>
                    <a:lnTo>
                      <a:pt x="1914" y="318"/>
                    </a:lnTo>
                    <a:lnTo>
                      <a:pt x="1914" y="318"/>
                    </a:lnTo>
                    <a:lnTo>
                      <a:pt x="1699" y="434"/>
                    </a:lnTo>
                    <a:lnTo>
                      <a:pt x="1699" y="433"/>
                    </a:lnTo>
                    <a:lnTo>
                      <a:pt x="1469" y="562"/>
                    </a:lnTo>
                    <a:lnTo>
                      <a:pt x="1470" y="562"/>
                    </a:lnTo>
                    <a:lnTo>
                      <a:pt x="1234" y="700"/>
                    </a:lnTo>
                    <a:lnTo>
                      <a:pt x="1234" y="700"/>
                    </a:lnTo>
                    <a:lnTo>
                      <a:pt x="998" y="846"/>
                    </a:lnTo>
                    <a:lnTo>
                      <a:pt x="998" y="846"/>
                    </a:lnTo>
                    <a:lnTo>
                      <a:pt x="771" y="996"/>
                    </a:lnTo>
                    <a:lnTo>
                      <a:pt x="771" y="996"/>
                    </a:lnTo>
                    <a:lnTo>
                      <a:pt x="560" y="1147"/>
                    </a:lnTo>
                    <a:lnTo>
                      <a:pt x="560" y="1147"/>
                    </a:lnTo>
                    <a:lnTo>
                      <a:pt x="463" y="1222"/>
                    </a:lnTo>
                    <a:lnTo>
                      <a:pt x="464" y="1222"/>
                    </a:lnTo>
                    <a:lnTo>
                      <a:pt x="374" y="1297"/>
                    </a:lnTo>
                    <a:lnTo>
                      <a:pt x="374" y="1296"/>
                    </a:lnTo>
                    <a:lnTo>
                      <a:pt x="291" y="1370"/>
                    </a:lnTo>
                    <a:lnTo>
                      <a:pt x="291" y="1370"/>
                    </a:lnTo>
                    <a:lnTo>
                      <a:pt x="218" y="1443"/>
                    </a:lnTo>
                    <a:lnTo>
                      <a:pt x="218" y="1443"/>
                    </a:lnTo>
                    <a:lnTo>
                      <a:pt x="154" y="1514"/>
                    </a:lnTo>
                    <a:lnTo>
                      <a:pt x="155" y="1513"/>
                    </a:lnTo>
                    <a:lnTo>
                      <a:pt x="102" y="1582"/>
                    </a:lnTo>
                    <a:lnTo>
                      <a:pt x="102" y="1582"/>
                    </a:lnTo>
                    <a:lnTo>
                      <a:pt x="60" y="1649"/>
                    </a:lnTo>
                    <a:lnTo>
                      <a:pt x="61" y="1648"/>
                    </a:lnTo>
                    <a:lnTo>
                      <a:pt x="32" y="1712"/>
                    </a:lnTo>
                    <a:lnTo>
                      <a:pt x="32" y="1710"/>
                    </a:lnTo>
                    <a:lnTo>
                      <a:pt x="17" y="1771"/>
                    </a:lnTo>
                    <a:lnTo>
                      <a:pt x="17" y="1770"/>
                    </a:lnTo>
                    <a:lnTo>
                      <a:pt x="16" y="1828"/>
                    </a:lnTo>
                    <a:lnTo>
                      <a:pt x="16" y="1825"/>
                    </a:lnTo>
                    <a:lnTo>
                      <a:pt x="31" y="1881"/>
                    </a:lnTo>
                    <a:lnTo>
                      <a:pt x="31" y="1880"/>
                    </a:lnTo>
                    <a:lnTo>
                      <a:pt x="61" y="1937"/>
                    </a:lnTo>
                    <a:lnTo>
                      <a:pt x="60" y="1935"/>
                    </a:lnTo>
                    <a:lnTo>
                      <a:pt x="106" y="1993"/>
                    </a:lnTo>
                    <a:lnTo>
                      <a:pt x="105" y="1993"/>
                    </a:lnTo>
                    <a:lnTo>
                      <a:pt x="164" y="2051"/>
                    </a:lnTo>
                    <a:lnTo>
                      <a:pt x="163" y="2050"/>
                    </a:lnTo>
                    <a:lnTo>
                      <a:pt x="235" y="2108"/>
                    </a:lnTo>
                    <a:lnTo>
                      <a:pt x="235" y="2108"/>
                    </a:lnTo>
                    <a:lnTo>
                      <a:pt x="319" y="2166"/>
                    </a:lnTo>
                    <a:lnTo>
                      <a:pt x="319" y="2166"/>
                    </a:lnTo>
                    <a:lnTo>
                      <a:pt x="413" y="2225"/>
                    </a:lnTo>
                    <a:lnTo>
                      <a:pt x="412" y="2224"/>
                    </a:lnTo>
                    <a:lnTo>
                      <a:pt x="516" y="2282"/>
                    </a:lnTo>
                    <a:lnTo>
                      <a:pt x="516" y="2282"/>
                    </a:lnTo>
                    <a:lnTo>
                      <a:pt x="629" y="2340"/>
                    </a:lnTo>
                    <a:lnTo>
                      <a:pt x="629" y="2340"/>
                    </a:lnTo>
                    <a:lnTo>
                      <a:pt x="749" y="2397"/>
                    </a:lnTo>
                    <a:lnTo>
                      <a:pt x="749" y="2397"/>
                    </a:lnTo>
                    <a:lnTo>
                      <a:pt x="876" y="2453"/>
                    </a:lnTo>
                    <a:lnTo>
                      <a:pt x="876" y="2453"/>
                    </a:lnTo>
                    <a:lnTo>
                      <a:pt x="1008" y="2509"/>
                    </a:lnTo>
                    <a:lnTo>
                      <a:pt x="1007" y="2509"/>
                    </a:lnTo>
                    <a:lnTo>
                      <a:pt x="1283" y="2616"/>
                    </a:lnTo>
                    <a:lnTo>
                      <a:pt x="1283" y="2616"/>
                    </a:lnTo>
                    <a:lnTo>
                      <a:pt x="1568" y="2718"/>
                    </a:lnTo>
                    <a:lnTo>
                      <a:pt x="1568" y="2718"/>
                    </a:lnTo>
                    <a:lnTo>
                      <a:pt x="1855" y="2814"/>
                    </a:lnTo>
                    <a:lnTo>
                      <a:pt x="1855" y="2814"/>
                    </a:lnTo>
                    <a:lnTo>
                      <a:pt x="2134" y="2901"/>
                    </a:lnTo>
                    <a:lnTo>
                      <a:pt x="2134" y="2901"/>
                    </a:lnTo>
                    <a:lnTo>
                      <a:pt x="2268" y="2941"/>
                    </a:lnTo>
                    <a:lnTo>
                      <a:pt x="2268" y="2941"/>
                    </a:lnTo>
                    <a:lnTo>
                      <a:pt x="2397" y="2979"/>
                    </a:lnTo>
                    <a:lnTo>
                      <a:pt x="2397" y="2979"/>
                    </a:lnTo>
                    <a:lnTo>
                      <a:pt x="2520" y="3014"/>
                    </a:lnTo>
                    <a:lnTo>
                      <a:pt x="2520" y="3014"/>
                    </a:lnTo>
                    <a:lnTo>
                      <a:pt x="2635" y="3046"/>
                    </a:lnTo>
                    <a:lnTo>
                      <a:pt x="2635" y="3046"/>
                    </a:lnTo>
                    <a:lnTo>
                      <a:pt x="2743" y="3075"/>
                    </a:lnTo>
                    <a:lnTo>
                      <a:pt x="2841" y="3101"/>
                    </a:lnTo>
                    <a:lnTo>
                      <a:pt x="2840" y="3101"/>
                    </a:lnTo>
                    <a:lnTo>
                      <a:pt x="2929" y="3124"/>
                    </a:lnTo>
                    <a:lnTo>
                      <a:pt x="2929" y="3124"/>
                    </a:lnTo>
                    <a:lnTo>
                      <a:pt x="3005" y="3143"/>
                    </a:lnTo>
                    <a:lnTo>
                      <a:pt x="3005" y="3143"/>
                    </a:lnTo>
                    <a:lnTo>
                      <a:pt x="3070" y="3158"/>
                    </a:lnTo>
                    <a:lnTo>
                      <a:pt x="3121" y="3170"/>
                    </a:lnTo>
                    <a:lnTo>
                      <a:pt x="3121" y="3170"/>
                    </a:lnTo>
                    <a:lnTo>
                      <a:pt x="3158" y="3177"/>
                    </a:lnTo>
                    <a:lnTo>
                      <a:pt x="3179" y="3181"/>
                    </a:lnTo>
                    <a:cubicBezTo>
                      <a:pt x="3183" y="3181"/>
                      <a:pt x="3186" y="3186"/>
                      <a:pt x="3185" y="3190"/>
                    </a:cubicBezTo>
                    <a:cubicBezTo>
                      <a:pt x="3185" y="3194"/>
                      <a:pt x="3180" y="3197"/>
                      <a:pt x="3176" y="3196"/>
                    </a:cubicBezTo>
                    <a:close/>
                  </a:path>
                </a:pathLst>
              </a:custGeom>
              <a:solidFill>
                <a:srgbClr val="000000"/>
              </a:solidFill>
              <a:ln w="38100" cap="flat">
                <a:solidFill>
                  <a:srgbClr val="0CADDB"/>
                </a:solidFill>
                <a:prstDash val="solid"/>
                <a:round/>
                <a:headEnd/>
                <a:tailEnd/>
              </a:ln>
            </p:spPr>
            <p:txBody>
              <a:bodyPr vert="horz" wrap="square" lIns="91440" tIns="45720" rIns="91440" bIns="45720" numCol="1" anchor="t" anchorCtr="0" compatLnSpc="1">
                <a:prstTxWarp prst="textNoShape">
                  <a:avLst/>
                </a:prstTxWarp>
              </a:bodyPr>
              <a:lstStyle/>
              <a:p>
                <a:endParaRPr lang="en-US" sz="900">
                  <a:solidFill>
                    <a:srgbClr val="E13000"/>
                  </a:solidFill>
                </a:endParaRPr>
              </a:p>
            </p:txBody>
          </p:sp>
        </p:grpSp>
        <p:sp>
          <p:nvSpPr>
            <p:cNvPr id="61" name="Label"/>
            <p:cNvSpPr>
              <a:spLocks/>
            </p:cNvSpPr>
            <p:nvPr/>
          </p:nvSpPr>
          <p:spPr bwMode="auto">
            <a:xfrm>
              <a:off x="619252" y="2445612"/>
              <a:ext cx="1182550" cy="357821"/>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900" b="1" dirty="0">
                  <a:solidFill>
                    <a:srgbClr val="0CADDB"/>
                  </a:solidFill>
                  <a:effectLst/>
                  <a:latin typeface="Segoe Print" pitchFamily="2" charset="0"/>
                  <a:ea typeface="Segoe UI" pitchFamily="34" charset="0"/>
                  <a:cs typeface="Segoe UI" pitchFamily="34" charset="0"/>
                </a:rPr>
                <a:t>Fill View</a:t>
              </a:r>
              <a:endParaRPr lang="en-US" sz="1600" b="1" dirty="0">
                <a:solidFill>
                  <a:srgbClr val="0CADDB"/>
                </a:solidFill>
                <a:effectLst/>
                <a:latin typeface="Segoe Print" pitchFamily="2" charset="0"/>
                <a:ea typeface="Segoe UI Symbol" pitchFamily="34" charset="0"/>
                <a:cs typeface="Segoe UI" pitchFamily="34" charset="0"/>
              </a:endParaRPr>
            </a:p>
          </p:txBody>
        </p:sp>
      </p:grpSp>
      <p:grpSp>
        <p:nvGrpSpPr>
          <p:cNvPr id="66" name="Splitter"/>
          <p:cNvGrpSpPr/>
          <p:nvPr>
            <p:custDataLst>
              <p:tags r:id="rId2"/>
            </p:custDataLst>
          </p:nvPr>
        </p:nvGrpSpPr>
        <p:grpSpPr>
          <a:xfrm>
            <a:off x="3052572" y="0"/>
            <a:ext cx="192024" cy="6858000"/>
            <a:chOff x="7040701" y="0"/>
            <a:chExt cx="192024" cy="6858000"/>
          </a:xfrm>
        </p:grpSpPr>
        <p:sp>
          <p:nvSpPr>
            <p:cNvPr id="67" name="Splitter Background"/>
            <p:cNvSpPr>
              <a:spLocks/>
            </p:cNvSpPr>
            <p:nvPr/>
          </p:nvSpPr>
          <p:spPr bwMode="auto">
            <a:xfrm>
              <a:off x="7040701" y="0"/>
              <a:ext cx="192024" cy="6858000"/>
            </a:xfrm>
            <a:prstGeom prst="rect">
              <a:avLst/>
            </a:prstGeom>
            <a:solidFill>
              <a:schemeClr val="tx1">
                <a:lumMod val="75000"/>
                <a:lumOff val="2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Calibri" pitchFamily="34" charset="0"/>
                <a:cs typeface="Calibri" pitchFamily="34" charset="0"/>
              </a:endParaRPr>
            </a:p>
          </p:txBody>
        </p:sp>
        <p:sp>
          <p:nvSpPr>
            <p:cNvPr id="68" name="Grip"/>
            <p:cNvSpPr>
              <a:spLocks noChangeAspect="1"/>
            </p:cNvSpPr>
            <p:nvPr>
              <p:custDataLst>
                <p:tags r:id="rId3"/>
              </p:custDataLst>
            </p:nvPr>
          </p:nvSpPr>
          <p:spPr bwMode="auto">
            <a:xfrm>
              <a:off x="7109281" y="3298393"/>
              <a:ext cx="54864" cy="261214"/>
            </a:xfrm>
            <a:custGeom>
              <a:avLst/>
              <a:gdLst/>
              <a:ahLst/>
              <a:cxnLst/>
              <a:rect l="l" t="t" r="r" b="b"/>
              <a:pathLst>
                <a:path w="54864" h="261214">
                  <a:moveTo>
                    <a:pt x="27432" y="206350"/>
                  </a:moveTo>
                  <a:cubicBezTo>
                    <a:pt x="42582" y="206350"/>
                    <a:pt x="54864" y="218632"/>
                    <a:pt x="54864" y="233782"/>
                  </a:cubicBezTo>
                  <a:cubicBezTo>
                    <a:pt x="54864" y="248932"/>
                    <a:pt x="42582" y="261214"/>
                    <a:pt x="27432" y="261214"/>
                  </a:cubicBezTo>
                  <a:cubicBezTo>
                    <a:pt x="12282" y="261214"/>
                    <a:pt x="0" y="248932"/>
                    <a:pt x="0" y="233782"/>
                  </a:cubicBezTo>
                  <a:cubicBezTo>
                    <a:pt x="0" y="218632"/>
                    <a:pt x="12282" y="206350"/>
                    <a:pt x="27432" y="206350"/>
                  </a:cubicBezTo>
                  <a:close/>
                  <a:moveTo>
                    <a:pt x="27432" y="103175"/>
                  </a:moveTo>
                  <a:cubicBezTo>
                    <a:pt x="42582" y="103175"/>
                    <a:pt x="54864" y="115457"/>
                    <a:pt x="54864" y="130607"/>
                  </a:cubicBezTo>
                  <a:cubicBezTo>
                    <a:pt x="54864" y="145757"/>
                    <a:pt x="42582" y="158039"/>
                    <a:pt x="27432" y="158039"/>
                  </a:cubicBezTo>
                  <a:cubicBezTo>
                    <a:pt x="12282" y="158039"/>
                    <a:pt x="0" y="145757"/>
                    <a:pt x="0" y="130607"/>
                  </a:cubicBezTo>
                  <a:cubicBezTo>
                    <a:pt x="0" y="115457"/>
                    <a:pt x="12282" y="103175"/>
                    <a:pt x="27432" y="103175"/>
                  </a:cubicBezTo>
                  <a:close/>
                  <a:moveTo>
                    <a:pt x="27432" y="0"/>
                  </a:moveTo>
                  <a:cubicBezTo>
                    <a:pt x="42582" y="0"/>
                    <a:pt x="54864" y="12282"/>
                    <a:pt x="54864" y="27432"/>
                  </a:cubicBezTo>
                  <a:cubicBezTo>
                    <a:pt x="54864" y="42582"/>
                    <a:pt x="42582" y="54864"/>
                    <a:pt x="27432" y="54864"/>
                  </a:cubicBezTo>
                  <a:cubicBezTo>
                    <a:pt x="12282" y="54864"/>
                    <a:pt x="0" y="42582"/>
                    <a:pt x="0" y="27432"/>
                  </a:cubicBezTo>
                  <a:cubicBezTo>
                    <a:pt x="0" y="12282"/>
                    <a:pt x="12282" y="0"/>
                    <a:pt x="27432" y="0"/>
                  </a:cubicBezTo>
                  <a:close/>
                </a:path>
              </a:pathLst>
            </a:custGeom>
            <a:solidFill>
              <a:schemeClr val="bg1"/>
            </a:solidFill>
            <a:ln w="6350" cap="flat" cmpd="sng" algn="ctr">
              <a:noFill/>
              <a:prstDash val="solid"/>
              <a:round/>
              <a:headEnd type="none" w="med" len="med"/>
              <a:tailEnd type="none" w="med" len="me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333333"/>
                </a:solidFill>
                <a:latin typeface="Calibri" pitchFamily="34" charset="0"/>
                <a:cs typeface="Calibri" pitchFamily="34" charset="0"/>
              </a:endParaRPr>
            </a:p>
          </p:txBody>
        </p:sp>
      </p:grpSp>
    </p:spTree>
    <p:extLst>
      <p:ext uri="{BB962C8B-B14F-4D97-AF65-F5344CB8AC3E}">
        <p14:creationId xmlns:p14="http://schemas.microsoft.com/office/powerpoint/2010/main" val="1690598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4" name="Radio Button"/>
          <p:cNvGrpSpPr/>
          <p:nvPr>
            <p:custDataLst>
              <p:tags r:id="rId1"/>
            </p:custDataLst>
          </p:nvPr>
        </p:nvGrpSpPr>
        <p:grpSpPr>
          <a:xfrm>
            <a:off x="6304364" y="2878385"/>
            <a:ext cx="1190850" cy="250099"/>
            <a:chOff x="461697" y="3494474"/>
            <a:chExt cx="1190850" cy="250099"/>
          </a:xfrm>
        </p:grpSpPr>
        <p:sp>
          <p:nvSpPr>
            <p:cNvPr id="125" name="Label"/>
            <p:cNvSpPr>
              <a:spLocks/>
            </p:cNvSpPr>
            <p:nvPr>
              <p:custDataLst>
                <p:tags r:id="rId24"/>
              </p:custDataLst>
            </p:nvPr>
          </p:nvSpPr>
          <p:spPr bwMode="auto">
            <a:xfrm>
              <a:off x="693438" y="3494474"/>
              <a:ext cx="959109"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36576" tIns="32400" rIns="36576" bIns="32400" rtlCol="0" anchor="ctr"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200" dirty="0">
                  <a:solidFill>
                    <a:srgbClr val="262626"/>
                  </a:solidFill>
                  <a:ea typeface="Segoe UI" pitchFamily="34" charset="0"/>
                  <a:cs typeface="Segoe UI" pitchFamily="34" charset="0"/>
                </a:rPr>
                <a:t>Radio Button</a:t>
              </a:r>
              <a:endParaRPr lang="en-US" sz="1200" dirty="0">
                <a:solidFill>
                  <a:srgbClr val="262626"/>
                </a:solidFill>
                <a:effectLst/>
                <a:ea typeface="Segoe UI" pitchFamily="34" charset="0"/>
                <a:cs typeface="Segoe UI" pitchFamily="34" charset="0"/>
              </a:endParaRPr>
            </a:p>
          </p:txBody>
        </p:sp>
        <p:sp>
          <p:nvSpPr>
            <p:cNvPr id="126" name="Radio Button Circle"/>
            <p:cNvSpPr>
              <a:spLocks noChangeAspect="1"/>
            </p:cNvSpPr>
            <p:nvPr>
              <p:custDataLst>
                <p:tags r:id="rId25"/>
              </p:custDataLst>
            </p:nvPr>
          </p:nvSpPr>
          <p:spPr bwMode="auto">
            <a:xfrm>
              <a:off x="461697" y="3507473"/>
              <a:ext cx="224104" cy="224104"/>
            </a:xfrm>
            <a:prstGeom prst="ellipse">
              <a:avLst/>
            </a:prstGeom>
            <a:solidFill>
              <a:schemeClr val="bg1"/>
            </a:solidFill>
            <a:ln w="19050" cap="flat" cmpd="sng" algn="ctr">
              <a:solidFill>
                <a:schemeClr val="tx1">
                  <a:lumMod val="75000"/>
                  <a:lumOff val="25000"/>
                </a:schemeClr>
              </a:solidFill>
              <a:prstDash val="solid"/>
              <a:round/>
              <a:headEnd type="none" w="med" len="med"/>
              <a:tailEnd type="none" w="med" len="me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333333"/>
                </a:solidFill>
                <a:ea typeface="Segoe UI" pitchFamily="34" charset="0"/>
                <a:cs typeface="Segoe UI" pitchFamily="34" charset="0"/>
              </a:endParaRPr>
            </a:p>
          </p:txBody>
        </p:sp>
        <p:sp>
          <p:nvSpPr>
            <p:cNvPr id="127" name="Check Mark" hidden="1"/>
            <p:cNvSpPr>
              <a:spLocks noChangeAspect="1"/>
            </p:cNvSpPr>
            <p:nvPr>
              <p:custDataLst>
                <p:tags r:id="rId26"/>
              </p:custDataLst>
            </p:nvPr>
          </p:nvSpPr>
          <p:spPr bwMode="auto">
            <a:xfrm>
              <a:off x="511988" y="3557764"/>
              <a:ext cx="123521" cy="123521"/>
            </a:xfrm>
            <a:prstGeom prst="ellipse">
              <a:avLst/>
            </a:prstGeom>
            <a:solidFill>
              <a:srgbClr val="262626"/>
            </a:solidFill>
            <a:ln w="6350" cap="flat" cmpd="sng" algn="ctr">
              <a:noFill/>
              <a:prstDash val="solid"/>
              <a:round/>
              <a:headEnd type="none" w="med" len="med"/>
              <a:tailEnd type="none" w="med" len="me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333333"/>
                </a:solidFill>
                <a:ea typeface="Segoe UI" pitchFamily="34" charset="0"/>
                <a:cs typeface="Segoe UI" pitchFamily="34" charset="0"/>
              </a:endParaRPr>
            </a:p>
          </p:txBody>
        </p:sp>
      </p:grpSp>
      <p:grpSp>
        <p:nvGrpSpPr>
          <p:cNvPr id="95" name="Check Box"/>
          <p:cNvGrpSpPr/>
          <p:nvPr>
            <p:custDataLst>
              <p:tags r:id="rId2"/>
            </p:custDataLst>
          </p:nvPr>
        </p:nvGrpSpPr>
        <p:grpSpPr>
          <a:xfrm>
            <a:off x="6304364" y="1909909"/>
            <a:ext cx="982476" cy="250099"/>
            <a:chOff x="707434" y="2252368"/>
            <a:chExt cx="982476" cy="250099"/>
          </a:xfrm>
        </p:grpSpPr>
        <p:sp>
          <p:nvSpPr>
            <p:cNvPr id="96" name="Label"/>
            <p:cNvSpPr>
              <a:spLocks/>
            </p:cNvSpPr>
            <p:nvPr>
              <p:custDataLst>
                <p:tags r:id="rId21"/>
              </p:custDataLst>
            </p:nvPr>
          </p:nvSpPr>
          <p:spPr bwMode="auto">
            <a:xfrm>
              <a:off x="918993" y="2252368"/>
              <a:ext cx="770917"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36576" tIns="32400" rIns="36576" bIns="32400" rtlCol="0" anchor="ctr"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200" dirty="0">
                  <a:solidFill>
                    <a:srgbClr val="262626"/>
                  </a:solidFill>
                  <a:ea typeface="Segoe UI" pitchFamily="34" charset="0"/>
                  <a:cs typeface="Segoe UI" pitchFamily="34" charset="0"/>
                </a:rPr>
                <a:t>Check Box</a:t>
              </a:r>
              <a:endParaRPr lang="en-US" sz="1200" dirty="0">
                <a:solidFill>
                  <a:srgbClr val="262626"/>
                </a:solidFill>
                <a:effectLst/>
                <a:ea typeface="Segoe UI" pitchFamily="34" charset="0"/>
                <a:cs typeface="Segoe UI" pitchFamily="34" charset="0"/>
              </a:endParaRPr>
            </a:p>
          </p:txBody>
        </p:sp>
        <p:sp>
          <p:nvSpPr>
            <p:cNvPr id="97" name="Check Box Rectangle"/>
            <p:cNvSpPr>
              <a:spLocks/>
            </p:cNvSpPr>
            <p:nvPr>
              <p:custDataLst>
                <p:tags r:id="rId22"/>
              </p:custDataLst>
            </p:nvPr>
          </p:nvSpPr>
          <p:spPr bwMode="auto">
            <a:xfrm>
              <a:off x="707434" y="2276833"/>
              <a:ext cx="201168" cy="201168"/>
            </a:xfrm>
            <a:prstGeom prst="rect">
              <a:avLst/>
            </a:prstGeom>
            <a:solidFill>
              <a:schemeClr val="bg1"/>
            </a:solidFill>
            <a:ln w="19050" cap="flat" cmpd="sng" algn="ctr">
              <a:solidFill>
                <a:schemeClr val="tx1">
                  <a:lumMod val="75000"/>
                  <a:lumOff val="2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ea typeface="Segoe UI" pitchFamily="34" charset="0"/>
                <a:cs typeface="Segoe UI" pitchFamily="34" charset="0"/>
              </a:endParaRPr>
            </a:p>
          </p:txBody>
        </p:sp>
        <p:sp>
          <p:nvSpPr>
            <p:cNvPr id="98" name="Check Mark" hidden="1"/>
            <p:cNvSpPr>
              <a:spLocks noChangeAspect="1"/>
            </p:cNvSpPr>
            <p:nvPr>
              <p:custDataLst>
                <p:tags r:id="rId23"/>
              </p:custDataLst>
            </p:nvPr>
          </p:nvSpPr>
          <p:spPr bwMode="auto">
            <a:xfrm>
              <a:off x="733533" y="2315405"/>
              <a:ext cx="148970" cy="128226"/>
            </a:xfrm>
            <a:custGeom>
              <a:avLst/>
              <a:gdLst>
                <a:gd name="T0" fmla="*/ 20 w 158"/>
                <a:gd name="T1" fmla="*/ 48 h 136"/>
                <a:gd name="T2" fmla="*/ 66 w 158"/>
                <a:gd name="T3" fmla="*/ 95 h 136"/>
                <a:gd name="T4" fmla="*/ 138 w 158"/>
                <a:gd name="T5" fmla="*/ 0 h 136"/>
                <a:gd name="T6" fmla="*/ 158 w 158"/>
                <a:gd name="T7" fmla="*/ 20 h 136"/>
                <a:gd name="T8" fmla="*/ 66 w 158"/>
                <a:gd name="T9" fmla="*/ 136 h 136"/>
                <a:gd name="T10" fmla="*/ 0 w 158"/>
                <a:gd name="T11" fmla="*/ 68 h 136"/>
                <a:gd name="T12" fmla="*/ 20 w 158"/>
                <a:gd name="T13" fmla="*/ 48 h 136"/>
              </a:gdLst>
              <a:ahLst/>
              <a:cxnLst>
                <a:cxn ang="0">
                  <a:pos x="T0" y="T1"/>
                </a:cxn>
                <a:cxn ang="0">
                  <a:pos x="T2" y="T3"/>
                </a:cxn>
                <a:cxn ang="0">
                  <a:pos x="T4" y="T5"/>
                </a:cxn>
                <a:cxn ang="0">
                  <a:pos x="T6" y="T7"/>
                </a:cxn>
                <a:cxn ang="0">
                  <a:pos x="T8" y="T9"/>
                </a:cxn>
                <a:cxn ang="0">
                  <a:pos x="T10" y="T11"/>
                </a:cxn>
                <a:cxn ang="0">
                  <a:pos x="T12" y="T13"/>
                </a:cxn>
              </a:cxnLst>
              <a:rect l="0" t="0" r="r" b="b"/>
              <a:pathLst>
                <a:path w="158" h="136">
                  <a:moveTo>
                    <a:pt x="20" y="48"/>
                  </a:moveTo>
                  <a:lnTo>
                    <a:pt x="66" y="95"/>
                  </a:lnTo>
                  <a:lnTo>
                    <a:pt x="138" y="0"/>
                  </a:lnTo>
                  <a:lnTo>
                    <a:pt x="158" y="20"/>
                  </a:lnTo>
                  <a:lnTo>
                    <a:pt x="66" y="136"/>
                  </a:lnTo>
                  <a:lnTo>
                    <a:pt x="0" y="68"/>
                  </a:lnTo>
                  <a:lnTo>
                    <a:pt x="20" y="48"/>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US" sz="900" dirty="0">
                <a:ea typeface="Segoe UI" pitchFamily="34" charset="0"/>
                <a:cs typeface="Segoe UI" pitchFamily="34" charset="0"/>
              </a:endParaRPr>
            </a:p>
          </p:txBody>
        </p:sp>
      </p:grpSp>
      <p:grpSp>
        <p:nvGrpSpPr>
          <p:cNvPr id="116" name="Text Area"/>
          <p:cNvGrpSpPr/>
          <p:nvPr>
            <p:custDataLst>
              <p:tags r:id="rId3"/>
            </p:custDataLst>
          </p:nvPr>
        </p:nvGrpSpPr>
        <p:grpSpPr>
          <a:xfrm>
            <a:off x="6304364" y="4317589"/>
            <a:ext cx="2720516" cy="1179471"/>
            <a:chOff x="6304364" y="4317589"/>
            <a:chExt cx="2720516" cy="1179471"/>
          </a:xfrm>
        </p:grpSpPr>
        <p:sp>
          <p:nvSpPr>
            <p:cNvPr id="99" name="Text Area Rectangle"/>
            <p:cNvSpPr>
              <a:spLocks/>
            </p:cNvSpPr>
            <p:nvPr/>
          </p:nvSpPr>
          <p:spPr bwMode="auto">
            <a:xfrm>
              <a:off x="6304364" y="4317589"/>
              <a:ext cx="2720516" cy="1179471"/>
            </a:xfrm>
            <a:prstGeom prst="rect">
              <a:avLst/>
            </a:prstGeom>
            <a:solidFill>
              <a:schemeClr val="bg1"/>
            </a:solidFill>
            <a:ln w="19050" cap="flat" cmpd="sng" algn="ctr">
              <a:solidFill>
                <a:schemeClr val="tx1">
                  <a:lumMod val="75000"/>
                  <a:lumOff val="2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09728" rIns="18288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200" dirty="0">
                  <a:solidFill>
                    <a:schemeClr val="tx1">
                      <a:lumMod val="85000"/>
                      <a:lumOff val="15000"/>
                    </a:schemeClr>
                  </a:solidFill>
                  <a:latin typeface="Segoe UI" pitchFamily="34" charset="0"/>
                  <a:ea typeface="Segoe UI" pitchFamily="34" charset="0"/>
                  <a:cs typeface="Segoe UI" pitchFamily="34" charset="0"/>
                </a:rPr>
                <a:t>Text Area</a:t>
              </a:r>
            </a:p>
            <a:p>
              <a:r>
                <a:rPr lang="de-DE" sz="1200" dirty="0">
                  <a:solidFill>
                    <a:schemeClr val="tx1">
                      <a:lumMod val="85000"/>
                      <a:lumOff val="15000"/>
                    </a:schemeClr>
                  </a:solidFill>
                  <a:latin typeface="Segoe UI" pitchFamily="34" charset="0"/>
                  <a:ea typeface="Segoe UI" pitchFamily="34" charset="0"/>
                  <a:cs typeface="Segoe UI" pitchFamily="34" charset="0"/>
                </a:rPr>
                <a:t>Text Area</a:t>
              </a:r>
            </a:p>
            <a:p>
              <a:r>
                <a:rPr lang="de-DE" sz="1200" dirty="0">
                  <a:solidFill>
                    <a:schemeClr val="tx1">
                      <a:lumMod val="85000"/>
                      <a:lumOff val="15000"/>
                    </a:schemeClr>
                  </a:solidFill>
                  <a:latin typeface="Segoe UI" pitchFamily="34" charset="0"/>
                  <a:ea typeface="Segoe UI" pitchFamily="34" charset="0"/>
                  <a:cs typeface="Segoe UI" pitchFamily="34" charset="0"/>
                </a:rPr>
                <a:t>Text Area</a:t>
              </a:r>
            </a:p>
            <a:p>
              <a:r>
                <a:rPr lang="de-DE" sz="1200" dirty="0">
                  <a:solidFill>
                    <a:schemeClr val="tx1">
                      <a:lumMod val="85000"/>
                      <a:lumOff val="15000"/>
                    </a:schemeClr>
                  </a:solidFill>
                  <a:latin typeface="Segoe UI" pitchFamily="34" charset="0"/>
                  <a:ea typeface="Segoe UI" pitchFamily="34" charset="0"/>
                  <a:cs typeface="Segoe UI" pitchFamily="34" charset="0"/>
                </a:rPr>
                <a:t>Text Area</a:t>
              </a:r>
            </a:p>
            <a:p>
              <a:r>
                <a:rPr lang="de-DE" sz="1200" dirty="0">
                  <a:solidFill>
                    <a:schemeClr val="tx1">
                      <a:lumMod val="85000"/>
                      <a:lumOff val="15000"/>
                    </a:schemeClr>
                  </a:solidFill>
                  <a:latin typeface="Segoe UI" pitchFamily="34" charset="0"/>
                  <a:ea typeface="Segoe UI" pitchFamily="34" charset="0"/>
                  <a:cs typeface="Segoe UI" pitchFamily="34" charset="0"/>
                </a:rPr>
                <a:t>Text Area</a:t>
              </a:r>
            </a:p>
            <a:p>
              <a:r>
                <a:rPr lang="de-DE" sz="1200" dirty="0">
                  <a:solidFill>
                    <a:schemeClr val="tx1">
                      <a:lumMod val="85000"/>
                      <a:lumOff val="15000"/>
                    </a:schemeClr>
                  </a:solidFill>
                  <a:latin typeface="Segoe UI" pitchFamily="34" charset="0"/>
                  <a:ea typeface="Segoe UI" pitchFamily="34" charset="0"/>
                  <a:cs typeface="Segoe UI" pitchFamily="34" charset="0"/>
                </a:rPr>
                <a:t>Text Area</a:t>
              </a:r>
            </a:p>
          </p:txBody>
        </p:sp>
        <p:grpSp>
          <p:nvGrpSpPr>
            <p:cNvPr id="109" name="Scrollbar"/>
            <p:cNvGrpSpPr/>
            <p:nvPr>
              <p:custDataLst>
                <p:tags r:id="rId14"/>
              </p:custDataLst>
            </p:nvPr>
          </p:nvGrpSpPr>
          <p:grpSpPr>
            <a:xfrm>
              <a:off x="8831885" y="4349169"/>
              <a:ext cx="164592" cy="1116613"/>
              <a:chOff x="509691" y="368445"/>
              <a:chExt cx="164592" cy="3064474"/>
            </a:xfrm>
          </p:grpSpPr>
          <p:sp>
            <p:nvSpPr>
              <p:cNvPr id="110" name="Track"/>
              <p:cNvSpPr>
                <a:spLocks/>
              </p:cNvSpPr>
              <p:nvPr>
                <p:custDataLst>
                  <p:tags r:id="rId15"/>
                </p:custDataLst>
              </p:nvPr>
            </p:nvSpPr>
            <p:spPr bwMode="auto">
              <a:xfrm>
                <a:off x="509692" y="1276313"/>
                <a:ext cx="164591" cy="1249572"/>
              </a:xfrm>
              <a:prstGeom prst="rect">
                <a:avLst/>
              </a:prstGeom>
              <a:solidFill>
                <a:schemeClr val="bg1">
                  <a:lumMod val="7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11" name="Scroll Thumb"/>
              <p:cNvSpPr>
                <a:spLocks/>
              </p:cNvSpPr>
              <p:nvPr>
                <p:custDataLst>
                  <p:tags r:id="rId16"/>
                </p:custDataLst>
              </p:nvPr>
            </p:nvSpPr>
            <p:spPr bwMode="auto">
              <a:xfrm>
                <a:off x="509692" y="1284203"/>
                <a:ext cx="164590" cy="847103"/>
              </a:xfrm>
              <a:prstGeom prst="rect">
                <a:avLst/>
              </a:prstGeom>
              <a:solidFill>
                <a:schemeClr val="tx1">
                  <a:lumMod val="50000"/>
                  <a:lumOff val="50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12" name="Button Down"/>
              <p:cNvSpPr>
                <a:spLocks/>
              </p:cNvSpPr>
              <p:nvPr>
                <p:custDataLst>
                  <p:tags r:id="rId17"/>
                </p:custDataLst>
              </p:nvPr>
            </p:nvSpPr>
            <p:spPr bwMode="auto">
              <a:xfrm>
                <a:off x="509692" y="2525054"/>
                <a:ext cx="164590" cy="907865"/>
              </a:xfrm>
              <a:prstGeom prst="rect">
                <a:avLst/>
              </a:prstGeom>
              <a:solidFill>
                <a:schemeClr val="bg1">
                  <a:lumMod val="7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13" name="Arrow Down"/>
              <p:cNvSpPr>
                <a:spLocks noChangeAspect="1"/>
              </p:cNvSpPr>
              <p:nvPr>
                <p:custDataLst>
                  <p:tags r:id="rId18"/>
                </p:custDataLst>
              </p:nvPr>
            </p:nvSpPr>
            <p:spPr bwMode="auto">
              <a:xfrm>
                <a:off x="533346" y="2711310"/>
                <a:ext cx="117283" cy="267676"/>
              </a:xfrm>
              <a:custGeom>
                <a:avLst/>
                <a:gdLst>
                  <a:gd name="T0" fmla="*/ 58 w 116"/>
                  <a:gd name="T1" fmla="*/ 61 h 105"/>
                  <a:gd name="T2" fmla="*/ 71 w 116"/>
                  <a:gd name="T3" fmla="*/ 48 h 105"/>
                  <a:gd name="T4" fmla="*/ 116 w 116"/>
                  <a:gd name="T5" fmla="*/ 0 h 105"/>
                  <a:gd name="T6" fmla="*/ 116 w 116"/>
                  <a:gd name="T7" fmla="*/ 43 h 105"/>
                  <a:gd name="T8" fmla="*/ 58 w 116"/>
                  <a:gd name="T9" fmla="*/ 105 h 105"/>
                  <a:gd name="T10" fmla="*/ 0 w 116"/>
                  <a:gd name="T11" fmla="*/ 43 h 105"/>
                  <a:gd name="T12" fmla="*/ 0 w 116"/>
                  <a:gd name="T13" fmla="*/ 0 h 105"/>
                  <a:gd name="T14" fmla="*/ 45 w 116"/>
                  <a:gd name="T15" fmla="*/ 48 h 105"/>
                  <a:gd name="T16" fmla="*/ 58 w 116"/>
                  <a:gd name="T17" fmla="*/ 6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05">
                    <a:moveTo>
                      <a:pt x="58" y="61"/>
                    </a:moveTo>
                    <a:lnTo>
                      <a:pt x="71" y="48"/>
                    </a:lnTo>
                    <a:lnTo>
                      <a:pt x="116" y="0"/>
                    </a:lnTo>
                    <a:lnTo>
                      <a:pt x="116" y="43"/>
                    </a:lnTo>
                    <a:lnTo>
                      <a:pt x="58" y="105"/>
                    </a:lnTo>
                    <a:lnTo>
                      <a:pt x="0" y="43"/>
                    </a:lnTo>
                    <a:lnTo>
                      <a:pt x="0" y="0"/>
                    </a:lnTo>
                    <a:lnTo>
                      <a:pt x="45" y="48"/>
                    </a:lnTo>
                    <a:lnTo>
                      <a:pt x="58" y="61"/>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14" name="Button Up"/>
              <p:cNvSpPr>
                <a:spLocks/>
              </p:cNvSpPr>
              <p:nvPr>
                <p:custDataLst>
                  <p:tags r:id="rId19"/>
                </p:custDataLst>
              </p:nvPr>
            </p:nvSpPr>
            <p:spPr bwMode="auto">
              <a:xfrm>
                <a:off x="509691" y="368445"/>
                <a:ext cx="164592" cy="907865"/>
              </a:xfrm>
              <a:prstGeom prst="rect">
                <a:avLst/>
              </a:prstGeom>
              <a:solidFill>
                <a:schemeClr val="bg1">
                  <a:lumMod val="7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15" name="Arrow Up"/>
              <p:cNvSpPr>
                <a:spLocks noChangeAspect="1"/>
              </p:cNvSpPr>
              <p:nvPr>
                <p:custDataLst>
                  <p:tags r:id="rId20"/>
                </p:custDataLst>
              </p:nvPr>
            </p:nvSpPr>
            <p:spPr bwMode="auto">
              <a:xfrm rot="10800000">
                <a:off x="533346" y="822378"/>
                <a:ext cx="117283" cy="267676"/>
              </a:xfrm>
              <a:custGeom>
                <a:avLst/>
                <a:gdLst>
                  <a:gd name="T0" fmla="*/ 58 w 116"/>
                  <a:gd name="T1" fmla="*/ 61 h 105"/>
                  <a:gd name="T2" fmla="*/ 71 w 116"/>
                  <a:gd name="T3" fmla="*/ 48 h 105"/>
                  <a:gd name="T4" fmla="*/ 116 w 116"/>
                  <a:gd name="T5" fmla="*/ 0 h 105"/>
                  <a:gd name="T6" fmla="*/ 116 w 116"/>
                  <a:gd name="T7" fmla="*/ 43 h 105"/>
                  <a:gd name="T8" fmla="*/ 58 w 116"/>
                  <a:gd name="T9" fmla="*/ 105 h 105"/>
                  <a:gd name="T10" fmla="*/ 0 w 116"/>
                  <a:gd name="T11" fmla="*/ 43 h 105"/>
                  <a:gd name="T12" fmla="*/ 0 w 116"/>
                  <a:gd name="T13" fmla="*/ 0 h 105"/>
                  <a:gd name="T14" fmla="*/ 45 w 116"/>
                  <a:gd name="T15" fmla="*/ 48 h 105"/>
                  <a:gd name="T16" fmla="*/ 58 w 116"/>
                  <a:gd name="T17" fmla="*/ 6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05">
                    <a:moveTo>
                      <a:pt x="58" y="61"/>
                    </a:moveTo>
                    <a:lnTo>
                      <a:pt x="71" y="48"/>
                    </a:lnTo>
                    <a:lnTo>
                      <a:pt x="116" y="0"/>
                    </a:lnTo>
                    <a:lnTo>
                      <a:pt x="116" y="43"/>
                    </a:lnTo>
                    <a:lnTo>
                      <a:pt x="58" y="105"/>
                    </a:lnTo>
                    <a:lnTo>
                      <a:pt x="0" y="43"/>
                    </a:lnTo>
                    <a:lnTo>
                      <a:pt x="0" y="0"/>
                    </a:lnTo>
                    <a:lnTo>
                      <a:pt x="45" y="48"/>
                    </a:lnTo>
                    <a:lnTo>
                      <a:pt x="58" y="61"/>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pPr algn="ctr"/>
                <a:endParaRPr lang="en-US" sz="900" dirty="0">
                  <a:solidFill>
                    <a:srgbClr val="262626"/>
                  </a:solidFill>
                  <a:latin typeface="Segoe UI" pitchFamily="34" charset="0"/>
                  <a:ea typeface="Segoe UI" pitchFamily="34" charset="0"/>
                  <a:cs typeface="Segoe UI" pitchFamily="34" charset="0"/>
                </a:endParaRPr>
              </a:p>
            </p:txBody>
          </p:sp>
        </p:grpSp>
      </p:grpSp>
      <p:sp>
        <p:nvSpPr>
          <p:cNvPr id="2" name="Title 1"/>
          <p:cNvSpPr>
            <a:spLocks noGrp="1"/>
          </p:cNvSpPr>
          <p:nvPr>
            <p:ph type="title"/>
          </p:nvPr>
        </p:nvSpPr>
        <p:spPr/>
        <p:txBody>
          <a:bodyPr>
            <a:normAutofit fontScale="90000"/>
          </a:bodyPr>
          <a:lstStyle/>
          <a:p>
            <a:r>
              <a:rPr lang="de-DE" dirty="0"/>
              <a:t>Common Controls (1/2)</a:t>
            </a:r>
            <a:endParaRPr lang="en-US" dirty="0"/>
          </a:p>
        </p:txBody>
      </p:sp>
      <p:sp>
        <p:nvSpPr>
          <p:cNvPr id="3" name="Button"/>
          <p:cNvSpPr>
            <a:spLocks/>
          </p:cNvSpPr>
          <p:nvPr/>
        </p:nvSpPr>
        <p:spPr bwMode="auto">
          <a:xfrm>
            <a:off x="1152629" y="1428430"/>
            <a:ext cx="857950" cy="315990"/>
          </a:xfrm>
          <a:prstGeom prst="rect">
            <a:avLst/>
          </a:prstGeom>
          <a:solidFill>
            <a:schemeClr val="bg1"/>
          </a:solidFill>
          <a:ln w="19050" cap="flat" cmpd="sng" algn="ctr">
            <a:solidFill>
              <a:schemeClr val="tx1">
                <a:lumMod val="75000"/>
                <a:lumOff val="2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200" dirty="0">
                <a:solidFill>
                  <a:srgbClr val="262626"/>
                </a:solidFill>
                <a:ea typeface="Segoe UI" pitchFamily="34" charset="0"/>
                <a:cs typeface="Segoe UI" pitchFamily="34" charset="0"/>
              </a:rPr>
              <a:t>Button</a:t>
            </a:r>
            <a:endParaRPr lang="en-US" sz="1200" dirty="0">
              <a:solidFill>
                <a:srgbClr val="262626"/>
              </a:solidFill>
              <a:ea typeface="Segoe UI" pitchFamily="34" charset="0"/>
              <a:cs typeface="Segoe UI" pitchFamily="34" charset="0"/>
            </a:endParaRPr>
          </a:p>
        </p:txBody>
      </p:sp>
      <p:sp>
        <p:nvSpPr>
          <p:cNvPr id="6" name="Label"/>
          <p:cNvSpPr>
            <a:spLocks/>
          </p:cNvSpPr>
          <p:nvPr/>
        </p:nvSpPr>
        <p:spPr bwMode="auto">
          <a:xfrm>
            <a:off x="3074529" y="1461376"/>
            <a:ext cx="1141531"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36576" tIns="32400" rIns="36576"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200" dirty="0">
                <a:solidFill>
                  <a:schemeClr val="tx1">
                    <a:lumMod val="85000"/>
                    <a:lumOff val="15000"/>
                  </a:schemeClr>
                </a:solidFill>
                <a:ea typeface="Segoe UI" pitchFamily="34" charset="0"/>
                <a:cs typeface="Segoe UI" pitchFamily="34" charset="0"/>
              </a:rPr>
              <a:t>Button (normal)</a:t>
            </a:r>
            <a:endParaRPr lang="en-US" sz="1200" dirty="0">
              <a:solidFill>
                <a:schemeClr val="tx1">
                  <a:lumMod val="85000"/>
                  <a:lumOff val="15000"/>
                </a:schemeClr>
              </a:solidFill>
              <a:effectLst/>
              <a:ea typeface="Segoe UI" pitchFamily="34" charset="0"/>
              <a:cs typeface="Segoe UI" pitchFamily="34" charset="0"/>
            </a:endParaRPr>
          </a:p>
        </p:txBody>
      </p:sp>
      <p:sp>
        <p:nvSpPr>
          <p:cNvPr id="4" name="Button"/>
          <p:cNvSpPr>
            <a:spLocks/>
          </p:cNvSpPr>
          <p:nvPr/>
        </p:nvSpPr>
        <p:spPr bwMode="auto">
          <a:xfrm>
            <a:off x="1152629" y="1909930"/>
            <a:ext cx="857950" cy="315931"/>
          </a:xfrm>
          <a:prstGeom prst="rect">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200" dirty="0">
                <a:solidFill>
                  <a:srgbClr val="262626"/>
                </a:solidFill>
                <a:ea typeface="Segoe UI" pitchFamily="34" charset="0"/>
                <a:cs typeface="Segoe UI" pitchFamily="34" charset="0"/>
              </a:rPr>
              <a:t>Button</a:t>
            </a:r>
            <a:endParaRPr lang="en-US" sz="1200" dirty="0">
              <a:solidFill>
                <a:srgbClr val="262626"/>
              </a:solidFill>
              <a:ea typeface="Segoe UI" pitchFamily="34" charset="0"/>
              <a:cs typeface="Segoe UI" pitchFamily="34" charset="0"/>
            </a:endParaRPr>
          </a:p>
        </p:txBody>
      </p:sp>
      <p:sp>
        <p:nvSpPr>
          <p:cNvPr id="9" name="Label"/>
          <p:cNvSpPr>
            <a:spLocks/>
          </p:cNvSpPr>
          <p:nvPr/>
        </p:nvSpPr>
        <p:spPr bwMode="auto">
          <a:xfrm>
            <a:off x="3074529" y="1942846"/>
            <a:ext cx="1215846"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36576" tIns="32400" rIns="36576"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200" dirty="0">
                <a:solidFill>
                  <a:schemeClr val="tx1">
                    <a:lumMod val="85000"/>
                    <a:lumOff val="15000"/>
                  </a:schemeClr>
                </a:solidFill>
                <a:ea typeface="Segoe UI" pitchFamily="34" charset="0"/>
                <a:cs typeface="Segoe UI" pitchFamily="34" charset="0"/>
              </a:rPr>
              <a:t>Button (hovered)</a:t>
            </a:r>
            <a:endParaRPr lang="en-US" sz="1200" dirty="0">
              <a:solidFill>
                <a:schemeClr val="tx1">
                  <a:lumMod val="85000"/>
                  <a:lumOff val="15000"/>
                </a:schemeClr>
              </a:solidFill>
              <a:effectLst/>
              <a:ea typeface="Segoe UI" pitchFamily="34" charset="0"/>
              <a:cs typeface="Segoe UI" pitchFamily="34" charset="0"/>
            </a:endParaRPr>
          </a:p>
        </p:txBody>
      </p:sp>
      <p:sp>
        <p:nvSpPr>
          <p:cNvPr id="5" name="Button"/>
          <p:cNvSpPr>
            <a:spLocks/>
          </p:cNvSpPr>
          <p:nvPr/>
        </p:nvSpPr>
        <p:spPr bwMode="auto">
          <a:xfrm>
            <a:off x="1152629" y="2391371"/>
            <a:ext cx="857950" cy="315931"/>
          </a:xfrm>
          <a:prstGeom prst="rect">
            <a:avLst/>
          </a:prstGeom>
          <a:solidFill>
            <a:schemeClr val="tx1">
              <a:lumMod val="75000"/>
              <a:lumOff val="25000"/>
            </a:schemeClr>
          </a:solidFill>
          <a:ln w="19050" cap="flat" cmpd="sng" algn="ctr">
            <a:solidFill>
              <a:schemeClr val="tx1">
                <a:lumMod val="75000"/>
                <a:lumOff val="2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200" dirty="0">
                <a:solidFill>
                  <a:schemeClr val="bg1"/>
                </a:solidFill>
                <a:ea typeface="Segoe UI" pitchFamily="34" charset="0"/>
                <a:cs typeface="Segoe UI" pitchFamily="34" charset="0"/>
              </a:rPr>
              <a:t>Button</a:t>
            </a:r>
            <a:endParaRPr lang="en-US" sz="1200" dirty="0">
              <a:solidFill>
                <a:schemeClr val="bg1"/>
              </a:solidFill>
              <a:ea typeface="Segoe UI" pitchFamily="34" charset="0"/>
              <a:cs typeface="Segoe UI" pitchFamily="34" charset="0"/>
            </a:endParaRPr>
          </a:p>
        </p:txBody>
      </p:sp>
      <p:sp>
        <p:nvSpPr>
          <p:cNvPr id="10" name="Label"/>
          <p:cNvSpPr>
            <a:spLocks/>
          </p:cNvSpPr>
          <p:nvPr/>
        </p:nvSpPr>
        <p:spPr bwMode="auto">
          <a:xfrm>
            <a:off x="3074528" y="2424287"/>
            <a:ext cx="1187889"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36576" tIns="32400" rIns="36576"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200" dirty="0">
                <a:solidFill>
                  <a:schemeClr val="tx1">
                    <a:lumMod val="85000"/>
                    <a:lumOff val="15000"/>
                  </a:schemeClr>
                </a:solidFill>
                <a:ea typeface="Segoe UI" pitchFamily="34" charset="0"/>
                <a:cs typeface="Segoe UI" pitchFamily="34" charset="0"/>
              </a:rPr>
              <a:t>Button (pressed)</a:t>
            </a:r>
            <a:endParaRPr lang="en-US" sz="1200" dirty="0">
              <a:solidFill>
                <a:schemeClr val="tx1">
                  <a:lumMod val="85000"/>
                  <a:lumOff val="15000"/>
                </a:schemeClr>
              </a:solidFill>
              <a:effectLst/>
              <a:ea typeface="Segoe UI" pitchFamily="34" charset="0"/>
              <a:cs typeface="Segoe UI" pitchFamily="34" charset="0"/>
            </a:endParaRPr>
          </a:p>
        </p:txBody>
      </p:sp>
      <p:sp>
        <p:nvSpPr>
          <p:cNvPr id="12" name="Password Box"/>
          <p:cNvSpPr>
            <a:spLocks/>
          </p:cNvSpPr>
          <p:nvPr/>
        </p:nvSpPr>
        <p:spPr bwMode="auto">
          <a:xfrm>
            <a:off x="1152629" y="3354312"/>
            <a:ext cx="1747300" cy="315990"/>
          </a:xfrm>
          <a:prstGeom prst="rect">
            <a:avLst/>
          </a:prstGeom>
          <a:solidFill>
            <a:schemeClr val="bg1"/>
          </a:solidFill>
          <a:ln w="19050" cap="flat" cmpd="sng" algn="ctr">
            <a:solidFill>
              <a:schemeClr val="tx1">
                <a:lumMod val="75000"/>
                <a:lumOff val="2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09728" rIns="10972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200" dirty="0">
                <a:solidFill>
                  <a:schemeClr val="tx1">
                    <a:lumMod val="85000"/>
                    <a:lumOff val="15000"/>
                  </a:schemeClr>
                </a:solidFill>
                <a:ea typeface="Segoe UI" pitchFamily="34" charset="0"/>
                <a:cs typeface="Segoe UI" pitchFamily="34" charset="0"/>
              </a:rPr>
              <a:t>●●●●●●●</a:t>
            </a:r>
          </a:p>
        </p:txBody>
      </p:sp>
      <p:sp>
        <p:nvSpPr>
          <p:cNvPr id="14" name="Label"/>
          <p:cNvSpPr>
            <a:spLocks/>
          </p:cNvSpPr>
          <p:nvPr/>
        </p:nvSpPr>
        <p:spPr bwMode="auto">
          <a:xfrm>
            <a:off x="3075507" y="3387257"/>
            <a:ext cx="995914"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36576" tIns="32400" rIns="36576"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200" dirty="0">
                <a:solidFill>
                  <a:schemeClr val="tx1">
                    <a:lumMod val="85000"/>
                    <a:lumOff val="15000"/>
                  </a:schemeClr>
                </a:solidFill>
                <a:ea typeface="Segoe UI" pitchFamily="34" charset="0"/>
                <a:cs typeface="Segoe UI" pitchFamily="34" charset="0"/>
              </a:rPr>
              <a:t>Password Box</a:t>
            </a:r>
            <a:endParaRPr lang="en-US" sz="1200" dirty="0">
              <a:solidFill>
                <a:schemeClr val="tx1">
                  <a:lumMod val="85000"/>
                  <a:lumOff val="15000"/>
                </a:schemeClr>
              </a:solidFill>
              <a:effectLst/>
              <a:ea typeface="Segoe UI" pitchFamily="34" charset="0"/>
              <a:cs typeface="Segoe UI" pitchFamily="34" charset="0"/>
            </a:endParaRPr>
          </a:p>
        </p:txBody>
      </p:sp>
      <p:sp>
        <p:nvSpPr>
          <p:cNvPr id="11" name="Text Box"/>
          <p:cNvSpPr>
            <a:spLocks/>
          </p:cNvSpPr>
          <p:nvPr/>
        </p:nvSpPr>
        <p:spPr bwMode="auto">
          <a:xfrm>
            <a:off x="1152629" y="2872812"/>
            <a:ext cx="1747300" cy="315990"/>
          </a:xfrm>
          <a:prstGeom prst="rect">
            <a:avLst/>
          </a:prstGeom>
          <a:solidFill>
            <a:schemeClr val="bg1"/>
          </a:solidFill>
          <a:ln w="19050" cap="flat" cmpd="sng" algn="ctr">
            <a:solidFill>
              <a:schemeClr val="tx1">
                <a:lumMod val="75000"/>
                <a:lumOff val="2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09728" rIns="10972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200" dirty="0">
                <a:solidFill>
                  <a:schemeClr val="tx1">
                    <a:lumMod val="85000"/>
                    <a:lumOff val="15000"/>
                  </a:schemeClr>
                </a:solidFill>
                <a:ea typeface="Segoe UI" pitchFamily="34" charset="0"/>
                <a:cs typeface="Segoe UI" pitchFamily="34" charset="0"/>
              </a:rPr>
              <a:t>Text Box</a:t>
            </a:r>
          </a:p>
        </p:txBody>
      </p:sp>
      <p:sp>
        <p:nvSpPr>
          <p:cNvPr id="15" name="Label"/>
          <p:cNvSpPr>
            <a:spLocks/>
          </p:cNvSpPr>
          <p:nvPr/>
        </p:nvSpPr>
        <p:spPr bwMode="auto">
          <a:xfrm>
            <a:off x="3074529" y="2905757"/>
            <a:ext cx="1062855"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36576" tIns="32400" rIns="36576"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200" dirty="0">
                <a:solidFill>
                  <a:schemeClr val="tx1">
                    <a:lumMod val="85000"/>
                    <a:lumOff val="15000"/>
                  </a:schemeClr>
                </a:solidFill>
                <a:ea typeface="Segoe UI" pitchFamily="34" charset="0"/>
                <a:cs typeface="Segoe UI" pitchFamily="34" charset="0"/>
              </a:rPr>
              <a:t>Text Box, Input</a:t>
            </a:r>
            <a:endParaRPr lang="en-US" sz="1200" dirty="0">
              <a:solidFill>
                <a:schemeClr val="tx1">
                  <a:lumMod val="85000"/>
                  <a:lumOff val="15000"/>
                </a:schemeClr>
              </a:solidFill>
              <a:effectLst/>
              <a:ea typeface="Segoe UI" pitchFamily="34" charset="0"/>
              <a:cs typeface="Segoe UI" pitchFamily="34" charset="0"/>
            </a:endParaRPr>
          </a:p>
        </p:txBody>
      </p:sp>
      <p:grpSp>
        <p:nvGrpSpPr>
          <p:cNvPr id="16" name="Combo Box"/>
          <p:cNvGrpSpPr/>
          <p:nvPr>
            <p:custDataLst>
              <p:tags r:id="rId4"/>
            </p:custDataLst>
          </p:nvPr>
        </p:nvGrpSpPr>
        <p:grpSpPr>
          <a:xfrm>
            <a:off x="1152629" y="3835812"/>
            <a:ext cx="1747300" cy="315990"/>
            <a:chOff x="969696" y="3430510"/>
            <a:chExt cx="1747300" cy="315990"/>
          </a:xfrm>
        </p:grpSpPr>
        <p:sp>
          <p:nvSpPr>
            <p:cNvPr id="17" name="Combo Box Rectangle"/>
            <p:cNvSpPr>
              <a:spLocks/>
            </p:cNvSpPr>
            <p:nvPr/>
          </p:nvSpPr>
          <p:spPr bwMode="auto">
            <a:xfrm>
              <a:off x="969696" y="3430510"/>
              <a:ext cx="1747300" cy="315990"/>
            </a:xfrm>
            <a:prstGeom prst="rect">
              <a:avLst/>
            </a:prstGeom>
            <a:solidFill>
              <a:schemeClr val="bg1"/>
            </a:solidFill>
            <a:ln w="19050" cap="flat" cmpd="sng" algn="ctr">
              <a:solidFill>
                <a:schemeClr val="tx1">
                  <a:lumMod val="75000"/>
                  <a:lumOff val="2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09728" rIns="2286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200" dirty="0">
                  <a:solidFill>
                    <a:srgbClr val="262626"/>
                  </a:solidFill>
                  <a:ea typeface="Segoe UI" pitchFamily="34" charset="0"/>
                  <a:cs typeface="Segoe UI" pitchFamily="34" charset="0"/>
                </a:rPr>
                <a:t>Combo Box</a:t>
              </a:r>
              <a:endParaRPr lang="en-US" sz="1200" dirty="0">
                <a:solidFill>
                  <a:srgbClr val="262626"/>
                </a:solidFill>
                <a:ea typeface="Segoe UI" pitchFamily="34" charset="0"/>
                <a:cs typeface="Segoe UI" pitchFamily="34" charset="0"/>
              </a:endParaRPr>
            </a:p>
          </p:txBody>
        </p:sp>
        <p:sp>
          <p:nvSpPr>
            <p:cNvPr id="18" name="Chevron"/>
            <p:cNvSpPr>
              <a:spLocks noChangeAspect="1"/>
            </p:cNvSpPr>
            <p:nvPr>
              <p:custDataLst>
                <p:tags r:id="rId13"/>
              </p:custDataLst>
            </p:nvPr>
          </p:nvSpPr>
          <p:spPr bwMode="auto">
            <a:xfrm>
              <a:off x="2485664" y="3546833"/>
              <a:ext cx="117283" cy="83344"/>
            </a:xfrm>
            <a:custGeom>
              <a:avLst/>
              <a:gdLst>
                <a:gd name="T0" fmla="*/ 58 w 116"/>
                <a:gd name="T1" fmla="*/ 61 h 105"/>
                <a:gd name="T2" fmla="*/ 71 w 116"/>
                <a:gd name="T3" fmla="*/ 48 h 105"/>
                <a:gd name="T4" fmla="*/ 116 w 116"/>
                <a:gd name="T5" fmla="*/ 0 h 105"/>
                <a:gd name="T6" fmla="*/ 116 w 116"/>
                <a:gd name="T7" fmla="*/ 43 h 105"/>
                <a:gd name="T8" fmla="*/ 58 w 116"/>
                <a:gd name="T9" fmla="*/ 105 h 105"/>
                <a:gd name="T10" fmla="*/ 0 w 116"/>
                <a:gd name="T11" fmla="*/ 43 h 105"/>
                <a:gd name="T12" fmla="*/ 0 w 116"/>
                <a:gd name="T13" fmla="*/ 0 h 105"/>
                <a:gd name="T14" fmla="*/ 45 w 116"/>
                <a:gd name="T15" fmla="*/ 48 h 105"/>
                <a:gd name="T16" fmla="*/ 58 w 116"/>
                <a:gd name="T17" fmla="*/ 6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05">
                  <a:moveTo>
                    <a:pt x="58" y="61"/>
                  </a:moveTo>
                  <a:lnTo>
                    <a:pt x="71" y="48"/>
                  </a:lnTo>
                  <a:lnTo>
                    <a:pt x="116" y="0"/>
                  </a:lnTo>
                  <a:lnTo>
                    <a:pt x="116" y="43"/>
                  </a:lnTo>
                  <a:lnTo>
                    <a:pt x="58" y="105"/>
                  </a:lnTo>
                  <a:lnTo>
                    <a:pt x="0" y="43"/>
                  </a:lnTo>
                  <a:lnTo>
                    <a:pt x="0" y="0"/>
                  </a:lnTo>
                  <a:lnTo>
                    <a:pt x="45" y="48"/>
                  </a:lnTo>
                  <a:lnTo>
                    <a:pt x="58" y="61"/>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pPr algn="ctr"/>
              <a:endParaRPr lang="en-US" sz="900" dirty="0">
                <a:solidFill>
                  <a:srgbClr val="262626"/>
                </a:solidFill>
                <a:ea typeface="Segoe UI" pitchFamily="34" charset="0"/>
                <a:cs typeface="Segoe UI" pitchFamily="34" charset="0"/>
              </a:endParaRPr>
            </a:p>
          </p:txBody>
        </p:sp>
      </p:grpSp>
      <p:sp>
        <p:nvSpPr>
          <p:cNvPr id="19" name="Label"/>
          <p:cNvSpPr>
            <a:spLocks/>
          </p:cNvSpPr>
          <p:nvPr/>
        </p:nvSpPr>
        <p:spPr bwMode="auto">
          <a:xfrm>
            <a:off x="3074529" y="3868757"/>
            <a:ext cx="2015745"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36576" tIns="32400" rIns="36576"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200" dirty="0">
                <a:solidFill>
                  <a:schemeClr val="tx1">
                    <a:lumMod val="85000"/>
                    <a:lumOff val="15000"/>
                  </a:schemeClr>
                </a:solidFill>
                <a:ea typeface="Segoe UI" pitchFamily="34" charset="0"/>
                <a:cs typeface="Segoe UI" pitchFamily="34" charset="0"/>
              </a:rPr>
              <a:t>Combo Box, Drop-Down Box</a:t>
            </a:r>
            <a:endParaRPr lang="en-US" sz="1200" dirty="0">
              <a:solidFill>
                <a:schemeClr val="tx1">
                  <a:lumMod val="85000"/>
                  <a:lumOff val="15000"/>
                </a:schemeClr>
              </a:solidFill>
              <a:effectLst/>
              <a:ea typeface="Segoe UI" pitchFamily="34" charset="0"/>
              <a:cs typeface="Segoe UI" pitchFamily="34" charset="0"/>
            </a:endParaRPr>
          </a:p>
        </p:txBody>
      </p:sp>
      <p:grpSp>
        <p:nvGrpSpPr>
          <p:cNvPr id="20" name="List Box"/>
          <p:cNvGrpSpPr/>
          <p:nvPr/>
        </p:nvGrpSpPr>
        <p:grpSpPr>
          <a:xfrm>
            <a:off x="1152629" y="4317313"/>
            <a:ext cx="1747300" cy="2021066"/>
            <a:chOff x="6585671" y="2239286"/>
            <a:chExt cx="1747300" cy="2021066"/>
          </a:xfrm>
        </p:grpSpPr>
        <p:sp>
          <p:nvSpPr>
            <p:cNvPr id="21" name="List Box Rectangle"/>
            <p:cNvSpPr>
              <a:spLocks/>
            </p:cNvSpPr>
            <p:nvPr/>
          </p:nvSpPr>
          <p:spPr bwMode="auto">
            <a:xfrm>
              <a:off x="6585671" y="2239286"/>
              <a:ext cx="1747300" cy="2021066"/>
            </a:xfrm>
            <a:prstGeom prst="rect">
              <a:avLst/>
            </a:prstGeom>
            <a:solidFill>
              <a:schemeClr val="bg1"/>
            </a:solidFill>
            <a:ln w="19050" cap="flat" cmpd="sng" algn="ctr">
              <a:solidFill>
                <a:schemeClr val="tx1">
                  <a:lumMod val="75000"/>
                  <a:lumOff val="2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09728" tIns="137160" rIns="109728" bIns="137160" rtlCol="0" anchor="ctr"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ts val="820"/>
                </a:spcBef>
                <a:spcAft>
                  <a:spcPts val="820"/>
                </a:spcAft>
              </a:pPr>
              <a:r>
                <a:rPr lang="de-DE" sz="1200" dirty="0">
                  <a:solidFill>
                    <a:srgbClr val="262626"/>
                  </a:solidFill>
                  <a:ea typeface="Segoe UI" pitchFamily="34" charset="0"/>
                  <a:cs typeface="Segoe UI" pitchFamily="34" charset="0"/>
                </a:rPr>
                <a:t>Item 1</a:t>
              </a:r>
            </a:p>
            <a:p>
              <a:pPr>
                <a:spcBef>
                  <a:spcPts val="820"/>
                </a:spcBef>
                <a:spcAft>
                  <a:spcPts val="820"/>
                </a:spcAft>
              </a:pPr>
              <a:r>
                <a:rPr lang="de-DE" sz="1200" dirty="0">
                  <a:solidFill>
                    <a:srgbClr val="262626"/>
                  </a:solidFill>
                  <a:ea typeface="Segoe UI" pitchFamily="34" charset="0"/>
                  <a:cs typeface="Segoe UI" pitchFamily="34" charset="0"/>
                </a:rPr>
                <a:t>Item 2</a:t>
              </a:r>
            </a:p>
            <a:p>
              <a:pPr>
                <a:spcBef>
                  <a:spcPts val="820"/>
                </a:spcBef>
                <a:spcAft>
                  <a:spcPts val="820"/>
                </a:spcAft>
              </a:pPr>
              <a:r>
                <a:rPr lang="de-DE" sz="1200" dirty="0">
                  <a:solidFill>
                    <a:srgbClr val="262626"/>
                  </a:solidFill>
                  <a:ea typeface="Segoe UI" pitchFamily="34" charset="0"/>
                  <a:cs typeface="Segoe UI" pitchFamily="34" charset="0"/>
                </a:rPr>
                <a:t>Item 3</a:t>
              </a:r>
            </a:p>
            <a:p>
              <a:pPr>
                <a:spcBef>
                  <a:spcPts val="820"/>
                </a:spcBef>
                <a:spcAft>
                  <a:spcPts val="820"/>
                </a:spcAft>
              </a:pPr>
              <a:r>
                <a:rPr lang="de-DE" sz="1200" dirty="0">
                  <a:solidFill>
                    <a:srgbClr val="262626"/>
                  </a:solidFill>
                  <a:ea typeface="Segoe UI" pitchFamily="34" charset="0"/>
                  <a:cs typeface="Segoe UI" pitchFamily="34" charset="0"/>
                </a:rPr>
                <a:t>Item 4</a:t>
              </a:r>
            </a:p>
            <a:p>
              <a:pPr>
                <a:spcBef>
                  <a:spcPts val="820"/>
                </a:spcBef>
                <a:spcAft>
                  <a:spcPts val="820"/>
                </a:spcAft>
              </a:pPr>
              <a:r>
                <a:rPr lang="de-DE" sz="1200" dirty="0">
                  <a:solidFill>
                    <a:srgbClr val="262626"/>
                  </a:solidFill>
                  <a:ea typeface="Segoe UI" pitchFamily="34" charset="0"/>
                  <a:cs typeface="Segoe UI" pitchFamily="34" charset="0"/>
                </a:rPr>
                <a:t>Item 5</a:t>
              </a:r>
            </a:p>
          </p:txBody>
        </p:sp>
        <p:sp>
          <p:nvSpPr>
            <p:cNvPr id="22" name="Selection Background"/>
            <p:cNvSpPr>
              <a:spLocks/>
            </p:cNvSpPr>
            <p:nvPr/>
          </p:nvSpPr>
          <p:spPr bwMode="auto">
            <a:xfrm>
              <a:off x="6585671" y="3048651"/>
              <a:ext cx="1747300" cy="402336"/>
            </a:xfrm>
            <a:prstGeom prst="rect">
              <a:avLst/>
            </a:prstGeom>
            <a:solidFill>
              <a:schemeClr val="tx1">
                <a:lumMod val="50000"/>
                <a:lumOff val="50000"/>
                <a:alpha val="38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ea typeface="Segoe UI" pitchFamily="34" charset="0"/>
                <a:cs typeface="Segoe UI" pitchFamily="34" charset="0"/>
              </a:endParaRPr>
            </a:p>
          </p:txBody>
        </p:sp>
      </p:grpSp>
      <p:sp>
        <p:nvSpPr>
          <p:cNvPr id="23" name="Label"/>
          <p:cNvSpPr>
            <a:spLocks/>
          </p:cNvSpPr>
          <p:nvPr/>
        </p:nvSpPr>
        <p:spPr bwMode="auto">
          <a:xfrm>
            <a:off x="3075507" y="4317313"/>
            <a:ext cx="589777"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36576" tIns="32400" rIns="36576"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200" dirty="0">
                <a:solidFill>
                  <a:schemeClr val="tx1">
                    <a:lumMod val="85000"/>
                    <a:lumOff val="15000"/>
                  </a:schemeClr>
                </a:solidFill>
                <a:ea typeface="Segoe UI" pitchFamily="34" charset="0"/>
                <a:cs typeface="Segoe UI" pitchFamily="34" charset="0"/>
              </a:rPr>
              <a:t>List Box</a:t>
            </a:r>
            <a:endParaRPr lang="en-US" sz="1200" dirty="0">
              <a:solidFill>
                <a:schemeClr val="tx1">
                  <a:lumMod val="85000"/>
                  <a:lumOff val="15000"/>
                </a:schemeClr>
              </a:solidFill>
              <a:effectLst/>
              <a:ea typeface="Segoe UI" pitchFamily="34" charset="0"/>
              <a:cs typeface="Segoe UI" pitchFamily="34" charset="0"/>
            </a:endParaRPr>
          </a:p>
        </p:txBody>
      </p:sp>
      <p:grpSp>
        <p:nvGrpSpPr>
          <p:cNvPr id="24" name="Check Box"/>
          <p:cNvGrpSpPr/>
          <p:nvPr>
            <p:custDataLst>
              <p:tags r:id="rId5"/>
            </p:custDataLst>
          </p:nvPr>
        </p:nvGrpSpPr>
        <p:grpSpPr>
          <a:xfrm>
            <a:off x="6304364" y="1428430"/>
            <a:ext cx="982476" cy="250099"/>
            <a:chOff x="707434" y="2252368"/>
            <a:chExt cx="982476" cy="250099"/>
          </a:xfrm>
        </p:grpSpPr>
        <p:sp>
          <p:nvSpPr>
            <p:cNvPr id="26" name="Label"/>
            <p:cNvSpPr>
              <a:spLocks/>
            </p:cNvSpPr>
            <p:nvPr>
              <p:custDataLst>
                <p:tags r:id="rId10"/>
              </p:custDataLst>
            </p:nvPr>
          </p:nvSpPr>
          <p:spPr bwMode="auto">
            <a:xfrm>
              <a:off x="918993" y="2252368"/>
              <a:ext cx="770917"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36576" tIns="32400" rIns="36576" bIns="32400" rtlCol="0" anchor="ctr"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200" dirty="0">
                  <a:solidFill>
                    <a:srgbClr val="262626"/>
                  </a:solidFill>
                  <a:ea typeface="Segoe UI" pitchFamily="34" charset="0"/>
                  <a:cs typeface="Segoe UI" pitchFamily="34" charset="0"/>
                </a:rPr>
                <a:t>Check Box</a:t>
              </a:r>
              <a:endParaRPr lang="en-US" sz="1200" dirty="0">
                <a:solidFill>
                  <a:srgbClr val="262626"/>
                </a:solidFill>
                <a:effectLst/>
                <a:ea typeface="Segoe UI" pitchFamily="34" charset="0"/>
                <a:cs typeface="Segoe UI" pitchFamily="34" charset="0"/>
              </a:endParaRPr>
            </a:p>
          </p:txBody>
        </p:sp>
        <p:sp>
          <p:nvSpPr>
            <p:cNvPr id="25" name="Check Box Rectangle"/>
            <p:cNvSpPr>
              <a:spLocks/>
            </p:cNvSpPr>
            <p:nvPr>
              <p:custDataLst>
                <p:tags r:id="rId11"/>
              </p:custDataLst>
            </p:nvPr>
          </p:nvSpPr>
          <p:spPr bwMode="auto">
            <a:xfrm>
              <a:off x="707434" y="2276833"/>
              <a:ext cx="201168" cy="201168"/>
            </a:xfrm>
            <a:prstGeom prst="rect">
              <a:avLst/>
            </a:prstGeom>
            <a:solidFill>
              <a:schemeClr val="bg1"/>
            </a:solidFill>
            <a:ln w="19050" cap="flat" cmpd="sng" algn="ctr">
              <a:solidFill>
                <a:schemeClr val="tx1">
                  <a:lumMod val="75000"/>
                  <a:lumOff val="2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ea typeface="Segoe UI" pitchFamily="34" charset="0"/>
                <a:cs typeface="Segoe UI" pitchFamily="34" charset="0"/>
              </a:endParaRPr>
            </a:p>
          </p:txBody>
        </p:sp>
        <p:sp>
          <p:nvSpPr>
            <p:cNvPr id="27" name="Check Mark"/>
            <p:cNvSpPr>
              <a:spLocks noChangeAspect="1"/>
            </p:cNvSpPr>
            <p:nvPr>
              <p:custDataLst>
                <p:tags r:id="rId12"/>
              </p:custDataLst>
            </p:nvPr>
          </p:nvSpPr>
          <p:spPr bwMode="auto">
            <a:xfrm>
              <a:off x="733533" y="2315405"/>
              <a:ext cx="148970" cy="128226"/>
            </a:xfrm>
            <a:custGeom>
              <a:avLst/>
              <a:gdLst>
                <a:gd name="T0" fmla="*/ 20 w 158"/>
                <a:gd name="T1" fmla="*/ 48 h 136"/>
                <a:gd name="T2" fmla="*/ 66 w 158"/>
                <a:gd name="T3" fmla="*/ 95 h 136"/>
                <a:gd name="T4" fmla="*/ 138 w 158"/>
                <a:gd name="T5" fmla="*/ 0 h 136"/>
                <a:gd name="T6" fmla="*/ 158 w 158"/>
                <a:gd name="T7" fmla="*/ 20 h 136"/>
                <a:gd name="T8" fmla="*/ 66 w 158"/>
                <a:gd name="T9" fmla="*/ 136 h 136"/>
                <a:gd name="T10" fmla="*/ 0 w 158"/>
                <a:gd name="T11" fmla="*/ 68 h 136"/>
                <a:gd name="T12" fmla="*/ 20 w 158"/>
                <a:gd name="T13" fmla="*/ 48 h 136"/>
              </a:gdLst>
              <a:ahLst/>
              <a:cxnLst>
                <a:cxn ang="0">
                  <a:pos x="T0" y="T1"/>
                </a:cxn>
                <a:cxn ang="0">
                  <a:pos x="T2" y="T3"/>
                </a:cxn>
                <a:cxn ang="0">
                  <a:pos x="T4" y="T5"/>
                </a:cxn>
                <a:cxn ang="0">
                  <a:pos x="T6" y="T7"/>
                </a:cxn>
                <a:cxn ang="0">
                  <a:pos x="T8" y="T9"/>
                </a:cxn>
                <a:cxn ang="0">
                  <a:pos x="T10" y="T11"/>
                </a:cxn>
                <a:cxn ang="0">
                  <a:pos x="T12" y="T13"/>
                </a:cxn>
              </a:cxnLst>
              <a:rect l="0" t="0" r="r" b="b"/>
              <a:pathLst>
                <a:path w="158" h="136">
                  <a:moveTo>
                    <a:pt x="20" y="48"/>
                  </a:moveTo>
                  <a:lnTo>
                    <a:pt x="66" y="95"/>
                  </a:lnTo>
                  <a:lnTo>
                    <a:pt x="138" y="0"/>
                  </a:lnTo>
                  <a:lnTo>
                    <a:pt x="158" y="20"/>
                  </a:lnTo>
                  <a:lnTo>
                    <a:pt x="66" y="136"/>
                  </a:lnTo>
                  <a:lnTo>
                    <a:pt x="0" y="68"/>
                  </a:lnTo>
                  <a:lnTo>
                    <a:pt x="20" y="48"/>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US" sz="900" dirty="0">
                <a:ea typeface="Segoe UI" pitchFamily="34" charset="0"/>
                <a:cs typeface="Segoe UI" pitchFamily="34" charset="0"/>
              </a:endParaRPr>
            </a:p>
          </p:txBody>
        </p:sp>
      </p:grpSp>
      <p:grpSp>
        <p:nvGrpSpPr>
          <p:cNvPr id="31" name="Radio Button"/>
          <p:cNvGrpSpPr/>
          <p:nvPr>
            <p:custDataLst>
              <p:tags r:id="rId6"/>
            </p:custDataLst>
          </p:nvPr>
        </p:nvGrpSpPr>
        <p:grpSpPr>
          <a:xfrm>
            <a:off x="6304364" y="2391390"/>
            <a:ext cx="1190850" cy="250099"/>
            <a:chOff x="461697" y="3494474"/>
            <a:chExt cx="1190850" cy="250099"/>
          </a:xfrm>
        </p:grpSpPr>
        <p:sp>
          <p:nvSpPr>
            <p:cNvPr id="34" name="Label"/>
            <p:cNvSpPr>
              <a:spLocks/>
            </p:cNvSpPr>
            <p:nvPr>
              <p:custDataLst>
                <p:tags r:id="rId7"/>
              </p:custDataLst>
            </p:nvPr>
          </p:nvSpPr>
          <p:spPr bwMode="auto">
            <a:xfrm>
              <a:off x="693438" y="3494474"/>
              <a:ext cx="959109"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36576" tIns="32400" rIns="36576" bIns="32400" rtlCol="0" anchor="ctr"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200" dirty="0">
                  <a:solidFill>
                    <a:srgbClr val="262626"/>
                  </a:solidFill>
                  <a:ea typeface="Segoe UI" pitchFamily="34" charset="0"/>
                  <a:cs typeface="Segoe UI" pitchFamily="34" charset="0"/>
                </a:rPr>
                <a:t>Radio Button</a:t>
              </a:r>
              <a:endParaRPr lang="en-US" sz="1200" dirty="0">
                <a:solidFill>
                  <a:srgbClr val="262626"/>
                </a:solidFill>
                <a:effectLst/>
                <a:ea typeface="Segoe UI" pitchFamily="34" charset="0"/>
                <a:cs typeface="Segoe UI" pitchFamily="34" charset="0"/>
              </a:endParaRPr>
            </a:p>
          </p:txBody>
        </p:sp>
        <p:sp>
          <p:nvSpPr>
            <p:cNvPr id="32" name="Radio Button Circle"/>
            <p:cNvSpPr>
              <a:spLocks noChangeAspect="1"/>
            </p:cNvSpPr>
            <p:nvPr>
              <p:custDataLst>
                <p:tags r:id="rId8"/>
              </p:custDataLst>
            </p:nvPr>
          </p:nvSpPr>
          <p:spPr bwMode="auto">
            <a:xfrm>
              <a:off x="461697" y="3507473"/>
              <a:ext cx="224104" cy="224104"/>
            </a:xfrm>
            <a:prstGeom prst="ellipse">
              <a:avLst/>
            </a:prstGeom>
            <a:solidFill>
              <a:schemeClr val="bg1"/>
            </a:solidFill>
            <a:ln w="19050" cap="flat" cmpd="sng" algn="ctr">
              <a:solidFill>
                <a:schemeClr val="tx1">
                  <a:lumMod val="75000"/>
                  <a:lumOff val="25000"/>
                </a:schemeClr>
              </a:solidFill>
              <a:prstDash val="solid"/>
              <a:round/>
              <a:headEnd type="none" w="med" len="med"/>
              <a:tailEnd type="none" w="med" len="me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333333"/>
                </a:solidFill>
                <a:ea typeface="Segoe UI" pitchFamily="34" charset="0"/>
                <a:cs typeface="Segoe UI" pitchFamily="34" charset="0"/>
              </a:endParaRPr>
            </a:p>
          </p:txBody>
        </p:sp>
        <p:sp>
          <p:nvSpPr>
            <p:cNvPr id="33" name="Check Mark"/>
            <p:cNvSpPr>
              <a:spLocks noChangeAspect="1"/>
            </p:cNvSpPr>
            <p:nvPr>
              <p:custDataLst>
                <p:tags r:id="rId9"/>
              </p:custDataLst>
            </p:nvPr>
          </p:nvSpPr>
          <p:spPr bwMode="auto">
            <a:xfrm>
              <a:off x="511988" y="3557764"/>
              <a:ext cx="123521" cy="123521"/>
            </a:xfrm>
            <a:prstGeom prst="ellipse">
              <a:avLst/>
            </a:prstGeom>
            <a:solidFill>
              <a:srgbClr val="262626"/>
            </a:solidFill>
            <a:ln w="6350" cap="flat" cmpd="sng" algn="ctr">
              <a:noFill/>
              <a:prstDash val="solid"/>
              <a:round/>
              <a:headEnd type="none" w="med" len="med"/>
              <a:tailEnd type="none" w="med" len="me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333333"/>
                </a:solidFill>
                <a:ea typeface="Segoe UI" pitchFamily="34" charset="0"/>
                <a:cs typeface="Segoe UI" pitchFamily="34" charset="0"/>
              </a:endParaRPr>
            </a:p>
          </p:txBody>
        </p:sp>
      </p:grpSp>
      <p:grpSp>
        <p:nvGrpSpPr>
          <p:cNvPr id="87" name="Toggle Switch"/>
          <p:cNvGrpSpPr/>
          <p:nvPr/>
        </p:nvGrpSpPr>
        <p:grpSpPr>
          <a:xfrm>
            <a:off x="6304364" y="3354350"/>
            <a:ext cx="1364744" cy="250099"/>
            <a:chOff x="6638715" y="3415295"/>
            <a:chExt cx="1364744" cy="250099"/>
          </a:xfrm>
        </p:grpSpPr>
        <p:grpSp>
          <p:nvGrpSpPr>
            <p:cNvPr id="52" name="Toggle Switch"/>
            <p:cNvGrpSpPr/>
            <p:nvPr/>
          </p:nvGrpSpPr>
          <p:grpSpPr>
            <a:xfrm>
              <a:off x="7502315" y="3443335"/>
              <a:ext cx="501144" cy="194021"/>
              <a:chOff x="1373292" y="3821789"/>
              <a:chExt cx="501144" cy="194021"/>
            </a:xfrm>
          </p:grpSpPr>
          <p:sp>
            <p:nvSpPr>
              <p:cNvPr id="53" name="Background Outer"/>
              <p:cNvSpPr>
                <a:spLocks/>
              </p:cNvSpPr>
              <p:nvPr/>
            </p:nvSpPr>
            <p:spPr bwMode="auto">
              <a:xfrm>
                <a:off x="1373293" y="3821789"/>
                <a:ext cx="501143" cy="194021"/>
              </a:xfrm>
              <a:custGeom>
                <a:avLst/>
                <a:gdLst/>
                <a:ahLst/>
                <a:cxnLst/>
                <a:rect l="l" t="t" r="r" b="b"/>
                <a:pathLst>
                  <a:path w="501143" h="194021">
                    <a:moveTo>
                      <a:pt x="21971" y="23858"/>
                    </a:moveTo>
                    <a:lnTo>
                      <a:pt x="21971" y="170162"/>
                    </a:lnTo>
                    <a:lnTo>
                      <a:pt x="479171" y="170162"/>
                    </a:lnTo>
                    <a:lnTo>
                      <a:pt x="479171" y="23858"/>
                    </a:lnTo>
                    <a:close/>
                    <a:moveTo>
                      <a:pt x="0" y="0"/>
                    </a:moveTo>
                    <a:lnTo>
                      <a:pt x="501143" y="0"/>
                    </a:lnTo>
                    <a:lnTo>
                      <a:pt x="501143" y="194021"/>
                    </a:lnTo>
                    <a:lnTo>
                      <a:pt x="0" y="194021"/>
                    </a:lnTo>
                    <a:close/>
                  </a:path>
                </a:pathLst>
              </a:custGeom>
              <a:solidFill>
                <a:schemeClr val="tx1">
                  <a:lumMod val="50000"/>
                  <a:lumOff val="50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54" name="Background Inner"/>
              <p:cNvSpPr>
                <a:spLocks/>
              </p:cNvSpPr>
              <p:nvPr/>
            </p:nvSpPr>
            <p:spPr bwMode="auto">
              <a:xfrm>
                <a:off x="1408980" y="3859363"/>
                <a:ext cx="429768" cy="118872"/>
              </a:xfrm>
              <a:prstGeom prst="rect">
                <a:avLst/>
              </a:prstGeom>
              <a:solidFill>
                <a:schemeClr val="tx1">
                  <a:lumMod val="50000"/>
                  <a:lumOff val="50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55" name="Toggle"/>
              <p:cNvSpPr>
                <a:spLocks/>
              </p:cNvSpPr>
              <p:nvPr/>
            </p:nvSpPr>
            <p:spPr bwMode="auto">
              <a:xfrm>
                <a:off x="1373292" y="3821789"/>
                <a:ext cx="137160" cy="194021"/>
              </a:xfrm>
              <a:prstGeom prst="rect">
                <a:avLst/>
              </a:prstGeom>
              <a:solidFill>
                <a:schemeClr val="bg1">
                  <a:lumMod val="7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grpSp>
        <p:sp>
          <p:nvSpPr>
            <p:cNvPr id="60" name="Toggle Switch Label"/>
            <p:cNvSpPr>
              <a:spLocks/>
            </p:cNvSpPr>
            <p:nvPr/>
          </p:nvSpPr>
          <p:spPr bwMode="auto">
            <a:xfrm>
              <a:off x="6638715" y="3415295"/>
              <a:ext cx="309508"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36576" tIns="32400" rIns="36576"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200" b="1" dirty="0">
                  <a:solidFill>
                    <a:srgbClr val="262626"/>
                  </a:solidFill>
                  <a:latin typeface="Segoe UI" pitchFamily="34" charset="0"/>
                  <a:ea typeface="Segoe UI" pitchFamily="34" charset="0"/>
                  <a:cs typeface="Segoe UI" pitchFamily="34" charset="0"/>
                </a:rPr>
                <a:t>Off</a:t>
              </a:r>
              <a:endParaRPr lang="en-US" sz="1200" b="1" dirty="0">
                <a:solidFill>
                  <a:srgbClr val="262626"/>
                </a:solidFill>
                <a:effectLst/>
                <a:latin typeface="Segoe UI" pitchFamily="34" charset="0"/>
                <a:ea typeface="Segoe UI" pitchFamily="34" charset="0"/>
                <a:cs typeface="Segoe UI" pitchFamily="34" charset="0"/>
              </a:endParaRPr>
            </a:p>
          </p:txBody>
        </p:sp>
      </p:grpSp>
      <p:grpSp>
        <p:nvGrpSpPr>
          <p:cNvPr id="88" name="Toggle Switch"/>
          <p:cNvGrpSpPr/>
          <p:nvPr/>
        </p:nvGrpSpPr>
        <p:grpSpPr>
          <a:xfrm>
            <a:off x="6304364" y="3835831"/>
            <a:ext cx="1364744" cy="250099"/>
            <a:chOff x="6638715" y="3771642"/>
            <a:chExt cx="1364744" cy="250099"/>
          </a:xfrm>
        </p:grpSpPr>
        <p:grpSp>
          <p:nvGrpSpPr>
            <p:cNvPr id="86" name="Toggle Switch"/>
            <p:cNvGrpSpPr/>
            <p:nvPr/>
          </p:nvGrpSpPr>
          <p:grpSpPr>
            <a:xfrm>
              <a:off x="7502316" y="3799682"/>
              <a:ext cx="501143" cy="194021"/>
              <a:chOff x="7502316" y="3799682"/>
              <a:chExt cx="501143" cy="194021"/>
            </a:xfrm>
          </p:grpSpPr>
          <p:sp>
            <p:nvSpPr>
              <p:cNvPr id="56" name="Background Outer"/>
              <p:cNvSpPr>
                <a:spLocks/>
              </p:cNvSpPr>
              <p:nvPr/>
            </p:nvSpPr>
            <p:spPr bwMode="auto">
              <a:xfrm>
                <a:off x="7502316" y="3799682"/>
                <a:ext cx="501143" cy="194021"/>
              </a:xfrm>
              <a:custGeom>
                <a:avLst/>
                <a:gdLst/>
                <a:ahLst/>
                <a:cxnLst/>
                <a:rect l="l" t="t" r="r" b="b"/>
                <a:pathLst>
                  <a:path w="501143" h="194021">
                    <a:moveTo>
                      <a:pt x="21971" y="23858"/>
                    </a:moveTo>
                    <a:lnTo>
                      <a:pt x="21971" y="170162"/>
                    </a:lnTo>
                    <a:lnTo>
                      <a:pt x="479171" y="170162"/>
                    </a:lnTo>
                    <a:lnTo>
                      <a:pt x="479171" y="23858"/>
                    </a:lnTo>
                    <a:close/>
                    <a:moveTo>
                      <a:pt x="0" y="0"/>
                    </a:moveTo>
                    <a:lnTo>
                      <a:pt x="501143" y="0"/>
                    </a:lnTo>
                    <a:lnTo>
                      <a:pt x="501143" y="194021"/>
                    </a:lnTo>
                    <a:lnTo>
                      <a:pt x="0" y="194021"/>
                    </a:lnTo>
                    <a:close/>
                  </a:path>
                </a:pathLst>
              </a:custGeom>
              <a:solidFill>
                <a:schemeClr val="tx1">
                  <a:lumMod val="50000"/>
                  <a:lumOff val="50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57" name="Background Inner"/>
              <p:cNvSpPr>
                <a:spLocks/>
              </p:cNvSpPr>
              <p:nvPr/>
            </p:nvSpPr>
            <p:spPr bwMode="auto">
              <a:xfrm>
                <a:off x="7538003" y="3837256"/>
                <a:ext cx="429768" cy="118872"/>
              </a:xfrm>
              <a:prstGeom prst="rect">
                <a:avLst/>
              </a:prstGeom>
              <a:solidFill>
                <a:schemeClr val="tx1">
                  <a:lumMod val="75000"/>
                  <a:lumOff val="2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58" name="Toggle"/>
              <p:cNvSpPr>
                <a:spLocks/>
              </p:cNvSpPr>
              <p:nvPr/>
            </p:nvSpPr>
            <p:spPr bwMode="auto">
              <a:xfrm>
                <a:off x="7866299" y="3799682"/>
                <a:ext cx="137160" cy="194021"/>
              </a:xfrm>
              <a:prstGeom prst="rect">
                <a:avLst/>
              </a:prstGeom>
              <a:solidFill>
                <a:schemeClr val="bg1">
                  <a:lumMod val="7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grpSp>
        <p:sp>
          <p:nvSpPr>
            <p:cNvPr id="61" name="Toggle Switch Label"/>
            <p:cNvSpPr>
              <a:spLocks/>
            </p:cNvSpPr>
            <p:nvPr/>
          </p:nvSpPr>
          <p:spPr bwMode="auto">
            <a:xfrm>
              <a:off x="6638715" y="3771642"/>
              <a:ext cx="283860"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36576" tIns="32400" rIns="36576"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200" b="1" dirty="0">
                  <a:solidFill>
                    <a:srgbClr val="262626"/>
                  </a:solidFill>
                  <a:latin typeface="Segoe UI" pitchFamily="34" charset="0"/>
                  <a:ea typeface="Segoe UI" pitchFamily="34" charset="0"/>
                  <a:cs typeface="Segoe UI" pitchFamily="34" charset="0"/>
                </a:rPr>
                <a:t>On</a:t>
              </a:r>
              <a:endParaRPr lang="en-US" sz="1200" b="1" dirty="0">
                <a:solidFill>
                  <a:srgbClr val="262626"/>
                </a:solidFill>
                <a:effectLst/>
                <a:latin typeface="Segoe UI" pitchFamily="34" charset="0"/>
                <a:ea typeface="Segoe UI" pitchFamily="34" charset="0"/>
                <a:cs typeface="Segoe UI" pitchFamily="34" charset="0"/>
              </a:endParaRPr>
            </a:p>
          </p:txBody>
        </p:sp>
      </p:grpSp>
      <p:sp>
        <p:nvSpPr>
          <p:cNvPr id="107" name="Tooltip"/>
          <p:cNvSpPr>
            <a:spLocks/>
          </p:cNvSpPr>
          <p:nvPr/>
        </p:nvSpPr>
        <p:spPr bwMode="auto">
          <a:xfrm>
            <a:off x="6304364" y="5659224"/>
            <a:ext cx="1484207" cy="455509"/>
          </a:xfrm>
          <a:prstGeom prst="rect">
            <a:avLst/>
          </a:prstGeom>
          <a:solidFill>
            <a:schemeClr val="bg1"/>
          </a:solidFill>
          <a:ln w="19050" cap="flat" cmpd="sng" algn="ctr">
            <a:solidFill>
              <a:schemeClr val="tx1">
                <a:lumMod val="50000"/>
                <a:lumOff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lIns="73152" tIns="73152" rIns="73152" bIns="73152"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000" dirty="0">
                <a:solidFill>
                  <a:srgbClr val="4D4D4D"/>
                </a:solidFill>
                <a:latin typeface="Segoe UI" pitchFamily="34" charset="0"/>
                <a:ea typeface="Segoe UI" pitchFamily="34" charset="0"/>
                <a:cs typeface="Segoe UI" pitchFamily="34" charset="0"/>
              </a:rPr>
              <a:t>ToolTip ToolTip ToolTip ToolTip ToolTip</a:t>
            </a:r>
            <a:endParaRPr lang="en-US" sz="1000" dirty="0">
              <a:solidFill>
                <a:srgbClr val="4D4D4D"/>
              </a:solidFill>
              <a:latin typeface="Segoe UI" pitchFamily="34" charset="0"/>
              <a:ea typeface="Segoe UI" pitchFamily="34" charset="0"/>
              <a:cs typeface="Segoe UI" pitchFamily="34" charset="0"/>
            </a:endParaRPr>
          </a:p>
        </p:txBody>
      </p:sp>
      <p:sp>
        <p:nvSpPr>
          <p:cNvPr id="89" name="Label"/>
          <p:cNvSpPr>
            <a:spLocks/>
          </p:cNvSpPr>
          <p:nvPr/>
        </p:nvSpPr>
        <p:spPr bwMode="auto">
          <a:xfrm>
            <a:off x="8095820" y="1461375"/>
            <a:ext cx="1418658"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36576" tIns="32400" rIns="36576"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200" dirty="0">
                <a:solidFill>
                  <a:schemeClr val="tx1">
                    <a:lumMod val="85000"/>
                    <a:lumOff val="15000"/>
                  </a:schemeClr>
                </a:solidFill>
                <a:ea typeface="Segoe UI" pitchFamily="34" charset="0"/>
                <a:cs typeface="Segoe UI" pitchFamily="34" charset="0"/>
              </a:rPr>
              <a:t>Checkbox (checked)</a:t>
            </a:r>
            <a:endParaRPr lang="en-US" sz="1200" dirty="0">
              <a:solidFill>
                <a:schemeClr val="tx1">
                  <a:lumMod val="85000"/>
                  <a:lumOff val="15000"/>
                </a:schemeClr>
              </a:solidFill>
              <a:effectLst/>
              <a:ea typeface="Segoe UI" pitchFamily="34" charset="0"/>
              <a:cs typeface="Segoe UI" pitchFamily="34" charset="0"/>
            </a:endParaRPr>
          </a:p>
        </p:txBody>
      </p:sp>
      <p:sp>
        <p:nvSpPr>
          <p:cNvPr id="90" name="Label"/>
          <p:cNvSpPr>
            <a:spLocks/>
          </p:cNvSpPr>
          <p:nvPr/>
        </p:nvSpPr>
        <p:spPr bwMode="auto">
          <a:xfrm>
            <a:off x="8095820" y="1942845"/>
            <a:ext cx="1591782"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36576" tIns="32400" rIns="36576"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200" dirty="0">
                <a:solidFill>
                  <a:schemeClr val="tx1">
                    <a:lumMod val="85000"/>
                    <a:lumOff val="15000"/>
                  </a:schemeClr>
                </a:solidFill>
                <a:ea typeface="Segoe UI" pitchFamily="34" charset="0"/>
                <a:cs typeface="Segoe UI" pitchFamily="34" charset="0"/>
              </a:rPr>
              <a:t>Checkbox (unchecked)</a:t>
            </a:r>
            <a:endParaRPr lang="en-US" sz="1200" dirty="0">
              <a:solidFill>
                <a:schemeClr val="tx1">
                  <a:lumMod val="85000"/>
                  <a:lumOff val="15000"/>
                </a:schemeClr>
              </a:solidFill>
              <a:effectLst/>
              <a:ea typeface="Segoe UI" pitchFamily="34" charset="0"/>
              <a:cs typeface="Segoe UI" pitchFamily="34" charset="0"/>
            </a:endParaRPr>
          </a:p>
        </p:txBody>
      </p:sp>
      <p:sp>
        <p:nvSpPr>
          <p:cNvPr id="91" name="Label"/>
          <p:cNvSpPr>
            <a:spLocks/>
          </p:cNvSpPr>
          <p:nvPr/>
        </p:nvSpPr>
        <p:spPr bwMode="auto">
          <a:xfrm>
            <a:off x="8095819" y="2424286"/>
            <a:ext cx="2193549"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36576" tIns="32400" rIns="36576"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200" dirty="0">
                <a:solidFill>
                  <a:schemeClr val="tx1">
                    <a:lumMod val="85000"/>
                    <a:lumOff val="15000"/>
                  </a:schemeClr>
                </a:solidFill>
                <a:ea typeface="Segoe UI" pitchFamily="34" charset="0"/>
                <a:cs typeface="Segoe UI" pitchFamily="34" charset="0"/>
              </a:rPr>
              <a:t>Radio Button (checked), Option</a:t>
            </a:r>
            <a:endParaRPr lang="en-US" sz="1200" dirty="0">
              <a:solidFill>
                <a:schemeClr val="tx1">
                  <a:lumMod val="85000"/>
                  <a:lumOff val="15000"/>
                </a:schemeClr>
              </a:solidFill>
              <a:effectLst/>
              <a:ea typeface="Segoe UI" pitchFamily="34" charset="0"/>
              <a:cs typeface="Segoe UI" pitchFamily="34" charset="0"/>
            </a:endParaRPr>
          </a:p>
        </p:txBody>
      </p:sp>
      <p:sp>
        <p:nvSpPr>
          <p:cNvPr id="92" name="Label"/>
          <p:cNvSpPr>
            <a:spLocks/>
          </p:cNvSpPr>
          <p:nvPr/>
        </p:nvSpPr>
        <p:spPr bwMode="auto">
          <a:xfrm>
            <a:off x="8096798" y="3387256"/>
            <a:ext cx="1322350"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36576" tIns="32400" rIns="36576"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200" dirty="0">
                <a:solidFill>
                  <a:schemeClr val="tx1">
                    <a:lumMod val="85000"/>
                    <a:lumOff val="15000"/>
                  </a:schemeClr>
                </a:solidFill>
                <a:ea typeface="Segoe UI" pitchFamily="34" charset="0"/>
                <a:cs typeface="Segoe UI" pitchFamily="34" charset="0"/>
              </a:rPr>
              <a:t>Toggle Switch (off)</a:t>
            </a:r>
            <a:endParaRPr lang="en-US" sz="1200" dirty="0">
              <a:solidFill>
                <a:schemeClr val="tx1">
                  <a:lumMod val="85000"/>
                  <a:lumOff val="15000"/>
                </a:schemeClr>
              </a:solidFill>
              <a:effectLst/>
              <a:ea typeface="Segoe UI" pitchFamily="34" charset="0"/>
              <a:cs typeface="Segoe UI" pitchFamily="34" charset="0"/>
            </a:endParaRPr>
          </a:p>
        </p:txBody>
      </p:sp>
      <p:sp>
        <p:nvSpPr>
          <p:cNvPr id="93" name="Label"/>
          <p:cNvSpPr>
            <a:spLocks/>
          </p:cNvSpPr>
          <p:nvPr/>
        </p:nvSpPr>
        <p:spPr bwMode="auto">
          <a:xfrm>
            <a:off x="8095820" y="2905756"/>
            <a:ext cx="2366674"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36576" tIns="32400" rIns="36576"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200" dirty="0">
                <a:solidFill>
                  <a:schemeClr val="tx1">
                    <a:lumMod val="85000"/>
                    <a:lumOff val="15000"/>
                  </a:schemeClr>
                </a:solidFill>
                <a:ea typeface="Segoe UI" pitchFamily="34" charset="0"/>
                <a:cs typeface="Segoe UI" pitchFamily="34" charset="0"/>
              </a:rPr>
              <a:t>Radio Button (unchecked), Option</a:t>
            </a:r>
            <a:endParaRPr lang="en-US" sz="1200" dirty="0">
              <a:solidFill>
                <a:schemeClr val="tx1">
                  <a:lumMod val="85000"/>
                  <a:lumOff val="15000"/>
                </a:schemeClr>
              </a:solidFill>
              <a:effectLst/>
              <a:ea typeface="Segoe UI" pitchFamily="34" charset="0"/>
              <a:cs typeface="Segoe UI" pitchFamily="34" charset="0"/>
            </a:endParaRPr>
          </a:p>
        </p:txBody>
      </p:sp>
      <p:sp>
        <p:nvSpPr>
          <p:cNvPr id="94" name="Label"/>
          <p:cNvSpPr>
            <a:spLocks/>
          </p:cNvSpPr>
          <p:nvPr/>
        </p:nvSpPr>
        <p:spPr bwMode="auto">
          <a:xfrm>
            <a:off x="8095820" y="3868756"/>
            <a:ext cx="1315488"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36576" tIns="32400" rIns="36576"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200" dirty="0">
                <a:solidFill>
                  <a:schemeClr val="tx1">
                    <a:lumMod val="85000"/>
                    <a:lumOff val="15000"/>
                  </a:schemeClr>
                </a:solidFill>
                <a:ea typeface="Segoe UI" pitchFamily="34" charset="0"/>
                <a:cs typeface="Segoe UI" pitchFamily="34" charset="0"/>
              </a:rPr>
              <a:t>Toggle Switch (on)</a:t>
            </a:r>
            <a:endParaRPr lang="en-US" sz="1200" dirty="0">
              <a:solidFill>
                <a:schemeClr val="tx1">
                  <a:lumMod val="85000"/>
                  <a:lumOff val="15000"/>
                </a:schemeClr>
              </a:solidFill>
              <a:effectLst/>
              <a:ea typeface="Segoe UI" pitchFamily="34" charset="0"/>
              <a:cs typeface="Segoe UI" pitchFamily="34" charset="0"/>
            </a:endParaRPr>
          </a:p>
        </p:txBody>
      </p:sp>
      <p:sp>
        <p:nvSpPr>
          <p:cNvPr id="108" name="Label"/>
          <p:cNvSpPr>
            <a:spLocks/>
          </p:cNvSpPr>
          <p:nvPr/>
        </p:nvSpPr>
        <p:spPr bwMode="auto">
          <a:xfrm>
            <a:off x="8096798" y="5659223"/>
            <a:ext cx="534121"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36576" tIns="32400" rIns="36576"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200" dirty="0">
                <a:solidFill>
                  <a:schemeClr val="tx1">
                    <a:lumMod val="85000"/>
                    <a:lumOff val="15000"/>
                  </a:schemeClr>
                </a:solidFill>
                <a:ea typeface="Segoe UI" pitchFamily="34" charset="0"/>
                <a:cs typeface="Segoe UI" pitchFamily="34" charset="0"/>
              </a:rPr>
              <a:t>Tooltip</a:t>
            </a:r>
            <a:endParaRPr lang="en-US" sz="1200" dirty="0">
              <a:solidFill>
                <a:schemeClr val="tx1">
                  <a:lumMod val="85000"/>
                  <a:lumOff val="15000"/>
                </a:schemeClr>
              </a:solidFill>
              <a:effectLst/>
              <a:ea typeface="Segoe UI" pitchFamily="34" charset="0"/>
              <a:cs typeface="Segoe UI" pitchFamily="34" charset="0"/>
            </a:endParaRPr>
          </a:p>
        </p:txBody>
      </p:sp>
    </p:spTree>
    <p:extLst>
      <p:ext uri="{BB962C8B-B14F-4D97-AF65-F5344CB8AC3E}">
        <p14:creationId xmlns:p14="http://schemas.microsoft.com/office/powerpoint/2010/main" val="4151264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a:t>Common Controls (2/2)</a:t>
            </a:r>
            <a:endParaRPr lang="en-US" dirty="0"/>
          </a:p>
        </p:txBody>
      </p:sp>
      <p:grpSp>
        <p:nvGrpSpPr>
          <p:cNvPr id="40" name="Time Picker"/>
          <p:cNvGrpSpPr/>
          <p:nvPr/>
        </p:nvGrpSpPr>
        <p:grpSpPr>
          <a:xfrm>
            <a:off x="1152629" y="2452816"/>
            <a:ext cx="2685511" cy="315990"/>
            <a:chOff x="1152629" y="2452816"/>
            <a:chExt cx="2685511" cy="315990"/>
          </a:xfrm>
        </p:grpSpPr>
        <p:grpSp>
          <p:nvGrpSpPr>
            <p:cNvPr id="3" name="Combobox"/>
            <p:cNvGrpSpPr/>
            <p:nvPr/>
          </p:nvGrpSpPr>
          <p:grpSpPr>
            <a:xfrm>
              <a:off x="1152629" y="2452816"/>
              <a:ext cx="770986" cy="315990"/>
              <a:chOff x="471866" y="3033107"/>
              <a:chExt cx="770986" cy="315990"/>
            </a:xfrm>
          </p:grpSpPr>
          <p:sp>
            <p:nvSpPr>
              <p:cNvPr id="4" name="Combobox Rectangle"/>
              <p:cNvSpPr>
                <a:spLocks/>
              </p:cNvSpPr>
              <p:nvPr/>
            </p:nvSpPr>
            <p:spPr bwMode="auto">
              <a:xfrm>
                <a:off x="471866" y="3033107"/>
                <a:ext cx="770986" cy="315990"/>
              </a:xfrm>
              <a:prstGeom prst="rect">
                <a:avLst/>
              </a:prstGeom>
              <a:solidFill>
                <a:schemeClr val="bg1"/>
              </a:solidFill>
              <a:ln w="19050" cap="flat" cmpd="sng" algn="ctr">
                <a:solidFill>
                  <a:schemeClr val="tx1">
                    <a:lumMod val="75000"/>
                    <a:lumOff val="2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09728" rIns="2286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100" dirty="0">
                    <a:solidFill>
                      <a:srgbClr val="262626"/>
                    </a:solidFill>
                    <a:latin typeface="Segoe UI" pitchFamily="34" charset="0"/>
                    <a:ea typeface="Segoe UI" pitchFamily="34" charset="0"/>
                    <a:cs typeface="Segoe UI" pitchFamily="34" charset="0"/>
                  </a:rPr>
                  <a:t>11</a:t>
                </a:r>
                <a:endParaRPr lang="en-US" sz="1100" dirty="0">
                  <a:solidFill>
                    <a:srgbClr val="262626"/>
                  </a:solidFill>
                  <a:latin typeface="Segoe UI" pitchFamily="34" charset="0"/>
                  <a:ea typeface="Segoe UI" pitchFamily="34" charset="0"/>
                  <a:cs typeface="Segoe UI" pitchFamily="34" charset="0"/>
                </a:endParaRPr>
              </a:p>
            </p:txBody>
          </p:sp>
          <p:sp>
            <p:nvSpPr>
              <p:cNvPr id="5" name="Chevron"/>
              <p:cNvSpPr>
                <a:spLocks noChangeAspect="1"/>
              </p:cNvSpPr>
              <p:nvPr/>
            </p:nvSpPr>
            <p:spPr bwMode="auto">
              <a:xfrm>
                <a:off x="1011520" y="3149430"/>
                <a:ext cx="117283" cy="83344"/>
              </a:xfrm>
              <a:custGeom>
                <a:avLst/>
                <a:gdLst>
                  <a:gd name="T0" fmla="*/ 58 w 116"/>
                  <a:gd name="T1" fmla="*/ 61 h 105"/>
                  <a:gd name="T2" fmla="*/ 71 w 116"/>
                  <a:gd name="T3" fmla="*/ 48 h 105"/>
                  <a:gd name="T4" fmla="*/ 116 w 116"/>
                  <a:gd name="T5" fmla="*/ 0 h 105"/>
                  <a:gd name="T6" fmla="*/ 116 w 116"/>
                  <a:gd name="T7" fmla="*/ 43 h 105"/>
                  <a:gd name="T8" fmla="*/ 58 w 116"/>
                  <a:gd name="T9" fmla="*/ 105 h 105"/>
                  <a:gd name="T10" fmla="*/ 0 w 116"/>
                  <a:gd name="T11" fmla="*/ 43 h 105"/>
                  <a:gd name="T12" fmla="*/ 0 w 116"/>
                  <a:gd name="T13" fmla="*/ 0 h 105"/>
                  <a:gd name="T14" fmla="*/ 45 w 116"/>
                  <a:gd name="T15" fmla="*/ 48 h 105"/>
                  <a:gd name="T16" fmla="*/ 58 w 116"/>
                  <a:gd name="T17" fmla="*/ 6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05">
                    <a:moveTo>
                      <a:pt x="58" y="61"/>
                    </a:moveTo>
                    <a:lnTo>
                      <a:pt x="71" y="48"/>
                    </a:lnTo>
                    <a:lnTo>
                      <a:pt x="116" y="0"/>
                    </a:lnTo>
                    <a:lnTo>
                      <a:pt x="116" y="43"/>
                    </a:lnTo>
                    <a:lnTo>
                      <a:pt x="58" y="105"/>
                    </a:lnTo>
                    <a:lnTo>
                      <a:pt x="0" y="43"/>
                    </a:lnTo>
                    <a:lnTo>
                      <a:pt x="0" y="0"/>
                    </a:lnTo>
                    <a:lnTo>
                      <a:pt x="45" y="48"/>
                    </a:lnTo>
                    <a:lnTo>
                      <a:pt x="58" y="61"/>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pPr algn="ctr"/>
                <a:endParaRPr lang="en-US" sz="900" dirty="0">
                  <a:solidFill>
                    <a:srgbClr val="262626"/>
                  </a:solidFill>
                  <a:latin typeface="Segoe UI" pitchFamily="34" charset="0"/>
                  <a:ea typeface="Segoe UI" pitchFamily="34" charset="0"/>
                  <a:cs typeface="Segoe UI" pitchFamily="34" charset="0"/>
                </a:endParaRPr>
              </a:p>
            </p:txBody>
          </p:sp>
        </p:grpSp>
        <p:grpSp>
          <p:nvGrpSpPr>
            <p:cNvPr id="6" name="Combobox"/>
            <p:cNvGrpSpPr/>
            <p:nvPr/>
          </p:nvGrpSpPr>
          <p:grpSpPr>
            <a:xfrm>
              <a:off x="2109892" y="2452816"/>
              <a:ext cx="770986" cy="315990"/>
              <a:chOff x="1419067" y="3033107"/>
              <a:chExt cx="770986" cy="315990"/>
            </a:xfrm>
          </p:grpSpPr>
          <p:sp>
            <p:nvSpPr>
              <p:cNvPr id="7" name="Combobox Rectangle"/>
              <p:cNvSpPr>
                <a:spLocks/>
              </p:cNvSpPr>
              <p:nvPr/>
            </p:nvSpPr>
            <p:spPr bwMode="auto">
              <a:xfrm>
                <a:off x="1419067" y="3033107"/>
                <a:ext cx="770986" cy="315990"/>
              </a:xfrm>
              <a:prstGeom prst="rect">
                <a:avLst/>
              </a:prstGeom>
              <a:solidFill>
                <a:schemeClr val="bg1"/>
              </a:solidFill>
              <a:ln w="19050" cap="flat" cmpd="sng" algn="ctr">
                <a:solidFill>
                  <a:schemeClr val="tx1">
                    <a:lumMod val="75000"/>
                    <a:lumOff val="2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09728" rIns="2286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100" dirty="0">
                    <a:solidFill>
                      <a:srgbClr val="262626"/>
                    </a:solidFill>
                    <a:latin typeface="Segoe UI" pitchFamily="34" charset="0"/>
                    <a:ea typeface="Segoe UI" pitchFamily="34" charset="0"/>
                    <a:cs typeface="Segoe UI" pitchFamily="34" charset="0"/>
                  </a:rPr>
                  <a:t>25</a:t>
                </a:r>
                <a:endParaRPr lang="en-US" sz="1100" dirty="0">
                  <a:solidFill>
                    <a:srgbClr val="262626"/>
                  </a:solidFill>
                  <a:latin typeface="Segoe UI" pitchFamily="34" charset="0"/>
                  <a:ea typeface="Segoe UI" pitchFamily="34" charset="0"/>
                  <a:cs typeface="Segoe UI" pitchFamily="34" charset="0"/>
                </a:endParaRPr>
              </a:p>
            </p:txBody>
          </p:sp>
          <p:sp>
            <p:nvSpPr>
              <p:cNvPr id="8" name="Chevron"/>
              <p:cNvSpPr>
                <a:spLocks noChangeAspect="1"/>
              </p:cNvSpPr>
              <p:nvPr/>
            </p:nvSpPr>
            <p:spPr bwMode="auto">
              <a:xfrm>
                <a:off x="1958721" y="3149430"/>
                <a:ext cx="117283" cy="83344"/>
              </a:xfrm>
              <a:custGeom>
                <a:avLst/>
                <a:gdLst>
                  <a:gd name="T0" fmla="*/ 58 w 116"/>
                  <a:gd name="T1" fmla="*/ 61 h 105"/>
                  <a:gd name="T2" fmla="*/ 71 w 116"/>
                  <a:gd name="T3" fmla="*/ 48 h 105"/>
                  <a:gd name="T4" fmla="*/ 116 w 116"/>
                  <a:gd name="T5" fmla="*/ 0 h 105"/>
                  <a:gd name="T6" fmla="*/ 116 w 116"/>
                  <a:gd name="T7" fmla="*/ 43 h 105"/>
                  <a:gd name="T8" fmla="*/ 58 w 116"/>
                  <a:gd name="T9" fmla="*/ 105 h 105"/>
                  <a:gd name="T10" fmla="*/ 0 w 116"/>
                  <a:gd name="T11" fmla="*/ 43 h 105"/>
                  <a:gd name="T12" fmla="*/ 0 w 116"/>
                  <a:gd name="T13" fmla="*/ 0 h 105"/>
                  <a:gd name="T14" fmla="*/ 45 w 116"/>
                  <a:gd name="T15" fmla="*/ 48 h 105"/>
                  <a:gd name="T16" fmla="*/ 58 w 116"/>
                  <a:gd name="T17" fmla="*/ 6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05">
                    <a:moveTo>
                      <a:pt x="58" y="61"/>
                    </a:moveTo>
                    <a:lnTo>
                      <a:pt x="71" y="48"/>
                    </a:lnTo>
                    <a:lnTo>
                      <a:pt x="116" y="0"/>
                    </a:lnTo>
                    <a:lnTo>
                      <a:pt x="116" y="43"/>
                    </a:lnTo>
                    <a:lnTo>
                      <a:pt x="58" y="105"/>
                    </a:lnTo>
                    <a:lnTo>
                      <a:pt x="0" y="43"/>
                    </a:lnTo>
                    <a:lnTo>
                      <a:pt x="0" y="0"/>
                    </a:lnTo>
                    <a:lnTo>
                      <a:pt x="45" y="48"/>
                    </a:lnTo>
                    <a:lnTo>
                      <a:pt x="58" y="61"/>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pPr algn="ctr"/>
                <a:endParaRPr lang="en-US" sz="900" dirty="0">
                  <a:solidFill>
                    <a:srgbClr val="262626"/>
                  </a:solidFill>
                  <a:latin typeface="Segoe UI" pitchFamily="34" charset="0"/>
                  <a:ea typeface="Segoe UI" pitchFamily="34" charset="0"/>
                  <a:cs typeface="Segoe UI" pitchFamily="34" charset="0"/>
                </a:endParaRPr>
              </a:p>
            </p:txBody>
          </p:sp>
        </p:grpSp>
        <p:grpSp>
          <p:nvGrpSpPr>
            <p:cNvPr id="9" name="Combobox"/>
            <p:cNvGrpSpPr/>
            <p:nvPr/>
          </p:nvGrpSpPr>
          <p:grpSpPr>
            <a:xfrm>
              <a:off x="3067154" y="2452816"/>
              <a:ext cx="770986" cy="315990"/>
              <a:chOff x="2386391" y="3033107"/>
              <a:chExt cx="770986" cy="315990"/>
            </a:xfrm>
          </p:grpSpPr>
          <p:sp>
            <p:nvSpPr>
              <p:cNvPr id="10" name="Combobox Rectangle"/>
              <p:cNvSpPr>
                <a:spLocks/>
              </p:cNvSpPr>
              <p:nvPr/>
            </p:nvSpPr>
            <p:spPr bwMode="auto">
              <a:xfrm>
                <a:off x="2386391" y="3033107"/>
                <a:ext cx="770986" cy="315990"/>
              </a:xfrm>
              <a:prstGeom prst="rect">
                <a:avLst/>
              </a:prstGeom>
              <a:solidFill>
                <a:schemeClr val="bg1"/>
              </a:solidFill>
              <a:ln w="19050" cap="flat" cmpd="sng" algn="ctr">
                <a:solidFill>
                  <a:schemeClr val="tx1">
                    <a:lumMod val="75000"/>
                    <a:lumOff val="2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09728" rIns="2286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100" dirty="0">
                    <a:solidFill>
                      <a:srgbClr val="262626"/>
                    </a:solidFill>
                    <a:latin typeface="Segoe UI" pitchFamily="34" charset="0"/>
                    <a:ea typeface="Segoe UI" pitchFamily="34" charset="0"/>
                    <a:cs typeface="Segoe UI" pitchFamily="34" charset="0"/>
                  </a:rPr>
                  <a:t>AM</a:t>
                </a:r>
                <a:endParaRPr lang="en-US" sz="1100" dirty="0">
                  <a:solidFill>
                    <a:srgbClr val="262626"/>
                  </a:solidFill>
                  <a:latin typeface="Segoe UI" pitchFamily="34" charset="0"/>
                  <a:ea typeface="Segoe UI" pitchFamily="34" charset="0"/>
                  <a:cs typeface="Segoe UI" pitchFamily="34" charset="0"/>
                </a:endParaRPr>
              </a:p>
            </p:txBody>
          </p:sp>
          <p:sp>
            <p:nvSpPr>
              <p:cNvPr id="11" name="Chevron"/>
              <p:cNvSpPr>
                <a:spLocks noChangeAspect="1"/>
              </p:cNvSpPr>
              <p:nvPr/>
            </p:nvSpPr>
            <p:spPr bwMode="auto">
              <a:xfrm>
                <a:off x="2926045" y="3149430"/>
                <a:ext cx="117283" cy="83344"/>
              </a:xfrm>
              <a:custGeom>
                <a:avLst/>
                <a:gdLst>
                  <a:gd name="T0" fmla="*/ 58 w 116"/>
                  <a:gd name="T1" fmla="*/ 61 h 105"/>
                  <a:gd name="T2" fmla="*/ 71 w 116"/>
                  <a:gd name="T3" fmla="*/ 48 h 105"/>
                  <a:gd name="T4" fmla="*/ 116 w 116"/>
                  <a:gd name="T5" fmla="*/ 0 h 105"/>
                  <a:gd name="T6" fmla="*/ 116 w 116"/>
                  <a:gd name="T7" fmla="*/ 43 h 105"/>
                  <a:gd name="T8" fmla="*/ 58 w 116"/>
                  <a:gd name="T9" fmla="*/ 105 h 105"/>
                  <a:gd name="T10" fmla="*/ 0 w 116"/>
                  <a:gd name="T11" fmla="*/ 43 h 105"/>
                  <a:gd name="T12" fmla="*/ 0 w 116"/>
                  <a:gd name="T13" fmla="*/ 0 h 105"/>
                  <a:gd name="T14" fmla="*/ 45 w 116"/>
                  <a:gd name="T15" fmla="*/ 48 h 105"/>
                  <a:gd name="T16" fmla="*/ 58 w 116"/>
                  <a:gd name="T17" fmla="*/ 6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05">
                    <a:moveTo>
                      <a:pt x="58" y="61"/>
                    </a:moveTo>
                    <a:lnTo>
                      <a:pt x="71" y="48"/>
                    </a:lnTo>
                    <a:lnTo>
                      <a:pt x="116" y="0"/>
                    </a:lnTo>
                    <a:lnTo>
                      <a:pt x="116" y="43"/>
                    </a:lnTo>
                    <a:lnTo>
                      <a:pt x="58" y="105"/>
                    </a:lnTo>
                    <a:lnTo>
                      <a:pt x="0" y="43"/>
                    </a:lnTo>
                    <a:lnTo>
                      <a:pt x="0" y="0"/>
                    </a:lnTo>
                    <a:lnTo>
                      <a:pt x="45" y="48"/>
                    </a:lnTo>
                    <a:lnTo>
                      <a:pt x="58" y="61"/>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pPr algn="ctr"/>
                <a:endParaRPr lang="en-US" sz="900" dirty="0">
                  <a:solidFill>
                    <a:srgbClr val="262626"/>
                  </a:solidFill>
                  <a:latin typeface="Segoe UI" pitchFamily="34" charset="0"/>
                  <a:ea typeface="Segoe UI" pitchFamily="34" charset="0"/>
                  <a:cs typeface="Segoe UI" pitchFamily="34" charset="0"/>
                </a:endParaRPr>
              </a:p>
            </p:txBody>
          </p:sp>
        </p:grpSp>
      </p:grpSp>
      <p:grpSp>
        <p:nvGrpSpPr>
          <p:cNvPr id="41" name="Date Picker"/>
          <p:cNvGrpSpPr/>
          <p:nvPr/>
        </p:nvGrpSpPr>
        <p:grpSpPr>
          <a:xfrm>
            <a:off x="1152629" y="3118385"/>
            <a:ext cx="3037662" cy="315990"/>
            <a:chOff x="1152629" y="3118385"/>
            <a:chExt cx="3037662" cy="315990"/>
          </a:xfrm>
        </p:grpSpPr>
        <p:grpSp>
          <p:nvGrpSpPr>
            <p:cNvPr id="14" name="Combobox"/>
            <p:cNvGrpSpPr/>
            <p:nvPr/>
          </p:nvGrpSpPr>
          <p:grpSpPr>
            <a:xfrm>
              <a:off x="1152629" y="3118385"/>
              <a:ext cx="1142190" cy="315990"/>
              <a:chOff x="684668" y="2730753"/>
              <a:chExt cx="1142190" cy="315990"/>
            </a:xfrm>
          </p:grpSpPr>
          <p:sp>
            <p:nvSpPr>
              <p:cNvPr id="21" name="Combobox Rectangle"/>
              <p:cNvSpPr>
                <a:spLocks/>
              </p:cNvSpPr>
              <p:nvPr/>
            </p:nvSpPr>
            <p:spPr bwMode="auto">
              <a:xfrm>
                <a:off x="684668" y="2730753"/>
                <a:ext cx="1142190" cy="315990"/>
              </a:xfrm>
              <a:prstGeom prst="rect">
                <a:avLst/>
              </a:prstGeom>
              <a:solidFill>
                <a:schemeClr val="bg1"/>
              </a:solidFill>
              <a:ln w="19050" cap="flat" cmpd="sng" algn="ctr">
                <a:solidFill>
                  <a:schemeClr val="tx1">
                    <a:lumMod val="75000"/>
                    <a:lumOff val="2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09728" rIns="2286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100" dirty="0">
                    <a:solidFill>
                      <a:srgbClr val="262626"/>
                    </a:solidFill>
                    <a:latin typeface="Segoe UI" pitchFamily="34" charset="0"/>
                    <a:ea typeface="Segoe UI" pitchFamily="34" charset="0"/>
                    <a:cs typeface="Segoe UI" pitchFamily="34" charset="0"/>
                  </a:rPr>
                  <a:t>October</a:t>
                </a:r>
                <a:endParaRPr lang="en-US" sz="1100" dirty="0">
                  <a:solidFill>
                    <a:srgbClr val="262626"/>
                  </a:solidFill>
                  <a:latin typeface="Segoe UI" pitchFamily="34" charset="0"/>
                  <a:ea typeface="Segoe UI" pitchFamily="34" charset="0"/>
                  <a:cs typeface="Segoe UI" pitchFamily="34" charset="0"/>
                </a:endParaRPr>
              </a:p>
            </p:txBody>
          </p:sp>
          <p:sp>
            <p:nvSpPr>
              <p:cNvPr id="22" name="Chevron"/>
              <p:cNvSpPr>
                <a:spLocks noChangeAspect="1"/>
              </p:cNvSpPr>
              <p:nvPr/>
            </p:nvSpPr>
            <p:spPr bwMode="auto">
              <a:xfrm>
                <a:off x="1595526" y="2847076"/>
                <a:ext cx="117283" cy="83344"/>
              </a:xfrm>
              <a:custGeom>
                <a:avLst/>
                <a:gdLst>
                  <a:gd name="T0" fmla="*/ 58 w 116"/>
                  <a:gd name="T1" fmla="*/ 61 h 105"/>
                  <a:gd name="T2" fmla="*/ 71 w 116"/>
                  <a:gd name="T3" fmla="*/ 48 h 105"/>
                  <a:gd name="T4" fmla="*/ 116 w 116"/>
                  <a:gd name="T5" fmla="*/ 0 h 105"/>
                  <a:gd name="T6" fmla="*/ 116 w 116"/>
                  <a:gd name="T7" fmla="*/ 43 h 105"/>
                  <a:gd name="T8" fmla="*/ 58 w 116"/>
                  <a:gd name="T9" fmla="*/ 105 h 105"/>
                  <a:gd name="T10" fmla="*/ 0 w 116"/>
                  <a:gd name="T11" fmla="*/ 43 h 105"/>
                  <a:gd name="T12" fmla="*/ 0 w 116"/>
                  <a:gd name="T13" fmla="*/ 0 h 105"/>
                  <a:gd name="T14" fmla="*/ 45 w 116"/>
                  <a:gd name="T15" fmla="*/ 48 h 105"/>
                  <a:gd name="T16" fmla="*/ 58 w 116"/>
                  <a:gd name="T17" fmla="*/ 6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05">
                    <a:moveTo>
                      <a:pt x="58" y="61"/>
                    </a:moveTo>
                    <a:lnTo>
                      <a:pt x="71" y="48"/>
                    </a:lnTo>
                    <a:lnTo>
                      <a:pt x="116" y="0"/>
                    </a:lnTo>
                    <a:lnTo>
                      <a:pt x="116" y="43"/>
                    </a:lnTo>
                    <a:lnTo>
                      <a:pt x="58" y="105"/>
                    </a:lnTo>
                    <a:lnTo>
                      <a:pt x="0" y="43"/>
                    </a:lnTo>
                    <a:lnTo>
                      <a:pt x="0" y="0"/>
                    </a:lnTo>
                    <a:lnTo>
                      <a:pt x="45" y="48"/>
                    </a:lnTo>
                    <a:lnTo>
                      <a:pt x="58" y="61"/>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pPr algn="ctr"/>
                <a:endParaRPr lang="en-US" sz="900" dirty="0">
                  <a:solidFill>
                    <a:srgbClr val="262626"/>
                  </a:solidFill>
                  <a:latin typeface="Segoe UI" pitchFamily="34" charset="0"/>
                  <a:ea typeface="Segoe UI" pitchFamily="34" charset="0"/>
                  <a:cs typeface="Segoe UI" pitchFamily="34" charset="0"/>
                </a:endParaRPr>
              </a:p>
            </p:txBody>
          </p:sp>
        </p:grpSp>
        <p:grpSp>
          <p:nvGrpSpPr>
            <p:cNvPr id="15" name="Combobox"/>
            <p:cNvGrpSpPr/>
            <p:nvPr/>
          </p:nvGrpSpPr>
          <p:grpSpPr>
            <a:xfrm>
              <a:off x="2487111" y="3118385"/>
              <a:ext cx="754191" cy="315990"/>
              <a:chOff x="2027424" y="2730753"/>
              <a:chExt cx="754191" cy="315990"/>
            </a:xfrm>
          </p:grpSpPr>
          <p:sp>
            <p:nvSpPr>
              <p:cNvPr id="19" name="Combobox Rectangle"/>
              <p:cNvSpPr>
                <a:spLocks/>
              </p:cNvSpPr>
              <p:nvPr/>
            </p:nvSpPr>
            <p:spPr bwMode="auto">
              <a:xfrm>
                <a:off x="2027424" y="2730753"/>
                <a:ext cx="754191" cy="315990"/>
              </a:xfrm>
              <a:prstGeom prst="rect">
                <a:avLst/>
              </a:prstGeom>
              <a:solidFill>
                <a:schemeClr val="bg1"/>
              </a:solidFill>
              <a:ln w="19050" cap="flat" cmpd="sng" algn="ctr">
                <a:solidFill>
                  <a:schemeClr val="tx1">
                    <a:lumMod val="75000"/>
                    <a:lumOff val="2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09728" rIns="2286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100" dirty="0">
                    <a:solidFill>
                      <a:srgbClr val="262626"/>
                    </a:solidFill>
                    <a:latin typeface="Segoe UI" pitchFamily="34" charset="0"/>
                    <a:ea typeface="Segoe UI" pitchFamily="34" charset="0"/>
                    <a:cs typeface="Segoe UI" pitchFamily="34" charset="0"/>
                  </a:rPr>
                  <a:t>29</a:t>
                </a:r>
                <a:endParaRPr lang="en-US" sz="1100" dirty="0">
                  <a:solidFill>
                    <a:srgbClr val="262626"/>
                  </a:solidFill>
                  <a:latin typeface="Segoe UI" pitchFamily="34" charset="0"/>
                  <a:ea typeface="Segoe UI" pitchFamily="34" charset="0"/>
                  <a:cs typeface="Segoe UI" pitchFamily="34" charset="0"/>
                </a:endParaRPr>
              </a:p>
            </p:txBody>
          </p:sp>
          <p:sp>
            <p:nvSpPr>
              <p:cNvPr id="20" name="Chevron"/>
              <p:cNvSpPr>
                <a:spLocks noChangeAspect="1"/>
              </p:cNvSpPr>
              <p:nvPr/>
            </p:nvSpPr>
            <p:spPr bwMode="auto">
              <a:xfrm>
                <a:off x="2550283" y="2847076"/>
                <a:ext cx="117283" cy="83344"/>
              </a:xfrm>
              <a:custGeom>
                <a:avLst/>
                <a:gdLst>
                  <a:gd name="T0" fmla="*/ 58 w 116"/>
                  <a:gd name="T1" fmla="*/ 61 h 105"/>
                  <a:gd name="T2" fmla="*/ 71 w 116"/>
                  <a:gd name="T3" fmla="*/ 48 h 105"/>
                  <a:gd name="T4" fmla="*/ 116 w 116"/>
                  <a:gd name="T5" fmla="*/ 0 h 105"/>
                  <a:gd name="T6" fmla="*/ 116 w 116"/>
                  <a:gd name="T7" fmla="*/ 43 h 105"/>
                  <a:gd name="T8" fmla="*/ 58 w 116"/>
                  <a:gd name="T9" fmla="*/ 105 h 105"/>
                  <a:gd name="T10" fmla="*/ 0 w 116"/>
                  <a:gd name="T11" fmla="*/ 43 h 105"/>
                  <a:gd name="T12" fmla="*/ 0 w 116"/>
                  <a:gd name="T13" fmla="*/ 0 h 105"/>
                  <a:gd name="T14" fmla="*/ 45 w 116"/>
                  <a:gd name="T15" fmla="*/ 48 h 105"/>
                  <a:gd name="T16" fmla="*/ 58 w 116"/>
                  <a:gd name="T17" fmla="*/ 6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05">
                    <a:moveTo>
                      <a:pt x="58" y="61"/>
                    </a:moveTo>
                    <a:lnTo>
                      <a:pt x="71" y="48"/>
                    </a:lnTo>
                    <a:lnTo>
                      <a:pt x="116" y="0"/>
                    </a:lnTo>
                    <a:lnTo>
                      <a:pt x="116" y="43"/>
                    </a:lnTo>
                    <a:lnTo>
                      <a:pt x="58" y="105"/>
                    </a:lnTo>
                    <a:lnTo>
                      <a:pt x="0" y="43"/>
                    </a:lnTo>
                    <a:lnTo>
                      <a:pt x="0" y="0"/>
                    </a:lnTo>
                    <a:lnTo>
                      <a:pt x="45" y="48"/>
                    </a:lnTo>
                    <a:lnTo>
                      <a:pt x="58" y="61"/>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pPr algn="ctr"/>
                <a:endParaRPr lang="en-US" sz="900" dirty="0">
                  <a:solidFill>
                    <a:srgbClr val="262626"/>
                  </a:solidFill>
                  <a:latin typeface="Segoe UI" pitchFamily="34" charset="0"/>
                  <a:ea typeface="Segoe UI" pitchFamily="34" charset="0"/>
                  <a:cs typeface="Segoe UI" pitchFamily="34" charset="0"/>
                </a:endParaRPr>
              </a:p>
            </p:txBody>
          </p:sp>
        </p:grpSp>
        <p:grpSp>
          <p:nvGrpSpPr>
            <p:cNvPr id="16" name="Combobox"/>
            <p:cNvGrpSpPr/>
            <p:nvPr/>
          </p:nvGrpSpPr>
          <p:grpSpPr>
            <a:xfrm>
              <a:off x="3433594" y="3118385"/>
              <a:ext cx="756697" cy="315990"/>
              <a:chOff x="2965633" y="2718306"/>
              <a:chExt cx="756697" cy="315990"/>
            </a:xfrm>
          </p:grpSpPr>
          <p:sp>
            <p:nvSpPr>
              <p:cNvPr id="17" name="Combobox Rectangle"/>
              <p:cNvSpPr>
                <a:spLocks/>
              </p:cNvSpPr>
              <p:nvPr/>
            </p:nvSpPr>
            <p:spPr bwMode="auto">
              <a:xfrm>
                <a:off x="2965633" y="2718306"/>
                <a:ext cx="756697" cy="315990"/>
              </a:xfrm>
              <a:prstGeom prst="rect">
                <a:avLst/>
              </a:prstGeom>
              <a:solidFill>
                <a:schemeClr val="bg1"/>
              </a:solidFill>
              <a:ln w="19050" cap="flat" cmpd="sng" algn="ctr">
                <a:solidFill>
                  <a:schemeClr val="tx1">
                    <a:lumMod val="75000"/>
                    <a:lumOff val="2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09728" rIns="2286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100" dirty="0">
                    <a:solidFill>
                      <a:srgbClr val="262626"/>
                    </a:solidFill>
                    <a:latin typeface="Segoe UI" pitchFamily="34" charset="0"/>
                    <a:ea typeface="Segoe UI" pitchFamily="34" charset="0"/>
                    <a:cs typeface="Segoe UI" pitchFamily="34" charset="0"/>
                  </a:rPr>
                  <a:t>2012</a:t>
                </a:r>
                <a:endParaRPr lang="en-US" sz="1100" dirty="0">
                  <a:solidFill>
                    <a:srgbClr val="262626"/>
                  </a:solidFill>
                  <a:latin typeface="Segoe UI" pitchFamily="34" charset="0"/>
                  <a:ea typeface="Segoe UI" pitchFamily="34" charset="0"/>
                  <a:cs typeface="Segoe UI" pitchFamily="34" charset="0"/>
                </a:endParaRPr>
              </a:p>
            </p:txBody>
          </p:sp>
          <p:sp>
            <p:nvSpPr>
              <p:cNvPr id="18" name="Chevron"/>
              <p:cNvSpPr>
                <a:spLocks noChangeAspect="1"/>
              </p:cNvSpPr>
              <p:nvPr/>
            </p:nvSpPr>
            <p:spPr bwMode="auto">
              <a:xfrm>
                <a:off x="3490999" y="2834629"/>
                <a:ext cx="117283" cy="83344"/>
              </a:xfrm>
              <a:custGeom>
                <a:avLst/>
                <a:gdLst>
                  <a:gd name="T0" fmla="*/ 58 w 116"/>
                  <a:gd name="T1" fmla="*/ 61 h 105"/>
                  <a:gd name="T2" fmla="*/ 71 w 116"/>
                  <a:gd name="T3" fmla="*/ 48 h 105"/>
                  <a:gd name="T4" fmla="*/ 116 w 116"/>
                  <a:gd name="T5" fmla="*/ 0 h 105"/>
                  <a:gd name="T6" fmla="*/ 116 w 116"/>
                  <a:gd name="T7" fmla="*/ 43 h 105"/>
                  <a:gd name="T8" fmla="*/ 58 w 116"/>
                  <a:gd name="T9" fmla="*/ 105 h 105"/>
                  <a:gd name="T10" fmla="*/ 0 w 116"/>
                  <a:gd name="T11" fmla="*/ 43 h 105"/>
                  <a:gd name="T12" fmla="*/ 0 w 116"/>
                  <a:gd name="T13" fmla="*/ 0 h 105"/>
                  <a:gd name="T14" fmla="*/ 45 w 116"/>
                  <a:gd name="T15" fmla="*/ 48 h 105"/>
                  <a:gd name="T16" fmla="*/ 58 w 116"/>
                  <a:gd name="T17" fmla="*/ 6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05">
                    <a:moveTo>
                      <a:pt x="58" y="61"/>
                    </a:moveTo>
                    <a:lnTo>
                      <a:pt x="71" y="48"/>
                    </a:lnTo>
                    <a:lnTo>
                      <a:pt x="116" y="0"/>
                    </a:lnTo>
                    <a:lnTo>
                      <a:pt x="116" y="43"/>
                    </a:lnTo>
                    <a:lnTo>
                      <a:pt x="58" y="105"/>
                    </a:lnTo>
                    <a:lnTo>
                      <a:pt x="0" y="43"/>
                    </a:lnTo>
                    <a:lnTo>
                      <a:pt x="0" y="0"/>
                    </a:lnTo>
                    <a:lnTo>
                      <a:pt x="45" y="48"/>
                    </a:lnTo>
                    <a:lnTo>
                      <a:pt x="58" y="61"/>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pPr algn="ctr"/>
                <a:endParaRPr lang="en-US" sz="900" dirty="0">
                  <a:solidFill>
                    <a:srgbClr val="262626"/>
                  </a:solidFill>
                  <a:latin typeface="Segoe UI" pitchFamily="34" charset="0"/>
                  <a:ea typeface="Segoe UI" pitchFamily="34" charset="0"/>
                  <a:cs typeface="Segoe UI" pitchFamily="34" charset="0"/>
                </a:endParaRPr>
              </a:p>
            </p:txBody>
          </p:sp>
        </p:grpSp>
      </p:grpSp>
      <p:grpSp>
        <p:nvGrpSpPr>
          <p:cNvPr id="38" name="Search Box"/>
          <p:cNvGrpSpPr/>
          <p:nvPr>
            <p:custDataLst>
              <p:tags r:id="rId1"/>
            </p:custDataLst>
          </p:nvPr>
        </p:nvGrpSpPr>
        <p:grpSpPr>
          <a:xfrm>
            <a:off x="1152629" y="1428430"/>
            <a:ext cx="2511803" cy="315990"/>
            <a:chOff x="1152629" y="1428430"/>
            <a:chExt cx="2511803" cy="315990"/>
          </a:xfrm>
        </p:grpSpPr>
        <p:sp>
          <p:nvSpPr>
            <p:cNvPr id="25" name="Search Box Rectangle"/>
            <p:cNvSpPr>
              <a:spLocks/>
            </p:cNvSpPr>
            <p:nvPr/>
          </p:nvSpPr>
          <p:spPr bwMode="auto">
            <a:xfrm>
              <a:off x="1152629" y="1428430"/>
              <a:ext cx="2511803" cy="315990"/>
            </a:xfrm>
            <a:prstGeom prst="rect">
              <a:avLst/>
            </a:prstGeom>
            <a:solidFill>
              <a:schemeClr val="bg1"/>
            </a:solidFill>
            <a:ln w="19050" cap="flat" cmpd="sng" algn="ctr">
              <a:solidFill>
                <a:schemeClr val="tx1">
                  <a:lumMod val="75000"/>
                  <a:lumOff val="2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09728" rIns="10972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200" dirty="0">
                  <a:solidFill>
                    <a:schemeClr val="tx1">
                      <a:lumMod val="85000"/>
                      <a:lumOff val="15000"/>
                    </a:schemeClr>
                  </a:solidFill>
                  <a:latin typeface="Segoe UI" pitchFamily="34" charset="0"/>
                  <a:ea typeface="Segoe UI" pitchFamily="34" charset="0"/>
                  <a:cs typeface="Segoe UI" pitchFamily="34" charset="0"/>
                </a:rPr>
                <a:t>Search</a:t>
              </a:r>
            </a:p>
          </p:txBody>
        </p:sp>
        <p:grpSp>
          <p:nvGrpSpPr>
            <p:cNvPr id="26" name="Search Button"/>
            <p:cNvGrpSpPr>
              <a:grpSpLocks noChangeAspect="1"/>
            </p:cNvGrpSpPr>
            <p:nvPr/>
          </p:nvGrpSpPr>
          <p:grpSpPr>
            <a:xfrm>
              <a:off x="3391763" y="1467553"/>
              <a:ext cx="237744" cy="237744"/>
              <a:chOff x="7299578" y="2672191"/>
              <a:chExt cx="237744" cy="237744"/>
            </a:xfrm>
          </p:grpSpPr>
          <p:sp>
            <p:nvSpPr>
              <p:cNvPr id="28" name="Search Button Rectangle"/>
              <p:cNvSpPr>
                <a:spLocks/>
              </p:cNvSpPr>
              <p:nvPr>
                <p:custDataLst>
                  <p:tags r:id="rId26"/>
                </p:custDataLst>
              </p:nvPr>
            </p:nvSpPr>
            <p:spPr bwMode="auto">
              <a:xfrm>
                <a:off x="7299578" y="2672191"/>
                <a:ext cx="237744" cy="237744"/>
              </a:xfrm>
              <a:prstGeom prst="rect">
                <a:avLst/>
              </a:prstGeom>
              <a:solidFill>
                <a:schemeClr val="bg1">
                  <a:lumMod val="50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bg1"/>
                  </a:solidFill>
                  <a:latin typeface="Calibri" pitchFamily="34" charset="0"/>
                  <a:cs typeface="Calibri" pitchFamily="34" charset="0"/>
                </a:endParaRPr>
              </a:p>
            </p:txBody>
          </p:sp>
          <p:sp>
            <p:nvSpPr>
              <p:cNvPr id="29" name="Search Icon"/>
              <p:cNvSpPr>
                <a:spLocks noChangeAspect="1" noEditPoints="1"/>
              </p:cNvSpPr>
              <p:nvPr>
                <p:custDataLst>
                  <p:tags r:id="rId27"/>
                </p:custDataLst>
              </p:nvPr>
            </p:nvSpPr>
            <p:spPr bwMode="auto">
              <a:xfrm>
                <a:off x="7333698" y="2708767"/>
                <a:ext cx="169505" cy="164592"/>
              </a:xfrm>
              <a:custGeom>
                <a:avLst/>
                <a:gdLst>
                  <a:gd name="T0" fmla="*/ 22 w 592"/>
                  <a:gd name="T1" fmla="*/ 483 h 592"/>
                  <a:gd name="T2" fmla="*/ 170 w 592"/>
                  <a:gd name="T3" fmla="*/ 338 h 592"/>
                  <a:gd name="T4" fmla="*/ 147 w 592"/>
                  <a:gd name="T5" fmla="*/ 225 h 592"/>
                  <a:gd name="T6" fmla="*/ 366 w 592"/>
                  <a:gd name="T7" fmla="*/ 0 h 592"/>
                  <a:gd name="T8" fmla="*/ 592 w 592"/>
                  <a:gd name="T9" fmla="*/ 225 h 592"/>
                  <a:gd name="T10" fmla="*/ 366 w 592"/>
                  <a:gd name="T11" fmla="*/ 444 h 592"/>
                  <a:gd name="T12" fmla="*/ 258 w 592"/>
                  <a:gd name="T13" fmla="*/ 424 h 592"/>
                  <a:gd name="T14" fmla="*/ 109 w 592"/>
                  <a:gd name="T15" fmla="*/ 570 h 592"/>
                  <a:gd name="T16" fmla="*/ 22 w 592"/>
                  <a:gd name="T17" fmla="*/ 570 h 592"/>
                  <a:gd name="T18" fmla="*/ 22 w 592"/>
                  <a:gd name="T19" fmla="*/ 483 h 592"/>
                  <a:gd name="T20" fmla="*/ 366 w 592"/>
                  <a:gd name="T21" fmla="*/ 84 h 592"/>
                  <a:gd name="T22" fmla="*/ 225 w 592"/>
                  <a:gd name="T23" fmla="*/ 225 h 592"/>
                  <a:gd name="T24" fmla="*/ 366 w 592"/>
                  <a:gd name="T25" fmla="*/ 367 h 592"/>
                  <a:gd name="T26" fmla="*/ 507 w 592"/>
                  <a:gd name="T27" fmla="*/ 225 h 592"/>
                  <a:gd name="T28" fmla="*/ 366 w 592"/>
                  <a:gd name="T29" fmla="*/ 84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2" h="592">
                    <a:moveTo>
                      <a:pt x="22" y="483"/>
                    </a:moveTo>
                    <a:lnTo>
                      <a:pt x="170" y="338"/>
                    </a:lnTo>
                    <a:cubicBezTo>
                      <a:pt x="151" y="305"/>
                      <a:pt x="147" y="267"/>
                      <a:pt x="147" y="225"/>
                    </a:cubicBezTo>
                    <a:cubicBezTo>
                      <a:pt x="147" y="101"/>
                      <a:pt x="241" y="0"/>
                      <a:pt x="366" y="0"/>
                    </a:cubicBezTo>
                    <a:cubicBezTo>
                      <a:pt x="491" y="0"/>
                      <a:pt x="592" y="101"/>
                      <a:pt x="592" y="225"/>
                    </a:cubicBezTo>
                    <a:cubicBezTo>
                      <a:pt x="592" y="350"/>
                      <a:pt x="491" y="444"/>
                      <a:pt x="366" y="444"/>
                    </a:cubicBezTo>
                    <a:cubicBezTo>
                      <a:pt x="327" y="444"/>
                      <a:pt x="290" y="441"/>
                      <a:pt x="258" y="424"/>
                    </a:cubicBezTo>
                    <a:lnTo>
                      <a:pt x="109" y="570"/>
                    </a:lnTo>
                    <a:cubicBezTo>
                      <a:pt x="87" y="592"/>
                      <a:pt x="44" y="592"/>
                      <a:pt x="22" y="570"/>
                    </a:cubicBezTo>
                    <a:cubicBezTo>
                      <a:pt x="0" y="548"/>
                      <a:pt x="0" y="505"/>
                      <a:pt x="22" y="483"/>
                    </a:cubicBezTo>
                    <a:close/>
                    <a:moveTo>
                      <a:pt x="366" y="84"/>
                    </a:moveTo>
                    <a:cubicBezTo>
                      <a:pt x="288" y="84"/>
                      <a:pt x="225" y="148"/>
                      <a:pt x="225" y="225"/>
                    </a:cubicBezTo>
                    <a:cubicBezTo>
                      <a:pt x="225" y="303"/>
                      <a:pt x="288" y="367"/>
                      <a:pt x="366" y="367"/>
                    </a:cubicBezTo>
                    <a:cubicBezTo>
                      <a:pt x="444" y="367"/>
                      <a:pt x="507" y="303"/>
                      <a:pt x="507" y="225"/>
                    </a:cubicBezTo>
                    <a:cubicBezTo>
                      <a:pt x="507" y="148"/>
                      <a:pt x="444" y="84"/>
                      <a:pt x="366" y="84"/>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latin typeface="Calibri" pitchFamily="34" charset="0"/>
                  <a:cs typeface="Calibri" pitchFamily="34" charset="0"/>
                </a:endParaRPr>
              </a:p>
            </p:txBody>
          </p:sp>
        </p:grpSp>
        <p:sp>
          <p:nvSpPr>
            <p:cNvPr id="27" name="Clear Button"/>
            <p:cNvSpPr>
              <a:spLocks noChangeAspect="1"/>
            </p:cNvSpPr>
            <p:nvPr>
              <p:custDataLst>
                <p:tags r:id="rId25"/>
              </p:custDataLst>
            </p:nvPr>
          </p:nvSpPr>
          <p:spPr bwMode="auto">
            <a:xfrm>
              <a:off x="3174022" y="1521338"/>
              <a:ext cx="130175" cy="130175"/>
            </a:xfrm>
            <a:custGeom>
              <a:avLst/>
              <a:gdLst>
                <a:gd name="T0" fmla="*/ 8 w 82"/>
                <a:gd name="T1" fmla="*/ 0 h 82"/>
                <a:gd name="T2" fmla="*/ 41 w 82"/>
                <a:gd name="T3" fmla="*/ 33 h 82"/>
                <a:gd name="T4" fmla="*/ 73 w 82"/>
                <a:gd name="T5" fmla="*/ 0 h 82"/>
                <a:gd name="T6" fmla="*/ 82 w 82"/>
                <a:gd name="T7" fmla="*/ 9 h 82"/>
                <a:gd name="T8" fmla="*/ 49 w 82"/>
                <a:gd name="T9" fmla="*/ 41 h 82"/>
                <a:gd name="T10" fmla="*/ 82 w 82"/>
                <a:gd name="T11" fmla="*/ 74 h 82"/>
                <a:gd name="T12" fmla="*/ 73 w 82"/>
                <a:gd name="T13" fmla="*/ 82 h 82"/>
                <a:gd name="T14" fmla="*/ 41 w 82"/>
                <a:gd name="T15" fmla="*/ 50 h 82"/>
                <a:gd name="T16" fmla="*/ 8 w 82"/>
                <a:gd name="T17" fmla="*/ 82 h 82"/>
                <a:gd name="T18" fmla="*/ 0 w 82"/>
                <a:gd name="T19" fmla="*/ 74 h 82"/>
                <a:gd name="T20" fmla="*/ 32 w 82"/>
                <a:gd name="T21" fmla="*/ 41 h 82"/>
                <a:gd name="T22" fmla="*/ 0 w 82"/>
                <a:gd name="T23" fmla="*/ 9 h 82"/>
                <a:gd name="T24" fmla="*/ 8 w 82"/>
                <a:gd name="T25"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2" h="82">
                  <a:moveTo>
                    <a:pt x="8" y="0"/>
                  </a:moveTo>
                  <a:lnTo>
                    <a:pt x="41" y="33"/>
                  </a:lnTo>
                  <a:lnTo>
                    <a:pt x="73" y="0"/>
                  </a:lnTo>
                  <a:lnTo>
                    <a:pt x="82" y="9"/>
                  </a:lnTo>
                  <a:lnTo>
                    <a:pt x="49" y="41"/>
                  </a:lnTo>
                  <a:lnTo>
                    <a:pt x="82" y="74"/>
                  </a:lnTo>
                  <a:lnTo>
                    <a:pt x="73" y="82"/>
                  </a:lnTo>
                  <a:lnTo>
                    <a:pt x="41" y="50"/>
                  </a:lnTo>
                  <a:lnTo>
                    <a:pt x="8" y="82"/>
                  </a:lnTo>
                  <a:lnTo>
                    <a:pt x="0" y="74"/>
                  </a:lnTo>
                  <a:lnTo>
                    <a:pt x="32" y="41"/>
                  </a:lnTo>
                  <a:lnTo>
                    <a:pt x="0" y="9"/>
                  </a:lnTo>
                  <a:lnTo>
                    <a:pt x="8" y="0"/>
                  </a:lnTo>
                  <a:close/>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US" sz="900" dirty="0">
                <a:latin typeface="Segoe UI" pitchFamily="34" charset="0"/>
                <a:ea typeface="Segoe UI" pitchFamily="34" charset="0"/>
                <a:cs typeface="Segoe UI" pitchFamily="34" charset="0"/>
              </a:endParaRPr>
            </a:p>
          </p:txBody>
        </p:sp>
      </p:grpSp>
      <p:grpSp>
        <p:nvGrpSpPr>
          <p:cNvPr id="30" name="File Upload"/>
          <p:cNvGrpSpPr/>
          <p:nvPr>
            <p:custDataLst>
              <p:tags r:id="rId2"/>
            </p:custDataLst>
          </p:nvPr>
        </p:nvGrpSpPr>
        <p:grpSpPr>
          <a:xfrm>
            <a:off x="1152629" y="1948556"/>
            <a:ext cx="3216301" cy="315991"/>
            <a:chOff x="4187798" y="4842630"/>
            <a:chExt cx="3216301" cy="315991"/>
          </a:xfrm>
        </p:grpSpPr>
        <p:sp>
          <p:nvSpPr>
            <p:cNvPr id="31" name="File Box"/>
            <p:cNvSpPr>
              <a:spLocks/>
            </p:cNvSpPr>
            <p:nvPr>
              <p:custDataLst>
                <p:tags r:id="rId23"/>
              </p:custDataLst>
            </p:nvPr>
          </p:nvSpPr>
          <p:spPr bwMode="auto">
            <a:xfrm>
              <a:off x="4187798" y="4842630"/>
              <a:ext cx="2268142" cy="315990"/>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09728" rIns="10972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de-DE" sz="1200" dirty="0">
                <a:solidFill>
                  <a:schemeClr val="tx1">
                    <a:lumMod val="85000"/>
                    <a:lumOff val="15000"/>
                  </a:schemeClr>
                </a:solidFill>
                <a:latin typeface="Segoe UI" pitchFamily="34" charset="0"/>
                <a:ea typeface="Segoe UI" pitchFamily="34" charset="0"/>
                <a:cs typeface="Segoe UI" pitchFamily="34" charset="0"/>
              </a:endParaRPr>
            </a:p>
          </p:txBody>
        </p:sp>
        <p:sp>
          <p:nvSpPr>
            <p:cNvPr id="32" name="Browse Button"/>
            <p:cNvSpPr>
              <a:spLocks/>
            </p:cNvSpPr>
            <p:nvPr>
              <p:custDataLst>
                <p:tags r:id="rId24"/>
              </p:custDataLst>
            </p:nvPr>
          </p:nvSpPr>
          <p:spPr bwMode="auto">
            <a:xfrm>
              <a:off x="6455940" y="4842631"/>
              <a:ext cx="948159" cy="315990"/>
            </a:xfrm>
            <a:prstGeom prst="rect">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200" dirty="0">
                  <a:solidFill>
                    <a:srgbClr val="262626"/>
                  </a:solidFill>
                  <a:latin typeface="Segoe UI" pitchFamily="34" charset="0"/>
                  <a:ea typeface="Segoe UI" pitchFamily="34" charset="0"/>
                  <a:cs typeface="Segoe UI" pitchFamily="34" charset="0"/>
                </a:rPr>
                <a:t>Browse…</a:t>
              </a:r>
              <a:endParaRPr lang="en-US" sz="1200" dirty="0">
                <a:solidFill>
                  <a:srgbClr val="262626"/>
                </a:solidFill>
                <a:latin typeface="Segoe UI" pitchFamily="34" charset="0"/>
                <a:ea typeface="Segoe UI" pitchFamily="34" charset="0"/>
                <a:cs typeface="Segoe UI" pitchFamily="34" charset="0"/>
              </a:endParaRPr>
            </a:p>
          </p:txBody>
        </p:sp>
      </p:grpSp>
      <p:sp>
        <p:nvSpPr>
          <p:cNvPr id="34" name="Label"/>
          <p:cNvSpPr>
            <a:spLocks/>
          </p:cNvSpPr>
          <p:nvPr/>
        </p:nvSpPr>
        <p:spPr bwMode="auto">
          <a:xfrm>
            <a:off x="4665779" y="1981501"/>
            <a:ext cx="1377813"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36576" tIns="32400" rIns="36576"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200" dirty="0">
                <a:solidFill>
                  <a:schemeClr val="tx1">
                    <a:lumMod val="85000"/>
                    <a:lumOff val="15000"/>
                  </a:schemeClr>
                </a:solidFill>
                <a:ea typeface="Segoe UI" pitchFamily="34" charset="0"/>
                <a:cs typeface="Segoe UI" pitchFamily="34" charset="0"/>
              </a:rPr>
              <a:t>File Upload Control</a:t>
            </a:r>
            <a:endParaRPr lang="en-US" sz="1200" dirty="0">
              <a:solidFill>
                <a:schemeClr val="tx1">
                  <a:lumMod val="85000"/>
                  <a:lumOff val="15000"/>
                </a:schemeClr>
              </a:solidFill>
              <a:effectLst/>
              <a:ea typeface="Segoe UI" pitchFamily="34" charset="0"/>
              <a:cs typeface="Segoe UI" pitchFamily="34" charset="0"/>
            </a:endParaRPr>
          </a:p>
        </p:txBody>
      </p:sp>
      <p:sp>
        <p:nvSpPr>
          <p:cNvPr id="35" name="Label"/>
          <p:cNvSpPr>
            <a:spLocks/>
          </p:cNvSpPr>
          <p:nvPr/>
        </p:nvSpPr>
        <p:spPr bwMode="auto">
          <a:xfrm>
            <a:off x="4665779" y="2485761"/>
            <a:ext cx="846642"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36576" tIns="32400" rIns="36576"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200" dirty="0">
                <a:solidFill>
                  <a:schemeClr val="tx1">
                    <a:lumMod val="85000"/>
                    <a:lumOff val="15000"/>
                  </a:schemeClr>
                </a:solidFill>
                <a:ea typeface="Segoe UI" pitchFamily="34" charset="0"/>
                <a:cs typeface="Segoe UI" pitchFamily="34" charset="0"/>
              </a:rPr>
              <a:t>Time Picker</a:t>
            </a:r>
            <a:endParaRPr lang="en-US" sz="1200" dirty="0">
              <a:solidFill>
                <a:schemeClr val="tx1">
                  <a:lumMod val="85000"/>
                  <a:lumOff val="15000"/>
                </a:schemeClr>
              </a:solidFill>
              <a:effectLst/>
              <a:ea typeface="Segoe UI" pitchFamily="34" charset="0"/>
              <a:cs typeface="Segoe UI" pitchFamily="34" charset="0"/>
            </a:endParaRPr>
          </a:p>
        </p:txBody>
      </p:sp>
      <p:sp>
        <p:nvSpPr>
          <p:cNvPr id="37" name="Label"/>
          <p:cNvSpPr>
            <a:spLocks/>
          </p:cNvSpPr>
          <p:nvPr/>
        </p:nvSpPr>
        <p:spPr bwMode="auto">
          <a:xfrm>
            <a:off x="4665779" y="1461376"/>
            <a:ext cx="810543"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36576" tIns="32400" rIns="36576"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200" dirty="0">
                <a:solidFill>
                  <a:schemeClr val="tx1">
                    <a:lumMod val="85000"/>
                    <a:lumOff val="15000"/>
                  </a:schemeClr>
                </a:solidFill>
                <a:ea typeface="Segoe UI" pitchFamily="34" charset="0"/>
                <a:cs typeface="Segoe UI" pitchFamily="34" charset="0"/>
              </a:rPr>
              <a:t>Search Box</a:t>
            </a:r>
            <a:endParaRPr lang="en-US" sz="1200" dirty="0">
              <a:solidFill>
                <a:schemeClr val="tx1">
                  <a:lumMod val="85000"/>
                  <a:lumOff val="15000"/>
                </a:schemeClr>
              </a:solidFill>
              <a:effectLst/>
              <a:ea typeface="Segoe UI" pitchFamily="34" charset="0"/>
              <a:cs typeface="Segoe UI" pitchFamily="34" charset="0"/>
            </a:endParaRPr>
          </a:p>
        </p:txBody>
      </p:sp>
      <p:sp>
        <p:nvSpPr>
          <p:cNvPr id="39" name="Label"/>
          <p:cNvSpPr>
            <a:spLocks/>
          </p:cNvSpPr>
          <p:nvPr/>
        </p:nvSpPr>
        <p:spPr bwMode="auto">
          <a:xfrm>
            <a:off x="4665779" y="3151330"/>
            <a:ext cx="834203"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36576" tIns="32400" rIns="36576"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200" dirty="0">
                <a:solidFill>
                  <a:schemeClr val="tx1">
                    <a:lumMod val="85000"/>
                    <a:lumOff val="15000"/>
                  </a:schemeClr>
                </a:solidFill>
                <a:ea typeface="Segoe UI" pitchFamily="34" charset="0"/>
                <a:cs typeface="Segoe UI" pitchFamily="34" charset="0"/>
              </a:rPr>
              <a:t>Date Picker</a:t>
            </a:r>
            <a:endParaRPr lang="en-US" sz="1200" dirty="0">
              <a:solidFill>
                <a:schemeClr val="tx1">
                  <a:lumMod val="85000"/>
                  <a:lumOff val="15000"/>
                </a:schemeClr>
              </a:solidFill>
              <a:effectLst/>
              <a:ea typeface="Segoe UI" pitchFamily="34" charset="0"/>
              <a:cs typeface="Segoe UI" pitchFamily="34" charset="0"/>
            </a:endParaRPr>
          </a:p>
        </p:txBody>
      </p:sp>
      <p:grpSp>
        <p:nvGrpSpPr>
          <p:cNvPr id="42" name="Star Rating Control"/>
          <p:cNvGrpSpPr>
            <a:grpSpLocks noChangeAspect="1"/>
          </p:cNvGrpSpPr>
          <p:nvPr/>
        </p:nvGrpSpPr>
        <p:grpSpPr>
          <a:xfrm>
            <a:off x="1152629" y="4076597"/>
            <a:ext cx="1806432" cy="299966"/>
            <a:chOff x="1185934" y="1000888"/>
            <a:chExt cx="1806432" cy="299966"/>
          </a:xfrm>
        </p:grpSpPr>
        <p:sp>
          <p:nvSpPr>
            <p:cNvPr id="43" name="Star 1"/>
            <p:cNvSpPr>
              <a:spLocks noChangeAspect="1"/>
            </p:cNvSpPr>
            <p:nvPr/>
          </p:nvSpPr>
          <p:spPr bwMode="auto">
            <a:xfrm>
              <a:off x="1185934" y="1000888"/>
              <a:ext cx="299966" cy="299966"/>
            </a:xfrm>
            <a:prstGeom prst="star5">
              <a:avLst/>
            </a:prstGeom>
            <a:solidFill>
              <a:schemeClr val="tx1">
                <a:lumMod val="75000"/>
                <a:lumOff val="2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333333"/>
                </a:solidFill>
                <a:latin typeface="Calibri" pitchFamily="34" charset="0"/>
                <a:cs typeface="Calibri" pitchFamily="34" charset="0"/>
              </a:endParaRPr>
            </a:p>
          </p:txBody>
        </p:sp>
        <p:sp>
          <p:nvSpPr>
            <p:cNvPr id="44" name="Star 2"/>
            <p:cNvSpPr>
              <a:spLocks noChangeAspect="1"/>
            </p:cNvSpPr>
            <p:nvPr/>
          </p:nvSpPr>
          <p:spPr bwMode="auto">
            <a:xfrm>
              <a:off x="1562550" y="1000888"/>
              <a:ext cx="299966" cy="299966"/>
            </a:xfrm>
            <a:prstGeom prst="star5">
              <a:avLst/>
            </a:prstGeom>
            <a:solidFill>
              <a:schemeClr val="tx1">
                <a:lumMod val="75000"/>
                <a:lumOff val="2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333333"/>
                </a:solidFill>
                <a:latin typeface="Calibri" pitchFamily="34" charset="0"/>
                <a:cs typeface="Calibri" pitchFamily="34" charset="0"/>
              </a:endParaRPr>
            </a:p>
          </p:txBody>
        </p:sp>
        <p:sp>
          <p:nvSpPr>
            <p:cNvPr id="45" name="Star 3"/>
            <p:cNvSpPr>
              <a:spLocks noChangeAspect="1"/>
            </p:cNvSpPr>
            <p:nvPr/>
          </p:nvSpPr>
          <p:spPr bwMode="auto">
            <a:xfrm>
              <a:off x="1939166" y="1000888"/>
              <a:ext cx="299966" cy="299966"/>
            </a:xfrm>
            <a:prstGeom prst="star5">
              <a:avLst/>
            </a:prstGeom>
            <a:solidFill>
              <a:schemeClr val="tx1">
                <a:lumMod val="75000"/>
                <a:lumOff val="2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333333"/>
                </a:solidFill>
                <a:latin typeface="Calibri" pitchFamily="34" charset="0"/>
                <a:cs typeface="Calibri" pitchFamily="34" charset="0"/>
              </a:endParaRPr>
            </a:p>
          </p:txBody>
        </p:sp>
        <p:sp>
          <p:nvSpPr>
            <p:cNvPr id="46" name="Star 4"/>
            <p:cNvSpPr>
              <a:spLocks noChangeAspect="1"/>
            </p:cNvSpPr>
            <p:nvPr/>
          </p:nvSpPr>
          <p:spPr bwMode="auto">
            <a:xfrm>
              <a:off x="2315782" y="1000888"/>
              <a:ext cx="299966" cy="299966"/>
            </a:xfrm>
            <a:prstGeom prst="star5">
              <a:avLst/>
            </a:prstGeom>
            <a:solidFill>
              <a:schemeClr val="bg1">
                <a:lumMod val="7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333333"/>
                </a:solidFill>
                <a:latin typeface="Calibri" pitchFamily="34" charset="0"/>
                <a:cs typeface="Calibri" pitchFamily="34" charset="0"/>
              </a:endParaRPr>
            </a:p>
          </p:txBody>
        </p:sp>
        <p:sp>
          <p:nvSpPr>
            <p:cNvPr id="47" name="Star 5"/>
            <p:cNvSpPr>
              <a:spLocks noChangeAspect="1"/>
            </p:cNvSpPr>
            <p:nvPr/>
          </p:nvSpPr>
          <p:spPr bwMode="auto">
            <a:xfrm>
              <a:off x="2692400" y="1000888"/>
              <a:ext cx="299966" cy="299966"/>
            </a:xfrm>
            <a:prstGeom prst="star5">
              <a:avLst/>
            </a:prstGeom>
            <a:solidFill>
              <a:schemeClr val="bg1">
                <a:lumMod val="7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333333"/>
                </a:solidFill>
                <a:latin typeface="Calibri" pitchFamily="34" charset="0"/>
                <a:cs typeface="Calibri" pitchFamily="34" charset="0"/>
              </a:endParaRPr>
            </a:p>
          </p:txBody>
        </p:sp>
      </p:grpSp>
      <p:grpSp>
        <p:nvGrpSpPr>
          <p:cNvPr id="58" name="Slider"/>
          <p:cNvGrpSpPr/>
          <p:nvPr/>
        </p:nvGrpSpPr>
        <p:grpSpPr>
          <a:xfrm>
            <a:off x="1152629" y="3756981"/>
            <a:ext cx="1747301" cy="109728"/>
            <a:chOff x="1152629" y="3756981"/>
            <a:chExt cx="1747301" cy="109728"/>
          </a:xfrm>
        </p:grpSpPr>
        <p:sp>
          <p:nvSpPr>
            <p:cNvPr id="48" name="Track"/>
            <p:cNvSpPr>
              <a:spLocks/>
            </p:cNvSpPr>
            <p:nvPr/>
          </p:nvSpPr>
          <p:spPr bwMode="auto">
            <a:xfrm>
              <a:off x="1152629" y="3756981"/>
              <a:ext cx="1747301" cy="109728"/>
            </a:xfrm>
            <a:prstGeom prst="rect">
              <a:avLst/>
            </a:prstGeom>
            <a:solidFill>
              <a:srgbClr val="969696"/>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ea typeface="Segoe UI" pitchFamily="34" charset="0"/>
                <a:cs typeface="Segoe UI" pitchFamily="34" charset="0"/>
              </a:endParaRPr>
            </a:p>
          </p:txBody>
        </p:sp>
        <p:sp>
          <p:nvSpPr>
            <p:cNvPr id="49" name="Indicator"/>
            <p:cNvSpPr>
              <a:spLocks/>
            </p:cNvSpPr>
            <p:nvPr/>
          </p:nvSpPr>
          <p:spPr bwMode="auto">
            <a:xfrm>
              <a:off x="1152629" y="3756981"/>
              <a:ext cx="1209705" cy="109728"/>
            </a:xfrm>
            <a:prstGeom prst="rect">
              <a:avLst/>
            </a:prstGeom>
            <a:solidFill>
              <a:schemeClr val="tx1">
                <a:lumMod val="65000"/>
                <a:lumOff val="3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ea typeface="Segoe UI" pitchFamily="34" charset="0"/>
                <a:cs typeface="Segoe UI" pitchFamily="34" charset="0"/>
              </a:endParaRPr>
            </a:p>
          </p:txBody>
        </p:sp>
        <p:sp>
          <p:nvSpPr>
            <p:cNvPr id="50" name="Slider Thumb"/>
            <p:cNvSpPr>
              <a:spLocks/>
            </p:cNvSpPr>
            <p:nvPr/>
          </p:nvSpPr>
          <p:spPr bwMode="auto">
            <a:xfrm>
              <a:off x="2362335" y="3756981"/>
              <a:ext cx="109728" cy="109728"/>
            </a:xfrm>
            <a:prstGeom prst="rect">
              <a:avLst/>
            </a:prstGeom>
            <a:solidFill>
              <a:schemeClr val="bg1"/>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ea typeface="Segoe UI" pitchFamily="34" charset="0"/>
                <a:cs typeface="Segoe UI" pitchFamily="34" charset="0"/>
              </a:endParaRPr>
            </a:p>
          </p:txBody>
        </p:sp>
      </p:grpSp>
      <p:sp>
        <p:nvSpPr>
          <p:cNvPr id="56" name="Label"/>
          <p:cNvSpPr>
            <a:spLocks/>
          </p:cNvSpPr>
          <p:nvPr/>
        </p:nvSpPr>
        <p:spPr bwMode="auto">
          <a:xfrm>
            <a:off x="4665778" y="3686795"/>
            <a:ext cx="453779"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36576" tIns="32400" rIns="36576"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200" dirty="0">
                <a:solidFill>
                  <a:schemeClr val="tx1">
                    <a:lumMod val="85000"/>
                    <a:lumOff val="15000"/>
                  </a:schemeClr>
                </a:solidFill>
                <a:ea typeface="Segoe UI" pitchFamily="34" charset="0"/>
                <a:cs typeface="Segoe UI" pitchFamily="34" charset="0"/>
              </a:rPr>
              <a:t>Slider</a:t>
            </a:r>
            <a:endParaRPr lang="en-US" sz="1200" dirty="0">
              <a:solidFill>
                <a:schemeClr val="tx1">
                  <a:lumMod val="85000"/>
                  <a:lumOff val="15000"/>
                </a:schemeClr>
              </a:solidFill>
              <a:effectLst/>
              <a:ea typeface="Segoe UI" pitchFamily="34" charset="0"/>
              <a:cs typeface="Segoe UI" pitchFamily="34" charset="0"/>
            </a:endParaRPr>
          </a:p>
        </p:txBody>
      </p:sp>
      <p:sp>
        <p:nvSpPr>
          <p:cNvPr id="57" name="Label"/>
          <p:cNvSpPr>
            <a:spLocks/>
          </p:cNvSpPr>
          <p:nvPr/>
        </p:nvSpPr>
        <p:spPr bwMode="auto">
          <a:xfrm>
            <a:off x="4665779" y="4101530"/>
            <a:ext cx="1054456"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36576" tIns="32400" rIns="36576"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200" dirty="0">
                <a:solidFill>
                  <a:schemeClr val="tx1">
                    <a:lumMod val="85000"/>
                    <a:lumOff val="15000"/>
                  </a:schemeClr>
                </a:solidFill>
                <a:ea typeface="Segoe UI" pitchFamily="34" charset="0"/>
                <a:cs typeface="Segoe UI" pitchFamily="34" charset="0"/>
              </a:rPr>
              <a:t>Rating Control</a:t>
            </a:r>
            <a:endParaRPr lang="en-US" sz="1200" dirty="0">
              <a:solidFill>
                <a:schemeClr val="tx1">
                  <a:lumMod val="85000"/>
                  <a:lumOff val="15000"/>
                </a:schemeClr>
              </a:solidFill>
              <a:effectLst/>
              <a:ea typeface="Segoe UI" pitchFamily="34" charset="0"/>
              <a:cs typeface="Segoe UI" pitchFamily="34" charset="0"/>
            </a:endParaRPr>
          </a:p>
        </p:txBody>
      </p:sp>
      <p:grpSp>
        <p:nvGrpSpPr>
          <p:cNvPr id="62" name="Flip View"/>
          <p:cNvGrpSpPr/>
          <p:nvPr>
            <p:custDataLst>
              <p:tags r:id="rId3"/>
            </p:custDataLst>
          </p:nvPr>
        </p:nvGrpSpPr>
        <p:grpSpPr>
          <a:xfrm>
            <a:off x="1152629" y="4705928"/>
            <a:ext cx="3192710" cy="374591"/>
            <a:chOff x="682624" y="1415318"/>
            <a:chExt cx="3192710" cy="374591"/>
          </a:xfrm>
        </p:grpSpPr>
        <p:sp>
          <p:nvSpPr>
            <p:cNvPr id="63" name="Button Back"/>
            <p:cNvSpPr>
              <a:spLocks/>
            </p:cNvSpPr>
            <p:nvPr>
              <p:custDataLst>
                <p:tags r:id="rId18"/>
              </p:custDataLst>
            </p:nvPr>
          </p:nvSpPr>
          <p:spPr bwMode="auto">
            <a:xfrm>
              <a:off x="682624" y="1415318"/>
              <a:ext cx="657225" cy="374591"/>
            </a:xfrm>
            <a:prstGeom prst="rect">
              <a:avLst/>
            </a:prstGeom>
            <a:solidFill>
              <a:schemeClr val="bg1">
                <a:lumMod val="6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64" name="Arrow Back"/>
            <p:cNvSpPr>
              <a:spLocks noChangeAspect="1"/>
            </p:cNvSpPr>
            <p:nvPr>
              <p:custDataLst>
                <p:tags r:id="rId19"/>
              </p:custDataLst>
            </p:nvPr>
          </p:nvSpPr>
          <p:spPr bwMode="auto">
            <a:xfrm rot="5400000">
              <a:off x="964893" y="1553846"/>
              <a:ext cx="92686" cy="97534"/>
            </a:xfrm>
            <a:custGeom>
              <a:avLst/>
              <a:gdLst>
                <a:gd name="T0" fmla="*/ 58 w 116"/>
                <a:gd name="T1" fmla="*/ 61 h 105"/>
                <a:gd name="T2" fmla="*/ 71 w 116"/>
                <a:gd name="T3" fmla="*/ 48 h 105"/>
                <a:gd name="T4" fmla="*/ 116 w 116"/>
                <a:gd name="T5" fmla="*/ 0 h 105"/>
                <a:gd name="T6" fmla="*/ 116 w 116"/>
                <a:gd name="T7" fmla="*/ 43 h 105"/>
                <a:gd name="T8" fmla="*/ 58 w 116"/>
                <a:gd name="T9" fmla="*/ 105 h 105"/>
                <a:gd name="T10" fmla="*/ 0 w 116"/>
                <a:gd name="T11" fmla="*/ 43 h 105"/>
                <a:gd name="T12" fmla="*/ 0 w 116"/>
                <a:gd name="T13" fmla="*/ 0 h 105"/>
                <a:gd name="T14" fmla="*/ 45 w 116"/>
                <a:gd name="T15" fmla="*/ 48 h 105"/>
                <a:gd name="T16" fmla="*/ 58 w 116"/>
                <a:gd name="T17" fmla="*/ 6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05">
                  <a:moveTo>
                    <a:pt x="58" y="61"/>
                  </a:moveTo>
                  <a:lnTo>
                    <a:pt x="71" y="48"/>
                  </a:lnTo>
                  <a:lnTo>
                    <a:pt x="116" y="0"/>
                  </a:lnTo>
                  <a:lnTo>
                    <a:pt x="116" y="43"/>
                  </a:lnTo>
                  <a:lnTo>
                    <a:pt x="58" y="105"/>
                  </a:lnTo>
                  <a:lnTo>
                    <a:pt x="0" y="43"/>
                  </a:lnTo>
                  <a:lnTo>
                    <a:pt x="0" y="0"/>
                  </a:lnTo>
                  <a:lnTo>
                    <a:pt x="45" y="48"/>
                  </a:lnTo>
                  <a:lnTo>
                    <a:pt x="58" y="61"/>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65" name="Button Next"/>
            <p:cNvSpPr>
              <a:spLocks/>
            </p:cNvSpPr>
            <p:nvPr>
              <p:custDataLst>
                <p:tags r:id="rId20"/>
              </p:custDataLst>
            </p:nvPr>
          </p:nvSpPr>
          <p:spPr bwMode="auto">
            <a:xfrm>
              <a:off x="3218109" y="1415318"/>
              <a:ext cx="657225" cy="374591"/>
            </a:xfrm>
            <a:prstGeom prst="rect">
              <a:avLst/>
            </a:prstGeom>
            <a:solidFill>
              <a:schemeClr val="bg1">
                <a:lumMod val="6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66" name="Arrow Next"/>
            <p:cNvSpPr>
              <a:spLocks noChangeAspect="1"/>
            </p:cNvSpPr>
            <p:nvPr>
              <p:custDataLst>
                <p:tags r:id="rId21"/>
              </p:custDataLst>
            </p:nvPr>
          </p:nvSpPr>
          <p:spPr bwMode="auto">
            <a:xfrm rot="16200000">
              <a:off x="3500378" y="1553846"/>
              <a:ext cx="92686" cy="97534"/>
            </a:xfrm>
            <a:custGeom>
              <a:avLst/>
              <a:gdLst>
                <a:gd name="T0" fmla="*/ 58 w 116"/>
                <a:gd name="T1" fmla="*/ 61 h 105"/>
                <a:gd name="T2" fmla="*/ 71 w 116"/>
                <a:gd name="T3" fmla="*/ 48 h 105"/>
                <a:gd name="T4" fmla="*/ 116 w 116"/>
                <a:gd name="T5" fmla="*/ 0 h 105"/>
                <a:gd name="T6" fmla="*/ 116 w 116"/>
                <a:gd name="T7" fmla="*/ 43 h 105"/>
                <a:gd name="T8" fmla="*/ 58 w 116"/>
                <a:gd name="T9" fmla="*/ 105 h 105"/>
                <a:gd name="T10" fmla="*/ 0 w 116"/>
                <a:gd name="T11" fmla="*/ 43 h 105"/>
                <a:gd name="T12" fmla="*/ 0 w 116"/>
                <a:gd name="T13" fmla="*/ 0 h 105"/>
                <a:gd name="T14" fmla="*/ 45 w 116"/>
                <a:gd name="T15" fmla="*/ 48 h 105"/>
                <a:gd name="T16" fmla="*/ 58 w 116"/>
                <a:gd name="T17" fmla="*/ 6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05">
                  <a:moveTo>
                    <a:pt x="58" y="61"/>
                  </a:moveTo>
                  <a:lnTo>
                    <a:pt x="71" y="48"/>
                  </a:lnTo>
                  <a:lnTo>
                    <a:pt x="116" y="0"/>
                  </a:lnTo>
                  <a:lnTo>
                    <a:pt x="116" y="43"/>
                  </a:lnTo>
                  <a:lnTo>
                    <a:pt x="58" y="105"/>
                  </a:lnTo>
                  <a:lnTo>
                    <a:pt x="0" y="43"/>
                  </a:lnTo>
                  <a:lnTo>
                    <a:pt x="0" y="0"/>
                  </a:lnTo>
                  <a:lnTo>
                    <a:pt x="45" y="48"/>
                  </a:lnTo>
                  <a:lnTo>
                    <a:pt x="58" y="61"/>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67" name="Label"/>
            <p:cNvSpPr>
              <a:spLocks/>
            </p:cNvSpPr>
            <p:nvPr>
              <p:custDataLst>
                <p:tags r:id="rId22"/>
              </p:custDataLst>
            </p:nvPr>
          </p:nvSpPr>
          <p:spPr bwMode="auto">
            <a:xfrm>
              <a:off x="1339849" y="1415318"/>
              <a:ext cx="1878260" cy="374591"/>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36576" tIns="32400" rIns="36576" bIns="32400" rtlCol="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200" dirty="0">
                  <a:solidFill>
                    <a:schemeClr val="tx1">
                      <a:lumMod val="85000"/>
                      <a:lumOff val="15000"/>
                    </a:schemeClr>
                  </a:solidFill>
                  <a:latin typeface="Segoe UI" pitchFamily="34" charset="0"/>
                  <a:ea typeface="Segoe UI" pitchFamily="34" charset="0"/>
                  <a:cs typeface="Segoe UI" pitchFamily="34" charset="0"/>
                </a:rPr>
                <a:t>Flip View</a:t>
              </a:r>
              <a:endParaRPr lang="en-US" sz="1200" dirty="0">
                <a:solidFill>
                  <a:schemeClr val="tx1">
                    <a:lumMod val="85000"/>
                    <a:lumOff val="15000"/>
                  </a:schemeClr>
                </a:solidFill>
                <a:effectLst/>
                <a:latin typeface="Segoe UI" pitchFamily="34" charset="0"/>
                <a:ea typeface="Segoe UI" pitchFamily="34" charset="0"/>
                <a:cs typeface="Segoe UI" pitchFamily="34" charset="0"/>
              </a:endParaRPr>
            </a:p>
          </p:txBody>
        </p:sp>
      </p:grpSp>
      <p:grpSp>
        <p:nvGrpSpPr>
          <p:cNvPr id="107" name="Determinate Progress Bar"/>
          <p:cNvGrpSpPr/>
          <p:nvPr/>
        </p:nvGrpSpPr>
        <p:grpSpPr>
          <a:xfrm>
            <a:off x="6537654" y="1498616"/>
            <a:ext cx="1747301" cy="109728"/>
            <a:chOff x="6362851" y="5057925"/>
            <a:chExt cx="1747301" cy="109728"/>
          </a:xfrm>
        </p:grpSpPr>
        <p:sp>
          <p:nvSpPr>
            <p:cNvPr id="69" name="Progress Bar Rectangle"/>
            <p:cNvSpPr>
              <a:spLocks/>
            </p:cNvSpPr>
            <p:nvPr/>
          </p:nvSpPr>
          <p:spPr bwMode="auto">
            <a:xfrm>
              <a:off x="6362851" y="5057925"/>
              <a:ext cx="1747301" cy="109728"/>
            </a:xfrm>
            <a:prstGeom prst="rect">
              <a:avLst/>
            </a:prstGeom>
            <a:solidFill>
              <a:schemeClr val="bg1">
                <a:lumMod val="7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ea typeface="Segoe UI" pitchFamily="34" charset="0"/>
                <a:cs typeface="Segoe UI" pitchFamily="34" charset="0"/>
              </a:endParaRPr>
            </a:p>
          </p:txBody>
        </p:sp>
        <p:sp>
          <p:nvSpPr>
            <p:cNvPr id="70" name="Indicator"/>
            <p:cNvSpPr>
              <a:spLocks/>
            </p:cNvSpPr>
            <p:nvPr/>
          </p:nvSpPr>
          <p:spPr bwMode="auto">
            <a:xfrm>
              <a:off x="6362851" y="5057925"/>
              <a:ext cx="1060480" cy="109728"/>
            </a:xfrm>
            <a:prstGeom prst="rect">
              <a:avLst/>
            </a:prstGeom>
            <a:solidFill>
              <a:schemeClr val="tx1">
                <a:lumMod val="65000"/>
                <a:lumOff val="3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ea typeface="Segoe UI" pitchFamily="34" charset="0"/>
                <a:cs typeface="Segoe UI" pitchFamily="34" charset="0"/>
              </a:endParaRPr>
            </a:p>
          </p:txBody>
        </p:sp>
      </p:grpSp>
      <p:grpSp>
        <p:nvGrpSpPr>
          <p:cNvPr id="86" name="Indeterminate Progress Bar"/>
          <p:cNvGrpSpPr/>
          <p:nvPr/>
        </p:nvGrpSpPr>
        <p:grpSpPr>
          <a:xfrm>
            <a:off x="1152629" y="6211316"/>
            <a:ext cx="3894950" cy="109728"/>
            <a:chOff x="4822798" y="5006737"/>
            <a:chExt cx="3894950" cy="109728"/>
          </a:xfrm>
        </p:grpSpPr>
        <p:sp>
          <p:nvSpPr>
            <p:cNvPr id="87" name="Dot"/>
            <p:cNvSpPr>
              <a:spLocks/>
            </p:cNvSpPr>
            <p:nvPr/>
          </p:nvSpPr>
          <p:spPr bwMode="auto">
            <a:xfrm>
              <a:off x="4822798" y="5006737"/>
              <a:ext cx="3894950" cy="109728"/>
            </a:xfrm>
            <a:prstGeom prst="rect">
              <a:avLst/>
            </a:prstGeom>
            <a:solidFill>
              <a:schemeClr val="bg1">
                <a:lumMod val="8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ea typeface="Segoe UI" pitchFamily="34" charset="0"/>
                <a:cs typeface="Segoe UI" pitchFamily="34" charset="0"/>
              </a:endParaRPr>
            </a:p>
          </p:txBody>
        </p:sp>
        <p:sp>
          <p:nvSpPr>
            <p:cNvPr id="88" name="Dot"/>
            <p:cNvSpPr>
              <a:spLocks noChangeAspect="1"/>
            </p:cNvSpPr>
            <p:nvPr/>
          </p:nvSpPr>
          <p:spPr bwMode="auto">
            <a:xfrm rot="10800000">
              <a:off x="8134719" y="5038742"/>
              <a:ext cx="45719" cy="45719"/>
            </a:xfrm>
            <a:prstGeom prst="ellipse">
              <a:avLst/>
            </a:prstGeom>
            <a:solidFill>
              <a:schemeClr val="tx1">
                <a:lumMod val="85000"/>
                <a:lumOff val="15000"/>
              </a:schemeClr>
            </a:solidFill>
            <a:ln w="6350" cap="flat" cmpd="sng" algn="ctr">
              <a:noFill/>
              <a:prstDash val="solid"/>
              <a:round/>
              <a:headEnd type="none" w="med" len="med"/>
              <a:tailEnd type="none" w="med" len="me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lumMod val="85000"/>
                    <a:lumOff val="15000"/>
                  </a:schemeClr>
                </a:solidFill>
                <a:cs typeface="Calibri" pitchFamily="34" charset="0"/>
              </a:endParaRPr>
            </a:p>
          </p:txBody>
        </p:sp>
        <p:sp>
          <p:nvSpPr>
            <p:cNvPr id="89" name="Dot"/>
            <p:cNvSpPr>
              <a:spLocks noChangeAspect="1"/>
            </p:cNvSpPr>
            <p:nvPr/>
          </p:nvSpPr>
          <p:spPr bwMode="auto">
            <a:xfrm rot="10800000">
              <a:off x="7314845" y="5038742"/>
              <a:ext cx="45719" cy="45719"/>
            </a:xfrm>
            <a:prstGeom prst="ellipse">
              <a:avLst/>
            </a:prstGeom>
            <a:solidFill>
              <a:schemeClr val="tx1">
                <a:lumMod val="85000"/>
                <a:lumOff val="15000"/>
              </a:schemeClr>
            </a:solidFill>
            <a:ln w="6350" cap="flat" cmpd="sng" algn="ctr">
              <a:noFill/>
              <a:prstDash val="solid"/>
              <a:round/>
              <a:headEnd type="none" w="med" len="med"/>
              <a:tailEnd type="none" w="med" len="me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lumMod val="85000"/>
                    <a:lumOff val="15000"/>
                  </a:schemeClr>
                </a:solidFill>
                <a:cs typeface="Calibri" pitchFamily="34" charset="0"/>
              </a:endParaRPr>
            </a:p>
          </p:txBody>
        </p:sp>
        <p:sp>
          <p:nvSpPr>
            <p:cNvPr id="90" name="Dot"/>
            <p:cNvSpPr>
              <a:spLocks noChangeAspect="1"/>
            </p:cNvSpPr>
            <p:nvPr/>
          </p:nvSpPr>
          <p:spPr bwMode="auto">
            <a:xfrm rot="10800000">
              <a:off x="6847433" y="5038742"/>
              <a:ext cx="45719" cy="45719"/>
            </a:xfrm>
            <a:prstGeom prst="ellipse">
              <a:avLst/>
            </a:prstGeom>
            <a:solidFill>
              <a:schemeClr val="tx1">
                <a:lumMod val="85000"/>
                <a:lumOff val="15000"/>
              </a:schemeClr>
            </a:solidFill>
            <a:ln w="6350" cap="flat" cmpd="sng" algn="ctr">
              <a:noFill/>
              <a:prstDash val="solid"/>
              <a:round/>
              <a:headEnd type="none" w="med" len="med"/>
              <a:tailEnd type="none" w="med" len="me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lumMod val="85000"/>
                    <a:lumOff val="15000"/>
                  </a:schemeClr>
                </a:solidFill>
                <a:cs typeface="Calibri" pitchFamily="34" charset="0"/>
              </a:endParaRPr>
            </a:p>
          </p:txBody>
        </p:sp>
        <p:sp>
          <p:nvSpPr>
            <p:cNvPr id="91" name="Dot"/>
            <p:cNvSpPr>
              <a:spLocks noChangeAspect="1"/>
            </p:cNvSpPr>
            <p:nvPr/>
          </p:nvSpPr>
          <p:spPr bwMode="auto">
            <a:xfrm rot="10800000">
              <a:off x="6603882" y="5038742"/>
              <a:ext cx="45719" cy="45719"/>
            </a:xfrm>
            <a:prstGeom prst="ellipse">
              <a:avLst/>
            </a:prstGeom>
            <a:solidFill>
              <a:schemeClr val="tx1">
                <a:lumMod val="85000"/>
                <a:lumOff val="15000"/>
              </a:schemeClr>
            </a:solidFill>
            <a:ln w="6350" cap="flat" cmpd="sng" algn="ctr">
              <a:noFill/>
              <a:prstDash val="solid"/>
              <a:round/>
              <a:headEnd type="none" w="med" len="med"/>
              <a:tailEnd type="none" w="med" len="me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lumMod val="85000"/>
                    <a:lumOff val="15000"/>
                  </a:schemeClr>
                </a:solidFill>
                <a:cs typeface="Calibri" pitchFamily="34" charset="0"/>
              </a:endParaRPr>
            </a:p>
          </p:txBody>
        </p:sp>
        <p:sp>
          <p:nvSpPr>
            <p:cNvPr id="92" name="Dot"/>
            <p:cNvSpPr>
              <a:spLocks noChangeAspect="1"/>
            </p:cNvSpPr>
            <p:nvPr/>
          </p:nvSpPr>
          <p:spPr bwMode="auto">
            <a:xfrm rot="10800000">
              <a:off x="6460355" y="5038742"/>
              <a:ext cx="45719" cy="45719"/>
            </a:xfrm>
            <a:prstGeom prst="ellipse">
              <a:avLst/>
            </a:prstGeom>
            <a:solidFill>
              <a:schemeClr val="tx1">
                <a:lumMod val="85000"/>
                <a:lumOff val="15000"/>
              </a:schemeClr>
            </a:solidFill>
            <a:ln w="6350" cap="flat" cmpd="sng" algn="ctr">
              <a:noFill/>
              <a:prstDash val="solid"/>
              <a:round/>
              <a:headEnd type="none" w="med" len="med"/>
              <a:tailEnd type="none" w="med" len="me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lumMod val="85000"/>
                    <a:lumOff val="15000"/>
                  </a:schemeClr>
                </a:solidFill>
                <a:cs typeface="Calibri" pitchFamily="34" charset="0"/>
              </a:endParaRPr>
            </a:p>
          </p:txBody>
        </p:sp>
      </p:grpSp>
      <p:grpSp>
        <p:nvGrpSpPr>
          <p:cNvPr id="72" name="Indeterminate Progress Bar"/>
          <p:cNvGrpSpPr/>
          <p:nvPr/>
        </p:nvGrpSpPr>
        <p:grpSpPr>
          <a:xfrm>
            <a:off x="1152629" y="6021366"/>
            <a:ext cx="3894950" cy="109728"/>
            <a:chOff x="4822795" y="4788037"/>
            <a:chExt cx="3894950" cy="109728"/>
          </a:xfrm>
        </p:grpSpPr>
        <p:sp>
          <p:nvSpPr>
            <p:cNvPr id="73" name="Dot"/>
            <p:cNvSpPr>
              <a:spLocks/>
            </p:cNvSpPr>
            <p:nvPr/>
          </p:nvSpPr>
          <p:spPr bwMode="auto">
            <a:xfrm>
              <a:off x="4822795" y="4788037"/>
              <a:ext cx="3894950" cy="109728"/>
            </a:xfrm>
            <a:prstGeom prst="rect">
              <a:avLst/>
            </a:prstGeom>
            <a:solidFill>
              <a:schemeClr val="bg1">
                <a:lumMod val="8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ea typeface="Segoe UI" pitchFamily="34" charset="0"/>
                <a:cs typeface="Segoe UI" pitchFamily="34" charset="0"/>
              </a:endParaRPr>
            </a:p>
          </p:txBody>
        </p:sp>
        <p:sp>
          <p:nvSpPr>
            <p:cNvPr id="74" name="Dot"/>
            <p:cNvSpPr>
              <a:spLocks noChangeAspect="1"/>
            </p:cNvSpPr>
            <p:nvPr/>
          </p:nvSpPr>
          <p:spPr bwMode="auto">
            <a:xfrm>
              <a:off x="6460355" y="4820042"/>
              <a:ext cx="45719" cy="45719"/>
            </a:xfrm>
            <a:prstGeom prst="ellipse">
              <a:avLst/>
            </a:prstGeom>
            <a:solidFill>
              <a:schemeClr val="tx1">
                <a:lumMod val="85000"/>
                <a:lumOff val="15000"/>
              </a:schemeClr>
            </a:solidFill>
            <a:ln w="6350" cap="flat" cmpd="sng" algn="ctr">
              <a:noFill/>
              <a:prstDash val="solid"/>
              <a:round/>
              <a:headEnd type="none" w="med" len="med"/>
              <a:tailEnd type="none" w="med" len="me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lumMod val="85000"/>
                    <a:lumOff val="15000"/>
                  </a:schemeClr>
                </a:solidFill>
                <a:cs typeface="Calibri" pitchFamily="34" charset="0"/>
              </a:endParaRPr>
            </a:p>
          </p:txBody>
        </p:sp>
        <p:sp>
          <p:nvSpPr>
            <p:cNvPr id="75" name="Dot"/>
            <p:cNvSpPr>
              <a:spLocks noChangeAspect="1"/>
            </p:cNvSpPr>
            <p:nvPr/>
          </p:nvSpPr>
          <p:spPr bwMode="auto">
            <a:xfrm>
              <a:off x="6603883" y="4820042"/>
              <a:ext cx="45719" cy="45719"/>
            </a:xfrm>
            <a:prstGeom prst="ellipse">
              <a:avLst/>
            </a:prstGeom>
            <a:solidFill>
              <a:schemeClr val="tx1">
                <a:lumMod val="85000"/>
                <a:lumOff val="15000"/>
              </a:schemeClr>
            </a:solidFill>
            <a:ln w="6350" cap="flat" cmpd="sng" algn="ctr">
              <a:noFill/>
              <a:prstDash val="solid"/>
              <a:round/>
              <a:headEnd type="none" w="med" len="med"/>
              <a:tailEnd type="none" w="med" len="me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lumMod val="85000"/>
                    <a:lumOff val="15000"/>
                  </a:schemeClr>
                </a:solidFill>
                <a:cs typeface="Calibri" pitchFamily="34" charset="0"/>
              </a:endParaRPr>
            </a:p>
          </p:txBody>
        </p:sp>
        <p:sp>
          <p:nvSpPr>
            <p:cNvPr id="76" name="Dot"/>
            <p:cNvSpPr>
              <a:spLocks noChangeAspect="1"/>
            </p:cNvSpPr>
            <p:nvPr/>
          </p:nvSpPr>
          <p:spPr bwMode="auto">
            <a:xfrm>
              <a:off x="6747411" y="4820042"/>
              <a:ext cx="45719" cy="45719"/>
            </a:xfrm>
            <a:prstGeom prst="ellipse">
              <a:avLst/>
            </a:prstGeom>
            <a:solidFill>
              <a:schemeClr val="tx1">
                <a:lumMod val="85000"/>
                <a:lumOff val="15000"/>
              </a:schemeClr>
            </a:solidFill>
            <a:ln w="6350" cap="flat" cmpd="sng" algn="ctr">
              <a:noFill/>
              <a:prstDash val="solid"/>
              <a:round/>
              <a:headEnd type="none" w="med" len="med"/>
              <a:tailEnd type="none" w="med" len="me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lumMod val="85000"/>
                    <a:lumOff val="15000"/>
                  </a:schemeClr>
                </a:solidFill>
                <a:cs typeface="Calibri" pitchFamily="34" charset="0"/>
              </a:endParaRPr>
            </a:p>
          </p:txBody>
        </p:sp>
        <p:sp>
          <p:nvSpPr>
            <p:cNvPr id="77" name="Dot"/>
            <p:cNvSpPr>
              <a:spLocks noChangeAspect="1"/>
            </p:cNvSpPr>
            <p:nvPr/>
          </p:nvSpPr>
          <p:spPr bwMode="auto">
            <a:xfrm>
              <a:off x="6890939" y="4820042"/>
              <a:ext cx="45719" cy="45719"/>
            </a:xfrm>
            <a:prstGeom prst="ellipse">
              <a:avLst/>
            </a:prstGeom>
            <a:solidFill>
              <a:schemeClr val="tx1">
                <a:lumMod val="85000"/>
                <a:lumOff val="15000"/>
              </a:schemeClr>
            </a:solidFill>
            <a:ln w="6350" cap="flat" cmpd="sng" algn="ctr">
              <a:noFill/>
              <a:prstDash val="solid"/>
              <a:round/>
              <a:headEnd type="none" w="med" len="med"/>
              <a:tailEnd type="none" w="med" len="me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lumMod val="85000"/>
                    <a:lumOff val="15000"/>
                  </a:schemeClr>
                </a:solidFill>
                <a:cs typeface="Calibri" pitchFamily="34" charset="0"/>
              </a:endParaRPr>
            </a:p>
          </p:txBody>
        </p:sp>
        <p:sp>
          <p:nvSpPr>
            <p:cNvPr id="78" name="Dot"/>
            <p:cNvSpPr>
              <a:spLocks noChangeAspect="1"/>
            </p:cNvSpPr>
            <p:nvPr/>
          </p:nvSpPr>
          <p:spPr bwMode="auto">
            <a:xfrm>
              <a:off x="7034466" y="4820042"/>
              <a:ext cx="45719" cy="45719"/>
            </a:xfrm>
            <a:prstGeom prst="ellipse">
              <a:avLst/>
            </a:prstGeom>
            <a:solidFill>
              <a:schemeClr val="tx1">
                <a:lumMod val="85000"/>
                <a:lumOff val="15000"/>
              </a:schemeClr>
            </a:solidFill>
            <a:ln w="6350" cap="flat" cmpd="sng" algn="ctr">
              <a:noFill/>
              <a:prstDash val="solid"/>
              <a:round/>
              <a:headEnd type="none" w="med" len="med"/>
              <a:tailEnd type="none" w="med" len="me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lumMod val="85000"/>
                    <a:lumOff val="15000"/>
                  </a:schemeClr>
                </a:solidFill>
                <a:cs typeface="Calibri" pitchFamily="34" charset="0"/>
              </a:endParaRPr>
            </a:p>
          </p:txBody>
        </p:sp>
      </p:grpSp>
      <p:grpSp>
        <p:nvGrpSpPr>
          <p:cNvPr id="79" name="Indeterminate Progress Bar"/>
          <p:cNvGrpSpPr/>
          <p:nvPr/>
        </p:nvGrpSpPr>
        <p:grpSpPr>
          <a:xfrm>
            <a:off x="1152629" y="5831415"/>
            <a:ext cx="3894950" cy="109728"/>
            <a:chOff x="4822798" y="4568587"/>
            <a:chExt cx="3894950" cy="109728"/>
          </a:xfrm>
        </p:grpSpPr>
        <p:sp>
          <p:nvSpPr>
            <p:cNvPr id="80" name="Dot"/>
            <p:cNvSpPr>
              <a:spLocks/>
            </p:cNvSpPr>
            <p:nvPr/>
          </p:nvSpPr>
          <p:spPr bwMode="auto">
            <a:xfrm>
              <a:off x="4822798" y="4568587"/>
              <a:ext cx="3894950" cy="109728"/>
            </a:xfrm>
            <a:prstGeom prst="rect">
              <a:avLst/>
            </a:prstGeom>
            <a:solidFill>
              <a:schemeClr val="bg1">
                <a:lumMod val="8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ea typeface="Segoe UI" pitchFamily="34" charset="0"/>
                <a:cs typeface="Segoe UI" pitchFamily="34" charset="0"/>
              </a:endParaRPr>
            </a:p>
          </p:txBody>
        </p:sp>
        <p:sp>
          <p:nvSpPr>
            <p:cNvPr id="81" name="Dot"/>
            <p:cNvSpPr>
              <a:spLocks noChangeAspect="1"/>
            </p:cNvSpPr>
            <p:nvPr/>
          </p:nvSpPr>
          <p:spPr bwMode="auto">
            <a:xfrm>
              <a:off x="5360105" y="4600592"/>
              <a:ext cx="45719" cy="45719"/>
            </a:xfrm>
            <a:prstGeom prst="ellipse">
              <a:avLst/>
            </a:prstGeom>
            <a:solidFill>
              <a:schemeClr val="tx1">
                <a:lumMod val="85000"/>
                <a:lumOff val="15000"/>
              </a:schemeClr>
            </a:solidFill>
            <a:ln w="6350" cap="flat" cmpd="sng" algn="ctr">
              <a:noFill/>
              <a:prstDash val="solid"/>
              <a:round/>
              <a:headEnd type="none" w="med" len="med"/>
              <a:tailEnd type="none" w="med" len="me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lumMod val="85000"/>
                    <a:lumOff val="15000"/>
                  </a:schemeClr>
                </a:solidFill>
                <a:cs typeface="Calibri" pitchFamily="34" charset="0"/>
              </a:endParaRPr>
            </a:p>
          </p:txBody>
        </p:sp>
        <p:sp>
          <p:nvSpPr>
            <p:cNvPr id="82" name="Dot"/>
            <p:cNvSpPr>
              <a:spLocks noChangeAspect="1"/>
            </p:cNvSpPr>
            <p:nvPr/>
          </p:nvSpPr>
          <p:spPr bwMode="auto">
            <a:xfrm>
              <a:off x="6179979" y="4600592"/>
              <a:ext cx="45719" cy="45719"/>
            </a:xfrm>
            <a:prstGeom prst="ellipse">
              <a:avLst/>
            </a:prstGeom>
            <a:solidFill>
              <a:schemeClr val="tx1">
                <a:lumMod val="85000"/>
                <a:lumOff val="15000"/>
              </a:schemeClr>
            </a:solidFill>
            <a:ln w="6350" cap="flat" cmpd="sng" algn="ctr">
              <a:noFill/>
              <a:prstDash val="solid"/>
              <a:round/>
              <a:headEnd type="none" w="med" len="med"/>
              <a:tailEnd type="none" w="med" len="me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lumMod val="85000"/>
                    <a:lumOff val="15000"/>
                  </a:schemeClr>
                </a:solidFill>
                <a:cs typeface="Calibri" pitchFamily="34" charset="0"/>
              </a:endParaRPr>
            </a:p>
          </p:txBody>
        </p:sp>
        <p:sp>
          <p:nvSpPr>
            <p:cNvPr id="83" name="Dot"/>
            <p:cNvSpPr>
              <a:spLocks noChangeAspect="1"/>
            </p:cNvSpPr>
            <p:nvPr/>
          </p:nvSpPr>
          <p:spPr bwMode="auto">
            <a:xfrm>
              <a:off x="6647391" y="4600592"/>
              <a:ext cx="45719" cy="45719"/>
            </a:xfrm>
            <a:prstGeom prst="ellipse">
              <a:avLst/>
            </a:prstGeom>
            <a:solidFill>
              <a:schemeClr val="tx1">
                <a:lumMod val="85000"/>
                <a:lumOff val="15000"/>
              </a:schemeClr>
            </a:solidFill>
            <a:ln w="6350" cap="flat" cmpd="sng" algn="ctr">
              <a:noFill/>
              <a:prstDash val="solid"/>
              <a:round/>
              <a:headEnd type="none" w="med" len="med"/>
              <a:tailEnd type="none" w="med" len="me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lumMod val="85000"/>
                    <a:lumOff val="15000"/>
                  </a:schemeClr>
                </a:solidFill>
                <a:cs typeface="Calibri" pitchFamily="34" charset="0"/>
              </a:endParaRPr>
            </a:p>
          </p:txBody>
        </p:sp>
        <p:sp>
          <p:nvSpPr>
            <p:cNvPr id="84" name="Dot"/>
            <p:cNvSpPr>
              <a:spLocks noChangeAspect="1"/>
            </p:cNvSpPr>
            <p:nvPr/>
          </p:nvSpPr>
          <p:spPr bwMode="auto">
            <a:xfrm>
              <a:off x="6890942" y="4600592"/>
              <a:ext cx="45719" cy="45719"/>
            </a:xfrm>
            <a:prstGeom prst="ellipse">
              <a:avLst/>
            </a:prstGeom>
            <a:solidFill>
              <a:schemeClr val="tx1">
                <a:lumMod val="85000"/>
                <a:lumOff val="15000"/>
              </a:schemeClr>
            </a:solidFill>
            <a:ln w="6350" cap="flat" cmpd="sng" algn="ctr">
              <a:noFill/>
              <a:prstDash val="solid"/>
              <a:round/>
              <a:headEnd type="none" w="med" len="med"/>
              <a:tailEnd type="none" w="med" len="me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lumMod val="85000"/>
                    <a:lumOff val="15000"/>
                  </a:schemeClr>
                </a:solidFill>
                <a:cs typeface="Calibri" pitchFamily="34" charset="0"/>
              </a:endParaRPr>
            </a:p>
          </p:txBody>
        </p:sp>
        <p:sp>
          <p:nvSpPr>
            <p:cNvPr id="85" name="Dot"/>
            <p:cNvSpPr>
              <a:spLocks noChangeAspect="1"/>
            </p:cNvSpPr>
            <p:nvPr/>
          </p:nvSpPr>
          <p:spPr bwMode="auto">
            <a:xfrm>
              <a:off x="7034469" y="4600592"/>
              <a:ext cx="45719" cy="45719"/>
            </a:xfrm>
            <a:prstGeom prst="ellipse">
              <a:avLst/>
            </a:prstGeom>
            <a:solidFill>
              <a:schemeClr val="tx1">
                <a:lumMod val="85000"/>
                <a:lumOff val="15000"/>
              </a:schemeClr>
            </a:solidFill>
            <a:ln w="6350" cap="flat" cmpd="sng" algn="ctr">
              <a:noFill/>
              <a:prstDash val="solid"/>
              <a:round/>
              <a:headEnd type="none" w="med" len="med"/>
              <a:tailEnd type="none" w="med" len="me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lumMod val="85000"/>
                    <a:lumOff val="15000"/>
                  </a:schemeClr>
                </a:solidFill>
                <a:cs typeface="Calibri" pitchFamily="34" charset="0"/>
              </a:endParaRPr>
            </a:p>
          </p:txBody>
        </p:sp>
      </p:grpSp>
      <p:grpSp>
        <p:nvGrpSpPr>
          <p:cNvPr id="110" name="Indeterminate Progress"/>
          <p:cNvGrpSpPr/>
          <p:nvPr/>
        </p:nvGrpSpPr>
        <p:grpSpPr>
          <a:xfrm>
            <a:off x="1152629" y="5311669"/>
            <a:ext cx="1969810" cy="250099"/>
            <a:chOff x="6362853" y="6404199"/>
            <a:chExt cx="1969810" cy="250099"/>
          </a:xfrm>
        </p:grpSpPr>
        <p:grpSp>
          <p:nvGrpSpPr>
            <p:cNvPr id="93" name="Progress Ring"/>
            <p:cNvGrpSpPr>
              <a:grpSpLocks noChangeAspect="1"/>
            </p:cNvGrpSpPr>
            <p:nvPr/>
          </p:nvGrpSpPr>
          <p:grpSpPr>
            <a:xfrm>
              <a:off x="6362853" y="6410447"/>
              <a:ext cx="257445" cy="218971"/>
              <a:chOff x="8656664" y="1952413"/>
              <a:chExt cx="302056" cy="256915"/>
            </a:xfrm>
          </p:grpSpPr>
          <p:sp>
            <p:nvSpPr>
              <p:cNvPr id="94" name="Dot"/>
              <p:cNvSpPr>
                <a:spLocks noChangeAspect="1"/>
              </p:cNvSpPr>
              <p:nvPr/>
            </p:nvSpPr>
            <p:spPr bwMode="auto">
              <a:xfrm>
                <a:off x="8656664" y="2040612"/>
                <a:ext cx="45719" cy="45719"/>
              </a:xfrm>
              <a:prstGeom prst="ellipse">
                <a:avLst/>
              </a:prstGeom>
              <a:solidFill>
                <a:schemeClr val="tx1">
                  <a:lumMod val="85000"/>
                  <a:lumOff val="15000"/>
                </a:schemeClr>
              </a:solidFill>
              <a:ln w="6350" cap="flat" cmpd="sng" algn="ctr">
                <a:noFill/>
                <a:prstDash val="solid"/>
                <a:round/>
                <a:headEnd type="none" w="med" len="med"/>
                <a:tailEnd type="none" w="med" len="me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lumMod val="85000"/>
                      <a:lumOff val="15000"/>
                    </a:schemeClr>
                  </a:solidFill>
                  <a:cs typeface="Calibri" pitchFamily="34" charset="0"/>
                </a:endParaRPr>
              </a:p>
            </p:txBody>
          </p:sp>
          <p:sp>
            <p:nvSpPr>
              <p:cNvPr id="95" name="Dot"/>
              <p:cNvSpPr>
                <a:spLocks noChangeAspect="1"/>
              </p:cNvSpPr>
              <p:nvPr/>
            </p:nvSpPr>
            <p:spPr bwMode="auto">
              <a:xfrm>
                <a:off x="8702383" y="1973965"/>
                <a:ext cx="45719" cy="45719"/>
              </a:xfrm>
              <a:prstGeom prst="ellipse">
                <a:avLst/>
              </a:prstGeom>
              <a:solidFill>
                <a:schemeClr val="tx1">
                  <a:lumMod val="85000"/>
                  <a:lumOff val="15000"/>
                </a:schemeClr>
              </a:solidFill>
              <a:ln w="6350" cap="flat" cmpd="sng" algn="ctr">
                <a:noFill/>
                <a:prstDash val="solid"/>
                <a:round/>
                <a:headEnd type="none" w="med" len="med"/>
                <a:tailEnd type="none" w="med" len="me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lumMod val="85000"/>
                      <a:lumOff val="15000"/>
                    </a:schemeClr>
                  </a:solidFill>
                  <a:cs typeface="Calibri" pitchFamily="34" charset="0"/>
                </a:endParaRPr>
              </a:p>
            </p:txBody>
          </p:sp>
          <p:sp>
            <p:nvSpPr>
              <p:cNvPr id="96" name="Dot"/>
              <p:cNvSpPr>
                <a:spLocks noChangeAspect="1"/>
              </p:cNvSpPr>
              <p:nvPr/>
            </p:nvSpPr>
            <p:spPr bwMode="auto">
              <a:xfrm>
                <a:off x="8780618" y="1952413"/>
                <a:ext cx="45719" cy="45719"/>
              </a:xfrm>
              <a:prstGeom prst="ellipse">
                <a:avLst/>
              </a:prstGeom>
              <a:solidFill>
                <a:schemeClr val="tx1">
                  <a:lumMod val="85000"/>
                  <a:lumOff val="15000"/>
                </a:schemeClr>
              </a:solidFill>
              <a:ln w="6350" cap="flat" cmpd="sng" algn="ctr">
                <a:noFill/>
                <a:prstDash val="solid"/>
                <a:round/>
                <a:headEnd type="none" w="med" len="med"/>
                <a:tailEnd type="none" w="med" len="me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lumMod val="85000"/>
                      <a:lumOff val="15000"/>
                    </a:schemeClr>
                  </a:solidFill>
                  <a:cs typeface="Calibri" pitchFamily="34" charset="0"/>
                </a:endParaRPr>
              </a:p>
            </p:txBody>
          </p:sp>
          <p:sp>
            <p:nvSpPr>
              <p:cNvPr id="97" name="Dot"/>
              <p:cNvSpPr>
                <a:spLocks noChangeAspect="1"/>
              </p:cNvSpPr>
              <p:nvPr/>
            </p:nvSpPr>
            <p:spPr bwMode="auto">
              <a:xfrm>
                <a:off x="8862868" y="1980034"/>
                <a:ext cx="45719" cy="45719"/>
              </a:xfrm>
              <a:prstGeom prst="ellipse">
                <a:avLst/>
              </a:prstGeom>
              <a:solidFill>
                <a:schemeClr val="tx1">
                  <a:lumMod val="85000"/>
                  <a:lumOff val="15000"/>
                </a:schemeClr>
              </a:solidFill>
              <a:ln w="6350" cap="flat" cmpd="sng" algn="ctr">
                <a:noFill/>
                <a:prstDash val="solid"/>
                <a:round/>
                <a:headEnd type="none" w="med" len="med"/>
                <a:tailEnd type="none" w="med" len="me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lumMod val="85000"/>
                      <a:lumOff val="15000"/>
                    </a:schemeClr>
                  </a:solidFill>
                  <a:cs typeface="Calibri" pitchFamily="34" charset="0"/>
                </a:endParaRPr>
              </a:p>
            </p:txBody>
          </p:sp>
          <p:sp>
            <p:nvSpPr>
              <p:cNvPr id="98" name="Dot"/>
              <p:cNvSpPr>
                <a:spLocks noChangeAspect="1"/>
              </p:cNvSpPr>
              <p:nvPr/>
            </p:nvSpPr>
            <p:spPr bwMode="auto">
              <a:xfrm>
                <a:off x="8890141" y="2163609"/>
                <a:ext cx="45719" cy="45719"/>
              </a:xfrm>
              <a:prstGeom prst="ellipse">
                <a:avLst/>
              </a:prstGeom>
              <a:solidFill>
                <a:schemeClr val="tx1">
                  <a:lumMod val="85000"/>
                  <a:lumOff val="15000"/>
                </a:schemeClr>
              </a:solidFill>
              <a:ln w="6350" cap="flat" cmpd="sng" algn="ctr">
                <a:noFill/>
                <a:prstDash val="solid"/>
                <a:round/>
                <a:headEnd type="none" w="med" len="med"/>
                <a:tailEnd type="none" w="med" len="me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lumMod val="85000"/>
                      <a:lumOff val="15000"/>
                    </a:schemeClr>
                  </a:solidFill>
                  <a:cs typeface="Calibri" pitchFamily="34" charset="0"/>
                </a:endParaRPr>
              </a:p>
            </p:txBody>
          </p:sp>
          <p:sp>
            <p:nvSpPr>
              <p:cNvPr id="99" name="Dot"/>
              <p:cNvSpPr>
                <a:spLocks noChangeAspect="1"/>
              </p:cNvSpPr>
              <p:nvPr/>
            </p:nvSpPr>
            <p:spPr bwMode="auto">
              <a:xfrm>
                <a:off x="8913001" y="2063253"/>
                <a:ext cx="45719" cy="45719"/>
              </a:xfrm>
              <a:prstGeom prst="ellipse">
                <a:avLst/>
              </a:prstGeom>
              <a:solidFill>
                <a:schemeClr val="tx1">
                  <a:lumMod val="85000"/>
                  <a:lumOff val="15000"/>
                </a:schemeClr>
              </a:solidFill>
              <a:ln w="6350" cap="flat" cmpd="sng" algn="ctr">
                <a:noFill/>
                <a:prstDash val="solid"/>
                <a:round/>
                <a:headEnd type="none" w="med" len="med"/>
                <a:tailEnd type="none" w="med" len="me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lumMod val="85000"/>
                      <a:lumOff val="15000"/>
                    </a:schemeClr>
                  </a:solidFill>
                  <a:cs typeface="Calibri" pitchFamily="34" charset="0"/>
                </a:endParaRPr>
              </a:p>
            </p:txBody>
          </p:sp>
        </p:grpSp>
        <p:sp>
          <p:nvSpPr>
            <p:cNvPr id="101" name="Progress Text"/>
            <p:cNvSpPr>
              <a:spLocks/>
            </p:cNvSpPr>
            <p:nvPr/>
          </p:nvSpPr>
          <p:spPr bwMode="auto">
            <a:xfrm>
              <a:off x="6679903" y="6404199"/>
              <a:ext cx="1652760"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36576" tIns="32400" rIns="36576"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200" dirty="0">
                  <a:solidFill>
                    <a:schemeClr val="tx1">
                      <a:lumMod val="85000"/>
                      <a:lumOff val="15000"/>
                    </a:schemeClr>
                  </a:solidFill>
                  <a:ea typeface="Segoe UI" pitchFamily="34" charset="0"/>
                  <a:cs typeface="Segoe UI" pitchFamily="34" charset="0"/>
                </a:rPr>
                <a:t>Connecting to Network</a:t>
              </a:r>
              <a:endParaRPr lang="en-US" sz="1200" dirty="0">
                <a:solidFill>
                  <a:schemeClr val="tx1">
                    <a:lumMod val="85000"/>
                    <a:lumOff val="15000"/>
                  </a:schemeClr>
                </a:solidFill>
                <a:effectLst/>
                <a:ea typeface="Segoe UI" pitchFamily="34" charset="0"/>
                <a:cs typeface="Segoe UI" pitchFamily="34" charset="0"/>
              </a:endParaRPr>
            </a:p>
          </p:txBody>
        </p:sp>
      </p:grpSp>
      <p:sp>
        <p:nvSpPr>
          <p:cNvPr id="106" name="Label"/>
          <p:cNvSpPr>
            <a:spLocks/>
          </p:cNvSpPr>
          <p:nvPr/>
        </p:nvSpPr>
        <p:spPr bwMode="auto">
          <a:xfrm>
            <a:off x="5249521" y="5926415"/>
            <a:ext cx="1908856"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36576" tIns="32400" rIns="36576"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200" dirty="0">
                <a:solidFill>
                  <a:schemeClr val="tx1">
                    <a:lumMod val="85000"/>
                    <a:lumOff val="15000"/>
                  </a:schemeClr>
                </a:solidFill>
                <a:ea typeface="Segoe UI" pitchFamily="34" charset="0"/>
                <a:cs typeface="Segoe UI" pitchFamily="34" charset="0"/>
              </a:rPr>
              <a:t>Indeterminate </a:t>
            </a:r>
            <a:r>
              <a:rPr lang="de-DE" sz="1200" dirty="0">
                <a:solidFill>
                  <a:schemeClr val="tx1">
                    <a:lumMod val="85000"/>
                    <a:lumOff val="15000"/>
                  </a:schemeClr>
                </a:solidFill>
                <a:effectLst/>
                <a:ea typeface="Segoe UI" pitchFamily="34" charset="0"/>
                <a:cs typeface="Segoe UI" pitchFamily="34" charset="0"/>
              </a:rPr>
              <a:t>Progress Bar</a:t>
            </a:r>
            <a:endParaRPr lang="en-US" sz="1200" dirty="0">
              <a:solidFill>
                <a:schemeClr val="tx1">
                  <a:lumMod val="85000"/>
                  <a:lumOff val="15000"/>
                </a:schemeClr>
              </a:solidFill>
              <a:effectLst/>
              <a:ea typeface="Segoe UI" pitchFamily="34" charset="0"/>
              <a:cs typeface="Segoe UI" pitchFamily="34" charset="0"/>
            </a:endParaRPr>
          </a:p>
        </p:txBody>
      </p:sp>
      <p:sp>
        <p:nvSpPr>
          <p:cNvPr id="108" name="Label"/>
          <p:cNvSpPr>
            <a:spLocks/>
          </p:cNvSpPr>
          <p:nvPr/>
        </p:nvSpPr>
        <p:spPr bwMode="auto">
          <a:xfrm>
            <a:off x="9433304" y="1428430"/>
            <a:ext cx="1796646"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36576" tIns="32400" rIns="36576"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200" dirty="0">
                <a:solidFill>
                  <a:schemeClr val="tx1">
                    <a:lumMod val="85000"/>
                    <a:lumOff val="15000"/>
                  </a:schemeClr>
                </a:solidFill>
                <a:ea typeface="Segoe UI" pitchFamily="34" charset="0"/>
                <a:cs typeface="Segoe UI" pitchFamily="34" charset="0"/>
              </a:rPr>
              <a:t>Determinate Progress Bar</a:t>
            </a:r>
            <a:endParaRPr lang="en-US" sz="1200" dirty="0">
              <a:solidFill>
                <a:schemeClr val="tx1">
                  <a:lumMod val="85000"/>
                  <a:lumOff val="15000"/>
                </a:schemeClr>
              </a:solidFill>
              <a:effectLst/>
              <a:ea typeface="Segoe UI" pitchFamily="34" charset="0"/>
              <a:cs typeface="Segoe UI" pitchFamily="34" charset="0"/>
            </a:endParaRPr>
          </a:p>
        </p:txBody>
      </p:sp>
      <p:sp>
        <p:nvSpPr>
          <p:cNvPr id="111" name="Label"/>
          <p:cNvSpPr>
            <a:spLocks/>
          </p:cNvSpPr>
          <p:nvPr/>
        </p:nvSpPr>
        <p:spPr bwMode="auto">
          <a:xfrm>
            <a:off x="4665779" y="5287337"/>
            <a:ext cx="1995418"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36576" tIns="32400" rIns="36576"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200" dirty="0">
                <a:solidFill>
                  <a:schemeClr val="tx1">
                    <a:lumMod val="85000"/>
                    <a:lumOff val="15000"/>
                  </a:schemeClr>
                </a:solidFill>
                <a:ea typeface="Segoe UI" pitchFamily="34" charset="0"/>
                <a:cs typeface="Segoe UI" pitchFamily="34" charset="0"/>
              </a:rPr>
              <a:t>Indeterminate Progress Ring</a:t>
            </a:r>
            <a:endParaRPr lang="en-US" sz="1200" dirty="0">
              <a:solidFill>
                <a:schemeClr val="tx1">
                  <a:lumMod val="85000"/>
                  <a:lumOff val="15000"/>
                </a:schemeClr>
              </a:solidFill>
              <a:effectLst/>
              <a:ea typeface="Segoe UI" pitchFamily="34" charset="0"/>
              <a:cs typeface="Segoe UI" pitchFamily="34" charset="0"/>
            </a:endParaRPr>
          </a:p>
        </p:txBody>
      </p:sp>
      <p:sp>
        <p:nvSpPr>
          <p:cNvPr id="112" name="Label"/>
          <p:cNvSpPr>
            <a:spLocks/>
          </p:cNvSpPr>
          <p:nvPr/>
        </p:nvSpPr>
        <p:spPr bwMode="auto">
          <a:xfrm>
            <a:off x="4665779" y="4768173"/>
            <a:ext cx="1241237"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36576" tIns="32400" rIns="36576"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200" dirty="0">
                <a:solidFill>
                  <a:schemeClr val="tx1">
                    <a:lumMod val="85000"/>
                    <a:lumOff val="15000"/>
                  </a:schemeClr>
                </a:solidFill>
                <a:ea typeface="Segoe UI" pitchFamily="34" charset="0"/>
                <a:cs typeface="Segoe UI" pitchFamily="34" charset="0"/>
              </a:rPr>
              <a:t>Flip View Buttons</a:t>
            </a:r>
            <a:endParaRPr lang="en-US" sz="1200" dirty="0">
              <a:solidFill>
                <a:schemeClr val="tx1">
                  <a:lumMod val="85000"/>
                  <a:lumOff val="15000"/>
                </a:schemeClr>
              </a:solidFill>
              <a:effectLst/>
              <a:ea typeface="Segoe UI" pitchFamily="34" charset="0"/>
              <a:cs typeface="Segoe UI" pitchFamily="34" charset="0"/>
            </a:endParaRPr>
          </a:p>
        </p:txBody>
      </p:sp>
      <p:grpSp>
        <p:nvGrpSpPr>
          <p:cNvPr id="113" name="Flyout"/>
          <p:cNvGrpSpPr/>
          <p:nvPr/>
        </p:nvGrpSpPr>
        <p:grpSpPr>
          <a:xfrm>
            <a:off x="6537654" y="1948556"/>
            <a:ext cx="2682121" cy="1047750"/>
            <a:chOff x="4255708" y="2552700"/>
            <a:chExt cx="2682121" cy="1047750"/>
          </a:xfrm>
        </p:grpSpPr>
        <p:sp>
          <p:nvSpPr>
            <p:cNvPr id="114" name="Flyout Rectangle"/>
            <p:cNvSpPr>
              <a:spLocks/>
            </p:cNvSpPr>
            <p:nvPr/>
          </p:nvSpPr>
          <p:spPr bwMode="auto">
            <a:xfrm>
              <a:off x="4255708" y="2552700"/>
              <a:ext cx="2682121" cy="1047750"/>
            </a:xfrm>
            <a:prstGeom prst="rect">
              <a:avLst/>
            </a:prstGeom>
            <a:solidFill>
              <a:schemeClr val="bg1"/>
            </a:solidFill>
            <a:ln w="19050" cap="flat" cmpd="sng" algn="ctr">
              <a:solidFill>
                <a:schemeClr val="tx1">
                  <a:lumMod val="75000"/>
                  <a:lumOff val="2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tIns="22860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1200" dirty="0">
                  <a:solidFill>
                    <a:srgbClr val="262626"/>
                  </a:solidFill>
                  <a:latin typeface="Segoe UI" pitchFamily="34" charset="0"/>
                  <a:ea typeface="Segoe UI" pitchFamily="34" charset="0"/>
                  <a:cs typeface="Segoe UI" pitchFamily="34" charset="0"/>
                </a:rPr>
                <a:t>Your account will be charged $252.</a:t>
              </a:r>
              <a:endParaRPr lang="en-US" sz="1200" dirty="0">
                <a:solidFill>
                  <a:srgbClr val="262626"/>
                </a:solidFill>
                <a:latin typeface="Segoe UI" pitchFamily="34" charset="0"/>
                <a:ea typeface="Segoe UI" pitchFamily="34" charset="0"/>
                <a:cs typeface="Segoe UI" pitchFamily="34" charset="0"/>
              </a:endParaRPr>
            </a:p>
          </p:txBody>
        </p:sp>
        <p:sp>
          <p:nvSpPr>
            <p:cNvPr id="115" name="Button"/>
            <p:cNvSpPr>
              <a:spLocks/>
            </p:cNvSpPr>
            <p:nvPr/>
          </p:nvSpPr>
          <p:spPr bwMode="auto">
            <a:xfrm>
              <a:off x="5505636" y="3129941"/>
              <a:ext cx="1273041" cy="295466"/>
            </a:xfrm>
            <a:prstGeom prst="rect">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none" lIns="91440" tIns="54864" rIns="91440" bIns="54864"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de-DE" sz="1200" dirty="0">
                  <a:solidFill>
                    <a:srgbClr val="262626"/>
                  </a:solidFill>
                  <a:latin typeface="Segoe UI" pitchFamily="34" charset="0"/>
                  <a:ea typeface="Segoe UI" pitchFamily="34" charset="0"/>
                  <a:cs typeface="Segoe UI" pitchFamily="34" charset="0"/>
                </a:rPr>
                <a:t>Complete Order</a:t>
              </a:r>
              <a:endParaRPr lang="en-US" sz="1200" dirty="0">
                <a:solidFill>
                  <a:srgbClr val="262626"/>
                </a:solidFill>
                <a:latin typeface="Segoe UI" pitchFamily="34" charset="0"/>
                <a:ea typeface="Segoe UI" pitchFamily="34" charset="0"/>
                <a:cs typeface="Segoe UI" pitchFamily="34" charset="0"/>
              </a:endParaRPr>
            </a:p>
          </p:txBody>
        </p:sp>
      </p:grpSp>
      <p:sp>
        <p:nvSpPr>
          <p:cNvPr id="117" name="Label"/>
          <p:cNvSpPr>
            <a:spLocks/>
          </p:cNvSpPr>
          <p:nvPr/>
        </p:nvSpPr>
        <p:spPr bwMode="auto">
          <a:xfrm>
            <a:off x="9433304" y="1948556"/>
            <a:ext cx="488275"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36576" tIns="32400" rIns="36576"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200" dirty="0">
                <a:solidFill>
                  <a:schemeClr val="tx1">
                    <a:lumMod val="85000"/>
                    <a:lumOff val="15000"/>
                  </a:schemeClr>
                </a:solidFill>
                <a:ea typeface="Segoe UI" pitchFamily="34" charset="0"/>
                <a:cs typeface="Segoe UI" pitchFamily="34" charset="0"/>
              </a:rPr>
              <a:t>Flyout</a:t>
            </a:r>
            <a:endParaRPr lang="en-US" sz="1200" dirty="0">
              <a:solidFill>
                <a:schemeClr val="tx1">
                  <a:lumMod val="85000"/>
                  <a:lumOff val="15000"/>
                </a:schemeClr>
              </a:solidFill>
              <a:effectLst/>
              <a:ea typeface="Segoe UI" pitchFamily="34" charset="0"/>
              <a:cs typeface="Segoe UI" pitchFamily="34" charset="0"/>
            </a:endParaRPr>
          </a:p>
        </p:txBody>
      </p:sp>
      <p:grpSp>
        <p:nvGrpSpPr>
          <p:cNvPr id="118" name="Scrollbar"/>
          <p:cNvGrpSpPr/>
          <p:nvPr>
            <p:custDataLst>
              <p:tags r:id="rId4"/>
            </p:custDataLst>
          </p:nvPr>
        </p:nvGrpSpPr>
        <p:grpSpPr>
          <a:xfrm>
            <a:off x="9756987" y="3269781"/>
            <a:ext cx="164592" cy="3064477"/>
            <a:chOff x="509691" y="368445"/>
            <a:chExt cx="164592" cy="3064477"/>
          </a:xfrm>
        </p:grpSpPr>
        <p:sp>
          <p:nvSpPr>
            <p:cNvPr id="119" name="Track"/>
            <p:cNvSpPr>
              <a:spLocks/>
            </p:cNvSpPr>
            <p:nvPr>
              <p:custDataLst>
                <p:tags r:id="rId12"/>
              </p:custDataLst>
            </p:nvPr>
          </p:nvSpPr>
          <p:spPr bwMode="auto">
            <a:xfrm>
              <a:off x="509692" y="699247"/>
              <a:ext cx="164591" cy="2403174"/>
            </a:xfrm>
            <a:prstGeom prst="rect">
              <a:avLst/>
            </a:prstGeom>
            <a:solidFill>
              <a:schemeClr val="bg1">
                <a:lumMod val="7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20" name="Scroll Thumb"/>
            <p:cNvSpPr>
              <a:spLocks/>
            </p:cNvSpPr>
            <p:nvPr>
              <p:custDataLst>
                <p:tags r:id="rId13"/>
              </p:custDataLst>
            </p:nvPr>
          </p:nvSpPr>
          <p:spPr bwMode="auto">
            <a:xfrm>
              <a:off x="509692" y="702123"/>
              <a:ext cx="164590" cy="1507822"/>
            </a:xfrm>
            <a:prstGeom prst="rect">
              <a:avLst/>
            </a:prstGeom>
            <a:solidFill>
              <a:schemeClr val="tx1">
                <a:lumMod val="50000"/>
                <a:lumOff val="50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21" name="Button Down"/>
            <p:cNvSpPr>
              <a:spLocks/>
            </p:cNvSpPr>
            <p:nvPr>
              <p:custDataLst>
                <p:tags r:id="rId14"/>
              </p:custDataLst>
            </p:nvPr>
          </p:nvSpPr>
          <p:spPr bwMode="auto">
            <a:xfrm>
              <a:off x="509692" y="3102120"/>
              <a:ext cx="164590" cy="330802"/>
            </a:xfrm>
            <a:prstGeom prst="rect">
              <a:avLst/>
            </a:prstGeom>
            <a:solidFill>
              <a:schemeClr val="bg1">
                <a:lumMod val="7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22" name="Arrow Down"/>
            <p:cNvSpPr>
              <a:spLocks noChangeAspect="1"/>
            </p:cNvSpPr>
            <p:nvPr>
              <p:custDataLst>
                <p:tags r:id="rId15"/>
              </p:custDataLst>
            </p:nvPr>
          </p:nvSpPr>
          <p:spPr bwMode="auto">
            <a:xfrm>
              <a:off x="533346" y="3169987"/>
              <a:ext cx="117283" cy="97534"/>
            </a:xfrm>
            <a:custGeom>
              <a:avLst/>
              <a:gdLst>
                <a:gd name="T0" fmla="*/ 58 w 116"/>
                <a:gd name="T1" fmla="*/ 61 h 105"/>
                <a:gd name="T2" fmla="*/ 71 w 116"/>
                <a:gd name="T3" fmla="*/ 48 h 105"/>
                <a:gd name="T4" fmla="*/ 116 w 116"/>
                <a:gd name="T5" fmla="*/ 0 h 105"/>
                <a:gd name="T6" fmla="*/ 116 w 116"/>
                <a:gd name="T7" fmla="*/ 43 h 105"/>
                <a:gd name="T8" fmla="*/ 58 w 116"/>
                <a:gd name="T9" fmla="*/ 105 h 105"/>
                <a:gd name="T10" fmla="*/ 0 w 116"/>
                <a:gd name="T11" fmla="*/ 43 h 105"/>
                <a:gd name="T12" fmla="*/ 0 w 116"/>
                <a:gd name="T13" fmla="*/ 0 h 105"/>
                <a:gd name="T14" fmla="*/ 45 w 116"/>
                <a:gd name="T15" fmla="*/ 48 h 105"/>
                <a:gd name="T16" fmla="*/ 58 w 116"/>
                <a:gd name="T17" fmla="*/ 6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05">
                  <a:moveTo>
                    <a:pt x="58" y="61"/>
                  </a:moveTo>
                  <a:lnTo>
                    <a:pt x="71" y="48"/>
                  </a:lnTo>
                  <a:lnTo>
                    <a:pt x="116" y="0"/>
                  </a:lnTo>
                  <a:lnTo>
                    <a:pt x="116" y="43"/>
                  </a:lnTo>
                  <a:lnTo>
                    <a:pt x="58" y="105"/>
                  </a:lnTo>
                  <a:lnTo>
                    <a:pt x="0" y="43"/>
                  </a:lnTo>
                  <a:lnTo>
                    <a:pt x="0" y="0"/>
                  </a:lnTo>
                  <a:lnTo>
                    <a:pt x="45" y="48"/>
                  </a:lnTo>
                  <a:lnTo>
                    <a:pt x="58" y="61"/>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23" name="Button Up"/>
            <p:cNvSpPr>
              <a:spLocks/>
            </p:cNvSpPr>
            <p:nvPr>
              <p:custDataLst>
                <p:tags r:id="rId16"/>
              </p:custDataLst>
            </p:nvPr>
          </p:nvSpPr>
          <p:spPr bwMode="auto">
            <a:xfrm>
              <a:off x="509691" y="368445"/>
              <a:ext cx="164592" cy="330802"/>
            </a:xfrm>
            <a:prstGeom prst="rect">
              <a:avLst/>
            </a:prstGeom>
            <a:solidFill>
              <a:schemeClr val="bg1">
                <a:lumMod val="7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24" name="Arrow Up"/>
            <p:cNvSpPr>
              <a:spLocks noChangeAspect="1"/>
            </p:cNvSpPr>
            <p:nvPr>
              <p:custDataLst>
                <p:tags r:id="rId17"/>
              </p:custDataLst>
            </p:nvPr>
          </p:nvSpPr>
          <p:spPr bwMode="auto">
            <a:xfrm rot="10800000">
              <a:off x="533346" y="533846"/>
              <a:ext cx="117283" cy="97534"/>
            </a:xfrm>
            <a:custGeom>
              <a:avLst/>
              <a:gdLst>
                <a:gd name="T0" fmla="*/ 58 w 116"/>
                <a:gd name="T1" fmla="*/ 61 h 105"/>
                <a:gd name="T2" fmla="*/ 71 w 116"/>
                <a:gd name="T3" fmla="*/ 48 h 105"/>
                <a:gd name="T4" fmla="*/ 116 w 116"/>
                <a:gd name="T5" fmla="*/ 0 h 105"/>
                <a:gd name="T6" fmla="*/ 116 w 116"/>
                <a:gd name="T7" fmla="*/ 43 h 105"/>
                <a:gd name="T8" fmla="*/ 58 w 116"/>
                <a:gd name="T9" fmla="*/ 105 h 105"/>
                <a:gd name="T10" fmla="*/ 0 w 116"/>
                <a:gd name="T11" fmla="*/ 43 h 105"/>
                <a:gd name="T12" fmla="*/ 0 w 116"/>
                <a:gd name="T13" fmla="*/ 0 h 105"/>
                <a:gd name="T14" fmla="*/ 45 w 116"/>
                <a:gd name="T15" fmla="*/ 48 h 105"/>
                <a:gd name="T16" fmla="*/ 58 w 116"/>
                <a:gd name="T17" fmla="*/ 6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05">
                  <a:moveTo>
                    <a:pt x="58" y="61"/>
                  </a:moveTo>
                  <a:lnTo>
                    <a:pt x="71" y="48"/>
                  </a:lnTo>
                  <a:lnTo>
                    <a:pt x="116" y="0"/>
                  </a:lnTo>
                  <a:lnTo>
                    <a:pt x="116" y="43"/>
                  </a:lnTo>
                  <a:lnTo>
                    <a:pt x="58" y="105"/>
                  </a:lnTo>
                  <a:lnTo>
                    <a:pt x="0" y="43"/>
                  </a:lnTo>
                  <a:lnTo>
                    <a:pt x="0" y="0"/>
                  </a:lnTo>
                  <a:lnTo>
                    <a:pt x="45" y="48"/>
                  </a:lnTo>
                  <a:lnTo>
                    <a:pt x="58" y="61"/>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pPr algn="ctr"/>
              <a:endParaRPr lang="en-US" sz="900" dirty="0">
                <a:solidFill>
                  <a:srgbClr val="262626"/>
                </a:solidFill>
                <a:latin typeface="Segoe UI" pitchFamily="34" charset="0"/>
                <a:ea typeface="Segoe UI" pitchFamily="34" charset="0"/>
                <a:cs typeface="Segoe UI" pitchFamily="34" charset="0"/>
              </a:endParaRPr>
            </a:p>
          </p:txBody>
        </p:sp>
      </p:grpSp>
      <p:grpSp>
        <p:nvGrpSpPr>
          <p:cNvPr id="126" name="Scrollbar"/>
          <p:cNvGrpSpPr/>
          <p:nvPr>
            <p:custDataLst>
              <p:tags r:id="rId5"/>
            </p:custDataLst>
          </p:nvPr>
        </p:nvGrpSpPr>
        <p:grpSpPr>
          <a:xfrm>
            <a:off x="6537654" y="3269781"/>
            <a:ext cx="3064477" cy="164594"/>
            <a:chOff x="2777219" y="2488062"/>
            <a:chExt cx="3064477" cy="164594"/>
          </a:xfrm>
        </p:grpSpPr>
        <p:sp>
          <p:nvSpPr>
            <p:cNvPr id="127" name="Track"/>
            <p:cNvSpPr>
              <a:spLocks/>
            </p:cNvSpPr>
            <p:nvPr>
              <p:custDataLst>
                <p:tags r:id="rId6"/>
              </p:custDataLst>
            </p:nvPr>
          </p:nvSpPr>
          <p:spPr bwMode="auto">
            <a:xfrm rot="5400000">
              <a:off x="4227011" y="1368771"/>
              <a:ext cx="164591" cy="2403174"/>
            </a:xfrm>
            <a:prstGeom prst="rect">
              <a:avLst/>
            </a:prstGeom>
            <a:solidFill>
              <a:schemeClr val="bg1">
                <a:lumMod val="7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28" name="Scroll Thumb"/>
            <p:cNvSpPr>
              <a:spLocks/>
            </p:cNvSpPr>
            <p:nvPr>
              <p:custDataLst>
                <p:tags r:id="rId7"/>
              </p:custDataLst>
            </p:nvPr>
          </p:nvSpPr>
          <p:spPr bwMode="auto">
            <a:xfrm rot="5400000">
              <a:off x="3939403" y="1656378"/>
              <a:ext cx="164593" cy="1827964"/>
            </a:xfrm>
            <a:prstGeom prst="rect">
              <a:avLst/>
            </a:prstGeom>
            <a:solidFill>
              <a:schemeClr val="tx1">
                <a:lumMod val="50000"/>
                <a:lumOff val="50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29" name="Button Down"/>
            <p:cNvSpPr>
              <a:spLocks/>
            </p:cNvSpPr>
            <p:nvPr>
              <p:custDataLst>
                <p:tags r:id="rId8"/>
              </p:custDataLst>
            </p:nvPr>
          </p:nvSpPr>
          <p:spPr bwMode="auto">
            <a:xfrm rot="5400000">
              <a:off x="2860325" y="2404957"/>
              <a:ext cx="164590" cy="330802"/>
            </a:xfrm>
            <a:prstGeom prst="rect">
              <a:avLst/>
            </a:prstGeom>
            <a:solidFill>
              <a:schemeClr val="bg1">
                <a:lumMod val="7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30" name="Arrow Down"/>
            <p:cNvSpPr>
              <a:spLocks noChangeAspect="1"/>
            </p:cNvSpPr>
            <p:nvPr>
              <p:custDataLst>
                <p:tags r:id="rId9"/>
              </p:custDataLst>
            </p:nvPr>
          </p:nvSpPr>
          <p:spPr bwMode="auto">
            <a:xfrm rot="5400000">
              <a:off x="2932745" y="2521591"/>
              <a:ext cx="117283" cy="97534"/>
            </a:xfrm>
            <a:custGeom>
              <a:avLst/>
              <a:gdLst>
                <a:gd name="T0" fmla="*/ 58 w 116"/>
                <a:gd name="T1" fmla="*/ 61 h 105"/>
                <a:gd name="T2" fmla="*/ 71 w 116"/>
                <a:gd name="T3" fmla="*/ 48 h 105"/>
                <a:gd name="T4" fmla="*/ 116 w 116"/>
                <a:gd name="T5" fmla="*/ 0 h 105"/>
                <a:gd name="T6" fmla="*/ 116 w 116"/>
                <a:gd name="T7" fmla="*/ 43 h 105"/>
                <a:gd name="T8" fmla="*/ 58 w 116"/>
                <a:gd name="T9" fmla="*/ 105 h 105"/>
                <a:gd name="T10" fmla="*/ 0 w 116"/>
                <a:gd name="T11" fmla="*/ 43 h 105"/>
                <a:gd name="T12" fmla="*/ 0 w 116"/>
                <a:gd name="T13" fmla="*/ 0 h 105"/>
                <a:gd name="T14" fmla="*/ 45 w 116"/>
                <a:gd name="T15" fmla="*/ 48 h 105"/>
                <a:gd name="T16" fmla="*/ 58 w 116"/>
                <a:gd name="T17" fmla="*/ 6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05">
                  <a:moveTo>
                    <a:pt x="58" y="61"/>
                  </a:moveTo>
                  <a:lnTo>
                    <a:pt x="71" y="48"/>
                  </a:lnTo>
                  <a:lnTo>
                    <a:pt x="116" y="0"/>
                  </a:lnTo>
                  <a:lnTo>
                    <a:pt x="116" y="43"/>
                  </a:lnTo>
                  <a:lnTo>
                    <a:pt x="58" y="105"/>
                  </a:lnTo>
                  <a:lnTo>
                    <a:pt x="0" y="43"/>
                  </a:lnTo>
                  <a:lnTo>
                    <a:pt x="0" y="0"/>
                  </a:lnTo>
                  <a:lnTo>
                    <a:pt x="45" y="48"/>
                  </a:lnTo>
                  <a:lnTo>
                    <a:pt x="58" y="61"/>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31" name="Button Up"/>
            <p:cNvSpPr>
              <a:spLocks/>
            </p:cNvSpPr>
            <p:nvPr>
              <p:custDataLst>
                <p:tags r:id="rId10"/>
              </p:custDataLst>
            </p:nvPr>
          </p:nvSpPr>
          <p:spPr bwMode="auto">
            <a:xfrm rot="5400000">
              <a:off x="5593999" y="2404957"/>
              <a:ext cx="164592" cy="330802"/>
            </a:xfrm>
            <a:prstGeom prst="rect">
              <a:avLst/>
            </a:prstGeom>
            <a:solidFill>
              <a:schemeClr val="bg1">
                <a:lumMod val="7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32" name="Arrow Up"/>
            <p:cNvSpPr>
              <a:spLocks noChangeAspect="1"/>
            </p:cNvSpPr>
            <p:nvPr>
              <p:custDataLst>
                <p:tags r:id="rId11"/>
              </p:custDataLst>
            </p:nvPr>
          </p:nvSpPr>
          <p:spPr bwMode="auto">
            <a:xfrm rot="16200000">
              <a:off x="5568886" y="2521591"/>
              <a:ext cx="117283" cy="97534"/>
            </a:xfrm>
            <a:custGeom>
              <a:avLst/>
              <a:gdLst>
                <a:gd name="T0" fmla="*/ 58 w 116"/>
                <a:gd name="T1" fmla="*/ 61 h 105"/>
                <a:gd name="T2" fmla="*/ 71 w 116"/>
                <a:gd name="T3" fmla="*/ 48 h 105"/>
                <a:gd name="T4" fmla="*/ 116 w 116"/>
                <a:gd name="T5" fmla="*/ 0 h 105"/>
                <a:gd name="T6" fmla="*/ 116 w 116"/>
                <a:gd name="T7" fmla="*/ 43 h 105"/>
                <a:gd name="T8" fmla="*/ 58 w 116"/>
                <a:gd name="T9" fmla="*/ 105 h 105"/>
                <a:gd name="T10" fmla="*/ 0 w 116"/>
                <a:gd name="T11" fmla="*/ 43 h 105"/>
                <a:gd name="T12" fmla="*/ 0 w 116"/>
                <a:gd name="T13" fmla="*/ 0 h 105"/>
                <a:gd name="T14" fmla="*/ 45 w 116"/>
                <a:gd name="T15" fmla="*/ 48 h 105"/>
                <a:gd name="T16" fmla="*/ 58 w 116"/>
                <a:gd name="T17" fmla="*/ 6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05">
                  <a:moveTo>
                    <a:pt x="58" y="61"/>
                  </a:moveTo>
                  <a:lnTo>
                    <a:pt x="71" y="48"/>
                  </a:lnTo>
                  <a:lnTo>
                    <a:pt x="116" y="0"/>
                  </a:lnTo>
                  <a:lnTo>
                    <a:pt x="116" y="43"/>
                  </a:lnTo>
                  <a:lnTo>
                    <a:pt x="58" y="105"/>
                  </a:lnTo>
                  <a:lnTo>
                    <a:pt x="0" y="43"/>
                  </a:lnTo>
                  <a:lnTo>
                    <a:pt x="0" y="0"/>
                  </a:lnTo>
                  <a:lnTo>
                    <a:pt x="45" y="48"/>
                  </a:lnTo>
                  <a:lnTo>
                    <a:pt x="58" y="61"/>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pPr algn="ctr"/>
              <a:endParaRPr lang="en-US" sz="900" dirty="0">
                <a:solidFill>
                  <a:srgbClr val="262626"/>
                </a:solidFill>
                <a:latin typeface="Segoe UI" pitchFamily="34" charset="0"/>
                <a:ea typeface="Segoe UI" pitchFamily="34" charset="0"/>
                <a:cs typeface="Segoe UI" pitchFamily="34" charset="0"/>
              </a:endParaRPr>
            </a:p>
          </p:txBody>
        </p:sp>
      </p:grpSp>
      <p:sp>
        <p:nvSpPr>
          <p:cNvPr id="133" name="Label"/>
          <p:cNvSpPr>
            <a:spLocks/>
          </p:cNvSpPr>
          <p:nvPr/>
        </p:nvSpPr>
        <p:spPr bwMode="auto">
          <a:xfrm>
            <a:off x="10266058" y="3227452"/>
            <a:ext cx="726417" cy="25009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36576" tIns="32400" rIns="36576"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sz="1200" dirty="0">
                <a:solidFill>
                  <a:schemeClr val="tx1">
                    <a:lumMod val="85000"/>
                    <a:lumOff val="15000"/>
                  </a:schemeClr>
                </a:solidFill>
                <a:ea typeface="Segoe UI" pitchFamily="34" charset="0"/>
                <a:cs typeface="Segoe UI" pitchFamily="34" charset="0"/>
              </a:rPr>
              <a:t>Scrollbars</a:t>
            </a:r>
            <a:endParaRPr lang="en-US" sz="1200" dirty="0">
              <a:solidFill>
                <a:schemeClr val="tx1">
                  <a:lumMod val="85000"/>
                  <a:lumOff val="15000"/>
                </a:schemeClr>
              </a:solidFill>
              <a:effectLst/>
              <a:ea typeface="Segoe UI" pitchFamily="34" charset="0"/>
              <a:cs typeface="Segoe UI" pitchFamily="34" charset="0"/>
            </a:endParaRPr>
          </a:p>
        </p:txBody>
      </p:sp>
    </p:spTree>
    <p:extLst>
      <p:ext uri="{BB962C8B-B14F-4D97-AF65-F5344CB8AC3E}">
        <p14:creationId xmlns:p14="http://schemas.microsoft.com/office/powerpoint/2010/main" val="21490980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ABLESMARTRESIZE" val="True"/>
  <p:tag name="MINWIDTH" val="60"/>
  <p:tag name="MINHEIGHT" val="10"/>
</p:tagLst>
</file>

<file path=ppt/tags/tag10.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Lst>
</file>

<file path=ppt/tags/tag11.xml><?xml version="1.0" encoding="utf-8"?>
<p:tagLst xmlns:a="http://schemas.openxmlformats.org/drawingml/2006/main" xmlns:r="http://schemas.openxmlformats.org/officeDocument/2006/relationships" xmlns:p="http://schemas.openxmlformats.org/presentationml/2006/main">
  <p:tag name="ANCHORLEFT" val="Absolute"/>
  <p:tag name="ANCHORTOP" val="None"/>
  <p:tag name="ANCHORRIGHT" val="Absolute"/>
  <p:tag name="ANCHORBOTTOM" val="Absolute"/>
</p:tagLst>
</file>

<file path=ppt/tags/tag12.xml><?xml version="1.0" encoding="utf-8"?>
<p:tagLst xmlns:a="http://schemas.openxmlformats.org/drawingml/2006/main" xmlns:r="http://schemas.openxmlformats.org/officeDocument/2006/relationships" xmlns:p="http://schemas.openxmlformats.org/presentationml/2006/main">
  <p:tag name="ANCHORLEFT" val="None"/>
  <p:tag name="ANCHORTOP" val="None"/>
  <p:tag name="ANCHORRIGHT" val="None"/>
  <p:tag name="ANCHORBOTTOM" val="Absolute"/>
</p:tagLst>
</file>

<file path=ppt/tags/tag13.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None"/>
</p:tagLst>
</file>

<file path=ppt/tags/tag14.xml><?xml version="1.0" encoding="utf-8"?>
<p:tagLst xmlns:a="http://schemas.openxmlformats.org/drawingml/2006/main" xmlns:r="http://schemas.openxmlformats.org/officeDocument/2006/relationships" xmlns:p="http://schemas.openxmlformats.org/presentationml/2006/main">
  <p:tag name="ANCHORLEFT" val="None"/>
  <p:tag name="ANCHORTOP" val="Absolute"/>
  <p:tag name="ANCHORRIGHT" val="None"/>
  <p:tag name="ANCHORBOTTOM" val="None"/>
</p:tagLst>
</file>

<file path=ppt/tags/tag15.xml><?xml version="1.0" encoding="utf-8"?>
<p:tagLst xmlns:a="http://schemas.openxmlformats.org/drawingml/2006/main" xmlns:r="http://schemas.openxmlformats.org/officeDocument/2006/relationships" xmlns:p="http://schemas.openxmlformats.org/presentationml/2006/main">
  <p:tag name="ENABLESMARTRESIZE" val="True"/>
  <p:tag name="MINWIDTH" val="10"/>
  <p:tag name="MINHEIGHT" val="60"/>
</p:tagLst>
</file>

<file path=ppt/tags/tag16.xml><?xml version="1.0" encoding="utf-8"?>
<p:tagLst xmlns:a="http://schemas.openxmlformats.org/drawingml/2006/main" xmlns:r="http://schemas.openxmlformats.org/officeDocument/2006/relationships" xmlns:p="http://schemas.openxmlformats.org/presentationml/2006/main">
  <p:tag name="ENABLESMARTRESIZE" val="True"/>
</p:tagLst>
</file>

<file path=ppt/tags/tag17.xml><?xml version="1.0" encoding="utf-8"?>
<p:tagLst xmlns:a="http://schemas.openxmlformats.org/drawingml/2006/main" xmlns:r="http://schemas.openxmlformats.org/officeDocument/2006/relationships" xmlns:p="http://schemas.openxmlformats.org/presentationml/2006/main">
  <p:tag name="ANCHORLEFT" val="None"/>
  <p:tag name="ANCHORTOP" val="None"/>
  <p:tag name="ANCHORRIGHT" val="None"/>
  <p:tag name="ANCHORBOTTOM" val="None"/>
</p:tagLst>
</file>

<file path=ppt/tags/tag18.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Absolute"/>
</p:tagLst>
</file>

<file path=ppt/tags/tag19.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Lst>
</file>

<file path=ppt/tags/tag2.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Absolute"/>
</p:tagLst>
</file>

<file path=ppt/tags/tag20.xml><?xml version="1.0" encoding="utf-8"?>
<p:tagLst xmlns:a="http://schemas.openxmlformats.org/drawingml/2006/main" xmlns:r="http://schemas.openxmlformats.org/officeDocument/2006/relationships" xmlns:p="http://schemas.openxmlformats.org/presentationml/2006/main">
  <p:tag name="ANCHORLEFT" val="Absolute"/>
  <p:tag name="ANCHORTOP" val="None"/>
  <p:tag name="ANCHORRIGHT" val="Absolute"/>
  <p:tag name="ANCHORBOTTOM" val="Absolute"/>
</p:tagLst>
</file>

<file path=ppt/tags/tag21.xml><?xml version="1.0" encoding="utf-8"?>
<p:tagLst xmlns:a="http://schemas.openxmlformats.org/drawingml/2006/main" xmlns:r="http://schemas.openxmlformats.org/officeDocument/2006/relationships" xmlns:p="http://schemas.openxmlformats.org/presentationml/2006/main">
  <p:tag name="ANCHORLEFT" val="None"/>
  <p:tag name="ANCHORTOP" val="None"/>
  <p:tag name="ANCHORRIGHT" val="None"/>
  <p:tag name="ANCHORBOTTOM" val="Absolute"/>
</p:tagLst>
</file>

<file path=ppt/tags/tag22.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None"/>
</p:tagLst>
</file>

<file path=ppt/tags/tag23.xml><?xml version="1.0" encoding="utf-8"?>
<p:tagLst xmlns:a="http://schemas.openxmlformats.org/drawingml/2006/main" xmlns:r="http://schemas.openxmlformats.org/officeDocument/2006/relationships" xmlns:p="http://schemas.openxmlformats.org/presentationml/2006/main">
  <p:tag name="ANCHORLEFT" val="None"/>
  <p:tag name="ANCHORTOP" val="Absolute"/>
  <p:tag name="ANCHORRIGHT" val="None"/>
  <p:tag name="ANCHORBOTTOM" val="None"/>
</p:tagLst>
</file>

<file path=ppt/tags/tag24.xml><?xml version="1.0" encoding="utf-8"?>
<p:tagLst xmlns:a="http://schemas.openxmlformats.org/drawingml/2006/main" xmlns:r="http://schemas.openxmlformats.org/officeDocument/2006/relationships" xmlns:p="http://schemas.openxmlformats.org/presentationml/2006/main">
  <p:tag name="ENABLESMARTRESIZE" val="True"/>
  <p:tag name="MINWIDTH" val="60"/>
  <p:tag name="MINHEIGHT" val="10"/>
</p:tagLst>
</file>

<file path=ppt/tags/tag25.xml><?xml version="1.0" encoding="utf-8"?>
<p:tagLst xmlns:a="http://schemas.openxmlformats.org/drawingml/2006/main" xmlns:r="http://schemas.openxmlformats.org/officeDocument/2006/relationships" xmlns:p="http://schemas.openxmlformats.org/presentationml/2006/main">
  <p:tag name="ENABLESMARTRESIZE" val="True"/>
</p:tagLst>
</file>

<file path=ppt/tags/tag26.xml><?xml version="1.0" encoding="utf-8"?>
<p:tagLst xmlns:a="http://schemas.openxmlformats.org/drawingml/2006/main" xmlns:r="http://schemas.openxmlformats.org/officeDocument/2006/relationships" xmlns:p="http://schemas.openxmlformats.org/presentationml/2006/main">
  <p:tag name="ANCHORLEFT" val="None"/>
  <p:tag name="ANCHORTOP" val="None"/>
  <p:tag name="ANCHORRIGHT" val="None"/>
  <p:tag name="ANCHORBOTTOM" val="None"/>
</p:tagLst>
</file>

<file path=ppt/tags/tag27.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Absolute"/>
</p:tagLst>
</file>

<file path=ppt/tags/tag28.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BOTTOM" val="Absolute"/>
</p:tagLst>
</file>

<file path=ppt/tags/tag29.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None"/>
  <p:tag name="ANCHORBOTTOM" val="Absolute"/>
</p:tagLst>
</file>

<file path=ppt/tags/tag3.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BOTTOM" val="Absolute"/>
</p:tagLst>
</file>

<file path=ppt/tags/tag30.xml><?xml version="1.0" encoding="utf-8"?>
<p:tagLst xmlns:a="http://schemas.openxmlformats.org/drawingml/2006/main" xmlns:r="http://schemas.openxmlformats.org/officeDocument/2006/relationships" xmlns:p="http://schemas.openxmlformats.org/presentationml/2006/main">
  <p:tag name="ANCHORLEFT" val="Absolute"/>
  <p:tag name="ANCHORTOP" val="None"/>
  <p:tag name="ANCHORRIGHT" val="None"/>
  <p:tag name="ANCHORBOTTOM" val="None"/>
</p:tagLst>
</file>

<file path=ppt/tags/tag31.xml><?xml version="1.0" encoding="utf-8"?>
<p:tagLst xmlns:a="http://schemas.openxmlformats.org/drawingml/2006/main" xmlns:r="http://schemas.openxmlformats.org/officeDocument/2006/relationships" xmlns:p="http://schemas.openxmlformats.org/presentationml/2006/main">
  <p:tag name="ANCHORLEFT" val="None"/>
  <p:tag name="ANCHORTOP" val="Absolute"/>
  <p:tag name="ANCHORRIGHT" val="Absolute"/>
  <p:tag name="ANCHORBOTTOM" val="Absolute"/>
</p:tagLst>
</file>

<file path=ppt/tags/tag32.xml><?xml version="1.0" encoding="utf-8"?>
<p:tagLst xmlns:a="http://schemas.openxmlformats.org/drawingml/2006/main" xmlns:r="http://schemas.openxmlformats.org/officeDocument/2006/relationships" xmlns:p="http://schemas.openxmlformats.org/presentationml/2006/main">
  <p:tag name="ANCHORLEFT" val="None"/>
  <p:tag name="ANCHORTOP" val="None"/>
  <p:tag name="ANCHORRIGHT" val="Absolute"/>
  <p:tag name="ANCHORBOTTOM" val="None"/>
</p:tagLst>
</file>

<file path=ppt/tags/tag33.xml><?xml version="1.0" encoding="utf-8"?>
<p:tagLst xmlns:a="http://schemas.openxmlformats.org/drawingml/2006/main" xmlns:r="http://schemas.openxmlformats.org/officeDocument/2006/relationships" xmlns:p="http://schemas.openxmlformats.org/presentationml/2006/main">
  <p:tag name="ENABLESMARTRESIZE" val="True"/>
</p:tagLst>
</file>

<file path=ppt/tags/tag34.xml><?xml version="1.0" encoding="utf-8"?>
<p:tagLst xmlns:a="http://schemas.openxmlformats.org/drawingml/2006/main" xmlns:r="http://schemas.openxmlformats.org/officeDocument/2006/relationships" xmlns:p="http://schemas.openxmlformats.org/presentationml/2006/main">
  <p:tag name="ENABLESMARTRESIZE" val="True"/>
</p:tagLst>
</file>

<file path=ppt/tags/tag35.xml><?xml version="1.0" encoding="utf-8"?>
<p:tagLst xmlns:a="http://schemas.openxmlformats.org/drawingml/2006/main" xmlns:r="http://schemas.openxmlformats.org/officeDocument/2006/relationships" xmlns:p="http://schemas.openxmlformats.org/presentationml/2006/main">
  <p:tag name="ENABLESMARTRESIZE" val="True"/>
</p:tagLst>
</file>

<file path=ppt/tags/tag36.xml><?xml version="1.0" encoding="utf-8"?>
<p:tagLst xmlns:a="http://schemas.openxmlformats.org/drawingml/2006/main" xmlns:r="http://schemas.openxmlformats.org/officeDocument/2006/relationships" xmlns:p="http://schemas.openxmlformats.org/presentationml/2006/main">
  <p:tag name="ENABLESMARTRESIZE" val="True"/>
  <p:tag name="MINWIDTH" val="30"/>
  <p:tag name="MINHEIGHT" val="17"/>
</p:tagLst>
</file>

<file path=ppt/tags/tag37.xml><?xml version="1.0" encoding="utf-8"?>
<p:tagLst xmlns:a="http://schemas.openxmlformats.org/drawingml/2006/main" xmlns:r="http://schemas.openxmlformats.org/officeDocument/2006/relationships" xmlns:p="http://schemas.openxmlformats.org/presentationml/2006/main">
  <p:tag name="ENABLESMARTRESIZE" val="True"/>
</p:tagLst>
</file>

<file path=ppt/tags/tag38.xml><?xml version="1.0" encoding="utf-8"?>
<p:tagLst xmlns:a="http://schemas.openxmlformats.org/drawingml/2006/main" xmlns:r="http://schemas.openxmlformats.org/officeDocument/2006/relationships" xmlns:p="http://schemas.openxmlformats.org/presentationml/2006/main">
  <p:tag name="ENABLESMARTRESIZE" val="True"/>
</p:tagLst>
</file>

<file path=ppt/tags/tag39.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Absolute"/>
</p:tagLst>
</file>

<file path=ppt/tags/tag4.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None"/>
  <p:tag name="ANCHORBOTTOM" val="Absolute"/>
</p:tagLst>
</file>

<file path=ppt/tags/tag40.xml><?xml version="1.0" encoding="utf-8"?>
<p:tagLst xmlns:a="http://schemas.openxmlformats.org/drawingml/2006/main" xmlns:r="http://schemas.openxmlformats.org/officeDocument/2006/relationships" xmlns:p="http://schemas.openxmlformats.org/presentationml/2006/main">
  <p:tag name="ANCHORLEFT" val="Absolute"/>
  <p:tag name="ANCHORTOP" val="None"/>
  <p:tag name="ANCHORRIGHT" val="None"/>
  <p:tag name="ANCHORBOTTOM" val="None"/>
</p:tagLst>
</file>

<file path=ppt/tags/tag41.xml><?xml version="1.0" encoding="utf-8"?>
<p:tagLst xmlns:a="http://schemas.openxmlformats.org/drawingml/2006/main" xmlns:r="http://schemas.openxmlformats.org/officeDocument/2006/relationships" xmlns:p="http://schemas.openxmlformats.org/presentationml/2006/main">
  <p:tag name="ANCHORLEFT" val="Absolute"/>
  <p:tag name="ANCHORTOP" val="None"/>
  <p:tag name="ANCHORRIGHT" val="None"/>
  <p:tag name="ANCHORBOTTOM" val="None"/>
</p:tagLst>
</file>

<file path=ppt/tags/tag42.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Absolute"/>
</p:tagLst>
</file>

<file path=ppt/tags/tag43.xml><?xml version="1.0" encoding="utf-8"?>
<p:tagLst xmlns:a="http://schemas.openxmlformats.org/drawingml/2006/main" xmlns:r="http://schemas.openxmlformats.org/officeDocument/2006/relationships" xmlns:p="http://schemas.openxmlformats.org/presentationml/2006/main">
  <p:tag name="ANCHORLEFT" val="Absolute"/>
  <p:tag name="ANCHORTOP" val="None"/>
  <p:tag name="ANCHORRIGHT" val="None"/>
  <p:tag name="ANCHORBOTTOM" val="None"/>
</p:tagLst>
</file>

<file path=ppt/tags/tag44.xml><?xml version="1.0" encoding="utf-8"?>
<p:tagLst xmlns:a="http://schemas.openxmlformats.org/drawingml/2006/main" xmlns:r="http://schemas.openxmlformats.org/officeDocument/2006/relationships" xmlns:p="http://schemas.openxmlformats.org/presentationml/2006/main">
  <p:tag name="ANCHORLEFT" val="Absolute"/>
  <p:tag name="ANCHORTOP" val="None"/>
  <p:tag name="ANCHORRIGHT" val="None"/>
  <p:tag name="ANCHORBOTTOM" val="None"/>
</p:tagLst>
</file>

<file path=ppt/tags/tag45.xml><?xml version="1.0" encoding="utf-8"?>
<p:tagLst xmlns:a="http://schemas.openxmlformats.org/drawingml/2006/main" xmlns:r="http://schemas.openxmlformats.org/officeDocument/2006/relationships" xmlns:p="http://schemas.openxmlformats.org/presentationml/2006/main">
  <p:tag name="ANCHORLEFT" val="None"/>
  <p:tag name="ANCHORTOP" val="None"/>
  <p:tag name="ANCHORRIGHT" val="Absolute"/>
  <p:tag name="ANCHORBOTTOM" val="None"/>
</p:tagLst>
</file>

<file path=ppt/tags/tag46.xml><?xml version="1.0" encoding="utf-8"?>
<p:tagLst xmlns:a="http://schemas.openxmlformats.org/drawingml/2006/main" xmlns:r="http://schemas.openxmlformats.org/officeDocument/2006/relationships" xmlns:p="http://schemas.openxmlformats.org/presentationml/2006/main">
  <p:tag name="ENABLESMARTRESIZE" val="True"/>
  <p:tag name="MINWIDTH" val="10"/>
  <p:tag name="MINHEIGHT" val="60"/>
</p:tagLst>
</file>

<file path=ppt/tags/tag47.xml><?xml version="1.0" encoding="utf-8"?>
<p:tagLst xmlns:a="http://schemas.openxmlformats.org/drawingml/2006/main" xmlns:r="http://schemas.openxmlformats.org/officeDocument/2006/relationships" xmlns:p="http://schemas.openxmlformats.org/presentationml/2006/main">
  <p:tag name="ANCHORLEFT" val="None"/>
  <p:tag name="ANCHORTOP" val="Absolute"/>
  <p:tag name="ANCHORRIGHT" val="Absolute"/>
  <p:tag name="ANCHORBOTTOM" val="Absolute"/>
</p:tagLst>
</file>

<file path=ppt/tags/tag48.xml><?xml version="1.0" encoding="utf-8"?>
<p:tagLst xmlns:a="http://schemas.openxmlformats.org/drawingml/2006/main" xmlns:r="http://schemas.openxmlformats.org/officeDocument/2006/relationships" xmlns:p="http://schemas.openxmlformats.org/presentationml/2006/main">
  <p:tag name="ANCHORLEFT" val="None"/>
  <p:tag name="ANCHORTOP" val="Absolute"/>
  <p:tag name="ANCHORRIGHT" val="Absolute"/>
  <p:tag name="ANCHORBOTTOM" val="Absolute"/>
</p:tagLst>
</file>

<file path=ppt/tags/tag49.xml><?xml version="1.0" encoding="utf-8"?>
<p:tagLst xmlns:a="http://schemas.openxmlformats.org/drawingml/2006/main" xmlns:r="http://schemas.openxmlformats.org/officeDocument/2006/relationships" xmlns:p="http://schemas.openxmlformats.org/presentationml/2006/main">
  <p:tag name="ANCHORLEFT" val="None"/>
  <p:tag name="ANCHORTOP" val="None"/>
  <p:tag name="ANCHORRIGHT" val="Absolute"/>
  <p:tag name="ANCHORBOTTOM" val="Absolute"/>
</p:tagLst>
</file>

<file path=ppt/tags/tag5.xml><?xml version="1.0" encoding="utf-8"?>
<p:tagLst xmlns:a="http://schemas.openxmlformats.org/drawingml/2006/main" xmlns:r="http://schemas.openxmlformats.org/officeDocument/2006/relationships" xmlns:p="http://schemas.openxmlformats.org/presentationml/2006/main">
  <p:tag name="ANCHORLEFT" val="Absolute"/>
  <p:tag name="ANCHORTOP" val="None"/>
  <p:tag name="ANCHORRIGHT" val="None"/>
  <p:tag name="ANCHORBOTTOM" val="None"/>
</p:tagLst>
</file>

<file path=ppt/tags/tag50.xml><?xml version="1.0" encoding="utf-8"?>
<p:tagLst xmlns:a="http://schemas.openxmlformats.org/drawingml/2006/main" xmlns:r="http://schemas.openxmlformats.org/officeDocument/2006/relationships" xmlns:p="http://schemas.openxmlformats.org/presentationml/2006/main">
  <p:tag name="ANCHORLEFT" val="None"/>
  <p:tag name="ANCHORTOP" val="None"/>
  <p:tag name="ANCHORRIGHT" val="Absolute"/>
  <p:tag name="ANCHORBOTTOM" val="Absolute"/>
</p:tagLst>
</file>

<file path=ppt/tags/tag51.xml><?xml version="1.0" encoding="utf-8"?>
<p:tagLst xmlns:a="http://schemas.openxmlformats.org/drawingml/2006/main" xmlns:r="http://schemas.openxmlformats.org/officeDocument/2006/relationships" xmlns:p="http://schemas.openxmlformats.org/presentationml/2006/main">
  <p:tag name="ANCHORLEFT" val="None"/>
  <p:tag name="ANCHORTOP" val="Absolute"/>
  <p:tag name="ANCHORRIGHT" val="Absolute"/>
  <p:tag name="ANCHORBOTTOM" val="None"/>
</p:tagLst>
</file>

<file path=ppt/tags/tag52.xml><?xml version="1.0" encoding="utf-8"?>
<p:tagLst xmlns:a="http://schemas.openxmlformats.org/drawingml/2006/main" xmlns:r="http://schemas.openxmlformats.org/officeDocument/2006/relationships" xmlns:p="http://schemas.openxmlformats.org/presentationml/2006/main">
  <p:tag name="ANCHORLEFT" val="None"/>
  <p:tag name="ANCHORTOP" val="Absolute"/>
  <p:tag name="ANCHORRIGHT" val="Absolute"/>
  <p:tag name="ANCHORBOTTOM" val="None"/>
</p:tagLst>
</file>

<file path=ppt/tags/tag53.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Absolute"/>
</p:tagLst>
</file>

<file path=ppt/tags/tag54.xml><?xml version="1.0" encoding="utf-8"?>
<p:tagLst xmlns:a="http://schemas.openxmlformats.org/drawingml/2006/main" xmlns:r="http://schemas.openxmlformats.org/officeDocument/2006/relationships" xmlns:p="http://schemas.openxmlformats.org/presentationml/2006/main">
  <p:tag name="ANCHORLEFT" val="Absolute"/>
  <p:tag name="ANCHORTOP" val="None"/>
  <p:tag name="ANCHORRIGHT" val="None"/>
  <p:tag name="ANCHORBOTTOM" val="None"/>
</p:tagLst>
</file>

<file path=ppt/tags/tag55.xml><?xml version="1.0" encoding="utf-8"?>
<p:tagLst xmlns:a="http://schemas.openxmlformats.org/drawingml/2006/main" xmlns:r="http://schemas.openxmlformats.org/officeDocument/2006/relationships" xmlns:p="http://schemas.openxmlformats.org/presentationml/2006/main">
  <p:tag name="ANCHORLEFT" val="Absolute"/>
  <p:tag name="ANCHORTOP" val="None"/>
  <p:tag name="ANCHORRIGHT" val="None"/>
  <p:tag name="ANCHORBOTTOM" val="None"/>
</p:tagLst>
</file>

<file path=ppt/tags/tag56.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Absolute"/>
</p:tagLst>
</file>

<file path=ppt/tags/tag57.xml><?xml version="1.0" encoding="utf-8"?>
<p:tagLst xmlns:a="http://schemas.openxmlformats.org/drawingml/2006/main" xmlns:r="http://schemas.openxmlformats.org/officeDocument/2006/relationships" xmlns:p="http://schemas.openxmlformats.org/presentationml/2006/main">
  <p:tag name="ANCHORLEFT" val="Absolute"/>
  <p:tag name="ANCHORTOP" val="None"/>
  <p:tag name="ANCHORRIGHT" val="None"/>
  <p:tag name="ANCHORBOTTOM" val="None"/>
</p:tagLst>
</file>

<file path=ppt/tags/tag58.xml><?xml version="1.0" encoding="utf-8"?>
<p:tagLst xmlns:a="http://schemas.openxmlformats.org/drawingml/2006/main" xmlns:r="http://schemas.openxmlformats.org/officeDocument/2006/relationships" xmlns:p="http://schemas.openxmlformats.org/presentationml/2006/main">
  <p:tag name="ANCHORLEFT" val="Absolute"/>
  <p:tag name="ANCHORTOP" val="None"/>
  <p:tag name="ANCHORRIGHT" val="None"/>
  <p:tag name="ANCHORBOTTOM" val="None"/>
</p:tagLst>
</file>

<file path=ppt/tags/tag59.xml><?xml version="1.0" encoding="utf-8"?>
<p:tagLst xmlns:a="http://schemas.openxmlformats.org/drawingml/2006/main" xmlns:r="http://schemas.openxmlformats.org/officeDocument/2006/relationships" xmlns:p="http://schemas.openxmlformats.org/presentationml/2006/main">
  <p:tag name="ENABLESMARTRESIZE" val="True"/>
</p:tagLst>
</file>

<file path=ppt/tags/tag6.xml><?xml version="1.0" encoding="utf-8"?>
<p:tagLst xmlns:a="http://schemas.openxmlformats.org/drawingml/2006/main" xmlns:r="http://schemas.openxmlformats.org/officeDocument/2006/relationships" xmlns:p="http://schemas.openxmlformats.org/presentationml/2006/main">
  <p:tag name="ANCHORLEFT" val="None"/>
  <p:tag name="ANCHORTOP" val="Absolute"/>
  <p:tag name="ANCHORRIGHT" val="Absolute"/>
  <p:tag name="ANCHORBOTTOM" val="Absolute"/>
</p:tagLst>
</file>

<file path=ppt/tags/tag60.xml><?xml version="1.0" encoding="utf-8"?>
<p:tagLst xmlns:a="http://schemas.openxmlformats.org/drawingml/2006/main" xmlns:r="http://schemas.openxmlformats.org/officeDocument/2006/relationships" xmlns:p="http://schemas.openxmlformats.org/presentationml/2006/main">
  <p:tag name="ENABLESMARTRESIZE" val="True"/>
</p:tagLst>
</file>

<file path=ppt/tags/tag61.xml><?xml version="1.0" encoding="utf-8"?>
<p:tagLst xmlns:a="http://schemas.openxmlformats.org/drawingml/2006/main" xmlns:r="http://schemas.openxmlformats.org/officeDocument/2006/relationships" xmlns:p="http://schemas.openxmlformats.org/presentationml/2006/main">
  <p:tag name="ENABLESMARTRESIZE" val="True"/>
</p:tagLst>
</file>

<file path=ppt/tags/tag62.xml><?xml version="1.0" encoding="utf-8"?>
<p:tagLst xmlns:a="http://schemas.openxmlformats.org/drawingml/2006/main" xmlns:r="http://schemas.openxmlformats.org/officeDocument/2006/relationships" xmlns:p="http://schemas.openxmlformats.org/presentationml/2006/main">
  <p:tag name="ENABLESMARTRESIZE" val="True"/>
  <p:tag name="MINWIDTH" val="10"/>
  <p:tag name="MINHEIGHT" val="60"/>
</p:tagLst>
</file>

<file path=ppt/tags/tag63.xml><?xml version="1.0" encoding="utf-8"?>
<p:tagLst xmlns:a="http://schemas.openxmlformats.org/drawingml/2006/main" xmlns:r="http://schemas.openxmlformats.org/officeDocument/2006/relationships" xmlns:p="http://schemas.openxmlformats.org/presentationml/2006/main">
  <p:tag name="ENABLESMARTRESIZE" val="True"/>
  <p:tag name="MINWIDTH" val="60"/>
  <p:tag name="MINHEIGHT" val="10"/>
</p:tagLst>
</file>

<file path=ppt/tags/tag64.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Absolute"/>
</p:tagLst>
</file>

<file path=ppt/tags/tag65.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BOTTOM" val="Absolute"/>
</p:tagLst>
</file>

<file path=ppt/tags/tag66.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None"/>
  <p:tag name="ANCHORBOTTOM" val="Absolute"/>
</p:tagLst>
</file>

<file path=ppt/tags/tag67.xml><?xml version="1.0" encoding="utf-8"?>
<p:tagLst xmlns:a="http://schemas.openxmlformats.org/drawingml/2006/main" xmlns:r="http://schemas.openxmlformats.org/officeDocument/2006/relationships" xmlns:p="http://schemas.openxmlformats.org/presentationml/2006/main">
  <p:tag name="ANCHORLEFT" val="Absolute"/>
  <p:tag name="ANCHORTOP" val="None"/>
  <p:tag name="ANCHORRIGHT" val="None"/>
  <p:tag name="ANCHORBOTTOM" val="None"/>
</p:tagLst>
</file>

<file path=ppt/tags/tag68.xml><?xml version="1.0" encoding="utf-8"?>
<p:tagLst xmlns:a="http://schemas.openxmlformats.org/drawingml/2006/main" xmlns:r="http://schemas.openxmlformats.org/officeDocument/2006/relationships" xmlns:p="http://schemas.openxmlformats.org/presentationml/2006/main">
  <p:tag name="ANCHORLEFT" val="None"/>
  <p:tag name="ANCHORTOP" val="Absolute"/>
  <p:tag name="ANCHORRIGHT" val="Absolute"/>
  <p:tag name="ANCHORBOTTOM" val="Absolute"/>
</p:tagLst>
</file>

<file path=ppt/tags/tag69.xml><?xml version="1.0" encoding="utf-8"?>
<p:tagLst xmlns:a="http://schemas.openxmlformats.org/drawingml/2006/main" xmlns:r="http://schemas.openxmlformats.org/officeDocument/2006/relationships" xmlns:p="http://schemas.openxmlformats.org/presentationml/2006/main">
  <p:tag name="ANCHORLEFT" val="None"/>
  <p:tag name="ANCHORTOP" val="None"/>
  <p:tag name="ANCHORRIGHT" val="Absolute"/>
  <p:tag name="ANCHORBOTTOM" val="None"/>
</p:tagLst>
</file>

<file path=ppt/tags/tag7.xml><?xml version="1.0" encoding="utf-8"?>
<p:tagLst xmlns:a="http://schemas.openxmlformats.org/drawingml/2006/main" xmlns:r="http://schemas.openxmlformats.org/officeDocument/2006/relationships" xmlns:p="http://schemas.openxmlformats.org/presentationml/2006/main">
  <p:tag name="ANCHORLEFT" val="None"/>
  <p:tag name="ANCHORTOP" val="None"/>
  <p:tag name="ANCHORRIGHT" val="Absolute"/>
  <p:tag name="ANCHORBOTTOM" val="None"/>
</p:tagLst>
</file>

<file path=ppt/tags/tag70.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Absolute"/>
</p:tagLst>
</file>

<file path=ppt/tags/tag71.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Lst>
</file>

<file path=ppt/tags/tag72.xml><?xml version="1.0" encoding="utf-8"?>
<p:tagLst xmlns:a="http://schemas.openxmlformats.org/drawingml/2006/main" xmlns:r="http://schemas.openxmlformats.org/officeDocument/2006/relationships" xmlns:p="http://schemas.openxmlformats.org/presentationml/2006/main">
  <p:tag name="ANCHORLEFT" val="Absolute"/>
  <p:tag name="ANCHORTOP" val="None"/>
  <p:tag name="ANCHORRIGHT" val="Absolute"/>
  <p:tag name="ANCHORBOTTOM" val="Absolute"/>
</p:tagLst>
</file>

<file path=ppt/tags/tag73.xml><?xml version="1.0" encoding="utf-8"?>
<p:tagLst xmlns:a="http://schemas.openxmlformats.org/drawingml/2006/main" xmlns:r="http://schemas.openxmlformats.org/officeDocument/2006/relationships" xmlns:p="http://schemas.openxmlformats.org/presentationml/2006/main">
  <p:tag name="ANCHORLEFT" val="None"/>
  <p:tag name="ANCHORTOP" val="None"/>
  <p:tag name="ANCHORRIGHT" val="None"/>
  <p:tag name="ANCHORBOTTOM" val="Absolute"/>
</p:tagLst>
</file>

<file path=ppt/tags/tag74.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None"/>
</p:tagLst>
</file>

<file path=ppt/tags/tag75.xml><?xml version="1.0" encoding="utf-8"?>
<p:tagLst xmlns:a="http://schemas.openxmlformats.org/drawingml/2006/main" xmlns:r="http://schemas.openxmlformats.org/officeDocument/2006/relationships" xmlns:p="http://schemas.openxmlformats.org/presentationml/2006/main">
  <p:tag name="ANCHORLEFT" val="None"/>
  <p:tag name="ANCHORTOP" val="Absolute"/>
  <p:tag name="ANCHORRIGHT" val="None"/>
  <p:tag name="ANCHORBOTTOM" val="None"/>
</p:tagLst>
</file>

<file path=ppt/tags/tag76.xml><?xml version="1.0" encoding="utf-8"?>
<p:tagLst xmlns:a="http://schemas.openxmlformats.org/drawingml/2006/main" xmlns:r="http://schemas.openxmlformats.org/officeDocument/2006/relationships" xmlns:p="http://schemas.openxmlformats.org/presentationml/2006/main">
  <p:tag name="ANCHORRIGHT" val="None"/>
</p:tagLst>
</file>

<file path=ppt/tags/tag77.xml><?xml version="1.0" encoding="utf-8"?>
<p:tagLst xmlns:a="http://schemas.openxmlformats.org/drawingml/2006/main" xmlns:r="http://schemas.openxmlformats.org/officeDocument/2006/relationships" xmlns:p="http://schemas.openxmlformats.org/presentationml/2006/main">
  <p:tag name="ANCHORLEFT" val="Absolute"/>
  <p:tag name="ANCHORTOP" val="None"/>
  <p:tag name="ANCHORRIGHT" val="None"/>
  <p:tag name="ANCHORBOTTOM" val="None"/>
</p:tagLst>
</file>

<file path=ppt/tags/tag78.xml><?xml version="1.0" encoding="utf-8"?>
<p:tagLst xmlns:a="http://schemas.openxmlformats.org/drawingml/2006/main" xmlns:r="http://schemas.openxmlformats.org/officeDocument/2006/relationships" xmlns:p="http://schemas.openxmlformats.org/presentationml/2006/main">
  <p:tag name="ANCHORLEFT" val="None"/>
</p:tagLst>
</file>

<file path=ppt/tags/tag79.xml><?xml version="1.0" encoding="utf-8"?>
<p:tagLst xmlns:a="http://schemas.openxmlformats.org/drawingml/2006/main" xmlns:r="http://schemas.openxmlformats.org/officeDocument/2006/relationships" xmlns:p="http://schemas.openxmlformats.org/presentationml/2006/main">
  <p:tag name="ANCHORLEFT" val="None"/>
  <p:tag name="ANCHORTOP" val="None"/>
  <p:tag name="ANCHORRIGHT" val="Absolute"/>
  <p:tag name="ANCHORBOTTOM" val="None"/>
</p:tagLst>
</file>

<file path=ppt/tags/tag8.xml><?xml version="1.0" encoding="utf-8"?>
<p:tagLst xmlns:a="http://schemas.openxmlformats.org/drawingml/2006/main" xmlns:r="http://schemas.openxmlformats.org/officeDocument/2006/relationships" xmlns:p="http://schemas.openxmlformats.org/presentationml/2006/main">
  <p:tag name="ENABLESMARTRESIZE" val="True"/>
  <p:tag name="MINWIDTH" val="10"/>
  <p:tag name="MINHEIGHT" val="60"/>
</p:tagLst>
</file>

<file path=ppt/tags/tag80.xml><?xml version="1.0" encoding="utf-8"?>
<p:tagLst xmlns:a="http://schemas.openxmlformats.org/drawingml/2006/main" xmlns:r="http://schemas.openxmlformats.org/officeDocument/2006/relationships" xmlns:p="http://schemas.openxmlformats.org/presentationml/2006/main">
  <p:tag name="ANCHORLEFT" val="Absolute"/>
  <p:tag name="ANCHORRIGHT" val="Absolute"/>
</p:tagLst>
</file>

<file path=ppt/tags/tag81.xml><?xml version="1.0" encoding="utf-8"?>
<p:tagLst xmlns:a="http://schemas.openxmlformats.org/drawingml/2006/main" xmlns:r="http://schemas.openxmlformats.org/officeDocument/2006/relationships" xmlns:p="http://schemas.openxmlformats.org/presentationml/2006/main">
  <p:tag name="ANCHORRIGHT" val="Absolute"/>
</p:tagLst>
</file>

<file path=ppt/tags/tag82.xml><?xml version="1.0" encoding="utf-8"?>
<p:tagLst xmlns:a="http://schemas.openxmlformats.org/drawingml/2006/main" xmlns:r="http://schemas.openxmlformats.org/officeDocument/2006/relationships" xmlns:p="http://schemas.openxmlformats.org/presentationml/2006/main">
  <p:tag name="ANCHORLEFT" val="None"/>
</p:tagLst>
</file>

<file path=ppt/tags/tag83.xml><?xml version="1.0" encoding="utf-8"?>
<p:tagLst xmlns:a="http://schemas.openxmlformats.org/drawingml/2006/main" xmlns:r="http://schemas.openxmlformats.org/officeDocument/2006/relationships" xmlns:p="http://schemas.openxmlformats.org/presentationml/2006/main">
  <p:tag name="ANCHORLEFT" val="None"/>
  <p:tag name="ANCHORTOP" val="None"/>
  <p:tag name="ANCHORRIGHT" val="Absolute"/>
  <p:tag name="ANCHORBOTTOM" val="None"/>
</p:tagLst>
</file>

<file path=ppt/tags/tag84.xml><?xml version="1.0" encoding="utf-8"?>
<p:tagLst xmlns:a="http://schemas.openxmlformats.org/drawingml/2006/main" xmlns:r="http://schemas.openxmlformats.org/officeDocument/2006/relationships" xmlns:p="http://schemas.openxmlformats.org/presentationml/2006/main">
  <p:tag name="ANCHORLEFT" val="None"/>
  <p:tag name="ANCHORTOP" val="Absolute"/>
  <p:tag name="ANCHORRIGHT" val="Absolute"/>
  <p:tag name="ANCHORBOTTOM" val="Absolute"/>
</p:tagLst>
</file>

<file path=ppt/tags/tag85.xml><?xml version="1.0" encoding="utf-8"?>
<p:tagLst xmlns:a="http://schemas.openxmlformats.org/drawingml/2006/main" xmlns:r="http://schemas.openxmlformats.org/officeDocument/2006/relationships" xmlns:p="http://schemas.openxmlformats.org/presentationml/2006/main">
  <p:tag name="ANCHORLEFT" val="None"/>
  <p:tag name="ANCHORTOP" val="None"/>
  <p:tag name="ANCHORRIGHT" val="Absolute"/>
  <p:tag name="ANCHORBOTTOM" val="None"/>
</p:tagLst>
</file>

<file path=ppt/tags/tag86.xml><?xml version="1.0" encoding="utf-8"?>
<p:tagLst xmlns:a="http://schemas.openxmlformats.org/drawingml/2006/main" xmlns:r="http://schemas.openxmlformats.org/officeDocument/2006/relationships" xmlns:p="http://schemas.openxmlformats.org/presentationml/2006/main">
  <p:tag name="ENABLESMARTRESIZE" val="True"/>
  <p:tag name="MINWIDTH" val="60"/>
  <p:tag name="MINHEIGHT" val="10"/>
</p:tagLst>
</file>

<file path=ppt/tags/tag87.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Absolute"/>
</p:tagLst>
</file>

<file path=ppt/tags/tag88.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BOTTOM" val="Absolute"/>
</p:tagLst>
</file>

<file path=ppt/tags/tag89.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None"/>
  <p:tag name="ANCHORBOTTOM" val="Absolute"/>
</p:tagLst>
</file>

<file path=ppt/tags/tag9.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Absolute"/>
</p:tagLst>
</file>

<file path=ppt/tags/tag90.xml><?xml version="1.0" encoding="utf-8"?>
<p:tagLst xmlns:a="http://schemas.openxmlformats.org/drawingml/2006/main" xmlns:r="http://schemas.openxmlformats.org/officeDocument/2006/relationships" xmlns:p="http://schemas.openxmlformats.org/presentationml/2006/main">
  <p:tag name="ANCHORLEFT" val="Absolute"/>
  <p:tag name="ANCHORTOP" val="None"/>
  <p:tag name="ANCHORRIGHT" val="None"/>
  <p:tag name="ANCHORBOTTOM" val="None"/>
</p:tagLst>
</file>

<file path=ppt/tags/tag91.xml><?xml version="1.0" encoding="utf-8"?>
<p:tagLst xmlns:a="http://schemas.openxmlformats.org/drawingml/2006/main" xmlns:r="http://schemas.openxmlformats.org/officeDocument/2006/relationships" xmlns:p="http://schemas.openxmlformats.org/presentationml/2006/main">
  <p:tag name="ANCHORLEFT" val="None"/>
  <p:tag name="ANCHORTOP" val="Absolute"/>
  <p:tag name="ANCHORRIGHT" val="Absolute"/>
  <p:tag name="ANCHORBOTTOM" val="Absolute"/>
</p:tagLst>
</file>

<file path=ppt/tags/tag92.xml><?xml version="1.0" encoding="utf-8"?>
<p:tagLst xmlns:a="http://schemas.openxmlformats.org/drawingml/2006/main" xmlns:r="http://schemas.openxmlformats.org/officeDocument/2006/relationships" xmlns:p="http://schemas.openxmlformats.org/presentationml/2006/main">
  <p:tag name="ANCHORLEFT" val="None"/>
  <p:tag name="ANCHORTOP" val="None"/>
  <p:tag name="ANCHORRIGHT" val="Absolute"/>
  <p:tag name="ANCHORBOTTOM" val="None"/>
</p:tagLst>
</file>

<file path=ppt/tags/tag93.xml><?xml version="1.0" encoding="utf-8"?>
<p:tagLst xmlns:a="http://schemas.openxmlformats.org/drawingml/2006/main" xmlns:r="http://schemas.openxmlformats.org/officeDocument/2006/relationships" xmlns:p="http://schemas.openxmlformats.org/presentationml/2006/main">
  <p:tag name="ENABLESMARTRESIZE" val="True"/>
  <p:tag name="MINWIDTH" val="10"/>
  <p:tag name="MINHEIGHT" val="60"/>
</p:tagLst>
</file>

<file path=ppt/tags/tag94.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Absolute"/>
</p:tagLst>
</file>

<file path=ppt/tags/tag95.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Lst>
</file>

<file path=ppt/tags/tag96.xml><?xml version="1.0" encoding="utf-8"?>
<p:tagLst xmlns:a="http://schemas.openxmlformats.org/drawingml/2006/main" xmlns:r="http://schemas.openxmlformats.org/officeDocument/2006/relationships" xmlns:p="http://schemas.openxmlformats.org/presentationml/2006/main">
  <p:tag name="ANCHORLEFT" val="Absolute"/>
  <p:tag name="ANCHORTOP" val="None"/>
  <p:tag name="ANCHORRIGHT" val="Absolute"/>
  <p:tag name="ANCHORBOTTOM" val="Absolute"/>
</p:tagLst>
</file>

<file path=ppt/tags/tag97.xml><?xml version="1.0" encoding="utf-8"?>
<p:tagLst xmlns:a="http://schemas.openxmlformats.org/drawingml/2006/main" xmlns:r="http://schemas.openxmlformats.org/officeDocument/2006/relationships" xmlns:p="http://schemas.openxmlformats.org/presentationml/2006/main">
  <p:tag name="ANCHORLEFT" val="None"/>
  <p:tag name="ANCHORTOP" val="None"/>
  <p:tag name="ANCHORRIGHT" val="None"/>
  <p:tag name="ANCHORBOTTOM" val="Absolute"/>
</p:tagLst>
</file>

<file path=ppt/tags/tag98.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None"/>
</p:tagLst>
</file>

<file path=ppt/tags/tag99.xml><?xml version="1.0" encoding="utf-8"?>
<p:tagLst xmlns:a="http://schemas.openxmlformats.org/drawingml/2006/main" xmlns:r="http://schemas.openxmlformats.org/officeDocument/2006/relationships" xmlns:p="http://schemas.openxmlformats.org/presentationml/2006/main">
  <p:tag name="ANCHORLEFT" val="None"/>
  <p:tag name="ANCHORTOP" val="Absolute"/>
  <p:tag name="ANCHORRIGHT" val="None"/>
  <p:tag name="ANCHORBOTTOM" val="None"/>
</p:tagLst>
</file>

<file path=ppt/theme/theme1.xml><?xml version="1.0" encoding="utf-8"?>
<a:theme xmlns:a="http://schemas.openxmlformats.org/drawingml/2006/main" name="Office Theme">
  <a:themeElements>
    <a:clrScheme name="Grayscale Palette">
      <a:dk1>
        <a:srgbClr val="262626"/>
      </a:dk1>
      <a:lt1>
        <a:srgbClr val="FFFFFF"/>
      </a:lt1>
      <a:dk2>
        <a:srgbClr val="7F7F7F"/>
      </a:dk2>
      <a:lt2>
        <a:srgbClr val="F8F8F8"/>
      </a:lt2>
      <a:accent1>
        <a:srgbClr val="808080"/>
      </a:accent1>
      <a:accent2>
        <a:srgbClr val="969696"/>
      </a:accent2>
      <a:accent3>
        <a:srgbClr val="B2B2B2"/>
      </a:accent3>
      <a:accent4>
        <a:srgbClr val="C0C0C0"/>
      </a:accent4>
      <a:accent5>
        <a:srgbClr val="C0C0C0"/>
      </a:accent5>
      <a:accent6>
        <a:srgbClr val="DDDDDD"/>
      </a:accent6>
      <a:hlink>
        <a:srgbClr val="262626"/>
      </a:hlink>
      <a:folHlink>
        <a:srgbClr val="3F3F3F"/>
      </a:folHlink>
    </a:clrScheme>
    <a:fontScheme name="Windows 8 Wireframing">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bg1">
            <a:lumMod val="85000"/>
          </a:schemeClr>
        </a:solidFill>
        <a:ln w="6350" cap="flat" cmpd="sng" algn="ctr">
          <a:solidFill>
            <a:srgbClr val="333333"/>
          </a:solidFill>
          <a:prstDash val="solid"/>
          <a:round/>
          <a:headEnd type="none" w="med" len="med"/>
          <a:tailEnd type="none" w="med" len="med"/>
        </a:ln>
        <a:effectLst/>
      </a:spPr>
      <a:bodyPr rtlCol="0" anchor="ctr"/>
      <a:lstStyle>
        <a:defPPr algn="ctr">
          <a:defRPr sz="900" dirty="0" smtClean="0">
            <a:solidFill>
              <a:srgbClr val="262626"/>
            </a:solidFill>
            <a:latin typeface="Segoe UI" pitchFamily="34" charset="0"/>
            <a:ea typeface="Segoe UI" pitchFamily="34" charset="0"/>
            <a:cs typeface="Segoe UI"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1732</Words>
  <Application>Microsoft Office PowerPoint</Application>
  <PresentationFormat>ワイド画面</PresentationFormat>
  <Paragraphs>228</Paragraphs>
  <Slides>18</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18</vt:i4>
      </vt:variant>
    </vt:vector>
  </HeadingPairs>
  <TitlesOfParts>
    <vt:vector size="26" baseType="lpstr">
      <vt:lpstr>Arial</vt:lpstr>
      <vt:lpstr>Calibri</vt:lpstr>
      <vt:lpstr>Consolas</vt:lpstr>
      <vt:lpstr>Segoe Print</vt:lpstr>
      <vt:lpstr>Segoe UI</vt:lpstr>
      <vt:lpstr>Segoe UI Light</vt:lpstr>
      <vt:lpstr>Segoe UI Symbol</vt:lpstr>
      <vt:lpstr>Office Theme</vt:lpstr>
      <vt:lpstr>画面イメージ(N班)</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Common Controls (1/2)</vt:lpstr>
      <vt:lpstr>Common Controls (2/2)</vt:lpstr>
      <vt:lpstr>Grid View (with Groups)</vt:lpstr>
      <vt:lpstr>List View &amp; Charms</vt:lpstr>
      <vt:lpstr>PowerPoint プレゼンテーション</vt:lpstr>
      <vt:lpstr>PowerPoint プレゼンテーション</vt:lpstr>
      <vt:lpstr>Text Styles</vt:lpstr>
      <vt:lpstr>Icons (1/2)</vt:lpstr>
      <vt:lpstr>Icons (2/2)</vt:lpstr>
      <vt:lpstr>Touch Gestures</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2017-08-22T06:26:11Z</dcterms:created>
  <dcterms:modified xsi:type="dcterms:W3CDTF">2017-08-22T11:48:31Z</dcterms:modified>
</cp:coreProperties>
</file>