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300" r:id="rId5"/>
    <p:sldId id="297" r:id="rId6"/>
    <p:sldId id="299" r:id="rId7"/>
    <p:sldId id="262" r:id="rId8"/>
    <p:sldId id="288" r:id="rId9"/>
    <p:sldId id="263" r:id="rId10"/>
    <p:sldId id="264" r:id="rId11"/>
    <p:sldId id="268" r:id="rId12"/>
    <p:sldId id="269" r:id="rId13"/>
    <p:sldId id="265" r:id="rId14"/>
    <p:sldId id="266" r:id="rId15"/>
    <p:sldId id="267" r:id="rId16"/>
    <p:sldId id="271" r:id="rId17"/>
    <p:sldId id="273" r:id="rId18"/>
    <p:sldId id="274" r:id="rId19"/>
    <p:sldId id="275" r:id="rId20"/>
    <p:sldId id="276" r:id="rId21"/>
    <p:sldId id="277" r:id="rId22"/>
    <p:sldId id="287" r:id="rId23"/>
    <p:sldId id="289" r:id="rId24"/>
    <p:sldId id="279" r:id="rId25"/>
    <p:sldId id="282" r:id="rId26"/>
    <p:sldId id="291" r:id="rId27"/>
    <p:sldId id="292" r:id="rId28"/>
    <p:sldId id="293" r:id="rId29"/>
    <p:sldId id="294" r:id="rId30"/>
    <p:sldId id="296" r:id="rId31"/>
    <p:sldId id="295" r:id="rId32"/>
    <p:sldId id="301" r:id="rId33"/>
    <p:sldId id="290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FED80-6C45-4D4E-8505-55A42E40542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0C021-A5BD-4EE3-A550-123E40DB4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33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0C021-A5BD-4EE3-A550-123E40DB41F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39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0C021-A5BD-4EE3-A550-123E40DB41F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03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580DD-B270-4D2E-B1B5-DC91A190C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59E708-454E-42DE-9D95-FF8D322AE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24094B-361C-46B9-B043-AB77D045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7185-3A25-4208-B7AF-B19A0C5060BE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F02B8-0E5B-4EC0-B66C-45E47866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2CCFFA-A8D2-4C55-803F-47541A7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51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29062-0A5E-4028-98C6-ECA6364D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54A628-2E02-467F-93CC-4B6701FC2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B6D8F-94D9-48CC-84EF-E319BA0F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13B5-3C24-4683-8053-05403266A4D2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861BE-3CFD-403D-88CB-EF6163F0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559FA9-067E-4D3B-8C83-AB593843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43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C06D9B-C398-4744-AB4D-D56BD1FFB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342AF2-6924-4BDD-AD2B-1922D558C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BF03A-8885-4764-A7A5-62BD0784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86D2-490D-4C00-A827-34EB4A1F1234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ECF2C6-D636-4C8F-B832-27096CA1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37385-AE8C-4FB1-91DC-754DCAFB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4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A64AE-D393-416A-80F0-0AC5A71D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1D486-E87D-4F18-AA06-F35F85CA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C0F49C-C516-44B7-ACA4-667C58E7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B6D-E603-4F4E-A0F2-FBF34D8C547F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2E089B-7B39-4B59-85BF-ADE27BBB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3AAAD2-17CC-45E8-99B5-EA145974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66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1CC4D-0A8B-4D5A-B2A8-9306A5C6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D8DFA7-9E21-4B99-96F5-1BB43539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1621FF-35CA-4DE3-B760-0C4BD5A6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18A-15F6-4BB7-A26D-B176A55381A4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4C8E01-D26A-4251-944A-1E3F0FC6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000F54-E1E0-44D9-B378-CAE08C29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18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34D60-7D36-483F-ACF9-2C5EF256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584133-E7C6-44EB-AAFE-03524C505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0E1813-C63D-4D27-AABE-2268BE45C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A42964-42EB-447D-94ED-B00C8043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113F-CAC1-4AC6-860F-6F324FA57EA5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463840-1918-4E66-A77A-6D06EEB0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30F537-9D03-4E2F-9DCE-F9FA21A4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39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708BB-922E-46A9-AF9C-FEEB4B01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6323AF-29BB-4407-A05E-662C2AD4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4A78CD-FA5F-4602-9A69-A3635A6A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9596CF-249B-4619-8B96-FDC456D4C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4B77B9-C751-4A6E-AC0A-62622EFB2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B15CBF-2038-4529-B594-7BB483E5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7211-24D1-46D5-A5CA-8D298094276A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26B98E-3FC7-44A7-9994-7BDDD46A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1A1C6F-DACE-4A95-86F5-A134695B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63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A265A-5D2F-443B-A509-39879527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9EDE75-1971-4009-8A7E-7D325FF4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E87B-68BB-4DA7-AF63-0A7A673DABFB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E6D7FF-B158-49A0-854B-116E180A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AB425E-3BFA-470B-8525-F89AACF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7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E32844-3111-4077-BCC5-E7031B09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BCA5-34BA-48EA-992C-BDFD7574BBE0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26E46A-DF5A-4D2A-8318-6749EC0A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A6223B-C43B-46B3-9F73-DDD12CB3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7C584-CF5D-4028-8227-208CFC33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74CD0-C0CF-45CD-8F5C-FAA4554F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7A2A20-0537-4440-AB5A-9B1BD1CCB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5E9C11-31D3-49D9-B1C4-375398EF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73E3-F25F-453D-9E3C-1E4DB10F9540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ABB1D5-088B-451D-AAC8-1A25D9EE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79F289-74DA-44BD-8C69-CA3FB940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5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DC84B-7858-477F-9FF5-03B686A9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3A5129-D24D-4D77-B641-8EBFDAC7E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9C3B9C-014B-4061-9523-9BCB111FB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34E540-9460-4C42-888B-555675DE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F0DD-2ED1-48AE-8287-ACF4DEB115FC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08919E-9C6A-4B4E-A0CE-16BFEDC1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2BFC73-6BEF-4860-ADFC-EBBD1C01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9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7D89B7-D849-40DC-869D-3D7E449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ADDFFE-0FE7-404E-9D32-DA2A357D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901387-B472-40B5-B636-4E449FCF2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3F5C-A607-48DC-A684-840AF25CE206}" type="datetime1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E78C5A-1324-4229-831B-EF08956D8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EB674-BAE3-4057-B49F-25E01E62F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280A-DF1C-4255-9BA8-929C691A4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8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04C1F7-D03C-4463-A290-16AC0807E37D}"/>
              </a:ext>
            </a:extLst>
          </p:cNvPr>
          <p:cNvSpPr/>
          <p:nvPr/>
        </p:nvSpPr>
        <p:spPr>
          <a:xfrm>
            <a:off x="2561771" y="844884"/>
            <a:ext cx="7068458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C42EC0-01AE-44AC-85D4-8D729803B894}"/>
              </a:ext>
            </a:extLst>
          </p:cNvPr>
          <p:cNvSpPr/>
          <p:nvPr/>
        </p:nvSpPr>
        <p:spPr>
          <a:xfrm>
            <a:off x="2518611" y="6497052"/>
            <a:ext cx="7111618" cy="12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6F50E0-E031-4789-A380-EDAB0597FFDE}"/>
              </a:ext>
            </a:extLst>
          </p:cNvPr>
          <p:cNvSpPr txBox="1"/>
          <p:nvPr/>
        </p:nvSpPr>
        <p:spPr>
          <a:xfrm>
            <a:off x="1613647" y="1456686"/>
            <a:ext cx="9753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circuit Synthesis</a:t>
            </a:r>
            <a:endParaRPr lang="zh-TW" altLang="en-US" sz="6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2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10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20877C-3A01-468F-812A-3987BDBD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87" y="1309743"/>
            <a:ext cx="3284752" cy="48050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B3B8AC5-AD05-4678-AF81-0F947F67F05D}"/>
              </a:ext>
            </a:extLst>
          </p:cNvPr>
          <p:cNvSpPr txBox="1"/>
          <p:nvPr/>
        </p:nvSpPr>
        <p:spPr>
          <a:xfrm>
            <a:off x="1169518" y="6061951"/>
            <a:ext cx="375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week11_Quantum Gates &amp; Circuits_2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25D4BD-C02C-4948-A12D-344A2FD67EBF}"/>
              </a:ext>
            </a:extLst>
          </p:cNvPr>
          <p:cNvSpPr txBox="1"/>
          <p:nvPr/>
        </p:nvSpPr>
        <p:spPr>
          <a:xfrm>
            <a:off x="4620425" y="2351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F7397E-87E1-4C32-AB1E-90FE7D4F6205}"/>
              </a:ext>
            </a:extLst>
          </p:cNvPr>
          <p:cNvSpPr txBox="1"/>
          <p:nvPr/>
        </p:nvSpPr>
        <p:spPr>
          <a:xfrm>
            <a:off x="4620425" y="27905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02F0D0-A69D-4B65-AA23-76BFC80DB8A6}"/>
              </a:ext>
            </a:extLst>
          </p:cNvPr>
          <p:cNvSpPr txBox="1"/>
          <p:nvPr/>
        </p:nvSpPr>
        <p:spPr>
          <a:xfrm>
            <a:off x="4620425" y="32505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677953-5523-4FFB-B6CF-257D76F60537}"/>
              </a:ext>
            </a:extLst>
          </p:cNvPr>
          <p:cNvSpPr txBox="1"/>
          <p:nvPr/>
        </p:nvSpPr>
        <p:spPr>
          <a:xfrm>
            <a:off x="4620425" y="3720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6481D1A-E859-4559-8633-3BB0C93DF86C}"/>
              </a:ext>
            </a:extLst>
          </p:cNvPr>
          <p:cNvSpPr txBox="1"/>
          <p:nvPr/>
        </p:nvSpPr>
        <p:spPr>
          <a:xfrm>
            <a:off x="4626459" y="41544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C0DAEC-2116-4436-A6FC-36DBB475A9F1}"/>
              </a:ext>
            </a:extLst>
          </p:cNvPr>
          <p:cNvSpPr txBox="1"/>
          <p:nvPr/>
        </p:nvSpPr>
        <p:spPr>
          <a:xfrm>
            <a:off x="4617494" y="45927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D1474-C835-46B5-BC7C-9061902F6B60}"/>
              </a:ext>
            </a:extLst>
          </p:cNvPr>
          <p:cNvSpPr txBox="1"/>
          <p:nvPr/>
        </p:nvSpPr>
        <p:spPr>
          <a:xfrm>
            <a:off x="4617494" y="50241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8142CA-A040-41F0-835C-32F2F7028A0C}"/>
              </a:ext>
            </a:extLst>
          </p:cNvPr>
          <p:cNvSpPr txBox="1"/>
          <p:nvPr/>
        </p:nvSpPr>
        <p:spPr>
          <a:xfrm>
            <a:off x="4617494" y="54988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8A73988-BF00-4CAF-9956-F6840490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95" y="1831882"/>
            <a:ext cx="4772691" cy="362001"/>
          </a:xfrm>
          <a:prstGeom prst="rect">
            <a:avLst/>
          </a:prstGeom>
        </p:spPr>
      </p:pic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7E473350-F72C-4225-BF48-0FCF9615C6C0}"/>
              </a:ext>
            </a:extLst>
          </p:cNvPr>
          <p:cNvSpPr/>
          <p:nvPr/>
        </p:nvSpPr>
        <p:spPr>
          <a:xfrm>
            <a:off x="5792478" y="1864351"/>
            <a:ext cx="448235" cy="344930"/>
          </a:xfrm>
          <a:prstGeom prst="rightArrow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2F9B7BE9-0D46-4FEE-8461-3AB6C070C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810" y="4286060"/>
            <a:ext cx="3134162" cy="8954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03F70FD-5F78-457C-A040-AB449D59B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351" y="3021419"/>
            <a:ext cx="4353533" cy="409632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960C00AC-C3FC-4461-BDB4-7C8837A4C9A7}"/>
              </a:ext>
            </a:extLst>
          </p:cNvPr>
          <p:cNvSpPr txBox="1"/>
          <p:nvPr/>
        </p:nvSpPr>
        <p:spPr>
          <a:xfrm>
            <a:off x="5911002" y="2643985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440985-9B0F-4E14-9201-EB8CDEFB2A2C}"/>
              </a:ext>
            </a:extLst>
          </p:cNvPr>
          <p:cNvSpPr txBox="1"/>
          <p:nvPr/>
        </p:nvSpPr>
        <p:spPr>
          <a:xfrm>
            <a:off x="6016595" y="3951537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FF5D54A-BECB-4BE6-97A0-F18D82613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795" y="3453848"/>
            <a:ext cx="316274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9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9" grpId="0"/>
      <p:bldP spid="20" grpId="0"/>
      <p:bldP spid="22" grpId="0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11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8426BAE-0AF7-4B91-A69D-57A12426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60" y="1445960"/>
            <a:ext cx="3207804" cy="449838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57BDBC-609C-46BC-8242-D99A176A2B7A}"/>
              </a:ext>
            </a:extLst>
          </p:cNvPr>
          <p:cNvSpPr txBox="1"/>
          <p:nvPr/>
        </p:nvSpPr>
        <p:spPr>
          <a:xfrm>
            <a:off x="5558032" y="1368989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D9F7CE-7431-4724-9C3C-09A40AEA9868}"/>
              </a:ext>
            </a:extLst>
          </p:cNvPr>
          <p:cNvSpPr txBox="1"/>
          <p:nvPr/>
        </p:nvSpPr>
        <p:spPr>
          <a:xfrm>
            <a:off x="5670719" y="3336505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86C376-FA84-4C02-AD55-CEDE0D8E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46" y="1851776"/>
            <a:ext cx="4391638" cy="2667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D77EB2-06D6-4048-A652-8F0ECFD79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246" y="2690866"/>
            <a:ext cx="4772691" cy="2667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E5C51CF-8E98-4BB7-A7DE-13AF16979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421" y="2201190"/>
            <a:ext cx="1524213" cy="31436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505869D-C992-43EE-B72E-1F002BF88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245" y="3041189"/>
            <a:ext cx="4772691" cy="29531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2809CB1-4A9D-4B14-9583-71AA81A93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9590" y="3700828"/>
            <a:ext cx="2524477" cy="203863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B1A20A0-5D4A-41D0-A1AA-AE49DC18B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0442" y="3520966"/>
            <a:ext cx="1452085" cy="2243505"/>
          </a:xfrm>
          <a:prstGeom prst="rect">
            <a:avLst/>
          </a:prstGeom>
        </p:spPr>
      </p:pic>
      <p:sp>
        <p:nvSpPr>
          <p:cNvPr id="22" name="乘號 21">
            <a:extLst>
              <a:ext uri="{FF2B5EF4-FFF2-40B4-BE49-F238E27FC236}">
                <a16:creationId xmlns:a16="http://schemas.microsoft.com/office/drawing/2014/main" id="{64751E84-E4D8-4067-980D-522CC0282A1B}"/>
              </a:ext>
            </a:extLst>
          </p:cNvPr>
          <p:cNvSpPr/>
          <p:nvPr/>
        </p:nvSpPr>
        <p:spPr>
          <a:xfrm>
            <a:off x="1597552" y="1698968"/>
            <a:ext cx="1014984" cy="8390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9EEF5CD-A370-446F-BDAB-BE7FC8A37542}"/>
              </a:ext>
            </a:extLst>
          </p:cNvPr>
          <p:cNvCxnSpPr/>
          <p:nvPr/>
        </p:nvCxnSpPr>
        <p:spPr>
          <a:xfrm>
            <a:off x="7135841" y="4631140"/>
            <a:ext cx="13545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868316B-1809-4763-90DB-F599B7EA03FD}"/>
              </a:ext>
            </a:extLst>
          </p:cNvPr>
          <p:cNvCxnSpPr/>
          <p:nvPr/>
        </p:nvCxnSpPr>
        <p:spPr>
          <a:xfrm>
            <a:off x="7135841" y="4185932"/>
            <a:ext cx="13545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8A056A8-7E91-48F3-AF14-5063334FD871}"/>
              </a:ext>
            </a:extLst>
          </p:cNvPr>
          <p:cNvCxnSpPr/>
          <p:nvPr/>
        </p:nvCxnSpPr>
        <p:spPr>
          <a:xfrm>
            <a:off x="7135841" y="5011426"/>
            <a:ext cx="13545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2694177-344E-4A9A-A26D-99953373B842}"/>
              </a:ext>
            </a:extLst>
          </p:cNvPr>
          <p:cNvCxnSpPr/>
          <p:nvPr/>
        </p:nvCxnSpPr>
        <p:spPr>
          <a:xfrm>
            <a:off x="7135841" y="5651506"/>
            <a:ext cx="13545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D5001399-59C8-4175-B0E9-E44DFC0F2236}"/>
              </a:ext>
            </a:extLst>
          </p:cNvPr>
          <p:cNvSpPr/>
          <p:nvPr/>
        </p:nvSpPr>
        <p:spPr>
          <a:xfrm>
            <a:off x="3423196" y="1664430"/>
            <a:ext cx="1014984" cy="8390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乘號 29">
            <a:extLst>
              <a:ext uri="{FF2B5EF4-FFF2-40B4-BE49-F238E27FC236}">
                <a16:creationId xmlns:a16="http://schemas.microsoft.com/office/drawing/2014/main" id="{D1A2C7D2-0E2E-42C0-8C64-E52428DCFD52}"/>
              </a:ext>
            </a:extLst>
          </p:cNvPr>
          <p:cNvSpPr/>
          <p:nvPr/>
        </p:nvSpPr>
        <p:spPr>
          <a:xfrm>
            <a:off x="1577969" y="5089384"/>
            <a:ext cx="1014984" cy="8390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乘號 30">
            <a:extLst>
              <a:ext uri="{FF2B5EF4-FFF2-40B4-BE49-F238E27FC236}">
                <a16:creationId xmlns:a16="http://schemas.microsoft.com/office/drawing/2014/main" id="{C2AAA0BA-4DF1-49D8-A889-104021FAC981}"/>
              </a:ext>
            </a:extLst>
          </p:cNvPr>
          <p:cNvSpPr/>
          <p:nvPr/>
        </p:nvSpPr>
        <p:spPr>
          <a:xfrm>
            <a:off x="3365891" y="5105256"/>
            <a:ext cx="1014984" cy="8390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1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12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B302A98-F820-4FBF-83F2-6DB6471A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60" y="1980560"/>
            <a:ext cx="3602003" cy="289688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FD4E7285-BE34-4DA3-BD6E-C61EFEB0FA7D}"/>
              </a:ext>
            </a:extLst>
          </p:cNvPr>
          <p:cNvSpPr txBox="1"/>
          <p:nvPr/>
        </p:nvSpPr>
        <p:spPr>
          <a:xfrm>
            <a:off x="5772317" y="1780505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FC0EF2A-185E-464A-98D0-B846F2248D6D}"/>
              </a:ext>
            </a:extLst>
          </p:cNvPr>
          <p:cNvSpPr txBox="1"/>
          <p:nvPr/>
        </p:nvSpPr>
        <p:spPr>
          <a:xfrm>
            <a:off x="5913221" y="3192129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D39CF97-1B4F-4028-A1DC-53CDFF09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268" y="2296165"/>
            <a:ext cx="4563112" cy="3048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B303630-79B8-499E-AF09-304EF21A9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128" y="2601008"/>
            <a:ext cx="1390844" cy="3048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17321B0-EEB9-4231-B038-1EC7BA279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253" y="3643300"/>
            <a:ext cx="382005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4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13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B302A98-F820-4FBF-83F2-6DB6471A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60" y="1980560"/>
            <a:ext cx="3602003" cy="289688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AD44513-47DD-45D9-BDDB-118B5511BEE7}"/>
              </a:ext>
            </a:extLst>
          </p:cNvPr>
          <p:cNvSpPr txBox="1"/>
          <p:nvPr/>
        </p:nvSpPr>
        <p:spPr>
          <a:xfrm>
            <a:off x="2861006" y="16715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8169A98-DC13-4FFE-9B98-D8BC377625C4}"/>
              </a:ext>
            </a:extLst>
          </p:cNvPr>
          <p:cNvSpPr txBox="1"/>
          <p:nvPr/>
        </p:nvSpPr>
        <p:spPr>
          <a:xfrm>
            <a:off x="4819263" y="31212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C29609-A006-4A66-89B1-45101A272B3D}"/>
              </a:ext>
            </a:extLst>
          </p:cNvPr>
          <p:cNvSpPr txBox="1"/>
          <p:nvPr/>
        </p:nvSpPr>
        <p:spPr>
          <a:xfrm>
            <a:off x="2861006" y="477769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6BE74E2-98ED-4078-B5A0-01B0DA36D37A}"/>
              </a:ext>
            </a:extLst>
          </p:cNvPr>
          <p:cNvSpPr txBox="1"/>
          <p:nvPr/>
        </p:nvSpPr>
        <p:spPr>
          <a:xfrm>
            <a:off x="902750" y="32135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乘號 28">
            <a:extLst>
              <a:ext uri="{FF2B5EF4-FFF2-40B4-BE49-F238E27FC236}">
                <a16:creationId xmlns:a16="http://schemas.microsoft.com/office/drawing/2014/main" id="{F612F426-82AD-4614-A288-F8D37376A201}"/>
              </a:ext>
            </a:extLst>
          </p:cNvPr>
          <p:cNvSpPr/>
          <p:nvPr/>
        </p:nvSpPr>
        <p:spPr>
          <a:xfrm>
            <a:off x="3636664" y="2897686"/>
            <a:ext cx="1014984" cy="8390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D4E7285-BE34-4DA3-BD6E-C61EFEB0FA7D}"/>
              </a:ext>
            </a:extLst>
          </p:cNvPr>
          <p:cNvSpPr txBox="1"/>
          <p:nvPr/>
        </p:nvSpPr>
        <p:spPr>
          <a:xfrm>
            <a:off x="5787458" y="1602917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FC0EF2A-185E-464A-98D0-B846F2248D6D}"/>
              </a:ext>
            </a:extLst>
          </p:cNvPr>
          <p:cNvSpPr txBox="1"/>
          <p:nvPr/>
        </p:nvSpPr>
        <p:spPr>
          <a:xfrm>
            <a:off x="5907664" y="3013501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1BA8FF80-4738-46D4-859D-C2466D8C5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25" y="2194784"/>
            <a:ext cx="4420217" cy="28579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0E31287-07A5-4245-BDD3-C8952300C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683" y="2557824"/>
            <a:ext cx="1333686" cy="362001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82CF392C-CD50-4C60-9E88-50C9201B7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358" y="3609046"/>
            <a:ext cx="5887272" cy="145752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DC1F9B3D-E827-4147-862B-00353B98D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46" y="1705383"/>
            <a:ext cx="5392091" cy="3447233"/>
          </a:xfrm>
          <a:prstGeom prst="rect">
            <a:avLst/>
          </a:prstGeom>
        </p:spPr>
      </p:pic>
      <p:sp>
        <p:nvSpPr>
          <p:cNvPr id="43" name="語音泡泡: 矩形 42">
            <a:extLst>
              <a:ext uri="{FF2B5EF4-FFF2-40B4-BE49-F238E27FC236}">
                <a16:creationId xmlns:a16="http://schemas.microsoft.com/office/drawing/2014/main" id="{A658413C-C29C-45AE-859C-F15B3C1B7F01}"/>
              </a:ext>
            </a:extLst>
          </p:cNvPr>
          <p:cNvSpPr/>
          <p:nvPr/>
        </p:nvSpPr>
        <p:spPr>
          <a:xfrm>
            <a:off x="10037241" y="3169740"/>
            <a:ext cx="1750713" cy="454456"/>
          </a:xfrm>
          <a:prstGeom prst="wedgeRectCallout">
            <a:avLst>
              <a:gd name="adj1" fmla="val -45275"/>
              <a:gd name="adj2" fmla="val 148609"/>
            </a:avLst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06F1C91-76E1-45F1-89C3-B6BD669D4213}"/>
              </a:ext>
            </a:extLst>
          </p:cNvPr>
          <p:cNvSpPr txBox="1"/>
          <p:nvPr/>
        </p:nvSpPr>
        <p:spPr>
          <a:xfrm>
            <a:off x="10473866" y="3187420"/>
            <a:ext cx="123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random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82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7" grpId="0"/>
      <p:bldP spid="28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14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64B90D-06DF-428D-A81A-72770B5D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3" y="2698376"/>
            <a:ext cx="5771037" cy="214926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4BEF3D4-079B-4086-875C-46D0CF15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56" y="1519303"/>
            <a:ext cx="4915586" cy="81926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814DB79-DDDE-4C77-9164-8897D8577B65}"/>
              </a:ext>
            </a:extLst>
          </p:cNvPr>
          <p:cNvSpPr txBox="1"/>
          <p:nvPr/>
        </p:nvSpPr>
        <p:spPr>
          <a:xfrm>
            <a:off x="6494226" y="1938457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4A3153-CEC6-4476-8176-62451FCD7DD3}"/>
              </a:ext>
            </a:extLst>
          </p:cNvPr>
          <p:cNvSpPr txBox="1"/>
          <p:nvPr/>
        </p:nvSpPr>
        <p:spPr>
          <a:xfrm>
            <a:off x="6442487" y="3732046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1627AC-B7BF-43F5-B4E7-1C480FA2F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719" y="2431159"/>
            <a:ext cx="4887007" cy="3048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2426C0-BD7D-4E07-BB35-1AEE8727C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971" y="2736002"/>
            <a:ext cx="1933845" cy="28579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FB5333A-6E64-436D-8AB1-C8464A52F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259211"/>
            <a:ext cx="5899236" cy="1153696"/>
          </a:xfrm>
          <a:prstGeom prst="rect">
            <a:avLst/>
          </a:prstGeom>
        </p:spPr>
      </p:pic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86B951E1-16C9-4507-8DEF-424F220F3C86}"/>
              </a:ext>
            </a:extLst>
          </p:cNvPr>
          <p:cNvSpPr/>
          <p:nvPr/>
        </p:nvSpPr>
        <p:spPr>
          <a:xfrm>
            <a:off x="5485902" y="5780933"/>
            <a:ext cx="1750713" cy="454456"/>
          </a:xfrm>
          <a:prstGeom prst="wedgeRectCallout">
            <a:avLst>
              <a:gd name="adj1" fmla="val 175925"/>
              <a:gd name="adj2" fmla="val -114342"/>
            </a:avLst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BF5530-2A91-437A-97E1-09B639ECA6BA}"/>
              </a:ext>
            </a:extLst>
          </p:cNvPr>
          <p:cNvSpPr txBox="1"/>
          <p:nvPr/>
        </p:nvSpPr>
        <p:spPr>
          <a:xfrm>
            <a:off x="5922527" y="5798613"/>
            <a:ext cx="123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random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267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(7/14)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15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5B6593-B816-4A05-9B73-04D68F855C5E}"/>
              </a:ext>
            </a:extLst>
          </p:cNvPr>
          <p:cNvSpPr txBox="1"/>
          <p:nvPr/>
        </p:nvSpPr>
        <p:spPr>
          <a:xfrm>
            <a:off x="1590362" y="1562627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CACCDB-8280-4C4A-BE3A-D63956D0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29" y="1962737"/>
            <a:ext cx="4344006" cy="21910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D8F3A47-F995-423B-B21E-A48CCF9C7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66" y="1962737"/>
            <a:ext cx="1095528" cy="24768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B2474D-B754-4346-8F7C-5BE71D1814E2}"/>
              </a:ext>
            </a:extLst>
          </p:cNvPr>
          <p:cNvSpPr txBox="1"/>
          <p:nvPr/>
        </p:nvSpPr>
        <p:spPr>
          <a:xfrm>
            <a:off x="1731266" y="2628965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D21CE4-6D5C-497E-B1EF-2FA54C863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429" y="3187257"/>
            <a:ext cx="2876951" cy="1467055"/>
          </a:xfrm>
          <a:prstGeom prst="rect">
            <a:avLst/>
          </a:prstGeom>
        </p:spPr>
      </p:pic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221402E5-960A-450B-A6D4-32E438EB3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015111"/>
              </p:ext>
            </p:extLst>
          </p:nvPr>
        </p:nvGraphicFramePr>
        <p:xfrm>
          <a:off x="6641975" y="3277387"/>
          <a:ext cx="3793459" cy="159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點陣圖影像" r:id="rId6" imgW="3352680" imgH="1409760" progId="Paint.Picture">
                  <p:embed/>
                </p:oleObj>
              </mc:Choice>
              <mc:Fallback>
                <p:oleObj name="點陣圖影像" r:id="rId6" imgW="3352680" imgH="1409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41975" y="3277387"/>
                        <a:ext cx="3793459" cy="1594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FFEA46DD-57F4-4BAD-B52B-14F8A0A398F9}"/>
              </a:ext>
            </a:extLst>
          </p:cNvPr>
          <p:cNvSpPr/>
          <p:nvPr/>
        </p:nvSpPr>
        <p:spPr>
          <a:xfrm>
            <a:off x="6938682" y="3277387"/>
            <a:ext cx="1095528" cy="1500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CAB7C4-184B-48A4-BD78-C7755A0382B5}"/>
              </a:ext>
            </a:extLst>
          </p:cNvPr>
          <p:cNvSpPr/>
          <p:nvPr/>
        </p:nvSpPr>
        <p:spPr>
          <a:xfrm>
            <a:off x="8835807" y="3211954"/>
            <a:ext cx="1204664" cy="1566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FD76520-AF60-439B-96B0-045637E4A4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371" y="348400"/>
            <a:ext cx="4283902" cy="14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(8/14)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16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5B6593-B816-4A05-9B73-04D68F855C5E}"/>
              </a:ext>
            </a:extLst>
          </p:cNvPr>
          <p:cNvSpPr txBox="1"/>
          <p:nvPr/>
        </p:nvSpPr>
        <p:spPr>
          <a:xfrm>
            <a:off x="1590362" y="1562627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B2474D-B754-4346-8F7C-5BE71D1814E2}"/>
              </a:ext>
            </a:extLst>
          </p:cNvPr>
          <p:cNvSpPr txBox="1"/>
          <p:nvPr/>
        </p:nvSpPr>
        <p:spPr>
          <a:xfrm>
            <a:off x="1731266" y="2628965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25B962-DA87-46F3-8C55-46D74028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29" y="2011944"/>
            <a:ext cx="4163006" cy="22863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FEABDBD-F4DE-4EEC-A914-AEB0BAE1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27" y="3187257"/>
            <a:ext cx="594443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(9/14)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17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5B6593-B816-4A05-9B73-04D68F855C5E}"/>
              </a:ext>
            </a:extLst>
          </p:cNvPr>
          <p:cNvSpPr txBox="1"/>
          <p:nvPr/>
        </p:nvSpPr>
        <p:spPr>
          <a:xfrm>
            <a:off x="1590362" y="1562627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B2474D-B754-4346-8F7C-5BE71D1814E2}"/>
              </a:ext>
            </a:extLst>
          </p:cNvPr>
          <p:cNvSpPr txBox="1"/>
          <p:nvPr/>
        </p:nvSpPr>
        <p:spPr>
          <a:xfrm>
            <a:off x="1731266" y="2628965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EF78BBB-7850-40DD-9EA1-4E132275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94" y="3017674"/>
            <a:ext cx="4229690" cy="22482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3434084-A550-4569-9491-22C6FFFF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32" y="3364794"/>
            <a:ext cx="3103644" cy="18124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7633403-E279-41B0-98C2-6D18477E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075" y="2037659"/>
            <a:ext cx="471553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(10/14)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18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AFFF0A-B384-4E5C-AE9C-B836500799AC}"/>
              </a:ext>
            </a:extLst>
          </p:cNvPr>
          <p:cNvSpPr txBox="1"/>
          <p:nvPr/>
        </p:nvSpPr>
        <p:spPr>
          <a:xfrm>
            <a:off x="1756465" y="486018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真值表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7637CA-091B-446A-881D-24D0F89EBF1B}"/>
              </a:ext>
            </a:extLst>
          </p:cNvPr>
          <p:cNvSpPr txBox="1"/>
          <p:nvPr/>
        </p:nvSpPr>
        <p:spPr>
          <a:xfrm>
            <a:off x="4793067" y="486018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量子布林電路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BB6B2F-D0B3-4E9F-AB32-369AA1B8874C}"/>
              </a:ext>
            </a:extLst>
          </p:cNvPr>
          <p:cNvSpPr txBox="1"/>
          <p:nvPr/>
        </p:nvSpPr>
        <p:spPr>
          <a:xfrm>
            <a:off x="8882962" y="48614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量子電路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4715CC4-CD9B-4E62-A399-732529D5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29" y="2174823"/>
            <a:ext cx="2133898" cy="251495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5AA1B47-8954-4D90-AF88-4821F69CA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067" y="2689187"/>
            <a:ext cx="1619476" cy="17909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9EB3C3-044F-4D97-867B-AF58F4307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58" y="3107791"/>
            <a:ext cx="4679576" cy="1173014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4C62BEE-8F53-4C25-87C1-65422B3EDE1C}"/>
              </a:ext>
            </a:extLst>
          </p:cNvPr>
          <p:cNvSpPr/>
          <p:nvPr/>
        </p:nvSpPr>
        <p:spPr>
          <a:xfrm>
            <a:off x="3965339" y="3412197"/>
            <a:ext cx="448235" cy="344930"/>
          </a:xfrm>
          <a:prstGeom prst="rightArrow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9D8C5343-265B-478A-8F82-7699D5D8B91B}"/>
              </a:ext>
            </a:extLst>
          </p:cNvPr>
          <p:cNvSpPr/>
          <p:nvPr/>
        </p:nvSpPr>
        <p:spPr>
          <a:xfrm>
            <a:off x="6567918" y="3412197"/>
            <a:ext cx="448235" cy="344930"/>
          </a:xfrm>
          <a:prstGeom prst="rightArrow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D86967-88D0-49D0-BBCB-BA73E029B8CB}"/>
              </a:ext>
            </a:extLst>
          </p:cNvPr>
          <p:cNvSpPr/>
          <p:nvPr/>
        </p:nvSpPr>
        <p:spPr>
          <a:xfrm>
            <a:off x="4525997" y="1834121"/>
            <a:ext cx="7452737" cy="3720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7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(11/14)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19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FA3F2E-4507-4F43-8200-9F02974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73" y="1696814"/>
            <a:ext cx="6382641" cy="5239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FA24C4-96D0-4096-8869-3741AA1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73" y="2321074"/>
            <a:ext cx="7282187" cy="30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1260223" y="743748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ADE6B9-BC55-4816-84B4-D3B0AAC50CDF}"/>
              </a:ext>
            </a:extLst>
          </p:cNvPr>
          <p:cNvSpPr txBox="1"/>
          <p:nvPr/>
        </p:nvSpPr>
        <p:spPr>
          <a:xfrm>
            <a:off x="1260223" y="1867258"/>
            <a:ext cx="5273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程式目標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程式實作</a:t>
            </a:r>
            <a:endParaRPr lang="en-US" altLang="zh-TW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實驗結果</a:t>
            </a:r>
            <a:endParaRPr lang="en-US" altLang="zh-TW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4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(12/14)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20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B6C8913-4E3C-4E91-879F-1F99D1B2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95" y="2042319"/>
            <a:ext cx="6039693" cy="30484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7CA17D-3569-4D85-B50E-7A690B3C10E7}"/>
              </a:ext>
            </a:extLst>
          </p:cNvPr>
          <p:cNvSpPr txBox="1"/>
          <p:nvPr/>
        </p:nvSpPr>
        <p:spPr>
          <a:xfrm>
            <a:off x="1590362" y="1562627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020A74-4963-4057-87C8-19F9D3BF4C7C}"/>
              </a:ext>
            </a:extLst>
          </p:cNvPr>
          <p:cNvSpPr txBox="1"/>
          <p:nvPr/>
        </p:nvSpPr>
        <p:spPr>
          <a:xfrm>
            <a:off x="1731266" y="2532128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9AA674-56A4-4120-8F81-2CEE2FED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98" y="2357650"/>
            <a:ext cx="2962688" cy="2476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612DF5-1A02-41AA-BDE0-7093F80DF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629" y="1762682"/>
            <a:ext cx="2915057" cy="2953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29F996B-8C44-4201-8301-712CA9DD2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394" y="2903680"/>
            <a:ext cx="223868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4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(13/14)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21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7CA17D-3569-4D85-B50E-7A690B3C10E7}"/>
              </a:ext>
            </a:extLst>
          </p:cNvPr>
          <p:cNvSpPr txBox="1"/>
          <p:nvPr/>
        </p:nvSpPr>
        <p:spPr>
          <a:xfrm>
            <a:off x="1590362" y="1562627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020A74-4963-4057-87C8-19F9D3BF4C7C}"/>
              </a:ext>
            </a:extLst>
          </p:cNvPr>
          <p:cNvSpPr txBox="1"/>
          <p:nvPr/>
        </p:nvSpPr>
        <p:spPr>
          <a:xfrm>
            <a:off x="1731266" y="2532128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42263C-8AD5-494E-84DF-B62464C6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94" y="3157138"/>
            <a:ext cx="7954485" cy="21910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29933ED-9B13-4277-82F8-93085F97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394" y="2042319"/>
            <a:ext cx="873564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(14/14)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22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7CA17D-3569-4D85-B50E-7A690B3C10E7}"/>
              </a:ext>
            </a:extLst>
          </p:cNvPr>
          <p:cNvSpPr txBox="1"/>
          <p:nvPr/>
        </p:nvSpPr>
        <p:spPr>
          <a:xfrm>
            <a:off x="1590362" y="1562627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function</a:t>
            </a:r>
            <a:endParaRPr lang="zh-TW" altLang="en-US" sz="20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020A74-4963-4057-87C8-19F9D3BF4C7C}"/>
              </a:ext>
            </a:extLst>
          </p:cNvPr>
          <p:cNvSpPr txBox="1"/>
          <p:nvPr/>
        </p:nvSpPr>
        <p:spPr>
          <a:xfrm>
            <a:off x="1731266" y="2532128"/>
            <a:ext cx="79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result</a:t>
            </a:r>
            <a:endParaRPr lang="zh-TW" altLang="en-US" sz="2000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59C5046-D5A6-45EC-AD9B-990AA925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62" y="1589388"/>
            <a:ext cx="4906060" cy="10288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0110F7A-4F51-4CBB-AA2D-529CDED6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9" y="3428209"/>
            <a:ext cx="2429214" cy="1467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220EEC-4C6D-4A98-961F-27BF5BBD5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262" y="3424608"/>
            <a:ext cx="5153744" cy="15242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CF5F3C7-8E6C-4E55-B447-F038945B8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618" y="3351999"/>
            <a:ext cx="4010585" cy="15432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C95A734-4A39-488B-B4D5-1FC8F1530427}"/>
              </a:ext>
            </a:extLst>
          </p:cNvPr>
          <p:cNvSpPr/>
          <p:nvPr/>
        </p:nvSpPr>
        <p:spPr>
          <a:xfrm>
            <a:off x="744072" y="4052047"/>
            <a:ext cx="340658" cy="770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D21B35-365D-48F7-A574-275C704112C3}"/>
              </a:ext>
            </a:extLst>
          </p:cNvPr>
          <p:cNvSpPr/>
          <p:nvPr/>
        </p:nvSpPr>
        <p:spPr>
          <a:xfrm>
            <a:off x="3173286" y="4052047"/>
            <a:ext cx="1425608" cy="770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43C654-19ED-4441-BF14-9093D5F04747}"/>
              </a:ext>
            </a:extLst>
          </p:cNvPr>
          <p:cNvSpPr/>
          <p:nvPr/>
        </p:nvSpPr>
        <p:spPr>
          <a:xfrm>
            <a:off x="1249704" y="4076172"/>
            <a:ext cx="340658" cy="7709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1459FC-8DCD-4359-8799-633D06E17380}"/>
              </a:ext>
            </a:extLst>
          </p:cNvPr>
          <p:cNvSpPr/>
          <p:nvPr/>
        </p:nvSpPr>
        <p:spPr>
          <a:xfrm>
            <a:off x="4763959" y="4076172"/>
            <a:ext cx="1574087" cy="7709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BFAC61-2FD7-4FA2-ABA4-7A79C7F05BEC}"/>
              </a:ext>
            </a:extLst>
          </p:cNvPr>
          <p:cNvSpPr/>
          <p:nvPr/>
        </p:nvSpPr>
        <p:spPr>
          <a:xfrm>
            <a:off x="6503110" y="4058243"/>
            <a:ext cx="1362517" cy="7709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219DCD4-7CDF-4EF3-A5A1-B5A9417B0028}"/>
              </a:ext>
            </a:extLst>
          </p:cNvPr>
          <p:cNvSpPr/>
          <p:nvPr/>
        </p:nvSpPr>
        <p:spPr>
          <a:xfrm>
            <a:off x="1849597" y="4052046"/>
            <a:ext cx="340658" cy="7950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CBEE65-CECE-41A7-ABDF-44A1B638DFAD}"/>
              </a:ext>
            </a:extLst>
          </p:cNvPr>
          <p:cNvSpPr/>
          <p:nvPr/>
        </p:nvSpPr>
        <p:spPr>
          <a:xfrm>
            <a:off x="4267200" y="3958232"/>
            <a:ext cx="932329" cy="9905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BDD2FB7-0A7F-4188-8372-106EE1639857}"/>
              </a:ext>
            </a:extLst>
          </p:cNvPr>
          <p:cNvSpPr/>
          <p:nvPr/>
        </p:nvSpPr>
        <p:spPr>
          <a:xfrm>
            <a:off x="9348220" y="3942174"/>
            <a:ext cx="391419" cy="9049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2642B9-69FF-42F2-8062-489956EF2352}"/>
              </a:ext>
            </a:extLst>
          </p:cNvPr>
          <p:cNvSpPr/>
          <p:nvPr/>
        </p:nvSpPr>
        <p:spPr>
          <a:xfrm>
            <a:off x="5934635" y="3942174"/>
            <a:ext cx="796472" cy="107925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5527ECF-3EC6-4DF3-82D4-2E4AB40EC405}"/>
              </a:ext>
            </a:extLst>
          </p:cNvPr>
          <p:cNvSpPr/>
          <p:nvPr/>
        </p:nvSpPr>
        <p:spPr>
          <a:xfrm>
            <a:off x="10420016" y="3863788"/>
            <a:ext cx="391419" cy="10046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A27E84E-0AF0-475E-B813-65E5EA0EE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006" y="3822545"/>
            <a:ext cx="3905769" cy="15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" grpId="0" animBg="1"/>
      <p:bldP spid="24" grpId="0" animBg="1"/>
      <p:bldP spid="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1260223" y="743748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23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ADE6B9-BC55-4816-84B4-D3B0AAC50CDF}"/>
              </a:ext>
            </a:extLst>
          </p:cNvPr>
          <p:cNvSpPr txBox="1"/>
          <p:nvPr/>
        </p:nvSpPr>
        <p:spPr>
          <a:xfrm>
            <a:off x="1260223" y="1867258"/>
            <a:ext cx="5273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程式目標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程式實作</a:t>
            </a:r>
            <a:endParaRPr lang="en-US" altLang="zh-TW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實驗結果</a:t>
            </a:r>
            <a:endParaRPr lang="en-US" altLang="zh-TW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63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實驗結果 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(1/7)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24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EF9BE8-EC7D-4AD5-B4C6-11A66A95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03" y="1478675"/>
            <a:ext cx="5710078" cy="3804136"/>
          </a:xfrm>
          <a:prstGeom prst="rect">
            <a:avLst/>
          </a:prstGeom>
        </p:spPr>
      </p:pic>
      <p:sp>
        <p:nvSpPr>
          <p:cNvPr id="16" name="乘號 15">
            <a:extLst>
              <a:ext uri="{FF2B5EF4-FFF2-40B4-BE49-F238E27FC236}">
                <a16:creationId xmlns:a16="http://schemas.microsoft.com/office/drawing/2014/main" id="{3A0A1709-5AF7-4BAF-BB2B-4622BFE90E26}"/>
              </a:ext>
            </a:extLst>
          </p:cNvPr>
          <p:cNvSpPr/>
          <p:nvPr/>
        </p:nvSpPr>
        <p:spPr>
          <a:xfrm>
            <a:off x="6411599" y="3441143"/>
            <a:ext cx="1961436" cy="18958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實驗結果 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(2/7)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25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C8D2E5-662B-44BB-82A2-B9AF77F3CD93}"/>
              </a:ext>
            </a:extLst>
          </p:cNvPr>
          <p:cNvSpPr txBox="1"/>
          <p:nvPr/>
        </p:nvSpPr>
        <p:spPr>
          <a:xfrm>
            <a:off x="1061763" y="1974883"/>
            <a:ext cx="14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Toffoli gate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CC41F52-B7FF-070F-5A0D-0731DFF8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63" y="2639173"/>
            <a:ext cx="7489389" cy="261327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A15A37C-4BEE-C5B3-039B-766F93E1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797" y="480363"/>
            <a:ext cx="1438476" cy="172426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DF7DAA4D-208C-20FF-0FD8-B61BA8478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681" y="5656140"/>
            <a:ext cx="1657581" cy="371527"/>
          </a:xfrm>
          <a:prstGeom prst="rect">
            <a:avLst/>
          </a:prstGeom>
        </p:spPr>
      </p:pic>
      <p:sp>
        <p:nvSpPr>
          <p:cNvPr id="24" name="橢圓 23">
            <a:extLst>
              <a:ext uri="{FF2B5EF4-FFF2-40B4-BE49-F238E27FC236}">
                <a16:creationId xmlns:a16="http://schemas.microsoft.com/office/drawing/2014/main" id="{79782C0B-3B8E-2768-2BFB-B3A82A2D06F9}"/>
              </a:ext>
            </a:extLst>
          </p:cNvPr>
          <p:cNvSpPr/>
          <p:nvPr/>
        </p:nvSpPr>
        <p:spPr>
          <a:xfrm>
            <a:off x="3391143" y="5667731"/>
            <a:ext cx="472645" cy="42334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96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實驗結果 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(3/7)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26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C8D2E5-662B-44BB-82A2-B9AF77F3CD93}"/>
              </a:ext>
            </a:extLst>
          </p:cNvPr>
          <p:cNvSpPr txBox="1"/>
          <p:nvPr/>
        </p:nvSpPr>
        <p:spPr>
          <a:xfrm>
            <a:off x="1061763" y="1974883"/>
            <a:ext cx="129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Peres gate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B6EA92-4634-A72D-5AA5-EE21B8EC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63" y="2649015"/>
            <a:ext cx="10450383" cy="24958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1EB197D-40C9-0686-2325-A511D85A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440" y="521877"/>
            <a:ext cx="1943371" cy="18290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22A579F-B267-958B-F095-BE1AC5625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894" y="5651377"/>
            <a:ext cx="1600423" cy="381053"/>
          </a:xfrm>
          <a:prstGeom prst="rect">
            <a:avLst/>
          </a:prstGeom>
        </p:spPr>
      </p:pic>
      <p:sp>
        <p:nvSpPr>
          <p:cNvPr id="16" name="乘號 15">
            <a:extLst>
              <a:ext uri="{FF2B5EF4-FFF2-40B4-BE49-F238E27FC236}">
                <a16:creationId xmlns:a16="http://schemas.microsoft.com/office/drawing/2014/main" id="{8CA4005B-C034-85C0-EFD1-C9D38197FEF9}"/>
              </a:ext>
            </a:extLst>
          </p:cNvPr>
          <p:cNvSpPr/>
          <p:nvPr/>
        </p:nvSpPr>
        <p:spPr>
          <a:xfrm>
            <a:off x="3365984" y="5562935"/>
            <a:ext cx="679483" cy="60365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23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實驗結果 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(4/7)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27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C8D2E5-662B-44BB-82A2-B9AF77F3CD93}"/>
              </a:ext>
            </a:extLst>
          </p:cNvPr>
          <p:cNvSpPr txBox="1"/>
          <p:nvPr/>
        </p:nvSpPr>
        <p:spPr>
          <a:xfrm>
            <a:off x="1061763" y="1974883"/>
            <a:ext cx="1582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Fredkin gate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945099-E650-09CC-3AF1-E1A0B516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50" y="385986"/>
            <a:ext cx="2467319" cy="1771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45782F-679A-F30E-0AE0-127B7169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63" y="2525594"/>
            <a:ext cx="8930238" cy="300770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E652BC8-97F5-DF26-E8F9-9586A47A8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256" y="5698400"/>
            <a:ext cx="1619476" cy="362001"/>
          </a:xfrm>
          <a:prstGeom prst="rect">
            <a:avLst/>
          </a:prstGeom>
        </p:spPr>
      </p:pic>
      <p:sp>
        <p:nvSpPr>
          <p:cNvPr id="19" name="乘號 18">
            <a:extLst>
              <a:ext uri="{FF2B5EF4-FFF2-40B4-BE49-F238E27FC236}">
                <a16:creationId xmlns:a16="http://schemas.microsoft.com/office/drawing/2014/main" id="{D7E86DDA-572E-EFBD-00B5-EB3B5F0C8476}"/>
              </a:ext>
            </a:extLst>
          </p:cNvPr>
          <p:cNvSpPr/>
          <p:nvPr/>
        </p:nvSpPr>
        <p:spPr>
          <a:xfrm>
            <a:off x="3365984" y="5562935"/>
            <a:ext cx="679483" cy="60365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232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實驗結果 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(5/7)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28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C8D2E5-662B-44BB-82A2-B9AF77F3CD93}"/>
              </a:ext>
            </a:extLst>
          </p:cNvPr>
          <p:cNvSpPr txBox="1"/>
          <p:nvPr/>
        </p:nvSpPr>
        <p:spPr>
          <a:xfrm>
            <a:off x="1061763" y="197488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gate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632417-6912-906A-FEC3-9CEAEFB5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022" y="495314"/>
            <a:ext cx="2972215" cy="176237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2193544-1DE4-2937-5B7D-E4D5ADED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61" y="2663358"/>
            <a:ext cx="8773749" cy="2638793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4A57BE5E-12AC-B09E-18C5-1DEF1FDFABC7}"/>
              </a:ext>
            </a:extLst>
          </p:cNvPr>
          <p:cNvSpPr/>
          <p:nvPr/>
        </p:nvSpPr>
        <p:spPr>
          <a:xfrm>
            <a:off x="3391143" y="5667731"/>
            <a:ext cx="472645" cy="42334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7B0122A-3191-413C-2742-CF491075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672" y="5707824"/>
            <a:ext cx="167663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05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實驗結果 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(6/7)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29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C8D2E5-662B-44BB-82A2-B9AF77F3CD93}"/>
              </a:ext>
            </a:extLst>
          </p:cNvPr>
          <p:cNvSpPr txBox="1"/>
          <p:nvPr/>
        </p:nvSpPr>
        <p:spPr>
          <a:xfrm>
            <a:off x="1061763" y="1974883"/>
            <a:ext cx="4694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Toffoli with one negative control line gate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2405370-9740-BAC6-2AC5-49E6E3C8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392" y="742575"/>
            <a:ext cx="2581635" cy="1790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804BE22-062B-DB44-3D90-A3A0E133E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63" y="2744324"/>
            <a:ext cx="7725853" cy="2486372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94F44EBE-64DC-54F8-E2A9-9A1274026BEE}"/>
              </a:ext>
            </a:extLst>
          </p:cNvPr>
          <p:cNvSpPr/>
          <p:nvPr/>
        </p:nvSpPr>
        <p:spPr>
          <a:xfrm>
            <a:off x="3469403" y="5653093"/>
            <a:ext cx="472645" cy="42334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DC7BED6-9DB5-B866-075E-9ACAB6AF6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137" y="5688527"/>
            <a:ext cx="158137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E323C7E-28CF-4DD3-BF99-DB9CCF7F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82" y="2327406"/>
            <a:ext cx="6401693" cy="16385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程式目標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(1/5)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3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04DDC2-0902-4EFD-837D-C37EA0791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160" y="1886743"/>
            <a:ext cx="2133898" cy="251495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5E5A3C5-4A0C-4A32-B1F8-982937163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55" y="2051938"/>
            <a:ext cx="2204593" cy="22639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1AFFF0A-B384-4E5C-AE9C-B836500799AC}"/>
              </a:ext>
            </a:extLst>
          </p:cNvPr>
          <p:cNvSpPr txBox="1"/>
          <p:nvPr/>
        </p:nvSpPr>
        <p:spPr>
          <a:xfrm>
            <a:off x="3343575" y="4591242"/>
            <a:ext cx="11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8D322D5-5389-437C-8260-2C7BEB85055B}"/>
              </a:ext>
            </a:extLst>
          </p:cNvPr>
          <p:cNvSpPr txBox="1"/>
          <p:nvPr/>
        </p:nvSpPr>
        <p:spPr>
          <a:xfrm>
            <a:off x="1017357" y="445808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Unitary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6FCF72FA-BDB8-47AF-A544-A40E963BD2E4}"/>
              </a:ext>
            </a:extLst>
          </p:cNvPr>
          <p:cNvSpPr/>
          <p:nvPr/>
        </p:nvSpPr>
        <p:spPr>
          <a:xfrm>
            <a:off x="5405718" y="3011460"/>
            <a:ext cx="448235" cy="344930"/>
          </a:xfrm>
          <a:prstGeom prst="rightArrow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44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實驗結果 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(7/7)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30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C8D2E5-662B-44BB-82A2-B9AF77F3CD93}"/>
              </a:ext>
            </a:extLst>
          </p:cNvPr>
          <p:cNvSpPr txBox="1"/>
          <p:nvPr/>
        </p:nvSpPr>
        <p:spPr>
          <a:xfrm>
            <a:off x="1061763" y="1598365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27EB78-ED05-4180-52B2-0DA1F47B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63" y="2217122"/>
            <a:ext cx="10235049" cy="29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3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 (1/2)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31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D8F8C5-94F3-8525-3EAE-2EB23D47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434928"/>
            <a:ext cx="5172797" cy="27150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F86DCCE-2EEA-6BCA-A364-97B5EAF7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72" y="4481348"/>
            <a:ext cx="9173855" cy="71447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FA678FD9-BE4F-4564-B099-E004034E2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129" y="1434928"/>
            <a:ext cx="6528984" cy="1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 (2/2)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32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005073-516F-4175-80E8-704F2F70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07" y="3038002"/>
            <a:ext cx="10650071" cy="24724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C923C5-F209-4F2B-860D-10E0E8EF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07" y="1155875"/>
            <a:ext cx="498227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66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1260223" y="743748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33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ADE6B9-BC55-4816-84B4-D3B0AAC50CDF}"/>
              </a:ext>
            </a:extLst>
          </p:cNvPr>
          <p:cNvSpPr txBox="1"/>
          <p:nvPr/>
        </p:nvSpPr>
        <p:spPr>
          <a:xfrm>
            <a:off x="1260223" y="1867258"/>
            <a:ext cx="5273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程式目標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程式實作</a:t>
            </a:r>
            <a:endParaRPr lang="en-US" altLang="zh-TW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實驗結果</a:t>
            </a:r>
            <a:endParaRPr lang="en-US" altLang="zh-TW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6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程式目標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(2/5)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4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C144C98-6E5B-4AEF-9E67-788AC016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98" y="1503574"/>
            <a:ext cx="8910803" cy="37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程式目標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(3/5)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5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86D2A71-ED0E-4DF5-AD78-571514D60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6" y="1495155"/>
            <a:ext cx="8649907" cy="3867690"/>
          </a:xfrm>
          <a:prstGeom prst="rect">
            <a:avLst/>
          </a:prstGeom>
        </p:spPr>
      </p:pic>
      <p:sp>
        <p:nvSpPr>
          <p:cNvPr id="15" name="語音泡泡: 矩形 14">
            <a:extLst>
              <a:ext uri="{FF2B5EF4-FFF2-40B4-BE49-F238E27FC236}">
                <a16:creationId xmlns:a16="http://schemas.microsoft.com/office/drawing/2014/main" id="{61732C88-B40D-46E8-BE08-5FB876AB2388}"/>
              </a:ext>
            </a:extLst>
          </p:cNvPr>
          <p:cNvSpPr/>
          <p:nvPr/>
        </p:nvSpPr>
        <p:spPr>
          <a:xfrm>
            <a:off x="8235497" y="1621310"/>
            <a:ext cx="1750713" cy="454456"/>
          </a:xfrm>
          <a:prstGeom prst="wedgeRectCallout">
            <a:avLst>
              <a:gd name="adj1" fmla="val -265983"/>
              <a:gd name="adj2" fmla="val 86866"/>
            </a:avLst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EEB302E-D134-4D48-8C5E-FD5C64116414}"/>
              </a:ext>
            </a:extLst>
          </p:cNvPr>
          <p:cNvSpPr txBox="1"/>
          <p:nvPr/>
        </p:nvSpPr>
        <p:spPr>
          <a:xfrm>
            <a:off x="8235497" y="1687398"/>
            <a:ext cx="208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 customization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4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程式目標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(4/5)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6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CBDB2D3-EEAF-4B27-8464-A42AB127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12" y="1580506"/>
            <a:ext cx="8794376" cy="3886171"/>
          </a:xfrm>
          <a:prstGeom prst="rect">
            <a:avLst/>
          </a:prstGeom>
        </p:spPr>
      </p:pic>
      <p:sp>
        <p:nvSpPr>
          <p:cNvPr id="10" name="語音泡泡: 矩形 9">
            <a:extLst>
              <a:ext uri="{FF2B5EF4-FFF2-40B4-BE49-F238E27FC236}">
                <a16:creationId xmlns:a16="http://schemas.microsoft.com/office/drawing/2014/main" id="{0F68E266-444B-48B0-9171-DC100CFACFAB}"/>
              </a:ext>
            </a:extLst>
          </p:cNvPr>
          <p:cNvSpPr/>
          <p:nvPr/>
        </p:nvSpPr>
        <p:spPr>
          <a:xfrm>
            <a:off x="9176791" y="2771332"/>
            <a:ext cx="1750713" cy="454456"/>
          </a:xfrm>
          <a:prstGeom prst="wedgeRectCallout">
            <a:avLst>
              <a:gd name="adj1" fmla="val -134383"/>
              <a:gd name="adj2" fmla="val 175635"/>
            </a:avLst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E6F82D-65D3-46C6-963C-E749BC1CDC57}"/>
              </a:ext>
            </a:extLst>
          </p:cNvPr>
          <p:cNvSpPr txBox="1"/>
          <p:nvPr/>
        </p:nvSpPr>
        <p:spPr>
          <a:xfrm>
            <a:off x="9745579" y="2813894"/>
            <a:ext cx="6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ugly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709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程式目標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(5/5)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7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AFFF0A-B384-4E5C-AE9C-B836500799AC}"/>
              </a:ext>
            </a:extLst>
          </p:cNvPr>
          <p:cNvSpPr txBox="1"/>
          <p:nvPr/>
        </p:nvSpPr>
        <p:spPr>
          <a:xfrm>
            <a:off x="1756465" y="486018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真值表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7637CA-091B-446A-881D-24D0F89EBF1B}"/>
              </a:ext>
            </a:extLst>
          </p:cNvPr>
          <p:cNvSpPr txBox="1"/>
          <p:nvPr/>
        </p:nvSpPr>
        <p:spPr>
          <a:xfrm>
            <a:off x="4793067" y="486018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量子布林電路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BB6B2F-D0B3-4E9F-AB32-369AA1B8874C}"/>
              </a:ext>
            </a:extLst>
          </p:cNvPr>
          <p:cNvSpPr txBox="1"/>
          <p:nvPr/>
        </p:nvSpPr>
        <p:spPr>
          <a:xfrm>
            <a:off x="8882962" y="48614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量子電路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4715CC4-CD9B-4E62-A399-732529D5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29" y="2174823"/>
            <a:ext cx="2133898" cy="251495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5AA1B47-8954-4D90-AF88-4821F69CA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067" y="2689187"/>
            <a:ext cx="1619476" cy="17909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9EB3C3-044F-4D97-867B-AF58F4307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58" y="3107791"/>
            <a:ext cx="4679576" cy="1173014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4C62BEE-8F53-4C25-87C1-65422B3EDE1C}"/>
              </a:ext>
            </a:extLst>
          </p:cNvPr>
          <p:cNvSpPr/>
          <p:nvPr/>
        </p:nvSpPr>
        <p:spPr>
          <a:xfrm>
            <a:off x="3965339" y="3412197"/>
            <a:ext cx="448235" cy="344930"/>
          </a:xfrm>
          <a:prstGeom prst="rightArrow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9D8C5343-265B-478A-8F82-7699D5D8B91B}"/>
              </a:ext>
            </a:extLst>
          </p:cNvPr>
          <p:cNvSpPr/>
          <p:nvPr/>
        </p:nvSpPr>
        <p:spPr>
          <a:xfrm>
            <a:off x="6567918" y="3412197"/>
            <a:ext cx="448235" cy="344930"/>
          </a:xfrm>
          <a:prstGeom prst="rightArrow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D86967-88D0-49D0-BBCB-BA73E029B8CB}"/>
              </a:ext>
            </a:extLst>
          </p:cNvPr>
          <p:cNvSpPr/>
          <p:nvPr/>
        </p:nvSpPr>
        <p:spPr>
          <a:xfrm>
            <a:off x="959224" y="1828800"/>
            <a:ext cx="5809129" cy="3720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42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1260223" y="743748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8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ADE6B9-BC55-4816-84B4-D3B0AAC50CDF}"/>
              </a:ext>
            </a:extLst>
          </p:cNvPr>
          <p:cNvSpPr txBox="1"/>
          <p:nvPr/>
        </p:nvSpPr>
        <p:spPr>
          <a:xfrm>
            <a:off x="1260223" y="1867258"/>
            <a:ext cx="5273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程式目標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程式實作</a:t>
            </a:r>
            <a:endParaRPr lang="en-US" altLang="zh-TW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實驗結果</a:t>
            </a:r>
            <a:endParaRPr lang="en-US" altLang="zh-TW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662B45D-A792-4909-B11C-A8B3049DD724}"/>
              </a:ext>
            </a:extLst>
          </p:cNvPr>
          <p:cNvSpPr txBox="1"/>
          <p:nvPr/>
        </p:nvSpPr>
        <p:spPr>
          <a:xfrm>
            <a:off x="381682" y="223795"/>
            <a:ext cx="527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程式實作</a:t>
            </a: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(1/14)</a:t>
            </a:r>
            <a:endParaRPr lang="zh-TW" altLang="en-US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4B04D-589A-46EC-9121-C07924C3258A}"/>
              </a:ext>
            </a:extLst>
          </p:cNvPr>
          <p:cNvSpPr/>
          <p:nvPr/>
        </p:nvSpPr>
        <p:spPr>
          <a:xfrm flipV="1">
            <a:off x="-144379" y="6634206"/>
            <a:ext cx="11149263" cy="14999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3A1565DA-9A7C-4DC9-B997-8163A93101CD}"/>
              </a:ext>
            </a:extLst>
          </p:cNvPr>
          <p:cNvSpPr/>
          <p:nvPr/>
        </p:nvSpPr>
        <p:spPr>
          <a:xfrm rot="10800000">
            <a:off x="7299158" y="5944346"/>
            <a:ext cx="4892842" cy="589547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70175F-B379-4083-B304-911F64F58E42}"/>
              </a:ext>
            </a:extLst>
          </p:cNvPr>
          <p:cNvSpPr/>
          <p:nvPr/>
        </p:nvSpPr>
        <p:spPr>
          <a:xfrm flipV="1">
            <a:off x="7780421" y="5819045"/>
            <a:ext cx="4411579" cy="457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D467993-DB25-4ED3-914E-6519D6E4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344076"/>
            <a:ext cx="2743200" cy="365125"/>
          </a:xfrm>
        </p:spPr>
        <p:txBody>
          <a:bodyPr/>
          <a:lstStyle/>
          <a:p>
            <a:fld id="{130F280A-DF1C-4255-9BA8-929C691A4EEC}" type="slidenum">
              <a:rPr lang="zh-TW" altLang="en-US" sz="3600" b="1" smtClean="0"/>
              <a:t>9</a:t>
            </a:fld>
            <a:endParaRPr lang="zh-TW" altLang="en-US" sz="3600" b="1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FE253017-726D-4FB8-A632-D64EA481D9A4}"/>
              </a:ext>
            </a:extLst>
          </p:cNvPr>
          <p:cNvSpPr/>
          <p:nvPr/>
        </p:nvSpPr>
        <p:spPr>
          <a:xfrm rot="10800000">
            <a:off x="3705726" y="73803"/>
            <a:ext cx="8486274" cy="149991"/>
          </a:xfrm>
          <a:prstGeom prst="homePlat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6764676-3469-4DCF-9B5F-73DE4E00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91" y="2536533"/>
            <a:ext cx="2969093" cy="92405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5926BB5-7031-40CC-B5DE-CE97DAA5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116" y="2535849"/>
            <a:ext cx="2524477" cy="92405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77ADF68-69CA-423F-89F7-19E95A134BD2}"/>
              </a:ext>
            </a:extLst>
          </p:cNvPr>
          <p:cNvSpPr txBox="1"/>
          <p:nvPr/>
        </p:nvSpPr>
        <p:spPr>
          <a:xfrm>
            <a:off x="3151728" y="3982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程式語言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0233B0D-496D-4CEF-A920-7FA6AA6B32C2}"/>
              </a:ext>
            </a:extLst>
          </p:cNvPr>
          <p:cNvSpPr txBox="1"/>
          <p:nvPr/>
        </p:nvSpPr>
        <p:spPr>
          <a:xfrm>
            <a:off x="7948863" y="3982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開發環境</a:t>
            </a:r>
          </a:p>
        </p:txBody>
      </p:sp>
    </p:spTree>
    <p:extLst>
      <p:ext uri="{BB962C8B-B14F-4D97-AF65-F5344CB8AC3E}">
        <p14:creationId xmlns:p14="http://schemas.microsoft.com/office/powerpoint/2010/main" val="336866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344</Words>
  <Application>Microsoft Office PowerPoint</Application>
  <PresentationFormat>寬螢幕</PresentationFormat>
  <Paragraphs>138</Paragraphs>
  <Slides>33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Times New Roman</vt:lpstr>
      <vt:lpstr>Office 佈景主題</vt:lpstr>
      <vt:lpstr>點陣圖影像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hyam</dc:creator>
  <cp:lastModifiedBy>hyam</cp:lastModifiedBy>
  <cp:revision>118</cp:revision>
  <dcterms:created xsi:type="dcterms:W3CDTF">2022-06-07T06:17:28Z</dcterms:created>
  <dcterms:modified xsi:type="dcterms:W3CDTF">2022-06-17T08:16:28Z</dcterms:modified>
</cp:coreProperties>
</file>