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7920" y="829310"/>
            <a:ext cx="11054080" cy="60286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表格</Application>
  <PresentationFormat>宽屏</PresentationFormat>
  <Paragraphs>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howiehwong</dc:creator>
  <cp:lastModifiedBy>黄跃</cp:lastModifiedBy>
  <cp:revision>9</cp:revision>
  <dcterms:created xsi:type="dcterms:W3CDTF">2023-10-31T11:17:54Z</dcterms:created>
  <dcterms:modified xsi:type="dcterms:W3CDTF">2023-10-31T11:17:54Z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2052-5.4.0.7910</vt:lpwstr>
  </property>
  <property fmtid="{D5CDD505-2E9C-101B-9397-08002B2CF9AE}" pid="3" name="ICV">
    <vt:lpwstr>55BF0B72BA30A2D127E24065B5CFF991_41</vt:lpwstr>
  </property>
</Properties>
</file>