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25" d="100"/>
          <a:sy n="125" d="100"/>
        </p:scale>
        <p:origin x="-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0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2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0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7030-FBE5-4FF9-AFA5-01948C079051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635C-E8B1-4C20-85DB-A85D3E49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Window Background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4BD56E4-4083-2D2B-1D03-D18CB37C988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30847" y="1237300"/>
            <a:ext cx="3331853" cy="6946579"/>
          </a:xfrm>
          <a:prstGeom prst="rect">
            <a:avLst/>
          </a:prstGeom>
          <a:solidFill>
            <a:srgbClr val="FFFFFF"/>
          </a:solidFill>
          <a:ln w="6350">
            <a:solidFill>
              <a:srgbClr val="0078D7"/>
            </a:solidFill>
          </a:ln>
          <a:effectLst>
            <a:outerShdw blurRad="1524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itle Bar Background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D28F4F-139C-3023-5E58-08C6155BB7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30847" y="1237326"/>
            <a:ext cx="3331853" cy="228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 Title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5F1BFA9-2A8B-EE3D-058A-720CF576E970}"/>
              </a:ext>
            </a:extLst>
          </p:cNvPr>
          <p:cNvGrpSpPr/>
          <p:nvPr/>
        </p:nvGrpSpPr>
        <p:grpSpPr>
          <a:xfrm>
            <a:off x="5549836" y="1306565"/>
            <a:ext cx="738188" cy="79438"/>
            <a:chOff x="8614087" y="1308046"/>
            <a:chExt cx="738188" cy="79438"/>
          </a:xfrm>
        </p:grpSpPr>
        <p:sp>
          <p:nvSpPr>
            <p:cNvPr id="78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785008-971F-6933-1359-EE907DE96A3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614087" y="1343787"/>
              <a:ext cx="74613" cy="7947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60F30B4-327B-1108-66D2-FCBBACAEDF3B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8945873" y="1309628"/>
              <a:ext cx="73024" cy="76256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AE2FF0D-823F-0139-239A-BE93644B8651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9277662" y="1308046"/>
              <a:ext cx="74613" cy="79438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6" name="Button">
            <a:extLst>
              <a:ext uri="{FF2B5EF4-FFF2-40B4-BE49-F238E27FC236}">
                <a16:creationId xmlns:a16="http://schemas.microsoft.com/office/drawing/2014/main" id="{F770CD97-104A-3D38-6C53-553EC88C0992}"/>
              </a:ext>
            </a:extLst>
          </p:cNvPr>
          <p:cNvSpPr/>
          <p:nvPr/>
        </p:nvSpPr>
        <p:spPr>
          <a:xfrm>
            <a:off x="3949627" y="7639802"/>
            <a:ext cx="1383696" cy="228600"/>
          </a:xfrm>
          <a:prstGeom prst="rect">
            <a:avLst/>
          </a:prstGeom>
          <a:solidFill>
            <a:srgbClr val="3F51B5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파일로 변환하기</a:t>
            </a:r>
            <a:endParaRPr 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Title Bar Background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9490406-2BFA-3555-D3C9-5D978CCEF2B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37674" y="7955104"/>
            <a:ext cx="3331853" cy="228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2023 hyangforest.</a:t>
            </a:r>
          </a:p>
        </p:txBody>
      </p:sp>
      <p:sp>
        <p:nvSpPr>
          <p:cNvPr id="76" name="Window Frame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0532C5AD-7222-5282-A4EB-F05032CFD43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30847" y="1237301"/>
            <a:ext cx="3331853" cy="6946578"/>
          </a:xfrm>
          <a:prstGeom prst="rect">
            <a:avLst/>
          </a:prstGeom>
          <a:noFill/>
          <a:ln w="6350">
            <a:solidFill>
              <a:srgbClr val="0078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itle Bar Background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E9E9F8DC-64DD-4FAB-4173-CA41FC03923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30847" y="1389413"/>
            <a:ext cx="3328836" cy="228775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0F6C286-8EC9-48BE-2216-84344CEF1145}"/>
              </a:ext>
            </a:extLst>
          </p:cNvPr>
          <p:cNvGrpSpPr/>
          <p:nvPr/>
        </p:nvGrpSpPr>
        <p:grpSpPr>
          <a:xfrm>
            <a:off x="3277674" y="1738564"/>
            <a:ext cx="1424761" cy="228600"/>
            <a:chOff x="7009442" y="3350448"/>
            <a:chExt cx="1424761" cy="228600"/>
          </a:xfrm>
        </p:grpSpPr>
        <p:sp>
          <p:nvSpPr>
            <p:cNvPr id="170" name="Button Background">
              <a:extLst>
                <a:ext uri="{FF2B5EF4-FFF2-40B4-BE49-F238E27FC236}">
                  <a16:creationId xmlns:a16="http://schemas.microsoft.com/office/drawing/2014/main" id="{BDAA84AA-0F77-943F-5324-5A20A7CD9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9442" y="3350448"/>
              <a:ext cx="228600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Label">
              <a:extLst>
                <a:ext uri="{FF2B5EF4-FFF2-40B4-BE49-F238E27FC236}">
                  <a16:creationId xmlns:a16="http://schemas.microsoft.com/office/drawing/2014/main" id="{4861391E-3550-C225-FE32-9B46F28087A4}"/>
                </a:ext>
              </a:extLst>
            </p:cNvPr>
            <p:cNvSpPr txBox="1"/>
            <p:nvPr/>
          </p:nvSpPr>
          <p:spPr>
            <a:xfrm>
              <a:off x="7238042" y="3350448"/>
              <a:ext cx="1196161" cy="2231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Markdown</a:t>
              </a:r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파일 찾기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Opened Folder">
              <a:extLst>
                <a:ext uri="{FF2B5EF4-FFF2-40B4-BE49-F238E27FC236}">
                  <a16:creationId xmlns:a16="http://schemas.microsoft.com/office/drawing/2014/main" id="{FACA2C4A-0A21-5508-317C-D0DEBBD58E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58454" y="3406773"/>
              <a:ext cx="130576" cy="110487"/>
            </a:xfrm>
            <a:custGeom>
              <a:avLst/>
              <a:gdLst>
                <a:gd name="T0" fmla="*/ 45 w 671"/>
                <a:gd name="T1" fmla="*/ 0 h 573"/>
                <a:gd name="T2" fmla="*/ 5 w 671"/>
                <a:gd name="T3" fmla="*/ 40 h 573"/>
                <a:gd name="T4" fmla="*/ 5 w 671"/>
                <a:gd name="T5" fmla="*/ 537 h 573"/>
                <a:gd name="T6" fmla="*/ 45 w 671"/>
                <a:gd name="T7" fmla="*/ 573 h 573"/>
                <a:gd name="T8" fmla="*/ 565 w 671"/>
                <a:gd name="T9" fmla="*/ 573 h 573"/>
                <a:gd name="T10" fmla="*/ 605 w 671"/>
                <a:gd name="T11" fmla="*/ 536 h 573"/>
                <a:gd name="T12" fmla="*/ 671 w 671"/>
                <a:gd name="T13" fmla="*/ 174 h 573"/>
                <a:gd name="T14" fmla="*/ 671 w 671"/>
                <a:gd name="T15" fmla="*/ 173 h 573"/>
                <a:gd name="T16" fmla="*/ 631 w 671"/>
                <a:gd name="T17" fmla="*/ 133 h 573"/>
                <a:gd name="T18" fmla="*/ 631 w 671"/>
                <a:gd name="T19" fmla="*/ 93 h 573"/>
                <a:gd name="T20" fmla="*/ 591 w 671"/>
                <a:gd name="T21" fmla="*/ 53 h 573"/>
                <a:gd name="T22" fmla="*/ 245 w 671"/>
                <a:gd name="T23" fmla="*/ 53 h 573"/>
                <a:gd name="T24" fmla="*/ 241 w 671"/>
                <a:gd name="T25" fmla="*/ 49 h 573"/>
                <a:gd name="T26" fmla="*/ 216 w 671"/>
                <a:gd name="T27" fmla="*/ 13 h 573"/>
                <a:gd name="T28" fmla="*/ 191 w 671"/>
                <a:gd name="T29" fmla="*/ 0 h 573"/>
                <a:gd name="T30" fmla="*/ 45 w 671"/>
                <a:gd name="T31" fmla="*/ 0 h 573"/>
                <a:gd name="T32" fmla="*/ 45 w 671"/>
                <a:gd name="T33" fmla="*/ 26 h 573"/>
                <a:gd name="T34" fmla="*/ 191 w 671"/>
                <a:gd name="T35" fmla="*/ 26 h 573"/>
                <a:gd name="T36" fmla="*/ 196 w 671"/>
                <a:gd name="T37" fmla="*/ 30 h 573"/>
                <a:gd name="T38" fmla="*/ 221 w 671"/>
                <a:gd name="T39" fmla="*/ 67 h 573"/>
                <a:gd name="T40" fmla="*/ 245 w 671"/>
                <a:gd name="T41" fmla="*/ 80 h 573"/>
                <a:gd name="T42" fmla="*/ 591 w 671"/>
                <a:gd name="T43" fmla="*/ 80 h 573"/>
                <a:gd name="T44" fmla="*/ 605 w 671"/>
                <a:gd name="T45" fmla="*/ 93 h 573"/>
                <a:gd name="T46" fmla="*/ 605 w 671"/>
                <a:gd name="T47" fmla="*/ 133 h 573"/>
                <a:gd name="T48" fmla="*/ 111 w 671"/>
                <a:gd name="T49" fmla="*/ 133 h 573"/>
                <a:gd name="T50" fmla="*/ 72 w 671"/>
                <a:gd name="T51" fmla="*/ 171 h 573"/>
                <a:gd name="T52" fmla="*/ 31 w 671"/>
                <a:gd name="T53" fmla="*/ 388 h 573"/>
                <a:gd name="T54" fmla="*/ 31 w 671"/>
                <a:gd name="T55" fmla="*/ 40 h 573"/>
                <a:gd name="T56" fmla="*/ 45 w 671"/>
                <a:gd name="T57" fmla="*/ 26 h 573"/>
                <a:gd name="T58" fmla="*/ 111 w 671"/>
                <a:gd name="T59" fmla="*/ 160 h 573"/>
                <a:gd name="T60" fmla="*/ 631 w 671"/>
                <a:gd name="T61" fmla="*/ 160 h 573"/>
                <a:gd name="T62" fmla="*/ 645 w 671"/>
                <a:gd name="T63" fmla="*/ 173 h 573"/>
                <a:gd name="T64" fmla="*/ 578 w 671"/>
                <a:gd name="T65" fmla="*/ 534 h 573"/>
                <a:gd name="T66" fmla="*/ 565 w 671"/>
                <a:gd name="T67" fmla="*/ 546 h 573"/>
                <a:gd name="T68" fmla="*/ 45 w 671"/>
                <a:gd name="T69" fmla="*/ 546 h 573"/>
                <a:gd name="T70" fmla="*/ 32 w 671"/>
                <a:gd name="T71" fmla="*/ 534 h 573"/>
                <a:gd name="T72" fmla="*/ 98 w 671"/>
                <a:gd name="T73" fmla="*/ 174 h 573"/>
                <a:gd name="T74" fmla="*/ 98 w 671"/>
                <a:gd name="T75" fmla="*/ 173 h 573"/>
                <a:gd name="T76" fmla="*/ 111 w 671"/>
                <a:gd name="T77" fmla="*/ 16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1" h="573">
                  <a:moveTo>
                    <a:pt x="45" y="0"/>
                  </a:moveTo>
                  <a:cubicBezTo>
                    <a:pt x="23" y="0"/>
                    <a:pt x="5" y="18"/>
                    <a:pt x="5" y="40"/>
                  </a:cubicBezTo>
                  <a:cubicBezTo>
                    <a:pt x="10" y="211"/>
                    <a:pt x="0" y="390"/>
                    <a:pt x="5" y="537"/>
                  </a:cubicBezTo>
                  <a:cubicBezTo>
                    <a:pt x="7" y="557"/>
                    <a:pt x="24" y="573"/>
                    <a:pt x="45" y="573"/>
                  </a:cubicBezTo>
                  <a:lnTo>
                    <a:pt x="565" y="573"/>
                  </a:lnTo>
                  <a:cubicBezTo>
                    <a:pt x="586" y="573"/>
                    <a:pt x="603" y="556"/>
                    <a:pt x="605" y="536"/>
                  </a:cubicBezTo>
                  <a:cubicBezTo>
                    <a:pt x="627" y="415"/>
                    <a:pt x="649" y="295"/>
                    <a:pt x="671" y="174"/>
                  </a:cubicBezTo>
                  <a:lnTo>
                    <a:pt x="671" y="173"/>
                  </a:lnTo>
                  <a:cubicBezTo>
                    <a:pt x="671" y="151"/>
                    <a:pt x="653" y="133"/>
                    <a:pt x="631" y="133"/>
                  </a:cubicBezTo>
                  <a:lnTo>
                    <a:pt x="631" y="93"/>
                  </a:lnTo>
                  <a:cubicBezTo>
                    <a:pt x="631" y="71"/>
                    <a:pt x="613" y="53"/>
                    <a:pt x="591" y="53"/>
                  </a:cubicBezTo>
                  <a:lnTo>
                    <a:pt x="245" y="53"/>
                  </a:lnTo>
                  <a:cubicBezTo>
                    <a:pt x="246" y="53"/>
                    <a:pt x="244" y="53"/>
                    <a:pt x="241" y="49"/>
                  </a:cubicBezTo>
                  <a:cubicBezTo>
                    <a:pt x="232" y="37"/>
                    <a:pt x="224" y="24"/>
                    <a:pt x="216" y="13"/>
                  </a:cubicBezTo>
                  <a:cubicBezTo>
                    <a:pt x="210" y="6"/>
                    <a:pt x="202" y="0"/>
                    <a:pt x="191" y="0"/>
                  </a:cubicBezTo>
                  <a:lnTo>
                    <a:pt x="45" y="0"/>
                  </a:lnTo>
                  <a:close/>
                  <a:moveTo>
                    <a:pt x="45" y="26"/>
                  </a:moveTo>
                  <a:lnTo>
                    <a:pt x="191" y="26"/>
                  </a:lnTo>
                  <a:cubicBezTo>
                    <a:pt x="191" y="26"/>
                    <a:pt x="192" y="27"/>
                    <a:pt x="196" y="30"/>
                  </a:cubicBezTo>
                  <a:cubicBezTo>
                    <a:pt x="205" y="43"/>
                    <a:pt x="213" y="55"/>
                    <a:pt x="221" y="67"/>
                  </a:cubicBezTo>
                  <a:cubicBezTo>
                    <a:pt x="226" y="73"/>
                    <a:pt x="234" y="80"/>
                    <a:pt x="245" y="80"/>
                  </a:cubicBezTo>
                  <a:lnTo>
                    <a:pt x="591" y="80"/>
                  </a:lnTo>
                  <a:cubicBezTo>
                    <a:pt x="599" y="80"/>
                    <a:pt x="605" y="86"/>
                    <a:pt x="605" y="93"/>
                  </a:cubicBezTo>
                  <a:lnTo>
                    <a:pt x="605" y="133"/>
                  </a:lnTo>
                  <a:lnTo>
                    <a:pt x="111" y="133"/>
                  </a:lnTo>
                  <a:cubicBezTo>
                    <a:pt x="90" y="133"/>
                    <a:pt x="73" y="150"/>
                    <a:pt x="72" y="171"/>
                  </a:cubicBezTo>
                  <a:lnTo>
                    <a:pt x="31" y="388"/>
                  </a:lnTo>
                  <a:lnTo>
                    <a:pt x="31" y="40"/>
                  </a:lnTo>
                  <a:cubicBezTo>
                    <a:pt x="31" y="32"/>
                    <a:pt x="37" y="26"/>
                    <a:pt x="45" y="26"/>
                  </a:cubicBezTo>
                  <a:close/>
                  <a:moveTo>
                    <a:pt x="111" y="160"/>
                  </a:moveTo>
                  <a:cubicBezTo>
                    <a:pt x="285" y="160"/>
                    <a:pt x="459" y="160"/>
                    <a:pt x="631" y="160"/>
                  </a:cubicBezTo>
                  <a:cubicBezTo>
                    <a:pt x="639" y="160"/>
                    <a:pt x="644" y="165"/>
                    <a:pt x="645" y="173"/>
                  </a:cubicBezTo>
                  <a:cubicBezTo>
                    <a:pt x="623" y="293"/>
                    <a:pt x="598" y="414"/>
                    <a:pt x="578" y="534"/>
                  </a:cubicBezTo>
                  <a:cubicBezTo>
                    <a:pt x="578" y="541"/>
                    <a:pt x="572" y="546"/>
                    <a:pt x="565" y="546"/>
                  </a:cubicBezTo>
                  <a:lnTo>
                    <a:pt x="45" y="546"/>
                  </a:lnTo>
                  <a:cubicBezTo>
                    <a:pt x="37" y="546"/>
                    <a:pt x="32" y="541"/>
                    <a:pt x="32" y="534"/>
                  </a:cubicBezTo>
                  <a:lnTo>
                    <a:pt x="98" y="174"/>
                  </a:lnTo>
                  <a:lnTo>
                    <a:pt x="98" y="173"/>
                  </a:lnTo>
                  <a:cubicBezTo>
                    <a:pt x="98" y="166"/>
                    <a:pt x="104" y="160"/>
                    <a:pt x="111" y="16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Video Placeholder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8031FF0-DCB1-8C1F-FCC0-876450CFF8B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265726" y="2107227"/>
            <a:ext cx="2921958" cy="5358838"/>
          </a:xfrm>
          <a:prstGeom prst="rect">
            <a:avLst/>
          </a:prstGeom>
          <a:solidFill>
            <a:schemeClr val="tx2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4D35F7A-33A7-86F3-26C6-01F540ADE647}"/>
              </a:ext>
            </a:extLst>
          </p:cNvPr>
          <p:cNvSpPr txBox="1"/>
          <p:nvPr/>
        </p:nvSpPr>
        <p:spPr>
          <a:xfrm>
            <a:off x="3775629" y="3880490"/>
            <a:ext cx="1855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 파일로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변환할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마크다운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파일을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선택하세요</a:t>
            </a:r>
          </a:p>
        </p:txBody>
      </p:sp>
      <p:sp>
        <p:nvSpPr>
          <p:cNvPr id="180" name="Button">
            <a:extLst>
              <a:ext uri="{FF2B5EF4-FFF2-40B4-BE49-F238E27FC236}">
                <a16:creationId xmlns:a16="http://schemas.microsoft.com/office/drawing/2014/main" id="{76FE5C39-DF2B-5387-AB9D-765C15866DAD}"/>
              </a:ext>
            </a:extLst>
          </p:cNvPr>
          <p:cNvSpPr/>
          <p:nvPr/>
        </p:nvSpPr>
        <p:spPr>
          <a:xfrm>
            <a:off x="3024020" y="1466100"/>
            <a:ext cx="486260" cy="152087"/>
          </a:xfrm>
          <a:prstGeom prst="rect">
            <a:avLst/>
          </a:prstGeom>
          <a:solidFill>
            <a:srgbClr val="CCCCC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5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Window Background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4BD56E4-4083-2D2B-1D03-D18CB37C988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30847" y="1237300"/>
            <a:ext cx="3331853" cy="6946579"/>
          </a:xfrm>
          <a:prstGeom prst="rect">
            <a:avLst/>
          </a:prstGeom>
          <a:solidFill>
            <a:srgbClr val="FFFFFF"/>
          </a:solidFill>
          <a:ln w="6350">
            <a:solidFill>
              <a:srgbClr val="0078D7"/>
            </a:solidFill>
          </a:ln>
          <a:effectLst>
            <a:outerShdw blurRad="1524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itle Bar Background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D28F4F-139C-3023-5E58-08C6155BB7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30847" y="1237326"/>
            <a:ext cx="3331853" cy="228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 Title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5F1BFA9-2A8B-EE3D-058A-720CF576E970}"/>
              </a:ext>
            </a:extLst>
          </p:cNvPr>
          <p:cNvGrpSpPr/>
          <p:nvPr/>
        </p:nvGrpSpPr>
        <p:grpSpPr>
          <a:xfrm>
            <a:off x="5549836" y="1306565"/>
            <a:ext cx="738188" cy="79438"/>
            <a:chOff x="8614087" y="1308046"/>
            <a:chExt cx="738188" cy="79438"/>
          </a:xfrm>
        </p:grpSpPr>
        <p:sp>
          <p:nvSpPr>
            <p:cNvPr id="78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785008-971F-6933-1359-EE907DE96A3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14087" y="1343787"/>
              <a:ext cx="74613" cy="7947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60F30B4-327B-1108-66D2-FCBBACAEDF3B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945873" y="1309628"/>
              <a:ext cx="73024" cy="76256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AE2FF0D-823F-0139-239A-BE93644B8651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9277662" y="1308046"/>
              <a:ext cx="74613" cy="79438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6" name="Button">
            <a:extLst>
              <a:ext uri="{FF2B5EF4-FFF2-40B4-BE49-F238E27FC236}">
                <a16:creationId xmlns:a16="http://schemas.microsoft.com/office/drawing/2014/main" id="{F770CD97-104A-3D38-6C53-553EC88C0992}"/>
              </a:ext>
            </a:extLst>
          </p:cNvPr>
          <p:cNvSpPr/>
          <p:nvPr/>
        </p:nvSpPr>
        <p:spPr>
          <a:xfrm>
            <a:off x="3949627" y="7639802"/>
            <a:ext cx="1383696" cy="228600"/>
          </a:xfrm>
          <a:prstGeom prst="rect">
            <a:avLst/>
          </a:prstGeom>
          <a:solidFill>
            <a:srgbClr val="3F51B5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파일로 변환하기</a:t>
            </a:r>
            <a:endParaRPr 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Title Bar Background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9490406-2BFA-3555-D3C9-5D978CCEF2B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37674" y="7955104"/>
            <a:ext cx="3331853" cy="228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2023 hyangforest.</a:t>
            </a:r>
          </a:p>
        </p:txBody>
      </p:sp>
      <p:sp>
        <p:nvSpPr>
          <p:cNvPr id="76" name="Window Frame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0532C5AD-7222-5282-A4EB-F05032CFD43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30847" y="1237301"/>
            <a:ext cx="3331853" cy="6946578"/>
          </a:xfrm>
          <a:prstGeom prst="rect">
            <a:avLst/>
          </a:prstGeom>
          <a:noFill/>
          <a:ln w="6350">
            <a:solidFill>
              <a:srgbClr val="0078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itle Bar Background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E9E9F8DC-64DD-4FAB-4173-CA41FC03923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30847" y="1389413"/>
            <a:ext cx="3328836" cy="228775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0F6C286-8EC9-48BE-2216-84344CEF1145}"/>
              </a:ext>
            </a:extLst>
          </p:cNvPr>
          <p:cNvGrpSpPr/>
          <p:nvPr/>
        </p:nvGrpSpPr>
        <p:grpSpPr>
          <a:xfrm>
            <a:off x="3216714" y="1708084"/>
            <a:ext cx="1424761" cy="228600"/>
            <a:chOff x="7009442" y="3350448"/>
            <a:chExt cx="1424761" cy="228600"/>
          </a:xfrm>
        </p:grpSpPr>
        <p:sp>
          <p:nvSpPr>
            <p:cNvPr id="170" name="Button Background">
              <a:extLst>
                <a:ext uri="{FF2B5EF4-FFF2-40B4-BE49-F238E27FC236}">
                  <a16:creationId xmlns:a16="http://schemas.microsoft.com/office/drawing/2014/main" id="{BDAA84AA-0F77-943F-5324-5A20A7CD9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9442" y="3350448"/>
              <a:ext cx="228600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Label">
              <a:extLst>
                <a:ext uri="{FF2B5EF4-FFF2-40B4-BE49-F238E27FC236}">
                  <a16:creationId xmlns:a16="http://schemas.microsoft.com/office/drawing/2014/main" id="{4861391E-3550-C225-FE32-9B46F28087A4}"/>
                </a:ext>
              </a:extLst>
            </p:cNvPr>
            <p:cNvSpPr txBox="1"/>
            <p:nvPr/>
          </p:nvSpPr>
          <p:spPr>
            <a:xfrm>
              <a:off x="7238042" y="3350448"/>
              <a:ext cx="1196161" cy="2231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Markdown</a:t>
              </a:r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파일 찾기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Opened Folder">
              <a:extLst>
                <a:ext uri="{FF2B5EF4-FFF2-40B4-BE49-F238E27FC236}">
                  <a16:creationId xmlns:a16="http://schemas.microsoft.com/office/drawing/2014/main" id="{FACA2C4A-0A21-5508-317C-D0DEBBD58E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58454" y="3406773"/>
              <a:ext cx="130576" cy="110487"/>
            </a:xfrm>
            <a:custGeom>
              <a:avLst/>
              <a:gdLst>
                <a:gd name="T0" fmla="*/ 45 w 671"/>
                <a:gd name="T1" fmla="*/ 0 h 573"/>
                <a:gd name="T2" fmla="*/ 5 w 671"/>
                <a:gd name="T3" fmla="*/ 40 h 573"/>
                <a:gd name="T4" fmla="*/ 5 w 671"/>
                <a:gd name="T5" fmla="*/ 537 h 573"/>
                <a:gd name="T6" fmla="*/ 45 w 671"/>
                <a:gd name="T7" fmla="*/ 573 h 573"/>
                <a:gd name="T8" fmla="*/ 565 w 671"/>
                <a:gd name="T9" fmla="*/ 573 h 573"/>
                <a:gd name="T10" fmla="*/ 605 w 671"/>
                <a:gd name="T11" fmla="*/ 536 h 573"/>
                <a:gd name="T12" fmla="*/ 671 w 671"/>
                <a:gd name="T13" fmla="*/ 174 h 573"/>
                <a:gd name="T14" fmla="*/ 671 w 671"/>
                <a:gd name="T15" fmla="*/ 173 h 573"/>
                <a:gd name="T16" fmla="*/ 631 w 671"/>
                <a:gd name="T17" fmla="*/ 133 h 573"/>
                <a:gd name="T18" fmla="*/ 631 w 671"/>
                <a:gd name="T19" fmla="*/ 93 h 573"/>
                <a:gd name="T20" fmla="*/ 591 w 671"/>
                <a:gd name="T21" fmla="*/ 53 h 573"/>
                <a:gd name="T22" fmla="*/ 245 w 671"/>
                <a:gd name="T23" fmla="*/ 53 h 573"/>
                <a:gd name="T24" fmla="*/ 241 w 671"/>
                <a:gd name="T25" fmla="*/ 49 h 573"/>
                <a:gd name="T26" fmla="*/ 216 w 671"/>
                <a:gd name="T27" fmla="*/ 13 h 573"/>
                <a:gd name="T28" fmla="*/ 191 w 671"/>
                <a:gd name="T29" fmla="*/ 0 h 573"/>
                <a:gd name="T30" fmla="*/ 45 w 671"/>
                <a:gd name="T31" fmla="*/ 0 h 573"/>
                <a:gd name="T32" fmla="*/ 45 w 671"/>
                <a:gd name="T33" fmla="*/ 26 h 573"/>
                <a:gd name="T34" fmla="*/ 191 w 671"/>
                <a:gd name="T35" fmla="*/ 26 h 573"/>
                <a:gd name="T36" fmla="*/ 196 w 671"/>
                <a:gd name="T37" fmla="*/ 30 h 573"/>
                <a:gd name="T38" fmla="*/ 221 w 671"/>
                <a:gd name="T39" fmla="*/ 67 h 573"/>
                <a:gd name="T40" fmla="*/ 245 w 671"/>
                <a:gd name="T41" fmla="*/ 80 h 573"/>
                <a:gd name="T42" fmla="*/ 591 w 671"/>
                <a:gd name="T43" fmla="*/ 80 h 573"/>
                <a:gd name="T44" fmla="*/ 605 w 671"/>
                <a:gd name="T45" fmla="*/ 93 h 573"/>
                <a:gd name="T46" fmla="*/ 605 w 671"/>
                <a:gd name="T47" fmla="*/ 133 h 573"/>
                <a:gd name="T48" fmla="*/ 111 w 671"/>
                <a:gd name="T49" fmla="*/ 133 h 573"/>
                <a:gd name="T50" fmla="*/ 72 w 671"/>
                <a:gd name="T51" fmla="*/ 171 h 573"/>
                <a:gd name="T52" fmla="*/ 31 w 671"/>
                <a:gd name="T53" fmla="*/ 388 h 573"/>
                <a:gd name="T54" fmla="*/ 31 w 671"/>
                <a:gd name="T55" fmla="*/ 40 h 573"/>
                <a:gd name="T56" fmla="*/ 45 w 671"/>
                <a:gd name="T57" fmla="*/ 26 h 573"/>
                <a:gd name="T58" fmla="*/ 111 w 671"/>
                <a:gd name="T59" fmla="*/ 160 h 573"/>
                <a:gd name="T60" fmla="*/ 631 w 671"/>
                <a:gd name="T61" fmla="*/ 160 h 573"/>
                <a:gd name="T62" fmla="*/ 645 w 671"/>
                <a:gd name="T63" fmla="*/ 173 h 573"/>
                <a:gd name="T64" fmla="*/ 578 w 671"/>
                <a:gd name="T65" fmla="*/ 534 h 573"/>
                <a:gd name="T66" fmla="*/ 565 w 671"/>
                <a:gd name="T67" fmla="*/ 546 h 573"/>
                <a:gd name="T68" fmla="*/ 45 w 671"/>
                <a:gd name="T69" fmla="*/ 546 h 573"/>
                <a:gd name="T70" fmla="*/ 32 w 671"/>
                <a:gd name="T71" fmla="*/ 534 h 573"/>
                <a:gd name="T72" fmla="*/ 98 w 671"/>
                <a:gd name="T73" fmla="*/ 174 h 573"/>
                <a:gd name="T74" fmla="*/ 98 w 671"/>
                <a:gd name="T75" fmla="*/ 173 h 573"/>
                <a:gd name="T76" fmla="*/ 111 w 671"/>
                <a:gd name="T77" fmla="*/ 16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1" h="573">
                  <a:moveTo>
                    <a:pt x="45" y="0"/>
                  </a:moveTo>
                  <a:cubicBezTo>
                    <a:pt x="23" y="0"/>
                    <a:pt x="5" y="18"/>
                    <a:pt x="5" y="40"/>
                  </a:cubicBezTo>
                  <a:cubicBezTo>
                    <a:pt x="10" y="211"/>
                    <a:pt x="0" y="390"/>
                    <a:pt x="5" y="537"/>
                  </a:cubicBezTo>
                  <a:cubicBezTo>
                    <a:pt x="7" y="557"/>
                    <a:pt x="24" y="573"/>
                    <a:pt x="45" y="573"/>
                  </a:cubicBezTo>
                  <a:lnTo>
                    <a:pt x="565" y="573"/>
                  </a:lnTo>
                  <a:cubicBezTo>
                    <a:pt x="586" y="573"/>
                    <a:pt x="603" y="556"/>
                    <a:pt x="605" y="536"/>
                  </a:cubicBezTo>
                  <a:cubicBezTo>
                    <a:pt x="627" y="415"/>
                    <a:pt x="649" y="295"/>
                    <a:pt x="671" y="174"/>
                  </a:cubicBezTo>
                  <a:lnTo>
                    <a:pt x="671" y="173"/>
                  </a:lnTo>
                  <a:cubicBezTo>
                    <a:pt x="671" y="151"/>
                    <a:pt x="653" y="133"/>
                    <a:pt x="631" y="133"/>
                  </a:cubicBezTo>
                  <a:lnTo>
                    <a:pt x="631" y="93"/>
                  </a:lnTo>
                  <a:cubicBezTo>
                    <a:pt x="631" y="71"/>
                    <a:pt x="613" y="53"/>
                    <a:pt x="591" y="53"/>
                  </a:cubicBezTo>
                  <a:lnTo>
                    <a:pt x="245" y="53"/>
                  </a:lnTo>
                  <a:cubicBezTo>
                    <a:pt x="246" y="53"/>
                    <a:pt x="244" y="53"/>
                    <a:pt x="241" y="49"/>
                  </a:cubicBezTo>
                  <a:cubicBezTo>
                    <a:pt x="232" y="37"/>
                    <a:pt x="224" y="24"/>
                    <a:pt x="216" y="13"/>
                  </a:cubicBezTo>
                  <a:cubicBezTo>
                    <a:pt x="210" y="6"/>
                    <a:pt x="202" y="0"/>
                    <a:pt x="191" y="0"/>
                  </a:cubicBezTo>
                  <a:lnTo>
                    <a:pt x="45" y="0"/>
                  </a:lnTo>
                  <a:close/>
                  <a:moveTo>
                    <a:pt x="45" y="26"/>
                  </a:moveTo>
                  <a:lnTo>
                    <a:pt x="191" y="26"/>
                  </a:lnTo>
                  <a:cubicBezTo>
                    <a:pt x="191" y="26"/>
                    <a:pt x="192" y="27"/>
                    <a:pt x="196" y="30"/>
                  </a:cubicBezTo>
                  <a:cubicBezTo>
                    <a:pt x="205" y="43"/>
                    <a:pt x="213" y="55"/>
                    <a:pt x="221" y="67"/>
                  </a:cubicBezTo>
                  <a:cubicBezTo>
                    <a:pt x="226" y="73"/>
                    <a:pt x="234" y="80"/>
                    <a:pt x="245" y="80"/>
                  </a:cubicBezTo>
                  <a:lnTo>
                    <a:pt x="591" y="80"/>
                  </a:lnTo>
                  <a:cubicBezTo>
                    <a:pt x="599" y="80"/>
                    <a:pt x="605" y="86"/>
                    <a:pt x="605" y="93"/>
                  </a:cubicBezTo>
                  <a:lnTo>
                    <a:pt x="605" y="133"/>
                  </a:lnTo>
                  <a:lnTo>
                    <a:pt x="111" y="133"/>
                  </a:lnTo>
                  <a:cubicBezTo>
                    <a:pt x="90" y="133"/>
                    <a:pt x="73" y="150"/>
                    <a:pt x="72" y="171"/>
                  </a:cubicBezTo>
                  <a:lnTo>
                    <a:pt x="31" y="388"/>
                  </a:lnTo>
                  <a:lnTo>
                    <a:pt x="31" y="40"/>
                  </a:lnTo>
                  <a:cubicBezTo>
                    <a:pt x="31" y="32"/>
                    <a:pt x="37" y="26"/>
                    <a:pt x="45" y="26"/>
                  </a:cubicBezTo>
                  <a:close/>
                  <a:moveTo>
                    <a:pt x="111" y="160"/>
                  </a:moveTo>
                  <a:cubicBezTo>
                    <a:pt x="285" y="160"/>
                    <a:pt x="459" y="160"/>
                    <a:pt x="631" y="160"/>
                  </a:cubicBezTo>
                  <a:cubicBezTo>
                    <a:pt x="639" y="160"/>
                    <a:pt x="644" y="165"/>
                    <a:pt x="645" y="173"/>
                  </a:cubicBezTo>
                  <a:cubicBezTo>
                    <a:pt x="623" y="293"/>
                    <a:pt x="598" y="414"/>
                    <a:pt x="578" y="534"/>
                  </a:cubicBezTo>
                  <a:cubicBezTo>
                    <a:pt x="578" y="541"/>
                    <a:pt x="572" y="546"/>
                    <a:pt x="565" y="546"/>
                  </a:cubicBezTo>
                  <a:lnTo>
                    <a:pt x="45" y="546"/>
                  </a:lnTo>
                  <a:cubicBezTo>
                    <a:pt x="37" y="546"/>
                    <a:pt x="32" y="541"/>
                    <a:pt x="32" y="534"/>
                  </a:cubicBezTo>
                  <a:lnTo>
                    <a:pt x="98" y="174"/>
                  </a:lnTo>
                  <a:lnTo>
                    <a:pt x="98" y="173"/>
                  </a:lnTo>
                  <a:cubicBezTo>
                    <a:pt x="98" y="166"/>
                    <a:pt x="104" y="160"/>
                    <a:pt x="111" y="16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F73A8A9-0769-7C52-43FB-F537E9C41854}"/>
              </a:ext>
            </a:extLst>
          </p:cNvPr>
          <p:cNvGrpSpPr/>
          <p:nvPr/>
        </p:nvGrpSpPr>
        <p:grpSpPr>
          <a:xfrm>
            <a:off x="3186234" y="2079962"/>
            <a:ext cx="3025590" cy="5358840"/>
            <a:chOff x="3186234" y="1965662"/>
            <a:chExt cx="3025590" cy="5358840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1230589D-D31F-3DD6-409B-C0E7EE4E57DD}"/>
                </a:ext>
              </a:extLst>
            </p:cNvPr>
            <p:cNvGrpSpPr/>
            <p:nvPr/>
          </p:nvGrpSpPr>
          <p:grpSpPr>
            <a:xfrm>
              <a:off x="3186234" y="1965662"/>
              <a:ext cx="3025590" cy="5358840"/>
              <a:chOff x="3186234" y="2124158"/>
              <a:chExt cx="3025590" cy="5358840"/>
            </a:xfrm>
          </p:grpSpPr>
          <p:grpSp>
            <p:nvGrpSpPr>
              <p:cNvPr id="106" name="Scrollbar" descr="&lt;SmartSettings&gt;&lt;SmartResize enabled=&quot;True&quot; minWidth=&quot;4.5&quot; minHeight=&quot;18&quot; /&gt;&lt;/SmartSettings&gt;">
                <a:extLst>
                  <a:ext uri="{FF2B5EF4-FFF2-40B4-BE49-F238E27FC236}">
                    <a16:creationId xmlns:a16="http://schemas.microsoft.com/office/drawing/2014/main" id="{B2ED017C-2E6E-8CBD-2264-476261418EF3}"/>
                  </a:ext>
                </a:extLst>
              </p:cNvPr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6107239" y="2124158"/>
                <a:ext cx="104585" cy="5358837"/>
                <a:chOff x="5794310" y="1229599"/>
                <a:chExt cx="85725" cy="2743200"/>
              </a:xfrm>
            </p:grpSpPr>
            <p:sp>
              <p:nvSpPr>
                <p:cNvPr id="107" name="Track">
                  <a:extLst>
                    <a:ext uri="{FF2B5EF4-FFF2-40B4-BE49-F238E27FC236}">
                      <a16:creationId xmlns:a16="http://schemas.microsoft.com/office/drawing/2014/main" id="{9FEA224C-F244-F91B-B3FF-AB1085C91186}"/>
                    </a:ext>
                  </a:extLst>
                </p:cNvPr>
                <p:cNvSpPr/>
                <p:nvPr/>
              </p:nvSpPr>
              <p:spPr>
                <a:xfrm>
                  <a:off x="5794310" y="1229599"/>
                  <a:ext cx="85725" cy="27432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5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Thumb" descr="&lt;SmartSettings&gt;&lt;SmartResize anchorLeft=&quot;Absolute&quot; anchorTop=&quot;Absolute&quot; anchorRight=&quot;Absolute&quot; anchorBottom=&quot;Relative&quot; /&gt;&lt;/SmartSettings&gt;">
                  <a:extLst>
                    <a:ext uri="{FF2B5EF4-FFF2-40B4-BE49-F238E27FC236}">
                      <a16:creationId xmlns:a16="http://schemas.microsoft.com/office/drawing/2014/main" id="{9F923D61-D555-F14E-9DDE-28EFC8C3679B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794310" y="1273481"/>
                  <a:ext cx="85725" cy="1668382"/>
                </a:xfrm>
                <a:prstGeom prst="rect">
                  <a:avLst/>
                </a:prstGeom>
                <a:solidFill>
                  <a:srgbClr val="C2C2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5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Arrow Up" descr="&lt;SmartSettings&gt;&lt;SmartResize anchorLeft=&quot;Non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E12A2415-B100-11FC-31D5-C603B6FA801D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5813749" y="1243414"/>
                  <a:ext cx="46844" cy="16253"/>
                </a:xfrm>
                <a:custGeom>
                  <a:avLst/>
                  <a:gdLst>
                    <a:gd name="T0" fmla="*/ 205 w 205"/>
                    <a:gd name="T1" fmla="*/ 94 h 116"/>
                    <a:gd name="T2" fmla="*/ 103 w 205"/>
                    <a:gd name="T3" fmla="*/ 0 h 116"/>
                    <a:gd name="T4" fmla="*/ 0 w 205"/>
                    <a:gd name="T5" fmla="*/ 94 h 116"/>
                    <a:gd name="T6" fmla="*/ 20 w 205"/>
                    <a:gd name="T7" fmla="*/ 116 h 116"/>
                    <a:gd name="T8" fmla="*/ 103 w 205"/>
                    <a:gd name="T9" fmla="*/ 39 h 116"/>
                    <a:gd name="T10" fmla="*/ 187 w 205"/>
                    <a:gd name="T11" fmla="*/ 116 h 116"/>
                    <a:gd name="T12" fmla="*/ 205 w 205"/>
                    <a:gd name="T13" fmla="*/ 9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5" h="116">
                      <a:moveTo>
                        <a:pt x="205" y="94"/>
                      </a:moveTo>
                      <a:cubicBezTo>
                        <a:pt x="171" y="63"/>
                        <a:pt x="137" y="31"/>
                        <a:pt x="103" y="0"/>
                      </a:cubicBezTo>
                      <a:cubicBezTo>
                        <a:pt x="69" y="31"/>
                        <a:pt x="35" y="63"/>
                        <a:pt x="0" y="94"/>
                      </a:cubicBezTo>
                      <a:lnTo>
                        <a:pt x="20" y="116"/>
                      </a:lnTo>
                      <a:lnTo>
                        <a:pt x="103" y="39"/>
                      </a:lnTo>
                      <a:lnTo>
                        <a:pt x="187" y="116"/>
                      </a:lnTo>
                      <a:lnTo>
                        <a:pt x="205" y="94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5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Arrow Down" descr="&lt;SmartSettings&gt;&lt;SmartResize anchorLeft=&quot;None&quot; anchorTop=&quot;None&quot; anchorRight=&quot;Non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76262DA9-7A96-1D75-DD26-DD6CDDF98ABD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5813749" y="3942731"/>
                  <a:ext cx="46844" cy="16253"/>
                </a:xfrm>
                <a:custGeom>
                  <a:avLst/>
                  <a:gdLst>
                    <a:gd name="T0" fmla="*/ 0 w 205"/>
                    <a:gd name="T1" fmla="*/ 22 h 116"/>
                    <a:gd name="T2" fmla="*/ 102 w 205"/>
                    <a:gd name="T3" fmla="*/ 116 h 116"/>
                    <a:gd name="T4" fmla="*/ 205 w 205"/>
                    <a:gd name="T5" fmla="*/ 22 h 116"/>
                    <a:gd name="T6" fmla="*/ 185 w 205"/>
                    <a:gd name="T7" fmla="*/ 0 h 116"/>
                    <a:gd name="T8" fmla="*/ 102 w 205"/>
                    <a:gd name="T9" fmla="*/ 77 h 116"/>
                    <a:gd name="T10" fmla="*/ 18 w 205"/>
                    <a:gd name="T11" fmla="*/ 0 h 116"/>
                    <a:gd name="T12" fmla="*/ 0 w 205"/>
                    <a:gd name="T13" fmla="*/ 2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5" h="116">
                      <a:moveTo>
                        <a:pt x="0" y="22"/>
                      </a:moveTo>
                      <a:cubicBezTo>
                        <a:pt x="34" y="53"/>
                        <a:pt x="68" y="85"/>
                        <a:pt x="102" y="116"/>
                      </a:cubicBezTo>
                      <a:cubicBezTo>
                        <a:pt x="136" y="85"/>
                        <a:pt x="170" y="53"/>
                        <a:pt x="205" y="22"/>
                      </a:cubicBezTo>
                      <a:lnTo>
                        <a:pt x="185" y="0"/>
                      </a:lnTo>
                      <a:lnTo>
                        <a:pt x="102" y="77"/>
                      </a:lnTo>
                      <a:lnTo>
                        <a:pt x="18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5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50" name="Video Placeholder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8031FF0-DCB1-8C1F-FCC0-876450CFF8B6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186234" y="2124160"/>
                <a:ext cx="2921958" cy="5358838"/>
              </a:xfrm>
              <a:prstGeom prst="rect">
                <a:avLst/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4D35F7A-33A7-86F3-26C6-01F540ADE647}"/>
                </a:ext>
              </a:extLst>
            </p:cNvPr>
            <p:cNvSpPr txBox="1"/>
            <p:nvPr/>
          </p:nvSpPr>
          <p:spPr>
            <a:xfrm>
              <a:off x="3245633" y="2071614"/>
              <a:ext cx="185594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## </a:t>
              </a:r>
              <a:r>
                <a:rPr lang="ko-KR" altLang="en-US" sz="1100" dirty="0">
                  <a:solidFill>
                    <a:schemeClr val="bg1"/>
                  </a:solidFill>
                </a:rPr>
                <a:t>파일 변환하기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 marL="228600" indent="-228600">
                <a:buAutoNum type="arabicPeriod"/>
              </a:pPr>
              <a:r>
                <a:rPr lang="ko-KR" altLang="en-US" sz="1100" dirty="0">
                  <a:solidFill>
                    <a:schemeClr val="bg1"/>
                  </a:solidFill>
                </a:rPr>
                <a:t>등록한다</a:t>
              </a:r>
              <a:r>
                <a:rPr lang="en-US" altLang="ko-KR" sz="1100" dirty="0">
                  <a:solidFill>
                    <a:schemeClr val="bg1"/>
                  </a:solidFill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100" dirty="0">
                  <a:solidFill>
                    <a:schemeClr val="bg1"/>
                  </a:solidFill>
                </a:rPr>
                <a:t>저장한다</a:t>
              </a:r>
              <a:r>
                <a:rPr lang="en-US" altLang="ko-KR" sz="1100" dirty="0">
                  <a:solidFill>
                    <a:schemeClr val="bg1"/>
                  </a:solidFill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100" dirty="0">
                  <a:solidFill>
                    <a:schemeClr val="bg1"/>
                  </a:solidFill>
                </a:rPr>
                <a:t>수정한다</a:t>
              </a:r>
              <a:r>
                <a:rPr lang="en-US" altLang="ko-KR" sz="1100" dirty="0">
                  <a:solidFill>
                    <a:schemeClr val="bg1"/>
                  </a:solidFill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100" dirty="0">
                  <a:solidFill>
                    <a:schemeClr val="bg1"/>
                  </a:solidFill>
                </a:rPr>
                <a:t>삭제한다</a:t>
              </a:r>
              <a:r>
                <a:rPr lang="en-US" altLang="ko-KR" sz="1100" dirty="0">
                  <a:solidFill>
                    <a:schemeClr val="bg1"/>
                  </a:solidFill>
                </a:rPr>
                <a:t>.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0" name="Button">
            <a:extLst>
              <a:ext uri="{FF2B5EF4-FFF2-40B4-BE49-F238E27FC236}">
                <a16:creationId xmlns:a16="http://schemas.microsoft.com/office/drawing/2014/main" id="{76FE5C39-DF2B-5387-AB9D-765C15866DAD}"/>
              </a:ext>
            </a:extLst>
          </p:cNvPr>
          <p:cNvSpPr/>
          <p:nvPr/>
        </p:nvSpPr>
        <p:spPr>
          <a:xfrm>
            <a:off x="3024020" y="1466100"/>
            <a:ext cx="486260" cy="152087"/>
          </a:xfrm>
          <a:prstGeom prst="rect">
            <a:avLst/>
          </a:prstGeom>
          <a:solidFill>
            <a:srgbClr val="CCCCC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Menu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9418C7B-76EB-8EE9-949B-8C52891FAD1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784746" y="1350253"/>
            <a:ext cx="1149256" cy="1092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초기화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Tistroy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Naver Blog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72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50</Words>
  <Application>Microsoft Office PowerPoint</Application>
  <PresentationFormat>사용자 지정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이향림</dc:creator>
  <cp:lastModifiedBy>이향림</cp:lastModifiedBy>
  <cp:revision>3</cp:revision>
  <dcterms:created xsi:type="dcterms:W3CDTF">2023-09-27T12:48:33Z</dcterms:created>
  <dcterms:modified xsi:type="dcterms:W3CDTF">2023-09-27T13:22:58Z</dcterms:modified>
</cp:coreProperties>
</file>