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82" r:id="rId4"/>
    <p:sldId id="283" r:id="rId5"/>
    <p:sldId id="285" r:id="rId6"/>
    <p:sldId id="284" r:id="rId7"/>
    <p:sldId id="288" r:id="rId8"/>
    <p:sldId id="286" r:id="rId9"/>
    <p:sldId id="289" r:id="rId10"/>
    <p:sldId id="287" r:id="rId11"/>
    <p:sldId id="278" r:id="rId12"/>
  </p:sldIdLst>
  <p:sldSz cx="9144000" cy="6858000" type="screen4x3"/>
  <p:notesSz cx="6805613" cy="9939338"/>
  <p:embeddedFontLst>
    <p:embeddedFont>
      <p:font typeface="나눔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145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8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9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0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4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29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9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t.nts-corp.com/2015/01/09/293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ass-guidelin.es/ko/" TargetMode="External"/><Relationship Id="rId5" Type="http://schemas.openxmlformats.org/officeDocument/2006/relationships/hyperlink" Target="https://heropy.blog/2018/01/31/sass/" TargetMode="External"/><Relationship Id="rId4" Type="http://schemas.openxmlformats.org/officeDocument/2006/relationships/hyperlink" Target="https://sass-lang.com/guid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odejs.org/k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SASS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(Syntactically Awesome Style Sheet)</a:t>
            </a:r>
            <a:endParaRPr lang="ko-KR" altLang="en-US" sz="36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2021.12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넷트루컨설팅그룹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조향원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참고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079985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참고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URL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32375"/>
            <a:ext cx="8470547" cy="399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://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wit.nts-corp.com/2015/01/09/2936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sass-lang.com/guide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https://heropy.blog/2018/01/31/sass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/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6"/>
              </a:rPr>
              <a:t>https://sass-guidelin.es/ko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6"/>
              </a:rPr>
              <a:t>/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3179805"/>
            <a:ext cx="8470547" cy="21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SASS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SASS vs SCSS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SCSS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SCSS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참고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1.sass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89479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About Sass</a:t>
            </a:r>
            <a:b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“CSS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인생은 </a:t>
            </a:r>
            <a:r>
              <a:rPr lang="ko-KR" altLang="en-US" sz="2800" b="1" spc="-150" dirty="0" err="1" smtClean="0">
                <a:solidFill>
                  <a:srgbClr val="FF0000"/>
                </a:solidFill>
              </a:rPr>
              <a:t>전처리기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를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 도입하기 </a:t>
            </a:r>
            <a:r>
              <a:rPr lang="ko-KR" altLang="en-US" sz="2800" b="1" spc="-150" dirty="0" smtClean="0">
                <a:solidFill>
                  <a:srgbClr val="FF0000"/>
                </a:solidFill>
              </a:rPr>
              <a:t>전과 후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로 나뉘어진다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＂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842071"/>
            <a:ext cx="8470547" cy="308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동작하기 전에 사용하는 전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예비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처리기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스타일시트를 쉽게 관리할 수 있는 다양한 기능을 구현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작업이 길어질수록 불편해진다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코드 길이가 천 줄 이상 넘어가면 중간에 스타일 추가도 애매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불필요한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많아짐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3" y="4660630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가독성이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좋고 유지보수가 쉬워짐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스타일시트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작업을 체계적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구조적으로 사용 가능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반복 되는 코드를 한 번의 선언으로 재사용 가능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속성의 값을 변수로 선언 적용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803" y="4044145"/>
            <a:ext cx="814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err="1" smtClean="0"/>
              <a:t>사스의</a:t>
            </a:r>
            <a:r>
              <a:rPr lang="ko-KR" altLang="en-US" b="1" dirty="0" smtClean="0"/>
              <a:t> 장점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SASS vs </a:t>
            </a:r>
            <a:r>
              <a:rPr lang="en-US" altLang="ko-KR" sz="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SCSS</a:t>
            </a:r>
            <a:endParaRPr lang="en-US" altLang="ko-KR" sz="8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Sass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Scss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308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yntactically Awesome Style Sheets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줄임말이라면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Scss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Sassy CSS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줄임말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둘 다 멋진 스타일시트란 뜻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2606386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07500"/>
              </p:ext>
            </p:extLst>
          </p:nvPr>
        </p:nvGraphicFramePr>
        <p:xfrm>
          <a:off x="364801" y="2769309"/>
          <a:ext cx="7848322" cy="208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61"/>
                <a:gridCol w="3924161"/>
              </a:tblGrid>
              <a:tr h="52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SCSS</a:t>
                      </a:r>
                      <a:endParaRPr lang="ko-KR" altLang="en-US" dirty="0"/>
                    </a:p>
                  </a:txBody>
                  <a:tcPr/>
                </a:tc>
              </a:tr>
              <a:tr h="521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.sass </a:t>
                      </a:r>
                      <a:r>
                        <a:rPr lang="ko-KR" altLang="en-US" dirty="0" err="1" smtClean="0"/>
                        <a:t>확장자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scss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확장자</a:t>
                      </a:r>
                      <a:endParaRPr lang="ko-KR" altLang="en-US" dirty="0"/>
                    </a:p>
                  </a:txBody>
                  <a:tcPr/>
                </a:tc>
              </a:tr>
              <a:tr h="52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들여쓰기 기반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중괄호 </a:t>
                      </a:r>
                      <a:r>
                        <a:rPr lang="en-US" altLang="ko-KR" dirty="0" smtClean="0"/>
                        <a:t>{}, </a:t>
                      </a:r>
                      <a:r>
                        <a:rPr lang="ko-KR" altLang="en-US" dirty="0" smtClean="0"/>
                        <a:t>세미콜론 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</a:tr>
              <a:tr h="521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+ </a:t>
                      </a:r>
                      <a:r>
                        <a:rPr lang="ko-KR" altLang="en-US" baseline="0" dirty="0" smtClean="0"/>
                        <a:t>기호로 믹스인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mixin</a:t>
                      </a:r>
                      <a:r>
                        <a:rPr lang="en-US" altLang="ko-KR" baseline="0" dirty="0" smtClean="0"/>
                        <a:t> @include </a:t>
                      </a:r>
                      <a:r>
                        <a:rPr lang="ko-KR" altLang="en-US" baseline="0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3.scss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07998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SCSS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사용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32375"/>
            <a:ext cx="8470547" cy="399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SCSS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그대로 사용이 불가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우리가 작업하기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편할뿐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브라우저가 읽을 수 있도록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컴파일 필요</a:t>
            </a:r>
            <a:endParaRPr lang="en-US" altLang="ko-KR" sz="12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컴파일러 설치가 필요하며 우리는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node-sass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빌드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자동화 도구인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Gulp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돌려서 적용할 예정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Node.js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먼저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설치해야함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설치순서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3179805"/>
            <a:ext cx="8470547" cy="21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https://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git-scm.com/downloads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Node.js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https://nodejs.org/ko/download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/</a:t>
            </a: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pm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</a:t>
            </a:r>
          </a:p>
          <a:p>
            <a:pPr marL="0" indent="180975"/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npm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 --g gulp</a:t>
            </a:r>
          </a:p>
          <a:p>
            <a:pPr marL="0" indent="180975"/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pm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 --save-dev gulp</a:t>
            </a:r>
          </a:p>
          <a:p>
            <a:pPr marL="0" indent="180975"/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npm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 --save-dev gulp-sass</a:t>
            </a: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6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.scss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07998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SCSS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예시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32375"/>
            <a:ext cx="8470547" cy="399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중첩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불러오기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믹스인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확장 등 사용하여 스타일 작업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중첩 예시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3179805"/>
            <a:ext cx="8470547" cy="21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2776152"/>
            <a:ext cx="5607470" cy="36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.scss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07998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SCSS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예시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945334"/>
            <a:ext cx="8470547" cy="399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중첩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불러오기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믹스인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확장 등 사용하여 스타일 작업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불러오기 예시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3179805"/>
            <a:ext cx="8470547" cy="21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892896"/>
            <a:ext cx="7743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.scss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07998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SCSS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예시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945334"/>
            <a:ext cx="8470547" cy="399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중첩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불러오기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믹스인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확장 등 사용하여 스타일 작업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믹스인 예시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반복되는 스타일 간편하게 적용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3179805"/>
            <a:ext cx="8470547" cy="21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5" y="2905972"/>
            <a:ext cx="7669708" cy="35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.scss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5"/>
            <a:ext cx="8514259" cy="107998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SCSS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예시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945334"/>
            <a:ext cx="8470547" cy="399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중첩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불러오기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믹스인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확장 등 사용하여 스타일 작업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확장 예시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믹스인과 같이 중복되는 스타일에서 일부 속성값 변경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3179805"/>
            <a:ext cx="8470547" cy="21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3061631"/>
            <a:ext cx="5107652" cy="35135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73" y="3011855"/>
            <a:ext cx="5202066" cy="35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</TotalTime>
  <Words>369</Words>
  <Application>Microsoft Office PowerPoint</Application>
  <PresentationFormat>화면 슬라이드 쇼(4:3)</PresentationFormat>
  <Paragraphs>99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Wingdings</vt:lpstr>
      <vt:lpstr>나눔고딕</vt:lpstr>
      <vt:lpstr>Arial</vt:lpstr>
      <vt:lpstr>맑은 고딕</vt:lpstr>
      <vt:lpstr>Office 테마</vt:lpstr>
      <vt:lpstr>SASS (Syntactically Awesome Style Sheet)</vt:lpstr>
      <vt:lpstr>목차</vt:lpstr>
      <vt:lpstr>About Sass “CSS 인생은 전처리기를 도입하기 전과 후로 나뉘어진다＂</vt:lpstr>
      <vt:lpstr>Sass vs Scss</vt:lpstr>
      <vt:lpstr>SCSS 사용</vt:lpstr>
      <vt:lpstr>SCSS 예시</vt:lpstr>
      <vt:lpstr>SCSS 예시</vt:lpstr>
      <vt:lpstr>SCSS 예시</vt:lpstr>
      <vt:lpstr>SCSS 예시</vt:lpstr>
      <vt:lpstr>참고 URL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PC</cp:lastModifiedBy>
  <cp:revision>71</cp:revision>
  <cp:lastPrinted>2011-08-28T13:13:29Z</cp:lastPrinted>
  <dcterms:created xsi:type="dcterms:W3CDTF">2011-08-24T01:05:33Z</dcterms:created>
  <dcterms:modified xsi:type="dcterms:W3CDTF">2021-12-13T04:21:19Z</dcterms:modified>
</cp:coreProperties>
</file>