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9656d1a1e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9656d1a1e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9656d1a1e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9656d1a1e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961f61045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961f61045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961f61045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961f61045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961f61045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961f61045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961f61045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961f61045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961f61045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961f61045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961f61045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961f61045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961f61045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961f61045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9656d1a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9656d1a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140125" y="4598450"/>
            <a:ext cx="1809824" cy="4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1147800" y="1889100"/>
            <a:ext cx="6848400" cy="13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Roboto"/>
                <a:ea typeface="Roboto"/>
                <a:cs typeface="Roboto"/>
                <a:sym typeface="Roboto"/>
              </a:rPr>
              <a:t>Calendário Acadêmico Virtual do Aluno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564375" y="615675"/>
            <a:ext cx="73053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oboto"/>
                <a:ea typeface="Roboto"/>
                <a:cs typeface="Roboto"/>
                <a:sym typeface="Roboto"/>
              </a:rPr>
              <a:t>Ferramentas / Framework - Aplicativo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Desenvolvimento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775" y="2163574"/>
            <a:ext cx="2612301" cy="16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8925" y="2260438"/>
            <a:ext cx="1394775" cy="143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025" y="1623000"/>
            <a:ext cx="2520075" cy="25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3329925" y="1958650"/>
            <a:ext cx="3316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oboto"/>
                <a:ea typeface="Roboto"/>
                <a:cs typeface="Roboto"/>
                <a:sym typeface="Roboto"/>
              </a:rPr>
              <a:t>Demonstração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64375" y="615675"/>
            <a:ext cx="1346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oboto"/>
                <a:ea typeface="Roboto"/>
                <a:cs typeface="Roboto"/>
                <a:sym typeface="Roboto"/>
              </a:rPr>
              <a:t>Equipe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64375" y="1257025"/>
            <a:ext cx="34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Wilson Guiraldelli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Gerente de Projetos/ Engenheiro de Banco de dados </a:t>
            </a:r>
            <a:endParaRPr sz="1200"/>
          </a:p>
        </p:txBody>
      </p:sp>
      <p:sp>
        <p:nvSpPr>
          <p:cNvPr id="62" name="Google Shape;62;p14"/>
          <p:cNvSpPr txBox="1"/>
          <p:nvPr/>
        </p:nvSpPr>
        <p:spPr>
          <a:xfrm>
            <a:off x="564375" y="2026525"/>
            <a:ext cx="34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José Higor Oliveira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Engenheiro de Software</a:t>
            </a:r>
            <a:endParaRPr sz="1200"/>
          </a:p>
        </p:txBody>
      </p:sp>
      <p:sp>
        <p:nvSpPr>
          <p:cNvPr id="63" name="Google Shape;63;p14"/>
          <p:cNvSpPr txBox="1"/>
          <p:nvPr/>
        </p:nvSpPr>
        <p:spPr>
          <a:xfrm>
            <a:off x="564375" y="2690575"/>
            <a:ext cx="3924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Milena Lameirão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Engenheira de Software/Analista de Oportunidade</a:t>
            </a:r>
            <a:endParaRPr sz="1200"/>
          </a:p>
        </p:txBody>
      </p:sp>
      <p:sp>
        <p:nvSpPr>
          <p:cNvPr id="64" name="Google Shape;64;p14"/>
          <p:cNvSpPr txBox="1"/>
          <p:nvPr/>
        </p:nvSpPr>
        <p:spPr>
          <a:xfrm>
            <a:off x="564375" y="3343225"/>
            <a:ext cx="34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Hyan Kelwin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Desenvolvedor de Aplicativos WEB/Mobile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64375" y="615675"/>
            <a:ext cx="31938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oboto"/>
                <a:ea typeface="Roboto"/>
                <a:cs typeface="Roboto"/>
                <a:sym typeface="Roboto"/>
              </a:rPr>
              <a:t>Proposta do Projeto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64375" y="1577675"/>
            <a:ext cx="763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projeto tem como objetivo, proporcionar uma solução sistema para os problemas listados abaixo, esses identificados durante a fase de levantamento de requisitos, apresentados pelos docentes entrevistados e por reclamações de alunos.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Reduzir processo de Elaboração, criação e execução de eventos.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Unificar informações de Eventos e Atividades que compõem o semestre do aluno.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564375" y="615675"/>
            <a:ext cx="41301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oboto"/>
                <a:ea typeface="Roboto"/>
                <a:cs typeface="Roboto"/>
                <a:sym typeface="Roboto"/>
              </a:rPr>
              <a:t>Engenharia de Software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José Higor Oliveira - Engenheiro de Software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731125" y="1667475"/>
            <a:ext cx="3591600" cy="2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Entrevistas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Mapeamento de processo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Levantamento de Requisitos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Documentação de Requisitos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564375" y="615675"/>
            <a:ext cx="44253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oboto"/>
                <a:ea typeface="Roboto"/>
                <a:cs typeface="Roboto"/>
                <a:sym typeface="Roboto"/>
              </a:rPr>
              <a:t>Gerência de Projetos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Wilson Guiraldelli - Gerente de Projetos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731125" y="1667475"/>
            <a:ext cx="60030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Gerenciamento de Escopo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Planejamento (Milena Lameirão - Engenheira de Software)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Apresentação da Solução proposta (TAP e EAP)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564375" y="615675"/>
            <a:ext cx="44253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oboto"/>
                <a:ea typeface="Roboto"/>
                <a:cs typeface="Roboto"/>
                <a:sym typeface="Roboto"/>
              </a:rPr>
              <a:t>Empreendedorismo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Milena Lameirão - Analista de Oportunidade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731125" y="1667475"/>
            <a:ext cx="60030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Canvas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823" y="1492125"/>
            <a:ext cx="4571676" cy="34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564375" y="615675"/>
            <a:ext cx="44253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oboto"/>
                <a:ea typeface="Roboto"/>
                <a:cs typeface="Roboto"/>
                <a:sym typeface="Roboto"/>
              </a:rPr>
              <a:t>Banco de Dados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Wilson Guiraldelli - Engenheiro de Banco de Dados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731125" y="1667475"/>
            <a:ext cx="60030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Projeto </a:t>
            </a:r>
            <a:r>
              <a:rPr lang="pt-BR"/>
              <a:t>lógico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Projeto relacional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Banco </a:t>
            </a:r>
            <a:r>
              <a:rPr lang="pt-BR"/>
              <a:t>Físico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564375" y="615675"/>
            <a:ext cx="53535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oboto"/>
                <a:ea typeface="Roboto"/>
                <a:cs typeface="Roboto"/>
                <a:sym typeface="Roboto"/>
              </a:rPr>
              <a:t>Aplicação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Hyan Kelwin - Desenvolvedor de aplicativos WEB/Mobile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731125" y="1667475"/>
            <a:ext cx="60030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IPanel AEU (Painel Administrativo de Eventos Universitários)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App de Interação com Aluno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564375" y="615675"/>
            <a:ext cx="73053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oboto"/>
                <a:ea typeface="Roboto"/>
                <a:cs typeface="Roboto"/>
                <a:sym typeface="Roboto"/>
              </a:rPr>
              <a:t>Ferramentas / Framework - Painel administrativo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Desenvolvimento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156732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25" y="15001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885874"/>
            <a:ext cx="2612301" cy="16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4125" y="1982738"/>
            <a:ext cx="1394775" cy="143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