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0" r:id="rId4"/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105" d="100"/>
          <a:sy n="105" d="100"/>
        </p:scale>
        <p:origin x="1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E1BF4-E52A-3947-AAF8-F81D869E3D7F}" type="datetimeFigureOut">
              <a:rPr lang="en-US" smtClean="0"/>
              <a:t>7/14/23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B3BE8-305E-9F48-A75D-74D5ECBEC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67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B3BE8-305E-9F48-A75D-74D5ECBEC4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3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568A-335D-D5CF-B0DA-AB7CDD543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87E69-2822-2A21-9128-6AF805C98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62AF6-B499-8589-0A5D-84C3DB6F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2BBE8-5EAE-C8BB-47DC-B96732152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BB2A1-2B70-D1E9-7258-FE5F0E02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5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ECC0B-E9B3-0DDE-F9C2-0A77A420A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619CD-A5C3-AC24-DB14-81174033D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858A3-6B1D-41E6-1BB2-721ADAEE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22301-7AA0-2626-BC79-A340D9A9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6F8FE-CC40-8369-99AA-E66D8DC1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1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4A2B7-2BEA-04CD-87B4-F29F6CD1A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FF07C-43A6-807D-2EF6-CF1BE25C0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D04ED-E773-C10A-31BD-EBF9966C3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83978-BA99-971C-2E80-D1D3A915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17A4B-3320-A367-AEE6-010073F6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9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03362-F351-F62F-E007-BE0DF7C1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49EB1-5F90-9D53-0A0D-7F0F6EC33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C900B-F7F5-5948-04F8-2059DAE07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06835-82D7-3B59-5317-25052030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FF165-CC0D-93E1-CA78-587A6557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8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947C9-AD14-5EEC-FF5F-3A4A416A1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CC025-84D1-7917-753A-CE5858C79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9C74B-E093-FAA6-E7BE-773DD634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2F0E4-CE44-5197-09A7-05A3901CA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48AF3-037B-3B0E-42C0-05EC902F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1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C5FE-DB9E-D0C5-D9B7-49EE6663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C8B4-0E61-BA5D-6778-835FFBCB9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BA498-F51D-1FC3-138E-BB7D19E9A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B9D9C-FBA5-9A4F-D105-E5D82B8B5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621FB-0E05-6F93-92F1-81E8ADB0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33BE1-67DF-AFD8-7308-2DA068552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3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DD3F-1629-8BDE-0020-A1A216E87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0A009-CE6E-93F2-7E5E-B910DFF9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E8477-FCB0-9EF0-F96E-8FEA61451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E913E-A700-E26C-B345-ED285B4E2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5AEEE-66FC-07AD-90B1-4ABF1D54F5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140FA0-C790-DFB2-60CE-A700405D5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7/14/23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C26EA0-AD48-3FF9-D18E-ECC54012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E4A7A9-039F-5575-67C3-C76B2C6C1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1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BB16A-84D1-A44F-694B-B2A0219D1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7CF164-2CAB-2464-48D5-8E39E1857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7/14/23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AEB14-E0F0-84B3-44F5-6FE8D6966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7EF29-34B3-8ADF-9DCC-5CF52E9B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5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E331CB-1E35-B8F4-38F1-9A6A21D1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7/14/23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2E2F45-F661-7FAC-5114-EC4F44B0E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5CE56-2FC4-2906-67F7-17DCF42B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3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8569E-1226-460D-2D3F-C4A11F34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033C4-E4C7-1DAE-C48A-6AA570CFD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BD397-3365-4066-0D86-E536998D8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1AB8F-BE3F-A4EA-40BB-310884741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9316C-FB19-72BE-0B08-5A9D9768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94F9F-481D-B533-083E-C74A9379D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7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6F3A-EEFC-4141-E90C-E42E25CB6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81A23D-5145-2C65-0174-4CCF1901E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4B3ED-0DD7-F558-FE83-E50C23E1A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C0133-E74B-509C-6A17-0A3CC4CA5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1D4AE-F785-FBDE-CAEA-1CB81582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5B2B3-50A6-3E67-E623-1CDC99DE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4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9DC4B6-7486-D345-F36F-152D0DE30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D4E9A-1F51-D35B-E225-A50FE67A4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9C73A-F810-9D8B-8B2B-778F7B7A6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09D2D-DDE8-084A-97EA-5E9E2E477616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5528F-6A72-087B-E3F2-02ADD5967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09FF0-6F04-45B6-DE5C-A40AAB8A3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1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155C48-0A48-C919-D5B3-50DA4C1BB6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65AD079-C4E7-6466-E60C-746BD2FCD8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74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9E6D8B-8446-D60C-3A38-FEEBBC3843D7}"/>
              </a:ext>
            </a:extLst>
          </p:cNvPr>
          <p:cNvSpPr txBox="1"/>
          <p:nvPr/>
        </p:nvSpPr>
        <p:spPr>
          <a:xfrm>
            <a:off x="722517" y="675731"/>
            <a:ext cx="69252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>
                <a:latin typeface="Aharoni" panose="02010803020104030203" pitchFamily="2" charset="-79"/>
                <a:cs typeface="Aharoni" panose="02010803020104030203" pitchFamily="2" charset="-79"/>
              </a:rPr>
              <a:t>Visualizations</a:t>
            </a:r>
            <a:endParaRPr lang="en-US" sz="8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44149B-F571-321E-9F97-D509130F7AF7}"/>
              </a:ext>
            </a:extLst>
          </p:cNvPr>
          <p:cNvSpPr txBox="1"/>
          <p:nvPr/>
        </p:nvSpPr>
        <p:spPr>
          <a:xfrm>
            <a:off x="8789742" y="0"/>
            <a:ext cx="340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tskit.dev</a:t>
            </a:r>
            <a:r>
              <a:rPr lang="en-US" dirty="0"/>
              <a:t>/tutorials/</a:t>
            </a:r>
            <a:r>
              <a:rPr lang="en-US" dirty="0" err="1"/>
              <a:t>viz.html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2D2CBE-403C-4DEF-0674-B93FF9423D28}"/>
              </a:ext>
            </a:extLst>
          </p:cNvPr>
          <p:cNvSpPr txBox="1"/>
          <p:nvPr/>
        </p:nvSpPr>
        <p:spPr>
          <a:xfrm>
            <a:off x="1412065" y="5959272"/>
            <a:ext cx="5546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Viewing the Tree Sequence versus Full ARG</a:t>
            </a:r>
          </a:p>
        </p:txBody>
      </p:sp>
      <p:pic>
        <p:nvPicPr>
          <p:cNvPr id="26" name="Picture 25" descr="A diagram of a tree&#10;&#10;Description automatically generated">
            <a:extLst>
              <a:ext uri="{FF2B5EF4-FFF2-40B4-BE49-F238E27FC236}">
                <a16:creationId xmlns:a16="http://schemas.microsoft.com/office/drawing/2014/main" id="{F42661B9-13A6-0AE5-D0BE-4FF7F528A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64" y="2713262"/>
            <a:ext cx="7772400" cy="2531918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5549C15-E460-6790-8737-C1BDAD808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946" y="675731"/>
            <a:ext cx="2945748" cy="574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E79B8AD-311E-0FD3-CE48-C19542C1133A}"/>
              </a:ext>
            </a:extLst>
          </p:cNvPr>
          <p:cNvSpPr txBox="1"/>
          <p:nvPr/>
        </p:nvSpPr>
        <p:spPr>
          <a:xfrm>
            <a:off x="282186" y="280192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2580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C71CB2F-A70C-7D91-5294-8F42F2139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60" y="989603"/>
            <a:ext cx="5430553" cy="52311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32968A-F8A1-27AE-E119-958BB4C5C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072" y="1050563"/>
            <a:ext cx="5615404" cy="510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29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hat is Python Coding?">
            <a:extLst>
              <a:ext uri="{FF2B5EF4-FFF2-40B4-BE49-F238E27FC236}">
                <a16:creationId xmlns:a16="http://schemas.microsoft.com/office/drawing/2014/main" id="{0BC942EC-3C18-A94B-7E4E-6A81C77E9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94" y="2083735"/>
            <a:ext cx="4460789" cy="446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1AC9C57-4A7F-F547-29AC-7D28E0A69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91" y="3090124"/>
            <a:ext cx="2448010" cy="244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ML - Wikipedia">
            <a:extLst>
              <a:ext uri="{FF2B5EF4-FFF2-40B4-BE49-F238E27FC236}">
                <a16:creationId xmlns:a16="http://schemas.microsoft.com/office/drawing/2014/main" id="{832DF6FD-5747-3CBA-C551-E68C46AB4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686" y="3090124"/>
            <a:ext cx="2448010" cy="244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SS - Wikipedia">
            <a:extLst>
              <a:ext uri="{FF2B5EF4-FFF2-40B4-BE49-F238E27FC236}">
                <a16:creationId xmlns:a16="http://schemas.microsoft.com/office/drawing/2014/main" id="{277BC29C-935F-9AE1-7BD2-CF9F97C9F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111" y="1010996"/>
            <a:ext cx="826389" cy="116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3F6AF3-1800-FD5B-0E01-315919A80FB5}"/>
              </a:ext>
            </a:extLst>
          </p:cNvPr>
          <p:cNvCxnSpPr/>
          <p:nvPr/>
        </p:nvCxnSpPr>
        <p:spPr>
          <a:xfrm>
            <a:off x="4312584" y="4314129"/>
            <a:ext cx="506627" cy="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2717A5B-C61F-AFEB-95F1-1FDCFA56E9EC}"/>
              </a:ext>
            </a:extLst>
          </p:cNvPr>
          <p:cNvCxnSpPr/>
          <p:nvPr/>
        </p:nvCxnSpPr>
        <p:spPr>
          <a:xfrm>
            <a:off x="8468464" y="4314129"/>
            <a:ext cx="506627" cy="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FFD168-25DA-61DE-73A4-857B8831C027}"/>
              </a:ext>
            </a:extLst>
          </p:cNvPr>
          <p:cNvCxnSpPr>
            <a:cxnSpLocks/>
          </p:cNvCxnSpPr>
          <p:nvPr/>
        </p:nvCxnSpPr>
        <p:spPr>
          <a:xfrm rot="3600000">
            <a:off x="9173159" y="2560312"/>
            <a:ext cx="506627" cy="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E20BD24-16BF-2B52-98E0-5B9B54A02758}"/>
              </a:ext>
            </a:extLst>
          </p:cNvPr>
          <p:cNvSpPr txBox="1"/>
          <p:nvPr/>
        </p:nvSpPr>
        <p:spPr>
          <a:xfrm>
            <a:off x="722517" y="675731"/>
            <a:ext cx="51106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Aharoni" panose="02010803020104030203" pitchFamily="2" charset="-79"/>
                <a:cs typeface="Aharoni" panose="02010803020104030203" pitchFamily="2" charset="-79"/>
              </a:rPr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395744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 descr="What is Python Coding?">
            <a:extLst>
              <a:ext uri="{FF2B5EF4-FFF2-40B4-BE49-F238E27FC236}">
                <a16:creationId xmlns:a16="http://schemas.microsoft.com/office/drawing/2014/main" id="{0D51A46C-C749-AD24-E0E8-D74228710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94" y="2083735"/>
            <a:ext cx="4460789" cy="446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553C89D3-A8AB-B559-3BD1-5C4666360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91" y="3090124"/>
            <a:ext cx="2448010" cy="244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HTML - Wikipedia">
            <a:extLst>
              <a:ext uri="{FF2B5EF4-FFF2-40B4-BE49-F238E27FC236}">
                <a16:creationId xmlns:a16="http://schemas.microsoft.com/office/drawing/2014/main" id="{54D8D205-3CD9-234A-9FA5-3A1BC9FBC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686" y="3090124"/>
            <a:ext cx="2448010" cy="244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CSS - Wikipedia">
            <a:extLst>
              <a:ext uri="{FF2B5EF4-FFF2-40B4-BE49-F238E27FC236}">
                <a16:creationId xmlns:a16="http://schemas.microsoft.com/office/drawing/2014/main" id="{DD093EC8-E5E4-F654-79DE-361AC7DCE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111" y="1010996"/>
            <a:ext cx="826389" cy="116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D175FC6-2D99-E372-CED2-06D9C7637B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20BD24-16BF-2B52-98E0-5B9B54A02758}"/>
              </a:ext>
            </a:extLst>
          </p:cNvPr>
          <p:cNvSpPr txBox="1"/>
          <p:nvPr/>
        </p:nvSpPr>
        <p:spPr>
          <a:xfrm>
            <a:off x="722517" y="675731"/>
            <a:ext cx="51106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Aharoni" panose="02010803020104030203" pitchFamily="2" charset="-79"/>
                <a:cs typeface="Aharoni" panose="02010803020104030203" pitchFamily="2" charset="-79"/>
              </a:rPr>
              <a:t>Workflow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E104B7-FDA6-A799-CED0-A3B9C986CFB7}"/>
              </a:ext>
            </a:extLst>
          </p:cNvPr>
          <p:cNvSpPr txBox="1"/>
          <p:nvPr/>
        </p:nvSpPr>
        <p:spPr>
          <a:xfrm>
            <a:off x="968707" y="3560075"/>
            <a:ext cx="32402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Converts tree sequence to JSON 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86DD08-7700-5420-DBEC-1690C87D1E48}"/>
              </a:ext>
            </a:extLst>
          </p:cNvPr>
          <p:cNvSpPr txBox="1"/>
          <p:nvPr/>
        </p:nvSpPr>
        <p:spPr>
          <a:xfrm>
            <a:off x="5188425" y="3344631"/>
            <a:ext cx="27896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Using D3.js, creates an SVG from the JSON object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F28BB0-1CB4-A0E2-945F-EDF40450AA7F}"/>
              </a:ext>
            </a:extLst>
          </p:cNvPr>
          <p:cNvSpPr txBox="1"/>
          <p:nvPr/>
        </p:nvSpPr>
        <p:spPr>
          <a:xfrm>
            <a:off x="8223401" y="1382523"/>
            <a:ext cx="1445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Styling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366F8A-789D-B8E8-BA4F-772DE4A63F7A}"/>
              </a:ext>
            </a:extLst>
          </p:cNvPr>
          <p:cNvSpPr txBox="1"/>
          <p:nvPr/>
        </p:nvSpPr>
        <p:spPr>
          <a:xfrm>
            <a:off x="9439713" y="3190744"/>
            <a:ext cx="22735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Displays the SVG either in 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Juptyer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Notebook or browser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395380-FC95-8610-F989-2356B30B1880}"/>
              </a:ext>
            </a:extLst>
          </p:cNvPr>
          <p:cNvCxnSpPr/>
          <p:nvPr/>
        </p:nvCxnSpPr>
        <p:spPr>
          <a:xfrm>
            <a:off x="4312584" y="4314129"/>
            <a:ext cx="506627" cy="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72761F-5692-8D01-5FD2-28229BB9523C}"/>
              </a:ext>
            </a:extLst>
          </p:cNvPr>
          <p:cNvCxnSpPr/>
          <p:nvPr/>
        </p:nvCxnSpPr>
        <p:spPr>
          <a:xfrm>
            <a:off x="8468464" y="4314129"/>
            <a:ext cx="506627" cy="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59D8C9-EE66-98F8-538B-690A0D10A719}"/>
              </a:ext>
            </a:extLst>
          </p:cNvPr>
          <p:cNvCxnSpPr>
            <a:cxnSpLocks/>
          </p:cNvCxnSpPr>
          <p:nvPr/>
        </p:nvCxnSpPr>
        <p:spPr>
          <a:xfrm rot="3600000">
            <a:off x="9173159" y="2560312"/>
            <a:ext cx="506627" cy="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684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52</Words>
  <Application>Microsoft Macintosh PowerPoint</Application>
  <PresentationFormat>Widescreen</PresentationFormat>
  <Paragraphs>11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Kitchens</dc:creator>
  <cp:lastModifiedBy>James Kitchens</cp:lastModifiedBy>
  <cp:revision>4</cp:revision>
  <dcterms:created xsi:type="dcterms:W3CDTF">2023-07-13T01:57:04Z</dcterms:created>
  <dcterms:modified xsi:type="dcterms:W3CDTF">2023-07-14T16:58:19Z</dcterms:modified>
</cp:coreProperties>
</file>