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81" r:id="rId5"/>
    <p:sldId id="256" r:id="rId6"/>
    <p:sldId id="257" r:id="rId7"/>
    <p:sldId id="261" r:id="rId8"/>
    <p:sldId id="262" r:id="rId9"/>
    <p:sldId id="273" r:id="rId10"/>
    <p:sldId id="263" r:id="rId11"/>
    <p:sldId id="264" r:id="rId12"/>
    <p:sldId id="265" r:id="rId13"/>
    <p:sldId id="275" r:id="rId14"/>
    <p:sldId id="276" r:id="rId15"/>
    <p:sldId id="267" r:id="rId16"/>
    <p:sldId id="272" r:id="rId17"/>
    <p:sldId id="266" r:id="rId18"/>
    <p:sldId id="277" r:id="rId19"/>
    <p:sldId id="268" r:id="rId20"/>
    <p:sldId id="269" r:id="rId21"/>
    <p:sldId id="270" r:id="rId22"/>
    <p:sldId id="271" r:id="rId23"/>
    <p:sldId id="274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759"/>
  </p:normalViewPr>
  <p:slideViewPr>
    <p:cSldViewPr snapToGrid="0">
      <p:cViewPr varScale="1">
        <p:scale>
          <a:sx n="121" d="100"/>
          <a:sy n="121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2010945"/>
            <a:ext cx="3706368" cy="2836111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E0C30E-836E-AF59-1505-BC101C09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5797235" y="570513"/>
            <a:ext cx="5879545" cy="5716974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2A63B8-8F9D-CD84-9BB9-40BA4FC2F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2"/>
          <a:stretch/>
        </p:blipFill>
        <p:spPr>
          <a:xfrm>
            <a:off x="1555008" y="2125718"/>
            <a:ext cx="3522431" cy="26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154C2E-5EAE-162A-D45D-AAB8EB1B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B39B4-AF5C-AFCB-096E-1C5307E6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F56B66-278C-EE68-5202-3C39E7E1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52610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398777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D3C0B4-5669-B46E-3FE7-4F59BF74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0E88CB-6441-2B66-D145-E8AA8970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01960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00394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00EF1F-AB3C-D52D-41E6-2032F295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0" y="509283"/>
            <a:ext cx="393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71296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57476" y="189258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A364D9-AB13-AD0F-82A6-F9CA9B43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506128-D57B-65C7-C190-CDDBAFE7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 flipH="1">
            <a:off x="6537436" y="775597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170345" y="316957"/>
            <a:ext cx="4363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Reheat Simulation (experimental):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8255DB8-90B3-89F2-4B35-C51F66C4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31375" y="778033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1098533" y="177869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CD426A4-E27A-5C27-BC99-EC436F28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608" y="4239932"/>
            <a:ext cx="3067333" cy="7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B58C493-FF43-266A-7C82-74E0C754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6"/>
          <a:stretch/>
        </p:blipFill>
        <p:spPr>
          <a:xfrm>
            <a:off x="1148577" y="1816290"/>
            <a:ext cx="4560846" cy="4527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F2EC6B-AF3A-0E0F-5A2E-112E8C7B134A}"/>
              </a:ext>
            </a:extLst>
          </p:cNvPr>
          <p:cNvSpPr/>
          <p:nvPr/>
        </p:nvSpPr>
        <p:spPr>
          <a:xfrm>
            <a:off x="0" y="0"/>
            <a:ext cx="3635298" cy="218563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614BB7-6FE3-90DF-2F8C-A3553886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85" t="36598" r="48749" b="40887"/>
          <a:stretch/>
        </p:blipFill>
        <p:spPr>
          <a:xfrm>
            <a:off x="1455767" y="3612771"/>
            <a:ext cx="1845131" cy="1711979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AA54-A214-68CC-4720-F7B3B802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8" t="36842" r="63915" b="40642"/>
          <a:stretch/>
        </p:blipFill>
        <p:spPr>
          <a:xfrm>
            <a:off x="198664" y="171248"/>
            <a:ext cx="1845131" cy="1711979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3CAB2B-9814-2C60-BC8C-2845E319C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36598" r="34208" b="40887"/>
          <a:stretch/>
        </p:blipFill>
        <p:spPr>
          <a:xfrm>
            <a:off x="3485950" y="2767667"/>
            <a:ext cx="1845131" cy="1711979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69581-2AF4-DED2-E2A8-CE2C6E90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3" t="60320" r="48711" b="17165"/>
          <a:stretch/>
        </p:blipFill>
        <p:spPr>
          <a:xfrm>
            <a:off x="3485949" y="4603371"/>
            <a:ext cx="1845131" cy="1711979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6C411-0E36-2AA2-5129-4DC277E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13225" r="34208" b="64260"/>
          <a:stretch/>
        </p:blipFill>
        <p:spPr>
          <a:xfrm>
            <a:off x="5510692" y="2767667"/>
            <a:ext cx="1845131" cy="1711979"/>
          </a:xfrm>
          <a:prstGeom prst="rect">
            <a:avLst/>
          </a:prstGeom>
        </p:spPr>
      </p:pic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62E6B-320E-C336-DC43-CF5CAC21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7" t="13225" r="48717" b="64260"/>
          <a:stretch/>
        </p:blipFill>
        <p:spPr>
          <a:xfrm>
            <a:off x="7535434" y="2767667"/>
            <a:ext cx="1845131" cy="1711979"/>
          </a:xfrm>
          <a:prstGeom prst="rect">
            <a:avLst/>
          </a:prstGeom>
        </p:spPr>
      </p:pic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5A8329-725E-7DD2-42DE-8109B1ED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t="13225" r="63414" b="64260"/>
          <a:stretch/>
        </p:blipFill>
        <p:spPr>
          <a:xfrm>
            <a:off x="9560176" y="2756782"/>
            <a:ext cx="1845131" cy="1711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47820-AC02-A79D-97D5-658D0F376D52}"/>
              </a:ext>
            </a:extLst>
          </p:cNvPr>
          <p:cNvSpPr txBox="1"/>
          <p:nvPr/>
        </p:nvSpPr>
        <p:spPr>
          <a:xfrm>
            <a:off x="2043795" y="842571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2AA4-58F2-4EAD-FB21-8E1BB8567B93}"/>
              </a:ext>
            </a:extLst>
          </p:cNvPr>
          <p:cNvSpPr txBox="1"/>
          <p:nvPr/>
        </p:nvSpPr>
        <p:spPr>
          <a:xfrm>
            <a:off x="688323" y="3299525"/>
            <a:ext cx="153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can be highlighted for collapse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3921A-D9C1-60AA-DA4A-1E6266FE44DA}"/>
              </a:ext>
            </a:extLst>
          </p:cNvPr>
          <p:cNvSpPr txBox="1"/>
          <p:nvPr/>
        </p:nvSpPr>
        <p:spPr>
          <a:xfrm>
            <a:off x="3887050" y="1843274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neighboring nodes are marked for collapse, they automatically merge.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EB6B7-3226-5C81-3839-E95C2EE856D8}"/>
              </a:ext>
            </a:extLst>
          </p:cNvPr>
          <p:cNvSpPr txBox="1"/>
          <p:nvPr/>
        </p:nvSpPr>
        <p:spPr>
          <a:xfrm>
            <a:off x="7696783" y="1833452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Collapsed nodes will continue to merge with neighboring nodes that are later marked for collapse.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CA8AB-3134-85C3-B5F4-C5763D8DC7A3}"/>
              </a:ext>
            </a:extLst>
          </p:cNvPr>
          <p:cNvSpPr txBox="1"/>
          <p:nvPr/>
        </p:nvSpPr>
        <p:spPr>
          <a:xfrm>
            <a:off x="5510692" y="4997695"/>
            <a:ext cx="372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are not neighbors and will not merge.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5D952-16E5-4638-E767-C4B01625A248}"/>
              </a:ext>
            </a:extLst>
          </p:cNvPr>
          <p:cNvCxnSpPr>
            <a:cxnSpLocks/>
          </p:cNvCxnSpPr>
          <p:nvPr/>
        </p:nvCxnSpPr>
        <p:spPr>
          <a:xfrm rot="-2700000">
            <a:off x="3090770" y="4202234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5F46FA-799B-12A4-E186-E44CBD5373C0}"/>
              </a:ext>
            </a:extLst>
          </p:cNvPr>
          <p:cNvCxnSpPr>
            <a:cxnSpLocks/>
          </p:cNvCxnSpPr>
          <p:nvPr/>
        </p:nvCxnSpPr>
        <p:spPr>
          <a:xfrm>
            <a:off x="7281457" y="3623656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A7713-587F-FACE-7EF4-D77C909CCCEB}"/>
              </a:ext>
            </a:extLst>
          </p:cNvPr>
          <p:cNvCxnSpPr>
            <a:cxnSpLocks/>
          </p:cNvCxnSpPr>
          <p:nvPr/>
        </p:nvCxnSpPr>
        <p:spPr>
          <a:xfrm rot="2700000">
            <a:off x="3086682" y="4721995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5169A-800C-354A-9542-BB1FE3B9B6B9}"/>
              </a:ext>
            </a:extLst>
          </p:cNvPr>
          <p:cNvCxnSpPr>
            <a:cxnSpLocks/>
          </p:cNvCxnSpPr>
          <p:nvPr/>
        </p:nvCxnSpPr>
        <p:spPr>
          <a:xfrm flipH="1">
            <a:off x="3555081" y="4558766"/>
            <a:ext cx="77882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F79A4937-DDFF-089C-99F1-C21CC739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143299" y="570513"/>
            <a:ext cx="5882557" cy="571697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BB7952D-EB8B-9F86-4EA4-C7B4F7079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89"/>
          <a:stretch/>
        </p:blipFill>
        <p:spPr>
          <a:xfrm>
            <a:off x="6169155" y="570513"/>
            <a:ext cx="5879545" cy="57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12415</TotalTime>
  <Words>787</Words>
  <Application>Microsoft Macintosh PowerPoint</Application>
  <PresentationFormat>Widescreen</PresentationFormat>
  <Paragraphs>101</Paragraphs>
  <Slides>25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121</cp:revision>
  <dcterms:created xsi:type="dcterms:W3CDTF">2023-07-13T01:57:04Z</dcterms:created>
  <dcterms:modified xsi:type="dcterms:W3CDTF">2023-09-05T19:20:16Z</dcterms:modified>
</cp:coreProperties>
</file>