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2"/>
  </p:notesMasterIdLst>
  <p:sldIdLst>
    <p:sldId id="270" r:id="rId4"/>
    <p:sldId id="421" r:id="rId5"/>
    <p:sldId id="424" r:id="rId6"/>
    <p:sldId id="428" r:id="rId7"/>
    <p:sldId id="427" r:id="rId8"/>
    <p:sldId id="431" r:id="rId9"/>
    <p:sldId id="441" r:id="rId10"/>
    <p:sldId id="430" r:id="rId11"/>
    <p:sldId id="432" r:id="rId12"/>
    <p:sldId id="435" r:id="rId13"/>
    <p:sldId id="433" r:id="rId14"/>
    <p:sldId id="434" r:id="rId15"/>
    <p:sldId id="437" r:id="rId16"/>
    <p:sldId id="436" r:id="rId17"/>
    <p:sldId id="438" r:id="rId18"/>
    <p:sldId id="442" r:id="rId19"/>
    <p:sldId id="440" r:id="rId20"/>
    <p:sldId id="4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6" autoAdjust="0"/>
    <p:restoredTop sz="80533" autoAdjust="0"/>
  </p:normalViewPr>
  <p:slideViewPr>
    <p:cSldViewPr snapToGrid="0" showGuides="1">
      <p:cViewPr varScale="1">
        <p:scale>
          <a:sx n="98" d="100"/>
          <a:sy n="98" d="100"/>
        </p:scale>
        <p:origin x="1507" y="77"/>
      </p:cViewPr>
      <p:guideLst>
        <p:guide orient="horz" pos="225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9C2C9-008A-4FDB-BFE7-643D062AE558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7650D-941A-4638-903D-F775A3826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7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Ahmad	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472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Rachad</a:t>
            </a:r>
          </a:p>
          <a:p>
            <a:endParaRPr lang="fr-FR" dirty="0"/>
          </a:p>
          <a:p>
            <a:r>
              <a:rPr lang="fr-FR" dirty="0"/>
              <a:t>The docker up </a:t>
            </a:r>
            <a:r>
              <a:rPr lang="fr-FR" dirty="0" err="1"/>
              <a:t>than</a:t>
            </a:r>
            <a:r>
              <a:rPr lang="fr-FR" dirty="0"/>
              <a:t> run </a:t>
            </a:r>
            <a:r>
              <a:rPr lang="fr-FR" dirty="0" err="1"/>
              <a:t>firstly</a:t>
            </a:r>
            <a:r>
              <a:rPr lang="fr-FR" dirty="0"/>
              <a:t> the python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88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Ahmad</a:t>
            </a:r>
          </a:p>
          <a:p>
            <a:r>
              <a:rPr lang="fr-FR" dirty="0" err="1"/>
              <a:t>Lets</a:t>
            </a:r>
            <a:r>
              <a:rPr lang="fr-FR" dirty="0"/>
              <a:t> talk about the </a:t>
            </a:r>
            <a:r>
              <a:rPr lang="fr-FR" dirty="0" err="1"/>
              <a:t>core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sys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Its</a:t>
            </a:r>
            <a:r>
              <a:rPr lang="fr-FR" dirty="0"/>
              <a:t> in the center of </a:t>
            </a:r>
            <a:r>
              <a:rPr lang="fr-FR" dirty="0" err="1"/>
              <a:t>our</a:t>
            </a:r>
            <a:r>
              <a:rPr lang="fr-FR" dirty="0"/>
              <a:t> system tem</a:t>
            </a:r>
          </a:p>
          <a:p>
            <a:r>
              <a:rPr lang="fr-FR" dirty="0"/>
              <a:t>*</a:t>
            </a:r>
          </a:p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add</a:t>
            </a:r>
            <a:r>
              <a:rPr lang="fr-FR" dirty="0"/>
              <a:t> user and </a:t>
            </a:r>
            <a:r>
              <a:rPr lang="fr-FR" dirty="0" err="1"/>
              <a:t>delete</a:t>
            </a:r>
            <a:r>
              <a:rPr lang="fr-FR" dirty="0"/>
              <a:t> user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074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13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Houssein</a:t>
            </a:r>
            <a:endParaRPr lang="en-US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Slack-Lato"/>
            </a:endParaRP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Let's discuss the Airflow setup for our project. Apache Airflow is used to schedule and orchestrate our tasks efficiently. We have designed two DAGs to manage our daily and weekly tasks.</a:t>
            </a:r>
            <a:b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The first DAG, 'Daily Prices Update,' runs every day to fetch the latest Bitcoin prices from </a:t>
            </a:r>
            <a:r>
              <a:rPr lang="en-US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Binance</a:t>
            </a: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. This ensures our database is always up-to-date with the most recent data. It has two tasks:</a:t>
            </a:r>
            <a:b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</a:br>
            <a:endParaRPr lang="en-US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Task 1: 'Get Token,' which retrieves the JWT token needed for API authentication. This token is then passed to the next task using </a:t>
            </a:r>
            <a:r>
              <a:rPr lang="en-US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XCom</a:t>
            </a: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Task 2: 'Fetch Daily Prices,' which uses the token to authenticate and retrieve the latest daily prices from </a:t>
            </a:r>
            <a:r>
              <a:rPr lang="en-US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Binance</a:t>
            </a: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, storing them in our database.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71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Rachad</a:t>
            </a:r>
            <a:endParaRPr lang="en-US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Slack-Lato"/>
            </a:endParaRP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The second DAG, 'Weekly Prediction Module,' runs every week to perform price predictions for the next 7 days using the ARIMA model. This DAG also has two tasks:</a:t>
            </a:r>
            <a:b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</a:br>
            <a:endParaRPr lang="en-US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Task 1: 'Get Token,' similar to the daily DAG, retrieves the JWT token for authentication.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Task 2: 'Run Prediction Module,' which uses the ARIMA model to predict future Bitcoin prices and stores these predictions in the database.</a:t>
            </a: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By structuring our tasks this way, we ensure a smooth and automated workflow that keeps our data up-to-date and provides regular forecasts. This setup allows us to maintain the accuracy and reliability of our predictions, supporting strategic decision-making."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444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Ahmad </a:t>
            </a:r>
          </a:p>
          <a:p>
            <a:endParaRPr lang="en-US" b="1" dirty="0"/>
          </a:p>
          <a:p>
            <a:r>
              <a:rPr lang="en-US" b="1" dirty="0"/>
              <a:t>The brain of our system</a:t>
            </a:r>
          </a:p>
          <a:p>
            <a:r>
              <a:rPr lang="en-US" b="1" dirty="0" err="1"/>
              <a:t>AutoRegressive</a:t>
            </a:r>
            <a:r>
              <a:rPr lang="en-US" b="1" dirty="0"/>
              <a:t> (AR) Component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Explanation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(p = 5)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five lagged observations to predict future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Assumes future values depend linearly on the five most recent observations.</a:t>
            </a:r>
          </a:p>
          <a:p>
            <a:r>
              <a:rPr lang="en-US" b="1" dirty="0"/>
              <a:t>2. Integrated (I) Component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Explanation</a:t>
            </a:r>
            <a:r>
              <a:rPr lang="en-US" dirty="0"/>
              <a:t>:</a:t>
            </a:r>
            <a:endParaRPr lang="en-US" b="1" dirty="0"/>
          </a:p>
          <a:p>
            <a:r>
              <a:rPr lang="en-US" b="1" dirty="0"/>
              <a:t>(d = 1)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Applies first-order differencing to the raw observations.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Transforms the time series data to achieve stationarity by subtracting the previous observation from the current one.</a:t>
            </a:r>
          </a:p>
          <a:p>
            <a:r>
              <a:rPr lang="en-US" b="1" dirty="0"/>
              <a:t>3. Moving Average (MA) Component)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Explanation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(q = 0)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not use moving average component.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Predicts future values based solely on the linear combination of past observations and the effects of differencing.</a:t>
            </a:r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chosen parameters (p = 5, d = 1, q = 0) indicate that the model uses five lagged observations, applies first-order differencing, and does not incorporate moving average components.</a:t>
            </a:r>
          </a:p>
          <a:p>
            <a:endParaRPr lang="en-US" b="1" dirty="0"/>
          </a:p>
          <a:p>
            <a:r>
              <a:rPr lang="en-US" b="1" dirty="0"/>
              <a:t>Application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 for time series data that exhibits significant autocorrelation over multiple lagged observations and requires differencing to achieve stationarity.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214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Ahmad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800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Rachad</a:t>
            </a:r>
          </a:p>
          <a:p>
            <a:endParaRPr lang="fr-FR" dirty="0"/>
          </a:p>
          <a:p>
            <a:r>
              <a:rPr lang="fr-FR" dirty="0" err="1"/>
              <a:t>Presentation</a:t>
            </a:r>
            <a:r>
              <a:rPr lang="fr-FR" dirty="0"/>
              <a:t> of the code : </a:t>
            </a:r>
            <a:r>
              <a:rPr lang="fr-FR" dirty="0" err="1"/>
              <a:t>Houssein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Ahmad </a:t>
            </a:r>
          </a:p>
          <a:p>
            <a:endParaRPr lang="fr-FR" dirty="0"/>
          </a:p>
          <a:p>
            <a:r>
              <a:rPr lang="fr-FR" dirty="0"/>
              <a:t>Show : cmd and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speak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code </a:t>
            </a:r>
            <a:r>
              <a:rPr lang="fr-FR" dirty="0" err="1"/>
              <a:t>is</a:t>
            </a:r>
            <a:r>
              <a:rPr lang="fr-FR" dirty="0"/>
              <a:t> running</a:t>
            </a:r>
          </a:p>
          <a:p>
            <a:endParaRPr lang="fr-FR" dirty="0"/>
          </a:p>
          <a:p>
            <a:r>
              <a:rPr lang="fr-FR" dirty="0"/>
              <a:t>Show : docker prog / containers / volumes / images</a:t>
            </a:r>
          </a:p>
          <a:p>
            <a:endParaRPr lang="fr-FR" dirty="0"/>
          </a:p>
          <a:p>
            <a:r>
              <a:rPr lang="fr-FR" dirty="0"/>
              <a:t>Show : fast api + plot pic + show the plot pic </a:t>
            </a:r>
          </a:p>
          <a:p>
            <a:endParaRPr lang="fr-FR" dirty="0"/>
          </a:p>
          <a:p>
            <a:r>
              <a:rPr lang="fr-FR" dirty="0"/>
              <a:t>Show </a:t>
            </a:r>
            <a:r>
              <a:rPr lang="fr-FR" dirty="0" err="1"/>
              <a:t>airflow</a:t>
            </a:r>
            <a:r>
              <a:rPr lang="fr-F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115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attention 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let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ask</a:t>
            </a:r>
            <a:r>
              <a:rPr lang="fr-FR" dirty="0"/>
              <a:t> us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91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houssein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864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Houssein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96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Rachad</a:t>
            </a:r>
          </a:p>
          <a:p>
            <a:r>
              <a:rPr lang="fr-FR" dirty="0" err="1"/>
              <a:t>Airflow</a:t>
            </a:r>
            <a:r>
              <a:rPr lang="fr-FR" dirty="0"/>
              <a:t> to </a:t>
            </a:r>
            <a:r>
              <a:rPr lang="fr-FR" dirty="0" err="1"/>
              <a:t>schedule</a:t>
            </a:r>
            <a:r>
              <a:rPr lang="fr-FR" dirty="0"/>
              <a:t> and </a:t>
            </a:r>
            <a:r>
              <a:rPr lang="fr-FR" dirty="0" err="1"/>
              <a:t>orchestrating</a:t>
            </a:r>
            <a:r>
              <a:rPr lang="fr-FR" dirty="0"/>
              <a:t> the </a:t>
            </a:r>
            <a:r>
              <a:rPr lang="fr-FR" dirty="0" err="1"/>
              <a:t>project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the fast api as a web </a:t>
            </a:r>
            <a:r>
              <a:rPr lang="fr-FR" dirty="0" err="1"/>
              <a:t>framework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api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689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AHmad</a:t>
            </a:r>
            <a:endParaRPr lang="fr-FR" dirty="0"/>
          </a:p>
          <a:p>
            <a:r>
              <a:rPr lang="fr-FR" dirty="0"/>
              <a:t>This part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diveded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section first the </a:t>
            </a:r>
            <a:r>
              <a:rPr lang="fr-FR" dirty="0" err="1"/>
              <a:t>phisical</a:t>
            </a:r>
            <a:r>
              <a:rPr lang="fr-FR" dirty="0"/>
              <a:t> folder structure , </a:t>
            </a:r>
            <a:r>
              <a:rPr lang="fr-FR" dirty="0" err="1"/>
              <a:t>then</a:t>
            </a:r>
            <a:r>
              <a:rPr lang="fr-FR" dirty="0"/>
              <a:t> the </a:t>
            </a:r>
            <a:r>
              <a:rPr lang="fr-FR" dirty="0" err="1"/>
              <a:t>logical</a:t>
            </a:r>
            <a:r>
              <a:rPr lang="fr-FR" dirty="0"/>
              <a:t> </a:t>
            </a:r>
            <a:r>
              <a:rPr lang="fr-FR" dirty="0" err="1"/>
              <a:t>structur</a:t>
            </a:r>
            <a:r>
              <a:rPr lang="fr-FR" dirty="0"/>
              <a:t> of the </a:t>
            </a:r>
            <a:r>
              <a:rPr lang="fr-FR" dirty="0" err="1"/>
              <a:t>project</a:t>
            </a:r>
            <a:r>
              <a:rPr lang="fr-F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919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69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90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800" b="1" u="sng" kern="15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Houssein</a:t>
            </a:r>
            <a:endParaRPr lang="en-US" sz="1800" b="1" u="sng" kern="15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800" b="1" u="sng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Docker Image:</a:t>
            </a:r>
            <a:endParaRPr lang="fr-FR" sz="1800" kern="15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800" b="1" u="none" strike="noStrike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fr-FR" sz="1800" kern="15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Docker image includes 3 services:</a:t>
            </a:r>
            <a:endParaRPr lang="fr-FR" sz="1800" kern="15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6000"/>
              </a:lnSpc>
              <a:buFont typeface="+mj-lt"/>
              <a:buAutoNum type="arabicPeriod"/>
            </a:pPr>
            <a:r>
              <a:rPr lang="en-US" sz="1800" kern="15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python_code</a:t>
            </a:r>
            <a:r>
              <a:rPr lang="en-US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This service includes Python scripts responsible for the initial setup, such as creating databases, tables, and fetching historical data. </a:t>
            </a:r>
            <a:endParaRPr lang="fr-FR" sz="1800" kern="15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6000"/>
              </a:lnSpc>
            </a:pPr>
            <a:r>
              <a:rPr lang="en-US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fr-FR" sz="1800" kern="15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6000"/>
              </a:lnSpc>
              <a:buFont typeface="+mj-lt"/>
              <a:buAutoNum type="arabicPeriod"/>
            </a:pPr>
            <a:r>
              <a:rPr lang="en-US" sz="1800" kern="15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Fastapi</a:t>
            </a:r>
            <a:r>
              <a:rPr lang="en-US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1800" kern="15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FastAPI</a:t>
            </a:r>
            <a:r>
              <a:rPr lang="en-US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operates on port 8000 within the Docker container. </a:t>
            </a:r>
            <a:endParaRPr lang="fr-FR" sz="1800" kern="15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6000"/>
              </a:lnSpc>
            </a:pPr>
            <a:r>
              <a:rPr lang="en-US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fr-FR" sz="1800" kern="15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6000"/>
              </a:lnSpc>
            </a:pPr>
            <a:r>
              <a:rPr lang="en-US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fr-FR" sz="1800" kern="15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airflow: Airflow operates on port 8080 within the Docker container.</a:t>
            </a:r>
            <a:endParaRPr lang="fr-FR" sz="1800" kern="15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378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Rachad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650D-941A-4638-903D-F775A38261B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92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 flip="none" rotWithShape="1"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25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4EACB64-F6DC-4D86-A45D-D1CA4F9266F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4D3738-1F49-4305-950A-D880AC31CE47}"/>
                </a:ext>
              </a:extLst>
            </p:cNvPr>
            <p:cNvCxnSpPr>
              <a:cxnSpLocks/>
              <a:stCxn id="75" idx="7"/>
              <a:endCxn id="73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DC4ED5-DE79-4FC3-994C-E0B81963F0E9}"/>
                </a:ext>
              </a:extLst>
            </p:cNvPr>
            <p:cNvCxnSpPr>
              <a:cxnSpLocks/>
              <a:stCxn id="73" idx="4"/>
              <a:endCxn id="92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3E94FC-DED1-43CD-A071-8E30A7F69D0A}"/>
                </a:ext>
              </a:extLst>
            </p:cNvPr>
            <p:cNvCxnSpPr>
              <a:cxnSpLocks/>
              <a:stCxn id="78" idx="2"/>
              <a:endCxn id="90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E2A120-BA3C-45EC-B0DA-1D355A4D2FEF}"/>
                </a:ext>
              </a:extLst>
            </p:cNvPr>
            <p:cNvCxnSpPr>
              <a:cxnSpLocks/>
              <a:stCxn id="92" idx="5"/>
              <a:endCxn id="78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B7CE50-8125-4E04-9178-0906C42E8E2B}"/>
                </a:ext>
              </a:extLst>
            </p:cNvPr>
            <p:cNvCxnSpPr>
              <a:cxnSpLocks/>
              <a:stCxn id="73" idx="5"/>
              <a:endCxn id="91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1337BB-BDB0-49D5-A49A-8D450CCBB68B}"/>
                </a:ext>
              </a:extLst>
            </p:cNvPr>
            <p:cNvCxnSpPr>
              <a:cxnSpLocks/>
              <a:stCxn id="78" idx="0"/>
              <a:endCxn id="91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C337AF-FFEE-4696-BF32-1C056F3D3CD7}"/>
                </a:ext>
              </a:extLst>
            </p:cNvPr>
            <p:cNvCxnSpPr>
              <a:cxnSpLocks/>
              <a:stCxn id="92" idx="3"/>
              <a:endCxn id="90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76D6D-A4F2-42F5-8411-E870BB87E365}"/>
                </a:ext>
              </a:extLst>
            </p:cNvPr>
            <p:cNvCxnSpPr>
              <a:cxnSpLocks/>
              <a:stCxn id="198" idx="7"/>
              <a:endCxn id="80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FF4653-F227-4477-8138-0A6799FD94A0}"/>
                </a:ext>
              </a:extLst>
            </p:cNvPr>
            <p:cNvCxnSpPr>
              <a:cxnSpLocks/>
              <a:stCxn id="78" idx="7"/>
              <a:endCxn id="80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E0AE9-A816-4815-BBB8-282F17C8B22D}"/>
                </a:ext>
              </a:extLst>
            </p:cNvPr>
            <p:cNvCxnSpPr>
              <a:cxnSpLocks/>
              <a:stCxn id="77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CDD51C-919F-45F5-A96A-DAFEF0997DF6}"/>
                </a:ext>
              </a:extLst>
            </p:cNvPr>
            <p:cNvCxnSpPr>
              <a:cxnSpLocks/>
              <a:stCxn id="92" idx="6"/>
              <a:endCxn id="91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BA0421-6991-44E9-AF0E-843D62015B26}"/>
                </a:ext>
              </a:extLst>
            </p:cNvPr>
            <p:cNvCxnSpPr>
              <a:cxnSpLocks/>
              <a:stCxn id="77" idx="0"/>
              <a:endCxn id="90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863F8D-2EED-41D5-A5EB-3D129FFDC105}"/>
                </a:ext>
              </a:extLst>
            </p:cNvPr>
            <p:cNvCxnSpPr>
              <a:cxnSpLocks/>
              <a:stCxn id="91" idx="6"/>
              <a:endCxn id="80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5A6FE-4B60-4C8A-BA7A-F239A6677C5B}"/>
                </a:ext>
              </a:extLst>
            </p:cNvPr>
            <p:cNvCxnSpPr>
              <a:cxnSpLocks/>
              <a:stCxn id="79" idx="0"/>
              <a:endCxn id="80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FF5816-7300-42BA-B9D4-E2A6EAFD7AA9}"/>
                </a:ext>
              </a:extLst>
            </p:cNvPr>
            <p:cNvCxnSpPr>
              <a:cxnSpLocks/>
              <a:stCxn id="82" idx="1"/>
              <a:endCxn id="80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E10980-498E-4605-B4E6-774FAAB7145C}"/>
                </a:ext>
              </a:extLst>
            </p:cNvPr>
            <p:cNvCxnSpPr>
              <a:cxnSpLocks/>
              <a:stCxn id="82" idx="0"/>
              <a:endCxn id="81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97650E-BEED-4006-A581-4CDF45A0BA8B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CF99B7-5530-49BF-8B28-3C8367DC9770}"/>
                </a:ext>
              </a:extLst>
            </p:cNvPr>
            <p:cNvCxnSpPr>
              <a:cxnSpLocks/>
              <a:stCxn id="81" idx="7"/>
              <a:endCxn id="221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86948F-C0D6-48A4-87E8-19C3DEC43EE1}"/>
                </a:ext>
              </a:extLst>
            </p:cNvPr>
            <p:cNvCxnSpPr>
              <a:cxnSpLocks/>
              <a:stCxn id="81" idx="6"/>
              <a:endCxn id="88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EA126F-7910-4476-A59A-64E8A2E38E7E}"/>
                </a:ext>
              </a:extLst>
            </p:cNvPr>
            <p:cNvCxnSpPr>
              <a:cxnSpLocks/>
              <a:stCxn id="88" idx="7"/>
              <a:endCxn id="89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3C5884-C34F-47F0-BE60-6C9106AF552F}"/>
                </a:ext>
              </a:extLst>
            </p:cNvPr>
            <p:cNvCxnSpPr>
              <a:cxnSpLocks/>
              <a:stCxn id="74" idx="0"/>
              <a:endCxn id="73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866AE0-4F25-4009-9DFE-CF239EA9260D}"/>
                </a:ext>
              </a:extLst>
            </p:cNvPr>
            <p:cNvCxnSpPr>
              <a:cxnSpLocks/>
              <a:stCxn id="90" idx="2"/>
              <a:endCxn id="74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803D01-C5FD-4EBB-AE00-2614A8CA545E}"/>
                </a:ext>
              </a:extLst>
            </p:cNvPr>
            <p:cNvCxnSpPr>
              <a:cxnSpLocks/>
              <a:stCxn id="77" idx="1"/>
              <a:endCxn id="74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C08BE8-D5F0-498B-BB4E-FBED49AB494E}"/>
                </a:ext>
              </a:extLst>
            </p:cNvPr>
            <p:cNvCxnSpPr>
              <a:cxnSpLocks/>
              <a:stCxn id="76" idx="7"/>
              <a:endCxn id="74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B1D56B-291E-4216-9EA0-80E7EDE9D183}"/>
                </a:ext>
              </a:extLst>
            </p:cNvPr>
            <p:cNvCxnSpPr>
              <a:cxnSpLocks/>
              <a:stCxn id="75" idx="6"/>
              <a:endCxn id="74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1C7AA9-1829-48BD-8151-236DFAE427E2}"/>
                </a:ext>
              </a:extLst>
            </p:cNvPr>
            <p:cNvCxnSpPr>
              <a:cxnSpLocks/>
              <a:stCxn id="95" idx="7"/>
              <a:endCxn id="75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ACE93C-CD87-4F33-9527-435007FE31B5}"/>
                </a:ext>
              </a:extLst>
            </p:cNvPr>
            <p:cNvCxnSpPr>
              <a:cxnSpLocks/>
              <a:stCxn id="95" idx="6"/>
              <a:endCxn id="76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3C47F-7213-48ED-A34A-B4E8ED4E8D65}"/>
                </a:ext>
              </a:extLst>
            </p:cNvPr>
            <p:cNvCxnSpPr>
              <a:cxnSpLocks/>
              <a:stCxn id="95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E51260-8D0F-4256-8861-98A13917DD40}"/>
                </a:ext>
              </a:extLst>
            </p:cNvPr>
            <p:cNvCxnSpPr>
              <a:cxnSpLocks/>
              <a:stCxn id="76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8E40CD-E48A-489D-84EB-520DD12AC01D}"/>
                </a:ext>
              </a:extLst>
            </p:cNvPr>
            <p:cNvCxnSpPr>
              <a:cxnSpLocks/>
              <a:stCxn id="76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7C1B98-1A90-438F-B4CA-0BFBB8A7470A}"/>
                </a:ext>
              </a:extLst>
            </p:cNvPr>
            <p:cNvCxnSpPr>
              <a:cxnSpLocks/>
              <a:stCxn id="77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BA9C7E-F0CE-401F-8107-0B94794A8382}"/>
                </a:ext>
              </a:extLst>
            </p:cNvPr>
            <p:cNvCxnSpPr>
              <a:cxnSpLocks/>
              <a:stCxn id="76" idx="6"/>
              <a:endCxn id="77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E76DFDC-F08A-405A-83EC-F4AEEFC48A1C}"/>
                </a:ext>
              </a:extLst>
            </p:cNvPr>
            <p:cNvCxnSpPr>
              <a:cxnSpLocks/>
              <a:stCxn id="77" idx="6"/>
              <a:endCxn id="78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199D4C6-A216-4382-8B36-86D88E58A1B3}"/>
                </a:ext>
              </a:extLst>
            </p:cNvPr>
            <p:cNvCxnSpPr>
              <a:cxnSpLocks/>
              <a:stCxn id="79" idx="2"/>
              <a:endCxn id="78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429844-69E7-44D1-A1A2-9EE22988C5BF}"/>
                </a:ext>
              </a:extLst>
            </p:cNvPr>
            <p:cNvCxnSpPr>
              <a:cxnSpLocks/>
              <a:stCxn id="100" idx="0"/>
              <a:endCxn id="78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03D7BAA-845E-4D3E-A3E5-D796E8024EDA}"/>
                </a:ext>
              </a:extLst>
            </p:cNvPr>
            <p:cNvCxnSpPr>
              <a:cxnSpLocks/>
              <a:endCxn id="78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BE08B2-DF35-4D2F-84DB-5D09F65B7FDB}"/>
                </a:ext>
              </a:extLst>
            </p:cNvPr>
            <p:cNvCxnSpPr>
              <a:cxnSpLocks/>
              <a:stCxn id="100" idx="2"/>
              <a:endCxn id="79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53B9BF4-39A6-4069-9A16-273212237888}"/>
                </a:ext>
              </a:extLst>
            </p:cNvPr>
            <p:cNvCxnSpPr>
              <a:cxnSpLocks/>
              <a:stCxn id="82" idx="2"/>
              <a:endCxn id="79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F40B2A9-B623-416B-A189-26C101D57F74}"/>
                </a:ext>
              </a:extLst>
            </p:cNvPr>
            <p:cNvCxnSpPr>
              <a:cxnSpLocks/>
              <a:stCxn id="82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B815F44-0A1E-409B-A750-283786AB936C}"/>
                </a:ext>
              </a:extLst>
            </p:cNvPr>
            <p:cNvCxnSpPr>
              <a:cxnSpLocks/>
              <a:stCxn id="83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14A2FD-5FB1-4D90-B8DB-66B6ED04A33C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EEB89A-40CB-46F8-AE2E-A7C682EBF614}"/>
                </a:ext>
              </a:extLst>
            </p:cNvPr>
            <p:cNvCxnSpPr>
              <a:cxnSpLocks/>
              <a:stCxn id="88" idx="4"/>
              <a:endCxn id="83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682DFDF-85DE-45E8-AC6A-691595799133}"/>
                </a:ext>
              </a:extLst>
            </p:cNvPr>
            <p:cNvCxnSpPr>
              <a:cxnSpLocks/>
              <a:stCxn id="87" idx="3"/>
              <a:endCxn id="83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161B6C-1EF1-41BF-B970-66B43097166D}"/>
                </a:ext>
              </a:extLst>
            </p:cNvPr>
            <p:cNvCxnSpPr>
              <a:cxnSpLocks/>
              <a:stCxn id="87" idx="2"/>
              <a:endCxn id="88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497732-9A0D-4BA9-A3EB-326C68F6E994}"/>
                </a:ext>
              </a:extLst>
            </p:cNvPr>
            <p:cNvCxnSpPr>
              <a:cxnSpLocks/>
              <a:stCxn id="87" idx="1"/>
              <a:endCxn id="89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2D1DA8-0273-4EF1-924A-8B46FB2CF8F1}"/>
                </a:ext>
              </a:extLst>
            </p:cNvPr>
            <p:cNvCxnSpPr>
              <a:cxnSpLocks/>
              <a:stCxn id="85" idx="1"/>
              <a:endCxn id="89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FCB82D-8708-425D-A3B6-B172D17A6FA6}"/>
                </a:ext>
              </a:extLst>
            </p:cNvPr>
            <p:cNvCxnSpPr>
              <a:cxnSpLocks/>
              <a:stCxn id="85" idx="0"/>
              <a:endCxn id="86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265677F-95F5-4423-B754-87E500393D70}"/>
                </a:ext>
              </a:extLst>
            </p:cNvPr>
            <p:cNvCxnSpPr>
              <a:cxnSpLocks/>
              <a:stCxn id="157" idx="7"/>
              <a:endCxn id="222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E6AC30-8E35-4B56-96E5-C7DAB8D82E35}"/>
                </a:ext>
              </a:extLst>
            </p:cNvPr>
            <p:cNvCxnSpPr>
              <a:cxnSpLocks/>
              <a:endCxn id="84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133DFC5-31F5-49B0-B3CC-B98028E3A0BE}"/>
                </a:ext>
              </a:extLst>
            </p:cNvPr>
            <p:cNvCxnSpPr>
              <a:cxnSpLocks/>
              <a:stCxn id="157" idx="0"/>
              <a:endCxn id="221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FB2F6C-6810-4E2D-8D37-0788A2551D60}"/>
                </a:ext>
              </a:extLst>
            </p:cNvPr>
            <p:cNvCxnSpPr>
              <a:cxnSpLocks/>
              <a:stCxn id="169" idx="0"/>
              <a:endCxn id="220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15964A5-B700-4CBD-BD81-1A84A3507082}"/>
                </a:ext>
              </a:extLst>
            </p:cNvPr>
            <p:cNvCxnSpPr>
              <a:cxnSpLocks/>
              <a:stCxn id="169" idx="1"/>
              <a:endCxn id="86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7779A71-438D-434D-BBFB-DFE1487EA9C4}"/>
                </a:ext>
              </a:extLst>
            </p:cNvPr>
            <p:cNvCxnSpPr>
              <a:cxnSpLocks/>
              <a:stCxn id="86" idx="2"/>
              <a:endCxn id="89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452A269-A497-4640-B811-1C974A65273E}"/>
                </a:ext>
              </a:extLst>
            </p:cNvPr>
            <p:cNvCxnSpPr>
              <a:cxnSpLocks/>
              <a:stCxn id="85" idx="2"/>
              <a:endCxn id="87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0BCE6A-4C4D-4857-BC2D-4EB3AAA62B9D}"/>
                </a:ext>
              </a:extLst>
            </p:cNvPr>
            <p:cNvCxnSpPr>
              <a:cxnSpLocks/>
              <a:stCxn id="84" idx="1"/>
              <a:endCxn id="87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505390-3D04-4448-99D7-3866405042D6}"/>
                </a:ext>
              </a:extLst>
            </p:cNvPr>
            <p:cNvCxnSpPr>
              <a:cxnSpLocks/>
              <a:stCxn id="84" idx="3"/>
              <a:endCxn id="101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E50851-308A-4438-9438-BE8B348193CB}"/>
                </a:ext>
              </a:extLst>
            </p:cNvPr>
            <p:cNvCxnSpPr>
              <a:cxnSpLocks/>
              <a:stCxn id="87" idx="4"/>
              <a:endCxn id="101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45F8E3-7FF2-40A7-BCBA-2E6CBD41899D}"/>
                </a:ext>
              </a:extLst>
            </p:cNvPr>
            <p:cNvCxnSpPr>
              <a:cxnSpLocks/>
              <a:stCxn id="83" idx="5"/>
              <a:endCxn id="101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AFB949-400D-4400-BC4F-DBA9CC0EEBA9}"/>
                </a:ext>
              </a:extLst>
            </p:cNvPr>
            <p:cNvCxnSpPr>
              <a:cxnSpLocks/>
              <a:stCxn id="84" idx="7"/>
              <a:endCxn id="85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45037-3FFD-4EDA-BFA8-92A5E4A92941}"/>
                </a:ext>
              </a:extLst>
            </p:cNvPr>
            <p:cNvCxnSpPr>
              <a:cxnSpLocks/>
              <a:stCxn id="82" idx="7"/>
              <a:endCxn id="88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6DD90E-CECB-48D8-9C09-9A946B6C6ABF}"/>
                </a:ext>
              </a:extLst>
            </p:cNvPr>
            <p:cNvCxnSpPr>
              <a:cxnSpLocks/>
              <a:endCxn id="84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4A5ADD4-5F24-4DF6-8F20-B77540290AE4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8ED6EA5-F750-45AB-A683-778F327C6C01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62BE18B-7A1D-43B9-A55E-CEF87716020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4B39F48-4937-404F-B1AF-15E276E09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3C8D0B-E13F-4E5D-9DE6-56345266408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D7AE294-E310-432A-9324-B78E386BE323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FC52C89-38CC-4AF2-85E3-87B5A598EE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5572FB6-CFE7-481A-A0FB-7711EE52506E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2FE668C-5105-4522-B4CA-3A273ED79A5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26DDAB7-7227-4C76-8601-6479FB9C01D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DE7F169-AFB7-46B2-AC38-6BCE422841B3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791E83B-92C0-4F95-9DE5-7810C021D4E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BE9FE69-7E91-46D7-9E5A-A6FF7F2311AE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1C02B49-B24F-4193-A298-90486D71C674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0899118-ADC6-4F28-BAB6-94D50541B836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A6CFB6D-D94D-4FCA-A585-5D1AFFCE66D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3A147E-1347-4308-841C-55930A1A1A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D8C943E-FB26-4B12-92EB-C3FEFDE517D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69EE418-A72F-45FA-A0AD-18C9D62FB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29DF606-C256-4282-B1FF-9DFA5E9E389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552980-CB9E-4836-A77E-C496A528E3B6}"/>
                </a:ext>
              </a:extLst>
            </p:cNvPr>
            <p:cNvCxnSpPr>
              <a:cxnSpLocks/>
              <a:stCxn id="92" idx="2"/>
              <a:endCxn id="74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FC7C092-56B4-462E-92A7-532653311A81}"/>
                </a:ext>
              </a:extLst>
            </p:cNvPr>
            <p:cNvCxnSpPr>
              <a:cxnSpLocks/>
              <a:stCxn id="75" idx="4"/>
              <a:endCxn id="76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A1A109-8F7A-4183-9A11-E765D0C662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318034E-465E-4490-8BC8-E85511B61F69}"/>
                </a:ext>
              </a:extLst>
            </p:cNvPr>
            <p:cNvCxnSpPr>
              <a:cxnSpLocks/>
              <a:stCxn id="95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6CA6388-CAD7-4D26-9CA6-EC17F12A22E4}"/>
                </a:ext>
              </a:extLst>
            </p:cNvPr>
            <p:cNvCxnSpPr>
              <a:cxnSpLocks/>
              <a:stCxn id="95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9A3EFA-3737-41BE-856D-8D8FEECD04C1}"/>
                </a:ext>
              </a:extLst>
            </p:cNvPr>
            <p:cNvCxnSpPr>
              <a:cxnSpLocks/>
              <a:stCxn id="95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F98FC32-5DE6-4930-B9A8-C585278A7DCA}"/>
                </a:ext>
              </a:extLst>
            </p:cNvPr>
            <p:cNvCxnSpPr>
              <a:cxnSpLocks/>
              <a:endCxn id="75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hord 99">
              <a:extLst>
                <a:ext uri="{FF2B5EF4-FFF2-40B4-BE49-F238E27FC236}">
                  <a16:creationId xmlns:a16="http://schemas.microsoft.com/office/drawing/2014/main" id="{AB73C22A-AF7E-4860-B904-D413854E9B6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71E863EE-0198-402C-9FD9-008A4FAE210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504D352-670F-4A02-8C2C-3C136E212052}"/>
                </a:ext>
              </a:extLst>
            </p:cNvPr>
            <p:cNvCxnSpPr>
              <a:cxnSpLocks/>
              <a:stCxn id="100" idx="1"/>
              <a:endCxn id="82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24EDF9B-C681-40F1-9C78-D1BAF2DCFB88}"/>
                </a:ext>
              </a:extLst>
            </p:cNvPr>
            <p:cNvCxnSpPr>
              <a:cxnSpLocks/>
              <a:endCxn id="154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9BE984E-D6C4-45ED-AC5F-6CA44CC2A830}"/>
                </a:ext>
              </a:extLst>
            </p:cNvPr>
            <p:cNvCxnSpPr>
              <a:cxnSpLocks/>
              <a:endCxn id="16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647C6A-E77D-4241-B0AD-B503284DEABA}"/>
                </a:ext>
              </a:extLst>
            </p:cNvPr>
            <p:cNvCxnSpPr>
              <a:cxnSpLocks/>
              <a:stCxn id="154" idx="0"/>
              <a:endCxn id="16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CADA421-7C1A-419E-913C-4BE0416E341F}"/>
                </a:ext>
              </a:extLst>
            </p:cNvPr>
            <p:cNvCxnSpPr>
              <a:cxnSpLocks/>
              <a:stCxn id="220" idx="2"/>
              <a:endCxn id="156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1B8D10F-73A7-4AE4-B54F-D284AD1EAAD3}"/>
                </a:ext>
              </a:extLst>
            </p:cNvPr>
            <p:cNvCxnSpPr>
              <a:cxnSpLocks/>
              <a:stCxn id="154" idx="7"/>
              <a:endCxn id="156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5EAE93-3B0B-4788-8654-1B5BA9CDF860}"/>
                </a:ext>
              </a:extLst>
            </p:cNvPr>
            <p:cNvCxnSpPr>
              <a:cxnSpLocks/>
              <a:endCxn id="16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7C7293-C76C-4888-8C53-86472AC49E86}"/>
                </a:ext>
              </a:extLst>
            </p:cNvPr>
            <p:cNvCxnSpPr>
              <a:cxnSpLocks/>
              <a:stCxn id="169" idx="6"/>
              <a:endCxn id="156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B8BAC77-F0C7-45E5-8719-5F200BB12A30}"/>
                </a:ext>
              </a:extLst>
            </p:cNvPr>
            <p:cNvCxnSpPr>
              <a:cxnSpLocks/>
              <a:stCxn id="155" idx="0"/>
              <a:endCxn id="156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F204A78-9D00-4AF2-98E3-24D22D372E14}"/>
                </a:ext>
              </a:extLst>
            </p:cNvPr>
            <p:cNvCxnSpPr>
              <a:cxnSpLocks/>
              <a:stCxn id="158" idx="1"/>
              <a:endCxn id="156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C5527AC-69A4-45CF-AB80-0DDD605EDC7B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888FBCE-458F-4AD1-A8E3-D1BF6C9466FD}"/>
                </a:ext>
              </a:extLst>
            </p:cNvPr>
            <p:cNvCxnSpPr>
              <a:cxnSpLocks/>
              <a:stCxn id="157" idx="2"/>
              <a:endCxn id="156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100506-150B-42C8-846D-74890F3BE12D}"/>
                </a:ext>
              </a:extLst>
            </p:cNvPr>
            <p:cNvCxnSpPr>
              <a:cxnSpLocks/>
              <a:stCxn id="157" idx="7"/>
              <a:endCxn id="165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9FE94C9-B342-4E35-8C82-59B6A49359A1}"/>
                </a:ext>
              </a:extLst>
            </p:cNvPr>
            <p:cNvCxnSpPr>
              <a:cxnSpLocks/>
              <a:stCxn id="157" idx="6"/>
              <a:endCxn id="164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7E70F4-4BB8-4728-8872-F4DABBB689AE}"/>
                </a:ext>
              </a:extLst>
            </p:cNvPr>
            <p:cNvCxnSpPr>
              <a:cxnSpLocks/>
              <a:stCxn id="164" idx="7"/>
              <a:endCxn id="165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A7AA665-C21F-4FD1-A398-4EF4E5B50117}"/>
                </a:ext>
              </a:extLst>
            </p:cNvPr>
            <p:cNvCxnSpPr>
              <a:cxnSpLocks/>
              <a:stCxn id="221" idx="1"/>
              <a:endCxn id="156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7DDC46-BF94-42E7-A246-DB83DF519F1D}"/>
                </a:ext>
              </a:extLst>
            </p:cNvPr>
            <p:cNvCxnSpPr>
              <a:cxnSpLocks/>
              <a:endCxn id="154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E71FF4C-2CB4-4C13-B427-8D98888F44DF}"/>
                </a:ext>
              </a:extLst>
            </p:cNvPr>
            <p:cNvCxnSpPr>
              <a:cxnSpLocks/>
              <a:stCxn id="155" idx="2"/>
              <a:endCxn id="154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346693C-01D6-4125-AADD-A3654B651D79}"/>
                </a:ext>
              </a:extLst>
            </p:cNvPr>
            <p:cNvCxnSpPr>
              <a:cxnSpLocks/>
              <a:stCxn id="170" idx="0"/>
              <a:endCxn id="154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7773A4-B8C0-4FCD-8A31-7C9F705536D5}"/>
                </a:ext>
              </a:extLst>
            </p:cNvPr>
            <p:cNvCxnSpPr>
              <a:cxnSpLocks/>
              <a:endCxn id="154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95D1C8E-6D17-4FDC-93A5-99B669505F71}"/>
                </a:ext>
              </a:extLst>
            </p:cNvPr>
            <p:cNvCxnSpPr>
              <a:cxnSpLocks/>
              <a:stCxn id="170" idx="2"/>
              <a:endCxn id="155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BA7AF0-3A56-465C-AF61-5DBD052798E2}"/>
                </a:ext>
              </a:extLst>
            </p:cNvPr>
            <p:cNvCxnSpPr>
              <a:cxnSpLocks/>
              <a:stCxn id="158" idx="2"/>
              <a:endCxn id="155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43F2BF-F9D8-429F-90DA-E78E73126C8C}"/>
                </a:ext>
              </a:extLst>
            </p:cNvPr>
            <p:cNvCxnSpPr>
              <a:cxnSpLocks/>
              <a:stCxn id="158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E358FDE-9A2D-4A01-8D71-D8250A7A9AA8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449AA7C-F4C4-49C0-A0DE-38CB1DE797E4}"/>
                </a:ext>
              </a:extLst>
            </p:cNvPr>
            <p:cNvCxnSpPr>
              <a:cxnSpLocks/>
              <a:stCxn id="159" idx="2"/>
              <a:endCxn id="158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46F7A79-C3AE-4188-87B2-70776948AE86}"/>
                </a:ext>
              </a:extLst>
            </p:cNvPr>
            <p:cNvCxnSpPr>
              <a:cxnSpLocks/>
              <a:stCxn id="164" idx="4"/>
              <a:endCxn id="159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F5BE79C-1A3D-40E7-AC0C-88FB84894E8E}"/>
                </a:ext>
              </a:extLst>
            </p:cNvPr>
            <p:cNvCxnSpPr>
              <a:cxnSpLocks/>
              <a:stCxn id="163" idx="3"/>
              <a:endCxn id="159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526B6F-8F0E-4D78-8F2C-415FFB0EA863}"/>
                </a:ext>
              </a:extLst>
            </p:cNvPr>
            <p:cNvCxnSpPr>
              <a:cxnSpLocks/>
              <a:stCxn id="163" idx="2"/>
              <a:endCxn id="164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AAD7D67-2449-41DC-BB01-634C2CC5CA90}"/>
                </a:ext>
              </a:extLst>
            </p:cNvPr>
            <p:cNvCxnSpPr>
              <a:cxnSpLocks/>
              <a:stCxn id="163" idx="1"/>
              <a:endCxn id="165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032821B-899B-4229-A325-0F9C670718AF}"/>
                </a:ext>
              </a:extLst>
            </p:cNvPr>
            <p:cNvCxnSpPr>
              <a:cxnSpLocks/>
              <a:stCxn id="161" idx="1"/>
              <a:endCxn id="165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9F685F-5183-42C2-8EA4-96351F05D072}"/>
                </a:ext>
              </a:extLst>
            </p:cNvPr>
            <p:cNvCxnSpPr>
              <a:cxnSpLocks/>
              <a:stCxn id="161" idx="0"/>
              <a:endCxn id="162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1C7645-D925-4E2D-A0E8-B51DCCCB57FB}"/>
                </a:ext>
              </a:extLst>
            </p:cNvPr>
            <p:cNvCxnSpPr>
              <a:cxnSpLocks/>
              <a:stCxn id="167" idx="0"/>
              <a:endCxn id="166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41F2AF3-2308-4D76-A583-35BAB53F06DD}"/>
                </a:ext>
              </a:extLst>
            </p:cNvPr>
            <p:cNvCxnSpPr>
              <a:cxnSpLocks/>
              <a:stCxn id="195" idx="7"/>
              <a:endCxn id="166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E2F9636-1C93-4909-9C63-4B3772223745}"/>
                </a:ext>
              </a:extLst>
            </p:cNvPr>
            <p:cNvCxnSpPr>
              <a:cxnSpLocks/>
              <a:endCxn id="167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9E88C23-1927-40A6-AC21-6E251665BADC}"/>
                </a:ext>
              </a:extLst>
            </p:cNvPr>
            <p:cNvCxnSpPr>
              <a:cxnSpLocks/>
              <a:stCxn id="194" idx="5"/>
              <a:endCxn id="168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9A3E0C8-AF9F-4280-BD78-C8529493D753}"/>
                </a:ext>
              </a:extLst>
            </p:cNvPr>
            <p:cNvCxnSpPr>
              <a:cxnSpLocks/>
              <a:endCxn id="168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3DC71A2-83D9-4223-8E75-1B362E7F98FC}"/>
                </a:ext>
              </a:extLst>
            </p:cNvPr>
            <p:cNvCxnSpPr>
              <a:cxnSpLocks/>
              <a:stCxn id="168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09C4DFB-6823-4520-9AA7-8B3EE02E5101}"/>
                </a:ext>
              </a:extLst>
            </p:cNvPr>
            <p:cNvCxnSpPr>
              <a:cxnSpLocks/>
              <a:stCxn id="168" idx="3"/>
              <a:endCxn id="160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C76C91C-B9F9-4973-9939-D2E92F564ACD}"/>
                </a:ext>
              </a:extLst>
            </p:cNvPr>
            <p:cNvCxnSpPr>
              <a:cxnSpLocks/>
              <a:stCxn id="168" idx="1"/>
              <a:endCxn id="161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330AB3-C1F9-4747-AACE-9F1B0A96C351}"/>
                </a:ext>
              </a:extLst>
            </p:cNvPr>
            <p:cNvCxnSpPr>
              <a:cxnSpLocks/>
              <a:stCxn id="167" idx="2"/>
              <a:endCxn id="161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8D0DBDE-0F65-4233-8D7B-77331BEE99CB}"/>
                </a:ext>
              </a:extLst>
            </p:cNvPr>
            <p:cNvCxnSpPr>
              <a:cxnSpLocks/>
              <a:stCxn id="166" idx="3"/>
              <a:endCxn id="161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14E3E66-8B0A-47BD-B9C9-417CC3ADAE56}"/>
                </a:ext>
              </a:extLst>
            </p:cNvPr>
            <p:cNvCxnSpPr>
              <a:cxnSpLocks/>
              <a:stCxn id="166" idx="2"/>
              <a:endCxn id="162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28AEFE4-2910-4CED-B4D7-F7A3F8EE7CF2}"/>
                </a:ext>
              </a:extLst>
            </p:cNvPr>
            <p:cNvCxnSpPr>
              <a:cxnSpLocks/>
              <a:stCxn id="162" idx="1"/>
              <a:endCxn id="165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FFE449F-670F-4167-8B43-D89814166B08}"/>
                </a:ext>
              </a:extLst>
            </p:cNvPr>
            <p:cNvCxnSpPr>
              <a:cxnSpLocks/>
              <a:stCxn id="161" idx="2"/>
              <a:endCxn id="163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2405D2D-030C-4DAC-B794-9BBC41F3D834}"/>
                </a:ext>
              </a:extLst>
            </p:cNvPr>
            <p:cNvCxnSpPr>
              <a:cxnSpLocks/>
              <a:stCxn id="160" idx="1"/>
              <a:endCxn id="163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3CE6960-5601-45C7-85A6-3973AC818CF9}"/>
                </a:ext>
              </a:extLst>
            </p:cNvPr>
            <p:cNvCxnSpPr>
              <a:cxnSpLocks/>
              <a:stCxn id="160" idx="3"/>
              <a:endCxn id="171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CA3FB0B-6EBB-4408-8D7D-F9FF967223BE}"/>
                </a:ext>
              </a:extLst>
            </p:cNvPr>
            <p:cNvCxnSpPr>
              <a:cxnSpLocks/>
              <a:stCxn id="163" idx="4"/>
              <a:endCxn id="171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B9DE8BE-2D92-4B85-8993-ECB0EB91A228}"/>
                </a:ext>
              </a:extLst>
            </p:cNvPr>
            <p:cNvCxnSpPr>
              <a:cxnSpLocks/>
              <a:stCxn id="159" idx="5"/>
              <a:endCxn id="171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9AAB1D6-7D0A-417C-956F-5BFD23639146}"/>
                </a:ext>
              </a:extLst>
            </p:cNvPr>
            <p:cNvCxnSpPr>
              <a:cxnSpLocks/>
              <a:stCxn id="160" idx="7"/>
              <a:endCxn id="161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F28450-0730-4B0A-A26E-D534794B6DF3}"/>
                </a:ext>
              </a:extLst>
            </p:cNvPr>
            <p:cNvCxnSpPr>
              <a:cxnSpLocks/>
              <a:stCxn id="158" idx="7"/>
              <a:endCxn id="164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93A9E32-A037-43D6-933F-DA7EB114DB4F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A8B7A73-2086-4F11-BB21-B6E864E6E314}"/>
                </a:ext>
              </a:extLst>
            </p:cNvPr>
            <p:cNvCxnSpPr>
              <a:cxnSpLocks/>
              <a:stCxn id="168" idx="7"/>
              <a:endCxn id="167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C3A11FE-4072-4D3C-804B-3570821845CC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A0B08EF-4BD4-4814-9B79-4368935600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4DAF39F-5C61-464C-A4F5-945DA27A466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4D400D4-41D4-40DE-B539-FB7C0982F34B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0FE1601-E3FE-4D7A-95C5-FFD6D4A8685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741604C-E3F9-486D-AE29-EF492B1A1788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F4CDE30-744D-4947-B3B8-ED30CF1A30D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2F620CB-392E-4FAA-8A67-F25E97807347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FEA6F20-99AC-4D40-B708-B3B81B5A89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786AEA3-C7A5-45D6-8A01-2216291697C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4F034F3-426A-4CAE-A8C9-DF6A8FEB5E28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A1F5A1E-E949-4AEA-8329-998CA96706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0DD81B4-1428-4B6A-B851-6E57E57F55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7825584-D7DD-4597-833B-E111FC55042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835169F-3DE9-4A49-8101-B770748182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472A75F-C429-4A29-B476-D96FD059C6D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hord 169">
              <a:extLst>
                <a:ext uri="{FF2B5EF4-FFF2-40B4-BE49-F238E27FC236}">
                  <a16:creationId xmlns:a16="http://schemas.microsoft.com/office/drawing/2014/main" id="{A40C06CB-7D79-4E4D-9B7A-708B546A21E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Chord 170">
              <a:extLst>
                <a:ext uri="{FF2B5EF4-FFF2-40B4-BE49-F238E27FC236}">
                  <a16:creationId xmlns:a16="http://schemas.microsoft.com/office/drawing/2014/main" id="{6565F8F6-0886-4942-949E-121D3E2AAC1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722F8A0-DE2D-40E4-89A9-0EADC0CEFDEF}"/>
                </a:ext>
              </a:extLst>
            </p:cNvPr>
            <p:cNvCxnSpPr>
              <a:cxnSpLocks/>
              <a:stCxn id="170" idx="1"/>
              <a:endCxn id="158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3D06C1-8096-4EE5-B774-48CBB9BAD524}"/>
                </a:ext>
              </a:extLst>
            </p:cNvPr>
            <p:cNvCxnSpPr>
              <a:cxnSpLocks/>
              <a:stCxn id="192" idx="6"/>
              <a:endCxn id="166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42A6873-FC7D-4856-B818-956D6FE52E80}"/>
                </a:ext>
              </a:extLst>
            </p:cNvPr>
            <p:cNvCxnSpPr>
              <a:cxnSpLocks/>
              <a:stCxn id="189" idx="4"/>
              <a:endCxn id="195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9AAB9BE-C41A-4FDC-8BD7-B26A3E30F544}"/>
                </a:ext>
              </a:extLst>
            </p:cNvPr>
            <p:cNvCxnSpPr>
              <a:cxnSpLocks/>
              <a:stCxn id="195" idx="4"/>
              <a:endCxn id="194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4CF80DA-A156-44B0-8F96-1CD0D63063E8}"/>
                </a:ext>
              </a:extLst>
            </p:cNvPr>
            <p:cNvCxnSpPr>
              <a:cxnSpLocks/>
              <a:stCxn id="193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127FBA-D38D-4771-853E-6F49A85FE626}"/>
                </a:ext>
              </a:extLst>
            </p:cNvPr>
            <p:cNvCxnSpPr>
              <a:cxnSpLocks/>
              <a:stCxn id="193" idx="0"/>
              <a:endCxn id="194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68A6F5E-E31E-412A-A00D-F4F766ABA0D2}"/>
                </a:ext>
              </a:extLst>
            </p:cNvPr>
            <p:cNvCxnSpPr>
              <a:cxnSpLocks/>
              <a:stCxn id="203" idx="1"/>
              <a:endCxn id="189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163E70D-B12B-4CB8-8BBF-88CF876B2267}"/>
                </a:ext>
              </a:extLst>
            </p:cNvPr>
            <p:cNvCxnSpPr>
              <a:cxnSpLocks/>
              <a:stCxn id="194" idx="2"/>
              <a:endCxn id="203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3AA376E-4C09-47B2-A0E7-E791D6BE392B}"/>
                </a:ext>
              </a:extLst>
            </p:cNvPr>
            <p:cNvCxnSpPr>
              <a:cxnSpLocks/>
              <a:stCxn id="193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D804890-0FBC-4454-9B15-738CE4FC8E1D}"/>
                </a:ext>
              </a:extLst>
            </p:cNvPr>
            <p:cNvCxnSpPr>
              <a:cxnSpLocks/>
              <a:stCxn id="166" idx="1"/>
              <a:endCxn id="73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51010D1-B2EE-43BB-A3B7-B8C93325E1D0}"/>
                </a:ext>
              </a:extLst>
            </p:cNvPr>
            <p:cNvCxnSpPr>
              <a:cxnSpLocks/>
              <a:stCxn id="191" idx="6"/>
              <a:endCxn id="190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61224BB-32BF-4637-AC61-5F148C762355}"/>
                </a:ext>
              </a:extLst>
            </p:cNvPr>
            <p:cNvCxnSpPr>
              <a:cxnSpLocks/>
              <a:stCxn id="189" idx="7"/>
              <a:endCxn id="191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0DB40E6-4D9C-4549-97E1-623E89487388}"/>
                </a:ext>
              </a:extLst>
            </p:cNvPr>
            <p:cNvCxnSpPr>
              <a:cxnSpLocks/>
              <a:stCxn id="189" idx="5"/>
              <a:endCxn id="192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E6FA45F-0DB9-401E-BE10-1EE567FE2EA5}"/>
                </a:ext>
              </a:extLst>
            </p:cNvPr>
            <p:cNvCxnSpPr>
              <a:cxnSpLocks/>
              <a:stCxn id="190" idx="3"/>
              <a:endCxn id="192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98FD3B5-85C5-4A99-A4A2-34A9C1AC25D8}"/>
                </a:ext>
              </a:extLst>
            </p:cNvPr>
            <p:cNvCxnSpPr>
              <a:cxnSpLocks/>
              <a:stCxn id="192" idx="4"/>
              <a:endCxn id="195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F7A7626-E9F7-489A-8325-BFD819C8C80A}"/>
                </a:ext>
              </a:extLst>
            </p:cNvPr>
            <p:cNvCxnSpPr>
              <a:cxnSpLocks/>
              <a:stCxn id="168" idx="2"/>
              <a:endCxn id="193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D044AC1-2AF8-4BF2-9759-461C512C112D}"/>
                </a:ext>
              </a:extLst>
            </p:cNvPr>
            <p:cNvCxnSpPr>
              <a:cxnSpLocks/>
              <a:endCxn id="193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3C2402F-C535-44B4-93BA-06C36EAEA75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2ABAAE8-04C7-48CF-843B-75D0E8B8AFA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7CE63C74-37FD-460E-AB78-482E1BA4D1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0BCD0F29-265E-4C09-8AC9-94E40324C0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3EFFC93-12B8-495A-849A-3100C4C5C6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186239B-7067-4C64-BD93-BE2660F9BE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674E492-3A32-400F-8638-7697B9B774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DC926BB-EBFD-413B-933C-C7D54C3BAC94}"/>
                </a:ext>
              </a:extLst>
            </p:cNvPr>
            <p:cNvCxnSpPr>
              <a:cxnSpLocks/>
              <a:stCxn id="195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BB15203-EC88-467B-AB5E-9621E86746AD}"/>
                </a:ext>
              </a:extLst>
            </p:cNvPr>
            <p:cNvCxnSpPr>
              <a:cxnSpLocks/>
              <a:stCxn id="191" idx="4"/>
              <a:endCxn id="192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8BE0E55-410F-4AB2-8570-7F03E846B0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C873B00-8DF4-4E46-A075-677E4C22DCA6}"/>
                </a:ext>
              </a:extLst>
            </p:cNvPr>
            <p:cNvCxnSpPr>
              <a:cxnSpLocks/>
              <a:stCxn id="198" idx="3"/>
              <a:endCxn id="162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8A5A920-E4F9-4DBB-BEB5-1FC30B4C66A6}"/>
                </a:ext>
              </a:extLst>
            </p:cNvPr>
            <p:cNvCxnSpPr>
              <a:cxnSpLocks/>
              <a:stCxn id="198" idx="2"/>
              <a:endCxn id="73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A9B0325-F0DC-4852-A27D-AA949151CD22}"/>
                </a:ext>
              </a:extLst>
            </p:cNvPr>
            <p:cNvCxnSpPr>
              <a:cxnSpLocks/>
              <a:stCxn id="191" idx="7"/>
              <a:endCxn id="75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D26F7FD-AF09-4B43-9801-BAED3374AD11}"/>
                </a:ext>
              </a:extLst>
            </p:cNvPr>
            <p:cNvCxnSpPr>
              <a:cxnSpLocks/>
              <a:endCxn id="191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Chord 202">
              <a:extLst>
                <a:ext uri="{FF2B5EF4-FFF2-40B4-BE49-F238E27FC236}">
                  <a16:creationId xmlns:a16="http://schemas.microsoft.com/office/drawing/2014/main" id="{C6CE2EB0-4701-41F9-8447-56DD3253ECA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40281D-34B6-4DBA-85BF-F716FDAFA14D}"/>
                </a:ext>
              </a:extLst>
            </p:cNvPr>
            <p:cNvCxnSpPr>
              <a:cxnSpLocks/>
              <a:stCxn id="194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0C3DBE8-1EA5-46CB-AC54-5AC9EF7DECDE}"/>
                </a:ext>
              </a:extLst>
            </p:cNvPr>
            <p:cNvCxnSpPr>
              <a:cxnSpLocks/>
              <a:stCxn id="190" idx="6"/>
              <a:endCxn id="73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D056E06-068D-4235-A85A-709B03714432}"/>
                </a:ext>
              </a:extLst>
            </p:cNvPr>
            <p:cNvCxnSpPr>
              <a:cxnSpLocks/>
              <a:stCxn id="190" idx="5"/>
              <a:endCxn id="166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444B01A-782A-4FE2-8BF7-001CC4D9233C}"/>
                </a:ext>
              </a:extLst>
            </p:cNvPr>
            <p:cNvCxnSpPr>
              <a:cxnSpLocks/>
              <a:stCxn id="75" idx="0"/>
              <a:endCxn id="190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C288527-707B-49FB-9DB7-8D1C6FDB08E2}"/>
                </a:ext>
              </a:extLst>
            </p:cNvPr>
            <p:cNvCxnSpPr>
              <a:cxnSpLocks/>
              <a:stCxn id="195" idx="5"/>
              <a:endCxn id="167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3B44215-0C65-4DF8-9CBA-4AA497DBD8C7}"/>
                </a:ext>
              </a:extLst>
            </p:cNvPr>
            <p:cNvCxnSpPr>
              <a:cxnSpLocks/>
              <a:stCxn id="162" idx="7"/>
              <a:endCxn id="73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B6822C3-86C5-4E56-B536-B7531618D8D3}"/>
                </a:ext>
              </a:extLst>
            </p:cNvPr>
            <p:cNvCxnSpPr>
              <a:cxnSpLocks/>
              <a:stCxn id="91" idx="7"/>
              <a:endCxn id="198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693C355-2CBC-4429-828E-805C087A2A08}"/>
                </a:ext>
              </a:extLst>
            </p:cNvPr>
            <p:cNvCxnSpPr>
              <a:cxnSpLocks/>
              <a:stCxn id="165" idx="7"/>
              <a:endCxn id="80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EB61F2A-A368-4F5B-A098-97115A504D7B}"/>
                </a:ext>
              </a:extLst>
            </p:cNvPr>
            <p:cNvCxnSpPr>
              <a:cxnSpLocks/>
              <a:stCxn id="165" idx="6"/>
              <a:endCxn id="198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E210156-2D68-4919-BFA8-8A0CF3DB8355}"/>
                </a:ext>
              </a:extLst>
            </p:cNvPr>
            <p:cNvCxnSpPr>
              <a:cxnSpLocks/>
              <a:stCxn id="81" idx="0"/>
              <a:endCxn id="165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BCCB5EF-2E04-4164-A385-5485B38316B5}"/>
                </a:ext>
              </a:extLst>
            </p:cNvPr>
            <p:cNvCxnSpPr>
              <a:cxnSpLocks/>
              <a:stCxn id="221" idx="0"/>
              <a:endCxn id="220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6FC0A05-BD3D-4C61-AAB2-ED51D93C0CC3}"/>
                </a:ext>
              </a:extLst>
            </p:cNvPr>
            <p:cNvCxnSpPr>
              <a:cxnSpLocks/>
              <a:stCxn id="89" idx="0"/>
              <a:endCxn id="220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AC9D796-1C86-4C86-82F0-477CBA1666A5}"/>
                </a:ext>
              </a:extLst>
            </p:cNvPr>
            <p:cNvCxnSpPr>
              <a:cxnSpLocks/>
              <a:stCxn id="88" idx="0"/>
              <a:endCxn id="221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4A547A0-7EC0-4101-AC5D-DAC611AB8BDC}"/>
                </a:ext>
              </a:extLst>
            </p:cNvPr>
            <p:cNvCxnSpPr>
              <a:cxnSpLocks/>
              <a:stCxn id="165" idx="1"/>
              <a:endCxn id="222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2A771CB-9059-49B6-8378-F7E9C5B85404}"/>
                </a:ext>
              </a:extLst>
            </p:cNvPr>
            <p:cNvCxnSpPr>
              <a:cxnSpLocks/>
              <a:stCxn id="81" idx="0"/>
              <a:endCxn id="222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746C589-DAAE-4371-8DFB-8E27AD744666}"/>
                </a:ext>
              </a:extLst>
            </p:cNvPr>
            <p:cNvCxnSpPr>
              <a:cxnSpLocks/>
              <a:stCxn id="222" idx="7"/>
              <a:endCxn id="221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9C1B133-A6DE-498F-B625-896D5CE746B8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C1A0D63-3B84-48AB-86B7-CD838890CA91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CE5713B-2F81-4965-8C71-9BDCA71C86E8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F439034-524E-406B-B523-C253C3E15004}"/>
                </a:ext>
              </a:extLst>
            </p:cNvPr>
            <p:cNvCxnSpPr>
              <a:cxnSpLocks/>
              <a:stCxn id="86" idx="0"/>
              <a:endCxn id="220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BCBA56F-2AB5-4BFD-8A3D-D179768BF868}"/>
                </a:ext>
              </a:extLst>
            </p:cNvPr>
            <p:cNvCxnSpPr>
              <a:cxnSpLocks/>
              <a:endCxn id="86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65883F-1E35-454C-BD75-14E14736726E}"/>
              </a:ext>
            </a:extLst>
          </p:cNvPr>
          <p:cNvSpPr/>
          <p:nvPr userDrawn="1"/>
        </p:nvSpPr>
        <p:spPr>
          <a:xfrm flipV="1">
            <a:off x="0" y="-5799"/>
            <a:ext cx="12192000" cy="407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DD86D43F-0B11-486B-871D-30E23A341921}"/>
              </a:ext>
            </a:extLst>
          </p:cNvPr>
          <p:cNvGrpSpPr/>
          <p:nvPr userDrawn="1"/>
        </p:nvGrpSpPr>
        <p:grpSpPr>
          <a:xfrm>
            <a:off x="4917086" y="1975299"/>
            <a:ext cx="2357831" cy="4144944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7423505D-E6DA-4A35-90F0-F8D2B6C95B2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64CBA8CE-47F7-4169-BECE-69FCE6ADBB3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141B4784-7701-4A17-867A-F4D34EBD819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215CEAFC-AC6C-41C9-98FB-BBD1FA3E505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EC8A6DC0-CEDB-48A3-9A94-633EA5395D2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1F4C0A7-37AD-46D2-9226-DD1EBA6D4B1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83388" y="2321178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DC8F0C-9A4D-4387-9B33-6E14C75684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66D0986F-E9AB-4BB8-9CCC-463C22C22AC8}"/>
              </a:ext>
            </a:extLst>
          </p:cNvPr>
          <p:cNvGrpSpPr/>
          <p:nvPr userDrawn="1"/>
        </p:nvGrpSpPr>
        <p:grpSpPr>
          <a:xfrm>
            <a:off x="637723" y="3059055"/>
            <a:ext cx="4156177" cy="3268904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D2D22B-EA8C-402C-BFD2-3C8C5210B33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38EA7A8-9652-4648-8AEC-627E14A0621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78011-9FD0-4BC8-BE34-9B970FFA9BA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0688DD-7D30-4F6C-B1C4-C1AFF210C0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26B76D-3730-4A02-AF03-D3A6D6C7107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85ACE6-18FE-4B4E-8478-026B5D75589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2B756D-9E3D-4A38-92FC-0C847E1F1E3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4BE3445-3A1E-46D6-8847-57A1CFDEC6F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691A1FA-03B4-4607-AE9E-FBA0D97D06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D7EA1BA-3C62-48F3-A1C4-E3A6BD5C3FD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67538" y="3202164"/>
            <a:ext cx="3917673" cy="2251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1E546A4-4E14-485B-AB9F-46A7E0403086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C80BF60-9C4D-45FD-870E-85C069300940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1E56B67-2E88-4F3F-A6FC-D1D4E322C51D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62F43A5-DDE5-40A1-91ED-76CD7965B0BF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A29C3A1-096D-4557-8416-FEEC3C02B44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BDE7E03-A381-4B4A-96B0-6E83D8E3F9B3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CAC90A6-BC4B-460D-8A10-53FB1BBB15A9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3940DD1-1BFA-4D88-A79E-839EE1AB73C5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055EDBA-AFB7-400D-BB3D-13245CBF0421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B2B8640-FB59-445C-98CC-FF7CE143EA8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34FEE4-69AB-4BA5-926A-FB2B5A05288C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E8E8659-902D-4973-AB2F-52F3D3A96762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0E9F00-76D9-450E-A8CF-C03251EC4ED7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C550F29-7CD5-486B-9AFF-F7D8849D0F0D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EC31DC-CDC8-4869-9C04-D570E42CB139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DCC0A17-D73C-47F5-8AB9-93119A2F173F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7630C6-912D-478B-8BD1-C46A87634D37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F565F6A-E78B-4697-8A45-4F5D04808F3B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2B33EB7-0829-4088-83C8-E8EC2F239E2E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9412A92-DFBF-4EBB-B8ED-69E0967CB2AF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061F045-3A3D-4A19-9F64-42B8B930F636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11D1B79-E727-4BFF-93FF-A09DF7A9A7E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17F5F66-76F0-49C4-B1E6-4B70E5F65D92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BBF53C7-91CC-4596-9A12-61B482465DEF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EE1C2CC-700D-44DE-A06D-CF37030CFBEE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A4536BF-CA8D-4617-B7C7-959EFCA5B175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E94781C-27B1-4979-89B9-3A681BB2824B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ECEC93F-E208-46D1-AF78-C8A71CEC40B3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CED1FE7-A33B-4BBA-9696-56DBDD514FD7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EC95EFE-6F64-492F-83BA-F4A337A93A6A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37CBDF8-E2BC-4F14-9165-65159D78F975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87B002-4701-49D3-B3D8-14E3E2DBFAB2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7A96476-1D0D-4815-9656-D0EB37F7B03C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FA44EEA-5C50-4433-95F6-9B1E9C4FD702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417D340-8DD2-40C9-9243-C3DECA77EF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686522F-E39E-4A8E-BC68-F6C2FDACC95B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2BCE6F9-6082-4CAD-AEAF-D716B9783E25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5FE5B2A-D528-40BC-94C2-4C5D702A3BB0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EDE7F87-D901-4EE5-84D9-64294D96D897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007B89C-8A93-441D-A3C7-D5CB6E218E54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8888D96-3CBC-4373-9F12-1B23C064D250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71176BB-2945-403A-A9A7-3744370E8CB8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8A3E96D-15A7-45AD-99B6-27579EC8809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943A19B-4FCE-4594-9520-AD7A57AB0D25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E4518D-95D7-4E3E-8BB5-DB6E12D3346F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5BAC96E-7C1D-4F3B-948F-8FDF82692067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C8A6195-AA87-4C10-BD72-1AF13B57D044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8725494-4D25-449F-9639-F16ECBE52F5D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139DC2E-4E17-447D-9977-97C8818AE22B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6FF29F4-D9DD-4F9A-B75D-FB5158E6CA2F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37EE875-82DC-480B-B3CC-7115527A31BA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18D9F8-3E22-4373-9A13-5DD967E54137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A4F350C-2EF1-4736-8CD1-F5E23F1A47C6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3D645B3-EBAE-4820-9E92-282F9DBBC1DA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663D816-53E3-44F3-9BFD-15782BE36F61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FA57A08-F6B9-45B6-B0C9-792D72522B1A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8C937C5-AF10-4233-9E18-EDDB265F3454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98B07B3-1883-4F03-AD3C-0BF0FE43D5CD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02E19F2-9F6F-4F45-818F-51FAA355FA2E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7141E8A-D6CA-47A8-B851-91BB501B86D2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92559B9-29A2-497A-BF18-1C1AFA86EEB9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E65A0D4-1AEB-4FBE-A6C7-F709B9CBAD70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EDDEB5-D537-435B-8377-818C31E4B85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8B7EACD-8FD4-4E3A-8A26-9044A0617604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0BF2B72B-6720-43B5-973A-144CBDFC0A6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1AA3BC4-49FA-4E0C-ABE5-E346F25A773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F71B847-7913-4793-A193-1DB58EAA3E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F77DB7A4-1011-4AF3-AC2F-9E7FBC6E43B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0F1BBFB-B2E3-4426-A042-2A195D3515C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69B5C16-4CC0-4107-9E70-E9BD3F9DAD9D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75641CF-7012-4272-B57D-E9C3C334E6E1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69F220C4-03FD-4819-ADFC-D2877949E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A725BF7-2779-4B3D-BE1A-08029AE2395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5930D89-FC17-4A14-BB00-CFD467CA8448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26C4DAA-3C3E-4399-B944-0F64961B18C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907189B-D84A-4C9D-9DDA-D3E883934E1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099447C-5426-4BBF-8E60-E434B5540E4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B85E12F-FB94-4801-99AD-C0B5FD058517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CC4C9FB-C60D-4E64-9F53-D5BA3A837C2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2A5EC24-B372-4B1F-BC96-0CF8E49906C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AC3E801-5AC5-433A-B005-2BE04734D26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8AB6443-BF2A-46FC-B5D8-B72F6332A5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4C314C5-4577-4BF0-A86D-9AA9CB7FDF9D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23E38A6-323F-43A4-A2FE-B1698AA0709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568EA1FC-9FD5-4BBB-A2AD-590409940BD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301E94-6785-481F-ACEC-22DD4B8CD32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0F9471F-7A2F-4926-B5EE-651B194A6905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EDB3E1C-A8F0-499A-B828-819537F0E1D7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B9C1564-EA91-4D7D-8BF2-FA3284AFE33E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C91A2ACB-C039-4DF9-A36F-19297298813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E5DC447-86C0-481D-9508-E81A405EF6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CDD8B4A-0EA9-43A6-805D-324EE240D2CC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73C6692-D094-452C-827E-A54C62E4E181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6804F7-F4B5-434F-9BCE-6A3EF6D1039C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AE7BA9E-107E-410D-9915-0437BEBEC086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78ACFF6-0A0C-49BE-96C3-E521F9EAAC7D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06ACE9F-37A7-4A4A-89D4-FE023920A715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859E751-F635-4CA9-AC9B-536404D33DC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65AD565-FF11-4164-AC16-526B4DB1E9BB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BB0D92A-0FC0-44D4-A508-28813B1ED449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A09E2B2-5EDB-4135-AE64-F2C8A73C94E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4084EAD-0150-4C76-990C-7DD4DA5AB33A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786F27C-FF10-4D73-9B41-FB02D335634C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6BD474-415C-4892-804C-D5A8AD464B10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407CA6B-FAAB-419C-AD23-8F9A6CEA4C49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E778272-CD9C-4F2D-A874-85E4E85B7DAA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A16392-634A-45A1-AFCF-FBA599B7DFB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02D6A37C-A67B-4676-8E64-5640DF2F866E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4E4833D-497A-4F0F-8B3E-510EBB4373C9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78199112-8C7D-4557-A618-AFEBD175DC6D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9FE3BD2-0B05-4CFD-B455-0BE66669F53C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27DA20E-216C-4E0A-B4DF-6966B7FD2C57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4C69B3F-0639-449C-970A-ECD1A8A0D59E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5B6EF2E-E04D-415A-A170-6B7699471361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E6F62BC-1816-4F53-A538-A429B2D7E639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469036D4-8CE6-4750-814D-4FDCE99B4674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FCA4AF-BC95-4815-88EE-8558E41FB720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084E696-7EDB-418C-B958-A2F4229C8805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61158D0-E463-499A-9791-0E0A8F24D6F8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3BCCF43-7AE9-40E0-BFD0-DD9309A6816F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60C41DF-7899-497E-9BC9-7B63B754254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A925E5B-591D-456C-A046-9331FFB1F3A2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7B90A13-08B7-43FF-A47A-3933FC589730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52F023E-F861-4D0A-9015-A77CE58EAE0D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3B0743-5E3F-4DF0-B080-CCD4E560A777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DE58932-D9CD-4E27-9EFD-E101EBDACCC5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750B407-FC67-44BB-8610-F9FC2DC8C790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0D27C1-E130-400F-8F39-3CAC3F8A23B6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14F75FF-8C94-47DA-AE08-71F44BDBD1EC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B70F7DA-D64B-46D2-A547-BC4CE795EA07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DBD6E1B-8784-4704-8195-0BCDB0DD12FE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AEBF375-FD76-449E-9314-344626C47C5D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EAB9229-0CC2-439A-8AAE-2CC9F2517F00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8EB75F0-8C67-46F0-9C06-932B2B56175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C6A195A-EDFA-4340-B8ED-E41DE0AC644C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39BF66C-8B3F-4EDB-9FFB-B4AD8FFDE955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F79F56F-9637-47B3-AB27-DD13D4C283C6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9586380-8D38-4885-88E4-36DD82154099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C925850-0994-4830-9B1F-10EDF27BC020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170E3E0-808B-4B8B-82AD-A59AD4C9BC69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7546D67-5BF4-4226-8EE4-DCF808F46947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D005286-EB1C-4547-97CC-FEA9386E3BA6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16AD86-8CD3-4736-96D7-208AD7E1DD15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B1D872D-63BF-429F-AE28-948EEC2A491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9A79A583-8572-4EE9-81D2-242A398716C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3765A01-C25C-49E9-859A-F592ED2C6B4D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C3AD3EF7-F782-4B6B-AF4E-48570719A521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4F17CB1-F1E2-4CC3-9873-42722997C7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77B708D-4387-4BA7-BEE4-20C177816441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26B8C65-9C62-4F70-83C7-C0C5316D52B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24BBF55B-A09D-4F1A-944C-CD42847E31EA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367FA72-C335-4230-BE8E-EB4C24A48EB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50497FB5-D246-409C-B35E-5E4EC9874A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4A20C61-1783-4B74-8310-C7CD9455AD0C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1BDB3E47-276F-40FD-A387-9458A6FD05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E937DFB4-8E09-4A00-9F42-C6B2D65C8D64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F778C69-1E4D-4016-BBE6-3D31BD1D41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AED41375-857F-4603-9519-08F3BC6BCCE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DDD9777-CF9A-46A4-8B74-76B90520DA8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91CEC378-8297-4056-8F13-129D45C2336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A74C7A2-AD14-4625-8E12-65B8346650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F5DB11B-C551-4000-9F6B-339FC2034DBA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880F1D9-920B-4A2D-90F1-21329B0FCC1D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588E090-3BAA-4A70-B6A3-1605DF137B26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BAE8F78-B344-4222-B30A-BB32018D61CB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27556C6-C2E3-4452-A5E4-32E2940197D7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D762F0E-6E92-406E-A8F6-901073D53291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AE22761-7890-4226-B141-8F41B745299B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4BF30D9-F27B-4D31-A3AA-C66ABADA7E0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FF3457E-B0D5-46F3-B9BE-37A4EE6B4F2F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F709E58-2A84-4E8E-B065-4742BB08F816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BDF1C77-26CE-444F-A3D1-68CAC0F4E5F2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DED5268-BAA1-4A51-832C-C4E6FED47B77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1674F67-6BFB-4FAF-8951-93A7C0E9C247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2860D0B-7438-4C0D-9DB6-EF0F84226305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17563254-62E3-4BCB-B9F2-5B0A5522DCB0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95FBFAD-C2D3-4677-A7C3-C3ED4C44AE89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85A8937-526E-44C7-A7AF-B2B1278D62E6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2A1BE90-A2F3-4E4A-86CF-A0424FB2731F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E41BD6E-3D78-40CB-98A7-A986943A84A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0137270-F7EC-4267-8CC2-8A6D79499BB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ADD6054-52F4-459F-958A-09C57B30C3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F173D68-508F-49BB-8F07-E45FB1559B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9893196-886A-4592-8C8B-8D5EC7AAED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CF79092E-BFA4-4503-82B6-9171209745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14745B8-06E9-4280-8483-AF16DD583711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2F4E623F-95AE-41B2-8811-03383896157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C41E2DF-9E68-49C0-8AFF-75AEFF7C0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A47C7AFE-772C-4719-AADF-7E3D4D93A38F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3E06932-50A7-4638-823E-CE6E8B8C028C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6418108-72CE-4D65-9BEB-383A470454B4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6AA17A7-B811-47CB-A5B7-628B5F255F90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D60D32D5-BBBD-4EB4-A3DB-71D838F30D1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1C2D906E-4358-44E8-9B89-DFB4DBECE3E5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4694F99-42CE-4803-824B-3C023626D1D8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584BFA3-8537-49FF-AF6A-0DD7617C93B7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6D09C55-D31A-4FCF-86E3-CCA715977B8A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3CC6E058-58B3-4674-B70B-1912B137B1FA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CAF214E4-7EDA-4BD3-AEB3-464F66A40373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3DCB98-7EC5-4B76-9F86-2286BD3DF978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1EC3735-0930-4B23-ABDD-58207C339D49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954215C5-676D-4B2F-96EA-332630DCB107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21C9011-BB03-4CA1-A56C-5D8F09CFE23D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287ECEE-6AAD-49E2-9397-9B30FCB92BEC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1621CC5-CE46-4BB4-9D89-4C754A9F5CE1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BB6AF694-5C90-4810-8FF1-49B68D7B095A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1DA5051-6B46-4351-9FCE-824BC35CACE3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23B1A3F-1A1E-4963-86CB-5BDEA110138B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01DDCED-8FEB-4EE2-9EAD-E3A2D2DB1E19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3081BE-6B30-4857-B71A-60E3D0934DF5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CD4A745D-CB3E-4925-BA45-A5FD3E8D3D3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5E32368-B255-41C9-BA97-68EA70C0AD6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B05B640-9491-4D1F-97D2-D88120244D56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119C421-9774-4384-AE76-0EF5E30B8A5F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882A4-F510-43D0-BF52-907BCEB4D24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E0C0E5-C089-4251-BF21-D2ECD3DEF6A6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89D931-640E-4CAB-AA5C-F5E362B8F022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6E4CD4-EA59-4E46-A35E-E884F32DDA04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3F0306-26D9-4F4E-95E6-630AA5BDAA55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BD4605-80AD-4825-8D50-CDB858A7A5D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BB1D53-89B6-481A-A407-8D5C02288A6A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93E11F-580C-459F-AFA0-F9EF1C6AC237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693F68-AB8C-4840-9B26-918A9271771B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138786-E79A-468B-8865-501F9254B2CD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B77E1-2BE3-49E8-BDD1-97A0D98305AD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6E64F4-363E-43A1-B54D-9DF9BA7B4C29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04CF09-3E8F-49C7-8508-DE49B8B0CA7D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FF84F9-9C10-4490-8CC7-9EC65C1B0AE3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482F58-A650-41BF-8F7A-4A56C83AF9FA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954BD0-A6C4-425F-988D-D05C7F33C2CD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9694B5-FDE2-48CB-BFE9-C1C1B092CA50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B70AC-F1CC-4F46-AB60-6C054B079D75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EBA4E2-6321-4FC5-AEDF-BA96B02CB26C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B3FB84-2305-4C37-9F79-B34D4D273AE4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57324A-5B28-4DB4-A81C-EECA1D9ED5A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A3F1A9-1265-40D5-B7B0-2DE9C9E23F92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5F5B74-8B9D-4FE9-A44A-0BB2A9DAA0E5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7FB540-7001-45F6-843E-012E23A3D13F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0D9DB9-7700-437A-BA47-CE48810A501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962945-54D7-4A02-B03F-516E76E9BFC1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438DB8-FFBC-49EE-A010-82CB5A1F81E4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03500E-ABD2-463F-B543-C2D588A5F46D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E76178-7247-44B4-8313-BCF136FC7CA4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7DB749-42EB-4F92-A305-2813ECBAC34B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200A6D-6CF5-402C-B423-4ED63B70F104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8CA664-50C6-45F0-8189-7B5D70AECDFF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24342D-A551-4836-9C1B-CBC2778523B2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96F3A6-92E8-486C-8AB3-DB14F5A781C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302FDA-0DFB-4373-BA63-966EB75E458B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9708C9-9EA6-444B-9493-C262C8587ECC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D6997E-7D28-4871-A104-66870508E0C9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6250FD-E7E1-489D-BF99-F26F40F2185A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386406-AF45-4243-A3CE-B999B3173187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5006CB-5DF2-40B6-AB81-F281A518FBE2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478A5C-E9DE-4BD4-9302-9047B1E37831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CB0265-7B67-45B3-907F-D5C57FD12A8F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EBDC40-4F04-43AF-9235-511BD8991CB4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E87124-017F-4B80-BBF3-C5E6623C9643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5E3BE2-7AB8-41E7-9C15-663FD7F14828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1AB090-AC6A-4791-B391-3C67723BCF34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2B602A-BDBD-4CBD-BDBD-6A184FC089DB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81AAC1-C9B4-4FB1-A332-A98B8D5BF987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B566DE-9D94-4F86-89A4-DE48503D4F3D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EF17E2-DCC8-4568-A56B-F26932E26F28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C42C58-82B0-4062-96E5-3CE45ABB01D2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B1E2D3-CC37-43DB-B224-CF094AE87BE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8B794B-5012-469D-A5E4-E2AA74C2B613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042018-CBEB-425E-8BB1-B6881355BD02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E5E3E0-873C-49B6-86D4-AA387C791319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76F6C5-8F99-49FB-928A-E066EDA8EC78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FB790A7-38D6-421F-98F2-8A64F65A8C35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70814B4-C3F0-4ACA-A799-46E05D78DF1A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CBE476-BFF2-43F3-9FA3-68A0168CD2B3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8B30D4-4CAF-42C9-BEBA-890C1F6EA145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5EF37F-1534-40FF-9B41-11D888358ACF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5D7B48-210B-4F14-A1F5-F34D253EC0D1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778CE64-8A34-4AB8-B8BC-1C83A21FD53B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C1BD4B7-A32C-463B-90BE-D197EDC5186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B66207-1C6C-442B-9A34-78A42E11174D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E5A07C-15C7-479E-98C7-04219666C60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665D991-0B38-4DAB-80A8-821716D6F6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A5B161B-23F7-4308-BB1A-2FBD63C758B0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1F06911-3547-4C63-BB01-3A5B580B4DA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564CF0-2AA7-4D43-A7FA-E2F265BA6072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A7E5921-B898-4C41-B479-EBD60023EC70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1607DA-9BAF-4737-A2F1-7FD39837F8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76A5680-DC5A-4781-8CF7-437381489D74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E70953-16F3-4E12-824E-75C42AB65194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7446F4E-D66A-4E22-8CFC-2A1B0809A64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64C410-472C-4D12-965D-2D6904A86B6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DDD0D1-C519-43B4-816E-3999F4ADD46F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4A317F-2403-4DA8-AE82-2C3C04AFED90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4476C86-B372-4E34-91F4-581B49882C6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C1A70E-562C-42DA-9944-2984CCF3C98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D46C8F2-C1CC-48B0-A0E7-CB547A874C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CD91EBF-CCAE-4868-89B3-ACBCCDBF385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AAB568-ABD6-49A5-A275-209A21BB6A02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21EACF-F8B1-4121-8E4B-0D83DB34C24F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D7A5A2F-679C-4E51-97B9-5CF49706EF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4FCA5A-1A56-4AAA-B4F1-EE25A8E77332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25B815-0F8F-4A37-A110-AD08B57764AE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444179A-0FED-45FC-A6C4-6A9C2F13084E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2CFCAEB-C673-4BCB-8FC3-6686BD51D984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F7A8CAF1-EF43-4F6B-BD3C-D522DCA3E88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23A6D03-5DA9-471E-88C3-F8023A864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729BE7E-9588-470D-A7C6-550BE69A9A0D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764E409-368E-4421-8572-89BB9F8517EE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3B1E7D-8426-465C-A291-E88409E969AD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A5E4AF-0696-45AB-9E97-45F2B352F99B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4585D25-C8F0-4ACD-B678-3EF5EB5813E2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51C8DAE-4E32-4F81-80DB-A9806C5A47AA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002EED-34DD-4CE9-B1A7-271B4C599F5B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C6836D-2C57-44DD-BA1D-48F79C5F215D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7B4A6A9-E814-4E90-A21F-2164853DABE1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963283-78CC-4734-BEEE-9E4584A0849C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BE45B6-7848-4EF4-A688-45CDA62B6D29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40F770B-5135-4018-9FFB-DEDF6CC1B7F7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A451A9-042C-4FA7-8457-5FFE52589E51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489B173-F147-45FD-B506-E47C81CE35D3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55CA66A-DAF9-457F-AC55-E4BDAFD2DA63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04DED4E-7E28-47DC-ABAB-95CE50EEF2B2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DD2C0A-B1DF-457B-BFA8-FCCD585686F0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20C45F8-ADA3-4570-AA36-7F0686B73BA4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36D276E-8E20-4FFB-8E74-F936E4140C8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53AE79-13BE-44BD-BFC3-4BD8B40185C1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1CF59D-6B36-4669-A2D9-E60287B4B10C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831A53B-B1B1-411A-BF5B-5916E0E1D2C6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5E7C5B4-7A44-4862-B0B1-6BB7B3B23B3B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F0C9E01-7FEB-4A8E-9C55-230B33493C81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968DF65-6C10-4787-83C9-F64DA382DDA3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12999F-C864-4DCD-8A9F-412BD7C91EE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3A5A1A7-BC3C-4FC3-9A79-2786E42641E7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6A6B448-8543-429C-AD07-C7A88C70E9C3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3E2D1-6EF7-48F3-85A3-8CB712C6D48D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FD62DE-5A83-4318-B6B0-B890F6EB41EC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C642C72-7AF4-4B19-BB13-569C3B2C8F0E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67F1FA9-56C1-4B49-853A-461C645D3F9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969A9C-FF12-43B2-9BA5-848BB9DB0809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C036594-5399-4D90-8C60-87C408468C10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36313FD-70F4-4F4D-8C64-3AF6D3517561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19BE0A-F19A-4605-A17D-D9C9787E8F9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5BD129F-8B87-4381-8340-5766C1180F0D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3C9045-8981-4796-AC8C-4F42B8348F9A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18440AD-2920-4A55-83DF-72C36D34A5F5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E634D4-DAC4-4EF0-B10C-4A12878B6D2E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7E52D44-6825-4881-90EE-BAFBF4652FAC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587078F-3404-47F4-8414-DB42332D19ED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C12843-178D-49F3-A2D5-133BB3EC9069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8F2BCD-A00E-4B2B-BA6E-91B46E9F1295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A3A63B-EDD5-47A3-A056-2A7629DE09AF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267069-D617-48FB-AE44-CA5C971D795F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4E3C9D3-5C80-4FA7-B5C5-6DB61DAC2EC9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1371FFF-DA67-4F71-85B1-36282E281F36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12D1A-521D-4B4C-99C8-2CBBD181E6C0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5C3A192-FD94-4E68-9E98-D6FCCD649E1E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966834-E72E-4571-9F6D-A26C2329CFD7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A3EED2-9B46-421B-8AC9-1D0EC030D95C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70A659E-DBB0-477B-B77A-5B51FCF37BA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AEBEEA-A42C-4CED-BEF3-0623177C79F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A39910-EBA8-4D65-B720-0D1F10B1009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FB37352-1CE1-48A0-93F7-62183E790E63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E88D8CF-785E-49E7-A4D8-3DA6E3208D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38D7A39-9E88-4E4A-AF52-1587C607B4A5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2456FCF-DA34-42B3-A18A-1B9F29062E8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A9A99FC-3D48-4AD9-A501-24AD7880FFA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9E2DD63-3427-4C67-87DA-A512C804DAA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2DA475C-6FA4-43FA-BC88-0D8AF2E5278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3803259-926D-48F7-AFC5-95EF1A9EF07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B8EDB19-ABFE-4A00-A0B6-C26EF402748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0E5AA11-128D-403B-B7F9-23ACE85D3FCF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793ED1A-2C78-44DA-9959-F95DB0F035E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664897C-F981-4F02-AA76-5668098A97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3C34414-EB4D-4D07-9745-C83F05B85DD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29BCAC49-C95D-4601-BC5A-1DC1E68117C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6649F059-3AED-40DE-A4FE-8537EF7F3AC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B0AED5F-BFE0-44FE-B646-16ED2BFE29F9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44386F8-E470-4331-8A7B-62660C832945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A80EA0-AD4D-4653-885A-2B7A49EE599F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13B372B-3BCC-48C2-9C4A-417537DF9526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2A96F0A-8BD1-4A9B-A74B-B79621A942C8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4D4E195-BBE9-4F77-8C22-A6784D1C6F31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61895F8-8678-47E8-9149-A5552E8DB93D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B88FB4-AB6D-4EBD-A5D8-FCE1B61EE407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85195E-F967-4EC9-9EFB-2FF04E6E5839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AAC1CF5-094C-4870-B23D-6918C877CA72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B98C8BB-7D6E-4608-97B3-CEDCBF714CCC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3D12829-0044-4726-BB00-49C47C6A6CF7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A820C33-ACBA-4949-B158-640D0DC46215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4E240C4-EC9B-4D55-BDE5-B26446A36DC8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184AC54-0ECC-4CAA-BDDA-E757896D7E5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CA2552F-AF03-47A3-881B-3570079312DF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41E8173-3727-455F-99BE-E6794C10CB67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6AC3163-C984-49C3-82E5-FD2CDD25A901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6D57681-E99A-49FB-91AF-BB7C291CEEB4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DB81709-4C85-44BD-8F24-1755333D9F5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1C3F4FF-B7DB-4C59-A83C-8432C444C4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85FCD3C-ACC7-4C83-9CFD-EC2F05FC98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E6F91D8-3DDE-4F23-BD5B-88A30DAB8E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8B0F5D1-2A42-4812-B03D-7B4367157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55CC46-001F-4B7F-9196-036DCF756339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B80878C-27F5-4D46-8BDB-3EAC04E3A5A1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49B82C3-A3D2-4626-B433-E7DB3E82FC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756EF6C-0024-4A8A-A59D-537CDEF2CDB5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3681906-8BB5-446A-BB7C-8A27230428C2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A2A3B8B-AEED-41A5-A2CA-44FF8A45171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A6C75D2-2813-4F89-82CE-DA96F6DB3A37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42935506-8F11-40A9-83A3-E4049B70F85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907A4A-8315-4AD1-BB0E-CF9E1887E73F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3A3420E-422C-484D-9DCD-7937E804DC24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5FA1B4D-520F-4D9A-A9C0-410FEB5EF39D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2FB801B-11C9-4D21-B32B-C79E1861BFF6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711B41A-2280-41FF-A35D-F0F1D21D5DAC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73BCE6A-65BF-422D-B514-8528E52265A8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926C455-C102-4416-8236-1E45FDF4DE74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95FFCDB-8299-430F-8696-050827A70C4F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4177999-5E26-4FC5-BA0A-8DC88342C4B6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AE023E-0DAF-4C16-93DD-F45931DD1DB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1145FB8-8712-4504-84D1-C9CEDE4C59DF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6455B68-5E2B-49CB-A34B-DAF796F677AA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A2449F-2499-4F3E-B8D0-294DD0599DDA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EF37D6A-64B1-4CDF-98AD-FE4D6CCB6C1E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5B6DD24-A95E-4F96-B2AC-54C08CF59564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04502ED-BFCC-4C99-9615-AE6EF16F2419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E4CE4C3-0AFC-4D67-A44F-C8C7BC50BD61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4AD1F0E-F80F-4C30-A650-9410B1529BD4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A0F734F-EBC3-4919-B1B4-79D48712BC27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F98D7D7-7844-4B59-9E70-1BFBFF56EACF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ED3C2B3-E2A8-412F-8091-331DF46D4365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2759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472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882A4-F510-43D0-BF52-907BCEB4D24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E0C0E5-C089-4251-BF21-D2ECD3DEF6A6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89D931-640E-4CAB-AA5C-F5E362B8F022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6E4CD4-EA59-4E46-A35E-E884F32DDA04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3F0306-26D9-4F4E-95E6-630AA5BDAA55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BD4605-80AD-4825-8D50-CDB858A7A5D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BB1D53-89B6-481A-A407-8D5C02288A6A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93E11F-580C-459F-AFA0-F9EF1C6AC237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693F68-AB8C-4840-9B26-918A9271771B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138786-E79A-468B-8865-501F9254B2CD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B77E1-2BE3-49E8-BDD1-97A0D98305AD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6E64F4-363E-43A1-B54D-9DF9BA7B4C29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04CF09-3E8F-49C7-8508-DE49B8B0CA7D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FF84F9-9C10-4490-8CC7-9EC65C1B0AE3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482F58-A650-41BF-8F7A-4A56C83AF9FA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954BD0-A6C4-425F-988D-D05C7F33C2CD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9694B5-FDE2-48CB-BFE9-C1C1B092CA50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B70AC-F1CC-4F46-AB60-6C054B079D75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EBA4E2-6321-4FC5-AEDF-BA96B02CB26C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B3FB84-2305-4C37-9F79-B34D4D273AE4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57324A-5B28-4DB4-A81C-EECA1D9ED5A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A3F1A9-1265-40D5-B7B0-2DE9C9E23F92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5F5B74-8B9D-4FE9-A44A-0BB2A9DAA0E5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7FB540-7001-45F6-843E-012E23A3D13F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0D9DB9-7700-437A-BA47-CE48810A501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962945-54D7-4A02-B03F-516E76E9BFC1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438DB8-FFBC-49EE-A010-82CB5A1F81E4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03500E-ABD2-463F-B543-C2D588A5F46D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E76178-7247-44B4-8313-BCF136FC7CA4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7DB749-42EB-4F92-A305-2813ECBAC34B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200A6D-6CF5-402C-B423-4ED63B70F104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8CA664-50C6-45F0-8189-7B5D70AECDFF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24342D-A551-4836-9C1B-CBC2778523B2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96F3A6-92E8-486C-8AB3-DB14F5A781C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302FDA-0DFB-4373-BA63-966EB75E458B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9708C9-9EA6-444B-9493-C262C8587ECC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D6997E-7D28-4871-A104-66870508E0C9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6250FD-E7E1-489D-BF99-F26F40F2185A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386406-AF45-4243-A3CE-B999B3173187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5006CB-5DF2-40B6-AB81-F281A518FBE2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478A5C-E9DE-4BD4-9302-9047B1E37831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CB0265-7B67-45B3-907F-D5C57FD12A8F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EBDC40-4F04-43AF-9235-511BD8991CB4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E87124-017F-4B80-BBF3-C5E6623C9643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5E3BE2-7AB8-41E7-9C15-663FD7F14828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1AB090-AC6A-4791-B391-3C67723BCF34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2B602A-BDBD-4CBD-BDBD-6A184FC089DB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81AAC1-C9B4-4FB1-A332-A98B8D5BF987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B566DE-9D94-4F86-89A4-DE48503D4F3D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EF17E2-DCC8-4568-A56B-F26932E26F28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C42C58-82B0-4062-96E5-3CE45ABB01D2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B1E2D3-CC37-43DB-B224-CF094AE87BE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8B794B-5012-469D-A5E4-E2AA74C2B613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042018-CBEB-425E-8BB1-B6881355BD02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E5E3E0-873C-49B6-86D4-AA387C791319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76F6C5-8F99-49FB-928A-E066EDA8EC78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FB790A7-38D6-421F-98F2-8A64F65A8C35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70814B4-C3F0-4ACA-A799-46E05D78DF1A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CBE476-BFF2-43F3-9FA3-68A0168CD2B3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8B30D4-4CAF-42C9-BEBA-890C1F6EA145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5EF37F-1534-40FF-9B41-11D888358ACF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5D7B48-210B-4F14-A1F5-F34D253EC0D1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778CE64-8A34-4AB8-B8BC-1C83A21FD53B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C1BD4B7-A32C-463B-90BE-D197EDC5186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B66207-1C6C-442B-9A34-78A42E11174D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E5A07C-15C7-479E-98C7-04219666C60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665D991-0B38-4DAB-80A8-821716D6F6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A5B161B-23F7-4308-BB1A-2FBD63C758B0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1F06911-3547-4C63-BB01-3A5B580B4DA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564CF0-2AA7-4D43-A7FA-E2F265BA6072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A7E5921-B898-4C41-B479-EBD60023EC70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1607DA-9BAF-4737-A2F1-7FD39837F8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76A5680-DC5A-4781-8CF7-437381489D74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E70953-16F3-4E12-824E-75C42AB65194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7446F4E-D66A-4E22-8CFC-2A1B0809A64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64C410-472C-4D12-965D-2D6904A86B6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DDD0D1-C519-43B4-816E-3999F4ADD46F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4A317F-2403-4DA8-AE82-2C3C04AFED90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4476C86-B372-4E34-91F4-581B49882C6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C1A70E-562C-42DA-9944-2984CCF3C98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D46C8F2-C1CC-48B0-A0E7-CB547A874C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CD91EBF-CCAE-4868-89B3-ACBCCDBF385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AAB568-ABD6-49A5-A275-209A21BB6A02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21EACF-F8B1-4121-8E4B-0D83DB34C24F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D7A5A2F-679C-4E51-97B9-5CF49706EF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4FCA5A-1A56-4AAA-B4F1-EE25A8E77332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25B815-0F8F-4A37-A110-AD08B57764AE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444179A-0FED-45FC-A6C4-6A9C2F13084E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2CFCAEB-C673-4BCB-8FC3-6686BD51D984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F7A8CAF1-EF43-4F6B-BD3C-D522DCA3E88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23A6D03-5DA9-471E-88C3-F8023A864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729BE7E-9588-470D-A7C6-550BE69A9A0D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764E409-368E-4421-8572-89BB9F8517EE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3B1E7D-8426-465C-A291-E88409E969AD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A5E4AF-0696-45AB-9E97-45F2B352F99B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4585D25-C8F0-4ACD-B678-3EF5EB5813E2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51C8DAE-4E32-4F81-80DB-A9806C5A47AA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002EED-34DD-4CE9-B1A7-271B4C599F5B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C6836D-2C57-44DD-BA1D-48F79C5F215D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7B4A6A9-E814-4E90-A21F-2164853DABE1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963283-78CC-4734-BEEE-9E4584A0849C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BE45B6-7848-4EF4-A688-45CDA62B6D29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40F770B-5135-4018-9FFB-DEDF6CC1B7F7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A451A9-042C-4FA7-8457-5FFE52589E51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489B173-F147-45FD-B506-E47C81CE35D3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55CA66A-DAF9-457F-AC55-E4BDAFD2DA63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04DED4E-7E28-47DC-ABAB-95CE50EEF2B2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DD2C0A-B1DF-457B-BFA8-FCCD585686F0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20C45F8-ADA3-4570-AA36-7F0686B73BA4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36D276E-8E20-4FFB-8E74-F936E4140C8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53AE79-13BE-44BD-BFC3-4BD8B40185C1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1CF59D-6B36-4669-A2D9-E60287B4B10C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831A53B-B1B1-411A-BF5B-5916E0E1D2C6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5E7C5B4-7A44-4862-B0B1-6BB7B3B23B3B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F0C9E01-7FEB-4A8E-9C55-230B33493C81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968DF65-6C10-4787-83C9-F64DA382DDA3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12999F-C864-4DCD-8A9F-412BD7C91EE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3A5A1A7-BC3C-4FC3-9A79-2786E42641E7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6A6B448-8543-429C-AD07-C7A88C70E9C3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3E2D1-6EF7-48F3-85A3-8CB712C6D48D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FD62DE-5A83-4318-B6B0-B890F6EB41EC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C642C72-7AF4-4B19-BB13-569C3B2C8F0E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67F1FA9-56C1-4B49-853A-461C645D3F9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969A9C-FF12-43B2-9BA5-848BB9DB0809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C036594-5399-4D90-8C60-87C408468C10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36313FD-70F4-4F4D-8C64-3AF6D3517561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19BE0A-F19A-4605-A17D-D9C9787E8F9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5BD129F-8B87-4381-8340-5766C1180F0D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3C9045-8981-4796-AC8C-4F42B8348F9A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18440AD-2920-4A55-83DF-72C36D34A5F5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E634D4-DAC4-4EF0-B10C-4A12878B6D2E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7E52D44-6825-4881-90EE-BAFBF4652FAC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587078F-3404-47F4-8414-DB42332D19ED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C12843-178D-49F3-A2D5-133BB3EC9069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8F2BCD-A00E-4B2B-BA6E-91B46E9F1295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A3A63B-EDD5-47A3-A056-2A7629DE09AF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267069-D617-48FB-AE44-CA5C971D795F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4E3C9D3-5C80-4FA7-B5C5-6DB61DAC2EC9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1371FFF-DA67-4F71-85B1-36282E281F36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12D1A-521D-4B4C-99C8-2CBBD181E6C0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5C3A192-FD94-4E68-9E98-D6FCCD649E1E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966834-E72E-4571-9F6D-A26C2329CFD7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A3EED2-9B46-421B-8AC9-1D0EC030D95C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70A659E-DBB0-477B-B77A-5B51FCF37BA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AEBEEA-A42C-4CED-BEF3-0623177C79F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A39910-EBA8-4D65-B720-0D1F10B1009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FB37352-1CE1-48A0-93F7-62183E790E63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E88D8CF-785E-49E7-A4D8-3DA6E3208D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38D7A39-9E88-4E4A-AF52-1587C607B4A5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2456FCF-DA34-42B3-A18A-1B9F29062E8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A9A99FC-3D48-4AD9-A501-24AD7880FFA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9E2DD63-3427-4C67-87DA-A512C804DAA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2DA475C-6FA4-43FA-BC88-0D8AF2E5278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3803259-926D-48F7-AFC5-95EF1A9EF07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B8EDB19-ABFE-4A00-A0B6-C26EF402748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0E5AA11-128D-403B-B7F9-23ACE85D3FCF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793ED1A-2C78-44DA-9959-F95DB0F035E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664897C-F981-4F02-AA76-5668098A97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3C34414-EB4D-4D07-9745-C83F05B85DD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29BCAC49-C95D-4601-BC5A-1DC1E68117C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6649F059-3AED-40DE-A4FE-8537EF7F3AC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B0AED5F-BFE0-44FE-B646-16ED2BFE29F9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44386F8-E470-4331-8A7B-62660C832945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A80EA0-AD4D-4653-885A-2B7A49EE599F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13B372B-3BCC-48C2-9C4A-417537DF9526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2A96F0A-8BD1-4A9B-A74B-B79621A942C8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4D4E195-BBE9-4F77-8C22-A6784D1C6F31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61895F8-8678-47E8-9149-A5552E8DB93D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B88FB4-AB6D-4EBD-A5D8-FCE1B61EE407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85195E-F967-4EC9-9EFB-2FF04E6E5839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AAC1CF5-094C-4870-B23D-6918C877CA72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B98C8BB-7D6E-4608-97B3-CEDCBF714CCC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3D12829-0044-4726-BB00-49C47C6A6CF7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A820C33-ACBA-4949-B158-640D0DC46215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4E240C4-EC9B-4D55-BDE5-B26446A36DC8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184AC54-0ECC-4CAA-BDDA-E757896D7E5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CA2552F-AF03-47A3-881B-3570079312DF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41E8173-3727-455F-99BE-E6794C10CB67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6AC3163-C984-49C3-82E5-FD2CDD25A901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6D57681-E99A-49FB-91AF-BB7C291CEEB4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DB81709-4C85-44BD-8F24-1755333D9F5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1C3F4FF-B7DB-4C59-A83C-8432C444C4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85FCD3C-ACC7-4C83-9CFD-EC2F05FC98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E6F91D8-3DDE-4F23-BD5B-88A30DAB8E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8B0F5D1-2A42-4812-B03D-7B4367157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55CC46-001F-4B7F-9196-036DCF756339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B80878C-27F5-4D46-8BDB-3EAC04E3A5A1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49B82C3-A3D2-4626-B433-E7DB3E82FC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756EF6C-0024-4A8A-A59D-537CDEF2CDB5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3681906-8BB5-446A-BB7C-8A27230428C2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A2A3B8B-AEED-41A5-A2CA-44FF8A45171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A6C75D2-2813-4F89-82CE-DA96F6DB3A37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42935506-8F11-40A9-83A3-E4049B70F85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907A4A-8315-4AD1-BB0E-CF9E1887E73F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3A3420E-422C-484D-9DCD-7937E804DC24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5FA1B4D-520F-4D9A-A9C0-410FEB5EF39D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2FB801B-11C9-4D21-B32B-C79E1861BFF6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711B41A-2280-41FF-A35D-F0F1D21D5DAC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73BCE6A-65BF-422D-B514-8528E52265A8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926C455-C102-4416-8236-1E45FDF4DE74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95FFCDB-8299-430F-8696-050827A70C4F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4177999-5E26-4FC5-BA0A-8DC88342C4B6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AE023E-0DAF-4C16-93DD-F45931DD1DB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1145FB8-8712-4504-84D1-C9CEDE4C59DF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6455B68-5E2B-49CB-A34B-DAF796F677AA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A2449F-2499-4F3E-B8D0-294DD0599DDA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EF37D6A-64B1-4CDF-98AD-FE4D6CCB6C1E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5B6DD24-A95E-4F96-B2AC-54C08CF59564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04502ED-BFCC-4C99-9615-AE6EF16F2419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E4CE4C3-0AFC-4D67-A44F-C8C7BC50BD61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4AD1F0E-F80F-4C30-A650-9410B1529BD4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A0F734F-EBC3-4919-B1B4-79D48712BC27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F98D7D7-7844-4B59-9E70-1BFBFF56EACF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ED3C2B3-E2A8-412F-8091-331DF46D4365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6A6D89-45A1-4F7A-9D0C-EDD11307D6BF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2BC632-7DC1-4789-8CFC-CD5AFC3ABCAA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AC13F6-2489-4DDA-A9B2-3067A1B8CAA3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7C8410-298D-4055-AA0A-57C75129C4D7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86457A-06F7-4F62-B11E-654FD4AEEA59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E23FD4-7D2D-49A7-8750-6828324D2943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054FEF-1615-47B3-977D-E6663964188E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312D78-45B2-43E5-B6A7-32FBB158F93D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F8CEFD-D4BD-4113-9ECA-07C92BFBB271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99953E-DF36-43C0-88A6-34B0E3D5BC3B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DC0C5D-21C1-4019-ABA1-012B17DA77FC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7720E7-E000-4A08-8CA5-62D23F338722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6A894D-E961-42D3-81AF-FC9EC6AA5636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A6F6E6-25AB-4726-9450-BCFF40E212A5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AB62C6-3F97-4F2D-B07B-94130854021F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7F97B2-FB8F-4594-B3BE-1A13857BDD13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E1AD36-E1A9-450D-A199-D273981BE9C7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56C625-1CEC-4663-AC9C-9C45AF596EDB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1A7F20-0078-4EDA-A0C1-E367A0582342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057D6F-0187-413A-A041-3D75EEFC2A94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512CCA-B0B9-4941-B513-B835901D4C5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EA50BD-A578-4D06-BB0C-9DC7B01FC034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578C0F-649C-45AB-87F8-2252A3265CFD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73EB4D-A240-4E51-A50A-B435BE3A2D5C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7E5381-04D1-4225-8769-1B6B9480C7A0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746FBD-C785-43A8-A48B-34A14AF95516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951640-64C0-4AD8-A442-D08334FF6FD1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9B76EA-5D51-41D6-A58C-5F8334DE937D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9292B8-1E47-4B34-8FC0-97245BE9578A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DFAEBF-02D7-44CD-BE5F-305B6E2F52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4B4051-9A56-435E-840D-6C3C23050184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07BA00-107E-4562-88CB-DEA0D496D749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1DFAB2F-CF8B-44F2-9850-03F8AF098440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85B09E-18C3-4D54-AA0A-14F26F9FFFCA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3BFC00-DCD5-4109-BE0D-BBB66C276072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40DBEB-FAA5-4EAA-89F4-27A7CE21A297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601845-E46E-419B-8F68-C56C73B3F51F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8C297-4E3E-4739-99E9-7D79A327AD6E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BD0C1E-77F3-489E-9331-D144C7768558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16F845-3855-4D5B-835D-A0B62D513152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745097-160A-4242-B146-2A008E56E28B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7B2350-5A57-4E35-B744-F10FBB8A056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45F8280-4EFB-4995-9F18-181E864A0E70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7378C5-2E83-4344-BF87-0CC2F0422BA6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B029E3A-F23A-45C1-AF01-6A30EAD98C52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AD99E0-7C29-4686-96D0-62897A6AE659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064CBE-03DE-4D9E-987A-66EDDE5C3459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E50E75-E54D-4236-9C47-C231CAC0ACAA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20438D3-84FC-4F69-ACCB-416AED8C0CFF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1826D2-E95E-483E-8DBE-25AB9BBB1560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FE5394-C20F-431D-B7DC-326378B3B088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EE429A1-541D-4C36-AE28-C8D51F3D554B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92B11CD-0752-425D-996F-AE3245F3065E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B920EAE-371D-4F78-AF0A-ED58DDC5567D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0F8AFA-1E3F-4BE8-8CAD-52FBEE5C5D8A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130AFE6-8E05-4B94-82AD-63B7251AA0DD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8163A8-99E9-40C3-822B-4807D28979D5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EC36C8-56BA-46D6-A21B-89ECA9A2F98B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70C444-1B5E-44ED-9E89-AF428D1309D7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679015-80D1-46EA-89FB-C1304E32BF38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47E92A-FE47-47D7-831F-DE7CE7A13521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C1AC0F-96A8-4BD5-A222-0BB886D4763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98587F-E9E8-4567-8781-8509E4EA0783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E9BC41-A324-49C9-9989-67AC991C373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283073A-239A-42F7-8A6E-59F0C639DA8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C4FB963-302D-4267-ABF6-4DD1DE9601A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8E2EEDA-B07F-44CA-A478-4EC59941DB6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48C406E-1EE2-419C-8BE0-C412F9459C0F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00750C3-A772-4D58-80E0-0F3CBD904B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1FC13AB-ACD3-4F14-A856-DEF609C6486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9BAB914-F0A8-4C08-BA8A-FB5A1DE53C7E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024B6F6-072B-40FD-B1CD-CD2F41798D6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D9F980-D0E7-4710-8474-8EDAAC86D6CE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3C95F5-5431-4138-82FD-CC36664D949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56BF88-FC66-48FA-A395-1F4EF14C026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DE7D84A-D10E-4ECD-8C80-9EED7E811A5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D24F226-375A-43DB-A8F6-9064CD6B09B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D9E11-3DFB-4032-9ED1-8303DB874326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C71A725-0490-413D-9111-BBED187F96C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9300FE5-A935-477E-A3A2-32D067237F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3740D16-F0C3-4D90-9C80-22F727410CB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8DC6666-76B2-476F-B5EB-F8ACEC05CF7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489D69-D8F7-4EBF-8616-9EA043E94AE2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3A6BD8-4E5D-46B5-A8AD-45B613BFA077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FE58EF-307F-40BB-9E94-E23D748D3F9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E79A11-F170-491D-B85E-2A70D006CFDE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D62C66-AF16-49EA-A400-3DC7D1E32C63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B7A8D4-F92A-42F0-BB71-3716944B44EC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25B51A-A5F3-4B02-A866-3E16CF95FD01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10B811EB-E1EF-44B7-ACD8-8C8B26F26E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EC644678-7063-4E05-8F71-7E8F169222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573B538-F310-4901-99BE-304F1FD404E3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735593-CB8F-4BB7-B972-79DC32DD930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DAF7968-A4B0-45E0-A053-7533854AB593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E43DE7B-97DD-4714-A6F3-095D4A6F879B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B5A1851-7EBD-4D5C-BABA-1C1E5EDF1603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26F1F4D-9609-49E3-89A7-A2B90C60A087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ED831D-5322-4592-BA34-FA8C27716A39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3ACA138-96B0-4207-9BD5-B3C4FFCADC96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CEAE538-EBDD-435F-A8BC-61F14B611A86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5F4B77-D16E-4396-85F2-DC44E4D02A5D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17EE279-85B7-4CBA-BA65-C77BF076004C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21447B-34B4-4C35-8AD2-E4A989DB3301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A5BA327-4620-4B50-AE52-36532DB25A6F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5184DA-1F57-4024-B50B-95D8C1F9DE0F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B9762A-F99F-45FE-8E32-C185318BD128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504825-8572-430F-9180-A0CEC1440771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904747-D6C8-40DB-9160-8A1B8DD51DDA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DD59FBD-119D-44DB-9E3D-659512EC5111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EDB7426-571E-467D-9B7F-AEE911FCA261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FC4367C-4926-400D-99A5-8BB3F3390ECB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0AFF29-8020-4540-88A3-7CAD329FF500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51DC980-D552-4FBB-939C-8ACCC7946C3F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5EE2C1B-242C-4D4B-968E-3C5924968090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5A178E-A9BB-46B6-A201-D7ECFF0BBF2C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7574D6E-F1AE-412E-9D2C-80ED0B3DC4B8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95A90C5-37FE-462C-B9FE-A494BBDA1B53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E13F404-FDF4-4388-82C5-F3D821714087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861CD8D-DD34-4B8D-8211-D0C6361BAF0E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819493D-5DAF-46CF-98B9-A9E1A1285FEE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0C1F668-C79F-43F0-9017-A0A00E5D71E6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D9C58B5-2839-4835-8B5F-3C9C1A9C456D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139E014-047A-44CE-84A5-E5C62A953703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8B9AB82-C919-4824-916C-C59BFD37B3CD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2593B35-C35B-4E49-A52D-A920F4357293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74C72F-27F0-4B12-AECF-156E90BB3705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7303548-4318-495B-B67A-4710F4C9E3B9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7611D18-8033-4D20-A970-AB585C0A4084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72BBE39-D04D-49B6-B8BE-F2DE6AD267E2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3E63C7-9731-4C71-B76B-A870231AEA85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BED1B4F-8BF3-4359-99B9-0969AFC23813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E9451F9-9F87-4366-A341-AE3107872EC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0F750A8-841B-4ADD-8FE7-34ED5B0D3841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7F52F4E-E8F2-4268-9C9A-96585C242F0A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B21FAE3-529D-4F1E-8258-B9F64DEB6D96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96F4C9-4A6D-48E2-B57D-606ED3A0AD6B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F8610D5-275F-4138-B1C3-7A31FD0921DC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5CED1A1-26E7-4A03-89F9-0856A393D754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C3D3819-C14E-4D73-8A82-F2BE846CB16F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8F5F6D4-A00C-463B-B8C0-552EA74777ED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50C833F-21C2-45DB-A44B-6E3AB7DD9FD1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5F541DC-69A8-4175-8C7A-D78AB99A1504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99575C-9F8F-438A-B74D-F0E9A19233D5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C9F7463-3A75-4EC3-ABF5-5D8CF6950C50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A2AF494-1865-4518-AE99-D74391F87E9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E773AC8-73D8-4BC5-A244-2E98D38B017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7E1ED11-C28D-4153-B5BA-D07442B8A9C5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EDD31E5-7F8C-469C-AADA-47C872D788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EEEB9E5-9B53-4016-BE6E-86B533B3E5CB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DC0FB57-9D86-4019-9319-482ADD9BF2A4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ADDAF51-797F-4CA4-A251-CF00688F685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8FFBCF2-8B4A-4C12-8808-455F6F551E6C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BAD1B36-C878-4488-A8F9-F4F24A4E45C0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C8E6CD-7A0B-488E-BFF0-4A105ADFA86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1D55C72-67BB-4E0D-8B75-7E56D521D89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3458A0F-3EBC-4AD2-9618-5BF28C4D01E7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2E06256-2354-48C8-81FA-D4F25430FDA1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DFDE8E0-D8B7-4F08-A3B3-78A18FE9C52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0E8F3FF-3CEC-4A91-BBFF-53AD04C312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5838E83D-3671-469D-985F-BEC091B7874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BC66DE4A-23D1-40BA-86A5-B7E5D30C67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0F1609D-54EC-4F7A-A097-5E34ECD898B8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AACB750-E775-4631-A59D-79677CCC9B9D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EB26039-8B27-4436-B67D-BDFFED7CEFE4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4941D2-C21B-43AE-BC49-DC248DF591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18E30F-14C0-47D6-9BF7-9B0E4678B7F5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7208C46-E8DF-42E1-9337-1C60D4B0C5FE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88AC33-1639-4F47-84B2-7F9A7E6192EE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921C51B-507F-4B38-8799-432D97AEAB38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8CB33B1-CD2C-4337-93FF-B0AE55A8E4F0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0036B86-00B1-4A15-A887-1C8FD24F2021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51C13A3-4AF5-4F10-AE6E-C716AF82C77C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02DCD13-65A8-4507-9430-DC888F9AB3DA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267751D-234F-43EC-8CB3-A1490C98A767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3AB97B3-C90E-467A-B4EA-844E11591E48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90DC053-BA35-42B7-86BC-D72A42DAE2F6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BB6BE4B-7427-4FBC-951E-331BB943F778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0E95818-5D23-448D-A6E1-A937389F8130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12A92C1-0780-4D5C-B8B2-7F4868EA32B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1A1D674-0C1A-42EE-A5C4-38F10C7CF4E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E5991706-7D8D-49A2-BAF5-452B8455B3EC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64F6344-FCEF-4009-9CE4-F8FBA55D1E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A827730-9575-4C49-BED2-BAB98E0B2C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005FE7DA-E716-4455-8F43-8D908A605B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49594E1-4041-4E92-B8B3-A891EC0581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CC1D165-7523-42F8-BDE7-C09E423737B8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01809D7-69A2-456D-B9CB-CD5CE8981D21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7DEB8E5-06EB-4462-8F2F-507B9972E27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11709C-1FBE-4EBF-8C4B-094200B579D2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F20F7E0-954F-4AD3-AC0D-2A1D83EFEECB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5A4052-FECE-4568-986D-FF2FA7051506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B602BCE-6ACD-450B-AC92-82EE91E3D592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4277B453-F7CE-4C82-AD1D-C9618872083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97DF0AF-23F7-47A8-83D8-A797BD669B8B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D82BBC8-6C11-4CAE-B345-030895BB454D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6708C2E-6550-40E9-AF5F-AB057C4EDBF3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933B556-3554-4E92-A88E-708353656D99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5AAED15-F9E5-438D-81C3-6F2350589391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979670F-A226-445F-87BE-0EDA404539E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3DCF77F-7EB5-4D09-B658-5AC9CDF13197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A0EC9F9-7A3D-4D3E-8F51-22E8F3FF9F76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E5B285C-491B-4D42-8A83-1D17F853756E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94BD98-278C-4A47-9949-49987FC9194B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1BC6748-5005-463B-ADDB-6CD8EDC3D9E6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E57A417-C969-4A4B-A0DA-693318CEC0F5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5AD6383-C94F-4C9C-B60D-A6EFB3198D7C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0CF3434-4FC7-4349-A2AA-4A3DA56A6C16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8F595A8-8713-4A94-96F9-9DEF8744C37A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7631C7D-9EEF-4650-BCDD-28BEFACB6B0A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C11F5EA-4C6F-4C4B-AB59-6467B8806D2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7FAF4D5-B37F-4BC4-8279-CDBC72FBC8E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20B9E01-F380-4F5A-A128-5051AEEA05B1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E1EE67B-63F6-49F9-B01D-84E5AA3015C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B633272-CDDF-4643-8E96-0E69E26B508C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4">
            <a:extLst>
              <a:ext uri="{FF2B5EF4-FFF2-40B4-BE49-F238E27FC236}">
                <a16:creationId xmlns:a16="http://schemas.microsoft.com/office/drawing/2014/main" id="{A62A4E05-D5EC-4D7B-ABD9-783098202487}"/>
              </a:ext>
            </a:extLst>
          </p:cNvPr>
          <p:cNvSpPr/>
          <p:nvPr userDrawn="1"/>
        </p:nvSpPr>
        <p:spPr>
          <a:xfrm flipV="1">
            <a:off x="0" y="-7184"/>
            <a:ext cx="12192000" cy="2848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27" name="Block Arc 1">
            <a:extLst>
              <a:ext uri="{FF2B5EF4-FFF2-40B4-BE49-F238E27FC236}">
                <a16:creationId xmlns:a16="http://schemas.microsoft.com/office/drawing/2014/main" id="{E9A8D7B4-3433-4BFA-9525-FD17C4D2B7B7}"/>
              </a:ext>
            </a:extLst>
          </p:cNvPr>
          <p:cNvSpPr/>
          <p:nvPr userDrawn="1"/>
        </p:nvSpPr>
        <p:spPr>
          <a:xfrm>
            <a:off x="3582255" y="1676990"/>
            <a:ext cx="2340000" cy="2340000"/>
          </a:xfrm>
          <a:prstGeom prst="blockArc">
            <a:avLst>
              <a:gd name="adj1" fmla="val 10800000"/>
              <a:gd name="adj2" fmla="val 28362"/>
              <a:gd name="adj3" fmla="val 56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9" name="Block Arc 13">
            <a:extLst>
              <a:ext uri="{FF2B5EF4-FFF2-40B4-BE49-F238E27FC236}">
                <a16:creationId xmlns:a16="http://schemas.microsoft.com/office/drawing/2014/main" id="{1D21E8CD-0062-46B8-B48F-BCBBA362EC1D}"/>
              </a:ext>
            </a:extLst>
          </p:cNvPr>
          <p:cNvSpPr/>
          <p:nvPr userDrawn="1"/>
        </p:nvSpPr>
        <p:spPr>
          <a:xfrm>
            <a:off x="6271299" y="1676990"/>
            <a:ext cx="2340000" cy="2340000"/>
          </a:xfrm>
          <a:prstGeom prst="blockArc">
            <a:avLst>
              <a:gd name="adj1" fmla="val 10800000"/>
              <a:gd name="adj2" fmla="val 21570952"/>
              <a:gd name="adj3" fmla="val 524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Block Arc 15">
            <a:extLst>
              <a:ext uri="{FF2B5EF4-FFF2-40B4-BE49-F238E27FC236}">
                <a16:creationId xmlns:a16="http://schemas.microsoft.com/office/drawing/2014/main" id="{5E72CE5D-50AB-4E79-B094-8452C1CB1BC5}"/>
              </a:ext>
            </a:extLst>
          </p:cNvPr>
          <p:cNvSpPr/>
          <p:nvPr userDrawn="1"/>
        </p:nvSpPr>
        <p:spPr>
          <a:xfrm>
            <a:off x="8960343" y="1676990"/>
            <a:ext cx="2340000" cy="2340000"/>
          </a:xfrm>
          <a:prstGeom prst="blockArc">
            <a:avLst>
              <a:gd name="adj1" fmla="val 10800000"/>
              <a:gd name="adj2" fmla="val 21570209"/>
              <a:gd name="adj3" fmla="val 636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8" name="Block Arc 12">
            <a:extLst>
              <a:ext uri="{FF2B5EF4-FFF2-40B4-BE49-F238E27FC236}">
                <a16:creationId xmlns:a16="http://schemas.microsoft.com/office/drawing/2014/main" id="{2E091664-DD03-46FE-8304-18866EBB8D12}"/>
              </a:ext>
            </a:extLst>
          </p:cNvPr>
          <p:cNvSpPr/>
          <p:nvPr userDrawn="1"/>
        </p:nvSpPr>
        <p:spPr>
          <a:xfrm>
            <a:off x="893211" y="1676990"/>
            <a:ext cx="2340000" cy="2340000"/>
          </a:xfrm>
          <a:prstGeom prst="blockArc">
            <a:avLst>
              <a:gd name="adj1" fmla="val 10800000"/>
              <a:gd name="adj2" fmla="val 21599540"/>
              <a:gd name="adj3" fmla="val 524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B9D93-713A-40ED-94C2-DA91F74E3A74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574BBA-5A6F-462E-84AF-A8DF244C614D}"/>
                </a:ext>
              </a:extLst>
            </p:cNvPr>
            <p:cNvCxnSpPr>
              <a:cxnSpLocks/>
              <a:stCxn id="68" idx="7"/>
              <a:endCxn id="6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9955CD-7999-439E-B931-6DC0A2B2B81A}"/>
                </a:ext>
              </a:extLst>
            </p:cNvPr>
            <p:cNvCxnSpPr>
              <a:cxnSpLocks/>
              <a:stCxn id="66" idx="4"/>
              <a:endCxn id="85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BEE600-DA29-4A28-B66C-AD1D4D274F59}"/>
                </a:ext>
              </a:extLst>
            </p:cNvPr>
            <p:cNvCxnSpPr>
              <a:cxnSpLocks/>
              <a:stCxn id="71" idx="2"/>
              <a:endCxn id="83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3060E4-9EF5-4D4B-82F6-C73611F4A04F}"/>
                </a:ext>
              </a:extLst>
            </p:cNvPr>
            <p:cNvCxnSpPr>
              <a:cxnSpLocks/>
              <a:stCxn id="85" idx="5"/>
              <a:endCxn id="7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E8DD59-DC59-4F25-A7B1-3D1AA5364A64}"/>
                </a:ext>
              </a:extLst>
            </p:cNvPr>
            <p:cNvCxnSpPr>
              <a:cxnSpLocks/>
              <a:stCxn id="66" idx="5"/>
              <a:endCxn id="84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5E4062-0ED4-42EC-B6E1-2B9E4C299057}"/>
                </a:ext>
              </a:extLst>
            </p:cNvPr>
            <p:cNvCxnSpPr>
              <a:cxnSpLocks/>
              <a:stCxn id="71" idx="0"/>
              <a:endCxn id="84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7894C4-AB88-4C4F-8B46-077785446A4B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7020EC-C83B-4EBA-B805-05EEE55C5CFD}"/>
                </a:ext>
              </a:extLst>
            </p:cNvPr>
            <p:cNvCxnSpPr>
              <a:cxnSpLocks/>
              <a:stCxn id="191" idx="7"/>
              <a:endCxn id="7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E5422B-4F4E-4EF3-BF30-09F502B270D9}"/>
                </a:ext>
              </a:extLst>
            </p:cNvPr>
            <p:cNvCxnSpPr>
              <a:cxnSpLocks/>
              <a:stCxn id="71" idx="7"/>
              <a:endCxn id="7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35FCD9-2CBD-49BC-9D2D-2EDB1CC52A90}"/>
                </a:ext>
              </a:extLst>
            </p:cNvPr>
            <p:cNvCxnSpPr>
              <a:cxnSpLocks/>
              <a:stCxn id="7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13C5B-01C6-49EE-93D1-16BC8D9FC54D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55FB29-6C54-4F71-8EF8-7A7410EB19C0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CBECF4-2792-4CFF-9B3B-9716A9662325}"/>
                </a:ext>
              </a:extLst>
            </p:cNvPr>
            <p:cNvCxnSpPr>
              <a:cxnSpLocks/>
              <a:stCxn id="84" idx="6"/>
              <a:endCxn id="7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BC205A-F7BB-4D27-9073-2A4A32BBFB50}"/>
                </a:ext>
              </a:extLst>
            </p:cNvPr>
            <p:cNvCxnSpPr>
              <a:cxnSpLocks/>
              <a:stCxn id="72" idx="0"/>
              <a:endCxn id="7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0651C2-9CC5-49E7-B573-F8483E188ABF}"/>
                </a:ext>
              </a:extLst>
            </p:cNvPr>
            <p:cNvCxnSpPr>
              <a:cxnSpLocks/>
              <a:stCxn id="75" idx="1"/>
              <a:endCxn id="7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4B7C26-C6F8-4579-ADB3-57064DC524E4}"/>
                </a:ext>
              </a:extLst>
            </p:cNvPr>
            <p:cNvCxnSpPr>
              <a:cxnSpLocks/>
              <a:stCxn id="75" idx="0"/>
              <a:endCxn id="7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5A2ECA-6465-49DD-9CA4-2307CEA42AA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32A994-F3AE-40FB-BC10-6AC29DB2C531}"/>
                </a:ext>
              </a:extLst>
            </p:cNvPr>
            <p:cNvCxnSpPr>
              <a:cxnSpLocks/>
              <a:stCxn id="74" idx="7"/>
              <a:endCxn id="214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CFD37F-36BC-4F32-9C7C-A2376C8AA42F}"/>
                </a:ext>
              </a:extLst>
            </p:cNvPr>
            <p:cNvCxnSpPr>
              <a:cxnSpLocks/>
              <a:stCxn id="74" idx="6"/>
              <a:endCxn id="8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73D917-5D0C-4426-8EEB-C5BAD8CCEE9F}"/>
                </a:ext>
              </a:extLst>
            </p:cNvPr>
            <p:cNvCxnSpPr>
              <a:cxnSpLocks/>
              <a:stCxn id="81" idx="7"/>
              <a:endCxn id="8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A0E6EB-88F3-4B1F-8863-E21BF94BD882}"/>
                </a:ext>
              </a:extLst>
            </p:cNvPr>
            <p:cNvCxnSpPr>
              <a:cxnSpLocks/>
              <a:stCxn id="67" idx="0"/>
              <a:endCxn id="6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624A79-CD9C-4A7D-9F15-B4A82D3B1AF7}"/>
                </a:ext>
              </a:extLst>
            </p:cNvPr>
            <p:cNvCxnSpPr>
              <a:cxnSpLocks/>
              <a:stCxn id="83" idx="2"/>
              <a:endCxn id="6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F8C9FAF-9F51-4A35-BABD-BE3D30FB6548}"/>
                </a:ext>
              </a:extLst>
            </p:cNvPr>
            <p:cNvCxnSpPr>
              <a:cxnSpLocks/>
              <a:stCxn id="70" idx="1"/>
              <a:endCxn id="6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6834BC-6EA9-41D2-BD81-5E1318046679}"/>
                </a:ext>
              </a:extLst>
            </p:cNvPr>
            <p:cNvCxnSpPr>
              <a:cxnSpLocks/>
              <a:stCxn id="69" idx="7"/>
              <a:endCxn id="6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333035-BBE0-41C0-B841-EE4679A93618}"/>
                </a:ext>
              </a:extLst>
            </p:cNvPr>
            <p:cNvCxnSpPr>
              <a:cxnSpLocks/>
              <a:stCxn id="68" idx="6"/>
              <a:endCxn id="6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9A0FBC-7CFF-4AFA-ADC2-70A883BBAB52}"/>
                </a:ext>
              </a:extLst>
            </p:cNvPr>
            <p:cNvCxnSpPr>
              <a:cxnSpLocks/>
              <a:stCxn id="88" idx="7"/>
              <a:endCxn id="6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4B84F3-447D-4B3E-AEEF-81177D4289CC}"/>
                </a:ext>
              </a:extLst>
            </p:cNvPr>
            <p:cNvCxnSpPr>
              <a:cxnSpLocks/>
              <a:stCxn id="88" idx="6"/>
              <a:endCxn id="6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18F212-7F6A-41E4-8AF8-7BFDA2D561E0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E98D6B3-4767-4E65-80F5-5805E7D0D088}"/>
                </a:ext>
              </a:extLst>
            </p:cNvPr>
            <p:cNvCxnSpPr>
              <a:cxnSpLocks/>
              <a:stCxn id="6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54EE6A-8715-4615-8EE4-C3F183ECB7F6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D47ACAD-79CA-4181-A603-B3F3A3C56972}"/>
                </a:ext>
              </a:extLst>
            </p:cNvPr>
            <p:cNvCxnSpPr>
              <a:cxnSpLocks/>
              <a:stCxn id="7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4D21E65-A33D-4B82-8F6D-5E57631945F5}"/>
                </a:ext>
              </a:extLst>
            </p:cNvPr>
            <p:cNvCxnSpPr>
              <a:cxnSpLocks/>
              <a:stCxn id="69" idx="6"/>
              <a:endCxn id="7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5BBB2A-AADA-4A12-AFEF-C304AEBA3955}"/>
                </a:ext>
              </a:extLst>
            </p:cNvPr>
            <p:cNvCxnSpPr>
              <a:cxnSpLocks/>
              <a:stCxn id="70" idx="6"/>
              <a:endCxn id="7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1BE11C2-43D1-48CE-B701-2B22922EC4B2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500EBD-A961-40B0-A633-D663B266CDD9}"/>
                </a:ext>
              </a:extLst>
            </p:cNvPr>
            <p:cNvCxnSpPr>
              <a:cxnSpLocks/>
              <a:stCxn id="93" idx="0"/>
              <a:endCxn id="7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649136-82AD-404A-AC08-D5DA5B8ADA26}"/>
                </a:ext>
              </a:extLst>
            </p:cNvPr>
            <p:cNvCxnSpPr>
              <a:cxnSpLocks/>
              <a:endCxn id="7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D3833-79A9-4D05-94EA-2A1FBD47D6FD}"/>
                </a:ext>
              </a:extLst>
            </p:cNvPr>
            <p:cNvCxnSpPr>
              <a:cxnSpLocks/>
              <a:stCxn id="93" idx="2"/>
              <a:endCxn id="7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4F01212-BB44-4345-AFB8-784C37C091F0}"/>
                </a:ext>
              </a:extLst>
            </p:cNvPr>
            <p:cNvCxnSpPr>
              <a:cxnSpLocks/>
              <a:stCxn id="75" idx="2"/>
              <a:endCxn id="7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22C632-F251-47BF-A47C-BB32F238E49E}"/>
                </a:ext>
              </a:extLst>
            </p:cNvPr>
            <p:cNvCxnSpPr>
              <a:cxnSpLocks/>
              <a:stCxn id="7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E6CA4A-B30D-4EB2-AA92-4A81F8C72FC0}"/>
                </a:ext>
              </a:extLst>
            </p:cNvPr>
            <p:cNvCxnSpPr>
              <a:cxnSpLocks/>
              <a:stCxn id="7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31386C-C4D0-4EFC-A276-443457DE9BC7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DD08E5-161D-44C4-8CC7-16C83B54B9FF}"/>
                </a:ext>
              </a:extLst>
            </p:cNvPr>
            <p:cNvCxnSpPr>
              <a:cxnSpLocks/>
              <a:stCxn id="81" idx="4"/>
              <a:endCxn id="7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BB52D6B-BBC9-4049-89CF-F4BE3BA82C6D}"/>
                </a:ext>
              </a:extLst>
            </p:cNvPr>
            <p:cNvCxnSpPr>
              <a:cxnSpLocks/>
              <a:stCxn id="80" idx="3"/>
              <a:endCxn id="7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2766DD-0278-45E7-A418-B00CA9E0B0F0}"/>
                </a:ext>
              </a:extLst>
            </p:cNvPr>
            <p:cNvCxnSpPr>
              <a:cxnSpLocks/>
              <a:stCxn id="80" idx="2"/>
              <a:endCxn id="8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86ABA7-90CC-43B3-98A4-3A70F3E7CA90}"/>
                </a:ext>
              </a:extLst>
            </p:cNvPr>
            <p:cNvCxnSpPr>
              <a:cxnSpLocks/>
              <a:stCxn id="80" idx="1"/>
              <a:endCxn id="8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AE8F31-35EA-4950-B29E-54DD0424CBC0}"/>
                </a:ext>
              </a:extLst>
            </p:cNvPr>
            <p:cNvCxnSpPr>
              <a:cxnSpLocks/>
              <a:stCxn id="78" idx="1"/>
              <a:endCxn id="8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F2F86-5A3C-4FF9-9A2A-894802E84D80}"/>
                </a:ext>
              </a:extLst>
            </p:cNvPr>
            <p:cNvCxnSpPr>
              <a:cxnSpLocks/>
              <a:stCxn id="78" idx="0"/>
              <a:endCxn id="7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069052-1C62-41CF-B742-38B248C22B05}"/>
                </a:ext>
              </a:extLst>
            </p:cNvPr>
            <p:cNvCxnSpPr>
              <a:cxnSpLocks/>
              <a:stCxn id="150" idx="7"/>
              <a:endCxn id="215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A779B7-6A8E-4BE6-AEBA-83918EB4AAE8}"/>
                </a:ext>
              </a:extLst>
            </p:cNvPr>
            <p:cNvCxnSpPr>
              <a:cxnSpLocks/>
              <a:endCxn id="7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C02040-715C-43BA-A35A-208E1F2B8A2C}"/>
                </a:ext>
              </a:extLst>
            </p:cNvPr>
            <p:cNvCxnSpPr>
              <a:cxnSpLocks/>
              <a:stCxn id="150" idx="0"/>
              <a:endCxn id="214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1CE08A8-26F3-4B85-A77B-EA864F861BA3}"/>
                </a:ext>
              </a:extLst>
            </p:cNvPr>
            <p:cNvCxnSpPr>
              <a:cxnSpLocks/>
              <a:stCxn id="162" idx="0"/>
              <a:endCxn id="213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9A2894-59FE-4627-B09B-11B416578DD5}"/>
                </a:ext>
              </a:extLst>
            </p:cNvPr>
            <p:cNvCxnSpPr>
              <a:cxnSpLocks/>
              <a:stCxn id="162" idx="1"/>
              <a:endCxn id="7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C461EA5-AABA-4AFD-A86B-586B4C950946}"/>
                </a:ext>
              </a:extLst>
            </p:cNvPr>
            <p:cNvCxnSpPr>
              <a:cxnSpLocks/>
              <a:stCxn id="79" idx="2"/>
              <a:endCxn id="8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018BEF-3309-4641-BC3C-0B00F6442855}"/>
                </a:ext>
              </a:extLst>
            </p:cNvPr>
            <p:cNvCxnSpPr>
              <a:cxnSpLocks/>
              <a:stCxn id="78" idx="2"/>
              <a:endCxn id="8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694E94-CDB6-42E5-9499-FE75FA476E90}"/>
                </a:ext>
              </a:extLst>
            </p:cNvPr>
            <p:cNvCxnSpPr>
              <a:cxnSpLocks/>
              <a:stCxn id="77" idx="1"/>
              <a:endCxn id="8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24D912-578C-4BD9-BD77-68A17AC92C3E}"/>
                </a:ext>
              </a:extLst>
            </p:cNvPr>
            <p:cNvCxnSpPr>
              <a:cxnSpLocks/>
              <a:stCxn id="77" idx="3"/>
              <a:endCxn id="94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B2DC65-AD4F-42B3-A1B3-E9C6AC8A7EB0}"/>
                </a:ext>
              </a:extLst>
            </p:cNvPr>
            <p:cNvCxnSpPr>
              <a:cxnSpLocks/>
              <a:stCxn id="80" idx="4"/>
              <a:endCxn id="94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7A3B55-7C38-4976-AAE3-1E728660165E}"/>
                </a:ext>
              </a:extLst>
            </p:cNvPr>
            <p:cNvCxnSpPr>
              <a:cxnSpLocks/>
              <a:stCxn id="76" idx="5"/>
              <a:endCxn id="94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143AC7-756F-476F-B343-8DE46FBFC98A}"/>
                </a:ext>
              </a:extLst>
            </p:cNvPr>
            <p:cNvCxnSpPr>
              <a:cxnSpLocks/>
              <a:stCxn id="77" idx="7"/>
              <a:endCxn id="7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F9E6FC-94A3-496B-AB95-5F81DDDE8FAA}"/>
                </a:ext>
              </a:extLst>
            </p:cNvPr>
            <p:cNvCxnSpPr>
              <a:cxnSpLocks/>
              <a:stCxn id="75" idx="7"/>
              <a:endCxn id="8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0735CA9-DD50-422B-85CE-0C086FC9CC30}"/>
                </a:ext>
              </a:extLst>
            </p:cNvPr>
            <p:cNvCxnSpPr>
              <a:cxnSpLocks/>
              <a:endCxn id="7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85D7DB4-53E1-47E9-9324-650B2BB0C880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9E2C89-EF9A-4227-98A5-54E426329A83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3C40CCB-1D64-419D-BA2D-E718BD22A87E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8C3687-EB51-43A0-A744-36177DDFF44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4BA939-B0DD-4F21-B346-D46861FC32C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FA3DB31-8773-49EC-B2C8-EDD982D86D5A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860734D-F81E-491D-A36C-7B75D598348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219A5C-7EDF-485B-A662-3011F28830F9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0D2140B-3417-4B56-89A8-6F81ED0FFBD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AB29AED-F835-48E8-A9C2-F223B3B8FD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F33854B-D1D4-4F8A-BACF-2031148326B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2592367-450E-4D51-8BA9-F86A1A3CEC5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36B3983-C1EA-451B-BB22-41EAA60C49C2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E1CB12A-0AE3-4281-95AC-3B8FA027C130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9045CD3-09B2-4E9E-86B4-3BB4DDDBB852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F841AED-9DB7-43A1-85AF-A19C1B7BD64B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2A0DD65-4FF5-4C15-9BC2-2946F5737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8BC5438-5B97-4E01-BBD0-3D932CC60CE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F50743A-08C6-492E-BFEB-68FEC2B6A5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D087C55-710F-4512-BDE0-98201858499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C9C201F-48E4-4BE4-BE7D-7B78E27E2641}"/>
                </a:ext>
              </a:extLst>
            </p:cNvPr>
            <p:cNvCxnSpPr>
              <a:cxnSpLocks/>
              <a:stCxn id="85" idx="2"/>
              <a:endCxn id="6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215683-3F41-4989-A91B-86482CAF52C9}"/>
                </a:ext>
              </a:extLst>
            </p:cNvPr>
            <p:cNvCxnSpPr>
              <a:cxnSpLocks/>
              <a:stCxn id="68" idx="4"/>
              <a:endCxn id="6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A20A5AC-7B72-46B4-9A02-5A59E89A45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C034E5-3045-4C72-A245-51A7D7606B36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4D5B8C-FCAE-4D66-A6B3-791D4787E79E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A1782CB-DF33-44B9-BED1-41E48F248A50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37FBA88-9688-45F0-B04D-222EDBF843CF}"/>
                </a:ext>
              </a:extLst>
            </p:cNvPr>
            <p:cNvCxnSpPr>
              <a:cxnSpLocks/>
              <a:endCxn id="6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F50A8FD-DA90-487E-A4B2-9EF9C90693E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ord 93">
              <a:extLst>
                <a:ext uri="{FF2B5EF4-FFF2-40B4-BE49-F238E27FC236}">
                  <a16:creationId xmlns:a16="http://schemas.microsoft.com/office/drawing/2014/main" id="{8A478409-4933-4289-8478-209580633B3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2554CF-827E-44A7-BED4-3A73C3692EEB}"/>
                </a:ext>
              </a:extLst>
            </p:cNvPr>
            <p:cNvCxnSpPr>
              <a:cxnSpLocks/>
              <a:stCxn id="93" idx="1"/>
              <a:endCxn id="7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981A961-FB45-43D9-AC17-3BFF0259559E}"/>
                </a:ext>
              </a:extLst>
            </p:cNvPr>
            <p:cNvCxnSpPr>
              <a:cxnSpLocks/>
              <a:endCxn id="147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959F54-9DCF-4339-8E7B-865CEC1E414D}"/>
                </a:ext>
              </a:extLst>
            </p:cNvPr>
            <p:cNvCxnSpPr>
              <a:cxnSpLocks/>
              <a:endCxn id="162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C7BEE1-C67E-4F94-8D82-4F10366BB570}"/>
                </a:ext>
              </a:extLst>
            </p:cNvPr>
            <p:cNvCxnSpPr>
              <a:cxnSpLocks/>
              <a:stCxn id="147" idx="0"/>
              <a:endCxn id="162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46DB28D-DB75-40C7-A319-98F6F3CEDB47}"/>
                </a:ext>
              </a:extLst>
            </p:cNvPr>
            <p:cNvCxnSpPr>
              <a:cxnSpLocks/>
              <a:stCxn id="213" idx="2"/>
              <a:endCxn id="149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99718EA-2547-47A1-8E3B-EAE8E1BFFC55}"/>
                </a:ext>
              </a:extLst>
            </p:cNvPr>
            <p:cNvCxnSpPr>
              <a:cxnSpLocks/>
              <a:stCxn id="147" idx="7"/>
              <a:endCxn id="149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FD2241-A284-449E-9453-D2FB90D201FF}"/>
                </a:ext>
              </a:extLst>
            </p:cNvPr>
            <p:cNvCxnSpPr>
              <a:cxnSpLocks/>
              <a:endCxn id="162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EB8ED5C-95A0-4123-A833-9086F3E289D2}"/>
                </a:ext>
              </a:extLst>
            </p:cNvPr>
            <p:cNvCxnSpPr>
              <a:cxnSpLocks/>
              <a:stCxn id="162" idx="6"/>
              <a:endCxn id="149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3E50F5B-905F-4F19-BC69-3DCB2B371F51}"/>
                </a:ext>
              </a:extLst>
            </p:cNvPr>
            <p:cNvCxnSpPr>
              <a:cxnSpLocks/>
              <a:stCxn id="148" idx="0"/>
              <a:endCxn id="149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BC9AB95-C9BE-4BA5-B255-CC96D46EFD82}"/>
                </a:ext>
              </a:extLst>
            </p:cNvPr>
            <p:cNvCxnSpPr>
              <a:cxnSpLocks/>
              <a:stCxn id="151" idx="1"/>
              <a:endCxn id="149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19CD90-6434-4BAC-92DF-40CC638D290E}"/>
                </a:ext>
              </a:extLst>
            </p:cNvPr>
            <p:cNvCxnSpPr>
              <a:cxnSpLocks/>
              <a:stCxn id="151" idx="0"/>
              <a:endCxn id="150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6FFE7C-23EA-4CB4-B29E-3873AE2CB4EE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1E1FC14-5B30-4C97-81DC-E37AC9430126}"/>
                </a:ext>
              </a:extLst>
            </p:cNvPr>
            <p:cNvCxnSpPr>
              <a:cxnSpLocks/>
              <a:stCxn id="150" idx="7"/>
              <a:endCxn id="158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00D45EF-2ABB-4374-AC35-E7E66C802956}"/>
                </a:ext>
              </a:extLst>
            </p:cNvPr>
            <p:cNvCxnSpPr>
              <a:cxnSpLocks/>
              <a:stCxn id="150" idx="6"/>
              <a:endCxn id="157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B848D5E-4B86-4365-BE40-C1E9C605BEA8}"/>
                </a:ext>
              </a:extLst>
            </p:cNvPr>
            <p:cNvCxnSpPr>
              <a:cxnSpLocks/>
              <a:stCxn id="157" idx="7"/>
              <a:endCxn id="158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CC3D79E-2A0F-4132-B214-2BFC8EBEA6A4}"/>
                </a:ext>
              </a:extLst>
            </p:cNvPr>
            <p:cNvCxnSpPr>
              <a:cxnSpLocks/>
              <a:stCxn id="214" idx="1"/>
              <a:endCxn id="149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E95C72C-5DC8-4E44-A04C-60712F8C29DC}"/>
                </a:ext>
              </a:extLst>
            </p:cNvPr>
            <p:cNvCxnSpPr>
              <a:cxnSpLocks/>
              <a:endCxn id="147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0AA27BD-5A10-4370-9E99-C431FB7BBF06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C9D52B-2BA9-4D4C-94AE-9EBCC9E9F897}"/>
                </a:ext>
              </a:extLst>
            </p:cNvPr>
            <p:cNvCxnSpPr>
              <a:cxnSpLocks/>
              <a:stCxn id="163" idx="0"/>
              <a:endCxn id="147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8EDE77A-C599-4B0B-9DE4-E75C7B7CBD3D}"/>
                </a:ext>
              </a:extLst>
            </p:cNvPr>
            <p:cNvCxnSpPr>
              <a:cxnSpLocks/>
              <a:endCxn id="147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0CBD17-90A0-47FF-899E-E5DF5E52088F}"/>
                </a:ext>
              </a:extLst>
            </p:cNvPr>
            <p:cNvCxnSpPr>
              <a:cxnSpLocks/>
              <a:stCxn id="163" idx="2"/>
              <a:endCxn id="148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9176D4-CAAC-41BF-983F-15BC6B23AA2E}"/>
                </a:ext>
              </a:extLst>
            </p:cNvPr>
            <p:cNvCxnSpPr>
              <a:cxnSpLocks/>
              <a:stCxn id="151" idx="2"/>
              <a:endCxn id="148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0B49AC8-ADAF-4426-A6ED-F73D10B73FBB}"/>
                </a:ext>
              </a:extLst>
            </p:cNvPr>
            <p:cNvCxnSpPr>
              <a:cxnSpLocks/>
              <a:stCxn id="151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6F00E1-FD8C-4BEE-98A5-4DD1DB590F44}"/>
                </a:ext>
              </a:extLst>
            </p:cNvPr>
            <p:cNvCxnSpPr>
              <a:cxnSpLocks/>
              <a:stCxn id="152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8924D97-EE7C-498D-8A80-9C5F7E381C8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C4D91EB-0829-4AD1-9BBC-2414E9D0E0AC}"/>
                </a:ext>
              </a:extLst>
            </p:cNvPr>
            <p:cNvCxnSpPr>
              <a:cxnSpLocks/>
              <a:stCxn id="157" idx="4"/>
              <a:endCxn id="152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63C3E4E-4E4C-4BB9-B5F5-4D72B15F7F2A}"/>
                </a:ext>
              </a:extLst>
            </p:cNvPr>
            <p:cNvCxnSpPr>
              <a:cxnSpLocks/>
              <a:stCxn id="156" idx="3"/>
              <a:endCxn id="152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7589E6F-B89F-4A9B-B756-ED8A5C4A8C63}"/>
                </a:ext>
              </a:extLst>
            </p:cNvPr>
            <p:cNvCxnSpPr>
              <a:cxnSpLocks/>
              <a:stCxn id="156" idx="2"/>
              <a:endCxn id="157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0E0C98F-2AB1-4E89-83EE-A6B8FA60DF09}"/>
                </a:ext>
              </a:extLst>
            </p:cNvPr>
            <p:cNvCxnSpPr>
              <a:cxnSpLocks/>
              <a:stCxn id="156" idx="1"/>
              <a:endCxn id="158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5D2FD08-59D7-4702-9576-A547AC7A8A62}"/>
                </a:ext>
              </a:extLst>
            </p:cNvPr>
            <p:cNvCxnSpPr>
              <a:cxnSpLocks/>
              <a:stCxn id="154" idx="1"/>
              <a:endCxn id="158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B485EF-8E8D-4479-B819-883453BE241F}"/>
                </a:ext>
              </a:extLst>
            </p:cNvPr>
            <p:cNvCxnSpPr>
              <a:cxnSpLocks/>
              <a:stCxn id="154" idx="0"/>
              <a:endCxn id="155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D99830A-0B6B-4B2B-BAAA-39DE8D1D04AA}"/>
                </a:ext>
              </a:extLst>
            </p:cNvPr>
            <p:cNvCxnSpPr>
              <a:cxnSpLocks/>
              <a:stCxn id="160" idx="0"/>
              <a:endCxn id="159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AC6728F-DB31-4983-BE32-4D655323B5BC}"/>
                </a:ext>
              </a:extLst>
            </p:cNvPr>
            <p:cNvCxnSpPr>
              <a:cxnSpLocks/>
              <a:stCxn id="188" idx="7"/>
              <a:endCxn id="159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F9AA938-CC74-4616-B307-1DB70C79C3B9}"/>
                </a:ext>
              </a:extLst>
            </p:cNvPr>
            <p:cNvCxnSpPr>
              <a:cxnSpLocks/>
              <a:endCxn id="160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8E304A2-F5D5-4F29-ADF0-E9D4DA4817CE}"/>
                </a:ext>
              </a:extLst>
            </p:cNvPr>
            <p:cNvCxnSpPr>
              <a:cxnSpLocks/>
              <a:stCxn id="187" idx="5"/>
              <a:endCxn id="161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8945B3-E7BA-46C4-9545-BCE95E5F9F09}"/>
                </a:ext>
              </a:extLst>
            </p:cNvPr>
            <p:cNvCxnSpPr>
              <a:cxnSpLocks/>
              <a:endCxn id="161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C635628-6EFD-441D-9972-6403B0D0FABE}"/>
                </a:ext>
              </a:extLst>
            </p:cNvPr>
            <p:cNvCxnSpPr>
              <a:cxnSpLocks/>
              <a:stCxn id="161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E7AB171-7A32-46D2-9D9D-8AC2DA640438}"/>
                </a:ext>
              </a:extLst>
            </p:cNvPr>
            <p:cNvCxnSpPr>
              <a:cxnSpLocks/>
              <a:stCxn id="161" idx="3"/>
              <a:endCxn id="153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0594AE1-1E9E-4B6E-BC3A-379515A29636}"/>
                </a:ext>
              </a:extLst>
            </p:cNvPr>
            <p:cNvCxnSpPr>
              <a:cxnSpLocks/>
              <a:stCxn id="161" idx="1"/>
              <a:endCxn id="154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38D00EE-907C-4360-A607-9D263044EC4E}"/>
                </a:ext>
              </a:extLst>
            </p:cNvPr>
            <p:cNvCxnSpPr>
              <a:cxnSpLocks/>
              <a:stCxn id="160" idx="2"/>
              <a:endCxn id="154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8AAFF4-8353-4250-AD5B-E30008DA8C0F}"/>
                </a:ext>
              </a:extLst>
            </p:cNvPr>
            <p:cNvCxnSpPr>
              <a:cxnSpLocks/>
              <a:stCxn id="159" idx="3"/>
              <a:endCxn id="154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B3F67A-EFD6-4A00-AF54-A54386887FA1}"/>
                </a:ext>
              </a:extLst>
            </p:cNvPr>
            <p:cNvCxnSpPr>
              <a:cxnSpLocks/>
              <a:stCxn id="159" idx="2"/>
              <a:endCxn id="155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04A4EB7-B993-4C1E-9512-FC11117D4DD3}"/>
                </a:ext>
              </a:extLst>
            </p:cNvPr>
            <p:cNvCxnSpPr>
              <a:cxnSpLocks/>
              <a:stCxn id="155" idx="1"/>
              <a:endCxn id="158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AB111C-0728-44CB-99DA-BD5F465D17E4}"/>
                </a:ext>
              </a:extLst>
            </p:cNvPr>
            <p:cNvCxnSpPr>
              <a:cxnSpLocks/>
              <a:stCxn id="154" idx="2"/>
              <a:endCxn id="156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24AB1A-AF27-4AAC-A510-E835981EB35C}"/>
                </a:ext>
              </a:extLst>
            </p:cNvPr>
            <p:cNvCxnSpPr>
              <a:cxnSpLocks/>
              <a:stCxn id="153" idx="1"/>
              <a:endCxn id="156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B2A9CAE-D54C-4F99-BC89-2A47AC6F057A}"/>
                </a:ext>
              </a:extLst>
            </p:cNvPr>
            <p:cNvCxnSpPr>
              <a:cxnSpLocks/>
              <a:stCxn id="153" idx="3"/>
              <a:endCxn id="164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9C2A513-DA3C-4A76-9627-46F3EA1674F2}"/>
                </a:ext>
              </a:extLst>
            </p:cNvPr>
            <p:cNvCxnSpPr>
              <a:cxnSpLocks/>
              <a:stCxn id="156" idx="4"/>
              <a:endCxn id="164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B48AD31-8E77-4D83-9FF0-837B6A3CB825}"/>
                </a:ext>
              </a:extLst>
            </p:cNvPr>
            <p:cNvCxnSpPr>
              <a:cxnSpLocks/>
              <a:stCxn id="152" idx="5"/>
              <a:endCxn id="164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A383FD2-934F-4979-BD40-681C7BCCDA81}"/>
                </a:ext>
              </a:extLst>
            </p:cNvPr>
            <p:cNvCxnSpPr>
              <a:cxnSpLocks/>
              <a:stCxn id="153" idx="7"/>
              <a:endCxn id="154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B60496-127B-4D07-B9D7-550F342723FD}"/>
                </a:ext>
              </a:extLst>
            </p:cNvPr>
            <p:cNvCxnSpPr>
              <a:cxnSpLocks/>
              <a:stCxn id="151" idx="7"/>
              <a:endCxn id="157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9043197-9393-4509-8DD1-E5C4512FD9BB}"/>
                </a:ext>
              </a:extLst>
            </p:cNvPr>
            <p:cNvCxnSpPr>
              <a:cxnSpLocks/>
              <a:endCxn id="153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94D064-2104-45B7-8D56-6D27B6F5E7DF}"/>
                </a:ext>
              </a:extLst>
            </p:cNvPr>
            <p:cNvCxnSpPr>
              <a:cxnSpLocks/>
              <a:stCxn id="161" idx="7"/>
              <a:endCxn id="160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E1DBC0C-7FF3-4C50-9A4A-B2C226B258D1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19E98D6-2855-4A42-AB3E-365BB54EB1D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998912D-7A0B-4FFD-A177-A3B838E6A36A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8F576D9-EB15-40F7-97F7-51307DCA108A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F0252DA-0578-484B-BA55-4C22D0C908D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957B164-FF03-439C-999F-2D84D2789FE3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CE014D8-4823-4B50-8CC4-98219946E67B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BA855C5-6E64-472C-BC81-9D7A13A682F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E1565B9-0D0F-49BE-A15D-F8EF68521E1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C9F9A08-EC57-48F9-88FF-89C46D2D0FA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9F63E34-B71A-4177-A92C-7E6C9FCC9BF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608D259-83DB-492F-95A4-F7A165EA7A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7AEE8C4-57AB-456F-985F-571138FED7AE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E94D409-F6CA-456B-87C3-CBD002709847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D4EFF78-0E0F-4A48-BA14-038A3245C15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4981ADC-C194-4F16-9E99-AA33E5E2F9D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15C62939-53C6-4D13-828C-4B132C0949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hord 163">
              <a:extLst>
                <a:ext uri="{FF2B5EF4-FFF2-40B4-BE49-F238E27FC236}">
                  <a16:creationId xmlns:a16="http://schemas.microsoft.com/office/drawing/2014/main" id="{11A7B4C1-28C9-41EF-96AD-01DAED015DA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C386063-0BC2-434C-8E3B-8C49E8AE4314}"/>
                </a:ext>
              </a:extLst>
            </p:cNvPr>
            <p:cNvCxnSpPr>
              <a:cxnSpLocks/>
              <a:stCxn id="163" idx="1"/>
              <a:endCxn id="151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A57370-6220-4B9E-956C-42A672B35652}"/>
                </a:ext>
              </a:extLst>
            </p:cNvPr>
            <p:cNvCxnSpPr>
              <a:cxnSpLocks/>
              <a:stCxn id="185" idx="6"/>
              <a:endCxn id="159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0F7DC8C-D286-405D-BCD1-3B2980649D74}"/>
                </a:ext>
              </a:extLst>
            </p:cNvPr>
            <p:cNvCxnSpPr>
              <a:cxnSpLocks/>
              <a:stCxn id="182" idx="4"/>
              <a:endCxn id="188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BCFE525-2B87-4315-8BCB-8DAF19C732E7}"/>
                </a:ext>
              </a:extLst>
            </p:cNvPr>
            <p:cNvCxnSpPr>
              <a:cxnSpLocks/>
              <a:stCxn id="188" idx="4"/>
              <a:endCxn id="187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C6476B1-7DDE-4297-89A9-056A99F9D30A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D3CD5FC-03C8-45D5-8309-4449E2DC8E7F}"/>
                </a:ext>
              </a:extLst>
            </p:cNvPr>
            <p:cNvCxnSpPr>
              <a:cxnSpLocks/>
              <a:stCxn id="186" idx="0"/>
              <a:endCxn id="187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1B08651-B039-4782-9DEA-F196FEDB7BC5}"/>
                </a:ext>
              </a:extLst>
            </p:cNvPr>
            <p:cNvCxnSpPr>
              <a:cxnSpLocks/>
              <a:stCxn id="196" idx="1"/>
              <a:endCxn id="182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CF1415B-B410-49A8-948A-A7A51B9072F0}"/>
                </a:ext>
              </a:extLst>
            </p:cNvPr>
            <p:cNvCxnSpPr>
              <a:cxnSpLocks/>
              <a:stCxn id="187" idx="2"/>
              <a:endCxn id="196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E0C3E6-A235-471D-A1B3-591C622C5E5A}"/>
                </a:ext>
              </a:extLst>
            </p:cNvPr>
            <p:cNvCxnSpPr>
              <a:cxnSpLocks/>
              <a:stCxn id="186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131013C-402D-4E7E-AF11-8610E3A4E51B}"/>
                </a:ext>
              </a:extLst>
            </p:cNvPr>
            <p:cNvCxnSpPr>
              <a:cxnSpLocks/>
              <a:stCxn id="159" idx="1"/>
              <a:endCxn id="6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4ADD74-65B5-4E5B-B584-0D4E631840A2}"/>
                </a:ext>
              </a:extLst>
            </p:cNvPr>
            <p:cNvCxnSpPr>
              <a:cxnSpLocks/>
              <a:stCxn id="184" idx="6"/>
              <a:endCxn id="183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B02ADA0-EDA9-4242-A237-2EB77593412A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8FAA103-A03F-483B-A8C2-02D377F9478C}"/>
                </a:ext>
              </a:extLst>
            </p:cNvPr>
            <p:cNvCxnSpPr>
              <a:cxnSpLocks/>
              <a:stCxn id="182" idx="5"/>
              <a:endCxn id="185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9A155A8-9BA2-478B-BF3C-FDCBF42F2FCA}"/>
                </a:ext>
              </a:extLst>
            </p:cNvPr>
            <p:cNvCxnSpPr>
              <a:cxnSpLocks/>
              <a:stCxn id="183" idx="3"/>
              <a:endCxn id="185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3D96F16-826A-4CA1-9001-1C1A5FE7682E}"/>
                </a:ext>
              </a:extLst>
            </p:cNvPr>
            <p:cNvCxnSpPr>
              <a:cxnSpLocks/>
              <a:stCxn id="185" idx="4"/>
              <a:endCxn id="188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10A8AD3-D413-4513-8B78-6FCC483405F7}"/>
                </a:ext>
              </a:extLst>
            </p:cNvPr>
            <p:cNvCxnSpPr>
              <a:cxnSpLocks/>
              <a:stCxn id="161" idx="2"/>
              <a:endCxn id="186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5B2AAD1-0A07-40A8-81EB-C51DDFDFE59C}"/>
                </a:ext>
              </a:extLst>
            </p:cNvPr>
            <p:cNvCxnSpPr>
              <a:cxnSpLocks/>
              <a:endCxn id="186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E31A65C-EDEC-42C4-9417-D67A62525378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DDF3B5F-0610-4C1D-BC39-9972618B657E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956FE60-41C8-4525-A6E1-A25A3B858D9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89E9125-FCE6-45F6-889A-F4214FA6C97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C1A4CD43-1EB0-4505-AFE3-A0804CF99D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866670F-4A2D-4683-9CFD-68E415E11D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34702E5-52D2-43DD-B14F-D8D4F9A18C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54ED39E-C29A-4E22-929F-390D51657687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7AB2D6A-D21C-45AD-B82B-7901F6629DBD}"/>
                </a:ext>
              </a:extLst>
            </p:cNvPr>
            <p:cNvCxnSpPr>
              <a:cxnSpLocks/>
              <a:stCxn id="184" idx="4"/>
              <a:endCxn id="185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DF650AE-A324-4804-AAAD-E7CE834715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A85335F-E68B-4FCF-973E-C68A71EB0A62}"/>
                </a:ext>
              </a:extLst>
            </p:cNvPr>
            <p:cNvCxnSpPr>
              <a:cxnSpLocks/>
              <a:stCxn id="191" idx="3"/>
              <a:endCxn id="155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CEA5CB2-482B-421A-8AE0-7A0BBB2F5661}"/>
                </a:ext>
              </a:extLst>
            </p:cNvPr>
            <p:cNvCxnSpPr>
              <a:cxnSpLocks/>
              <a:stCxn id="191" idx="2"/>
              <a:endCxn id="6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ADC1D77-B495-414C-94FB-E10EA33A0B54}"/>
                </a:ext>
              </a:extLst>
            </p:cNvPr>
            <p:cNvCxnSpPr>
              <a:cxnSpLocks/>
              <a:stCxn id="184" idx="7"/>
              <a:endCxn id="6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854D194-17AC-49AD-9A26-B23EA3008805}"/>
                </a:ext>
              </a:extLst>
            </p:cNvPr>
            <p:cNvCxnSpPr>
              <a:cxnSpLocks/>
              <a:endCxn id="184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hord 195">
              <a:extLst>
                <a:ext uri="{FF2B5EF4-FFF2-40B4-BE49-F238E27FC236}">
                  <a16:creationId xmlns:a16="http://schemas.microsoft.com/office/drawing/2014/main" id="{CA34B809-524B-4D3B-9F39-7AE4179609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DF30D01-7B97-48EA-AD30-2BCB2ED9E72F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D9AEE54-631C-4F71-BC5D-BE9FD5B00DAF}"/>
                </a:ext>
              </a:extLst>
            </p:cNvPr>
            <p:cNvCxnSpPr>
              <a:cxnSpLocks/>
              <a:stCxn id="183" idx="6"/>
              <a:endCxn id="6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C00A23A-2A57-481F-9F19-017D46E739EF}"/>
                </a:ext>
              </a:extLst>
            </p:cNvPr>
            <p:cNvCxnSpPr>
              <a:cxnSpLocks/>
              <a:stCxn id="183" idx="5"/>
              <a:endCxn id="159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92E2763-249A-40E7-9DD6-7131B5196B24}"/>
                </a:ext>
              </a:extLst>
            </p:cNvPr>
            <p:cNvCxnSpPr>
              <a:cxnSpLocks/>
              <a:stCxn id="68" idx="0"/>
              <a:endCxn id="183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13D546A-B38D-4DB1-B353-96DE0927BA0A}"/>
                </a:ext>
              </a:extLst>
            </p:cNvPr>
            <p:cNvCxnSpPr>
              <a:cxnSpLocks/>
              <a:stCxn id="188" idx="5"/>
              <a:endCxn id="160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F110F7D-356C-4B8A-A626-761925A8B9D3}"/>
                </a:ext>
              </a:extLst>
            </p:cNvPr>
            <p:cNvCxnSpPr>
              <a:cxnSpLocks/>
              <a:stCxn id="155" idx="7"/>
              <a:endCxn id="6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6A4A436-F633-43ED-A67A-6E008AE445F4}"/>
                </a:ext>
              </a:extLst>
            </p:cNvPr>
            <p:cNvCxnSpPr>
              <a:cxnSpLocks/>
              <a:stCxn id="84" idx="7"/>
              <a:endCxn id="191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970A69B-B0FF-49E7-AF8C-CDC55A3846FE}"/>
                </a:ext>
              </a:extLst>
            </p:cNvPr>
            <p:cNvCxnSpPr>
              <a:cxnSpLocks/>
              <a:stCxn id="158" idx="7"/>
              <a:endCxn id="7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65BDAF-BB77-4A59-886B-B54857AAB3D9}"/>
                </a:ext>
              </a:extLst>
            </p:cNvPr>
            <p:cNvCxnSpPr>
              <a:cxnSpLocks/>
              <a:stCxn id="158" idx="6"/>
              <a:endCxn id="191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B05A21C-4569-4482-8CF4-87314D2D4C37}"/>
                </a:ext>
              </a:extLst>
            </p:cNvPr>
            <p:cNvCxnSpPr>
              <a:cxnSpLocks/>
              <a:stCxn id="74" idx="0"/>
              <a:endCxn id="158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17D20A8-6B73-4115-8E58-81665266507D}"/>
                </a:ext>
              </a:extLst>
            </p:cNvPr>
            <p:cNvCxnSpPr>
              <a:cxnSpLocks/>
              <a:stCxn id="214" idx="0"/>
              <a:endCxn id="213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B6502E-7684-460D-AB86-9F0E5167C03F}"/>
                </a:ext>
              </a:extLst>
            </p:cNvPr>
            <p:cNvCxnSpPr>
              <a:cxnSpLocks/>
              <a:stCxn id="82" idx="0"/>
              <a:endCxn id="213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18729E-555C-4FDA-B3AA-4A04A2779A38}"/>
                </a:ext>
              </a:extLst>
            </p:cNvPr>
            <p:cNvCxnSpPr>
              <a:cxnSpLocks/>
              <a:stCxn id="81" idx="0"/>
              <a:endCxn id="214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4AF831C-6204-4D1B-8064-1F030951D66D}"/>
                </a:ext>
              </a:extLst>
            </p:cNvPr>
            <p:cNvCxnSpPr>
              <a:cxnSpLocks/>
              <a:stCxn id="158" idx="1"/>
              <a:endCxn id="215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D514801-3856-4ABA-BEAB-739730774461}"/>
                </a:ext>
              </a:extLst>
            </p:cNvPr>
            <p:cNvCxnSpPr>
              <a:cxnSpLocks/>
              <a:stCxn id="74" idx="0"/>
              <a:endCxn id="215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BF4AA65-C7D4-4A82-8ED3-1ADEFDD9D159}"/>
                </a:ext>
              </a:extLst>
            </p:cNvPr>
            <p:cNvCxnSpPr>
              <a:cxnSpLocks/>
              <a:stCxn id="215" idx="7"/>
              <a:endCxn id="214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6DC0826-2E06-4367-BA4F-D6BB47448C56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272245F-B68B-4C8F-872E-D1382716775F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03EFA70-43EA-4925-82A2-C7560E27FDC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1704DC9-A2FE-46DF-A33D-2C5B0B62822C}"/>
                </a:ext>
              </a:extLst>
            </p:cNvPr>
            <p:cNvCxnSpPr>
              <a:cxnSpLocks/>
              <a:stCxn id="79" idx="0"/>
              <a:endCxn id="213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4B7AD97-C8C7-4DBA-B251-B090D2591095}"/>
                </a:ext>
              </a:extLst>
            </p:cNvPr>
            <p:cNvCxnSpPr>
              <a:cxnSpLocks/>
              <a:endCxn id="7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23" name="Picture Placeholder 2">
            <a:extLst>
              <a:ext uri="{FF2B5EF4-FFF2-40B4-BE49-F238E27FC236}">
                <a16:creationId xmlns:a16="http://schemas.microsoft.com/office/drawing/2014/main" id="{A12E6587-F03D-4C57-AAFE-4763BFD9192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4" name="Picture Placeholder 2">
            <a:extLst>
              <a:ext uri="{FF2B5EF4-FFF2-40B4-BE49-F238E27FC236}">
                <a16:creationId xmlns:a16="http://schemas.microsoft.com/office/drawing/2014/main" id="{A202D3EE-B2AB-497C-838C-AE327E69D39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5" name="Picture Placeholder 2">
            <a:extLst>
              <a:ext uri="{FF2B5EF4-FFF2-40B4-BE49-F238E27FC236}">
                <a16:creationId xmlns:a16="http://schemas.microsoft.com/office/drawing/2014/main" id="{9DF5AD96-04D7-4C76-AF28-774C3C834F7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6" name="Picture Placeholder 2">
            <a:extLst>
              <a:ext uri="{FF2B5EF4-FFF2-40B4-BE49-F238E27FC236}">
                <a16:creationId xmlns:a16="http://schemas.microsoft.com/office/drawing/2014/main" id="{3BC1DC84-BDCC-4285-BF2F-160995CFC16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87A07B-B9C9-4EB5-BFAB-87CC6143AAE2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B1C4F5-6EA7-48B3-88D5-27A71208EC65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9F62E7-AA17-4563-811F-D614C902AAA2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253338-A4E9-42CA-95C5-C93F9F1C21FD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917F0A-05E0-45B4-8B35-075CEF66C057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B14053-796E-48B3-8DD0-92B42FE6A961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D5EBAA-6E75-4D4E-906F-1E0C17EE0590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97FAA4-C54B-4977-AFA5-571977EA1D2B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DCD467-B7D3-46E5-9231-4D55A5D265F9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B2BFF7-DD4E-4D21-9B49-8CBFEA0C51ED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4FC109-BB9A-464B-81DB-C2DC0BAB2400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1BDB41-CB75-4DDC-97E5-7F43CEE61B67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36BDB8-55A0-447B-89C9-FCF843C55FD2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A4D76A-CCC0-4C4D-925B-35DD751DC080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765EAF-6FED-4438-8703-553CF69A4058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64520F-9D17-471F-BA69-1CD9FC8042BA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04BE38-0917-4332-81B8-30945DA0C4CE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129C94-29C0-4801-A214-6EF16171E907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D0D37D-49B1-4ACF-88B4-98FE577712B8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68D30B-B535-41C6-85EE-8B1D98D13F2D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8AA2EC-59F2-460C-9755-165AF4DE311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A3581D-F0C0-4C66-BCD6-4110FBE4ACBE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35FBD3-51DE-4CDC-9731-91B49C6C5B24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B6EA9D-5D0E-4E7E-931B-C3628849650E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C4E6BE-FEAD-45E5-AA0D-ABE7DCA46EB6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73BCAF-8B77-40E2-8E23-3198A85484D7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39B779-A657-4FCC-BD1E-D6934CC26E3C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21EA53-533B-41E6-90A5-EB02EAF27FD0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A221A7-56AE-4834-9F53-63879236F8EF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16F3CD-94B1-4826-9B52-0F6C416983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29B2E9-F43D-47CB-909A-13B9FF246CBD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FA91ED-95F3-4032-9562-F1E7EE4A7F7D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5A1508-2FF2-459B-AC1C-6F2E56AF4FF4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2865CBE-5676-47B0-A298-CCDC36276CAC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6568FA-D798-4A73-AC22-22E204E03630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676CAA-C527-4AD4-A645-59DD7D4A06F1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3565FD2-0575-4C65-AE05-A5B8D764FFA0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B40BDA-E6DD-467A-BCCB-110E9956A66F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28D8FB1-3F5E-4089-8365-759BF796C631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D96295-1E4E-4A57-9C41-A59C40EF9E3D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B68CFB-40CB-4FB7-A7B9-CD7ED3E82122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7EC1EF-1FEF-4815-90C0-480F9497D46F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7DE5BD-9D83-44B6-B8F9-9B7C0FDB3D47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B9A310-4B11-4E2C-8EC8-BE966E7F8F3B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3D9690-6322-4336-BEBB-96252799EAA4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2BD385-E0BB-4264-BBB6-7EC55E67283E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9B89A2-1E5E-4EDF-8583-77FE80EFB105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310B4E4-7FDD-4853-A32C-30D094C09567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014632-9A5A-4369-8CAB-CFD1C96391A0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FFB962-E4AA-440F-B1C7-4D0A76307622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3CA6861-AE72-40A4-A01E-F04AF11216E4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C508A5-0312-4CF4-9E2D-75CCE86CDC08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5CC6E6-E545-46E6-8EEC-BC1D0330FAAA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11E9AF-30B4-4767-86B1-39AF910DD5F3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18E72E-3819-47A7-A926-7A1B4FF3952D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B15373-E32A-4180-82D0-1B01C5F9F8BA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B25FC7F-9550-4F4E-9954-B44B2D9664AB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EB2B460-2A6A-40AE-831A-9F78653DFFFC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A8AC89-2161-4B24-BA1F-F0B24C333F0A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2317C8-10C1-439A-AD44-BD8353421565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9AB5C9-A772-42CF-B340-8E808AA55796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849B3B-249E-4A7E-BD0B-551332190B7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D150C3F-2E85-4592-8D00-0011C1C83C57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748531A-FA4A-4FB9-982B-A6AD1A9B5EC8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0EEFF4E-A644-4126-B638-E102D841534F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E4778C9-410A-4B1C-B8AE-D957F559A88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F542D6F-3357-4834-86CA-E3D567598B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C8F44D-9A93-4F3A-84FD-7E50F25BBF89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F786DE-F1A3-4F50-9514-E89EC8411A5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AC81BD-BF53-4A89-94E8-FB485B84DFC8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DBDBFDB-ECF6-4D3B-8440-D56EE4C3324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EDAF695-4BF2-4229-A78F-06F9DD6B4E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7D9085C-35D1-44D8-B034-A61E654A2D2F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F37F6DC-CEFD-4E84-A3BA-561BFD47CAD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DA1506-12C2-43C8-B9BA-EA58463C007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083476C-D1CF-4D49-AA76-D7A39DE098D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B6110A2-0968-4EE5-A296-A2E8D08C8B8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558EAB-DA6D-4ACD-809E-3C119555A3C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6DFA2C-0CB2-4B62-BC2F-5E884E2425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F9408AE-79C2-45B0-B7DC-9EA027DD4E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F5A5A0-D6C2-49F7-9716-BEBA6F7C24F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690BFC-2B6D-4D46-BC35-808BE51AB24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670DB7E-FF90-4EE3-A40D-32F6570F624E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516950-A61D-4741-BFDF-9DBD3294E833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D6EBD2D-6FEE-4D2C-A800-6C34500D44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155FF4-6850-4C64-992B-7B64D1D52DC3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C9557C6-C12A-402F-9E07-7626A37E96AF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80D1AE-8380-4726-A4C9-18EDA2E53B14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D6EF20-405A-42E3-A750-2DF1C8581DEF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6380EFC3-767F-40BD-9F82-7D911D0753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4559BF8B-A935-401C-BA84-76715ACBED4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6499F3F-4D31-4044-8D64-C9DC328FC2CA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8D96BDE-D46D-4F0A-9FA2-F2F8BCF563C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FBF222-C169-4EBA-93BE-41F9FFCEA17D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B8A29F3-F7B8-44EE-8863-48D6B3014E05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CEBA34-1682-42B8-85B7-F7381D028681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A0B3BCB-C6CC-4FB8-95AC-EA4F807D612A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B349B8-B71B-4C08-AF4A-C9A0D33124B5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4277FAB-4691-4484-8BC8-35E7A413AD30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1925EEB-5A83-4798-8C20-E2D4EDDED272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FB35BF4-D0EA-46DA-A617-CDB260D4495B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276C43D-3981-4301-AE4D-64FD6FEE5A42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6C1159-0222-4950-A90C-BE3D5F128358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84DE7A1-D273-44EB-82CC-2FEC98F1A8C4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68AC657-025D-4198-A971-B9A2F1E7040D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DD1AE4-CD1C-4B3A-B50D-CAFFBAAD6E71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695A46C-9D3F-4D99-A2A0-3367ED690366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E65D38-DC74-41F3-A504-C0089B2B452B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E83C7D-D026-454B-BA5C-0286323B4AF3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93DA6E-5367-4F09-869F-41DCB4623AEF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DCAAB81-05B3-4717-B909-9B93367AF4E2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4D0816-26A3-4C2F-B922-285CE7A06F26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23FB930-76E4-4263-AEBB-7C02028A4CBE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0E1141F-0502-410C-BFA1-6F4900E91ABB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616ED4-24DE-4E06-85B2-4FE18A0DD151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2B47A8E-86E1-4E5B-BDE0-0B8DFCCC8C26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0002D33-200A-411E-8A65-8A1636D49A77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1A4DC51-5A44-48CE-968E-80545A2B90FA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A73ED2-0455-4EB9-BEFA-818C63CE2E9F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63C613-75A6-4747-8034-3BC2C5972EDC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9CB431-C2CA-4953-AC8D-2B68E40D03DA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1A32B05-70C4-4D80-BF1B-FB3DEF16F873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19B712E-97E5-4432-917F-BD5A73088BA6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E211E8A-474D-4FDB-9958-B36337193D83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F890E7-D149-4690-9269-02DD6EACFEFF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208343D-4649-4F55-A486-C2B3E7DFFD44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E97806E-C9C7-41E3-B08F-58B292A5D783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598A16F-77EE-4024-8646-AB5C04EABE03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2BA99D5-33F4-409C-9E50-3574B256CC6E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62896B5-D4EA-4F71-AD93-4559FBBF4FDC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612EB7-8D5F-4A17-9415-DF6D29CC87A4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384D1A4-0DAA-42DA-86B2-723804DDC5D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95D473B-8393-4A6D-8171-82633735EF12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2B1343F-ADF6-44C8-AD78-F57DEF8E8FA3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DBD6AE6-6190-4AF4-A85E-ADFC80C1C34B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76FAC0-407B-468F-BA54-126F0F3D3FDD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358126-5F15-4F7F-B96B-96EE985A97A4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6AB9B2-57BF-4E2C-A81E-6F5383CC7CD9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9B59690-4C4F-4F3F-9F91-812AD303B592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AC359B5-D554-4844-B96A-6B5581791F63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F2FBE4E-19C7-4A9A-9C3A-FDB20614BE89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AC8AB1-6238-4D1C-B00D-3AAF4B7B4F3A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64CAE42-87A5-48CB-8227-81659BC92928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C75C94F-BBA0-4A51-A3AA-181CE32DBE7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244BF9A-ADDB-44A2-B5C0-58D841C1D3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293F8AF-567E-427D-99FE-4411308F233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3A8C687-423B-4625-BED5-7C54F4671372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027916A-84D9-418B-94FD-04544B80EE3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4FC009-DED0-4514-AAFF-B02133FD139A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BA7B929-F753-4A11-8AE9-C51C33F7DA46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BDE813-0FE1-407A-8E9E-ECFAE257B1E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F1AEC2E-4D90-4940-A07C-CE7257FF4C71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C673984-AACA-4247-8945-E9646A74F34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1BD8EC-C6F1-45CD-82BC-EE86CD100E61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5061039-AF6D-4DE7-8F22-A7CC2DC1F6E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94CC978-44B9-4F08-B8E1-85C90C86F1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0ECD2FB-2F6F-4B6A-AA56-2E3D8C41A415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EA82331-FE99-4C0D-A242-4D21CBADEE1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242ABD8-B23A-45AB-AF96-028E8F3C1C4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06BB9226-3E5A-4CB3-9D8F-BF9D7A9021F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7B911C08-95D1-4A0D-ABFF-419FFFBE993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B0542CB-C7B7-44C1-9EF1-02E4D873BFDF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CFC4239-E6CC-4C9A-897C-F0B6475B3E52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A80588B-9813-4B03-9ED2-5015D5A8C217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BA337E5-1617-4613-BAA3-C642910075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5D9275C-FE73-442D-9ADE-439FC206E022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7AD9F8E-DD04-43A5-B94B-B33F6989375C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F4EA3C1-77AB-473F-8539-82220A155623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82B884-A2AA-4547-A215-0B9EE7B3DF2B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502A514-7828-4127-915C-41BD1B6B728E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E536885-5B34-481C-A582-2CE453D3210F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39D1669-C8D9-4A9D-A86F-2AFF489A34E5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27070E6-A537-4933-AB80-8B2E6B201098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5D716A8-ACA0-431D-83DF-007987603FCD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5D4FC4-6BAB-4F36-BC81-BC3269272563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9CE377F-8C45-4207-994B-9AF6D960F489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5E0D35D-E0E4-4070-9F03-537A23F62347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3833DA9-4198-4FB5-879F-24B995B49E5E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5736CA7-46C1-4049-84B3-18CA838BCA1D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A1E05BC-0F05-4DEE-BF27-64CC1AA0A45A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59D4C32-1690-4A98-898D-1E98A78C247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32656DF-B1E6-4820-97FF-D938BE9E00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1E9D4C9-FA3C-4D3F-94E9-F73D0F37829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0959951-567E-495E-9504-4FEE5E2D90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D6B03FD-2D8B-4B5D-8A26-5EA666EF45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B8BE1A2-0227-4892-A103-F241189BD8FC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FDB3D25-371F-4494-82B5-BC7066151323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BAD6A1B-D845-4013-A334-F19E7D5CD10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3B499A-4E94-4BE1-9928-92AED5C645CB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0E175B2-E1F4-4A26-AA60-86211971C3FF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E6B1408-9D0F-4935-BA7F-2206F3EF95B7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A6A9E8A-3D68-4785-8C8E-0EBF780D0023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023F3C0D-14E4-40B2-9F27-9ACAD81DD9F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12BDE26-258C-4FF0-BC18-8910490C5F5F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096FDB1-4B71-4A75-9AA3-4F96F5881646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7B89D8F-6A08-4805-8C25-4D9BCE212592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E7A40B4-9ADE-4BA7-9BB1-83B574569578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A69F0CF-5DC4-4761-9D51-B8A423A137BF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12F26D0-03E7-477A-B29A-E2BF233B528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82C2C0-D6FE-44CF-9184-64CAEA9102CD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BFCFE9A-F4B5-4509-9611-276E14B5399C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D389A29-AE70-421F-87E4-145F52CE08FC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D82203E-6ABC-4015-85CC-41649AE6B182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6077C3D-77AE-4E5D-9D79-62E975588AD9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C82A8B2-9287-45F5-BFBE-6DCC7F83C417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6D5F02A-614B-4D16-A793-BFA738D25909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1B9E72-ECF5-4245-A82C-6E0A183A09B2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BAC8569-F3C3-4A8D-8BD9-1AD98B1DF1C8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55AA0D4-9ADE-40C0-A873-81A5778C658F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DA39CD6-B4D3-420C-902C-C362CC473112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17FD21-CE68-4D84-B1CC-98196A96C5C9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453D88A-BB14-42E1-9FFA-ACD2113CBC92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46EFC8-9F87-4142-861E-A735ED5797B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E17BF48-C2F9-4DCD-832B-83DF2AD3A0E6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1" r:id="rId7"/>
    <p:sldLayoutId id="2147483683" r:id="rId8"/>
    <p:sldLayoutId id="2147483684" r:id="rId9"/>
    <p:sldLayoutId id="2147483685" r:id="rId10"/>
    <p:sldLayoutId id="2147483686" r:id="rId11"/>
    <p:sldLayoutId id="2147483689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5" r:id="rId2"/>
    <p:sldLayoutId id="214748369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61FF1E04-A272-A1D0-135B-02B128B4C84B}"/>
              </a:ext>
            </a:extLst>
          </p:cNvPr>
          <p:cNvPicPr/>
          <p:nvPr/>
        </p:nvPicPr>
        <p:blipFill>
          <a:blip r:embed="rId3">
            <a:alphaModFix amt="70000"/>
          </a:blip>
          <a:srcRect/>
          <a:stretch>
            <a:fillRect/>
          </a:stretch>
        </p:blipFill>
        <p:spPr>
          <a:xfrm>
            <a:off x="4844299" y="4586384"/>
            <a:ext cx="2675750" cy="634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6879D6F-C4AF-4E70-9726-B8E7C93B041D}"/>
              </a:ext>
            </a:extLst>
          </p:cNvPr>
          <p:cNvGrpSpPr/>
          <p:nvPr/>
        </p:nvGrpSpPr>
        <p:grpSpPr>
          <a:xfrm>
            <a:off x="-99346" y="5035993"/>
            <a:ext cx="12313397" cy="2324710"/>
            <a:chOff x="-106856" y="4156895"/>
            <a:chExt cx="12313397" cy="232471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58911A-AEA6-4DAA-A8C6-9D1F3E0B4166}"/>
                </a:ext>
              </a:extLst>
            </p:cNvPr>
            <p:cNvCxnSpPr>
              <a:cxnSpLocks/>
              <a:stCxn id="77" idx="7"/>
              <a:endCxn id="75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4A2EB0-27F3-4885-A81D-3C02F2B1CE85}"/>
                </a:ext>
              </a:extLst>
            </p:cNvPr>
            <p:cNvCxnSpPr>
              <a:cxnSpLocks/>
              <a:stCxn id="75" idx="4"/>
              <a:endCxn id="97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59837D-F282-4F0E-8DDD-58DF2F529F40}"/>
                </a:ext>
              </a:extLst>
            </p:cNvPr>
            <p:cNvCxnSpPr>
              <a:cxnSpLocks/>
              <a:stCxn id="80" idx="2"/>
              <a:endCxn id="95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4D9A19-BF8D-43CC-8644-4C231414ED44}"/>
                </a:ext>
              </a:extLst>
            </p:cNvPr>
            <p:cNvCxnSpPr>
              <a:cxnSpLocks/>
              <a:stCxn id="97" idx="5"/>
              <a:endCxn id="80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4F4761-C374-45C3-A97E-9E820E5A7CED}"/>
                </a:ext>
              </a:extLst>
            </p:cNvPr>
            <p:cNvCxnSpPr>
              <a:cxnSpLocks/>
              <a:stCxn id="75" idx="5"/>
              <a:endCxn id="96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F0FEC5-1050-4E7E-B9E3-2CE44360273E}"/>
                </a:ext>
              </a:extLst>
            </p:cNvPr>
            <p:cNvCxnSpPr>
              <a:cxnSpLocks/>
              <a:stCxn id="80" idx="0"/>
              <a:endCxn id="96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7C70C0-FF61-4D1E-8E62-209F93806885}"/>
                </a:ext>
              </a:extLst>
            </p:cNvPr>
            <p:cNvCxnSpPr>
              <a:cxnSpLocks/>
              <a:stCxn id="97" idx="3"/>
              <a:endCxn id="95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5" idx="6"/>
              <a:endCxn id="82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E1C14D-2206-4C08-954D-F78C4D8E3490}"/>
                </a:ext>
              </a:extLst>
            </p:cNvPr>
            <p:cNvCxnSpPr>
              <a:cxnSpLocks/>
              <a:stCxn id="80" idx="7"/>
              <a:endCxn id="82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D54326-D6C5-4D53-A1B0-89A38B7D2EC8}"/>
                </a:ext>
              </a:extLst>
            </p:cNvPr>
            <p:cNvCxnSpPr>
              <a:cxnSpLocks/>
              <a:stCxn id="97" idx="6"/>
              <a:endCxn id="96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3757F6-1EF1-480C-B613-3ED0B13FE300}"/>
                </a:ext>
              </a:extLst>
            </p:cNvPr>
            <p:cNvCxnSpPr>
              <a:cxnSpLocks/>
              <a:stCxn id="79" idx="0"/>
              <a:endCxn id="95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892F1B-37EF-4ECD-B6FA-0D991E753E71}"/>
                </a:ext>
              </a:extLst>
            </p:cNvPr>
            <p:cNvCxnSpPr>
              <a:cxnSpLocks/>
              <a:stCxn id="96" idx="6"/>
              <a:endCxn id="82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1DC2AA-98B1-43BA-A3AD-CC97C439AEC2}"/>
                </a:ext>
              </a:extLst>
            </p:cNvPr>
            <p:cNvCxnSpPr>
              <a:cxnSpLocks/>
              <a:stCxn id="81" idx="0"/>
              <a:endCxn id="82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0F9BA8-D608-4578-BE8B-002A895E5F80}"/>
                </a:ext>
              </a:extLst>
            </p:cNvPr>
            <p:cNvCxnSpPr>
              <a:cxnSpLocks/>
              <a:stCxn id="84" idx="1"/>
              <a:endCxn id="82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98A60C-6206-490A-B161-424BC464E644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92BAB8-FB35-4B26-B662-640A25824A03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3A45F8-80E6-4F85-9790-AE67AD3D2686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FCD8F1-7408-449E-AA7D-590D5BFF8158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4BFBF35-DB52-4DE4-B6B9-B9DA4F4C180B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61D774-FBAB-4A83-8CF1-44F41494E634}"/>
                </a:ext>
              </a:extLst>
            </p:cNvPr>
            <p:cNvCxnSpPr>
              <a:cxnSpLocks/>
              <a:stCxn id="76" idx="0"/>
              <a:endCxn id="75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D4CA69-22F9-4BB7-ACE6-D2A4FB78CCC1}"/>
                </a:ext>
              </a:extLst>
            </p:cNvPr>
            <p:cNvCxnSpPr>
              <a:cxnSpLocks/>
              <a:stCxn id="95" idx="2"/>
              <a:endCxn id="76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44E27F-0128-418E-9D75-53A3C0B67DC1}"/>
                </a:ext>
              </a:extLst>
            </p:cNvPr>
            <p:cNvCxnSpPr>
              <a:cxnSpLocks/>
              <a:stCxn id="79" idx="1"/>
              <a:endCxn id="76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A01F6F-E5B8-441E-BB08-C1875605C973}"/>
                </a:ext>
              </a:extLst>
            </p:cNvPr>
            <p:cNvCxnSpPr>
              <a:cxnSpLocks/>
              <a:stCxn id="78" idx="7"/>
              <a:endCxn id="76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46DFCA-5638-4A0C-B53E-7634C1EE73CD}"/>
                </a:ext>
              </a:extLst>
            </p:cNvPr>
            <p:cNvCxnSpPr>
              <a:cxnSpLocks/>
              <a:stCxn id="77" idx="6"/>
              <a:endCxn id="76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35DDD6-7E3B-4AD2-B1F4-C4749E139F28}"/>
                </a:ext>
              </a:extLst>
            </p:cNvPr>
            <p:cNvCxnSpPr>
              <a:cxnSpLocks/>
              <a:stCxn id="100" idx="7"/>
              <a:endCxn id="77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F87482-4480-442D-9316-D86380451CC8}"/>
                </a:ext>
              </a:extLst>
            </p:cNvPr>
            <p:cNvCxnSpPr>
              <a:cxnSpLocks/>
              <a:stCxn id="100" idx="6"/>
              <a:endCxn id="78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9DC464-A163-4A03-8ED3-0601AF51FA4C}"/>
                </a:ext>
              </a:extLst>
            </p:cNvPr>
            <p:cNvCxnSpPr>
              <a:cxnSpLocks/>
              <a:stCxn id="100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0FE7AC-F4FA-4777-801B-0DDE1682C9DF}"/>
                </a:ext>
              </a:extLst>
            </p:cNvPr>
            <p:cNvCxnSpPr>
              <a:cxnSpLocks/>
              <a:stCxn id="78" idx="6"/>
              <a:endCxn id="79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D1AA40-4CF4-407D-AC1F-EF4CAC635D2A}"/>
                </a:ext>
              </a:extLst>
            </p:cNvPr>
            <p:cNvCxnSpPr>
              <a:cxnSpLocks/>
              <a:stCxn id="79" idx="6"/>
              <a:endCxn id="80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81DE15-F0C4-4E6C-AE22-FD87EDD069D1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9A40CF7-7215-498F-85B8-0B962ACF04C5}"/>
                </a:ext>
              </a:extLst>
            </p:cNvPr>
            <p:cNvCxnSpPr>
              <a:cxnSpLocks/>
              <a:endCxn id="80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D02007B-FA04-4BC7-9D96-049CC015DD3D}"/>
                </a:ext>
              </a:extLst>
            </p:cNvPr>
            <p:cNvCxnSpPr>
              <a:cxnSpLocks/>
              <a:endCxn id="80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593D84-552A-4312-ABAA-80E108F19814}"/>
                </a:ext>
              </a:extLst>
            </p:cNvPr>
            <p:cNvCxnSpPr>
              <a:cxnSpLocks/>
              <a:endCxn id="81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83E41CB-4E3E-4E83-BC2E-1DDB5D809C81}"/>
                </a:ext>
              </a:extLst>
            </p:cNvPr>
            <p:cNvCxnSpPr>
              <a:cxnSpLocks/>
              <a:stCxn id="84" idx="2"/>
              <a:endCxn id="81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326FAE-D661-4C56-91D2-9FCB9D4D35DC}"/>
                </a:ext>
              </a:extLst>
            </p:cNvPr>
            <p:cNvCxnSpPr>
              <a:cxnSpLocks/>
              <a:stCxn id="84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A2AE60-80E5-426C-9FE0-376851688FD8}"/>
                </a:ext>
              </a:extLst>
            </p:cNvPr>
            <p:cNvCxnSpPr>
              <a:cxnSpLocks/>
              <a:stCxn id="85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C82F78-8B6F-4024-A8D7-A75F5C7BA98F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F01B53B-3B23-417C-987B-5949C2CAE03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460238-A6E9-402E-8E13-018A5433483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F57DEAB-EFB5-489D-9DFA-C63AE9067D0A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3FBC4A-37C0-41D6-9328-4C2910D1B88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9B81341-DA6E-4382-94DC-AE460F06A716}"/>
                </a:ext>
              </a:extLst>
            </p:cNvPr>
            <p:cNvCxnSpPr>
              <a:cxnSpLocks/>
              <a:stCxn id="87" idx="1"/>
              <a:endCxn id="91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C912D4-D047-4D2F-9972-5940371E5345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AE07E-D1D3-4CF0-AD9C-752476F0325C}"/>
                </a:ext>
              </a:extLst>
            </p:cNvPr>
            <p:cNvCxnSpPr>
              <a:cxnSpLocks/>
              <a:stCxn id="93" idx="0"/>
              <a:endCxn id="92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CF990A9-F37A-40B8-B2A9-9B0B0DB277AF}"/>
                </a:ext>
              </a:extLst>
            </p:cNvPr>
            <p:cNvCxnSpPr>
              <a:cxnSpLocks/>
              <a:endCxn id="92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FD6FEE-FAE9-47A7-91CA-4CBF23369D07}"/>
                </a:ext>
              </a:extLst>
            </p:cNvPr>
            <p:cNvCxnSpPr>
              <a:cxnSpLocks/>
              <a:endCxn id="93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DBAF4B-C202-4DCD-9F2E-4DFE6BEBA107}"/>
                </a:ext>
              </a:extLst>
            </p:cNvPr>
            <p:cNvCxnSpPr>
              <a:cxnSpLocks/>
              <a:endCxn id="94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73D7C0-8FCC-4F2C-8B2B-092EA0DDCDF0}"/>
                </a:ext>
              </a:extLst>
            </p:cNvPr>
            <p:cNvCxnSpPr>
              <a:cxnSpLocks/>
              <a:stCxn id="94" idx="3"/>
              <a:endCxn id="86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854ADD-27F2-4791-8B70-3C9449F2C8E1}"/>
                </a:ext>
              </a:extLst>
            </p:cNvPr>
            <p:cNvCxnSpPr>
              <a:cxnSpLocks/>
              <a:stCxn id="94" idx="1"/>
              <a:endCxn id="87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DB38F0-B94F-4A55-BBFA-7A513D8A30A5}"/>
                </a:ext>
              </a:extLst>
            </p:cNvPr>
            <p:cNvCxnSpPr>
              <a:cxnSpLocks/>
              <a:stCxn id="93" idx="2"/>
              <a:endCxn id="87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EB2AEF-6703-46BC-ACB0-3DA7C049E6FC}"/>
                </a:ext>
              </a:extLst>
            </p:cNvPr>
            <p:cNvCxnSpPr>
              <a:cxnSpLocks/>
              <a:stCxn id="92" idx="3"/>
              <a:endCxn id="87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015D005-2010-4CF2-AD3E-583C45365D3A}"/>
                </a:ext>
              </a:extLst>
            </p:cNvPr>
            <p:cNvCxnSpPr>
              <a:cxnSpLocks/>
              <a:stCxn id="92" idx="2"/>
              <a:endCxn id="88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693CCB-CFA6-4C06-8632-4E8F684D0010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A8700A-7F34-40F2-8379-5BFCE7BCEBDB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C2062F5-CF56-43A9-BF91-CDE2907E717D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160B2-6B64-451C-A0C2-F745BEDD6284}"/>
                </a:ext>
              </a:extLst>
            </p:cNvPr>
            <p:cNvCxnSpPr>
              <a:cxnSpLocks/>
              <a:stCxn id="89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80C3549-4C01-434E-B2A7-D0E4D6110C47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E78A952-886C-45EA-8D03-9AE2BA84F0CD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998D8F-7688-4580-844E-C55137C9183C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FAB9F30-9B93-44AC-BC4C-838F4604819E}"/>
                </a:ext>
              </a:extLst>
            </p:cNvPr>
            <p:cNvCxnSpPr>
              <a:cxnSpLocks/>
              <a:stCxn id="94" idx="7"/>
              <a:endCxn id="93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F9FDF5-2D9B-49EE-8C9A-1A3EE1F987F3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431CC68-4FFB-4EC9-9137-43E3273C8E2D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761845C-27E2-40EC-82E4-64EFD865F285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C2B3A44-6E99-4056-9FF9-7904FB4C32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62C16FF-F2CB-458C-AD6A-EC4A7CDF37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11D474-9EC5-4651-AAFE-EA6CB9B7BD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AAFBC7A-4D71-4545-A2A5-E204DF4D39C0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13C9CD-6433-4982-A204-AD7A7B4130BA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B34A8B5-96D2-4AB2-8DD6-3E392E954B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6C37AFD-4EB7-4BEB-97D8-DE02C2653DD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D1FDCB6-700A-4778-A1D4-57BDDCA292F1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10DB1E9-E44A-494C-B127-35A94C701755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B1FA71F-9856-4A58-B3DE-632A11B4124A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007708-B1A7-4F23-810B-5D9C1E5E0496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7C000C8-A03F-4E7E-AE5D-972F6554905E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DB4C3D9-5B41-4190-9677-F5B4FDAD6DC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74BE6-23AF-40BB-9D40-9731EFBB4024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30CFED6-3C53-4E45-AFC2-4D643C20478B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10BAB18-A1C0-4087-BDF0-5CC779CCC9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BE00D0-D485-4ACF-924B-AB0C01B7A4F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2D9BD6-E575-4AB9-B037-55732594BB7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A5D2DE0-25EB-4C3C-96C8-D5F96F831F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2BD7EF-F9C2-48BE-8C20-0D7D6A18A796}"/>
                </a:ext>
              </a:extLst>
            </p:cNvPr>
            <p:cNvCxnSpPr>
              <a:cxnSpLocks/>
              <a:stCxn id="97" idx="2"/>
              <a:endCxn id="76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643C596-B797-4FDB-80B9-E8F9E1CA5655}"/>
                </a:ext>
              </a:extLst>
            </p:cNvPr>
            <p:cNvCxnSpPr>
              <a:cxnSpLocks/>
              <a:stCxn id="77" idx="4"/>
              <a:endCxn id="78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51BA63D-BA12-436F-B46B-47AD248AFD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A15FEF6-AA5F-44AC-98B2-A61C60CB60BE}"/>
                </a:ext>
              </a:extLst>
            </p:cNvPr>
            <p:cNvCxnSpPr>
              <a:cxnSpLocks/>
              <a:stCxn id="100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6D29A3-264C-4BB8-B39B-459056340F3F}"/>
                </a:ext>
              </a:extLst>
            </p:cNvPr>
            <p:cNvCxnSpPr>
              <a:cxnSpLocks/>
              <a:stCxn id="100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51D1828-3E6E-46B8-84D4-6EDE5DA33B6B}"/>
                </a:ext>
              </a:extLst>
            </p:cNvPr>
            <p:cNvCxnSpPr>
              <a:cxnSpLocks/>
              <a:stCxn id="100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9F8E9FC-4D7B-4A21-81D6-06024E3AFF45}"/>
                </a:ext>
              </a:extLst>
            </p:cNvPr>
            <p:cNvCxnSpPr>
              <a:cxnSpLocks/>
              <a:endCxn id="77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30E4F81-5B7C-45F9-9D2E-D9D7BD72B32E}"/>
                </a:ext>
              </a:extLst>
            </p:cNvPr>
            <p:cNvCxnSpPr>
              <a:cxnSpLocks/>
              <a:endCxn id="84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2A4935E-80ED-491B-A5F3-6C2A8710F914}"/>
                </a:ext>
              </a:extLst>
            </p:cNvPr>
            <p:cNvCxnSpPr>
              <a:cxnSpLocks/>
              <a:stCxn id="77" idx="1"/>
              <a:endCxn id="259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5602CAE-4D0C-4927-9970-853D10E05372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1A8FF79-E441-4D92-9595-5C38610C2451}"/>
                </a:ext>
              </a:extLst>
            </p:cNvPr>
            <p:cNvCxnSpPr>
              <a:cxnSpLocks/>
              <a:stCxn id="259" idx="6"/>
              <a:endCxn id="75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02C0403-D627-433A-901C-0DF3C1E146C8}"/>
                </a:ext>
              </a:extLst>
            </p:cNvPr>
            <p:cNvCxnSpPr>
              <a:cxnSpLocks/>
              <a:endCxn id="259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31DFDE9-DA1D-4CA4-805D-323DA890E910}"/>
              </a:ext>
            </a:extLst>
          </p:cNvPr>
          <p:cNvGrpSpPr/>
          <p:nvPr/>
        </p:nvGrpSpPr>
        <p:grpSpPr>
          <a:xfrm flipH="1" flipV="1">
            <a:off x="-22050" y="-89633"/>
            <a:ext cx="12236101" cy="2534066"/>
            <a:chOff x="-29560" y="3947539"/>
            <a:chExt cx="12236101" cy="253406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B0E971-439D-434D-9B00-C893E6AE80B8}"/>
                </a:ext>
              </a:extLst>
            </p:cNvPr>
            <p:cNvCxnSpPr>
              <a:cxnSpLocks/>
              <a:stCxn id="179" idx="7"/>
              <a:endCxn id="177" idx="2"/>
            </p:cNvCxnSpPr>
            <p:nvPr userDrawn="1"/>
          </p:nvCxnSpPr>
          <p:spPr>
            <a:xfrm flipV="1">
              <a:off x="1154476" y="4383308"/>
              <a:ext cx="1341801" cy="10811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B69F8D6-5989-49B5-B99A-1791D4FEFF65}"/>
                </a:ext>
              </a:extLst>
            </p:cNvPr>
            <p:cNvCxnSpPr>
              <a:cxnSpLocks/>
              <a:stCxn id="177" idx="4"/>
              <a:endCxn id="199" idx="1"/>
            </p:cNvCxnSpPr>
            <p:nvPr userDrawn="1"/>
          </p:nvCxnSpPr>
          <p:spPr>
            <a:xfrm>
              <a:off x="2599299" y="4437452"/>
              <a:ext cx="263766" cy="8061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A79F73B-7E3E-4EB1-9DB6-6C379C33C43D}"/>
                </a:ext>
              </a:extLst>
            </p:cNvPr>
            <p:cNvCxnSpPr>
              <a:cxnSpLocks/>
              <a:stCxn id="182" idx="2"/>
              <a:endCxn id="197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822FCA0-AC3D-4693-B44C-E8552E280590}"/>
                </a:ext>
              </a:extLst>
            </p:cNvPr>
            <p:cNvCxnSpPr>
              <a:cxnSpLocks/>
              <a:stCxn id="199" idx="5"/>
              <a:endCxn id="182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8BA109F-25D7-4651-95BF-76AC5BD37B63}"/>
                </a:ext>
              </a:extLst>
            </p:cNvPr>
            <p:cNvCxnSpPr>
              <a:cxnSpLocks/>
              <a:stCxn id="177" idx="5"/>
              <a:endCxn id="198" idx="1"/>
            </p:cNvCxnSpPr>
            <p:nvPr userDrawn="1"/>
          </p:nvCxnSpPr>
          <p:spPr>
            <a:xfrm>
              <a:off x="2647708" y="4397155"/>
              <a:ext cx="986172" cy="8158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8D5DA4-507E-438F-82C2-C08C4E1E0881}"/>
                </a:ext>
              </a:extLst>
            </p:cNvPr>
            <p:cNvCxnSpPr>
              <a:cxnSpLocks/>
              <a:stCxn id="182" idx="0"/>
              <a:endCxn id="198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07AF550-B607-4024-AEEF-29E958DBE6BC}"/>
                </a:ext>
              </a:extLst>
            </p:cNvPr>
            <p:cNvCxnSpPr>
              <a:cxnSpLocks/>
              <a:stCxn id="199" idx="3"/>
              <a:endCxn id="197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6FA3A8C-0909-4849-AE1F-431F98DE18F1}"/>
                </a:ext>
              </a:extLst>
            </p:cNvPr>
            <p:cNvCxnSpPr>
              <a:cxnSpLocks/>
              <a:stCxn id="177" idx="6"/>
              <a:endCxn id="184" idx="1"/>
            </p:cNvCxnSpPr>
            <p:nvPr userDrawn="1"/>
          </p:nvCxnSpPr>
          <p:spPr>
            <a:xfrm>
              <a:off x="2653443" y="4334430"/>
              <a:ext cx="2141528" cy="181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0C16D0-163D-4E89-8A53-9D82E098353C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3838367" y="4631861"/>
              <a:ext cx="956604" cy="14367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A154D6C-41CA-4B3A-9419-088A8E6817DA}"/>
                </a:ext>
              </a:extLst>
            </p:cNvPr>
            <p:cNvCxnSpPr>
              <a:cxnSpLocks/>
              <a:stCxn id="199" idx="6"/>
              <a:endCxn id="198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B7699C-8DE9-4E73-A8DB-A8497B2330C3}"/>
                </a:ext>
              </a:extLst>
            </p:cNvPr>
            <p:cNvCxnSpPr>
              <a:cxnSpLocks/>
              <a:stCxn id="181" idx="0"/>
              <a:endCxn id="197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27A7859-EC21-45BD-BFFB-F82C9817D80C}"/>
                </a:ext>
              </a:extLst>
            </p:cNvPr>
            <p:cNvCxnSpPr>
              <a:cxnSpLocks/>
              <a:stCxn id="198" idx="6"/>
              <a:endCxn id="184" idx="2"/>
            </p:cNvCxnSpPr>
            <p:nvPr userDrawn="1"/>
          </p:nvCxnSpPr>
          <p:spPr>
            <a:xfrm flipV="1">
              <a:off x="3727539" y="4573669"/>
              <a:ext cx="1043328" cy="678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6C49D1-87C8-4182-ACC6-2D0DA7A76195}"/>
                </a:ext>
              </a:extLst>
            </p:cNvPr>
            <p:cNvCxnSpPr>
              <a:cxnSpLocks/>
              <a:stCxn id="183" idx="7"/>
              <a:endCxn id="184" idx="4"/>
            </p:cNvCxnSpPr>
            <p:nvPr userDrawn="1"/>
          </p:nvCxnSpPr>
          <p:spPr>
            <a:xfrm flipV="1">
              <a:off x="4614954" y="4655965"/>
              <a:ext cx="238209" cy="1275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0259512-59C2-4B43-A134-068759611EEF}"/>
                </a:ext>
              </a:extLst>
            </p:cNvPr>
            <p:cNvCxnSpPr>
              <a:cxnSpLocks/>
              <a:stCxn id="186" idx="1"/>
              <a:endCxn id="184" idx="5"/>
            </p:cNvCxnSpPr>
            <p:nvPr userDrawn="1"/>
          </p:nvCxnSpPr>
          <p:spPr>
            <a:xfrm flipH="1" flipV="1">
              <a:off x="4911355" y="4631861"/>
              <a:ext cx="733023" cy="13788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2B235B-5F78-416E-9E19-4E6B018E3F68}"/>
                </a:ext>
              </a:extLst>
            </p:cNvPr>
            <p:cNvCxnSpPr>
              <a:cxnSpLocks/>
              <a:stCxn id="186" idx="0"/>
              <a:endCxn id="185" idx="4"/>
            </p:cNvCxnSpPr>
            <p:nvPr userDrawn="1"/>
          </p:nvCxnSpPr>
          <p:spPr>
            <a:xfrm flipH="1" flipV="1">
              <a:off x="5674058" y="5247253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D74FB10-3CED-4536-82FF-03C6699F5890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 flipH="1" flipV="1">
              <a:off x="4935459" y="4573669"/>
              <a:ext cx="656303" cy="5912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17242A-FC5E-4C97-8333-C3ACEDA8C69F}"/>
                </a:ext>
              </a:extLst>
            </p:cNvPr>
            <p:cNvCxnSpPr>
              <a:cxnSpLocks/>
              <a:stCxn id="185" idx="7"/>
              <a:endCxn id="193" idx="2"/>
            </p:cNvCxnSpPr>
            <p:nvPr userDrawn="1"/>
          </p:nvCxnSpPr>
          <p:spPr>
            <a:xfrm flipV="1">
              <a:off x="5732250" y="4002403"/>
              <a:ext cx="1767242" cy="1104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F5D9F83-D59D-488E-8D3E-FF92D54DB5D3}"/>
                </a:ext>
              </a:extLst>
            </p:cNvPr>
            <p:cNvCxnSpPr>
              <a:cxnSpLocks/>
              <a:stCxn id="185" idx="6"/>
              <a:endCxn id="192" idx="2"/>
            </p:cNvCxnSpPr>
            <p:nvPr userDrawn="1"/>
          </p:nvCxnSpPr>
          <p:spPr>
            <a:xfrm>
              <a:off x="5756354" y="5164957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B7FA6A6-7B14-45EC-9CBD-CB60E48C3C73}"/>
                </a:ext>
              </a:extLst>
            </p:cNvPr>
            <p:cNvCxnSpPr>
              <a:cxnSpLocks/>
              <a:stCxn id="192" idx="7"/>
              <a:endCxn id="193" idx="3"/>
            </p:cNvCxnSpPr>
            <p:nvPr userDrawn="1"/>
          </p:nvCxnSpPr>
          <p:spPr>
            <a:xfrm flipV="1">
              <a:off x="6884583" y="4041198"/>
              <a:ext cx="630978" cy="1134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016BCC7-D239-4300-AAC1-C1EC3F57171D}"/>
                </a:ext>
              </a:extLst>
            </p:cNvPr>
            <p:cNvCxnSpPr>
              <a:cxnSpLocks/>
              <a:stCxn id="178" idx="0"/>
              <a:endCxn id="177" idx="3"/>
            </p:cNvCxnSpPr>
            <p:nvPr userDrawn="1"/>
          </p:nvCxnSpPr>
          <p:spPr>
            <a:xfrm flipV="1">
              <a:off x="2095501" y="4431717"/>
              <a:ext cx="441073" cy="11499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B3C322F-86C2-4F57-B398-337781D8CDD1}"/>
                </a:ext>
              </a:extLst>
            </p:cNvPr>
            <p:cNvCxnSpPr>
              <a:cxnSpLocks/>
              <a:stCxn id="197" idx="2"/>
              <a:endCxn id="178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42D4B7D-AC16-4A44-A2DB-ABF481A451E9}"/>
                </a:ext>
              </a:extLst>
            </p:cNvPr>
            <p:cNvCxnSpPr>
              <a:cxnSpLocks/>
              <a:stCxn id="181" idx="1"/>
              <a:endCxn id="178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B26DCD6-DFF1-4BD4-A636-3C66C3AFDDD3}"/>
                </a:ext>
              </a:extLst>
            </p:cNvPr>
            <p:cNvCxnSpPr>
              <a:cxnSpLocks/>
              <a:stCxn id="180" idx="7"/>
              <a:endCxn id="178" idx="3"/>
            </p:cNvCxnSpPr>
            <p:nvPr userDrawn="1"/>
          </p:nvCxnSpPr>
          <p:spPr>
            <a:xfrm flipV="1">
              <a:off x="1478954" y="5729711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F2E11F8-6581-4992-99BF-9A1F86698282}"/>
                </a:ext>
              </a:extLst>
            </p:cNvPr>
            <p:cNvCxnSpPr>
              <a:cxnSpLocks/>
              <a:stCxn id="179" idx="6"/>
              <a:endCxn id="178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512A628-A8AE-4751-8D67-0E9C6883DB32}"/>
                </a:ext>
              </a:extLst>
            </p:cNvPr>
            <p:cNvCxnSpPr>
              <a:cxnSpLocks/>
              <a:stCxn id="202" idx="7"/>
              <a:endCxn id="179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6BA7F2B-2684-4944-BEA0-D09D82A95DC6}"/>
                </a:ext>
              </a:extLst>
            </p:cNvPr>
            <p:cNvCxnSpPr>
              <a:cxnSpLocks/>
              <a:stCxn id="202" idx="6"/>
              <a:endCxn id="180" idx="2"/>
            </p:cNvCxnSpPr>
            <p:nvPr userDrawn="1"/>
          </p:nvCxnSpPr>
          <p:spPr>
            <a:xfrm>
              <a:off x="420056" y="6174425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BE78C3B-AFD6-417B-A970-354EB2B0E5FF}"/>
                </a:ext>
              </a:extLst>
            </p:cNvPr>
            <p:cNvCxnSpPr>
              <a:cxnSpLocks/>
              <a:stCxn id="202" idx="5"/>
            </p:cNvCxnSpPr>
            <p:nvPr userDrawn="1"/>
          </p:nvCxnSpPr>
          <p:spPr>
            <a:xfrm>
              <a:off x="403987" y="6213220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95BF08-178F-4268-81C1-19C9BD5DABB4}"/>
                </a:ext>
              </a:extLst>
            </p:cNvPr>
            <p:cNvCxnSpPr>
              <a:cxnSpLocks/>
              <a:stCxn id="180" idx="4"/>
            </p:cNvCxnSpPr>
            <p:nvPr/>
          </p:nvCxnSpPr>
          <p:spPr>
            <a:xfrm flipH="1">
              <a:off x="1440159" y="6266309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8F857F2-FCD7-4337-94C0-F0CC37F004D8}"/>
                </a:ext>
              </a:extLst>
            </p:cNvPr>
            <p:cNvCxnSpPr>
              <a:cxnSpLocks/>
              <a:stCxn id="180" idx="6"/>
              <a:endCxn id="181" idx="2"/>
            </p:cNvCxnSpPr>
            <p:nvPr userDrawn="1"/>
          </p:nvCxnSpPr>
          <p:spPr>
            <a:xfrm>
              <a:off x="1495023" y="6211445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00DE3A4-3417-428C-AF44-9BE4D151DB98}"/>
                </a:ext>
              </a:extLst>
            </p:cNvPr>
            <p:cNvCxnSpPr>
              <a:cxnSpLocks/>
              <a:stCxn id="181" idx="6"/>
              <a:endCxn id="182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853479-ECFD-414A-96F2-C5A9381D0D5D}"/>
                </a:ext>
              </a:extLst>
            </p:cNvPr>
            <p:cNvCxnSpPr>
              <a:cxnSpLocks/>
              <a:stCxn id="183" idx="2"/>
              <a:endCxn id="182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6707629-A9FE-4B94-BB3F-CA83CA1118B4}"/>
                </a:ext>
              </a:extLst>
            </p:cNvPr>
            <p:cNvCxnSpPr>
              <a:cxnSpLocks/>
              <a:endCxn id="182" idx="5"/>
            </p:cNvCxnSpPr>
            <p:nvPr userDrawn="1"/>
          </p:nvCxnSpPr>
          <p:spPr>
            <a:xfrm flipH="1" flipV="1">
              <a:off x="3838367" y="6191291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57B2FBB-9663-4E1D-9226-891C5BE1FE9F}"/>
                </a:ext>
              </a:extLst>
            </p:cNvPr>
            <p:cNvCxnSpPr>
              <a:cxnSpLocks/>
              <a:endCxn id="182" idx="4"/>
            </p:cNvCxnSpPr>
            <p:nvPr userDrawn="1"/>
          </p:nvCxnSpPr>
          <p:spPr>
            <a:xfrm flipV="1">
              <a:off x="3690313" y="6216693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5332850-2B67-4619-AE16-40C104CC5EAD}"/>
                </a:ext>
              </a:extLst>
            </p:cNvPr>
            <p:cNvCxnSpPr>
              <a:cxnSpLocks/>
              <a:endCxn id="183" idx="4"/>
            </p:cNvCxnSpPr>
            <p:nvPr userDrawn="1"/>
          </p:nvCxnSpPr>
          <p:spPr>
            <a:xfrm flipH="1" flipV="1">
              <a:off x="4576159" y="6025080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4D8361E-7339-4F74-973F-098F7119A02B}"/>
                </a:ext>
              </a:extLst>
            </p:cNvPr>
            <p:cNvCxnSpPr>
              <a:cxnSpLocks/>
              <a:stCxn id="186" idx="2"/>
              <a:endCxn id="183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5CA7DCB-9E59-4A19-9D10-0FA48469259D}"/>
                </a:ext>
              </a:extLst>
            </p:cNvPr>
            <p:cNvCxnSpPr>
              <a:cxnSpLocks/>
              <a:stCxn id="186" idx="4"/>
            </p:cNvCxnSpPr>
            <p:nvPr userDrawn="1"/>
          </p:nvCxnSpPr>
          <p:spPr>
            <a:xfrm flipH="1">
              <a:off x="5683173" y="6104383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1B45549-55E7-4404-976F-3F5F13E24AE5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6499429" y="6176101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F4426AF-118C-4444-ACDC-A23251C4214E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F4C7757-CEF1-4821-9E15-01B362E9B40F}"/>
                </a:ext>
              </a:extLst>
            </p:cNvPr>
            <p:cNvCxnSpPr>
              <a:cxnSpLocks/>
              <a:stCxn id="192" idx="4"/>
              <a:endCxn id="187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B7CE55B-73A2-4846-8624-917070431684}"/>
                </a:ext>
              </a:extLst>
            </p:cNvPr>
            <p:cNvCxnSpPr>
              <a:cxnSpLocks/>
              <a:stCxn id="191" idx="3"/>
              <a:endCxn id="187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17388F4-A402-46C8-B720-056B0CF4C81F}"/>
                </a:ext>
              </a:extLst>
            </p:cNvPr>
            <p:cNvCxnSpPr>
              <a:cxnSpLocks/>
              <a:stCxn id="191" idx="2"/>
              <a:endCxn id="192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4EFE0F0-EB66-42D1-90CA-D905940CA4CB}"/>
                </a:ext>
              </a:extLst>
            </p:cNvPr>
            <p:cNvCxnSpPr>
              <a:cxnSpLocks/>
              <a:stCxn id="191" idx="1"/>
              <a:endCxn id="193" idx="4"/>
            </p:cNvCxnSpPr>
            <p:nvPr userDrawn="1"/>
          </p:nvCxnSpPr>
          <p:spPr>
            <a:xfrm flipH="1" flipV="1">
              <a:off x="7554356" y="4057267"/>
              <a:ext cx="461028" cy="141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19AB792-1BD7-4D28-9EF4-0378E369950F}"/>
                </a:ext>
              </a:extLst>
            </p:cNvPr>
            <p:cNvCxnSpPr>
              <a:cxnSpLocks/>
              <a:stCxn id="189" idx="1"/>
              <a:endCxn id="193" idx="5"/>
            </p:cNvCxnSpPr>
            <p:nvPr userDrawn="1"/>
          </p:nvCxnSpPr>
          <p:spPr>
            <a:xfrm flipH="1" flipV="1">
              <a:off x="7593151" y="4041198"/>
              <a:ext cx="1727079" cy="15201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F512BE0-F85D-45C1-A08D-D79AF11DC2AB}"/>
                </a:ext>
              </a:extLst>
            </p:cNvPr>
            <p:cNvCxnSpPr>
              <a:cxnSpLocks/>
              <a:stCxn id="189" idx="0"/>
              <a:endCxn id="190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B6065E-918F-411E-BE8D-D000D98199C5}"/>
                </a:ext>
              </a:extLst>
            </p:cNvPr>
            <p:cNvCxnSpPr>
              <a:cxnSpLocks/>
              <a:stCxn id="195" idx="0"/>
              <a:endCxn id="194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BC5769E-1BD9-4F92-9A2B-FCD16A69950C}"/>
                </a:ext>
              </a:extLst>
            </p:cNvPr>
            <p:cNvCxnSpPr>
              <a:cxnSpLocks/>
              <a:endCxn id="194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CFEA857-93C7-400C-B81A-208004699152}"/>
                </a:ext>
              </a:extLst>
            </p:cNvPr>
            <p:cNvCxnSpPr>
              <a:cxnSpLocks/>
              <a:endCxn id="195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6E973FB-8F1F-4DB7-9C61-F89D45C6A1D4}"/>
                </a:ext>
              </a:extLst>
            </p:cNvPr>
            <p:cNvCxnSpPr>
              <a:cxnSpLocks/>
              <a:endCxn id="196" idx="6"/>
            </p:cNvCxnSpPr>
            <p:nvPr userDrawn="1"/>
          </p:nvCxnSpPr>
          <p:spPr>
            <a:xfrm flipH="1">
              <a:off x="10916433" y="6200205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80C2592-3452-45DE-8329-05D0D839129D}"/>
                </a:ext>
              </a:extLst>
            </p:cNvPr>
            <p:cNvCxnSpPr>
              <a:cxnSpLocks/>
              <a:stCxn id="196" idx="3"/>
              <a:endCxn id="188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D24222-C8E7-4E2F-B1F3-C278B9055DAA}"/>
                </a:ext>
              </a:extLst>
            </p:cNvPr>
            <p:cNvCxnSpPr>
              <a:cxnSpLocks/>
              <a:stCxn id="196" idx="1"/>
              <a:endCxn id="189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1505B76-76DA-4EE7-95D1-1E0798638405}"/>
                </a:ext>
              </a:extLst>
            </p:cNvPr>
            <p:cNvCxnSpPr>
              <a:cxnSpLocks/>
              <a:stCxn id="195" idx="2"/>
              <a:endCxn id="189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A1C5C56-DECA-4E3F-BB78-723D993A45CE}"/>
                </a:ext>
              </a:extLst>
            </p:cNvPr>
            <p:cNvCxnSpPr>
              <a:cxnSpLocks/>
              <a:stCxn id="194" idx="3"/>
              <a:endCxn id="189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FF35865-5231-4D8C-8DF9-15FFD4A4792A}"/>
                </a:ext>
              </a:extLst>
            </p:cNvPr>
            <p:cNvCxnSpPr>
              <a:cxnSpLocks/>
              <a:stCxn id="194" idx="2"/>
              <a:endCxn id="190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9899CF4-142C-4FDF-BAB5-DC9D47184D11}"/>
                </a:ext>
              </a:extLst>
            </p:cNvPr>
            <p:cNvCxnSpPr>
              <a:cxnSpLocks/>
              <a:stCxn id="190" idx="1"/>
              <a:endCxn id="193" idx="6"/>
            </p:cNvCxnSpPr>
            <p:nvPr userDrawn="1"/>
          </p:nvCxnSpPr>
          <p:spPr>
            <a:xfrm flipH="1" flipV="1">
              <a:off x="7609220" y="4002403"/>
              <a:ext cx="1616100" cy="6970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E4C7C13-0927-4A5A-BC3F-8DE8D63C27EB}"/>
                </a:ext>
              </a:extLst>
            </p:cNvPr>
            <p:cNvCxnSpPr>
              <a:cxnSpLocks/>
              <a:stCxn id="189" idx="2"/>
              <a:endCxn id="191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8DF396C-5801-4194-857E-E4DCC21C8F55}"/>
                </a:ext>
              </a:extLst>
            </p:cNvPr>
            <p:cNvCxnSpPr>
              <a:cxnSpLocks/>
              <a:stCxn id="188" idx="1"/>
              <a:endCxn id="191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E1E970-DFFD-4CF3-97E5-021FAF8C5712}"/>
                </a:ext>
              </a:extLst>
            </p:cNvPr>
            <p:cNvCxnSpPr>
              <a:cxnSpLocks/>
              <a:stCxn id="191" idx="4"/>
            </p:cNvCxnSpPr>
            <p:nvPr userDrawn="1"/>
          </p:nvCxnSpPr>
          <p:spPr>
            <a:xfrm flipH="1">
              <a:off x="7734147" y="5617366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D3CC38E-8A60-4BF3-BFFF-39669619C658}"/>
                </a:ext>
              </a:extLst>
            </p:cNvPr>
            <p:cNvCxnSpPr>
              <a:cxnSpLocks/>
              <a:stCxn id="187" idx="5"/>
            </p:cNvCxnSpPr>
            <p:nvPr userDrawn="1"/>
          </p:nvCxnSpPr>
          <p:spPr>
            <a:xfrm>
              <a:off x="6837690" y="6176101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E786103-934B-4299-8041-24ED33035F3B}"/>
                </a:ext>
              </a:extLst>
            </p:cNvPr>
            <p:cNvCxnSpPr>
              <a:cxnSpLocks/>
              <a:stCxn id="188" idx="7"/>
              <a:endCxn id="189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E2AF0DE-4129-4076-9FC2-54B8AB0DADCF}"/>
                </a:ext>
              </a:extLst>
            </p:cNvPr>
            <p:cNvCxnSpPr>
              <a:cxnSpLocks/>
              <a:stCxn id="186" idx="7"/>
              <a:endCxn id="192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584EF65-971C-45DB-999A-96E71B95E5CE}"/>
                </a:ext>
              </a:extLst>
            </p:cNvPr>
            <p:cNvCxnSpPr>
              <a:cxnSpLocks/>
              <a:stCxn id="196" idx="7"/>
              <a:endCxn id="195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599D8D5-E94B-4C46-B640-C37BD692E92F}"/>
                </a:ext>
              </a:extLst>
            </p:cNvPr>
            <p:cNvSpPr/>
            <p:nvPr userDrawn="1"/>
          </p:nvSpPr>
          <p:spPr>
            <a:xfrm rot="20563470">
              <a:off x="2492564" y="42765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2EA5F43-960D-457D-9B8D-383E141E4664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1967E03-4343-4692-8B75-6456FB831161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4282676-B580-4986-BB8E-EEA602CA573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15658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5126E29-22D9-4F36-8BE5-A9FAE00CD67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EBD5BA1-6488-45C6-87C0-C55AFC0410E3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46EC1C6-3585-40E2-AF43-02BF3AA5A4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269D962-6ADC-4FA1-959E-2AF03998C334}"/>
                </a:ext>
              </a:extLst>
            </p:cNvPr>
            <p:cNvSpPr/>
            <p:nvPr userDrawn="1"/>
          </p:nvSpPr>
          <p:spPr>
            <a:xfrm>
              <a:off x="4770867" y="44913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6E6E701-794E-4B99-B02B-E8E4469B0CE3}"/>
                </a:ext>
              </a:extLst>
            </p:cNvPr>
            <p:cNvSpPr/>
            <p:nvPr userDrawn="1"/>
          </p:nvSpPr>
          <p:spPr>
            <a:xfrm>
              <a:off x="5591762" y="508266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1425D67-99C7-4B2E-A2C9-726E236E5D9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28482BA-E793-4F3F-B91D-1AB4031138EB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471A3D3-5A98-49E4-B73C-F77B196F230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FC55AAD-3BB3-436E-8ABD-5C0B4CD74BEC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61D9764-6B98-4AC5-A771-4A768375702B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22C19D2-1FC4-484E-ABE2-7E686CBED184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81E6517-6E22-410E-BEFC-8F1D93500AE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10924A5-9CE5-4437-962D-C49B31287AC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499492" y="394753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623ED96-9455-4DAA-B7F8-2D7331524C76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519869E-1F49-4FDD-BB4E-E768F6D1D2D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74115B29-5D7D-4776-ACAE-59A15264D1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5166957-3DA5-4D02-AE1D-0DF2098F59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B0115A51-3593-45A6-A55D-DB2955B81C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C3A45FA-4609-4CC3-B71D-500A630354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A1DD7-7042-4E9F-A335-4D2A347C39DB}"/>
                </a:ext>
              </a:extLst>
            </p:cNvPr>
            <p:cNvCxnSpPr>
              <a:cxnSpLocks/>
              <a:stCxn id="199" idx="2"/>
              <a:endCxn id="178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B585EFB-8A1B-4B19-BD79-8A93695A993F}"/>
                </a:ext>
              </a:extLst>
            </p:cNvPr>
            <p:cNvCxnSpPr>
              <a:cxnSpLocks/>
              <a:stCxn id="179" idx="4"/>
              <a:endCxn id="180" idx="1"/>
            </p:cNvCxnSpPr>
            <p:nvPr userDrawn="1"/>
          </p:nvCxnSpPr>
          <p:spPr>
            <a:xfrm>
              <a:off x="1096284" y="5604901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2BB2713-9AD1-4920-9E5E-524327B991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06F86CC-2900-44A3-B092-924B2864587E}"/>
                </a:ext>
              </a:extLst>
            </p:cNvPr>
            <p:cNvCxnSpPr>
              <a:cxnSpLocks/>
              <a:stCxn id="202" idx="3"/>
            </p:cNvCxnSpPr>
            <p:nvPr userDrawn="1"/>
          </p:nvCxnSpPr>
          <p:spPr>
            <a:xfrm flipH="1">
              <a:off x="310328" y="6213220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8C37EE5-7B75-44CA-8F66-EA171808D15B}"/>
                </a:ext>
              </a:extLst>
            </p:cNvPr>
            <p:cNvCxnSpPr>
              <a:cxnSpLocks/>
              <a:stCxn id="202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EA17282-9270-4D92-B185-0E2D2B143AF2}"/>
                </a:ext>
              </a:extLst>
            </p:cNvPr>
            <p:cNvCxnSpPr>
              <a:cxnSpLocks/>
              <a:stCxn id="202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394FE7-914A-4129-B6E4-5DE061896F0A}"/>
                </a:ext>
              </a:extLst>
            </p:cNvPr>
            <p:cNvCxnSpPr>
              <a:cxnSpLocks/>
              <a:endCxn id="179" idx="2"/>
            </p:cNvCxnSpPr>
            <p:nvPr userDrawn="1"/>
          </p:nvCxnSpPr>
          <p:spPr>
            <a:xfrm>
              <a:off x="21877" y="5392264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B967F56-AF3D-4948-96DE-65FC44DEFB3D}"/>
                </a:ext>
              </a:extLst>
            </p:cNvPr>
            <p:cNvCxnSpPr>
              <a:cxnSpLocks/>
              <a:endCxn id="186" idx="3"/>
            </p:cNvCxnSpPr>
            <p:nvPr/>
          </p:nvCxnSpPr>
          <p:spPr>
            <a:xfrm flipV="1">
              <a:off x="5315187" y="6088314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>
            <a:hlinkClick r:id="rId4"/>
            <a:extLst>
              <a:ext uri="{FF2B5EF4-FFF2-40B4-BE49-F238E27FC236}">
                <a16:creationId xmlns:a16="http://schemas.microsoft.com/office/drawing/2014/main" id="{1B4E7AF9-2AFC-4092-B0C0-D807EDCD3112}"/>
              </a:ext>
            </a:extLst>
          </p:cNvPr>
          <p:cNvSpPr txBox="1"/>
          <p:nvPr/>
        </p:nvSpPr>
        <p:spPr>
          <a:xfrm>
            <a:off x="-11025" y="3870257"/>
            <a:ext cx="1221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Data Engineering Final Project </a:t>
            </a:r>
          </a:p>
          <a:p>
            <a:pPr algn="ctr"/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Charles AWAD </a:t>
            </a:r>
          </a:p>
          <a:p>
            <a:pPr algn="ctr"/>
            <a:r>
              <a:rPr lang="en-US" altLang="ko-KR" sz="1000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Houssein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YASSINE</a:t>
            </a:r>
          </a:p>
          <a:p>
            <a:pPr algn="ctr"/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Rachad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JABBOUR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D9FB4D9-F285-41D4-9F1F-689020B1CD93}"/>
              </a:ext>
            </a:extLst>
          </p:cNvPr>
          <p:cNvSpPr txBox="1"/>
          <p:nvPr/>
        </p:nvSpPr>
        <p:spPr>
          <a:xfrm>
            <a:off x="1" y="2467159"/>
            <a:ext cx="122140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CryptoBot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with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Binance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3E805B5-9D5E-4ECB-8AF5-CEDD3357484B}"/>
              </a:ext>
            </a:extLst>
          </p:cNvPr>
          <p:cNvSpPr txBox="1"/>
          <p:nvPr/>
        </p:nvSpPr>
        <p:spPr>
          <a:xfrm>
            <a:off x="109" y="3346709"/>
            <a:ext cx="1221390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Using ARIMA Model with Daily and Weekly Updates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B1E2486-6D5C-4317-99A0-B61659FF2AC0}"/>
              </a:ext>
            </a:extLst>
          </p:cNvPr>
          <p:cNvGrpSpPr/>
          <p:nvPr/>
        </p:nvGrpSpPr>
        <p:grpSpPr>
          <a:xfrm rot="5400000">
            <a:off x="-3010489" y="2753987"/>
            <a:ext cx="6904496" cy="1303536"/>
            <a:chOff x="-106856" y="4156895"/>
            <a:chExt cx="12313397" cy="232471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8CFDD3-8D3F-48B9-9DCD-8795A3B5BD4F}"/>
                </a:ext>
              </a:extLst>
            </p:cNvPr>
            <p:cNvCxnSpPr>
              <a:cxnSpLocks/>
              <a:stCxn id="254" idx="7"/>
              <a:endCxn id="252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DE08A2C-2744-4B6E-85B6-1E5475F01CFB}"/>
                </a:ext>
              </a:extLst>
            </p:cNvPr>
            <p:cNvCxnSpPr>
              <a:cxnSpLocks/>
              <a:stCxn id="252" idx="4"/>
              <a:endCxn id="274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6A6700A-FB3A-402E-BB7F-976DD1EEA541}"/>
                </a:ext>
              </a:extLst>
            </p:cNvPr>
            <p:cNvCxnSpPr>
              <a:cxnSpLocks/>
              <a:stCxn id="257" idx="2"/>
              <a:endCxn id="272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1868596-3166-4C40-A5D1-B0A408D7E3EF}"/>
                </a:ext>
              </a:extLst>
            </p:cNvPr>
            <p:cNvCxnSpPr>
              <a:cxnSpLocks/>
              <a:stCxn id="274" idx="5"/>
              <a:endCxn id="257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3C6052D-40CA-4EC9-A24C-7323FF928DBF}"/>
                </a:ext>
              </a:extLst>
            </p:cNvPr>
            <p:cNvCxnSpPr>
              <a:cxnSpLocks/>
              <a:stCxn id="252" idx="5"/>
              <a:endCxn id="273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EDD1A11-F63A-4EAB-906A-5D4302DC9EDD}"/>
                </a:ext>
              </a:extLst>
            </p:cNvPr>
            <p:cNvCxnSpPr>
              <a:cxnSpLocks/>
              <a:stCxn id="257" idx="0"/>
              <a:endCxn id="273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C9C6AC4-8827-4D07-B3A5-37F29B0A40C4}"/>
                </a:ext>
              </a:extLst>
            </p:cNvPr>
            <p:cNvCxnSpPr>
              <a:cxnSpLocks/>
              <a:stCxn id="274" idx="3"/>
              <a:endCxn id="272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5132A1D-ACE6-4B36-B5DA-382E7D10B2F8}"/>
                </a:ext>
              </a:extLst>
            </p:cNvPr>
            <p:cNvCxnSpPr>
              <a:cxnSpLocks/>
              <a:stCxn id="252" idx="6"/>
              <a:endCxn id="259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759A93E-C623-4E40-B645-F6801F8EB6D8}"/>
                </a:ext>
              </a:extLst>
            </p:cNvPr>
            <p:cNvCxnSpPr>
              <a:cxnSpLocks/>
              <a:stCxn id="257" idx="7"/>
              <a:endCxn id="259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AEFFE9-9318-46BA-A995-2C329AF95EE7}"/>
                </a:ext>
              </a:extLst>
            </p:cNvPr>
            <p:cNvCxnSpPr>
              <a:cxnSpLocks/>
              <a:stCxn id="274" idx="6"/>
              <a:endCxn id="273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D017744-BC3E-40C2-9762-F6A509C1C2B0}"/>
                </a:ext>
              </a:extLst>
            </p:cNvPr>
            <p:cNvCxnSpPr>
              <a:cxnSpLocks/>
              <a:stCxn id="256" idx="0"/>
              <a:endCxn id="272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9B76F1E-083A-4F5F-9266-D76745F5589C}"/>
                </a:ext>
              </a:extLst>
            </p:cNvPr>
            <p:cNvCxnSpPr>
              <a:cxnSpLocks/>
              <a:stCxn id="273" idx="6"/>
              <a:endCxn id="259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0C9F8A6-F14D-4090-8D41-CB8FDD858E88}"/>
                </a:ext>
              </a:extLst>
            </p:cNvPr>
            <p:cNvCxnSpPr>
              <a:cxnSpLocks/>
              <a:stCxn id="258" idx="0"/>
              <a:endCxn id="259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4570FE-5B8F-4570-86AC-E4B177C796D7}"/>
                </a:ext>
              </a:extLst>
            </p:cNvPr>
            <p:cNvCxnSpPr>
              <a:cxnSpLocks/>
              <a:stCxn id="261" idx="1"/>
              <a:endCxn id="259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469D72A-49A8-40BA-8850-8DD1B0ED0F4B}"/>
                </a:ext>
              </a:extLst>
            </p:cNvPr>
            <p:cNvCxnSpPr>
              <a:cxnSpLocks/>
              <a:stCxn id="261" idx="0"/>
              <a:endCxn id="260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3A7078-90EA-48F5-B9A0-1F7AAA6F3D7D}"/>
                </a:ext>
              </a:extLst>
            </p:cNvPr>
            <p:cNvCxnSpPr>
              <a:cxnSpLocks/>
              <a:stCxn id="260" idx="2"/>
              <a:endCxn id="259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A6EFDC-343A-4AE1-B8ED-19DD443EDB4C}"/>
                </a:ext>
              </a:extLst>
            </p:cNvPr>
            <p:cNvCxnSpPr>
              <a:cxnSpLocks/>
              <a:stCxn id="260" idx="7"/>
              <a:endCxn id="268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8C0652E-3F0B-44BE-A978-0934FE592C24}"/>
                </a:ext>
              </a:extLst>
            </p:cNvPr>
            <p:cNvCxnSpPr>
              <a:cxnSpLocks/>
              <a:stCxn id="260" idx="6"/>
              <a:endCxn id="267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D8B36E-5121-47C7-B5CE-E33B33447634}"/>
                </a:ext>
              </a:extLst>
            </p:cNvPr>
            <p:cNvCxnSpPr>
              <a:cxnSpLocks/>
              <a:stCxn id="267" idx="7"/>
              <a:endCxn id="268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8229037-B5FE-4979-96D5-DB3EE70AEF13}"/>
                </a:ext>
              </a:extLst>
            </p:cNvPr>
            <p:cNvCxnSpPr>
              <a:cxnSpLocks/>
              <a:stCxn id="253" idx="0"/>
              <a:endCxn id="252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7D0A6E0-823E-4756-9389-66335D20616D}"/>
                </a:ext>
              </a:extLst>
            </p:cNvPr>
            <p:cNvCxnSpPr>
              <a:cxnSpLocks/>
              <a:stCxn id="272" idx="2"/>
              <a:endCxn id="253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E4C0F76-6DBB-42F0-BB06-DB04FE261627}"/>
                </a:ext>
              </a:extLst>
            </p:cNvPr>
            <p:cNvCxnSpPr>
              <a:cxnSpLocks/>
              <a:stCxn id="256" idx="1"/>
              <a:endCxn id="253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9433C3-04EB-446A-91E3-762C0D94E1D4}"/>
                </a:ext>
              </a:extLst>
            </p:cNvPr>
            <p:cNvCxnSpPr>
              <a:cxnSpLocks/>
              <a:stCxn id="255" idx="7"/>
              <a:endCxn id="253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5EB2508-A340-4AF1-AD9A-1FA79DBADFE1}"/>
                </a:ext>
              </a:extLst>
            </p:cNvPr>
            <p:cNvCxnSpPr>
              <a:cxnSpLocks/>
              <a:stCxn id="254" idx="6"/>
              <a:endCxn id="253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BDE184-B3D4-4839-8F18-DCD615F4E3F4}"/>
                </a:ext>
              </a:extLst>
            </p:cNvPr>
            <p:cNvCxnSpPr>
              <a:cxnSpLocks/>
              <a:stCxn id="277" idx="7"/>
              <a:endCxn id="254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1137F77-880A-4882-8450-7C4D4D3D6202}"/>
                </a:ext>
              </a:extLst>
            </p:cNvPr>
            <p:cNvCxnSpPr>
              <a:cxnSpLocks/>
              <a:stCxn id="277" idx="6"/>
              <a:endCxn id="255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5780337-6668-4113-9E9C-04FF26A2045A}"/>
                </a:ext>
              </a:extLst>
            </p:cNvPr>
            <p:cNvCxnSpPr>
              <a:cxnSpLocks/>
              <a:stCxn id="277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793151-E8E7-470A-AA40-6C7275A07002}"/>
                </a:ext>
              </a:extLst>
            </p:cNvPr>
            <p:cNvCxnSpPr>
              <a:cxnSpLocks/>
              <a:stCxn id="255" idx="6"/>
              <a:endCxn id="256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ECF511C-C7DF-42C2-9C80-6401DB791CCC}"/>
                </a:ext>
              </a:extLst>
            </p:cNvPr>
            <p:cNvCxnSpPr>
              <a:cxnSpLocks/>
              <a:stCxn id="256" idx="6"/>
              <a:endCxn id="257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5A064AC-207D-4150-ADDD-F45FD8FC5A07}"/>
                </a:ext>
              </a:extLst>
            </p:cNvPr>
            <p:cNvCxnSpPr>
              <a:cxnSpLocks/>
              <a:stCxn id="258" idx="2"/>
              <a:endCxn id="257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DE9179-2BFC-4CCC-9B53-FF38E7AA859A}"/>
                </a:ext>
              </a:extLst>
            </p:cNvPr>
            <p:cNvCxnSpPr>
              <a:cxnSpLocks/>
              <a:endCxn id="257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4CD7014-109F-4977-8887-FF0FCD399306}"/>
                </a:ext>
              </a:extLst>
            </p:cNvPr>
            <p:cNvCxnSpPr>
              <a:cxnSpLocks/>
              <a:endCxn id="257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9B0F69-4102-4E58-9898-362E4BED7465}"/>
                </a:ext>
              </a:extLst>
            </p:cNvPr>
            <p:cNvCxnSpPr>
              <a:cxnSpLocks/>
              <a:endCxn id="258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AB064C9-C405-4A48-BA99-9B74B4E0F69C}"/>
                </a:ext>
              </a:extLst>
            </p:cNvPr>
            <p:cNvCxnSpPr>
              <a:cxnSpLocks/>
              <a:stCxn id="261" idx="2"/>
              <a:endCxn id="258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ADB3165-98FA-42DC-82F8-E1C0406E65B2}"/>
                </a:ext>
              </a:extLst>
            </p:cNvPr>
            <p:cNvCxnSpPr>
              <a:cxnSpLocks/>
              <a:stCxn id="261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24CB1ED-0359-4D6C-971E-AA22C595B630}"/>
                </a:ext>
              </a:extLst>
            </p:cNvPr>
            <p:cNvCxnSpPr>
              <a:cxnSpLocks/>
              <a:stCxn id="262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D3F06FA-C4C7-40A7-A667-EBDC40EDE941}"/>
                </a:ext>
              </a:extLst>
            </p:cNvPr>
            <p:cNvCxnSpPr>
              <a:cxnSpLocks/>
              <a:stCxn id="262" idx="2"/>
              <a:endCxn id="261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CD72D6-1628-4C0D-831D-74C4A74EF2E5}"/>
                </a:ext>
              </a:extLst>
            </p:cNvPr>
            <p:cNvCxnSpPr>
              <a:cxnSpLocks/>
              <a:stCxn id="267" idx="4"/>
              <a:endCxn id="262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C9B6A47-CD16-4372-A6DF-54B46AA2170C}"/>
                </a:ext>
              </a:extLst>
            </p:cNvPr>
            <p:cNvCxnSpPr>
              <a:cxnSpLocks/>
              <a:stCxn id="266" idx="3"/>
              <a:endCxn id="262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2AB4CC2-12C5-47F7-940B-FDE608C8110E}"/>
                </a:ext>
              </a:extLst>
            </p:cNvPr>
            <p:cNvCxnSpPr>
              <a:cxnSpLocks/>
              <a:stCxn id="266" idx="2"/>
              <a:endCxn id="267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DCBC7B-900F-4651-8FFF-0934DA191450}"/>
                </a:ext>
              </a:extLst>
            </p:cNvPr>
            <p:cNvCxnSpPr>
              <a:cxnSpLocks/>
              <a:stCxn id="266" idx="1"/>
              <a:endCxn id="268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1664A1-9F90-44DA-99BD-CC90A8BE94B0}"/>
                </a:ext>
              </a:extLst>
            </p:cNvPr>
            <p:cNvCxnSpPr>
              <a:cxnSpLocks/>
              <a:stCxn id="264" idx="1"/>
              <a:endCxn id="268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C589C42-46FA-4AF2-8D93-ABFED1984727}"/>
                </a:ext>
              </a:extLst>
            </p:cNvPr>
            <p:cNvCxnSpPr>
              <a:cxnSpLocks/>
              <a:stCxn id="264" idx="0"/>
              <a:endCxn id="265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E309CAC-C2E4-47E0-98EE-01CABEEF0BAB}"/>
                </a:ext>
              </a:extLst>
            </p:cNvPr>
            <p:cNvCxnSpPr>
              <a:cxnSpLocks/>
              <a:stCxn id="270" idx="0"/>
              <a:endCxn id="269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6D2E46-1F9C-4DF6-A7FE-2CCDC4917C63}"/>
                </a:ext>
              </a:extLst>
            </p:cNvPr>
            <p:cNvCxnSpPr>
              <a:cxnSpLocks/>
              <a:endCxn id="269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9F3D967-9B4D-4CF1-B347-75DFD8C88D29}"/>
                </a:ext>
              </a:extLst>
            </p:cNvPr>
            <p:cNvCxnSpPr>
              <a:cxnSpLocks/>
              <a:endCxn id="270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B08033A-0D96-4AF8-BAE6-191187853DB3}"/>
                </a:ext>
              </a:extLst>
            </p:cNvPr>
            <p:cNvCxnSpPr>
              <a:cxnSpLocks/>
              <a:endCxn id="271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DF28E0-4062-4E03-A21B-D57868B8CCC2}"/>
                </a:ext>
              </a:extLst>
            </p:cNvPr>
            <p:cNvCxnSpPr>
              <a:cxnSpLocks/>
              <a:stCxn id="271" idx="3"/>
              <a:endCxn id="263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792EA31-E377-48CE-896F-C1E3AB0EB691}"/>
                </a:ext>
              </a:extLst>
            </p:cNvPr>
            <p:cNvCxnSpPr>
              <a:cxnSpLocks/>
              <a:stCxn id="271" idx="1"/>
              <a:endCxn id="264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6CF1921-3576-46A4-BBAE-40875448CF9A}"/>
                </a:ext>
              </a:extLst>
            </p:cNvPr>
            <p:cNvCxnSpPr>
              <a:cxnSpLocks/>
              <a:stCxn id="270" idx="2"/>
              <a:endCxn id="264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02E6602-0EAE-4EA2-A2A2-E1256CD208AF}"/>
                </a:ext>
              </a:extLst>
            </p:cNvPr>
            <p:cNvCxnSpPr>
              <a:cxnSpLocks/>
              <a:stCxn id="269" idx="3"/>
              <a:endCxn id="264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422647F-118F-4FA5-AC8B-5D9121135908}"/>
                </a:ext>
              </a:extLst>
            </p:cNvPr>
            <p:cNvCxnSpPr>
              <a:cxnSpLocks/>
              <a:stCxn id="269" idx="2"/>
              <a:endCxn id="265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0B67662-73C5-4DBA-A5C4-EF73B46AC9F9}"/>
                </a:ext>
              </a:extLst>
            </p:cNvPr>
            <p:cNvCxnSpPr>
              <a:cxnSpLocks/>
              <a:stCxn id="265" idx="1"/>
              <a:endCxn id="268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6FB2FFC-B2F9-4475-A861-CBDB83DBEBB6}"/>
                </a:ext>
              </a:extLst>
            </p:cNvPr>
            <p:cNvCxnSpPr>
              <a:cxnSpLocks/>
              <a:stCxn id="264" idx="2"/>
              <a:endCxn id="266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2E154A6-A0F6-416B-B951-B3BCFDC3C221}"/>
                </a:ext>
              </a:extLst>
            </p:cNvPr>
            <p:cNvCxnSpPr>
              <a:cxnSpLocks/>
              <a:stCxn id="263" idx="1"/>
              <a:endCxn id="266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F4B986-E5B7-4D80-A90E-F06074F96078}"/>
                </a:ext>
              </a:extLst>
            </p:cNvPr>
            <p:cNvCxnSpPr>
              <a:cxnSpLocks/>
              <a:stCxn id="266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264D5A2-7401-4A9E-82A7-94794E9F4014}"/>
                </a:ext>
              </a:extLst>
            </p:cNvPr>
            <p:cNvCxnSpPr>
              <a:cxnSpLocks/>
              <a:stCxn id="262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045E857-BDF7-49E3-B78A-995D575F63EF}"/>
                </a:ext>
              </a:extLst>
            </p:cNvPr>
            <p:cNvCxnSpPr>
              <a:cxnSpLocks/>
              <a:stCxn id="263" idx="7"/>
              <a:endCxn id="264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C5B167D-3A70-46F4-9C22-61C3222A9B7F}"/>
                </a:ext>
              </a:extLst>
            </p:cNvPr>
            <p:cNvCxnSpPr>
              <a:cxnSpLocks/>
              <a:stCxn id="261" idx="7"/>
              <a:endCxn id="267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395B799-5D1D-4AAA-8650-70F2C8B0BFBC}"/>
                </a:ext>
              </a:extLst>
            </p:cNvPr>
            <p:cNvCxnSpPr>
              <a:cxnSpLocks/>
              <a:stCxn id="271" idx="7"/>
              <a:endCxn id="270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D98510-ADB3-4503-835F-4AFDCE7B8005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E4E644C-5E70-4D21-9B97-948CC04187F7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0BED893-C32F-477D-92E7-11B2B39D931C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C13752F-79C7-4DFF-A3BC-785002A431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33F4A3B-969E-49C9-8A21-AFFB0CEB715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8AC24CD-3496-41FD-B063-04CAA860AB1C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74DBB6D-AD6D-41FC-8CE5-41F803EA00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1D1CBC4-3219-47B7-84CB-6C82DE430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BB40006-A56C-4DB7-9458-4DF22A8FEED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9E2C47-F46D-4B3D-B625-8C1F93726B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5ED644E-79F8-42A5-BFEF-02CA9CDF0FA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63F2E6-7D34-485D-8FBA-6A15D460B6D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38BFA5F-FC7C-467B-9899-F4A3E3622B6D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7DEFC0D-CB42-4B49-93CE-F9A700B8737F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1B45338-D514-4610-B4E8-9CD6E1160907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9BC65E9-6EFC-4A48-8361-C3E53ED3B6B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7AA1F71-2580-47EC-BD8D-A5C6886701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5FE1B76-FE49-45F2-8E0C-4072E474AAC8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FED7F88-A69F-4272-85EB-4E94699B027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5AE1369-2F95-4142-B99C-C507BA77B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80E0E65-9AB5-4E68-8C7F-2839AB372F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B8055319-84D6-490E-AE79-BF90B29C1FA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91ED6DB-1E31-43FD-B9AF-02F05D63D3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1E0C6D4-1F12-4994-8B42-878A44BDFC3F}"/>
                </a:ext>
              </a:extLst>
            </p:cNvPr>
            <p:cNvCxnSpPr>
              <a:cxnSpLocks/>
              <a:stCxn id="274" idx="2"/>
              <a:endCxn id="253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13F7E6F-4E9C-4069-93D0-82C9AC765762}"/>
                </a:ext>
              </a:extLst>
            </p:cNvPr>
            <p:cNvCxnSpPr>
              <a:cxnSpLocks/>
              <a:stCxn id="254" idx="4"/>
              <a:endCxn id="255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258F2B1-B912-4999-9B94-EBCEE4AAC2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EE73AEA-D458-4A9E-816B-0635F1DAB0CE}"/>
                </a:ext>
              </a:extLst>
            </p:cNvPr>
            <p:cNvCxnSpPr>
              <a:cxnSpLocks/>
              <a:stCxn id="277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1772180-FBD7-4E16-9F0A-7C213C404B8C}"/>
                </a:ext>
              </a:extLst>
            </p:cNvPr>
            <p:cNvCxnSpPr>
              <a:cxnSpLocks/>
              <a:stCxn id="277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5408C6B-3C8F-42F3-90DF-272C834A35BA}"/>
                </a:ext>
              </a:extLst>
            </p:cNvPr>
            <p:cNvCxnSpPr>
              <a:cxnSpLocks/>
              <a:stCxn id="277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7207DA9-F84E-4A76-B434-A160BE29F167}"/>
                </a:ext>
              </a:extLst>
            </p:cNvPr>
            <p:cNvCxnSpPr>
              <a:cxnSpLocks/>
              <a:endCxn id="254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9C55384-93D7-405E-8771-4548FB1EDD89}"/>
                </a:ext>
              </a:extLst>
            </p:cNvPr>
            <p:cNvCxnSpPr>
              <a:cxnSpLocks/>
              <a:endCxn id="261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96CC90C-7C1A-4A82-9CB4-21080734AE04}"/>
                </a:ext>
              </a:extLst>
            </p:cNvPr>
            <p:cNvCxnSpPr>
              <a:cxnSpLocks/>
              <a:stCxn id="254" idx="1"/>
              <a:endCxn id="284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A54ED78-749E-4072-9277-D321E3347619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53A39B0-0BD3-476A-9570-DFA200653C38}"/>
                </a:ext>
              </a:extLst>
            </p:cNvPr>
            <p:cNvCxnSpPr>
              <a:cxnSpLocks/>
              <a:stCxn id="284" idx="6"/>
              <a:endCxn id="252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BD8D7A7-7109-452B-AD52-50FE83299DDF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7E61FE5-7795-4DB3-963D-6D903F4493E6}"/>
              </a:ext>
            </a:extLst>
          </p:cNvPr>
          <p:cNvGrpSpPr/>
          <p:nvPr/>
        </p:nvGrpSpPr>
        <p:grpSpPr>
          <a:xfrm rot="16200000">
            <a:off x="8134365" y="2800480"/>
            <a:ext cx="6904496" cy="1303536"/>
            <a:chOff x="-106856" y="4156895"/>
            <a:chExt cx="12313397" cy="2324710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9A55A40-3116-43A7-BADE-DBA808EC53EB}"/>
                </a:ext>
              </a:extLst>
            </p:cNvPr>
            <p:cNvCxnSpPr>
              <a:cxnSpLocks/>
              <a:stCxn id="350" idx="7"/>
              <a:endCxn id="348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BC20C8-6C57-44BB-9AE1-16A1ACF58CD8}"/>
                </a:ext>
              </a:extLst>
            </p:cNvPr>
            <p:cNvCxnSpPr>
              <a:cxnSpLocks/>
              <a:stCxn id="348" idx="4"/>
              <a:endCxn id="370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62CF5B2-D36F-4E6D-BD17-A6D0D5BC0933}"/>
                </a:ext>
              </a:extLst>
            </p:cNvPr>
            <p:cNvCxnSpPr>
              <a:cxnSpLocks/>
              <a:stCxn id="353" idx="2"/>
              <a:endCxn id="368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15D50A1-5F14-420A-9DE4-892B15387B19}"/>
                </a:ext>
              </a:extLst>
            </p:cNvPr>
            <p:cNvCxnSpPr>
              <a:cxnSpLocks/>
              <a:stCxn id="370" idx="5"/>
              <a:endCxn id="353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48DF82B-0F05-4404-93FB-E111F681A440}"/>
                </a:ext>
              </a:extLst>
            </p:cNvPr>
            <p:cNvCxnSpPr>
              <a:cxnSpLocks/>
              <a:stCxn id="348" idx="5"/>
              <a:endCxn id="369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94D01ED-7EC8-421C-A309-ED0956955927}"/>
                </a:ext>
              </a:extLst>
            </p:cNvPr>
            <p:cNvCxnSpPr>
              <a:cxnSpLocks/>
              <a:stCxn id="353" idx="0"/>
              <a:endCxn id="369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5C6250B-E025-4B96-B7E9-88EA61CC06EA}"/>
                </a:ext>
              </a:extLst>
            </p:cNvPr>
            <p:cNvCxnSpPr>
              <a:cxnSpLocks/>
              <a:stCxn id="370" idx="3"/>
              <a:endCxn id="368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1C1288B-67FB-49FF-A8C2-F4A6EDE2C85D}"/>
                </a:ext>
              </a:extLst>
            </p:cNvPr>
            <p:cNvCxnSpPr>
              <a:cxnSpLocks/>
              <a:stCxn id="348" idx="6"/>
              <a:endCxn id="355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B18791C-F129-4472-A50C-F90E67014B90}"/>
                </a:ext>
              </a:extLst>
            </p:cNvPr>
            <p:cNvCxnSpPr>
              <a:cxnSpLocks/>
              <a:stCxn id="353" idx="7"/>
              <a:endCxn id="355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1431A7D-5B06-40D2-BC64-45BFAD59B258}"/>
                </a:ext>
              </a:extLst>
            </p:cNvPr>
            <p:cNvCxnSpPr>
              <a:cxnSpLocks/>
              <a:stCxn id="370" idx="6"/>
              <a:endCxn id="369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8822443-7985-4884-B922-12B4390F9F69}"/>
                </a:ext>
              </a:extLst>
            </p:cNvPr>
            <p:cNvCxnSpPr>
              <a:cxnSpLocks/>
              <a:stCxn id="352" idx="0"/>
              <a:endCxn id="368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1E92569-DFE3-41BF-A676-ACCE6D00BD9E}"/>
                </a:ext>
              </a:extLst>
            </p:cNvPr>
            <p:cNvCxnSpPr>
              <a:cxnSpLocks/>
              <a:stCxn id="369" idx="6"/>
              <a:endCxn id="355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9B545A8-C114-4117-9294-75A189766BE9}"/>
                </a:ext>
              </a:extLst>
            </p:cNvPr>
            <p:cNvCxnSpPr>
              <a:cxnSpLocks/>
              <a:stCxn id="354" idx="0"/>
              <a:endCxn id="355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FD09968-F3AF-4AB4-B815-5DD62F7F0DD7}"/>
                </a:ext>
              </a:extLst>
            </p:cNvPr>
            <p:cNvCxnSpPr>
              <a:cxnSpLocks/>
              <a:stCxn id="357" idx="1"/>
              <a:endCxn id="355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A084C56-3215-4E45-9BFF-B6BCF9AB3557}"/>
                </a:ext>
              </a:extLst>
            </p:cNvPr>
            <p:cNvCxnSpPr>
              <a:cxnSpLocks/>
              <a:stCxn id="357" idx="0"/>
              <a:endCxn id="356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022899B-0E3F-4D8B-A343-E92206D0C733}"/>
                </a:ext>
              </a:extLst>
            </p:cNvPr>
            <p:cNvCxnSpPr>
              <a:cxnSpLocks/>
              <a:stCxn id="356" idx="2"/>
              <a:endCxn id="355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9442137-4820-4211-803D-534BC33DDA6D}"/>
                </a:ext>
              </a:extLst>
            </p:cNvPr>
            <p:cNvCxnSpPr>
              <a:cxnSpLocks/>
              <a:stCxn id="356" idx="7"/>
              <a:endCxn id="364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A91E758-E61B-4FC5-85F2-830C55C63540}"/>
                </a:ext>
              </a:extLst>
            </p:cNvPr>
            <p:cNvCxnSpPr>
              <a:cxnSpLocks/>
              <a:stCxn id="356" idx="6"/>
              <a:endCxn id="363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F1B301F-987F-40B4-86D6-B769488A25B2}"/>
                </a:ext>
              </a:extLst>
            </p:cNvPr>
            <p:cNvCxnSpPr>
              <a:cxnSpLocks/>
              <a:stCxn id="363" idx="7"/>
              <a:endCxn id="364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04870BD-6092-4EC0-8B7E-D94190868DF7}"/>
                </a:ext>
              </a:extLst>
            </p:cNvPr>
            <p:cNvCxnSpPr>
              <a:cxnSpLocks/>
              <a:stCxn id="349" idx="0"/>
              <a:endCxn id="348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3076458-46DB-4F1C-B4C1-273292CA4985}"/>
                </a:ext>
              </a:extLst>
            </p:cNvPr>
            <p:cNvCxnSpPr>
              <a:cxnSpLocks/>
              <a:stCxn id="368" idx="2"/>
              <a:endCxn id="349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C304275C-7CFB-4BFB-A2E7-F7D7449B38B0}"/>
                </a:ext>
              </a:extLst>
            </p:cNvPr>
            <p:cNvCxnSpPr>
              <a:cxnSpLocks/>
              <a:stCxn id="352" idx="1"/>
              <a:endCxn id="349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AEFD43D-89EB-4BD1-B203-AE3F9F31DED0}"/>
                </a:ext>
              </a:extLst>
            </p:cNvPr>
            <p:cNvCxnSpPr>
              <a:cxnSpLocks/>
              <a:stCxn id="351" idx="7"/>
              <a:endCxn id="349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AA43E3C-3D48-467A-A166-5BFC1E172B49}"/>
                </a:ext>
              </a:extLst>
            </p:cNvPr>
            <p:cNvCxnSpPr>
              <a:cxnSpLocks/>
              <a:stCxn id="350" idx="6"/>
              <a:endCxn id="349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D240B1-A337-4D6F-8E47-2C805F51E9F9}"/>
                </a:ext>
              </a:extLst>
            </p:cNvPr>
            <p:cNvCxnSpPr>
              <a:cxnSpLocks/>
              <a:stCxn id="373" idx="7"/>
              <a:endCxn id="350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026CBB3D-CA08-4FD0-A2E6-D10D27B6545E}"/>
                </a:ext>
              </a:extLst>
            </p:cNvPr>
            <p:cNvCxnSpPr>
              <a:cxnSpLocks/>
              <a:stCxn id="373" idx="6"/>
              <a:endCxn id="351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313F9D03-C862-41F5-8725-DDA7A6B660C4}"/>
                </a:ext>
              </a:extLst>
            </p:cNvPr>
            <p:cNvCxnSpPr>
              <a:cxnSpLocks/>
              <a:stCxn id="373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D3C4416-E531-4B87-8CFE-2CA38450F6C1}"/>
                </a:ext>
              </a:extLst>
            </p:cNvPr>
            <p:cNvCxnSpPr>
              <a:cxnSpLocks/>
              <a:stCxn id="351" idx="6"/>
              <a:endCxn id="352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80CE607-6BA7-4705-8CC1-0C8BEAAB1CAA}"/>
                </a:ext>
              </a:extLst>
            </p:cNvPr>
            <p:cNvCxnSpPr>
              <a:cxnSpLocks/>
              <a:stCxn id="352" idx="6"/>
              <a:endCxn id="353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D95244B-4DD5-4369-BF77-F18CC864DCF0}"/>
                </a:ext>
              </a:extLst>
            </p:cNvPr>
            <p:cNvCxnSpPr>
              <a:cxnSpLocks/>
              <a:stCxn id="354" idx="2"/>
              <a:endCxn id="353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74C9A1E-21E0-48C2-9A3A-F764EAC907E1}"/>
                </a:ext>
              </a:extLst>
            </p:cNvPr>
            <p:cNvCxnSpPr>
              <a:cxnSpLocks/>
              <a:endCxn id="353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75FBBA3-E63A-4E64-B3E4-76A649E5A606}"/>
                </a:ext>
              </a:extLst>
            </p:cNvPr>
            <p:cNvCxnSpPr>
              <a:cxnSpLocks/>
              <a:endCxn id="353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137845B-594E-4CAA-9480-BDA1C44C7C8A}"/>
                </a:ext>
              </a:extLst>
            </p:cNvPr>
            <p:cNvCxnSpPr>
              <a:cxnSpLocks/>
              <a:endCxn id="354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5BA3D27-F60C-43AA-8E38-CE0DEC097AA3}"/>
                </a:ext>
              </a:extLst>
            </p:cNvPr>
            <p:cNvCxnSpPr>
              <a:cxnSpLocks/>
              <a:stCxn id="357" idx="2"/>
              <a:endCxn id="354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771417-3458-43AF-9245-3B7DFEC33929}"/>
                </a:ext>
              </a:extLst>
            </p:cNvPr>
            <p:cNvCxnSpPr>
              <a:cxnSpLocks/>
              <a:stCxn id="357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DA9C1C1-B1DE-42DF-8CC4-FD9C8EC1AA2A}"/>
                </a:ext>
              </a:extLst>
            </p:cNvPr>
            <p:cNvCxnSpPr>
              <a:cxnSpLocks/>
              <a:stCxn id="358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E04D319-1D62-4BAF-AA75-6A0640621801}"/>
                </a:ext>
              </a:extLst>
            </p:cNvPr>
            <p:cNvCxnSpPr>
              <a:cxnSpLocks/>
              <a:stCxn id="358" idx="2"/>
              <a:endCxn id="357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FE16B69-1BC8-40A0-A69E-650B8B442FC8}"/>
                </a:ext>
              </a:extLst>
            </p:cNvPr>
            <p:cNvCxnSpPr>
              <a:cxnSpLocks/>
              <a:stCxn id="363" idx="4"/>
              <a:endCxn id="358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4D7D3BB-EF2B-4778-A6CE-9C09903690C9}"/>
                </a:ext>
              </a:extLst>
            </p:cNvPr>
            <p:cNvCxnSpPr>
              <a:cxnSpLocks/>
              <a:stCxn id="362" idx="3"/>
              <a:endCxn id="358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0B9BFD9-A764-4191-A4D7-0041CF5E5C55}"/>
                </a:ext>
              </a:extLst>
            </p:cNvPr>
            <p:cNvCxnSpPr>
              <a:cxnSpLocks/>
              <a:stCxn id="362" idx="2"/>
              <a:endCxn id="363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6666E11-31CC-4E3B-ABA5-CEE9A1A39627}"/>
                </a:ext>
              </a:extLst>
            </p:cNvPr>
            <p:cNvCxnSpPr>
              <a:cxnSpLocks/>
              <a:stCxn id="362" idx="1"/>
              <a:endCxn id="364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6078E39-D5D8-4C17-98AD-67DD33274C2E}"/>
                </a:ext>
              </a:extLst>
            </p:cNvPr>
            <p:cNvCxnSpPr>
              <a:cxnSpLocks/>
              <a:stCxn id="360" idx="1"/>
              <a:endCxn id="364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DF623D-C796-49DA-8A33-F781316AACCA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351B872-EE15-422A-A8F7-6E5312DC62AD}"/>
                </a:ext>
              </a:extLst>
            </p:cNvPr>
            <p:cNvCxnSpPr>
              <a:cxnSpLocks/>
              <a:stCxn id="366" idx="0"/>
              <a:endCxn id="365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B03120B-9499-4F49-A5E1-B524FA57EE48}"/>
                </a:ext>
              </a:extLst>
            </p:cNvPr>
            <p:cNvCxnSpPr>
              <a:cxnSpLocks/>
              <a:endCxn id="365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D983083-0E7D-475E-8739-3DE4CCE73A16}"/>
                </a:ext>
              </a:extLst>
            </p:cNvPr>
            <p:cNvCxnSpPr>
              <a:cxnSpLocks/>
              <a:endCxn id="366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2F68CDE-683B-46B5-82E0-6FF3DEF71F49}"/>
                </a:ext>
              </a:extLst>
            </p:cNvPr>
            <p:cNvCxnSpPr>
              <a:cxnSpLocks/>
              <a:endCxn id="367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A64BFF7-D6BE-46A8-AE36-936BFBF4A639}"/>
                </a:ext>
              </a:extLst>
            </p:cNvPr>
            <p:cNvCxnSpPr>
              <a:cxnSpLocks/>
              <a:stCxn id="367" idx="3"/>
              <a:endCxn id="359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435A58C-79E3-445C-8BD1-2F29D626FA85}"/>
                </a:ext>
              </a:extLst>
            </p:cNvPr>
            <p:cNvCxnSpPr>
              <a:cxnSpLocks/>
              <a:stCxn id="367" idx="1"/>
              <a:endCxn id="360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8E4CBC3-8678-457B-94F2-827243B71B5B}"/>
                </a:ext>
              </a:extLst>
            </p:cNvPr>
            <p:cNvCxnSpPr>
              <a:cxnSpLocks/>
              <a:stCxn id="366" idx="2"/>
              <a:endCxn id="360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AFD3C6A-A962-48C5-AA08-9B4D5F3734A6}"/>
                </a:ext>
              </a:extLst>
            </p:cNvPr>
            <p:cNvCxnSpPr>
              <a:cxnSpLocks/>
              <a:stCxn id="365" idx="3"/>
              <a:endCxn id="360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96AC39A-D74C-4075-BA77-1086AF7165C5}"/>
                </a:ext>
              </a:extLst>
            </p:cNvPr>
            <p:cNvCxnSpPr>
              <a:cxnSpLocks/>
              <a:stCxn id="365" idx="2"/>
              <a:endCxn id="361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E9CF8B0-DC79-42F8-A779-FC9B9FAACF94}"/>
                </a:ext>
              </a:extLst>
            </p:cNvPr>
            <p:cNvCxnSpPr>
              <a:cxnSpLocks/>
              <a:stCxn id="361" idx="1"/>
              <a:endCxn id="364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CE5996F-990D-403E-8FF4-988F08CB6BD8}"/>
                </a:ext>
              </a:extLst>
            </p:cNvPr>
            <p:cNvCxnSpPr>
              <a:cxnSpLocks/>
              <a:stCxn id="360" idx="2"/>
              <a:endCxn id="362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6F6F799-019F-4FD3-9941-63F24A98E21C}"/>
                </a:ext>
              </a:extLst>
            </p:cNvPr>
            <p:cNvCxnSpPr>
              <a:cxnSpLocks/>
              <a:stCxn id="359" idx="1"/>
              <a:endCxn id="362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D6A6071-3FAD-4CEB-8FCE-A4E44A0B6F6D}"/>
                </a:ext>
              </a:extLst>
            </p:cNvPr>
            <p:cNvCxnSpPr>
              <a:cxnSpLocks/>
              <a:stCxn id="362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4B491F5-CF54-4055-AB55-87A1D3AF55CF}"/>
                </a:ext>
              </a:extLst>
            </p:cNvPr>
            <p:cNvCxnSpPr>
              <a:cxnSpLocks/>
              <a:stCxn id="358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EB498DC8-2E8C-4A80-8352-22C26142D191}"/>
                </a:ext>
              </a:extLst>
            </p:cNvPr>
            <p:cNvCxnSpPr>
              <a:cxnSpLocks/>
              <a:stCxn id="359" idx="7"/>
              <a:endCxn id="360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6043F03-E02C-445F-81FD-06436EF321EC}"/>
                </a:ext>
              </a:extLst>
            </p:cNvPr>
            <p:cNvCxnSpPr>
              <a:cxnSpLocks/>
              <a:stCxn id="357" idx="7"/>
              <a:endCxn id="363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D04966A-6860-4BD6-A7BC-589DC73CE057}"/>
                </a:ext>
              </a:extLst>
            </p:cNvPr>
            <p:cNvCxnSpPr>
              <a:cxnSpLocks/>
              <a:stCxn id="367" idx="7"/>
              <a:endCxn id="366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A18F23E-B933-4E33-88CE-FDB321D1CC02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7EA665B-06CA-4753-93D1-60C92AE24913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29BDDED-7862-4F99-92F8-A229FA9A2FFD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5C2273B9-C32F-41E3-B52F-AA0C818DF32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C682D79C-623E-4313-9CC6-F89B7F15F9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3460E05A-31C9-4CF2-A89D-7DD155E3838F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95052FA1-4022-4027-A897-93478C34DE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5F52A5-BECB-4F2A-81DC-9AEDD233D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7DEA215-A670-4307-8C84-62E5227E858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6E8FE48-3ACD-47F7-AF7D-D26BF09314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35CD1D7-4303-4181-8B36-16D50460719D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9C986CA-A3F0-4A90-975D-CBFED7A96478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9043D65-A5CA-493C-B596-04ADFAE9F03F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83D471F-8440-46F1-962B-DBDBE67DF38D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127AC2C-EE34-438F-9757-7EB77D7A3BD5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E9C02D6-4622-4B21-BC9C-F3A32BC9F067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8067D17-73B5-4B79-9E18-88CA5401F9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8672B18-56A5-4232-A3A5-58BD27C0454E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FB72DE7-15BD-47AB-AD80-BEF44DD68A43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3F4F44D7-7EC1-4B69-9CD5-E6AF7928E6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96813B92-4498-4930-AA14-5A7D5172C4C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852ED40-3D25-4102-82EF-00D8F4DDEEC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92AF3E1-A3C1-46FB-8983-AFB2AEF341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CB657F66-D85B-45AA-B2B5-201961F027F1}"/>
                </a:ext>
              </a:extLst>
            </p:cNvPr>
            <p:cNvCxnSpPr>
              <a:cxnSpLocks/>
              <a:stCxn id="370" idx="2"/>
              <a:endCxn id="349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669C3E6-A566-4614-A544-F0D0C3F1BCB7}"/>
                </a:ext>
              </a:extLst>
            </p:cNvPr>
            <p:cNvCxnSpPr>
              <a:cxnSpLocks/>
              <a:stCxn id="350" idx="4"/>
              <a:endCxn id="351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BCD81B7-490B-4F31-B5BA-A6C37B65A1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B674D53-56D5-49CA-B0A8-004595274ACE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194C545D-3510-4298-B53D-0DC455E55EE2}"/>
                </a:ext>
              </a:extLst>
            </p:cNvPr>
            <p:cNvCxnSpPr>
              <a:cxnSpLocks/>
              <a:stCxn id="373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F7F00ED-DE4D-4B61-A87F-EEACDD3C255B}"/>
                </a:ext>
              </a:extLst>
            </p:cNvPr>
            <p:cNvCxnSpPr>
              <a:cxnSpLocks/>
              <a:stCxn id="373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2438A4B-2F19-4723-B463-92C59B11CF65}"/>
                </a:ext>
              </a:extLst>
            </p:cNvPr>
            <p:cNvCxnSpPr>
              <a:cxnSpLocks/>
              <a:endCxn id="350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DE4641F-06C1-4972-AB85-C3E0E55CB7D6}"/>
                </a:ext>
              </a:extLst>
            </p:cNvPr>
            <p:cNvCxnSpPr>
              <a:cxnSpLocks/>
              <a:endCxn id="357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C71A0BF-DB28-4EE7-BCE0-28C1EE7AFE8B}"/>
                </a:ext>
              </a:extLst>
            </p:cNvPr>
            <p:cNvCxnSpPr>
              <a:cxnSpLocks/>
              <a:stCxn id="350" idx="1"/>
              <a:endCxn id="380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25040BC-E62C-482F-B52E-B114A0DFCB5E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2E9FDF5-17BA-4B7E-BF18-3CE4B3A6717C}"/>
                </a:ext>
              </a:extLst>
            </p:cNvPr>
            <p:cNvCxnSpPr>
              <a:cxnSpLocks/>
              <a:stCxn id="380" idx="6"/>
              <a:endCxn id="348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25FF425-5950-4B76-A70E-03113F6BEE65}"/>
                </a:ext>
              </a:extLst>
            </p:cNvPr>
            <p:cNvCxnSpPr>
              <a:cxnSpLocks/>
              <a:endCxn id="380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7DD1E-CFA4-4472-B843-66A0725ED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Python Code </a:t>
            </a:r>
            <a:endParaRPr lang="ko-KR" altLang="en-US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30F5674B-B4CC-9191-DE0A-0977997C135F}"/>
              </a:ext>
            </a:extLst>
          </p:cNvPr>
          <p:cNvSpPr/>
          <p:nvPr/>
        </p:nvSpPr>
        <p:spPr>
          <a:xfrm>
            <a:off x="1886238" y="113255"/>
            <a:ext cx="1744858" cy="900970"/>
          </a:xfrm>
          <a:prstGeom prst="diamond">
            <a:avLst/>
          </a:prstGeom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20066-B7E9-C05A-A7A6-D94FCE76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280" y="1569954"/>
            <a:ext cx="9461238" cy="4942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A58554-3455-DEA6-4B01-A55A1C94D554}"/>
              </a:ext>
            </a:extLst>
          </p:cNvPr>
          <p:cNvSpPr txBox="1"/>
          <p:nvPr/>
        </p:nvSpPr>
        <p:spPr>
          <a:xfrm>
            <a:off x="1359282" y="1109700"/>
            <a:ext cx="984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Docker running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with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cmd: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73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B1E2486-6D5C-4317-99A0-B61659FF2AC0}"/>
              </a:ext>
            </a:extLst>
          </p:cNvPr>
          <p:cNvGrpSpPr/>
          <p:nvPr/>
        </p:nvGrpSpPr>
        <p:grpSpPr>
          <a:xfrm rot="5400000">
            <a:off x="-3010489" y="2753987"/>
            <a:ext cx="6904496" cy="1303536"/>
            <a:chOff x="-106856" y="4156895"/>
            <a:chExt cx="12313397" cy="232471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8CFDD3-8D3F-48B9-9DCD-8795A3B5BD4F}"/>
                </a:ext>
              </a:extLst>
            </p:cNvPr>
            <p:cNvCxnSpPr>
              <a:cxnSpLocks/>
              <a:stCxn id="254" idx="7"/>
              <a:endCxn id="252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DE08A2C-2744-4B6E-85B6-1E5475F01CFB}"/>
                </a:ext>
              </a:extLst>
            </p:cNvPr>
            <p:cNvCxnSpPr>
              <a:cxnSpLocks/>
              <a:stCxn id="252" idx="4"/>
              <a:endCxn id="274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6A6700A-FB3A-402E-BB7F-976DD1EEA541}"/>
                </a:ext>
              </a:extLst>
            </p:cNvPr>
            <p:cNvCxnSpPr>
              <a:cxnSpLocks/>
              <a:stCxn id="257" idx="2"/>
              <a:endCxn id="272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1868596-3166-4C40-A5D1-B0A408D7E3EF}"/>
                </a:ext>
              </a:extLst>
            </p:cNvPr>
            <p:cNvCxnSpPr>
              <a:cxnSpLocks/>
              <a:stCxn id="274" idx="5"/>
              <a:endCxn id="257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3C6052D-40CA-4EC9-A24C-7323FF928DBF}"/>
                </a:ext>
              </a:extLst>
            </p:cNvPr>
            <p:cNvCxnSpPr>
              <a:cxnSpLocks/>
              <a:stCxn id="252" idx="5"/>
              <a:endCxn id="273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EDD1A11-F63A-4EAB-906A-5D4302DC9EDD}"/>
                </a:ext>
              </a:extLst>
            </p:cNvPr>
            <p:cNvCxnSpPr>
              <a:cxnSpLocks/>
              <a:stCxn id="257" idx="0"/>
              <a:endCxn id="273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C9C6AC4-8827-4D07-B3A5-37F29B0A40C4}"/>
                </a:ext>
              </a:extLst>
            </p:cNvPr>
            <p:cNvCxnSpPr>
              <a:cxnSpLocks/>
              <a:stCxn id="274" idx="3"/>
              <a:endCxn id="272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5132A1D-ACE6-4B36-B5DA-382E7D10B2F8}"/>
                </a:ext>
              </a:extLst>
            </p:cNvPr>
            <p:cNvCxnSpPr>
              <a:cxnSpLocks/>
              <a:stCxn id="252" idx="6"/>
              <a:endCxn id="259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759A93E-C623-4E40-B645-F6801F8EB6D8}"/>
                </a:ext>
              </a:extLst>
            </p:cNvPr>
            <p:cNvCxnSpPr>
              <a:cxnSpLocks/>
              <a:stCxn id="257" idx="7"/>
              <a:endCxn id="259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AEFFE9-9318-46BA-A995-2C329AF95EE7}"/>
                </a:ext>
              </a:extLst>
            </p:cNvPr>
            <p:cNvCxnSpPr>
              <a:cxnSpLocks/>
              <a:stCxn id="274" idx="6"/>
              <a:endCxn id="273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D017744-BC3E-40C2-9762-F6A509C1C2B0}"/>
                </a:ext>
              </a:extLst>
            </p:cNvPr>
            <p:cNvCxnSpPr>
              <a:cxnSpLocks/>
              <a:stCxn id="256" idx="0"/>
              <a:endCxn id="272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9B76F1E-083A-4F5F-9266-D76745F5589C}"/>
                </a:ext>
              </a:extLst>
            </p:cNvPr>
            <p:cNvCxnSpPr>
              <a:cxnSpLocks/>
              <a:stCxn id="273" idx="6"/>
              <a:endCxn id="259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0C9F8A6-F14D-4090-8D41-CB8FDD858E88}"/>
                </a:ext>
              </a:extLst>
            </p:cNvPr>
            <p:cNvCxnSpPr>
              <a:cxnSpLocks/>
              <a:stCxn id="258" idx="0"/>
              <a:endCxn id="259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4570FE-5B8F-4570-86AC-E4B177C796D7}"/>
                </a:ext>
              </a:extLst>
            </p:cNvPr>
            <p:cNvCxnSpPr>
              <a:cxnSpLocks/>
              <a:stCxn id="261" idx="1"/>
              <a:endCxn id="259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469D72A-49A8-40BA-8850-8DD1B0ED0F4B}"/>
                </a:ext>
              </a:extLst>
            </p:cNvPr>
            <p:cNvCxnSpPr>
              <a:cxnSpLocks/>
              <a:stCxn id="261" idx="0"/>
              <a:endCxn id="260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3A7078-90EA-48F5-B9A0-1F7AAA6F3D7D}"/>
                </a:ext>
              </a:extLst>
            </p:cNvPr>
            <p:cNvCxnSpPr>
              <a:cxnSpLocks/>
              <a:stCxn id="260" idx="2"/>
              <a:endCxn id="259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A6EFDC-343A-4AE1-B8ED-19DD443EDB4C}"/>
                </a:ext>
              </a:extLst>
            </p:cNvPr>
            <p:cNvCxnSpPr>
              <a:cxnSpLocks/>
              <a:stCxn id="260" idx="7"/>
              <a:endCxn id="268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8C0652E-3F0B-44BE-A978-0934FE592C24}"/>
                </a:ext>
              </a:extLst>
            </p:cNvPr>
            <p:cNvCxnSpPr>
              <a:cxnSpLocks/>
              <a:stCxn id="260" idx="6"/>
              <a:endCxn id="267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D8B36E-5121-47C7-B5CE-E33B33447634}"/>
                </a:ext>
              </a:extLst>
            </p:cNvPr>
            <p:cNvCxnSpPr>
              <a:cxnSpLocks/>
              <a:stCxn id="267" idx="7"/>
              <a:endCxn id="268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8229037-B5FE-4979-96D5-DB3EE70AEF13}"/>
                </a:ext>
              </a:extLst>
            </p:cNvPr>
            <p:cNvCxnSpPr>
              <a:cxnSpLocks/>
              <a:stCxn id="253" idx="0"/>
              <a:endCxn id="252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7D0A6E0-823E-4756-9389-66335D20616D}"/>
                </a:ext>
              </a:extLst>
            </p:cNvPr>
            <p:cNvCxnSpPr>
              <a:cxnSpLocks/>
              <a:stCxn id="272" idx="2"/>
              <a:endCxn id="253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E4C0F76-6DBB-42F0-BB06-DB04FE261627}"/>
                </a:ext>
              </a:extLst>
            </p:cNvPr>
            <p:cNvCxnSpPr>
              <a:cxnSpLocks/>
              <a:stCxn id="256" idx="1"/>
              <a:endCxn id="253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9433C3-04EB-446A-91E3-762C0D94E1D4}"/>
                </a:ext>
              </a:extLst>
            </p:cNvPr>
            <p:cNvCxnSpPr>
              <a:cxnSpLocks/>
              <a:stCxn id="255" idx="7"/>
              <a:endCxn id="253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5EB2508-A340-4AF1-AD9A-1FA79DBADFE1}"/>
                </a:ext>
              </a:extLst>
            </p:cNvPr>
            <p:cNvCxnSpPr>
              <a:cxnSpLocks/>
              <a:stCxn id="254" idx="6"/>
              <a:endCxn id="253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BDE184-B3D4-4839-8F18-DCD615F4E3F4}"/>
                </a:ext>
              </a:extLst>
            </p:cNvPr>
            <p:cNvCxnSpPr>
              <a:cxnSpLocks/>
              <a:stCxn id="277" idx="7"/>
              <a:endCxn id="254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1137F77-880A-4882-8450-7C4D4D3D6202}"/>
                </a:ext>
              </a:extLst>
            </p:cNvPr>
            <p:cNvCxnSpPr>
              <a:cxnSpLocks/>
              <a:stCxn id="277" idx="6"/>
              <a:endCxn id="255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5780337-6668-4113-9E9C-04FF26A2045A}"/>
                </a:ext>
              </a:extLst>
            </p:cNvPr>
            <p:cNvCxnSpPr>
              <a:cxnSpLocks/>
              <a:stCxn id="277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793151-E8E7-470A-AA40-6C7275A07002}"/>
                </a:ext>
              </a:extLst>
            </p:cNvPr>
            <p:cNvCxnSpPr>
              <a:cxnSpLocks/>
              <a:stCxn id="255" idx="6"/>
              <a:endCxn id="256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ECF511C-C7DF-42C2-9C80-6401DB791CCC}"/>
                </a:ext>
              </a:extLst>
            </p:cNvPr>
            <p:cNvCxnSpPr>
              <a:cxnSpLocks/>
              <a:stCxn id="256" idx="6"/>
              <a:endCxn id="257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5A064AC-207D-4150-ADDD-F45FD8FC5A07}"/>
                </a:ext>
              </a:extLst>
            </p:cNvPr>
            <p:cNvCxnSpPr>
              <a:cxnSpLocks/>
              <a:stCxn id="258" idx="2"/>
              <a:endCxn id="257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DE9179-2BFC-4CCC-9B53-FF38E7AA859A}"/>
                </a:ext>
              </a:extLst>
            </p:cNvPr>
            <p:cNvCxnSpPr>
              <a:cxnSpLocks/>
              <a:endCxn id="257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4CD7014-109F-4977-8887-FF0FCD399306}"/>
                </a:ext>
              </a:extLst>
            </p:cNvPr>
            <p:cNvCxnSpPr>
              <a:cxnSpLocks/>
              <a:endCxn id="257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9B0F69-4102-4E58-9898-362E4BED7465}"/>
                </a:ext>
              </a:extLst>
            </p:cNvPr>
            <p:cNvCxnSpPr>
              <a:cxnSpLocks/>
              <a:endCxn id="258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AB064C9-C405-4A48-BA99-9B74B4E0F69C}"/>
                </a:ext>
              </a:extLst>
            </p:cNvPr>
            <p:cNvCxnSpPr>
              <a:cxnSpLocks/>
              <a:stCxn id="261" idx="2"/>
              <a:endCxn id="258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ADB3165-98FA-42DC-82F8-E1C0406E65B2}"/>
                </a:ext>
              </a:extLst>
            </p:cNvPr>
            <p:cNvCxnSpPr>
              <a:cxnSpLocks/>
              <a:stCxn id="261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24CB1ED-0359-4D6C-971E-AA22C595B630}"/>
                </a:ext>
              </a:extLst>
            </p:cNvPr>
            <p:cNvCxnSpPr>
              <a:cxnSpLocks/>
              <a:stCxn id="262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D3F06FA-C4C7-40A7-A667-EBDC40EDE941}"/>
                </a:ext>
              </a:extLst>
            </p:cNvPr>
            <p:cNvCxnSpPr>
              <a:cxnSpLocks/>
              <a:stCxn id="262" idx="2"/>
              <a:endCxn id="261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CD72D6-1628-4C0D-831D-74C4A74EF2E5}"/>
                </a:ext>
              </a:extLst>
            </p:cNvPr>
            <p:cNvCxnSpPr>
              <a:cxnSpLocks/>
              <a:stCxn id="267" idx="4"/>
              <a:endCxn id="262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C9B6A47-CD16-4372-A6DF-54B46AA2170C}"/>
                </a:ext>
              </a:extLst>
            </p:cNvPr>
            <p:cNvCxnSpPr>
              <a:cxnSpLocks/>
              <a:stCxn id="266" idx="3"/>
              <a:endCxn id="262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2AB4CC2-12C5-47F7-940B-FDE608C8110E}"/>
                </a:ext>
              </a:extLst>
            </p:cNvPr>
            <p:cNvCxnSpPr>
              <a:cxnSpLocks/>
              <a:stCxn id="266" idx="2"/>
              <a:endCxn id="267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DCBC7B-900F-4651-8FFF-0934DA191450}"/>
                </a:ext>
              </a:extLst>
            </p:cNvPr>
            <p:cNvCxnSpPr>
              <a:cxnSpLocks/>
              <a:stCxn id="266" idx="1"/>
              <a:endCxn id="268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1664A1-9F90-44DA-99BD-CC90A8BE94B0}"/>
                </a:ext>
              </a:extLst>
            </p:cNvPr>
            <p:cNvCxnSpPr>
              <a:cxnSpLocks/>
              <a:stCxn id="264" idx="1"/>
              <a:endCxn id="268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C589C42-46FA-4AF2-8D93-ABFED1984727}"/>
                </a:ext>
              </a:extLst>
            </p:cNvPr>
            <p:cNvCxnSpPr>
              <a:cxnSpLocks/>
              <a:stCxn id="264" idx="0"/>
              <a:endCxn id="265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E309CAC-C2E4-47E0-98EE-01CABEEF0BAB}"/>
                </a:ext>
              </a:extLst>
            </p:cNvPr>
            <p:cNvCxnSpPr>
              <a:cxnSpLocks/>
              <a:stCxn id="270" idx="0"/>
              <a:endCxn id="269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6D2E46-1F9C-4DF6-A7FE-2CCDC4917C63}"/>
                </a:ext>
              </a:extLst>
            </p:cNvPr>
            <p:cNvCxnSpPr>
              <a:cxnSpLocks/>
              <a:endCxn id="269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9F3D967-9B4D-4CF1-B347-75DFD8C88D29}"/>
                </a:ext>
              </a:extLst>
            </p:cNvPr>
            <p:cNvCxnSpPr>
              <a:cxnSpLocks/>
              <a:endCxn id="270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B08033A-0D96-4AF8-BAE6-191187853DB3}"/>
                </a:ext>
              </a:extLst>
            </p:cNvPr>
            <p:cNvCxnSpPr>
              <a:cxnSpLocks/>
              <a:endCxn id="271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DF28E0-4062-4E03-A21B-D57868B8CCC2}"/>
                </a:ext>
              </a:extLst>
            </p:cNvPr>
            <p:cNvCxnSpPr>
              <a:cxnSpLocks/>
              <a:stCxn id="271" idx="3"/>
              <a:endCxn id="263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792EA31-E377-48CE-896F-C1E3AB0EB691}"/>
                </a:ext>
              </a:extLst>
            </p:cNvPr>
            <p:cNvCxnSpPr>
              <a:cxnSpLocks/>
              <a:stCxn id="271" idx="1"/>
              <a:endCxn id="264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6CF1921-3576-46A4-BBAE-40875448CF9A}"/>
                </a:ext>
              </a:extLst>
            </p:cNvPr>
            <p:cNvCxnSpPr>
              <a:cxnSpLocks/>
              <a:stCxn id="270" idx="2"/>
              <a:endCxn id="264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02E6602-0EAE-4EA2-A2A2-E1256CD208AF}"/>
                </a:ext>
              </a:extLst>
            </p:cNvPr>
            <p:cNvCxnSpPr>
              <a:cxnSpLocks/>
              <a:stCxn id="269" idx="3"/>
              <a:endCxn id="264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422647F-118F-4FA5-AC8B-5D9121135908}"/>
                </a:ext>
              </a:extLst>
            </p:cNvPr>
            <p:cNvCxnSpPr>
              <a:cxnSpLocks/>
              <a:stCxn id="269" idx="2"/>
              <a:endCxn id="265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0B67662-73C5-4DBA-A5C4-EF73B46AC9F9}"/>
                </a:ext>
              </a:extLst>
            </p:cNvPr>
            <p:cNvCxnSpPr>
              <a:cxnSpLocks/>
              <a:stCxn id="265" idx="1"/>
              <a:endCxn id="268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6FB2FFC-B2F9-4475-A861-CBDB83DBEBB6}"/>
                </a:ext>
              </a:extLst>
            </p:cNvPr>
            <p:cNvCxnSpPr>
              <a:cxnSpLocks/>
              <a:stCxn id="264" idx="2"/>
              <a:endCxn id="266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2E154A6-A0F6-416B-B951-B3BCFDC3C221}"/>
                </a:ext>
              </a:extLst>
            </p:cNvPr>
            <p:cNvCxnSpPr>
              <a:cxnSpLocks/>
              <a:stCxn id="263" idx="1"/>
              <a:endCxn id="266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F4B986-E5B7-4D80-A90E-F06074F96078}"/>
                </a:ext>
              </a:extLst>
            </p:cNvPr>
            <p:cNvCxnSpPr>
              <a:cxnSpLocks/>
              <a:stCxn id="266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264D5A2-7401-4A9E-82A7-94794E9F4014}"/>
                </a:ext>
              </a:extLst>
            </p:cNvPr>
            <p:cNvCxnSpPr>
              <a:cxnSpLocks/>
              <a:stCxn id="262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045E857-BDF7-49E3-B78A-995D575F63EF}"/>
                </a:ext>
              </a:extLst>
            </p:cNvPr>
            <p:cNvCxnSpPr>
              <a:cxnSpLocks/>
              <a:stCxn id="263" idx="7"/>
              <a:endCxn id="264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C5B167D-3A70-46F4-9C22-61C3222A9B7F}"/>
                </a:ext>
              </a:extLst>
            </p:cNvPr>
            <p:cNvCxnSpPr>
              <a:cxnSpLocks/>
              <a:stCxn id="261" idx="7"/>
              <a:endCxn id="267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395B799-5D1D-4AAA-8650-70F2C8B0BFBC}"/>
                </a:ext>
              </a:extLst>
            </p:cNvPr>
            <p:cNvCxnSpPr>
              <a:cxnSpLocks/>
              <a:stCxn id="271" idx="7"/>
              <a:endCxn id="270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D98510-ADB3-4503-835F-4AFDCE7B8005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E4E644C-5E70-4D21-9B97-948CC04187F7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0BED893-C32F-477D-92E7-11B2B39D931C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C13752F-79C7-4DFF-A3BC-785002A431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33F4A3B-969E-49C9-8A21-AFFB0CEB715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8AC24CD-3496-41FD-B063-04CAA860AB1C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74DBB6D-AD6D-41FC-8CE5-41F803EA00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1D1CBC4-3219-47B7-84CB-6C82DE430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BB40006-A56C-4DB7-9458-4DF22A8FEED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9E2C47-F46D-4B3D-B625-8C1F93726B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5ED644E-79F8-42A5-BFEF-02CA9CDF0FA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63F2E6-7D34-485D-8FBA-6A15D460B6D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38BFA5F-FC7C-467B-9899-F4A3E3622B6D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7DEFC0D-CB42-4B49-93CE-F9A700B8737F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1B45338-D514-4610-B4E8-9CD6E1160907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9BC65E9-6EFC-4A48-8361-C3E53ED3B6B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7AA1F71-2580-47EC-BD8D-A5C6886701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5FE1B76-FE49-45F2-8E0C-4072E474AAC8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FED7F88-A69F-4272-85EB-4E94699B027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5AE1369-2F95-4142-B99C-C507BA77B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80E0E65-9AB5-4E68-8C7F-2839AB372F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B8055319-84D6-490E-AE79-BF90B29C1FA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91ED6DB-1E31-43FD-B9AF-02F05D63D3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1E0C6D4-1F12-4994-8B42-878A44BDFC3F}"/>
                </a:ext>
              </a:extLst>
            </p:cNvPr>
            <p:cNvCxnSpPr>
              <a:cxnSpLocks/>
              <a:stCxn id="274" idx="2"/>
              <a:endCxn id="253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13F7E6F-4E9C-4069-93D0-82C9AC765762}"/>
                </a:ext>
              </a:extLst>
            </p:cNvPr>
            <p:cNvCxnSpPr>
              <a:cxnSpLocks/>
              <a:stCxn id="254" idx="4"/>
              <a:endCxn id="255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258F2B1-B912-4999-9B94-EBCEE4AAC2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EE73AEA-D458-4A9E-816B-0635F1DAB0CE}"/>
                </a:ext>
              </a:extLst>
            </p:cNvPr>
            <p:cNvCxnSpPr>
              <a:cxnSpLocks/>
              <a:stCxn id="277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1772180-FBD7-4E16-9F0A-7C213C404B8C}"/>
                </a:ext>
              </a:extLst>
            </p:cNvPr>
            <p:cNvCxnSpPr>
              <a:cxnSpLocks/>
              <a:stCxn id="277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5408C6B-3C8F-42F3-90DF-272C834A35BA}"/>
                </a:ext>
              </a:extLst>
            </p:cNvPr>
            <p:cNvCxnSpPr>
              <a:cxnSpLocks/>
              <a:stCxn id="277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7207DA9-F84E-4A76-B434-A160BE29F167}"/>
                </a:ext>
              </a:extLst>
            </p:cNvPr>
            <p:cNvCxnSpPr>
              <a:cxnSpLocks/>
              <a:endCxn id="254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9C55384-93D7-405E-8771-4548FB1EDD89}"/>
                </a:ext>
              </a:extLst>
            </p:cNvPr>
            <p:cNvCxnSpPr>
              <a:cxnSpLocks/>
              <a:endCxn id="261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96CC90C-7C1A-4A82-9CB4-21080734AE04}"/>
                </a:ext>
              </a:extLst>
            </p:cNvPr>
            <p:cNvCxnSpPr>
              <a:cxnSpLocks/>
              <a:stCxn id="254" idx="1"/>
              <a:endCxn id="284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A54ED78-749E-4072-9277-D321E3347619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53A39B0-0BD3-476A-9570-DFA200653C38}"/>
                </a:ext>
              </a:extLst>
            </p:cNvPr>
            <p:cNvCxnSpPr>
              <a:cxnSpLocks/>
              <a:stCxn id="284" idx="6"/>
              <a:endCxn id="252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BD8D7A7-7109-452B-AD52-50FE83299DDF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7E61FE5-7795-4DB3-963D-6D903F4493E6}"/>
              </a:ext>
            </a:extLst>
          </p:cNvPr>
          <p:cNvGrpSpPr/>
          <p:nvPr/>
        </p:nvGrpSpPr>
        <p:grpSpPr>
          <a:xfrm rot="16200000">
            <a:off x="8134365" y="2800480"/>
            <a:ext cx="6904496" cy="1303536"/>
            <a:chOff x="-106856" y="4156895"/>
            <a:chExt cx="12313397" cy="2324710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9A55A40-3116-43A7-BADE-DBA808EC53EB}"/>
                </a:ext>
              </a:extLst>
            </p:cNvPr>
            <p:cNvCxnSpPr>
              <a:cxnSpLocks/>
              <a:stCxn id="350" idx="7"/>
              <a:endCxn id="348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BC20C8-6C57-44BB-9AE1-16A1ACF58CD8}"/>
                </a:ext>
              </a:extLst>
            </p:cNvPr>
            <p:cNvCxnSpPr>
              <a:cxnSpLocks/>
              <a:stCxn id="348" idx="4"/>
              <a:endCxn id="370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62CF5B2-D36F-4E6D-BD17-A6D0D5BC0933}"/>
                </a:ext>
              </a:extLst>
            </p:cNvPr>
            <p:cNvCxnSpPr>
              <a:cxnSpLocks/>
              <a:stCxn id="353" idx="2"/>
              <a:endCxn id="368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15D50A1-5F14-420A-9DE4-892B15387B19}"/>
                </a:ext>
              </a:extLst>
            </p:cNvPr>
            <p:cNvCxnSpPr>
              <a:cxnSpLocks/>
              <a:stCxn id="370" idx="5"/>
              <a:endCxn id="353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48DF82B-0F05-4404-93FB-E111F681A440}"/>
                </a:ext>
              </a:extLst>
            </p:cNvPr>
            <p:cNvCxnSpPr>
              <a:cxnSpLocks/>
              <a:stCxn id="348" idx="5"/>
              <a:endCxn id="369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94D01ED-7EC8-421C-A309-ED0956955927}"/>
                </a:ext>
              </a:extLst>
            </p:cNvPr>
            <p:cNvCxnSpPr>
              <a:cxnSpLocks/>
              <a:stCxn id="353" idx="0"/>
              <a:endCxn id="369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5C6250B-E025-4B96-B7E9-88EA61CC06EA}"/>
                </a:ext>
              </a:extLst>
            </p:cNvPr>
            <p:cNvCxnSpPr>
              <a:cxnSpLocks/>
              <a:stCxn id="370" idx="3"/>
              <a:endCxn id="368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1C1288B-67FB-49FF-A8C2-F4A6EDE2C85D}"/>
                </a:ext>
              </a:extLst>
            </p:cNvPr>
            <p:cNvCxnSpPr>
              <a:cxnSpLocks/>
              <a:stCxn id="348" idx="6"/>
              <a:endCxn id="355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B18791C-F129-4472-A50C-F90E67014B90}"/>
                </a:ext>
              </a:extLst>
            </p:cNvPr>
            <p:cNvCxnSpPr>
              <a:cxnSpLocks/>
              <a:stCxn id="353" idx="7"/>
              <a:endCxn id="355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1431A7D-5B06-40D2-BC64-45BFAD59B258}"/>
                </a:ext>
              </a:extLst>
            </p:cNvPr>
            <p:cNvCxnSpPr>
              <a:cxnSpLocks/>
              <a:stCxn id="370" idx="6"/>
              <a:endCxn id="369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8822443-7985-4884-B922-12B4390F9F69}"/>
                </a:ext>
              </a:extLst>
            </p:cNvPr>
            <p:cNvCxnSpPr>
              <a:cxnSpLocks/>
              <a:stCxn id="352" idx="0"/>
              <a:endCxn id="368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1E92569-DFE3-41BF-A676-ACCE6D00BD9E}"/>
                </a:ext>
              </a:extLst>
            </p:cNvPr>
            <p:cNvCxnSpPr>
              <a:cxnSpLocks/>
              <a:stCxn id="369" idx="6"/>
              <a:endCxn id="355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9B545A8-C114-4117-9294-75A189766BE9}"/>
                </a:ext>
              </a:extLst>
            </p:cNvPr>
            <p:cNvCxnSpPr>
              <a:cxnSpLocks/>
              <a:stCxn id="354" idx="0"/>
              <a:endCxn id="355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FD09968-F3AF-4AB4-B815-5DD62F7F0DD7}"/>
                </a:ext>
              </a:extLst>
            </p:cNvPr>
            <p:cNvCxnSpPr>
              <a:cxnSpLocks/>
              <a:stCxn id="357" idx="1"/>
              <a:endCxn id="355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A084C56-3215-4E45-9BFF-B6BCF9AB3557}"/>
                </a:ext>
              </a:extLst>
            </p:cNvPr>
            <p:cNvCxnSpPr>
              <a:cxnSpLocks/>
              <a:stCxn id="357" idx="0"/>
              <a:endCxn id="356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022899B-0E3F-4D8B-A343-E92206D0C733}"/>
                </a:ext>
              </a:extLst>
            </p:cNvPr>
            <p:cNvCxnSpPr>
              <a:cxnSpLocks/>
              <a:stCxn id="356" idx="2"/>
              <a:endCxn id="355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9442137-4820-4211-803D-534BC33DDA6D}"/>
                </a:ext>
              </a:extLst>
            </p:cNvPr>
            <p:cNvCxnSpPr>
              <a:cxnSpLocks/>
              <a:stCxn id="356" idx="7"/>
              <a:endCxn id="364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A91E758-E61B-4FC5-85F2-830C55C63540}"/>
                </a:ext>
              </a:extLst>
            </p:cNvPr>
            <p:cNvCxnSpPr>
              <a:cxnSpLocks/>
              <a:stCxn id="356" idx="6"/>
              <a:endCxn id="363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F1B301F-987F-40B4-86D6-B769488A25B2}"/>
                </a:ext>
              </a:extLst>
            </p:cNvPr>
            <p:cNvCxnSpPr>
              <a:cxnSpLocks/>
              <a:stCxn id="363" idx="7"/>
              <a:endCxn id="364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04870BD-6092-4EC0-8B7E-D94190868DF7}"/>
                </a:ext>
              </a:extLst>
            </p:cNvPr>
            <p:cNvCxnSpPr>
              <a:cxnSpLocks/>
              <a:stCxn id="349" idx="0"/>
              <a:endCxn id="348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3076458-46DB-4F1C-B4C1-273292CA4985}"/>
                </a:ext>
              </a:extLst>
            </p:cNvPr>
            <p:cNvCxnSpPr>
              <a:cxnSpLocks/>
              <a:stCxn id="368" idx="2"/>
              <a:endCxn id="349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C304275C-7CFB-4BFB-A2E7-F7D7449B38B0}"/>
                </a:ext>
              </a:extLst>
            </p:cNvPr>
            <p:cNvCxnSpPr>
              <a:cxnSpLocks/>
              <a:stCxn id="352" idx="1"/>
              <a:endCxn id="349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AEFD43D-89EB-4BD1-B203-AE3F9F31DED0}"/>
                </a:ext>
              </a:extLst>
            </p:cNvPr>
            <p:cNvCxnSpPr>
              <a:cxnSpLocks/>
              <a:stCxn id="351" idx="7"/>
              <a:endCxn id="349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AA43E3C-3D48-467A-A166-5BFC1E172B49}"/>
                </a:ext>
              </a:extLst>
            </p:cNvPr>
            <p:cNvCxnSpPr>
              <a:cxnSpLocks/>
              <a:stCxn id="350" idx="6"/>
              <a:endCxn id="349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D240B1-A337-4D6F-8E47-2C805F51E9F9}"/>
                </a:ext>
              </a:extLst>
            </p:cNvPr>
            <p:cNvCxnSpPr>
              <a:cxnSpLocks/>
              <a:stCxn id="373" idx="7"/>
              <a:endCxn id="350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026CBB3D-CA08-4FD0-A2E6-D10D27B6545E}"/>
                </a:ext>
              </a:extLst>
            </p:cNvPr>
            <p:cNvCxnSpPr>
              <a:cxnSpLocks/>
              <a:stCxn id="373" idx="6"/>
              <a:endCxn id="351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313F9D03-C862-41F5-8725-DDA7A6B660C4}"/>
                </a:ext>
              </a:extLst>
            </p:cNvPr>
            <p:cNvCxnSpPr>
              <a:cxnSpLocks/>
              <a:stCxn id="373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D3C4416-E531-4B87-8CFE-2CA38450F6C1}"/>
                </a:ext>
              </a:extLst>
            </p:cNvPr>
            <p:cNvCxnSpPr>
              <a:cxnSpLocks/>
              <a:stCxn id="351" idx="6"/>
              <a:endCxn id="352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80CE607-6BA7-4705-8CC1-0C8BEAAB1CAA}"/>
                </a:ext>
              </a:extLst>
            </p:cNvPr>
            <p:cNvCxnSpPr>
              <a:cxnSpLocks/>
              <a:stCxn id="352" idx="6"/>
              <a:endCxn id="353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D95244B-4DD5-4369-BF77-F18CC864DCF0}"/>
                </a:ext>
              </a:extLst>
            </p:cNvPr>
            <p:cNvCxnSpPr>
              <a:cxnSpLocks/>
              <a:stCxn id="354" idx="2"/>
              <a:endCxn id="353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74C9A1E-21E0-48C2-9A3A-F764EAC907E1}"/>
                </a:ext>
              </a:extLst>
            </p:cNvPr>
            <p:cNvCxnSpPr>
              <a:cxnSpLocks/>
              <a:endCxn id="353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75FBBA3-E63A-4E64-B3E4-76A649E5A606}"/>
                </a:ext>
              </a:extLst>
            </p:cNvPr>
            <p:cNvCxnSpPr>
              <a:cxnSpLocks/>
              <a:endCxn id="353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137845B-594E-4CAA-9480-BDA1C44C7C8A}"/>
                </a:ext>
              </a:extLst>
            </p:cNvPr>
            <p:cNvCxnSpPr>
              <a:cxnSpLocks/>
              <a:endCxn id="354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5BA3D27-F60C-43AA-8E38-CE0DEC097AA3}"/>
                </a:ext>
              </a:extLst>
            </p:cNvPr>
            <p:cNvCxnSpPr>
              <a:cxnSpLocks/>
              <a:stCxn id="357" idx="2"/>
              <a:endCxn id="354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771417-3458-43AF-9245-3B7DFEC33929}"/>
                </a:ext>
              </a:extLst>
            </p:cNvPr>
            <p:cNvCxnSpPr>
              <a:cxnSpLocks/>
              <a:stCxn id="357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DA9C1C1-B1DE-42DF-8CC4-FD9C8EC1AA2A}"/>
                </a:ext>
              </a:extLst>
            </p:cNvPr>
            <p:cNvCxnSpPr>
              <a:cxnSpLocks/>
              <a:stCxn id="358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E04D319-1D62-4BAF-AA75-6A0640621801}"/>
                </a:ext>
              </a:extLst>
            </p:cNvPr>
            <p:cNvCxnSpPr>
              <a:cxnSpLocks/>
              <a:stCxn id="358" idx="2"/>
              <a:endCxn id="357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FE16B69-1BC8-40A0-A69E-650B8B442FC8}"/>
                </a:ext>
              </a:extLst>
            </p:cNvPr>
            <p:cNvCxnSpPr>
              <a:cxnSpLocks/>
              <a:stCxn id="363" idx="4"/>
              <a:endCxn id="358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4D7D3BB-EF2B-4778-A6CE-9C09903690C9}"/>
                </a:ext>
              </a:extLst>
            </p:cNvPr>
            <p:cNvCxnSpPr>
              <a:cxnSpLocks/>
              <a:stCxn id="362" idx="3"/>
              <a:endCxn id="358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0B9BFD9-A764-4191-A4D7-0041CF5E5C55}"/>
                </a:ext>
              </a:extLst>
            </p:cNvPr>
            <p:cNvCxnSpPr>
              <a:cxnSpLocks/>
              <a:stCxn id="362" idx="2"/>
              <a:endCxn id="363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6666E11-31CC-4E3B-ABA5-CEE9A1A39627}"/>
                </a:ext>
              </a:extLst>
            </p:cNvPr>
            <p:cNvCxnSpPr>
              <a:cxnSpLocks/>
              <a:stCxn id="362" idx="1"/>
              <a:endCxn id="364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6078E39-D5D8-4C17-98AD-67DD33274C2E}"/>
                </a:ext>
              </a:extLst>
            </p:cNvPr>
            <p:cNvCxnSpPr>
              <a:cxnSpLocks/>
              <a:stCxn id="360" idx="1"/>
              <a:endCxn id="364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DF623D-C796-49DA-8A33-F781316AACCA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351B872-EE15-422A-A8F7-6E5312DC62AD}"/>
                </a:ext>
              </a:extLst>
            </p:cNvPr>
            <p:cNvCxnSpPr>
              <a:cxnSpLocks/>
              <a:stCxn id="366" idx="0"/>
              <a:endCxn id="365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B03120B-9499-4F49-A5E1-B524FA57EE48}"/>
                </a:ext>
              </a:extLst>
            </p:cNvPr>
            <p:cNvCxnSpPr>
              <a:cxnSpLocks/>
              <a:endCxn id="365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D983083-0E7D-475E-8739-3DE4CCE73A16}"/>
                </a:ext>
              </a:extLst>
            </p:cNvPr>
            <p:cNvCxnSpPr>
              <a:cxnSpLocks/>
              <a:endCxn id="366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2F68CDE-683B-46B5-82E0-6FF3DEF71F49}"/>
                </a:ext>
              </a:extLst>
            </p:cNvPr>
            <p:cNvCxnSpPr>
              <a:cxnSpLocks/>
              <a:endCxn id="367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A64BFF7-D6BE-46A8-AE36-936BFBF4A639}"/>
                </a:ext>
              </a:extLst>
            </p:cNvPr>
            <p:cNvCxnSpPr>
              <a:cxnSpLocks/>
              <a:stCxn id="367" idx="3"/>
              <a:endCxn id="359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435A58C-79E3-445C-8BD1-2F29D626FA85}"/>
                </a:ext>
              </a:extLst>
            </p:cNvPr>
            <p:cNvCxnSpPr>
              <a:cxnSpLocks/>
              <a:stCxn id="367" idx="1"/>
              <a:endCxn id="360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8E4CBC3-8678-457B-94F2-827243B71B5B}"/>
                </a:ext>
              </a:extLst>
            </p:cNvPr>
            <p:cNvCxnSpPr>
              <a:cxnSpLocks/>
              <a:stCxn id="366" idx="2"/>
              <a:endCxn id="360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AFD3C6A-A962-48C5-AA08-9B4D5F3734A6}"/>
                </a:ext>
              </a:extLst>
            </p:cNvPr>
            <p:cNvCxnSpPr>
              <a:cxnSpLocks/>
              <a:stCxn id="365" idx="3"/>
              <a:endCxn id="360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96AC39A-D74C-4075-BA77-1086AF7165C5}"/>
                </a:ext>
              </a:extLst>
            </p:cNvPr>
            <p:cNvCxnSpPr>
              <a:cxnSpLocks/>
              <a:stCxn id="365" idx="2"/>
              <a:endCxn id="361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E9CF8B0-DC79-42F8-A779-FC9B9FAACF94}"/>
                </a:ext>
              </a:extLst>
            </p:cNvPr>
            <p:cNvCxnSpPr>
              <a:cxnSpLocks/>
              <a:stCxn id="361" idx="1"/>
              <a:endCxn id="364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CE5996F-990D-403E-8FF4-988F08CB6BD8}"/>
                </a:ext>
              </a:extLst>
            </p:cNvPr>
            <p:cNvCxnSpPr>
              <a:cxnSpLocks/>
              <a:stCxn id="360" idx="2"/>
              <a:endCxn id="362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6F6F799-019F-4FD3-9941-63F24A98E21C}"/>
                </a:ext>
              </a:extLst>
            </p:cNvPr>
            <p:cNvCxnSpPr>
              <a:cxnSpLocks/>
              <a:stCxn id="359" idx="1"/>
              <a:endCxn id="362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D6A6071-3FAD-4CEB-8FCE-A4E44A0B6F6D}"/>
                </a:ext>
              </a:extLst>
            </p:cNvPr>
            <p:cNvCxnSpPr>
              <a:cxnSpLocks/>
              <a:stCxn id="362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4B491F5-CF54-4055-AB55-87A1D3AF55CF}"/>
                </a:ext>
              </a:extLst>
            </p:cNvPr>
            <p:cNvCxnSpPr>
              <a:cxnSpLocks/>
              <a:stCxn id="358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EB498DC8-2E8C-4A80-8352-22C26142D191}"/>
                </a:ext>
              </a:extLst>
            </p:cNvPr>
            <p:cNvCxnSpPr>
              <a:cxnSpLocks/>
              <a:stCxn id="359" idx="7"/>
              <a:endCxn id="360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6043F03-E02C-445F-81FD-06436EF321EC}"/>
                </a:ext>
              </a:extLst>
            </p:cNvPr>
            <p:cNvCxnSpPr>
              <a:cxnSpLocks/>
              <a:stCxn id="357" idx="7"/>
              <a:endCxn id="363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D04966A-6860-4BD6-A7BC-589DC73CE057}"/>
                </a:ext>
              </a:extLst>
            </p:cNvPr>
            <p:cNvCxnSpPr>
              <a:cxnSpLocks/>
              <a:stCxn id="367" idx="7"/>
              <a:endCxn id="366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A18F23E-B933-4E33-88CE-FDB321D1CC02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7EA665B-06CA-4753-93D1-60C92AE24913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29BDDED-7862-4F99-92F8-A229FA9A2FFD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5C2273B9-C32F-41E3-B52F-AA0C818DF32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C682D79C-623E-4313-9CC6-F89B7F15F9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3460E05A-31C9-4CF2-A89D-7DD155E3838F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95052FA1-4022-4027-A897-93478C34DE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5F52A5-BECB-4F2A-81DC-9AEDD233D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7DEA215-A670-4307-8C84-62E5227E858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6E8FE48-3ACD-47F7-AF7D-D26BF09314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35CD1D7-4303-4181-8B36-16D50460719D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9C986CA-A3F0-4A90-975D-CBFED7A96478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9043D65-A5CA-493C-B596-04ADFAE9F03F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83D471F-8440-46F1-962B-DBDBE67DF38D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127AC2C-EE34-438F-9757-7EB77D7A3BD5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E9C02D6-4622-4B21-BC9C-F3A32BC9F067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8067D17-73B5-4B79-9E18-88CA5401F9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8672B18-56A5-4232-A3A5-58BD27C0454E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FB72DE7-15BD-47AB-AD80-BEF44DD68A43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3F4F44D7-7EC1-4B69-9CD5-E6AF7928E6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96813B92-4498-4930-AA14-5A7D5172C4C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852ED40-3D25-4102-82EF-00D8F4DDEEC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92AF3E1-A3C1-46FB-8983-AFB2AEF341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CB657F66-D85B-45AA-B2B5-201961F027F1}"/>
                </a:ext>
              </a:extLst>
            </p:cNvPr>
            <p:cNvCxnSpPr>
              <a:cxnSpLocks/>
              <a:stCxn id="370" idx="2"/>
              <a:endCxn id="349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669C3E6-A566-4614-A544-F0D0C3F1BCB7}"/>
                </a:ext>
              </a:extLst>
            </p:cNvPr>
            <p:cNvCxnSpPr>
              <a:cxnSpLocks/>
              <a:stCxn id="350" idx="4"/>
              <a:endCxn id="351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BCD81B7-490B-4F31-B5BA-A6C37B65A1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B674D53-56D5-49CA-B0A8-004595274ACE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194C545D-3510-4298-B53D-0DC455E55EE2}"/>
                </a:ext>
              </a:extLst>
            </p:cNvPr>
            <p:cNvCxnSpPr>
              <a:cxnSpLocks/>
              <a:stCxn id="373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F7F00ED-DE4D-4B61-A87F-EEACDD3C255B}"/>
                </a:ext>
              </a:extLst>
            </p:cNvPr>
            <p:cNvCxnSpPr>
              <a:cxnSpLocks/>
              <a:stCxn id="373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2438A4B-2F19-4723-B463-92C59B11CF65}"/>
                </a:ext>
              </a:extLst>
            </p:cNvPr>
            <p:cNvCxnSpPr>
              <a:cxnSpLocks/>
              <a:endCxn id="350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DE4641F-06C1-4972-AB85-C3E0E55CB7D6}"/>
                </a:ext>
              </a:extLst>
            </p:cNvPr>
            <p:cNvCxnSpPr>
              <a:cxnSpLocks/>
              <a:endCxn id="357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C71A0BF-DB28-4EE7-BCE0-28C1EE7AFE8B}"/>
                </a:ext>
              </a:extLst>
            </p:cNvPr>
            <p:cNvCxnSpPr>
              <a:cxnSpLocks/>
              <a:stCxn id="350" idx="1"/>
              <a:endCxn id="380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25040BC-E62C-482F-B52E-B114A0DFCB5E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2E9FDF5-17BA-4B7E-BF18-3CE4B3A6717C}"/>
                </a:ext>
              </a:extLst>
            </p:cNvPr>
            <p:cNvCxnSpPr>
              <a:cxnSpLocks/>
              <a:stCxn id="380" idx="6"/>
              <a:endCxn id="348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25FF425-5950-4B76-A70E-03113F6BEE65}"/>
                </a:ext>
              </a:extLst>
            </p:cNvPr>
            <p:cNvCxnSpPr>
              <a:cxnSpLocks/>
              <a:endCxn id="380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7DD1E-CFA4-4472-B843-66A0725ED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FastAPI</a:t>
            </a:r>
            <a:endParaRPr lang="ko-KR" altLang="en-US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A9CBC9C-9519-4C2C-A44C-5AB8D10EEC14}"/>
              </a:ext>
            </a:extLst>
          </p:cNvPr>
          <p:cNvSpPr txBox="1"/>
          <p:nvPr/>
        </p:nvSpPr>
        <p:spPr>
          <a:xfrm>
            <a:off x="1273146" y="1035808"/>
            <a:ext cx="98404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Fast API operates on port 8000 within the Docker container</a:t>
            </a:r>
            <a:endParaRPr lang="en-US" altLang="ko-KR" dirty="0">
              <a:solidFill>
                <a:srgbClr val="FF0000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User Authentication with JWT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Functionality: Implements JWT for API security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Process: Users log in to obtain a token for subsequent API calls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Fetching Daily Prices from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Binance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Function: Retrieves daily prices from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Binance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Variable: Date parameter specifies the specific 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ARIMA Prediction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Function: Runs ARIMA prediction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Output: Predicts prices for the next 7 days, stored in the prediction table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Plotting Predicted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Function: Implements visualization of predicted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results.Display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: Plots predicted prices alongside actual last 7 days' prices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E2F4EB1-FAC0-4FE8-ADAF-77444392431B}"/>
              </a:ext>
            </a:extLst>
          </p:cNvPr>
          <p:cNvSpPr/>
          <p:nvPr/>
        </p:nvSpPr>
        <p:spPr>
          <a:xfrm>
            <a:off x="2124286" y="8153"/>
            <a:ext cx="1744858" cy="1129330"/>
          </a:xfrm>
          <a:prstGeom prst="diamond">
            <a:avLst/>
          </a:prstGeom>
          <a:solidFill>
            <a:schemeClr val="accent2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2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</a:t>
            </a:r>
          </a:p>
        </p:txBody>
      </p:sp>
    </p:spTree>
    <p:extLst>
      <p:ext uri="{BB962C8B-B14F-4D97-AF65-F5344CB8AC3E}">
        <p14:creationId xmlns:p14="http://schemas.microsoft.com/office/powerpoint/2010/main" val="356267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B1E2486-6D5C-4317-99A0-B61659FF2AC0}"/>
              </a:ext>
            </a:extLst>
          </p:cNvPr>
          <p:cNvGrpSpPr/>
          <p:nvPr/>
        </p:nvGrpSpPr>
        <p:grpSpPr>
          <a:xfrm rot="5400000">
            <a:off x="-3010489" y="2753987"/>
            <a:ext cx="6904496" cy="1303536"/>
            <a:chOff x="-106856" y="4156895"/>
            <a:chExt cx="12313397" cy="232471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8CFDD3-8D3F-48B9-9DCD-8795A3B5BD4F}"/>
                </a:ext>
              </a:extLst>
            </p:cNvPr>
            <p:cNvCxnSpPr>
              <a:cxnSpLocks/>
              <a:stCxn id="254" idx="7"/>
              <a:endCxn id="252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DE08A2C-2744-4B6E-85B6-1E5475F01CFB}"/>
                </a:ext>
              </a:extLst>
            </p:cNvPr>
            <p:cNvCxnSpPr>
              <a:cxnSpLocks/>
              <a:stCxn id="252" idx="4"/>
              <a:endCxn id="274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6A6700A-FB3A-402E-BB7F-976DD1EEA541}"/>
                </a:ext>
              </a:extLst>
            </p:cNvPr>
            <p:cNvCxnSpPr>
              <a:cxnSpLocks/>
              <a:stCxn id="257" idx="2"/>
              <a:endCxn id="272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1868596-3166-4C40-A5D1-B0A408D7E3EF}"/>
                </a:ext>
              </a:extLst>
            </p:cNvPr>
            <p:cNvCxnSpPr>
              <a:cxnSpLocks/>
              <a:stCxn id="274" idx="5"/>
              <a:endCxn id="257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3C6052D-40CA-4EC9-A24C-7323FF928DBF}"/>
                </a:ext>
              </a:extLst>
            </p:cNvPr>
            <p:cNvCxnSpPr>
              <a:cxnSpLocks/>
              <a:stCxn id="252" idx="5"/>
              <a:endCxn id="273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EDD1A11-F63A-4EAB-906A-5D4302DC9EDD}"/>
                </a:ext>
              </a:extLst>
            </p:cNvPr>
            <p:cNvCxnSpPr>
              <a:cxnSpLocks/>
              <a:stCxn id="257" idx="0"/>
              <a:endCxn id="273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C9C6AC4-8827-4D07-B3A5-37F29B0A40C4}"/>
                </a:ext>
              </a:extLst>
            </p:cNvPr>
            <p:cNvCxnSpPr>
              <a:cxnSpLocks/>
              <a:stCxn id="274" idx="3"/>
              <a:endCxn id="272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5132A1D-ACE6-4B36-B5DA-382E7D10B2F8}"/>
                </a:ext>
              </a:extLst>
            </p:cNvPr>
            <p:cNvCxnSpPr>
              <a:cxnSpLocks/>
              <a:stCxn id="252" idx="6"/>
              <a:endCxn id="259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759A93E-C623-4E40-B645-F6801F8EB6D8}"/>
                </a:ext>
              </a:extLst>
            </p:cNvPr>
            <p:cNvCxnSpPr>
              <a:cxnSpLocks/>
              <a:stCxn id="257" idx="7"/>
              <a:endCxn id="259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AEFFE9-9318-46BA-A995-2C329AF95EE7}"/>
                </a:ext>
              </a:extLst>
            </p:cNvPr>
            <p:cNvCxnSpPr>
              <a:cxnSpLocks/>
              <a:stCxn id="274" idx="6"/>
              <a:endCxn id="273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D017744-BC3E-40C2-9762-F6A509C1C2B0}"/>
                </a:ext>
              </a:extLst>
            </p:cNvPr>
            <p:cNvCxnSpPr>
              <a:cxnSpLocks/>
              <a:stCxn id="256" idx="0"/>
              <a:endCxn id="272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9B76F1E-083A-4F5F-9266-D76745F5589C}"/>
                </a:ext>
              </a:extLst>
            </p:cNvPr>
            <p:cNvCxnSpPr>
              <a:cxnSpLocks/>
              <a:stCxn id="273" idx="6"/>
              <a:endCxn id="259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0C9F8A6-F14D-4090-8D41-CB8FDD858E88}"/>
                </a:ext>
              </a:extLst>
            </p:cNvPr>
            <p:cNvCxnSpPr>
              <a:cxnSpLocks/>
              <a:stCxn id="258" idx="0"/>
              <a:endCxn id="259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4570FE-5B8F-4570-86AC-E4B177C796D7}"/>
                </a:ext>
              </a:extLst>
            </p:cNvPr>
            <p:cNvCxnSpPr>
              <a:cxnSpLocks/>
              <a:stCxn id="261" idx="1"/>
              <a:endCxn id="259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469D72A-49A8-40BA-8850-8DD1B0ED0F4B}"/>
                </a:ext>
              </a:extLst>
            </p:cNvPr>
            <p:cNvCxnSpPr>
              <a:cxnSpLocks/>
              <a:stCxn id="261" idx="0"/>
              <a:endCxn id="260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3A7078-90EA-48F5-B9A0-1F7AAA6F3D7D}"/>
                </a:ext>
              </a:extLst>
            </p:cNvPr>
            <p:cNvCxnSpPr>
              <a:cxnSpLocks/>
              <a:stCxn id="260" idx="2"/>
              <a:endCxn id="259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A6EFDC-343A-4AE1-B8ED-19DD443EDB4C}"/>
                </a:ext>
              </a:extLst>
            </p:cNvPr>
            <p:cNvCxnSpPr>
              <a:cxnSpLocks/>
              <a:stCxn id="260" idx="7"/>
              <a:endCxn id="268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8C0652E-3F0B-44BE-A978-0934FE592C24}"/>
                </a:ext>
              </a:extLst>
            </p:cNvPr>
            <p:cNvCxnSpPr>
              <a:cxnSpLocks/>
              <a:stCxn id="260" idx="6"/>
              <a:endCxn id="267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D8B36E-5121-47C7-B5CE-E33B33447634}"/>
                </a:ext>
              </a:extLst>
            </p:cNvPr>
            <p:cNvCxnSpPr>
              <a:cxnSpLocks/>
              <a:stCxn id="267" idx="7"/>
              <a:endCxn id="268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8229037-B5FE-4979-96D5-DB3EE70AEF13}"/>
                </a:ext>
              </a:extLst>
            </p:cNvPr>
            <p:cNvCxnSpPr>
              <a:cxnSpLocks/>
              <a:stCxn id="253" idx="0"/>
              <a:endCxn id="252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7D0A6E0-823E-4756-9389-66335D20616D}"/>
                </a:ext>
              </a:extLst>
            </p:cNvPr>
            <p:cNvCxnSpPr>
              <a:cxnSpLocks/>
              <a:stCxn id="272" idx="2"/>
              <a:endCxn id="253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E4C0F76-6DBB-42F0-BB06-DB04FE261627}"/>
                </a:ext>
              </a:extLst>
            </p:cNvPr>
            <p:cNvCxnSpPr>
              <a:cxnSpLocks/>
              <a:stCxn id="256" idx="1"/>
              <a:endCxn id="253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9433C3-04EB-446A-91E3-762C0D94E1D4}"/>
                </a:ext>
              </a:extLst>
            </p:cNvPr>
            <p:cNvCxnSpPr>
              <a:cxnSpLocks/>
              <a:stCxn id="255" idx="7"/>
              <a:endCxn id="253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5EB2508-A340-4AF1-AD9A-1FA79DBADFE1}"/>
                </a:ext>
              </a:extLst>
            </p:cNvPr>
            <p:cNvCxnSpPr>
              <a:cxnSpLocks/>
              <a:stCxn id="254" idx="6"/>
              <a:endCxn id="253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BDE184-B3D4-4839-8F18-DCD615F4E3F4}"/>
                </a:ext>
              </a:extLst>
            </p:cNvPr>
            <p:cNvCxnSpPr>
              <a:cxnSpLocks/>
              <a:stCxn id="277" idx="7"/>
              <a:endCxn id="254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1137F77-880A-4882-8450-7C4D4D3D6202}"/>
                </a:ext>
              </a:extLst>
            </p:cNvPr>
            <p:cNvCxnSpPr>
              <a:cxnSpLocks/>
              <a:stCxn id="277" idx="6"/>
              <a:endCxn id="255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5780337-6668-4113-9E9C-04FF26A2045A}"/>
                </a:ext>
              </a:extLst>
            </p:cNvPr>
            <p:cNvCxnSpPr>
              <a:cxnSpLocks/>
              <a:stCxn id="277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793151-E8E7-470A-AA40-6C7275A07002}"/>
                </a:ext>
              </a:extLst>
            </p:cNvPr>
            <p:cNvCxnSpPr>
              <a:cxnSpLocks/>
              <a:stCxn id="255" idx="6"/>
              <a:endCxn id="256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ECF511C-C7DF-42C2-9C80-6401DB791CCC}"/>
                </a:ext>
              </a:extLst>
            </p:cNvPr>
            <p:cNvCxnSpPr>
              <a:cxnSpLocks/>
              <a:stCxn id="256" idx="6"/>
              <a:endCxn id="257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5A064AC-207D-4150-ADDD-F45FD8FC5A07}"/>
                </a:ext>
              </a:extLst>
            </p:cNvPr>
            <p:cNvCxnSpPr>
              <a:cxnSpLocks/>
              <a:stCxn id="258" idx="2"/>
              <a:endCxn id="257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DE9179-2BFC-4CCC-9B53-FF38E7AA859A}"/>
                </a:ext>
              </a:extLst>
            </p:cNvPr>
            <p:cNvCxnSpPr>
              <a:cxnSpLocks/>
              <a:endCxn id="257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4CD7014-109F-4977-8887-FF0FCD399306}"/>
                </a:ext>
              </a:extLst>
            </p:cNvPr>
            <p:cNvCxnSpPr>
              <a:cxnSpLocks/>
              <a:endCxn id="257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9B0F69-4102-4E58-9898-362E4BED7465}"/>
                </a:ext>
              </a:extLst>
            </p:cNvPr>
            <p:cNvCxnSpPr>
              <a:cxnSpLocks/>
              <a:endCxn id="258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AB064C9-C405-4A48-BA99-9B74B4E0F69C}"/>
                </a:ext>
              </a:extLst>
            </p:cNvPr>
            <p:cNvCxnSpPr>
              <a:cxnSpLocks/>
              <a:stCxn id="261" idx="2"/>
              <a:endCxn id="258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ADB3165-98FA-42DC-82F8-E1C0406E65B2}"/>
                </a:ext>
              </a:extLst>
            </p:cNvPr>
            <p:cNvCxnSpPr>
              <a:cxnSpLocks/>
              <a:stCxn id="261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24CB1ED-0359-4D6C-971E-AA22C595B630}"/>
                </a:ext>
              </a:extLst>
            </p:cNvPr>
            <p:cNvCxnSpPr>
              <a:cxnSpLocks/>
              <a:stCxn id="262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D3F06FA-C4C7-40A7-A667-EBDC40EDE941}"/>
                </a:ext>
              </a:extLst>
            </p:cNvPr>
            <p:cNvCxnSpPr>
              <a:cxnSpLocks/>
              <a:stCxn id="262" idx="2"/>
              <a:endCxn id="261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CD72D6-1628-4C0D-831D-74C4A74EF2E5}"/>
                </a:ext>
              </a:extLst>
            </p:cNvPr>
            <p:cNvCxnSpPr>
              <a:cxnSpLocks/>
              <a:stCxn id="267" idx="4"/>
              <a:endCxn id="262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C9B6A47-CD16-4372-A6DF-54B46AA2170C}"/>
                </a:ext>
              </a:extLst>
            </p:cNvPr>
            <p:cNvCxnSpPr>
              <a:cxnSpLocks/>
              <a:stCxn id="266" idx="3"/>
              <a:endCxn id="262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2AB4CC2-12C5-47F7-940B-FDE608C8110E}"/>
                </a:ext>
              </a:extLst>
            </p:cNvPr>
            <p:cNvCxnSpPr>
              <a:cxnSpLocks/>
              <a:stCxn id="266" idx="2"/>
              <a:endCxn id="267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DCBC7B-900F-4651-8FFF-0934DA191450}"/>
                </a:ext>
              </a:extLst>
            </p:cNvPr>
            <p:cNvCxnSpPr>
              <a:cxnSpLocks/>
              <a:stCxn id="266" idx="1"/>
              <a:endCxn id="268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1664A1-9F90-44DA-99BD-CC90A8BE94B0}"/>
                </a:ext>
              </a:extLst>
            </p:cNvPr>
            <p:cNvCxnSpPr>
              <a:cxnSpLocks/>
              <a:stCxn id="264" idx="1"/>
              <a:endCxn id="268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C589C42-46FA-4AF2-8D93-ABFED1984727}"/>
                </a:ext>
              </a:extLst>
            </p:cNvPr>
            <p:cNvCxnSpPr>
              <a:cxnSpLocks/>
              <a:stCxn id="264" idx="0"/>
              <a:endCxn id="265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E309CAC-C2E4-47E0-98EE-01CABEEF0BAB}"/>
                </a:ext>
              </a:extLst>
            </p:cNvPr>
            <p:cNvCxnSpPr>
              <a:cxnSpLocks/>
              <a:stCxn id="270" idx="0"/>
              <a:endCxn id="269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6D2E46-1F9C-4DF6-A7FE-2CCDC4917C63}"/>
                </a:ext>
              </a:extLst>
            </p:cNvPr>
            <p:cNvCxnSpPr>
              <a:cxnSpLocks/>
              <a:endCxn id="269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9F3D967-9B4D-4CF1-B347-75DFD8C88D29}"/>
                </a:ext>
              </a:extLst>
            </p:cNvPr>
            <p:cNvCxnSpPr>
              <a:cxnSpLocks/>
              <a:endCxn id="270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B08033A-0D96-4AF8-BAE6-191187853DB3}"/>
                </a:ext>
              </a:extLst>
            </p:cNvPr>
            <p:cNvCxnSpPr>
              <a:cxnSpLocks/>
              <a:endCxn id="271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DF28E0-4062-4E03-A21B-D57868B8CCC2}"/>
                </a:ext>
              </a:extLst>
            </p:cNvPr>
            <p:cNvCxnSpPr>
              <a:cxnSpLocks/>
              <a:stCxn id="271" idx="3"/>
              <a:endCxn id="263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792EA31-E377-48CE-896F-C1E3AB0EB691}"/>
                </a:ext>
              </a:extLst>
            </p:cNvPr>
            <p:cNvCxnSpPr>
              <a:cxnSpLocks/>
              <a:stCxn id="271" idx="1"/>
              <a:endCxn id="264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6CF1921-3576-46A4-BBAE-40875448CF9A}"/>
                </a:ext>
              </a:extLst>
            </p:cNvPr>
            <p:cNvCxnSpPr>
              <a:cxnSpLocks/>
              <a:stCxn id="270" idx="2"/>
              <a:endCxn id="264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02E6602-0EAE-4EA2-A2A2-E1256CD208AF}"/>
                </a:ext>
              </a:extLst>
            </p:cNvPr>
            <p:cNvCxnSpPr>
              <a:cxnSpLocks/>
              <a:stCxn id="269" idx="3"/>
              <a:endCxn id="264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422647F-118F-4FA5-AC8B-5D9121135908}"/>
                </a:ext>
              </a:extLst>
            </p:cNvPr>
            <p:cNvCxnSpPr>
              <a:cxnSpLocks/>
              <a:stCxn id="269" idx="2"/>
              <a:endCxn id="265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0B67662-73C5-4DBA-A5C4-EF73B46AC9F9}"/>
                </a:ext>
              </a:extLst>
            </p:cNvPr>
            <p:cNvCxnSpPr>
              <a:cxnSpLocks/>
              <a:stCxn id="265" idx="1"/>
              <a:endCxn id="268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6FB2FFC-B2F9-4475-A861-CBDB83DBEBB6}"/>
                </a:ext>
              </a:extLst>
            </p:cNvPr>
            <p:cNvCxnSpPr>
              <a:cxnSpLocks/>
              <a:stCxn id="264" idx="2"/>
              <a:endCxn id="266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2E154A6-A0F6-416B-B951-B3BCFDC3C221}"/>
                </a:ext>
              </a:extLst>
            </p:cNvPr>
            <p:cNvCxnSpPr>
              <a:cxnSpLocks/>
              <a:stCxn id="263" idx="1"/>
              <a:endCxn id="266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F4B986-E5B7-4D80-A90E-F06074F96078}"/>
                </a:ext>
              </a:extLst>
            </p:cNvPr>
            <p:cNvCxnSpPr>
              <a:cxnSpLocks/>
              <a:stCxn id="266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264D5A2-7401-4A9E-82A7-94794E9F4014}"/>
                </a:ext>
              </a:extLst>
            </p:cNvPr>
            <p:cNvCxnSpPr>
              <a:cxnSpLocks/>
              <a:stCxn id="262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045E857-BDF7-49E3-B78A-995D575F63EF}"/>
                </a:ext>
              </a:extLst>
            </p:cNvPr>
            <p:cNvCxnSpPr>
              <a:cxnSpLocks/>
              <a:stCxn id="263" idx="7"/>
              <a:endCxn id="264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C5B167D-3A70-46F4-9C22-61C3222A9B7F}"/>
                </a:ext>
              </a:extLst>
            </p:cNvPr>
            <p:cNvCxnSpPr>
              <a:cxnSpLocks/>
              <a:stCxn id="261" idx="7"/>
              <a:endCxn id="267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395B799-5D1D-4AAA-8650-70F2C8B0BFBC}"/>
                </a:ext>
              </a:extLst>
            </p:cNvPr>
            <p:cNvCxnSpPr>
              <a:cxnSpLocks/>
              <a:stCxn id="271" idx="7"/>
              <a:endCxn id="270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D98510-ADB3-4503-835F-4AFDCE7B8005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E4E644C-5E70-4D21-9B97-948CC04187F7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0BED893-C32F-477D-92E7-11B2B39D931C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C13752F-79C7-4DFF-A3BC-785002A431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33F4A3B-969E-49C9-8A21-AFFB0CEB715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8AC24CD-3496-41FD-B063-04CAA860AB1C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74DBB6D-AD6D-41FC-8CE5-41F803EA00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1D1CBC4-3219-47B7-84CB-6C82DE430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BB40006-A56C-4DB7-9458-4DF22A8FEED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9E2C47-F46D-4B3D-B625-8C1F93726B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5ED644E-79F8-42A5-BFEF-02CA9CDF0FA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63F2E6-7D34-485D-8FBA-6A15D460B6D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38BFA5F-FC7C-467B-9899-F4A3E3622B6D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7DEFC0D-CB42-4B49-93CE-F9A700B8737F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1B45338-D514-4610-B4E8-9CD6E1160907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9BC65E9-6EFC-4A48-8361-C3E53ED3B6B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7AA1F71-2580-47EC-BD8D-A5C6886701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5FE1B76-FE49-45F2-8E0C-4072E474AAC8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FED7F88-A69F-4272-85EB-4E94699B027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5AE1369-2F95-4142-B99C-C507BA77B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80E0E65-9AB5-4E68-8C7F-2839AB372F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B8055319-84D6-490E-AE79-BF90B29C1FA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91ED6DB-1E31-43FD-B9AF-02F05D63D3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1E0C6D4-1F12-4994-8B42-878A44BDFC3F}"/>
                </a:ext>
              </a:extLst>
            </p:cNvPr>
            <p:cNvCxnSpPr>
              <a:cxnSpLocks/>
              <a:stCxn id="274" idx="2"/>
              <a:endCxn id="253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13F7E6F-4E9C-4069-93D0-82C9AC765762}"/>
                </a:ext>
              </a:extLst>
            </p:cNvPr>
            <p:cNvCxnSpPr>
              <a:cxnSpLocks/>
              <a:stCxn id="254" idx="4"/>
              <a:endCxn id="255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258F2B1-B912-4999-9B94-EBCEE4AAC2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EE73AEA-D458-4A9E-816B-0635F1DAB0CE}"/>
                </a:ext>
              </a:extLst>
            </p:cNvPr>
            <p:cNvCxnSpPr>
              <a:cxnSpLocks/>
              <a:stCxn id="277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1772180-FBD7-4E16-9F0A-7C213C404B8C}"/>
                </a:ext>
              </a:extLst>
            </p:cNvPr>
            <p:cNvCxnSpPr>
              <a:cxnSpLocks/>
              <a:stCxn id="277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5408C6B-3C8F-42F3-90DF-272C834A35BA}"/>
                </a:ext>
              </a:extLst>
            </p:cNvPr>
            <p:cNvCxnSpPr>
              <a:cxnSpLocks/>
              <a:stCxn id="277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7207DA9-F84E-4A76-B434-A160BE29F167}"/>
                </a:ext>
              </a:extLst>
            </p:cNvPr>
            <p:cNvCxnSpPr>
              <a:cxnSpLocks/>
              <a:endCxn id="254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9C55384-93D7-405E-8771-4548FB1EDD89}"/>
                </a:ext>
              </a:extLst>
            </p:cNvPr>
            <p:cNvCxnSpPr>
              <a:cxnSpLocks/>
              <a:endCxn id="261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96CC90C-7C1A-4A82-9CB4-21080734AE04}"/>
                </a:ext>
              </a:extLst>
            </p:cNvPr>
            <p:cNvCxnSpPr>
              <a:cxnSpLocks/>
              <a:stCxn id="254" idx="1"/>
              <a:endCxn id="284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A54ED78-749E-4072-9277-D321E3347619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53A39B0-0BD3-476A-9570-DFA200653C38}"/>
                </a:ext>
              </a:extLst>
            </p:cNvPr>
            <p:cNvCxnSpPr>
              <a:cxnSpLocks/>
              <a:stCxn id="284" idx="6"/>
              <a:endCxn id="252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BD8D7A7-7109-452B-AD52-50FE83299DDF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7E61FE5-7795-4DB3-963D-6D903F4493E6}"/>
              </a:ext>
            </a:extLst>
          </p:cNvPr>
          <p:cNvGrpSpPr/>
          <p:nvPr/>
        </p:nvGrpSpPr>
        <p:grpSpPr>
          <a:xfrm rot="16200000">
            <a:off x="8134365" y="2800480"/>
            <a:ext cx="6904496" cy="1303536"/>
            <a:chOff x="-106856" y="4156895"/>
            <a:chExt cx="12313397" cy="2324710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9A55A40-3116-43A7-BADE-DBA808EC53EB}"/>
                </a:ext>
              </a:extLst>
            </p:cNvPr>
            <p:cNvCxnSpPr>
              <a:cxnSpLocks/>
              <a:stCxn id="350" idx="7"/>
              <a:endCxn id="348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BC20C8-6C57-44BB-9AE1-16A1ACF58CD8}"/>
                </a:ext>
              </a:extLst>
            </p:cNvPr>
            <p:cNvCxnSpPr>
              <a:cxnSpLocks/>
              <a:stCxn id="348" idx="4"/>
              <a:endCxn id="370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62CF5B2-D36F-4E6D-BD17-A6D0D5BC0933}"/>
                </a:ext>
              </a:extLst>
            </p:cNvPr>
            <p:cNvCxnSpPr>
              <a:cxnSpLocks/>
              <a:stCxn id="353" idx="2"/>
              <a:endCxn id="368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15D50A1-5F14-420A-9DE4-892B15387B19}"/>
                </a:ext>
              </a:extLst>
            </p:cNvPr>
            <p:cNvCxnSpPr>
              <a:cxnSpLocks/>
              <a:stCxn id="370" idx="5"/>
              <a:endCxn id="353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48DF82B-0F05-4404-93FB-E111F681A440}"/>
                </a:ext>
              </a:extLst>
            </p:cNvPr>
            <p:cNvCxnSpPr>
              <a:cxnSpLocks/>
              <a:stCxn id="348" idx="5"/>
              <a:endCxn id="369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94D01ED-7EC8-421C-A309-ED0956955927}"/>
                </a:ext>
              </a:extLst>
            </p:cNvPr>
            <p:cNvCxnSpPr>
              <a:cxnSpLocks/>
              <a:stCxn id="353" idx="0"/>
              <a:endCxn id="369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5C6250B-E025-4B96-B7E9-88EA61CC06EA}"/>
                </a:ext>
              </a:extLst>
            </p:cNvPr>
            <p:cNvCxnSpPr>
              <a:cxnSpLocks/>
              <a:stCxn id="370" idx="3"/>
              <a:endCxn id="368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1C1288B-67FB-49FF-A8C2-F4A6EDE2C85D}"/>
                </a:ext>
              </a:extLst>
            </p:cNvPr>
            <p:cNvCxnSpPr>
              <a:cxnSpLocks/>
              <a:stCxn id="348" idx="6"/>
              <a:endCxn id="355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B18791C-F129-4472-A50C-F90E67014B90}"/>
                </a:ext>
              </a:extLst>
            </p:cNvPr>
            <p:cNvCxnSpPr>
              <a:cxnSpLocks/>
              <a:stCxn id="353" idx="7"/>
              <a:endCxn id="355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1431A7D-5B06-40D2-BC64-45BFAD59B258}"/>
                </a:ext>
              </a:extLst>
            </p:cNvPr>
            <p:cNvCxnSpPr>
              <a:cxnSpLocks/>
              <a:stCxn id="370" idx="6"/>
              <a:endCxn id="369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8822443-7985-4884-B922-12B4390F9F69}"/>
                </a:ext>
              </a:extLst>
            </p:cNvPr>
            <p:cNvCxnSpPr>
              <a:cxnSpLocks/>
              <a:stCxn id="352" idx="0"/>
              <a:endCxn id="368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1E92569-DFE3-41BF-A676-ACCE6D00BD9E}"/>
                </a:ext>
              </a:extLst>
            </p:cNvPr>
            <p:cNvCxnSpPr>
              <a:cxnSpLocks/>
              <a:stCxn id="369" idx="6"/>
              <a:endCxn id="355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9B545A8-C114-4117-9294-75A189766BE9}"/>
                </a:ext>
              </a:extLst>
            </p:cNvPr>
            <p:cNvCxnSpPr>
              <a:cxnSpLocks/>
              <a:stCxn id="354" idx="0"/>
              <a:endCxn id="355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FD09968-F3AF-4AB4-B815-5DD62F7F0DD7}"/>
                </a:ext>
              </a:extLst>
            </p:cNvPr>
            <p:cNvCxnSpPr>
              <a:cxnSpLocks/>
              <a:stCxn id="357" idx="1"/>
              <a:endCxn id="355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A084C56-3215-4E45-9BFF-B6BCF9AB3557}"/>
                </a:ext>
              </a:extLst>
            </p:cNvPr>
            <p:cNvCxnSpPr>
              <a:cxnSpLocks/>
              <a:stCxn id="357" idx="0"/>
              <a:endCxn id="356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022899B-0E3F-4D8B-A343-E92206D0C733}"/>
                </a:ext>
              </a:extLst>
            </p:cNvPr>
            <p:cNvCxnSpPr>
              <a:cxnSpLocks/>
              <a:stCxn id="356" idx="2"/>
              <a:endCxn id="355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9442137-4820-4211-803D-534BC33DDA6D}"/>
                </a:ext>
              </a:extLst>
            </p:cNvPr>
            <p:cNvCxnSpPr>
              <a:cxnSpLocks/>
              <a:stCxn id="356" idx="7"/>
              <a:endCxn id="364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A91E758-E61B-4FC5-85F2-830C55C63540}"/>
                </a:ext>
              </a:extLst>
            </p:cNvPr>
            <p:cNvCxnSpPr>
              <a:cxnSpLocks/>
              <a:stCxn id="356" idx="6"/>
              <a:endCxn id="363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F1B301F-987F-40B4-86D6-B769488A25B2}"/>
                </a:ext>
              </a:extLst>
            </p:cNvPr>
            <p:cNvCxnSpPr>
              <a:cxnSpLocks/>
              <a:stCxn id="363" idx="7"/>
              <a:endCxn id="364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04870BD-6092-4EC0-8B7E-D94190868DF7}"/>
                </a:ext>
              </a:extLst>
            </p:cNvPr>
            <p:cNvCxnSpPr>
              <a:cxnSpLocks/>
              <a:stCxn id="349" idx="0"/>
              <a:endCxn id="348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3076458-46DB-4F1C-B4C1-273292CA4985}"/>
                </a:ext>
              </a:extLst>
            </p:cNvPr>
            <p:cNvCxnSpPr>
              <a:cxnSpLocks/>
              <a:stCxn id="368" idx="2"/>
              <a:endCxn id="349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C304275C-7CFB-4BFB-A2E7-F7D7449B38B0}"/>
                </a:ext>
              </a:extLst>
            </p:cNvPr>
            <p:cNvCxnSpPr>
              <a:cxnSpLocks/>
              <a:stCxn id="352" idx="1"/>
              <a:endCxn id="349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AEFD43D-89EB-4BD1-B203-AE3F9F31DED0}"/>
                </a:ext>
              </a:extLst>
            </p:cNvPr>
            <p:cNvCxnSpPr>
              <a:cxnSpLocks/>
              <a:stCxn id="351" idx="7"/>
              <a:endCxn id="349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AA43E3C-3D48-467A-A166-5BFC1E172B49}"/>
                </a:ext>
              </a:extLst>
            </p:cNvPr>
            <p:cNvCxnSpPr>
              <a:cxnSpLocks/>
              <a:stCxn id="350" idx="6"/>
              <a:endCxn id="349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D240B1-A337-4D6F-8E47-2C805F51E9F9}"/>
                </a:ext>
              </a:extLst>
            </p:cNvPr>
            <p:cNvCxnSpPr>
              <a:cxnSpLocks/>
              <a:stCxn id="373" idx="7"/>
              <a:endCxn id="350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026CBB3D-CA08-4FD0-A2E6-D10D27B6545E}"/>
                </a:ext>
              </a:extLst>
            </p:cNvPr>
            <p:cNvCxnSpPr>
              <a:cxnSpLocks/>
              <a:stCxn id="373" idx="6"/>
              <a:endCxn id="351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313F9D03-C862-41F5-8725-DDA7A6B660C4}"/>
                </a:ext>
              </a:extLst>
            </p:cNvPr>
            <p:cNvCxnSpPr>
              <a:cxnSpLocks/>
              <a:stCxn id="373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D3C4416-E531-4B87-8CFE-2CA38450F6C1}"/>
                </a:ext>
              </a:extLst>
            </p:cNvPr>
            <p:cNvCxnSpPr>
              <a:cxnSpLocks/>
              <a:stCxn id="351" idx="6"/>
              <a:endCxn id="352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80CE607-6BA7-4705-8CC1-0C8BEAAB1CAA}"/>
                </a:ext>
              </a:extLst>
            </p:cNvPr>
            <p:cNvCxnSpPr>
              <a:cxnSpLocks/>
              <a:stCxn id="352" idx="6"/>
              <a:endCxn id="353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D95244B-4DD5-4369-BF77-F18CC864DCF0}"/>
                </a:ext>
              </a:extLst>
            </p:cNvPr>
            <p:cNvCxnSpPr>
              <a:cxnSpLocks/>
              <a:stCxn id="354" idx="2"/>
              <a:endCxn id="353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74C9A1E-21E0-48C2-9A3A-F764EAC907E1}"/>
                </a:ext>
              </a:extLst>
            </p:cNvPr>
            <p:cNvCxnSpPr>
              <a:cxnSpLocks/>
              <a:endCxn id="353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75FBBA3-E63A-4E64-B3E4-76A649E5A606}"/>
                </a:ext>
              </a:extLst>
            </p:cNvPr>
            <p:cNvCxnSpPr>
              <a:cxnSpLocks/>
              <a:endCxn id="353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137845B-594E-4CAA-9480-BDA1C44C7C8A}"/>
                </a:ext>
              </a:extLst>
            </p:cNvPr>
            <p:cNvCxnSpPr>
              <a:cxnSpLocks/>
              <a:endCxn id="354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5BA3D27-F60C-43AA-8E38-CE0DEC097AA3}"/>
                </a:ext>
              </a:extLst>
            </p:cNvPr>
            <p:cNvCxnSpPr>
              <a:cxnSpLocks/>
              <a:stCxn id="357" idx="2"/>
              <a:endCxn id="354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771417-3458-43AF-9245-3B7DFEC33929}"/>
                </a:ext>
              </a:extLst>
            </p:cNvPr>
            <p:cNvCxnSpPr>
              <a:cxnSpLocks/>
              <a:stCxn id="357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DA9C1C1-B1DE-42DF-8CC4-FD9C8EC1AA2A}"/>
                </a:ext>
              </a:extLst>
            </p:cNvPr>
            <p:cNvCxnSpPr>
              <a:cxnSpLocks/>
              <a:stCxn id="358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E04D319-1D62-4BAF-AA75-6A0640621801}"/>
                </a:ext>
              </a:extLst>
            </p:cNvPr>
            <p:cNvCxnSpPr>
              <a:cxnSpLocks/>
              <a:stCxn id="358" idx="2"/>
              <a:endCxn id="357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FE16B69-1BC8-40A0-A69E-650B8B442FC8}"/>
                </a:ext>
              </a:extLst>
            </p:cNvPr>
            <p:cNvCxnSpPr>
              <a:cxnSpLocks/>
              <a:stCxn id="363" idx="4"/>
              <a:endCxn id="358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4D7D3BB-EF2B-4778-A6CE-9C09903690C9}"/>
                </a:ext>
              </a:extLst>
            </p:cNvPr>
            <p:cNvCxnSpPr>
              <a:cxnSpLocks/>
              <a:stCxn id="362" idx="3"/>
              <a:endCxn id="358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0B9BFD9-A764-4191-A4D7-0041CF5E5C55}"/>
                </a:ext>
              </a:extLst>
            </p:cNvPr>
            <p:cNvCxnSpPr>
              <a:cxnSpLocks/>
              <a:stCxn id="362" idx="2"/>
              <a:endCxn id="363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6666E11-31CC-4E3B-ABA5-CEE9A1A39627}"/>
                </a:ext>
              </a:extLst>
            </p:cNvPr>
            <p:cNvCxnSpPr>
              <a:cxnSpLocks/>
              <a:stCxn id="362" idx="1"/>
              <a:endCxn id="364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6078E39-D5D8-4C17-98AD-67DD33274C2E}"/>
                </a:ext>
              </a:extLst>
            </p:cNvPr>
            <p:cNvCxnSpPr>
              <a:cxnSpLocks/>
              <a:stCxn id="360" idx="1"/>
              <a:endCxn id="364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DF623D-C796-49DA-8A33-F781316AACCA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351B872-EE15-422A-A8F7-6E5312DC62AD}"/>
                </a:ext>
              </a:extLst>
            </p:cNvPr>
            <p:cNvCxnSpPr>
              <a:cxnSpLocks/>
              <a:stCxn id="366" idx="0"/>
              <a:endCxn id="365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B03120B-9499-4F49-A5E1-B524FA57EE48}"/>
                </a:ext>
              </a:extLst>
            </p:cNvPr>
            <p:cNvCxnSpPr>
              <a:cxnSpLocks/>
              <a:endCxn id="365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D983083-0E7D-475E-8739-3DE4CCE73A16}"/>
                </a:ext>
              </a:extLst>
            </p:cNvPr>
            <p:cNvCxnSpPr>
              <a:cxnSpLocks/>
              <a:endCxn id="366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2F68CDE-683B-46B5-82E0-6FF3DEF71F49}"/>
                </a:ext>
              </a:extLst>
            </p:cNvPr>
            <p:cNvCxnSpPr>
              <a:cxnSpLocks/>
              <a:endCxn id="367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A64BFF7-D6BE-46A8-AE36-936BFBF4A639}"/>
                </a:ext>
              </a:extLst>
            </p:cNvPr>
            <p:cNvCxnSpPr>
              <a:cxnSpLocks/>
              <a:stCxn id="367" idx="3"/>
              <a:endCxn id="359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435A58C-79E3-445C-8BD1-2F29D626FA85}"/>
                </a:ext>
              </a:extLst>
            </p:cNvPr>
            <p:cNvCxnSpPr>
              <a:cxnSpLocks/>
              <a:stCxn id="367" idx="1"/>
              <a:endCxn id="360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8E4CBC3-8678-457B-94F2-827243B71B5B}"/>
                </a:ext>
              </a:extLst>
            </p:cNvPr>
            <p:cNvCxnSpPr>
              <a:cxnSpLocks/>
              <a:stCxn id="366" idx="2"/>
              <a:endCxn id="360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AFD3C6A-A962-48C5-AA08-9B4D5F3734A6}"/>
                </a:ext>
              </a:extLst>
            </p:cNvPr>
            <p:cNvCxnSpPr>
              <a:cxnSpLocks/>
              <a:stCxn id="365" idx="3"/>
              <a:endCxn id="360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96AC39A-D74C-4075-BA77-1086AF7165C5}"/>
                </a:ext>
              </a:extLst>
            </p:cNvPr>
            <p:cNvCxnSpPr>
              <a:cxnSpLocks/>
              <a:stCxn id="365" idx="2"/>
              <a:endCxn id="361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E9CF8B0-DC79-42F8-A779-FC9B9FAACF94}"/>
                </a:ext>
              </a:extLst>
            </p:cNvPr>
            <p:cNvCxnSpPr>
              <a:cxnSpLocks/>
              <a:stCxn id="361" idx="1"/>
              <a:endCxn id="364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CE5996F-990D-403E-8FF4-988F08CB6BD8}"/>
                </a:ext>
              </a:extLst>
            </p:cNvPr>
            <p:cNvCxnSpPr>
              <a:cxnSpLocks/>
              <a:stCxn id="360" idx="2"/>
              <a:endCxn id="362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6F6F799-019F-4FD3-9941-63F24A98E21C}"/>
                </a:ext>
              </a:extLst>
            </p:cNvPr>
            <p:cNvCxnSpPr>
              <a:cxnSpLocks/>
              <a:stCxn id="359" idx="1"/>
              <a:endCxn id="362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D6A6071-3FAD-4CEB-8FCE-A4E44A0B6F6D}"/>
                </a:ext>
              </a:extLst>
            </p:cNvPr>
            <p:cNvCxnSpPr>
              <a:cxnSpLocks/>
              <a:stCxn id="362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4B491F5-CF54-4055-AB55-87A1D3AF55CF}"/>
                </a:ext>
              </a:extLst>
            </p:cNvPr>
            <p:cNvCxnSpPr>
              <a:cxnSpLocks/>
              <a:stCxn id="358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EB498DC8-2E8C-4A80-8352-22C26142D191}"/>
                </a:ext>
              </a:extLst>
            </p:cNvPr>
            <p:cNvCxnSpPr>
              <a:cxnSpLocks/>
              <a:stCxn id="359" idx="7"/>
              <a:endCxn id="360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6043F03-E02C-445F-81FD-06436EF321EC}"/>
                </a:ext>
              </a:extLst>
            </p:cNvPr>
            <p:cNvCxnSpPr>
              <a:cxnSpLocks/>
              <a:stCxn id="357" idx="7"/>
              <a:endCxn id="363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D04966A-6860-4BD6-A7BC-589DC73CE057}"/>
                </a:ext>
              </a:extLst>
            </p:cNvPr>
            <p:cNvCxnSpPr>
              <a:cxnSpLocks/>
              <a:stCxn id="367" idx="7"/>
              <a:endCxn id="366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A18F23E-B933-4E33-88CE-FDB321D1CC02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7EA665B-06CA-4753-93D1-60C92AE24913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29BDDED-7862-4F99-92F8-A229FA9A2FFD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5C2273B9-C32F-41E3-B52F-AA0C818DF32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C682D79C-623E-4313-9CC6-F89B7F15F9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3460E05A-31C9-4CF2-A89D-7DD155E3838F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95052FA1-4022-4027-A897-93478C34DE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5F52A5-BECB-4F2A-81DC-9AEDD233D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7DEA215-A670-4307-8C84-62E5227E858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6E8FE48-3ACD-47F7-AF7D-D26BF09314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35CD1D7-4303-4181-8B36-16D50460719D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9C986CA-A3F0-4A90-975D-CBFED7A96478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9043D65-A5CA-493C-B596-04ADFAE9F03F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83D471F-8440-46F1-962B-DBDBE67DF38D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127AC2C-EE34-438F-9757-7EB77D7A3BD5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E9C02D6-4622-4B21-BC9C-F3A32BC9F067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8067D17-73B5-4B79-9E18-88CA5401F9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8672B18-56A5-4232-A3A5-58BD27C0454E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FB72DE7-15BD-47AB-AD80-BEF44DD68A43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3F4F44D7-7EC1-4B69-9CD5-E6AF7928E6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96813B92-4498-4930-AA14-5A7D5172C4C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852ED40-3D25-4102-82EF-00D8F4DDEEC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92AF3E1-A3C1-46FB-8983-AFB2AEF341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CB657F66-D85B-45AA-B2B5-201961F027F1}"/>
                </a:ext>
              </a:extLst>
            </p:cNvPr>
            <p:cNvCxnSpPr>
              <a:cxnSpLocks/>
              <a:stCxn id="370" idx="2"/>
              <a:endCxn id="349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669C3E6-A566-4614-A544-F0D0C3F1BCB7}"/>
                </a:ext>
              </a:extLst>
            </p:cNvPr>
            <p:cNvCxnSpPr>
              <a:cxnSpLocks/>
              <a:stCxn id="350" idx="4"/>
              <a:endCxn id="351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BCD81B7-490B-4F31-B5BA-A6C37B65A1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B674D53-56D5-49CA-B0A8-004595274ACE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194C545D-3510-4298-B53D-0DC455E55EE2}"/>
                </a:ext>
              </a:extLst>
            </p:cNvPr>
            <p:cNvCxnSpPr>
              <a:cxnSpLocks/>
              <a:stCxn id="373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F7F00ED-DE4D-4B61-A87F-EEACDD3C255B}"/>
                </a:ext>
              </a:extLst>
            </p:cNvPr>
            <p:cNvCxnSpPr>
              <a:cxnSpLocks/>
              <a:stCxn id="373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2438A4B-2F19-4723-B463-92C59B11CF65}"/>
                </a:ext>
              </a:extLst>
            </p:cNvPr>
            <p:cNvCxnSpPr>
              <a:cxnSpLocks/>
              <a:endCxn id="350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DE4641F-06C1-4972-AB85-C3E0E55CB7D6}"/>
                </a:ext>
              </a:extLst>
            </p:cNvPr>
            <p:cNvCxnSpPr>
              <a:cxnSpLocks/>
              <a:endCxn id="357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C71A0BF-DB28-4EE7-BCE0-28C1EE7AFE8B}"/>
                </a:ext>
              </a:extLst>
            </p:cNvPr>
            <p:cNvCxnSpPr>
              <a:cxnSpLocks/>
              <a:stCxn id="350" idx="1"/>
              <a:endCxn id="380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25040BC-E62C-482F-B52E-B114A0DFCB5E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2E9FDF5-17BA-4B7E-BF18-3CE4B3A6717C}"/>
                </a:ext>
              </a:extLst>
            </p:cNvPr>
            <p:cNvCxnSpPr>
              <a:cxnSpLocks/>
              <a:stCxn id="380" idx="6"/>
              <a:endCxn id="348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25FF425-5950-4B76-A70E-03113F6BEE65}"/>
                </a:ext>
              </a:extLst>
            </p:cNvPr>
            <p:cNvCxnSpPr>
              <a:cxnSpLocks/>
              <a:endCxn id="380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7DD1E-CFA4-4472-B843-66A0725ED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FastAPI</a:t>
            </a:r>
            <a:endParaRPr lang="ko-KR" alt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E2F4EB1-FAC0-4FE8-ADAF-77444392431B}"/>
              </a:ext>
            </a:extLst>
          </p:cNvPr>
          <p:cNvSpPr/>
          <p:nvPr/>
        </p:nvSpPr>
        <p:spPr>
          <a:xfrm>
            <a:off x="2124286" y="8153"/>
            <a:ext cx="1744858" cy="1129330"/>
          </a:xfrm>
          <a:prstGeom prst="diamond">
            <a:avLst/>
          </a:prstGeom>
          <a:solidFill>
            <a:schemeClr val="accent2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2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1C8F5-6C4A-A050-2846-B674E44C7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581" y="1187282"/>
            <a:ext cx="8011922" cy="54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0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B1E2486-6D5C-4317-99A0-B61659FF2AC0}"/>
              </a:ext>
            </a:extLst>
          </p:cNvPr>
          <p:cNvGrpSpPr/>
          <p:nvPr/>
        </p:nvGrpSpPr>
        <p:grpSpPr>
          <a:xfrm rot="5400000">
            <a:off x="-3010489" y="2753987"/>
            <a:ext cx="6904496" cy="1303536"/>
            <a:chOff x="-106856" y="4156895"/>
            <a:chExt cx="12313397" cy="232471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8CFDD3-8D3F-48B9-9DCD-8795A3B5BD4F}"/>
                </a:ext>
              </a:extLst>
            </p:cNvPr>
            <p:cNvCxnSpPr>
              <a:cxnSpLocks/>
              <a:stCxn id="254" idx="7"/>
              <a:endCxn id="252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DE08A2C-2744-4B6E-85B6-1E5475F01CFB}"/>
                </a:ext>
              </a:extLst>
            </p:cNvPr>
            <p:cNvCxnSpPr>
              <a:cxnSpLocks/>
              <a:stCxn id="252" idx="4"/>
              <a:endCxn id="274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6A6700A-FB3A-402E-BB7F-976DD1EEA541}"/>
                </a:ext>
              </a:extLst>
            </p:cNvPr>
            <p:cNvCxnSpPr>
              <a:cxnSpLocks/>
              <a:stCxn id="257" idx="2"/>
              <a:endCxn id="272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1868596-3166-4C40-A5D1-B0A408D7E3EF}"/>
                </a:ext>
              </a:extLst>
            </p:cNvPr>
            <p:cNvCxnSpPr>
              <a:cxnSpLocks/>
              <a:stCxn id="274" idx="5"/>
              <a:endCxn id="257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3C6052D-40CA-4EC9-A24C-7323FF928DBF}"/>
                </a:ext>
              </a:extLst>
            </p:cNvPr>
            <p:cNvCxnSpPr>
              <a:cxnSpLocks/>
              <a:stCxn id="252" idx="5"/>
              <a:endCxn id="273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EDD1A11-F63A-4EAB-906A-5D4302DC9EDD}"/>
                </a:ext>
              </a:extLst>
            </p:cNvPr>
            <p:cNvCxnSpPr>
              <a:cxnSpLocks/>
              <a:stCxn id="257" idx="0"/>
              <a:endCxn id="273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C9C6AC4-8827-4D07-B3A5-37F29B0A40C4}"/>
                </a:ext>
              </a:extLst>
            </p:cNvPr>
            <p:cNvCxnSpPr>
              <a:cxnSpLocks/>
              <a:stCxn id="274" idx="3"/>
              <a:endCxn id="272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5132A1D-ACE6-4B36-B5DA-382E7D10B2F8}"/>
                </a:ext>
              </a:extLst>
            </p:cNvPr>
            <p:cNvCxnSpPr>
              <a:cxnSpLocks/>
              <a:stCxn id="252" idx="6"/>
              <a:endCxn id="259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759A93E-C623-4E40-B645-F6801F8EB6D8}"/>
                </a:ext>
              </a:extLst>
            </p:cNvPr>
            <p:cNvCxnSpPr>
              <a:cxnSpLocks/>
              <a:stCxn id="257" idx="7"/>
              <a:endCxn id="259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AEFFE9-9318-46BA-A995-2C329AF95EE7}"/>
                </a:ext>
              </a:extLst>
            </p:cNvPr>
            <p:cNvCxnSpPr>
              <a:cxnSpLocks/>
              <a:stCxn id="274" idx="6"/>
              <a:endCxn id="273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D017744-BC3E-40C2-9762-F6A509C1C2B0}"/>
                </a:ext>
              </a:extLst>
            </p:cNvPr>
            <p:cNvCxnSpPr>
              <a:cxnSpLocks/>
              <a:stCxn id="256" idx="0"/>
              <a:endCxn id="272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9B76F1E-083A-4F5F-9266-D76745F5589C}"/>
                </a:ext>
              </a:extLst>
            </p:cNvPr>
            <p:cNvCxnSpPr>
              <a:cxnSpLocks/>
              <a:stCxn id="273" idx="6"/>
              <a:endCxn id="259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0C9F8A6-F14D-4090-8D41-CB8FDD858E88}"/>
                </a:ext>
              </a:extLst>
            </p:cNvPr>
            <p:cNvCxnSpPr>
              <a:cxnSpLocks/>
              <a:stCxn id="258" idx="0"/>
              <a:endCxn id="259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4570FE-5B8F-4570-86AC-E4B177C796D7}"/>
                </a:ext>
              </a:extLst>
            </p:cNvPr>
            <p:cNvCxnSpPr>
              <a:cxnSpLocks/>
              <a:stCxn id="261" idx="1"/>
              <a:endCxn id="259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469D72A-49A8-40BA-8850-8DD1B0ED0F4B}"/>
                </a:ext>
              </a:extLst>
            </p:cNvPr>
            <p:cNvCxnSpPr>
              <a:cxnSpLocks/>
              <a:stCxn id="261" idx="0"/>
              <a:endCxn id="260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3A7078-90EA-48F5-B9A0-1F7AAA6F3D7D}"/>
                </a:ext>
              </a:extLst>
            </p:cNvPr>
            <p:cNvCxnSpPr>
              <a:cxnSpLocks/>
              <a:stCxn id="260" idx="2"/>
              <a:endCxn id="259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A6EFDC-343A-4AE1-B8ED-19DD443EDB4C}"/>
                </a:ext>
              </a:extLst>
            </p:cNvPr>
            <p:cNvCxnSpPr>
              <a:cxnSpLocks/>
              <a:stCxn id="260" idx="7"/>
              <a:endCxn id="268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8C0652E-3F0B-44BE-A978-0934FE592C24}"/>
                </a:ext>
              </a:extLst>
            </p:cNvPr>
            <p:cNvCxnSpPr>
              <a:cxnSpLocks/>
              <a:stCxn id="260" idx="6"/>
              <a:endCxn id="267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D8B36E-5121-47C7-B5CE-E33B33447634}"/>
                </a:ext>
              </a:extLst>
            </p:cNvPr>
            <p:cNvCxnSpPr>
              <a:cxnSpLocks/>
              <a:stCxn id="267" idx="7"/>
              <a:endCxn id="268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8229037-B5FE-4979-96D5-DB3EE70AEF13}"/>
                </a:ext>
              </a:extLst>
            </p:cNvPr>
            <p:cNvCxnSpPr>
              <a:cxnSpLocks/>
              <a:stCxn id="253" idx="0"/>
              <a:endCxn id="252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7D0A6E0-823E-4756-9389-66335D20616D}"/>
                </a:ext>
              </a:extLst>
            </p:cNvPr>
            <p:cNvCxnSpPr>
              <a:cxnSpLocks/>
              <a:stCxn id="272" idx="2"/>
              <a:endCxn id="253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E4C0F76-6DBB-42F0-BB06-DB04FE261627}"/>
                </a:ext>
              </a:extLst>
            </p:cNvPr>
            <p:cNvCxnSpPr>
              <a:cxnSpLocks/>
              <a:stCxn id="256" idx="1"/>
              <a:endCxn id="253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9433C3-04EB-446A-91E3-762C0D94E1D4}"/>
                </a:ext>
              </a:extLst>
            </p:cNvPr>
            <p:cNvCxnSpPr>
              <a:cxnSpLocks/>
              <a:stCxn id="255" idx="7"/>
              <a:endCxn id="253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5EB2508-A340-4AF1-AD9A-1FA79DBADFE1}"/>
                </a:ext>
              </a:extLst>
            </p:cNvPr>
            <p:cNvCxnSpPr>
              <a:cxnSpLocks/>
              <a:stCxn id="254" idx="6"/>
              <a:endCxn id="253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BDE184-B3D4-4839-8F18-DCD615F4E3F4}"/>
                </a:ext>
              </a:extLst>
            </p:cNvPr>
            <p:cNvCxnSpPr>
              <a:cxnSpLocks/>
              <a:stCxn id="277" idx="7"/>
              <a:endCxn id="254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1137F77-880A-4882-8450-7C4D4D3D6202}"/>
                </a:ext>
              </a:extLst>
            </p:cNvPr>
            <p:cNvCxnSpPr>
              <a:cxnSpLocks/>
              <a:stCxn id="277" idx="6"/>
              <a:endCxn id="255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5780337-6668-4113-9E9C-04FF26A2045A}"/>
                </a:ext>
              </a:extLst>
            </p:cNvPr>
            <p:cNvCxnSpPr>
              <a:cxnSpLocks/>
              <a:stCxn id="277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793151-E8E7-470A-AA40-6C7275A07002}"/>
                </a:ext>
              </a:extLst>
            </p:cNvPr>
            <p:cNvCxnSpPr>
              <a:cxnSpLocks/>
              <a:stCxn id="255" idx="6"/>
              <a:endCxn id="256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ECF511C-C7DF-42C2-9C80-6401DB791CCC}"/>
                </a:ext>
              </a:extLst>
            </p:cNvPr>
            <p:cNvCxnSpPr>
              <a:cxnSpLocks/>
              <a:stCxn id="256" idx="6"/>
              <a:endCxn id="257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5A064AC-207D-4150-ADDD-F45FD8FC5A07}"/>
                </a:ext>
              </a:extLst>
            </p:cNvPr>
            <p:cNvCxnSpPr>
              <a:cxnSpLocks/>
              <a:stCxn id="258" idx="2"/>
              <a:endCxn id="257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DE9179-2BFC-4CCC-9B53-FF38E7AA859A}"/>
                </a:ext>
              </a:extLst>
            </p:cNvPr>
            <p:cNvCxnSpPr>
              <a:cxnSpLocks/>
              <a:endCxn id="257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4CD7014-109F-4977-8887-FF0FCD399306}"/>
                </a:ext>
              </a:extLst>
            </p:cNvPr>
            <p:cNvCxnSpPr>
              <a:cxnSpLocks/>
              <a:endCxn id="257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9B0F69-4102-4E58-9898-362E4BED7465}"/>
                </a:ext>
              </a:extLst>
            </p:cNvPr>
            <p:cNvCxnSpPr>
              <a:cxnSpLocks/>
              <a:endCxn id="258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AB064C9-C405-4A48-BA99-9B74B4E0F69C}"/>
                </a:ext>
              </a:extLst>
            </p:cNvPr>
            <p:cNvCxnSpPr>
              <a:cxnSpLocks/>
              <a:stCxn id="261" idx="2"/>
              <a:endCxn id="258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ADB3165-98FA-42DC-82F8-E1C0406E65B2}"/>
                </a:ext>
              </a:extLst>
            </p:cNvPr>
            <p:cNvCxnSpPr>
              <a:cxnSpLocks/>
              <a:stCxn id="261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24CB1ED-0359-4D6C-971E-AA22C595B630}"/>
                </a:ext>
              </a:extLst>
            </p:cNvPr>
            <p:cNvCxnSpPr>
              <a:cxnSpLocks/>
              <a:stCxn id="262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D3F06FA-C4C7-40A7-A667-EBDC40EDE941}"/>
                </a:ext>
              </a:extLst>
            </p:cNvPr>
            <p:cNvCxnSpPr>
              <a:cxnSpLocks/>
              <a:stCxn id="262" idx="2"/>
              <a:endCxn id="261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CD72D6-1628-4C0D-831D-74C4A74EF2E5}"/>
                </a:ext>
              </a:extLst>
            </p:cNvPr>
            <p:cNvCxnSpPr>
              <a:cxnSpLocks/>
              <a:stCxn id="267" idx="4"/>
              <a:endCxn id="262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C9B6A47-CD16-4372-A6DF-54B46AA2170C}"/>
                </a:ext>
              </a:extLst>
            </p:cNvPr>
            <p:cNvCxnSpPr>
              <a:cxnSpLocks/>
              <a:stCxn id="266" idx="3"/>
              <a:endCxn id="262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2AB4CC2-12C5-47F7-940B-FDE608C8110E}"/>
                </a:ext>
              </a:extLst>
            </p:cNvPr>
            <p:cNvCxnSpPr>
              <a:cxnSpLocks/>
              <a:stCxn id="266" idx="2"/>
              <a:endCxn id="267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DCBC7B-900F-4651-8FFF-0934DA191450}"/>
                </a:ext>
              </a:extLst>
            </p:cNvPr>
            <p:cNvCxnSpPr>
              <a:cxnSpLocks/>
              <a:stCxn id="266" idx="1"/>
              <a:endCxn id="268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1664A1-9F90-44DA-99BD-CC90A8BE94B0}"/>
                </a:ext>
              </a:extLst>
            </p:cNvPr>
            <p:cNvCxnSpPr>
              <a:cxnSpLocks/>
              <a:stCxn id="264" idx="1"/>
              <a:endCxn id="268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C589C42-46FA-4AF2-8D93-ABFED1984727}"/>
                </a:ext>
              </a:extLst>
            </p:cNvPr>
            <p:cNvCxnSpPr>
              <a:cxnSpLocks/>
              <a:stCxn id="264" idx="0"/>
              <a:endCxn id="265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E309CAC-C2E4-47E0-98EE-01CABEEF0BAB}"/>
                </a:ext>
              </a:extLst>
            </p:cNvPr>
            <p:cNvCxnSpPr>
              <a:cxnSpLocks/>
              <a:stCxn id="270" idx="0"/>
              <a:endCxn id="269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6D2E46-1F9C-4DF6-A7FE-2CCDC4917C63}"/>
                </a:ext>
              </a:extLst>
            </p:cNvPr>
            <p:cNvCxnSpPr>
              <a:cxnSpLocks/>
              <a:endCxn id="269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9F3D967-9B4D-4CF1-B347-75DFD8C88D29}"/>
                </a:ext>
              </a:extLst>
            </p:cNvPr>
            <p:cNvCxnSpPr>
              <a:cxnSpLocks/>
              <a:endCxn id="270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B08033A-0D96-4AF8-BAE6-191187853DB3}"/>
                </a:ext>
              </a:extLst>
            </p:cNvPr>
            <p:cNvCxnSpPr>
              <a:cxnSpLocks/>
              <a:endCxn id="271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DF28E0-4062-4E03-A21B-D57868B8CCC2}"/>
                </a:ext>
              </a:extLst>
            </p:cNvPr>
            <p:cNvCxnSpPr>
              <a:cxnSpLocks/>
              <a:stCxn id="271" idx="3"/>
              <a:endCxn id="263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792EA31-E377-48CE-896F-C1E3AB0EB691}"/>
                </a:ext>
              </a:extLst>
            </p:cNvPr>
            <p:cNvCxnSpPr>
              <a:cxnSpLocks/>
              <a:stCxn id="271" idx="1"/>
              <a:endCxn id="264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6CF1921-3576-46A4-BBAE-40875448CF9A}"/>
                </a:ext>
              </a:extLst>
            </p:cNvPr>
            <p:cNvCxnSpPr>
              <a:cxnSpLocks/>
              <a:stCxn id="270" idx="2"/>
              <a:endCxn id="264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02E6602-0EAE-4EA2-A2A2-E1256CD208AF}"/>
                </a:ext>
              </a:extLst>
            </p:cNvPr>
            <p:cNvCxnSpPr>
              <a:cxnSpLocks/>
              <a:stCxn id="269" idx="3"/>
              <a:endCxn id="264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422647F-118F-4FA5-AC8B-5D9121135908}"/>
                </a:ext>
              </a:extLst>
            </p:cNvPr>
            <p:cNvCxnSpPr>
              <a:cxnSpLocks/>
              <a:stCxn id="269" idx="2"/>
              <a:endCxn id="265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0B67662-73C5-4DBA-A5C4-EF73B46AC9F9}"/>
                </a:ext>
              </a:extLst>
            </p:cNvPr>
            <p:cNvCxnSpPr>
              <a:cxnSpLocks/>
              <a:stCxn id="265" idx="1"/>
              <a:endCxn id="268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6FB2FFC-B2F9-4475-A861-CBDB83DBEBB6}"/>
                </a:ext>
              </a:extLst>
            </p:cNvPr>
            <p:cNvCxnSpPr>
              <a:cxnSpLocks/>
              <a:stCxn id="264" idx="2"/>
              <a:endCxn id="266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2E154A6-A0F6-416B-B951-B3BCFDC3C221}"/>
                </a:ext>
              </a:extLst>
            </p:cNvPr>
            <p:cNvCxnSpPr>
              <a:cxnSpLocks/>
              <a:stCxn id="263" idx="1"/>
              <a:endCxn id="266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F4B986-E5B7-4D80-A90E-F06074F96078}"/>
                </a:ext>
              </a:extLst>
            </p:cNvPr>
            <p:cNvCxnSpPr>
              <a:cxnSpLocks/>
              <a:stCxn id="266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264D5A2-7401-4A9E-82A7-94794E9F4014}"/>
                </a:ext>
              </a:extLst>
            </p:cNvPr>
            <p:cNvCxnSpPr>
              <a:cxnSpLocks/>
              <a:stCxn id="262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045E857-BDF7-49E3-B78A-995D575F63EF}"/>
                </a:ext>
              </a:extLst>
            </p:cNvPr>
            <p:cNvCxnSpPr>
              <a:cxnSpLocks/>
              <a:stCxn id="263" idx="7"/>
              <a:endCxn id="264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C5B167D-3A70-46F4-9C22-61C3222A9B7F}"/>
                </a:ext>
              </a:extLst>
            </p:cNvPr>
            <p:cNvCxnSpPr>
              <a:cxnSpLocks/>
              <a:stCxn id="261" idx="7"/>
              <a:endCxn id="267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395B799-5D1D-4AAA-8650-70F2C8B0BFBC}"/>
                </a:ext>
              </a:extLst>
            </p:cNvPr>
            <p:cNvCxnSpPr>
              <a:cxnSpLocks/>
              <a:stCxn id="271" idx="7"/>
              <a:endCxn id="270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D98510-ADB3-4503-835F-4AFDCE7B8005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E4E644C-5E70-4D21-9B97-948CC04187F7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0BED893-C32F-477D-92E7-11B2B39D931C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C13752F-79C7-4DFF-A3BC-785002A431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33F4A3B-969E-49C9-8A21-AFFB0CEB715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8AC24CD-3496-41FD-B063-04CAA860AB1C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74DBB6D-AD6D-41FC-8CE5-41F803EA00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1D1CBC4-3219-47B7-84CB-6C82DE430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BB40006-A56C-4DB7-9458-4DF22A8FEED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9E2C47-F46D-4B3D-B625-8C1F93726B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5ED644E-79F8-42A5-BFEF-02CA9CDF0FA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63F2E6-7D34-485D-8FBA-6A15D460B6D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38BFA5F-FC7C-467B-9899-F4A3E3622B6D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7DEFC0D-CB42-4B49-93CE-F9A700B8737F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1B45338-D514-4610-B4E8-9CD6E1160907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9BC65E9-6EFC-4A48-8361-C3E53ED3B6B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7AA1F71-2580-47EC-BD8D-A5C6886701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5FE1B76-FE49-45F2-8E0C-4072E474AAC8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FED7F88-A69F-4272-85EB-4E94699B027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5AE1369-2F95-4142-B99C-C507BA77B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80E0E65-9AB5-4E68-8C7F-2839AB372F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B8055319-84D6-490E-AE79-BF90B29C1FA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91ED6DB-1E31-43FD-B9AF-02F05D63D3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1E0C6D4-1F12-4994-8B42-878A44BDFC3F}"/>
                </a:ext>
              </a:extLst>
            </p:cNvPr>
            <p:cNvCxnSpPr>
              <a:cxnSpLocks/>
              <a:stCxn id="274" idx="2"/>
              <a:endCxn id="253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13F7E6F-4E9C-4069-93D0-82C9AC765762}"/>
                </a:ext>
              </a:extLst>
            </p:cNvPr>
            <p:cNvCxnSpPr>
              <a:cxnSpLocks/>
              <a:stCxn id="254" idx="4"/>
              <a:endCxn id="255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258F2B1-B912-4999-9B94-EBCEE4AAC2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EE73AEA-D458-4A9E-816B-0635F1DAB0CE}"/>
                </a:ext>
              </a:extLst>
            </p:cNvPr>
            <p:cNvCxnSpPr>
              <a:cxnSpLocks/>
              <a:stCxn id="277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1772180-FBD7-4E16-9F0A-7C213C404B8C}"/>
                </a:ext>
              </a:extLst>
            </p:cNvPr>
            <p:cNvCxnSpPr>
              <a:cxnSpLocks/>
              <a:stCxn id="277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5408C6B-3C8F-42F3-90DF-272C834A35BA}"/>
                </a:ext>
              </a:extLst>
            </p:cNvPr>
            <p:cNvCxnSpPr>
              <a:cxnSpLocks/>
              <a:stCxn id="277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7207DA9-F84E-4A76-B434-A160BE29F167}"/>
                </a:ext>
              </a:extLst>
            </p:cNvPr>
            <p:cNvCxnSpPr>
              <a:cxnSpLocks/>
              <a:endCxn id="254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9C55384-93D7-405E-8771-4548FB1EDD89}"/>
                </a:ext>
              </a:extLst>
            </p:cNvPr>
            <p:cNvCxnSpPr>
              <a:cxnSpLocks/>
              <a:endCxn id="261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96CC90C-7C1A-4A82-9CB4-21080734AE04}"/>
                </a:ext>
              </a:extLst>
            </p:cNvPr>
            <p:cNvCxnSpPr>
              <a:cxnSpLocks/>
              <a:stCxn id="254" idx="1"/>
              <a:endCxn id="284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A54ED78-749E-4072-9277-D321E3347619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53A39B0-0BD3-476A-9570-DFA200653C38}"/>
                </a:ext>
              </a:extLst>
            </p:cNvPr>
            <p:cNvCxnSpPr>
              <a:cxnSpLocks/>
              <a:stCxn id="284" idx="6"/>
              <a:endCxn id="252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BD8D7A7-7109-452B-AD52-50FE83299DDF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7E61FE5-7795-4DB3-963D-6D903F4493E6}"/>
              </a:ext>
            </a:extLst>
          </p:cNvPr>
          <p:cNvGrpSpPr/>
          <p:nvPr/>
        </p:nvGrpSpPr>
        <p:grpSpPr>
          <a:xfrm rot="16200000">
            <a:off x="8134365" y="2800480"/>
            <a:ext cx="6904496" cy="1303536"/>
            <a:chOff x="-106856" y="4156895"/>
            <a:chExt cx="12313397" cy="2324710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9A55A40-3116-43A7-BADE-DBA808EC53EB}"/>
                </a:ext>
              </a:extLst>
            </p:cNvPr>
            <p:cNvCxnSpPr>
              <a:cxnSpLocks/>
              <a:stCxn id="350" idx="7"/>
              <a:endCxn id="348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BC20C8-6C57-44BB-9AE1-16A1ACF58CD8}"/>
                </a:ext>
              </a:extLst>
            </p:cNvPr>
            <p:cNvCxnSpPr>
              <a:cxnSpLocks/>
              <a:stCxn id="348" idx="4"/>
              <a:endCxn id="370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62CF5B2-D36F-4E6D-BD17-A6D0D5BC0933}"/>
                </a:ext>
              </a:extLst>
            </p:cNvPr>
            <p:cNvCxnSpPr>
              <a:cxnSpLocks/>
              <a:stCxn id="353" idx="2"/>
              <a:endCxn id="368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15D50A1-5F14-420A-9DE4-892B15387B19}"/>
                </a:ext>
              </a:extLst>
            </p:cNvPr>
            <p:cNvCxnSpPr>
              <a:cxnSpLocks/>
              <a:stCxn id="370" idx="5"/>
              <a:endCxn id="353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48DF82B-0F05-4404-93FB-E111F681A440}"/>
                </a:ext>
              </a:extLst>
            </p:cNvPr>
            <p:cNvCxnSpPr>
              <a:cxnSpLocks/>
              <a:stCxn id="348" idx="5"/>
              <a:endCxn id="369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94D01ED-7EC8-421C-A309-ED0956955927}"/>
                </a:ext>
              </a:extLst>
            </p:cNvPr>
            <p:cNvCxnSpPr>
              <a:cxnSpLocks/>
              <a:stCxn id="353" idx="0"/>
              <a:endCxn id="369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5C6250B-E025-4B96-B7E9-88EA61CC06EA}"/>
                </a:ext>
              </a:extLst>
            </p:cNvPr>
            <p:cNvCxnSpPr>
              <a:cxnSpLocks/>
              <a:stCxn id="370" idx="3"/>
              <a:endCxn id="368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1C1288B-67FB-49FF-A8C2-F4A6EDE2C85D}"/>
                </a:ext>
              </a:extLst>
            </p:cNvPr>
            <p:cNvCxnSpPr>
              <a:cxnSpLocks/>
              <a:stCxn id="348" idx="6"/>
              <a:endCxn id="355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B18791C-F129-4472-A50C-F90E67014B90}"/>
                </a:ext>
              </a:extLst>
            </p:cNvPr>
            <p:cNvCxnSpPr>
              <a:cxnSpLocks/>
              <a:stCxn id="353" idx="7"/>
              <a:endCxn id="355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1431A7D-5B06-40D2-BC64-45BFAD59B258}"/>
                </a:ext>
              </a:extLst>
            </p:cNvPr>
            <p:cNvCxnSpPr>
              <a:cxnSpLocks/>
              <a:stCxn id="370" idx="6"/>
              <a:endCxn id="369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8822443-7985-4884-B922-12B4390F9F69}"/>
                </a:ext>
              </a:extLst>
            </p:cNvPr>
            <p:cNvCxnSpPr>
              <a:cxnSpLocks/>
              <a:stCxn id="352" idx="0"/>
              <a:endCxn id="368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1E92569-DFE3-41BF-A676-ACCE6D00BD9E}"/>
                </a:ext>
              </a:extLst>
            </p:cNvPr>
            <p:cNvCxnSpPr>
              <a:cxnSpLocks/>
              <a:stCxn id="369" idx="6"/>
              <a:endCxn id="355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9B545A8-C114-4117-9294-75A189766BE9}"/>
                </a:ext>
              </a:extLst>
            </p:cNvPr>
            <p:cNvCxnSpPr>
              <a:cxnSpLocks/>
              <a:stCxn id="354" idx="0"/>
              <a:endCxn id="355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FD09968-F3AF-4AB4-B815-5DD62F7F0DD7}"/>
                </a:ext>
              </a:extLst>
            </p:cNvPr>
            <p:cNvCxnSpPr>
              <a:cxnSpLocks/>
              <a:stCxn id="357" idx="1"/>
              <a:endCxn id="355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A084C56-3215-4E45-9BFF-B6BCF9AB3557}"/>
                </a:ext>
              </a:extLst>
            </p:cNvPr>
            <p:cNvCxnSpPr>
              <a:cxnSpLocks/>
              <a:stCxn id="357" idx="0"/>
              <a:endCxn id="356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022899B-0E3F-4D8B-A343-E92206D0C733}"/>
                </a:ext>
              </a:extLst>
            </p:cNvPr>
            <p:cNvCxnSpPr>
              <a:cxnSpLocks/>
              <a:stCxn id="356" idx="2"/>
              <a:endCxn id="355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9442137-4820-4211-803D-534BC33DDA6D}"/>
                </a:ext>
              </a:extLst>
            </p:cNvPr>
            <p:cNvCxnSpPr>
              <a:cxnSpLocks/>
              <a:stCxn id="356" idx="7"/>
              <a:endCxn id="364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A91E758-E61B-4FC5-85F2-830C55C63540}"/>
                </a:ext>
              </a:extLst>
            </p:cNvPr>
            <p:cNvCxnSpPr>
              <a:cxnSpLocks/>
              <a:stCxn id="356" idx="6"/>
              <a:endCxn id="363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F1B301F-987F-40B4-86D6-B769488A25B2}"/>
                </a:ext>
              </a:extLst>
            </p:cNvPr>
            <p:cNvCxnSpPr>
              <a:cxnSpLocks/>
              <a:stCxn id="363" idx="7"/>
              <a:endCxn id="364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04870BD-6092-4EC0-8B7E-D94190868DF7}"/>
                </a:ext>
              </a:extLst>
            </p:cNvPr>
            <p:cNvCxnSpPr>
              <a:cxnSpLocks/>
              <a:stCxn id="349" idx="0"/>
              <a:endCxn id="348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3076458-46DB-4F1C-B4C1-273292CA4985}"/>
                </a:ext>
              </a:extLst>
            </p:cNvPr>
            <p:cNvCxnSpPr>
              <a:cxnSpLocks/>
              <a:stCxn id="368" idx="2"/>
              <a:endCxn id="349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C304275C-7CFB-4BFB-A2E7-F7D7449B38B0}"/>
                </a:ext>
              </a:extLst>
            </p:cNvPr>
            <p:cNvCxnSpPr>
              <a:cxnSpLocks/>
              <a:stCxn id="352" idx="1"/>
              <a:endCxn id="349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AEFD43D-89EB-4BD1-B203-AE3F9F31DED0}"/>
                </a:ext>
              </a:extLst>
            </p:cNvPr>
            <p:cNvCxnSpPr>
              <a:cxnSpLocks/>
              <a:stCxn id="351" idx="7"/>
              <a:endCxn id="349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AA43E3C-3D48-467A-A166-5BFC1E172B49}"/>
                </a:ext>
              </a:extLst>
            </p:cNvPr>
            <p:cNvCxnSpPr>
              <a:cxnSpLocks/>
              <a:stCxn id="350" idx="6"/>
              <a:endCxn id="349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D240B1-A337-4D6F-8E47-2C805F51E9F9}"/>
                </a:ext>
              </a:extLst>
            </p:cNvPr>
            <p:cNvCxnSpPr>
              <a:cxnSpLocks/>
              <a:stCxn id="373" idx="7"/>
              <a:endCxn id="350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026CBB3D-CA08-4FD0-A2E6-D10D27B6545E}"/>
                </a:ext>
              </a:extLst>
            </p:cNvPr>
            <p:cNvCxnSpPr>
              <a:cxnSpLocks/>
              <a:stCxn id="373" idx="6"/>
              <a:endCxn id="351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313F9D03-C862-41F5-8725-DDA7A6B660C4}"/>
                </a:ext>
              </a:extLst>
            </p:cNvPr>
            <p:cNvCxnSpPr>
              <a:cxnSpLocks/>
              <a:stCxn id="373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D3C4416-E531-4B87-8CFE-2CA38450F6C1}"/>
                </a:ext>
              </a:extLst>
            </p:cNvPr>
            <p:cNvCxnSpPr>
              <a:cxnSpLocks/>
              <a:stCxn id="351" idx="6"/>
              <a:endCxn id="352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80CE607-6BA7-4705-8CC1-0C8BEAAB1CAA}"/>
                </a:ext>
              </a:extLst>
            </p:cNvPr>
            <p:cNvCxnSpPr>
              <a:cxnSpLocks/>
              <a:stCxn id="352" idx="6"/>
              <a:endCxn id="353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D95244B-4DD5-4369-BF77-F18CC864DCF0}"/>
                </a:ext>
              </a:extLst>
            </p:cNvPr>
            <p:cNvCxnSpPr>
              <a:cxnSpLocks/>
              <a:stCxn id="354" idx="2"/>
              <a:endCxn id="353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74C9A1E-21E0-48C2-9A3A-F764EAC907E1}"/>
                </a:ext>
              </a:extLst>
            </p:cNvPr>
            <p:cNvCxnSpPr>
              <a:cxnSpLocks/>
              <a:endCxn id="353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75FBBA3-E63A-4E64-B3E4-76A649E5A606}"/>
                </a:ext>
              </a:extLst>
            </p:cNvPr>
            <p:cNvCxnSpPr>
              <a:cxnSpLocks/>
              <a:endCxn id="353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137845B-594E-4CAA-9480-BDA1C44C7C8A}"/>
                </a:ext>
              </a:extLst>
            </p:cNvPr>
            <p:cNvCxnSpPr>
              <a:cxnSpLocks/>
              <a:endCxn id="354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5BA3D27-F60C-43AA-8E38-CE0DEC097AA3}"/>
                </a:ext>
              </a:extLst>
            </p:cNvPr>
            <p:cNvCxnSpPr>
              <a:cxnSpLocks/>
              <a:stCxn id="357" idx="2"/>
              <a:endCxn id="354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771417-3458-43AF-9245-3B7DFEC33929}"/>
                </a:ext>
              </a:extLst>
            </p:cNvPr>
            <p:cNvCxnSpPr>
              <a:cxnSpLocks/>
              <a:stCxn id="357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DA9C1C1-B1DE-42DF-8CC4-FD9C8EC1AA2A}"/>
                </a:ext>
              </a:extLst>
            </p:cNvPr>
            <p:cNvCxnSpPr>
              <a:cxnSpLocks/>
              <a:stCxn id="358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E04D319-1D62-4BAF-AA75-6A0640621801}"/>
                </a:ext>
              </a:extLst>
            </p:cNvPr>
            <p:cNvCxnSpPr>
              <a:cxnSpLocks/>
              <a:stCxn id="358" idx="2"/>
              <a:endCxn id="357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FE16B69-1BC8-40A0-A69E-650B8B442FC8}"/>
                </a:ext>
              </a:extLst>
            </p:cNvPr>
            <p:cNvCxnSpPr>
              <a:cxnSpLocks/>
              <a:stCxn id="363" idx="4"/>
              <a:endCxn id="358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4D7D3BB-EF2B-4778-A6CE-9C09903690C9}"/>
                </a:ext>
              </a:extLst>
            </p:cNvPr>
            <p:cNvCxnSpPr>
              <a:cxnSpLocks/>
              <a:stCxn id="362" idx="3"/>
              <a:endCxn id="358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0B9BFD9-A764-4191-A4D7-0041CF5E5C55}"/>
                </a:ext>
              </a:extLst>
            </p:cNvPr>
            <p:cNvCxnSpPr>
              <a:cxnSpLocks/>
              <a:stCxn id="362" idx="2"/>
              <a:endCxn id="363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6666E11-31CC-4E3B-ABA5-CEE9A1A39627}"/>
                </a:ext>
              </a:extLst>
            </p:cNvPr>
            <p:cNvCxnSpPr>
              <a:cxnSpLocks/>
              <a:stCxn id="362" idx="1"/>
              <a:endCxn id="364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6078E39-D5D8-4C17-98AD-67DD33274C2E}"/>
                </a:ext>
              </a:extLst>
            </p:cNvPr>
            <p:cNvCxnSpPr>
              <a:cxnSpLocks/>
              <a:stCxn id="360" idx="1"/>
              <a:endCxn id="364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DF623D-C796-49DA-8A33-F781316AACCA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351B872-EE15-422A-A8F7-6E5312DC62AD}"/>
                </a:ext>
              </a:extLst>
            </p:cNvPr>
            <p:cNvCxnSpPr>
              <a:cxnSpLocks/>
              <a:stCxn id="366" idx="0"/>
              <a:endCxn id="365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B03120B-9499-4F49-A5E1-B524FA57EE48}"/>
                </a:ext>
              </a:extLst>
            </p:cNvPr>
            <p:cNvCxnSpPr>
              <a:cxnSpLocks/>
              <a:endCxn id="365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D983083-0E7D-475E-8739-3DE4CCE73A16}"/>
                </a:ext>
              </a:extLst>
            </p:cNvPr>
            <p:cNvCxnSpPr>
              <a:cxnSpLocks/>
              <a:endCxn id="366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2F68CDE-683B-46B5-82E0-6FF3DEF71F49}"/>
                </a:ext>
              </a:extLst>
            </p:cNvPr>
            <p:cNvCxnSpPr>
              <a:cxnSpLocks/>
              <a:endCxn id="367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A64BFF7-D6BE-46A8-AE36-936BFBF4A639}"/>
                </a:ext>
              </a:extLst>
            </p:cNvPr>
            <p:cNvCxnSpPr>
              <a:cxnSpLocks/>
              <a:stCxn id="367" idx="3"/>
              <a:endCxn id="359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435A58C-79E3-445C-8BD1-2F29D626FA85}"/>
                </a:ext>
              </a:extLst>
            </p:cNvPr>
            <p:cNvCxnSpPr>
              <a:cxnSpLocks/>
              <a:stCxn id="367" idx="1"/>
              <a:endCxn id="360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8E4CBC3-8678-457B-94F2-827243B71B5B}"/>
                </a:ext>
              </a:extLst>
            </p:cNvPr>
            <p:cNvCxnSpPr>
              <a:cxnSpLocks/>
              <a:stCxn id="366" idx="2"/>
              <a:endCxn id="360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AFD3C6A-A962-48C5-AA08-9B4D5F3734A6}"/>
                </a:ext>
              </a:extLst>
            </p:cNvPr>
            <p:cNvCxnSpPr>
              <a:cxnSpLocks/>
              <a:stCxn id="365" idx="3"/>
              <a:endCxn id="360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96AC39A-D74C-4075-BA77-1086AF7165C5}"/>
                </a:ext>
              </a:extLst>
            </p:cNvPr>
            <p:cNvCxnSpPr>
              <a:cxnSpLocks/>
              <a:stCxn id="365" idx="2"/>
              <a:endCxn id="361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E9CF8B0-DC79-42F8-A779-FC9B9FAACF94}"/>
                </a:ext>
              </a:extLst>
            </p:cNvPr>
            <p:cNvCxnSpPr>
              <a:cxnSpLocks/>
              <a:stCxn id="361" idx="1"/>
              <a:endCxn id="364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CE5996F-990D-403E-8FF4-988F08CB6BD8}"/>
                </a:ext>
              </a:extLst>
            </p:cNvPr>
            <p:cNvCxnSpPr>
              <a:cxnSpLocks/>
              <a:stCxn id="360" idx="2"/>
              <a:endCxn id="362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6F6F799-019F-4FD3-9941-63F24A98E21C}"/>
                </a:ext>
              </a:extLst>
            </p:cNvPr>
            <p:cNvCxnSpPr>
              <a:cxnSpLocks/>
              <a:stCxn id="359" idx="1"/>
              <a:endCxn id="362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D6A6071-3FAD-4CEB-8FCE-A4E44A0B6F6D}"/>
                </a:ext>
              </a:extLst>
            </p:cNvPr>
            <p:cNvCxnSpPr>
              <a:cxnSpLocks/>
              <a:stCxn id="362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4B491F5-CF54-4055-AB55-87A1D3AF55CF}"/>
                </a:ext>
              </a:extLst>
            </p:cNvPr>
            <p:cNvCxnSpPr>
              <a:cxnSpLocks/>
              <a:stCxn id="358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EB498DC8-2E8C-4A80-8352-22C26142D191}"/>
                </a:ext>
              </a:extLst>
            </p:cNvPr>
            <p:cNvCxnSpPr>
              <a:cxnSpLocks/>
              <a:stCxn id="359" idx="7"/>
              <a:endCxn id="360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6043F03-E02C-445F-81FD-06436EF321EC}"/>
                </a:ext>
              </a:extLst>
            </p:cNvPr>
            <p:cNvCxnSpPr>
              <a:cxnSpLocks/>
              <a:stCxn id="357" idx="7"/>
              <a:endCxn id="363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D04966A-6860-4BD6-A7BC-589DC73CE057}"/>
                </a:ext>
              </a:extLst>
            </p:cNvPr>
            <p:cNvCxnSpPr>
              <a:cxnSpLocks/>
              <a:stCxn id="367" idx="7"/>
              <a:endCxn id="366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A18F23E-B933-4E33-88CE-FDB321D1CC02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7EA665B-06CA-4753-93D1-60C92AE24913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29BDDED-7862-4F99-92F8-A229FA9A2FFD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5C2273B9-C32F-41E3-B52F-AA0C818DF32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C682D79C-623E-4313-9CC6-F89B7F15F9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3460E05A-31C9-4CF2-A89D-7DD155E3838F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95052FA1-4022-4027-A897-93478C34DE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5F52A5-BECB-4F2A-81DC-9AEDD233D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7DEA215-A670-4307-8C84-62E5227E858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6E8FE48-3ACD-47F7-AF7D-D26BF09314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35CD1D7-4303-4181-8B36-16D50460719D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9C986CA-A3F0-4A90-975D-CBFED7A96478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9043D65-A5CA-493C-B596-04ADFAE9F03F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83D471F-8440-46F1-962B-DBDBE67DF38D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127AC2C-EE34-438F-9757-7EB77D7A3BD5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E9C02D6-4622-4B21-BC9C-F3A32BC9F067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8067D17-73B5-4B79-9E18-88CA5401F9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8672B18-56A5-4232-A3A5-58BD27C0454E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FB72DE7-15BD-47AB-AD80-BEF44DD68A43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3F4F44D7-7EC1-4B69-9CD5-E6AF7928E6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96813B92-4498-4930-AA14-5A7D5172C4C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852ED40-3D25-4102-82EF-00D8F4DDEEC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92AF3E1-A3C1-46FB-8983-AFB2AEF341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CB657F66-D85B-45AA-B2B5-201961F027F1}"/>
                </a:ext>
              </a:extLst>
            </p:cNvPr>
            <p:cNvCxnSpPr>
              <a:cxnSpLocks/>
              <a:stCxn id="370" idx="2"/>
              <a:endCxn id="349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669C3E6-A566-4614-A544-F0D0C3F1BCB7}"/>
                </a:ext>
              </a:extLst>
            </p:cNvPr>
            <p:cNvCxnSpPr>
              <a:cxnSpLocks/>
              <a:stCxn id="350" idx="4"/>
              <a:endCxn id="351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BCD81B7-490B-4F31-B5BA-A6C37B65A1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B674D53-56D5-49CA-B0A8-004595274ACE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194C545D-3510-4298-B53D-0DC455E55EE2}"/>
                </a:ext>
              </a:extLst>
            </p:cNvPr>
            <p:cNvCxnSpPr>
              <a:cxnSpLocks/>
              <a:stCxn id="373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F7F00ED-DE4D-4B61-A87F-EEACDD3C255B}"/>
                </a:ext>
              </a:extLst>
            </p:cNvPr>
            <p:cNvCxnSpPr>
              <a:cxnSpLocks/>
              <a:stCxn id="373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2438A4B-2F19-4723-B463-92C59B11CF65}"/>
                </a:ext>
              </a:extLst>
            </p:cNvPr>
            <p:cNvCxnSpPr>
              <a:cxnSpLocks/>
              <a:endCxn id="350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DE4641F-06C1-4972-AB85-C3E0E55CB7D6}"/>
                </a:ext>
              </a:extLst>
            </p:cNvPr>
            <p:cNvCxnSpPr>
              <a:cxnSpLocks/>
              <a:endCxn id="357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C71A0BF-DB28-4EE7-BCE0-28C1EE7AFE8B}"/>
                </a:ext>
              </a:extLst>
            </p:cNvPr>
            <p:cNvCxnSpPr>
              <a:cxnSpLocks/>
              <a:stCxn id="350" idx="1"/>
              <a:endCxn id="380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25040BC-E62C-482F-B52E-B114A0DFCB5E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2E9FDF5-17BA-4B7E-BF18-3CE4B3A6717C}"/>
                </a:ext>
              </a:extLst>
            </p:cNvPr>
            <p:cNvCxnSpPr>
              <a:cxnSpLocks/>
              <a:stCxn id="380" idx="6"/>
              <a:endCxn id="348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25FF425-5950-4B76-A70E-03113F6BEE65}"/>
                </a:ext>
              </a:extLst>
            </p:cNvPr>
            <p:cNvCxnSpPr>
              <a:cxnSpLocks/>
              <a:endCxn id="380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7DD1E-CFA4-4472-B843-66A0725ED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Airflow</a:t>
            </a:r>
            <a:endParaRPr lang="ko-KR" altLang="en-US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A9CBC9C-9519-4C2C-A44C-5AB8D10EEC14}"/>
              </a:ext>
            </a:extLst>
          </p:cNvPr>
          <p:cNvSpPr txBox="1"/>
          <p:nvPr/>
        </p:nvSpPr>
        <p:spPr>
          <a:xfrm>
            <a:off x="1273146" y="1035808"/>
            <a:ext cx="98404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Airflow operates on port 8080 within the Docker container.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DAG 1: Daily Prices Update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Purpose: Ensures the system always has the latest daily prices from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Binance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Task 1: Get API Token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Function: Retrieves JWT token for authentication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Output: Passes token value via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Xcom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Task 2: Daily Prices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binance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Function: Uses token from Task 1 to fetch daily prices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Dependency: Depends on Task 1 for JWT token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Output: Stores prices for the last day in the database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A2EE712-D61A-8518-2858-81492891A6FD}"/>
              </a:ext>
            </a:extLst>
          </p:cNvPr>
          <p:cNvSpPr/>
          <p:nvPr/>
        </p:nvSpPr>
        <p:spPr>
          <a:xfrm>
            <a:off x="2127479" y="-105256"/>
            <a:ext cx="1744859" cy="1250626"/>
          </a:xfrm>
          <a:prstGeom prst="diamond">
            <a:avLst/>
          </a:prstGeom>
          <a:solidFill>
            <a:schemeClr val="accent3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Airflow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9412-3FBF-FEFA-494F-50448CC029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2" t="20604" r="4068" b="12070"/>
          <a:stretch/>
        </p:blipFill>
        <p:spPr>
          <a:xfrm>
            <a:off x="4316460" y="5669566"/>
            <a:ext cx="3482526" cy="1075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1D2DAC-F9CF-AE60-464C-918725C53D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129"/>
          <a:stretch/>
        </p:blipFill>
        <p:spPr>
          <a:xfrm>
            <a:off x="7670428" y="1936865"/>
            <a:ext cx="2319818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4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B1E2486-6D5C-4317-99A0-B61659FF2AC0}"/>
              </a:ext>
            </a:extLst>
          </p:cNvPr>
          <p:cNvGrpSpPr/>
          <p:nvPr/>
        </p:nvGrpSpPr>
        <p:grpSpPr>
          <a:xfrm rot="5400000">
            <a:off x="-3010489" y="2753987"/>
            <a:ext cx="6904496" cy="1303536"/>
            <a:chOff x="-106856" y="4156895"/>
            <a:chExt cx="12313397" cy="232471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8CFDD3-8D3F-48B9-9DCD-8795A3B5BD4F}"/>
                </a:ext>
              </a:extLst>
            </p:cNvPr>
            <p:cNvCxnSpPr>
              <a:cxnSpLocks/>
              <a:stCxn id="254" idx="7"/>
              <a:endCxn id="252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DE08A2C-2744-4B6E-85B6-1E5475F01CFB}"/>
                </a:ext>
              </a:extLst>
            </p:cNvPr>
            <p:cNvCxnSpPr>
              <a:cxnSpLocks/>
              <a:stCxn id="252" idx="4"/>
              <a:endCxn id="274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6A6700A-FB3A-402E-BB7F-976DD1EEA541}"/>
                </a:ext>
              </a:extLst>
            </p:cNvPr>
            <p:cNvCxnSpPr>
              <a:cxnSpLocks/>
              <a:stCxn id="257" idx="2"/>
              <a:endCxn id="272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1868596-3166-4C40-A5D1-B0A408D7E3EF}"/>
                </a:ext>
              </a:extLst>
            </p:cNvPr>
            <p:cNvCxnSpPr>
              <a:cxnSpLocks/>
              <a:stCxn id="274" idx="5"/>
              <a:endCxn id="257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3C6052D-40CA-4EC9-A24C-7323FF928DBF}"/>
                </a:ext>
              </a:extLst>
            </p:cNvPr>
            <p:cNvCxnSpPr>
              <a:cxnSpLocks/>
              <a:stCxn id="252" idx="5"/>
              <a:endCxn id="273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EDD1A11-F63A-4EAB-906A-5D4302DC9EDD}"/>
                </a:ext>
              </a:extLst>
            </p:cNvPr>
            <p:cNvCxnSpPr>
              <a:cxnSpLocks/>
              <a:stCxn id="257" idx="0"/>
              <a:endCxn id="273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C9C6AC4-8827-4D07-B3A5-37F29B0A40C4}"/>
                </a:ext>
              </a:extLst>
            </p:cNvPr>
            <p:cNvCxnSpPr>
              <a:cxnSpLocks/>
              <a:stCxn id="274" idx="3"/>
              <a:endCxn id="272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5132A1D-ACE6-4B36-B5DA-382E7D10B2F8}"/>
                </a:ext>
              </a:extLst>
            </p:cNvPr>
            <p:cNvCxnSpPr>
              <a:cxnSpLocks/>
              <a:stCxn id="252" idx="6"/>
              <a:endCxn id="259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759A93E-C623-4E40-B645-F6801F8EB6D8}"/>
                </a:ext>
              </a:extLst>
            </p:cNvPr>
            <p:cNvCxnSpPr>
              <a:cxnSpLocks/>
              <a:stCxn id="257" idx="7"/>
              <a:endCxn id="259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AEFFE9-9318-46BA-A995-2C329AF95EE7}"/>
                </a:ext>
              </a:extLst>
            </p:cNvPr>
            <p:cNvCxnSpPr>
              <a:cxnSpLocks/>
              <a:stCxn id="274" idx="6"/>
              <a:endCxn id="273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D017744-BC3E-40C2-9762-F6A509C1C2B0}"/>
                </a:ext>
              </a:extLst>
            </p:cNvPr>
            <p:cNvCxnSpPr>
              <a:cxnSpLocks/>
              <a:stCxn id="256" idx="0"/>
              <a:endCxn id="272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9B76F1E-083A-4F5F-9266-D76745F5589C}"/>
                </a:ext>
              </a:extLst>
            </p:cNvPr>
            <p:cNvCxnSpPr>
              <a:cxnSpLocks/>
              <a:stCxn id="273" idx="6"/>
              <a:endCxn id="259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0C9F8A6-F14D-4090-8D41-CB8FDD858E88}"/>
                </a:ext>
              </a:extLst>
            </p:cNvPr>
            <p:cNvCxnSpPr>
              <a:cxnSpLocks/>
              <a:stCxn id="258" idx="0"/>
              <a:endCxn id="259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4570FE-5B8F-4570-86AC-E4B177C796D7}"/>
                </a:ext>
              </a:extLst>
            </p:cNvPr>
            <p:cNvCxnSpPr>
              <a:cxnSpLocks/>
              <a:stCxn id="261" idx="1"/>
              <a:endCxn id="259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469D72A-49A8-40BA-8850-8DD1B0ED0F4B}"/>
                </a:ext>
              </a:extLst>
            </p:cNvPr>
            <p:cNvCxnSpPr>
              <a:cxnSpLocks/>
              <a:stCxn id="261" idx="0"/>
              <a:endCxn id="260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3A7078-90EA-48F5-B9A0-1F7AAA6F3D7D}"/>
                </a:ext>
              </a:extLst>
            </p:cNvPr>
            <p:cNvCxnSpPr>
              <a:cxnSpLocks/>
              <a:stCxn id="260" idx="2"/>
              <a:endCxn id="259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A6EFDC-343A-4AE1-B8ED-19DD443EDB4C}"/>
                </a:ext>
              </a:extLst>
            </p:cNvPr>
            <p:cNvCxnSpPr>
              <a:cxnSpLocks/>
              <a:stCxn id="260" idx="7"/>
              <a:endCxn id="268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8C0652E-3F0B-44BE-A978-0934FE592C24}"/>
                </a:ext>
              </a:extLst>
            </p:cNvPr>
            <p:cNvCxnSpPr>
              <a:cxnSpLocks/>
              <a:stCxn id="260" idx="6"/>
              <a:endCxn id="267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D8B36E-5121-47C7-B5CE-E33B33447634}"/>
                </a:ext>
              </a:extLst>
            </p:cNvPr>
            <p:cNvCxnSpPr>
              <a:cxnSpLocks/>
              <a:stCxn id="267" idx="7"/>
              <a:endCxn id="268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8229037-B5FE-4979-96D5-DB3EE70AEF13}"/>
                </a:ext>
              </a:extLst>
            </p:cNvPr>
            <p:cNvCxnSpPr>
              <a:cxnSpLocks/>
              <a:stCxn id="253" idx="0"/>
              <a:endCxn id="252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7D0A6E0-823E-4756-9389-66335D20616D}"/>
                </a:ext>
              </a:extLst>
            </p:cNvPr>
            <p:cNvCxnSpPr>
              <a:cxnSpLocks/>
              <a:stCxn id="272" idx="2"/>
              <a:endCxn id="253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E4C0F76-6DBB-42F0-BB06-DB04FE261627}"/>
                </a:ext>
              </a:extLst>
            </p:cNvPr>
            <p:cNvCxnSpPr>
              <a:cxnSpLocks/>
              <a:stCxn id="256" idx="1"/>
              <a:endCxn id="253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9433C3-04EB-446A-91E3-762C0D94E1D4}"/>
                </a:ext>
              </a:extLst>
            </p:cNvPr>
            <p:cNvCxnSpPr>
              <a:cxnSpLocks/>
              <a:stCxn id="255" idx="7"/>
              <a:endCxn id="253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5EB2508-A340-4AF1-AD9A-1FA79DBADFE1}"/>
                </a:ext>
              </a:extLst>
            </p:cNvPr>
            <p:cNvCxnSpPr>
              <a:cxnSpLocks/>
              <a:stCxn id="254" idx="6"/>
              <a:endCxn id="253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BDE184-B3D4-4839-8F18-DCD615F4E3F4}"/>
                </a:ext>
              </a:extLst>
            </p:cNvPr>
            <p:cNvCxnSpPr>
              <a:cxnSpLocks/>
              <a:stCxn id="277" idx="7"/>
              <a:endCxn id="254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1137F77-880A-4882-8450-7C4D4D3D6202}"/>
                </a:ext>
              </a:extLst>
            </p:cNvPr>
            <p:cNvCxnSpPr>
              <a:cxnSpLocks/>
              <a:stCxn id="277" idx="6"/>
              <a:endCxn id="255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5780337-6668-4113-9E9C-04FF26A2045A}"/>
                </a:ext>
              </a:extLst>
            </p:cNvPr>
            <p:cNvCxnSpPr>
              <a:cxnSpLocks/>
              <a:stCxn id="277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793151-E8E7-470A-AA40-6C7275A07002}"/>
                </a:ext>
              </a:extLst>
            </p:cNvPr>
            <p:cNvCxnSpPr>
              <a:cxnSpLocks/>
              <a:stCxn id="255" idx="6"/>
              <a:endCxn id="256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ECF511C-C7DF-42C2-9C80-6401DB791CCC}"/>
                </a:ext>
              </a:extLst>
            </p:cNvPr>
            <p:cNvCxnSpPr>
              <a:cxnSpLocks/>
              <a:stCxn id="256" idx="6"/>
              <a:endCxn id="257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5A064AC-207D-4150-ADDD-F45FD8FC5A07}"/>
                </a:ext>
              </a:extLst>
            </p:cNvPr>
            <p:cNvCxnSpPr>
              <a:cxnSpLocks/>
              <a:stCxn id="258" idx="2"/>
              <a:endCxn id="257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DE9179-2BFC-4CCC-9B53-FF38E7AA859A}"/>
                </a:ext>
              </a:extLst>
            </p:cNvPr>
            <p:cNvCxnSpPr>
              <a:cxnSpLocks/>
              <a:endCxn id="257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4CD7014-109F-4977-8887-FF0FCD399306}"/>
                </a:ext>
              </a:extLst>
            </p:cNvPr>
            <p:cNvCxnSpPr>
              <a:cxnSpLocks/>
              <a:endCxn id="257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9B0F69-4102-4E58-9898-362E4BED7465}"/>
                </a:ext>
              </a:extLst>
            </p:cNvPr>
            <p:cNvCxnSpPr>
              <a:cxnSpLocks/>
              <a:endCxn id="258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AB064C9-C405-4A48-BA99-9B74B4E0F69C}"/>
                </a:ext>
              </a:extLst>
            </p:cNvPr>
            <p:cNvCxnSpPr>
              <a:cxnSpLocks/>
              <a:stCxn id="261" idx="2"/>
              <a:endCxn id="258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ADB3165-98FA-42DC-82F8-E1C0406E65B2}"/>
                </a:ext>
              </a:extLst>
            </p:cNvPr>
            <p:cNvCxnSpPr>
              <a:cxnSpLocks/>
              <a:stCxn id="261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24CB1ED-0359-4D6C-971E-AA22C595B630}"/>
                </a:ext>
              </a:extLst>
            </p:cNvPr>
            <p:cNvCxnSpPr>
              <a:cxnSpLocks/>
              <a:stCxn id="262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D3F06FA-C4C7-40A7-A667-EBDC40EDE941}"/>
                </a:ext>
              </a:extLst>
            </p:cNvPr>
            <p:cNvCxnSpPr>
              <a:cxnSpLocks/>
              <a:stCxn id="262" idx="2"/>
              <a:endCxn id="261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CD72D6-1628-4C0D-831D-74C4A74EF2E5}"/>
                </a:ext>
              </a:extLst>
            </p:cNvPr>
            <p:cNvCxnSpPr>
              <a:cxnSpLocks/>
              <a:stCxn id="267" idx="4"/>
              <a:endCxn id="262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C9B6A47-CD16-4372-A6DF-54B46AA2170C}"/>
                </a:ext>
              </a:extLst>
            </p:cNvPr>
            <p:cNvCxnSpPr>
              <a:cxnSpLocks/>
              <a:stCxn id="266" idx="3"/>
              <a:endCxn id="262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2AB4CC2-12C5-47F7-940B-FDE608C8110E}"/>
                </a:ext>
              </a:extLst>
            </p:cNvPr>
            <p:cNvCxnSpPr>
              <a:cxnSpLocks/>
              <a:stCxn id="266" idx="2"/>
              <a:endCxn id="267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DCBC7B-900F-4651-8FFF-0934DA191450}"/>
                </a:ext>
              </a:extLst>
            </p:cNvPr>
            <p:cNvCxnSpPr>
              <a:cxnSpLocks/>
              <a:stCxn id="266" idx="1"/>
              <a:endCxn id="268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1664A1-9F90-44DA-99BD-CC90A8BE94B0}"/>
                </a:ext>
              </a:extLst>
            </p:cNvPr>
            <p:cNvCxnSpPr>
              <a:cxnSpLocks/>
              <a:stCxn id="264" idx="1"/>
              <a:endCxn id="268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C589C42-46FA-4AF2-8D93-ABFED1984727}"/>
                </a:ext>
              </a:extLst>
            </p:cNvPr>
            <p:cNvCxnSpPr>
              <a:cxnSpLocks/>
              <a:stCxn id="264" idx="0"/>
              <a:endCxn id="265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E309CAC-C2E4-47E0-98EE-01CABEEF0BAB}"/>
                </a:ext>
              </a:extLst>
            </p:cNvPr>
            <p:cNvCxnSpPr>
              <a:cxnSpLocks/>
              <a:stCxn id="270" idx="0"/>
              <a:endCxn id="269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6D2E46-1F9C-4DF6-A7FE-2CCDC4917C63}"/>
                </a:ext>
              </a:extLst>
            </p:cNvPr>
            <p:cNvCxnSpPr>
              <a:cxnSpLocks/>
              <a:endCxn id="269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9F3D967-9B4D-4CF1-B347-75DFD8C88D29}"/>
                </a:ext>
              </a:extLst>
            </p:cNvPr>
            <p:cNvCxnSpPr>
              <a:cxnSpLocks/>
              <a:endCxn id="270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B08033A-0D96-4AF8-BAE6-191187853DB3}"/>
                </a:ext>
              </a:extLst>
            </p:cNvPr>
            <p:cNvCxnSpPr>
              <a:cxnSpLocks/>
              <a:endCxn id="271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DF28E0-4062-4E03-A21B-D57868B8CCC2}"/>
                </a:ext>
              </a:extLst>
            </p:cNvPr>
            <p:cNvCxnSpPr>
              <a:cxnSpLocks/>
              <a:stCxn id="271" idx="3"/>
              <a:endCxn id="263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792EA31-E377-48CE-896F-C1E3AB0EB691}"/>
                </a:ext>
              </a:extLst>
            </p:cNvPr>
            <p:cNvCxnSpPr>
              <a:cxnSpLocks/>
              <a:stCxn id="271" idx="1"/>
              <a:endCxn id="264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6CF1921-3576-46A4-BBAE-40875448CF9A}"/>
                </a:ext>
              </a:extLst>
            </p:cNvPr>
            <p:cNvCxnSpPr>
              <a:cxnSpLocks/>
              <a:stCxn id="270" idx="2"/>
              <a:endCxn id="264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02E6602-0EAE-4EA2-A2A2-E1256CD208AF}"/>
                </a:ext>
              </a:extLst>
            </p:cNvPr>
            <p:cNvCxnSpPr>
              <a:cxnSpLocks/>
              <a:stCxn id="269" idx="3"/>
              <a:endCxn id="264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422647F-118F-4FA5-AC8B-5D9121135908}"/>
                </a:ext>
              </a:extLst>
            </p:cNvPr>
            <p:cNvCxnSpPr>
              <a:cxnSpLocks/>
              <a:stCxn id="269" idx="2"/>
              <a:endCxn id="265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0B67662-73C5-4DBA-A5C4-EF73B46AC9F9}"/>
                </a:ext>
              </a:extLst>
            </p:cNvPr>
            <p:cNvCxnSpPr>
              <a:cxnSpLocks/>
              <a:stCxn id="265" idx="1"/>
              <a:endCxn id="268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6FB2FFC-B2F9-4475-A861-CBDB83DBEBB6}"/>
                </a:ext>
              </a:extLst>
            </p:cNvPr>
            <p:cNvCxnSpPr>
              <a:cxnSpLocks/>
              <a:stCxn id="264" idx="2"/>
              <a:endCxn id="266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2E154A6-A0F6-416B-B951-B3BCFDC3C221}"/>
                </a:ext>
              </a:extLst>
            </p:cNvPr>
            <p:cNvCxnSpPr>
              <a:cxnSpLocks/>
              <a:stCxn id="263" idx="1"/>
              <a:endCxn id="266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F4B986-E5B7-4D80-A90E-F06074F96078}"/>
                </a:ext>
              </a:extLst>
            </p:cNvPr>
            <p:cNvCxnSpPr>
              <a:cxnSpLocks/>
              <a:stCxn id="266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264D5A2-7401-4A9E-82A7-94794E9F4014}"/>
                </a:ext>
              </a:extLst>
            </p:cNvPr>
            <p:cNvCxnSpPr>
              <a:cxnSpLocks/>
              <a:stCxn id="262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045E857-BDF7-49E3-B78A-995D575F63EF}"/>
                </a:ext>
              </a:extLst>
            </p:cNvPr>
            <p:cNvCxnSpPr>
              <a:cxnSpLocks/>
              <a:stCxn id="263" idx="7"/>
              <a:endCxn id="264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C5B167D-3A70-46F4-9C22-61C3222A9B7F}"/>
                </a:ext>
              </a:extLst>
            </p:cNvPr>
            <p:cNvCxnSpPr>
              <a:cxnSpLocks/>
              <a:stCxn id="261" idx="7"/>
              <a:endCxn id="267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395B799-5D1D-4AAA-8650-70F2C8B0BFBC}"/>
                </a:ext>
              </a:extLst>
            </p:cNvPr>
            <p:cNvCxnSpPr>
              <a:cxnSpLocks/>
              <a:stCxn id="271" idx="7"/>
              <a:endCxn id="270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D98510-ADB3-4503-835F-4AFDCE7B8005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E4E644C-5E70-4D21-9B97-948CC04187F7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0BED893-C32F-477D-92E7-11B2B39D931C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C13752F-79C7-4DFF-A3BC-785002A431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33F4A3B-969E-49C9-8A21-AFFB0CEB715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8AC24CD-3496-41FD-B063-04CAA860AB1C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74DBB6D-AD6D-41FC-8CE5-41F803EA00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1D1CBC4-3219-47B7-84CB-6C82DE430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BB40006-A56C-4DB7-9458-4DF22A8FEED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9E2C47-F46D-4B3D-B625-8C1F93726B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5ED644E-79F8-42A5-BFEF-02CA9CDF0FA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63F2E6-7D34-485D-8FBA-6A15D460B6D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38BFA5F-FC7C-467B-9899-F4A3E3622B6D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7DEFC0D-CB42-4B49-93CE-F9A700B8737F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1B45338-D514-4610-B4E8-9CD6E1160907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9BC65E9-6EFC-4A48-8361-C3E53ED3B6B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7AA1F71-2580-47EC-BD8D-A5C6886701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5FE1B76-FE49-45F2-8E0C-4072E474AAC8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FED7F88-A69F-4272-85EB-4E94699B027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5AE1369-2F95-4142-B99C-C507BA77B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80E0E65-9AB5-4E68-8C7F-2839AB372F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B8055319-84D6-490E-AE79-BF90B29C1FA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91ED6DB-1E31-43FD-B9AF-02F05D63D3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1E0C6D4-1F12-4994-8B42-878A44BDFC3F}"/>
                </a:ext>
              </a:extLst>
            </p:cNvPr>
            <p:cNvCxnSpPr>
              <a:cxnSpLocks/>
              <a:stCxn id="274" idx="2"/>
              <a:endCxn id="253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13F7E6F-4E9C-4069-93D0-82C9AC765762}"/>
                </a:ext>
              </a:extLst>
            </p:cNvPr>
            <p:cNvCxnSpPr>
              <a:cxnSpLocks/>
              <a:stCxn id="254" idx="4"/>
              <a:endCxn id="255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258F2B1-B912-4999-9B94-EBCEE4AAC2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EE73AEA-D458-4A9E-816B-0635F1DAB0CE}"/>
                </a:ext>
              </a:extLst>
            </p:cNvPr>
            <p:cNvCxnSpPr>
              <a:cxnSpLocks/>
              <a:stCxn id="277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1772180-FBD7-4E16-9F0A-7C213C404B8C}"/>
                </a:ext>
              </a:extLst>
            </p:cNvPr>
            <p:cNvCxnSpPr>
              <a:cxnSpLocks/>
              <a:stCxn id="277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5408C6B-3C8F-42F3-90DF-272C834A35BA}"/>
                </a:ext>
              </a:extLst>
            </p:cNvPr>
            <p:cNvCxnSpPr>
              <a:cxnSpLocks/>
              <a:stCxn id="277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7207DA9-F84E-4A76-B434-A160BE29F167}"/>
                </a:ext>
              </a:extLst>
            </p:cNvPr>
            <p:cNvCxnSpPr>
              <a:cxnSpLocks/>
              <a:endCxn id="254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9C55384-93D7-405E-8771-4548FB1EDD89}"/>
                </a:ext>
              </a:extLst>
            </p:cNvPr>
            <p:cNvCxnSpPr>
              <a:cxnSpLocks/>
              <a:endCxn id="261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96CC90C-7C1A-4A82-9CB4-21080734AE04}"/>
                </a:ext>
              </a:extLst>
            </p:cNvPr>
            <p:cNvCxnSpPr>
              <a:cxnSpLocks/>
              <a:stCxn id="254" idx="1"/>
              <a:endCxn id="284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A54ED78-749E-4072-9277-D321E3347619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53A39B0-0BD3-476A-9570-DFA200653C38}"/>
                </a:ext>
              </a:extLst>
            </p:cNvPr>
            <p:cNvCxnSpPr>
              <a:cxnSpLocks/>
              <a:stCxn id="284" idx="6"/>
              <a:endCxn id="252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BD8D7A7-7109-452B-AD52-50FE83299DDF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7E61FE5-7795-4DB3-963D-6D903F4493E6}"/>
              </a:ext>
            </a:extLst>
          </p:cNvPr>
          <p:cNvGrpSpPr/>
          <p:nvPr/>
        </p:nvGrpSpPr>
        <p:grpSpPr>
          <a:xfrm rot="16200000">
            <a:off x="8134365" y="2800480"/>
            <a:ext cx="6904496" cy="1303536"/>
            <a:chOff x="-106856" y="4156895"/>
            <a:chExt cx="12313397" cy="2324710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9A55A40-3116-43A7-BADE-DBA808EC53EB}"/>
                </a:ext>
              </a:extLst>
            </p:cNvPr>
            <p:cNvCxnSpPr>
              <a:cxnSpLocks/>
              <a:stCxn id="350" idx="7"/>
              <a:endCxn id="348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BC20C8-6C57-44BB-9AE1-16A1ACF58CD8}"/>
                </a:ext>
              </a:extLst>
            </p:cNvPr>
            <p:cNvCxnSpPr>
              <a:cxnSpLocks/>
              <a:stCxn id="348" idx="4"/>
              <a:endCxn id="370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62CF5B2-D36F-4E6D-BD17-A6D0D5BC0933}"/>
                </a:ext>
              </a:extLst>
            </p:cNvPr>
            <p:cNvCxnSpPr>
              <a:cxnSpLocks/>
              <a:stCxn id="353" idx="2"/>
              <a:endCxn id="368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15D50A1-5F14-420A-9DE4-892B15387B19}"/>
                </a:ext>
              </a:extLst>
            </p:cNvPr>
            <p:cNvCxnSpPr>
              <a:cxnSpLocks/>
              <a:stCxn id="370" idx="5"/>
              <a:endCxn id="353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48DF82B-0F05-4404-93FB-E111F681A440}"/>
                </a:ext>
              </a:extLst>
            </p:cNvPr>
            <p:cNvCxnSpPr>
              <a:cxnSpLocks/>
              <a:stCxn id="348" idx="5"/>
              <a:endCxn id="369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94D01ED-7EC8-421C-A309-ED0956955927}"/>
                </a:ext>
              </a:extLst>
            </p:cNvPr>
            <p:cNvCxnSpPr>
              <a:cxnSpLocks/>
              <a:stCxn id="353" idx="0"/>
              <a:endCxn id="369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5C6250B-E025-4B96-B7E9-88EA61CC06EA}"/>
                </a:ext>
              </a:extLst>
            </p:cNvPr>
            <p:cNvCxnSpPr>
              <a:cxnSpLocks/>
              <a:stCxn id="370" idx="3"/>
              <a:endCxn id="368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1C1288B-67FB-49FF-A8C2-F4A6EDE2C85D}"/>
                </a:ext>
              </a:extLst>
            </p:cNvPr>
            <p:cNvCxnSpPr>
              <a:cxnSpLocks/>
              <a:stCxn id="348" idx="6"/>
              <a:endCxn id="355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B18791C-F129-4472-A50C-F90E67014B90}"/>
                </a:ext>
              </a:extLst>
            </p:cNvPr>
            <p:cNvCxnSpPr>
              <a:cxnSpLocks/>
              <a:stCxn id="353" idx="7"/>
              <a:endCxn id="355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1431A7D-5B06-40D2-BC64-45BFAD59B258}"/>
                </a:ext>
              </a:extLst>
            </p:cNvPr>
            <p:cNvCxnSpPr>
              <a:cxnSpLocks/>
              <a:stCxn id="370" idx="6"/>
              <a:endCxn id="369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8822443-7985-4884-B922-12B4390F9F69}"/>
                </a:ext>
              </a:extLst>
            </p:cNvPr>
            <p:cNvCxnSpPr>
              <a:cxnSpLocks/>
              <a:stCxn id="352" idx="0"/>
              <a:endCxn id="368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1E92569-DFE3-41BF-A676-ACCE6D00BD9E}"/>
                </a:ext>
              </a:extLst>
            </p:cNvPr>
            <p:cNvCxnSpPr>
              <a:cxnSpLocks/>
              <a:stCxn id="369" idx="6"/>
              <a:endCxn id="355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9B545A8-C114-4117-9294-75A189766BE9}"/>
                </a:ext>
              </a:extLst>
            </p:cNvPr>
            <p:cNvCxnSpPr>
              <a:cxnSpLocks/>
              <a:stCxn id="354" idx="0"/>
              <a:endCxn id="355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FD09968-F3AF-4AB4-B815-5DD62F7F0DD7}"/>
                </a:ext>
              </a:extLst>
            </p:cNvPr>
            <p:cNvCxnSpPr>
              <a:cxnSpLocks/>
              <a:stCxn id="357" idx="1"/>
              <a:endCxn id="355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A084C56-3215-4E45-9BFF-B6BCF9AB3557}"/>
                </a:ext>
              </a:extLst>
            </p:cNvPr>
            <p:cNvCxnSpPr>
              <a:cxnSpLocks/>
              <a:stCxn id="357" idx="0"/>
              <a:endCxn id="356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022899B-0E3F-4D8B-A343-E92206D0C733}"/>
                </a:ext>
              </a:extLst>
            </p:cNvPr>
            <p:cNvCxnSpPr>
              <a:cxnSpLocks/>
              <a:stCxn id="356" idx="2"/>
              <a:endCxn id="355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9442137-4820-4211-803D-534BC33DDA6D}"/>
                </a:ext>
              </a:extLst>
            </p:cNvPr>
            <p:cNvCxnSpPr>
              <a:cxnSpLocks/>
              <a:stCxn id="356" idx="7"/>
              <a:endCxn id="364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A91E758-E61B-4FC5-85F2-830C55C63540}"/>
                </a:ext>
              </a:extLst>
            </p:cNvPr>
            <p:cNvCxnSpPr>
              <a:cxnSpLocks/>
              <a:stCxn id="356" idx="6"/>
              <a:endCxn id="363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F1B301F-987F-40B4-86D6-B769488A25B2}"/>
                </a:ext>
              </a:extLst>
            </p:cNvPr>
            <p:cNvCxnSpPr>
              <a:cxnSpLocks/>
              <a:stCxn id="363" idx="7"/>
              <a:endCxn id="364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04870BD-6092-4EC0-8B7E-D94190868DF7}"/>
                </a:ext>
              </a:extLst>
            </p:cNvPr>
            <p:cNvCxnSpPr>
              <a:cxnSpLocks/>
              <a:stCxn id="349" idx="0"/>
              <a:endCxn id="348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3076458-46DB-4F1C-B4C1-273292CA4985}"/>
                </a:ext>
              </a:extLst>
            </p:cNvPr>
            <p:cNvCxnSpPr>
              <a:cxnSpLocks/>
              <a:stCxn id="368" idx="2"/>
              <a:endCxn id="349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C304275C-7CFB-4BFB-A2E7-F7D7449B38B0}"/>
                </a:ext>
              </a:extLst>
            </p:cNvPr>
            <p:cNvCxnSpPr>
              <a:cxnSpLocks/>
              <a:stCxn id="352" idx="1"/>
              <a:endCxn id="349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AEFD43D-89EB-4BD1-B203-AE3F9F31DED0}"/>
                </a:ext>
              </a:extLst>
            </p:cNvPr>
            <p:cNvCxnSpPr>
              <a:cxnSpLocks/>
              <a:stCxn id="351" idx="7"/>
              <a:endCxn id="349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AA43E3C-3D48-467A-A166-5BFC1E172B49}"/>
                </a:ext>
              </a:extLst>
            </p:cNvPr>
            <p:cNvCxnSpPr>
              <a:cxnSpLocks/>
              <a:stCxn id="350" idx="6"/>
              <a:endCxn id="349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D240B1-A337-4D6F-8E47-2C805F51E9F9}"/>
                </a:ext>
              </a:extLst>
            </p:cNvPr>
            <p:cNvCxnSpPr>
              <a:cxnSpLocks/>
              <a:stCxn id="373" idx="7"/>
              <a:endCxn id="350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026CBB3D-CA08-4FD0-A2E6-D10D27B6545E}"/>
                </a:ext>
              </a:extLst>
            </p:cNvPr>
            <p:cNvCxnSpPr>
              <a:cxnSpLocks/>
              <a:stCxn id="373" idx="6"/>
              <a:endCxn id="351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313F9D03-C862-41F5-8725-DDA7A6B660C4}"/>
                </a:ext>
              </a:extLst>
            </p:cNvPr>
            <p:cNvCxnSpPr>
              <a:cxnSpLocks/>
              <a:stCxn id="373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D3C4416-E531-4B87-8CFE-2CA38450F6C1}"/>
                </a:ext>
              </a:extLst>
            </p:cNvPr>
            <p:cNvCxnSpPr>
              <a:cxnSpLocks/>
              <a:stCxn id="351" idx="6"/>
              <a:endCxn id="352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80CE607-6BA7-4705-8CC1-0C8BEAAB1CAA}"/>
                </a:ext>
              </a:extLst>
            </p:cNvPr>
            <p:cNvCxnSpPr>
              <a:cxnSpLocks/>
              <a:stCxn id="352" idx="6"/>
              <a:endCxn id="353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D95244B-4DD5-4369-BF77-F18CC864DCF0}"/>
                </a:ext>
              </a:extLst>
            </p:cNvPr>
            <p:cNvCxnSpPr>
              <a:cxnSpLocks/>
              <a:stCxn id="354" idx="2"/>
              <a:endCxn id="353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74C9A1E-21E0-48C2-9A3A-F764EAC907E1}"/>
                </a:ext>
              </a:extLst>
            </p:cNvPr>
            <p:cNvCxnSpPr>
              <a:cxnSpLocks/>
              <a:endCxn id="353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75FBBA3-E63A-4E64-B3E4-76A649E5A606}"/>
                </a:ext>
              </a:extLst>
            </p:cNvPr>
            <p:cNvCxnSpPr>
              <a:cxnSpLocks/>
              <a:endCxn id="353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137845B-594E-4CAA-9480-BDA1C44C7C8A}"/>
                </a:ext>
              </a:extLst>
            </p:cNvPr>
            <p:cNvCxnSpPr>
              <a:cxnSpLocks/>
              <a:endCxn id="354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5BA3D27-F60C-43AA-8E38-CE0DEC097AA3}"/>
                </a:ext>
              </a:extLst>
            </p:cNvPr>
            <p:cNvCxnSpPr>
              <a:cxnSpLocks/>
              <a:stCxn id="357" idx="2"/>
              <a:endCxn id="354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771417-3458-43AF-9245-3B7DFEC33929}"/>
                </a:ext>
              </a:extLst>
            </p:cNvPr>
            <p:cNvCxnSpPr>
              <a:cxnSpLocks/>
              <a:stCxn id="357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DA9C1C1-B1DE-42DF-8CC4-FD9C8EC1AA2A}"/>
                </a:ext>
              </a:extLst>
            </p:cNvPr>
            <p:cNvCxnSpPr>
              <a:cxnSpLocks/>
              <a:stCxn id="358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E04D319-1D62-4BAF-AA75-6A0640621801}"/>
                </a:ext>
              </a:extLst>
            </p:cNvPr>
            <p:cNvCxnSpPr>
              <a:cxnSpLocks/>
              <a:stCxn id="358" idx="2"/>
              <a:endCxn id="357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FE16B69-1BC8-40A0-A69E-650B8B442FC8}"/>
                </a:ext>
              </a:extLst>
            </p:cNvPr>
            <p:cNvCxnSpPr>
              <a:cxnSpLocks/>
              <a:stCxn id="363" idx="4"/>
              <a:endCxn id="358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4D7D3BB-EF2B-4778-A6CE-9C09903690C9}"/>
                </a:ext>
              </a:extLst>
            </p:cNvPr>
            <p:cNvCxnSpPr>
              <a:cxnSpLocks/>
              <a:stCxn id="362" idx="3"/>
              <a:endCxn id="358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0B9BFD9-A764-4191-A4D7-0041CF5E5C55}"/>
                </a:ext>
              </a:extLst>
            </p:cNvPr>
            <p:cNvCxnSpPr>
              <a:cxnSpLocks/>
              <a:stCxn id="362" idx="2"/>
              <a:endCxn id="363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6666E11-31CC-4E3B-ABA5-CEE9A1A39627}"/>
                </a:ext>
              </a:extLst>
            </p:cNvPr>
            <p:cNvCxnSpPr>
              <a:cxnSpLocks/>
              <a:stCxn id="362" idx="1"/>
              <a:endCxn id="364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6078E39-D5D8-4C17-98AD-67DD33274C2E}"/>
                </a:ext>
              </a:extLst>
            </p:cNvPr>
            <p:cNvCxnSpPr>
              <a:cxnSpLocks/>
              <a:stCxn id="360" idx="1"/>
              <a:endCxn id="364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DF623D-C796-49DA-8A33-F781316AACCA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351B872-EE15-422A-A8F7-6E5312DC62AD}"/>
                </a:ext>
              </a:extLst>
            </p:cNvPr>
            <p:cNvCxnSpPr>
              <a:cxnSpLocks/>
              <a:stCxn id="366" idx="0"/>
              <a:endCxn id="365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B03120B-9499-4F49-A5E1-B524FA57EE48}"/>
                </a:ext>
              </a:extLst>
            </p:cNvPr>
            <p:cNvCxnSpPr>
              <a:cxnSpLocks/>
              <a:endCxn id="365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D983083-0E7D-475E-8739-3DE4CCE73A16}"/>
                </a:ext>
              </a:extLst>
            </p:cNvPr>
            <p:cNvCxnSpPr>
              <a:cxnSpLocks/>
              <a:endCxn id="366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2F68CDE-683B-46B5-82E0-6FF3DEF71F49}"/>
                </a:ext>
              </a:extLst>
            </p:cNvPr>
            <p:cNvCxnSpPr>
              <a:cxnSpLocks/>
              <a:endCxn id="367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A64BFF7-D6BE-46A8-AE36-936BFBF4A639}"/>
                </a:ext>
              </a:extLst>
            </p:cNvPr>
            <p:cNvCxnSpPr>
              <a:cxnSpLocks/>
              <a:stCxn id="367" idx="3"/>
              <a:endCxn id="359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435A58C-79E3-445C-8BD1-2F29D626FA85}"/>
                </a:ext>
              </a:extLst>
            </p:cNvPr>
            <p:cNvCxnSpPr>
              <a:cxnSpLocks/>
              <a:stCxn id="367" idx="1"/>
              <a:endCxn id="360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8E4CBC3-8678-457B-94F2-827243B71B5B}"/>
                </a:ext>
              </a:extLst>
            </p:cNvPr>
            <p:cNvCxnSpPr>
              <a:cxnSpLocks/>
              <a:stCxn id="366" idx="2"/>
              <a:endCxn id="360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AFD3C6A-A962-48C5-AA08-9B4D5F3734A6}"/>
                </a:ext>
              </a:extLst>
            </p:cNvPr>
            <p:cNvCxnSpPr>
              <a:cxnSpLocks/>
              <a:stCxn id="365" idx="3"/>
              <a:endCxn id="360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96AC39A-D74C-4075-BA77-1086AF7165C5}"/>
                </a:ext>
              </a:extLst>
            </p:cNvPr>
            <p:cNvCxnSpPr>
              <a:cxnSpLocks/>
              <a:stCxn id="365" idx="2"/>
              <a:endCxn id="361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E9CF8B0-DC79-42F8-A779-FC9B9FAACF94}"/>
                </a:ext>
              </a:extLst>
            </p:cNvPr>
            <p:cNvCxnSpPr>
              <a:cxnSpLocks/>
              <a:stCxn id="361" idx="1"/>
              <a:endCxn id="364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CE5996F-990D-403E-8FF4-988F08CB6BD8}"/>
                </a:ext>
              </a:extLst>
            </p:cNvPr>
            <p:cNvCxnSpPr>
              <a:cxnSpLocks/>
              <a:stCxn id="360" idx="2"/>
              <a:endCxn id="362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6F6F799-019F-4FD3-9941-63F24A98E21C}"/>
                </a:ext>
              </a:extLst>
            </p:cNvPr>
            <p:cNvCxnSpPr>
              <a:cxnSpLocks/>
              <a:stCxn id="359" idx="1"/>
              <a:endCxn id="362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D6A6071-3FAD-4CEB-8FCE-A4E44A0B6F6D}"/>
                </a:ext>
              </a:extLst>
            </p:cNvPr>
            <p:cNvCxnSpPr>
              <a:cxnSpLocks/>
              <a:stCxn id="362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4B491F5-CF54-4055-AB55-87A1D3AF55CF}"/>
                </a:ext>
              </a:extLst>
            </p:cNvPr>
            <p:cNvCxnSpPr>
              <a:cxnSpLocks/>
              <a:stCxn id="358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EB498DC8-2E8C-4A80-8352-22C26142D191}"/>
                </a:ext>
              </a:extLst>
            </p:cNvPr>
            <p:cNvCxnSpPr>
              <a:cxnSpLocks/>
              <a:stCxn id="359" idx="7"/>
              <a:endCxn id="360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6043F03-E02C-445F-81FD-06436EF321EC}"/>
                </a:ext>
              </a:extLst>
            </p:cNvPr>
            <p:cNvCxnSpPr>
              <a:cxnSpLocks/>
              <a:stCxn id="357" idx="7"/>
              <a:endCxn id="363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D04966A-6860-4BD6-A7BC-589DC73CE057}"/>
                </a:ext>
              </a:extLst>
            </p:cNvPr>
            <p:cNvCxnSpPr>
              <a:cxnSpLocks/>
              <a:stCxn id="367" idx="7"/>
              <a:endCxn id="366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A18F23E-B933-4E33-88CE-FDB321D1CC02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7EA665B-06CA-4753-93D1-60C92AE24913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29BDDED-7862-4F99-92F8-A229FA9A2FFD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5C2273B9-C32F-41E3-B52F-AA0C818DF32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C682D79C-623E-4313-9CC6-F89B7F15F9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3460E05A-31C9-4CF2-A89D-7DD155E3838F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95052FA1-4022-4027-A897-93478C34DE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5F52A5-BECB-4F2A-81DC-9AEDD233D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7DEA215-A670-4307-8C84-62E5227E858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6E8FE48-3ACD-47F7-AF7D-D26BF09314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35CD1D7-4303-4181-8B36-16D50460719D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9C986CA-A3F0-4A90-975D-CBFED7A96478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9043D65-A5CA-493C-B596-04ADFAE9F03F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83D471F-8440-46F1-962B-DBDBE67DF38D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127AC2C-EE34-438F-9757-7EB77D7A3BD5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E9C02D6-4622-4B21-BC9C-F3A32BC9F067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8067D17-73B5-4B79-9E18-88CA5401F9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8672B18-56A5-4232-A3A5-58BD27C0454E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FB72DE7-15BD-47AB-AD80-BEF44DD68A43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3F4F44D7-7EC1-4B69-9CD5-E6AF7928E6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96813B92-4498-4930-AA14-5A7D5172C4C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852ED40-3D25-4102-82EF-00D8F4DDEEC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92AF3E1-A3C1-46FB-8983-AFB2AEF341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CB657F66-D85B-45AA-B2B5-201961F027F1}"/>
                </a:ext>
              </a:extLst>
            </p:cNvPr>
            <p:cNvCxnSpPr>
              <a:cxnSpLocks/>
              <a:stCxn id="370" idx="2"/>
              <a:endCxn id="349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669C3E6-A566-4614-A544-F0D0C3F1BCB7}"/>
                </a:ext>
              </a:extLst>
            </p:cNvPr>
            <p:cNvCxnSpPr>
              <a:cxnSpLocks/>
              <a:stCxn id="350" idx="4"/>
              <a:endCxn id="351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BCD81B7-490B-4F31-B5BA-A6C37B65A1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B674D53-56D5-49CA-B0A8-004595274ACE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194C545D-3510-4298-B53D-0DC455E55EE2}"/>
                </a:ext>
              </a:extLst>
            </p:cNvPr>
            <p:cNvCxnSpPr>
              <a:cxnSpLocks/>
              <a:stCxn id="373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F7F00ED-DE4D-4B61-A87F-EEACDD3C255B}"/>
                </a:ext>
              </a:extLst>
            </p:cNvPr>
            <p:cNvCxnSpPr>
              <a:cxnSpLocks/>
              <a:stCxn id="373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2438A4B-2F19-4723-B463-92C59B11CF65}"/>
                </a:ext>
              </a:extLst>
            </p:cNvPr>
            <p:cNvCxnSpPr>
              <a:cxnSpLocks/>
              <a:endCxn id="350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DE4641F-06C1-4972-AB85-C3E0E55CB7D6}"/>
                </a:ext>
              </a:extLst>
            </p:cNvPr>
            <p:cNvCxnSpPr>
              <a:cxnSpLocks/>
              <a:endCxn id="357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C71A0BF-DB28-4EE7-BCE0-28C1EE7AFE8B}"/>
                </a:ext>
              </a:extLst>
            </p:cNvPr>
            <p:cNvCxnSpPr>
              <a:cxnSpLocks/>
              <a:stCxn id="350" idx="1"/>
              <a:endCxn id="380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25040BC-E62C-482F-B52E-B114A0DFCB5E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2E9FDF5-17BA-4B7E-BF18-3CE4B3A6717C}"/>
                </a:ext>
              </a:extLst>
            </p:cNvPr>
            <p:cNvCxnSpPr>
              <a:cxnSpLocks/>
              <a:stCxn id="380" idx="6"/>
              <a:endCxn id="348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25FF425-5950-4B76-A70E-03113F6BEE65}"/>
                </a:ext>
              </a:extLst>
            </p:cNvPr>
            <p:cNvCxnSpPr>
              <a:cxnSpLocks/>
              <a:endCxn id="380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7DD1E-CFA4-4472-B843-66A0725ED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Airflow</a:t>
            </a:r>
            <a:endParaRPr lang="ko-KR" altLang="en-US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A9CBC9C-9519-4C2C-A44C-5AB8D10EEC14}"/>
              </a:ext>
            </a:extLst>
          </p:cNvPr>
          <p:cNvSpPr txBox="1"/>
          <p:nvPr/>
        </p:nvSpPr>
        <p:spPr>
          <a:xfrm>
            <a:off x="1273146" y="1035808"/>
            <a:ext cx="98404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DAG 2: Weekly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Prediction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Purpose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Performs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weekly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predictions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using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the ARIMA model &amp;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focuses on strategic decision-making by forecasting future prices based on historical data.</a:t>
            </a: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Task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1: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Get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Token</a:t>
            </a: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Function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Retrieves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JWT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token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for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authentication</a:t>
            </a: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Output: Passes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token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value via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Xcom</a:t>
            </a: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Task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2: Run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Prediction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ModuleFunction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Executes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ARIMA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prediction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for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next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7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days</a:t>
            </a: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Dependency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Depends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on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Task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1 for JWT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token</a:t>
            </a: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Output: Stores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predicted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prices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in the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database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A2EE712-D61A-8518-2858-81492891A6FD}"/>
              </a:ext>
            </a:extLst>
          </p:cNvPr>
          <p:cNvSpPr/>
          <p:nvPr/>
        </p:nvSpPr>
        <p:spPr>
          <a:xfrm>
            <a:off x="2127479" y="-105256"/>
            <a:ext cx="1744859" cy="1250626"/>
          </a:xfrm>
          <a:prstGeom prst="diamond">
            <a:avLst/>
          </a:prstGeom>
          <a:solidFill>
            <a:schemeClr val="accent3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Airflow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D5826-D463-062A-2CFB-E7E9B37A7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669"/>
          <a:stretch/>
        </p:blipFill>
        <p:spPr>
          <a:xfrm>
            <a:off x="6799275" y="1336596"/>
            <a:ext cx="2225456" cy="472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91B022-E2CE-9ED3-733C-76D7B14EE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710" y="5235013"/>
            <a:ext cx="3718882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4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B1E2486-6D5C-4317-99A0-B61659FF2AC0}"/>
              </a:ext>
            </a:extLst>
          </p:cNvPr>
          <p:cNvGrpSpPr/>
          <p:nvPr/>
        </p:nvGrpSpPr>
        <p:grpSpPr>
          <a:xfrm rot="5400000">
            <a:off x="-3010489" y="2753987"/>
            <a:ext cx="6904496" cy="1303536"/>
            <a:chOff x="-106856" y="4156895"/>
            <a:chExt cx="12313397" cy="232471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8CFDD3-8D3F-48B9-9DCD-8795A3B5BD4F}"/>
                </a:ext>
              </a:extLst>
            </p:cNvPr>
            <p:cNvCxnSpPr>
              <a:cxnSpLocks/>
              <a:stCxn id="254" idx="7"/>
              <a:endCxn id="252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DE08A2C-2744-4B6E-85B6-1E5475F01CFB}"/>
                </a:ext>
              </a:extLst>
            </p:cNvPr>
            <p:cNvCxnSpPr>
              <a:cxnSpLocks/>
              <a:stCxn id="252" idx="4"/>
              <a:endCxn id="274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6A6700A-FB3A-402E-BB7F-976DD1EEA541}"/>
                </a:ext>
              </a:extLst>
            </p:cNvPr>
            <p:cNvCxnSpPr>
              <a:cxnSpLocks/>
              <a:stCxn id="257" idx="2"/>
              <a:endCxn id="272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1868596-3166-4C40-A5D1-B0A408D7E3EF}"/>
                </a:ext>
              </a:extLst>
            </p:cNvPr>
            <p:cNvCxnSpPr>
              <a:cxnSpLocks/>
              <a:stCxn id="274" idx="5"/>
              <a:endCxn id="257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3C6052D-40CA-4EC9-A24C-7323FF928DBF}"/>
                </a:ext>
              </a:extLst>
            </p:cNvPr>
            <p:cNvCxnSpPr>
              <a:cxnSpLocks/>
              <a:stCxn id="252" idx="5"/>
              <a:endCxn id="273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EDD1A11-F63A-4EAB-906A-5D4302DC9EDD}"/>
                </a:ext>
              </a:extLst>
            </p:cNvPr>
            <p:cNvCxnSpPr>
              <a:cxnSpLocks/>
              <a:stCxn id="257" idx="0"/>
              <a:endCxn id="273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C9C6AC4-8827-4D07-B3A5-37F29B0A40C4}"/>
                </a:ext>
              </a:extLst>
            </p:cNvPr>
            <p:cNvCxnSpPr>
              <a:cxnSpLocks/>
              <a:stCxn id="274" idx="3"/>
              <a:endCxn id="272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5132A1D-ACE6-4B36-B5DA-382E7D10B2F8}"/>
                </a:ext>
              </a:extLst>
            </p:cNvPr>
            <p:cNvCxnSpPr>
              <a:cxnSpLocks/>
              <a:stCxn id="252" idx="6"/>
              <a:endCxn id="259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759A93E-C623-4E40-B645-F6801F8EB6D8}"/>
                </a:ext>
              </a:extLst>
            </p:cNvPr>
            <p:cNvCxnSpPr>
              <a:cxnSpLocks/>
              <a:stCxn id="257" idx="7"/>
              <a:endCxn id="259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AEFFE9-9318-46BA-A995-2C329AF95EE7}"/>
                </a:ext>
              </a:extLst>
            </p:cNvPr>
            <p:cNvCxnSpPr>
              <a:cxnSpLocks/>
              <a:stCxn id="274" idx="6"/>
              <a:endCxn id="273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D017744-BC3E-40C2-9762-F6A509C1C2B0}"/>
                </a:ext>
              </a:extLst>
            </p:cNvPr>
            <p:cNvCxnSpPr>
              <a:cxnSpLocks/>
              <a:stCxn id="256" idx="0"/>
              <a:endCxn id="272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9B76F1E-083A-4F5F-9266-D76745F5589C}"/>
                </a:ext>
              </a:extLst>
            </p:cNvPr>
            <p:cNvCxnSpPr>
              <a:cxnSpLocks/>
              <a:stCxn id="273" idx="6"/>
              <a:endCxn id="259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0C9F8A6-F14D-4090-8D41-CB8FDD858E88}"/>
                </a:ext>
              </a:extLst>
            </p:cNvPr>
            <p:cNvCxnSpPr>
              <a:cxnSpLocks/>
              <a:stCxn id="258" idx="0"/>
              <a:endCxn id="259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4570FE-5B8F-4570-86AC-E4B177C796D7}"/>
                </a:ext>
              </a:extLst>
            </p:cNvPr>
            <p:cNvCxnSpPr>
              <a:cxnSpLocks/>
              <a:stCxn id="261" idx="1"/>
              <a:endCxn id="259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469D72A-49A8-40BA-8850-8DD1B0ED0F4B}"/>
                </a:ext>
              </a:extLst>
            </p:cNvPr>
            <p:cNvCxnSpPr>
              <a:cxnSpLocks/>
              <a:stCxn id="261" idx="0"/>
              <a:endCxn id="260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3A7078-90EA-48F5-B9A0-1F7AAA6F3D7D}"/>
                </a:ext>
              </a:extLst>
            </p:cNvPr>
            <p:cNvCxnSpPr>
              <a:cxnSpLocks/>
              <a:stCxn id="260" idx="2"/>
              <a:endCxn id="259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A6EFDC-343A-4AE1-B8ED-19DD443EDB4C}"/>
                </a:ext>
              </a:extLst>
            </p:cNvPr>
            <p:cNvCxnSpPr>
              <a:cxnSpLocks/>
              <a:stCxn id="260" idx="7"/>
              <a:endCxn id="268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8C0652E-3F0B-44BE-A978-0934FE592C24}"/>
                </a:ext>
              </a:extLst>
            </p:cNvPr>
            <p:cNvCxnSpPr>
              <a:cxnSpLocks/>
              <a:stCxn id="260" idx="6"/>
              <a:endCxn id="267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D8B36E-5121-47C7-B5CE-E33B33447634}"/>
                </a:ext>
              </a:extLst>
            </p:cNvPr>
            <p:cNvCxnSpPr>
              <a:cxnSpLocks/>
              <a:stCxn id="267" idx="7"/>
              <a:endCxn id="268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8229037-B5FE-4979-96D5-DB3EE70AEF13}"/>
                </a:ext>
              </a:extLst>
            </p:cNvPr>
            <p:cNvCxnSpPr>
              <a:cxnSpLocks/>
              <a:stCxn id="253" idx="0"/>
              <a:endCxn id="252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7D0A6E0-823E-4756-9389-66335D20616D}"/>
                </a:ext>
              </a:extLst>
            </p:cNvPr>
            <p:cNvCxnSpPr>
              <a:cxnSpLocks/>
              <a:stCxn id="272" idx="2"/>
              <a:endCxn id="253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E4C0F76-6DBB-42F0-BB06-DB04FE261627}"/>
                </a:ext>
              </a:extLst>
            </p:cNvPr>
            <p:cNvCxnSpPr>
              <a:cxnSpLocks/>
              <a:stCxn id="256" idx="1"/>
              <a:endCxn id="253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9433C3-04EB-446A-91E3-762C0D94E1D4}"/>
                </a:ext>
              </a:extLst>
            </p:cNvPr>
            <p:cNvCxnSpPr>
              <a:cxnSpLocks/>
              <a:stCxn id="255" idx="7"/>
              <a:endCxn id="253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5EB2508-A340-4AF1-AD9A-1FA79DBADFE1}"/>
                </a:ext>
              </a:extLst>
            </p:cNvPr>
            <p:cNvCxnSpPr>
              <a:cxnSpLocks/>
              <a:stCxn id="254" idx="6"/>
              <a:endCxn id="253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BDE184-B3D4-4839-8F18-DCD615F4E3F4}"/>
                </a:ext>
              </a:extLst>
            </p:cNvPr>
            <p:cNvCxnSpPr>
              <a:cxnSpLocks/>
              <a:stCxn id="277" idx="7"/>
              <a:endCxn id="254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1137F77-880A-4882-8450-7C4D4D3D6202}"/>
                </a:ext>
              </a:extLst>
            </p:cNvPr>
            <p:cNvCxnSpPr>
              <a:cxnSpLocks/>
              <a:stCxn id="277" idx="6"/>
              <a:endCxn id="255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5780337-6668-4113-9E9C-04FF26A2045A}"/>
                </a:ext>
              </a:extLst>
            </p:cNvPr>
            <p:cNvCxnSpPr>
              <a:cxnSpLocks/>
              <a:stCxn id="277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793151-E8E7-470A-AA40-6C7275A07002}"/>
                </a:ext>
              </a:extLst>
            </p:cNvPr>
            <p:cNvCxnSpPr>
              <a:cxnSpLocks/>
              <a:stCxn id="255" idx="6"/>
              <a:endCxn id="256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ECF511C-C7DF-42C2-9C80-6401DB791CCC}"/>
                </a:ext>
              </a:extLst>
            </p:cNvPr>
            <p:cNvCxnSpPr>
              <a:cxnSpLocks/>
              <a:stCxn id="256" idx="6"/>
              <a:endCxn id="257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5A064AC-207D-4150-ADDD-F45FD8FC5A07}"/>
                </a:ext>
              </a:extLst>
            </p:cNvPr>
            <p:cNvCxnSpPr>
              <a:cxnSpLocks/>
              <a:stCxn id="258" idx="2"/>
              <a:endCxn id="257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DE9179-2BFC-4CCC-9B53-FF38E7AA859A}"/>
                </a:ext>
              </a:extLst>
            </p:cNvPr>
            <p:cNvCxnSpPr>
              <a:cxnSpLocks/>
              <a:endCxn id="257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4CD7014-109F-4977-8887-FF0FCD399306}"/>
                </a:ext>
              </a:extLst>
            </p:cNvPr>
            <p:cNvCxnSpPr>
              <a:cxnSpLocks/>
              <a:endCxn id="257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9B0F69-4102-4E58-9898-362E4BED7465}"/>
                </a:ext>
              </a:extLst>
            </p:cNvPr>
            <p:cNvCxnSpPr>
              <a:cxnSpLocks/>
              <a:endCxn id="258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AB064C9-C405-4A48-BA99-9B74B4E0F69C}"/>
                </a:ext>
              </a:extLst>
            </p:cNvPr>
            <p:cNvCxnSpPr>
              <a:cxnSpLocks/>
              <a:stCxn id="261" idx="2"/>
              <a:endCxn id="258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ADB3165-98FA-42DC-82F8-E1C0406E65B2}"/>
                </a:ext>
              </a:extLst>
            </p:cNvPr>
            <p:cNvCxnSpPr>
              <a:cxnSpLocks/>
              <a:stCxn id="261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24CB1ED-0359-4D6C-971E-AA22C595B630}"/>
                </a:ext>
              </a:extLst>
            </p:cNvPr>
            <p:cNvCxnSpPr>
              <a:cxnSpLocks/>
              <a:stCxn id="262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D3F06FA-C4C7-40A7-A667-EBDC40EDE941}"/>
                </a:ext>
              </a:extLst>
            </p:cNvPr>
            <p:cNvCxnSpPr>
              <a:cxnSpLocks/>
              <a:stCxn id="262" idx="2"/>
              <a:endCxn id="261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CD72D6-1628-4C0D-831D-74C4A74EF2E5}"/>
                </a:ext>
              </a:extLst>
            </p:cNvPr>
            <p:cNvCxnSpPr>
              <a:cxnSpLocks/>
              <a:stCxn id="267" idx="4"/>
              <a:endCxn id="262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C9B6A47-CD16-4372-A6DF-54B46AA2170C}"/>
                </a:ext>
              </a:extLst>
            </p:cNvPr>
            <p:cNvCxnSpPr>
              <a:cxnSpLocks/>
              <a:stCxn id="266" idx="3"/>
              <a:endCxn id="262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2AB4CC2-12C5-47F7-940B-FDE608C8110E}"/>
                </a:ext>
              </a:extLst>
            </p:cNvPr>
            <p:cNvCxnSpPr>
              <a:cxnSpLocks/>
              <a:stCxn id="266" idx="2"/>
              <a:endCxn id="267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DCBC7B-900F-4651-8FFF-0934DA191450}"/>
                </a:ext>
              </a:extLst>
            </p:cNvPr>
            <p:cNvCxnSpPr>
              <a:cxnSpLocks/>
              <a:stCxn id="266" idx="1"/>
              <a:endCxn id="268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1664A1-9F90-44DA-99BD-CC90A8BE94B0}"/>
                </a:ext>
              </a:extLst>
            </p:cNvPr>
            <p:cNvCxnSpPr>
              <a:cxnSpLocks/>
              <a:stCxn id="264" idx="1"/>
              <a:endCxn id="268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C589C42-46FA-4AF2-8D93-ABFED1984727}"/>
                </a:ext>
              </a:extLst>
            </p:cNvPr>
            <p:cNvCxnSpPr>
              <a:cxnSpLocks/>
              <a:stCxn id="264" idx="0"/>
              <a:endCxn id="265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E309CAC-C2E4-47E0-98EE-01CABEEF0BAB}"/>
                </a:ext>
              </a:extLst>
            </p:cNvPr>
            <p:cNvCxnSpPr>
              <a:cxnSpLocks/>
              <a:stCxn id="270" idx="0"/>
              <a:endCxn id="269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6D2E46-1F9C-4DF6-A7FE-2CCDC4917C63}"/>
                </a:ext>
              </a:extLst>
            </p:cNvPr>
            <p:cNvCxnSpPr>
              <a:cxnSpLocks/>
              <a:endCxn id="269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9F3D967-9B4D-4CF1-B347-75DFD8C88D29}"/>
                </a:ext>
              </a:extLst>
            </p:cNvPr>
            <p:cNvCxnSpPr>
              <a:cxnSpLocks/>
              <a:endCxn id="270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B08033A-0D96-4AF8-BAE6-191187853DB3}"/>
                </a:ext>
              </a:extLst>
            </p:cNvPr>
            <p:cNvCxnSpPr>
              <a:cxnSpLocks/>
              <a:endCxn id="271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DF28E0-4062-4E03-A21B-D57868B8CCC2}"/>
                </a:ext>
              </a:extLst>
            </p:cNvPr>
            <p:cNvCxnSpPr>
              <a:cxnSpLocks/>
              <a:stCxn id="271" idx="3"/>
              <a:endCxn id="263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792EA31-E377-48CE-896F-C1E3AB0EB691}"/>
                </a:ext>
              </a:extLst>
            </p:cNvPr>
            <p:cNvCxnSpPr>
              <a:cxnSpLocks/>
              <a:stCxn id="271" idx="1"/>
              <a:endCxn id="264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6CF1921-3576-46A4-BBAE-40875448CF9A}"/>
                </a:ext>
              </a:extLst>
            </p:cNvPr>
            <p:cNvCxnSpPr>
              <a:cxnSpLocks/>
              <a:stCxn id="270" idx="2"/>
              <a:endCxn id="264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02E6602-0EAE-4EA2-A2A2-E1256CD208AF}"/>
                </a:ext>
              </a:extLst>
            </p:cNvPr>
            <p:cNvCxnSpPr>
              <a:cxnSpLocks/>
              <a:stCxn id="269" idx="3"/>
              <a:endCxn id="264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422647F-118F-4FA5-AC8B-5D9121135908}"/>
                </a:ext>
              </a:extLst>
            </p:cNvPr>
            <p:cNvCxnSpPr>
              <a:cxnSpLocks/>
              <a:stCxn id="269" idx="2"/>
              <a:endCxn id="265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0B67662-73C5-4DBA-A5C4-EF73B46AC9F9}"/>
                </a:ext>
              </a:extLst>
            </p:cNvPr>
            <p:cNvCxnSpPr>
              <a:cxnSpLocks/>
              <a:stCxn id="265" idx="1"/>
              <a:endCxn id="268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6FB2FFC-B2F9-4475-A861-CBDB83DBEBB6}"/>
                </a:ext>
              </a:extLst>
            </p:cNvPr>
            <p:cNvCxnSpPr>
              <a:cxnSpLocks/>
              <a:stCxn id="264" idx="2"/>
              <a:endCxn id="266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2E154A6-A0F6-416B-B951-B3BCFDC3C221}"/>
                </a:ext>
              </a:extLst>
            </p:cNvPr>
            <p:cNvCxnSpPr>
              <a:cxnSpLocks/>
              <a:stCxn id="263" idx="1"/>
              <a:endCxn id="266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F4B986-E5B7-4D80-A90E-F06074F96078}"/>
                </a:ext>
              </a:extLst>
            </p:cNvPr>
            <p:cNvCxnSpPr>
              <a:cxnSpLocks/>
              <a:stCxn id="266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264D5A2-7401-4A9E-82A7-94794E9F4014}"/>
                </a:ext>
              </a:extLst>
            </p:cNvPr>
            <p:cNvCxnSpPr>
              <a:cxnSpLocks/>
              <a:stCxn id="262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045E857-BDF7-49E3-B78A-995D575F63EF}"/>
                </a:ext>
              </a:extLst>
            </p:cNvPr>
            <p:cNvCxnSpPr>
              <a:cxnSpLocks/>
              <a:stCxn id="263" idx="7"/>
              <a:endCxn id="264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C5B167D-3A70-46F4-9C22-61C3222A9B7F}"/>
                </a:ext>
              </a:extLst>
            </p:cNvPr>
            <p:cNvCxnSpPr>
              <a:cxnSpLocks/>
              <a:stCxn id="261" idx="7"/>
              <a:endCxn id="267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395B799-5D1D-4AAA-8650-70F2C8B0BFBC}"/>
                </a:ext>
              </a:extLst>
            </p:cNvPr>
            <p:cNvCxnSpPr>
              <a:cxnSpLocks/>
              <a:stCxn id="271" idx="7"/>
              <a:endCxn id="270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D98510-ADB3-4503-835F-4AFDCE7B8005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E4E644C-5E70-4D21-9B97-948CC04187F7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0BED893-C32F-477D-92E7-11B2B39D931C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C13752F-79C7-4DFF-A3BC-785002A431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33F4A3B-969E-49C9-8A21-AFFB0CEB715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8AC24CD-3496-41FD-B063-04CAA860AB1C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74DBB6D-AD6D-41FC-8CE5-41F803EA00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1D1CBC4-3219-47B7-84CB-6C82DE430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BB40006-A56C-4DB7-9458-4DF22A8FEED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9E2C47-F46D-4B3D-B625-8C1F93726B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5ED644E-79F8-42A5-BFEF-02CA9CDF0FA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63F2E6-7D34-485D-8FBA-6A15D460B6D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38BFA5F-FC7C-467B-9899-F4A3E3622B6D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7DEFC0D-CB42-4B49-93CE-F9A700B8737F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1B45338-D514-4610-B4E8-9CD6E1160907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9BC65E9-6EFC-4A48-8361-C3E53ED3B6B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7AA1F71-2580-47EC-BD8D-A5C6886701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5FE1B76-FE49-45F2-8E0C-4072E474AAC8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FED7F88-A69F-4272-85EB-4E94699B027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5AE1369-2F95-4142-B99C-C507BA77B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80E0E65-9AB5-4E68-8C7F-2839AB372F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B8055319-84D6-490E-AE79-BF90B29C1FA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91ED6DB-1E31-43FD-B9AF-02F05D63D3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1E0C6D4-1F12-4994-8B42-878A44BDFC3F}"/>
                </a:ext>
              </a:extLst>
            </p:cNvPr>
            <p:cNvCxnSpPr>
              <a:cxnSpLocks/>
              <a:stCxn id="274" idx="2"/>
              <a:endCxn id="253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13F7E6F-4E9C-4069-93D0-82C9AC765762}"/>
                </a:ext>
              </a:extLst>
            </p:cNvPr>
            <p:cNvCxnSpPr>
              <a:cxnSpLocks/>
              <a:stCxn id="254" idx="4"/>
              <a:endCxn id="255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258F2B1-B912-4999-9B94-EBCEE4AAC2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EE73AEA-D458-4A9E-816B-0635F1DAB0CE}"/>
                </a:ext>
              </a:extLst>
            </p:cNvPr>
            <p:cNvCxnSpPr>
              <a:cxnSpLocks/>
              <a:stCxn id="277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1772180-FBD7-4E16-9F0A-7C213C404B8C}"/>
                </a:ext>
              </a:extLst>
            </p:cNvPr>
            <p:cNvCxnSpPr>
              <a:cxnSpLocks/>
              <a:stCxn id="277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5408C6B-3C8F-42F3-90DF-272C834A35BA}"/>
                </a:ext>
              </a:extLst>
            </p:cNvPr>
            <p:cNvCxnSpPr>
              <a:cxnSpLocks/>
              <a:stCxn id="277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7207DA9-F84E-4A76-B434-A160BE29F167}"/>
                </a:ext>
              </a:extLst>
            </p:cNvPr>
            <p:cNvCxnSpPr>
              <a:cxnSpLocks/>
              <a:endCxn id="254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9C55384-93D7-405E-8771-4548FB1EDD89}"/>
                </a:ext>
              </a:extLst>
            </p:cNvPr>
            <p:cNvCxnSpPr>
              <a:cxnSpLocks/>
              <a:endCxn id="261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96CC90C-7C1A-4A82-9CB4-21080734AE04}"/>
                </a:ext>
              </a:extLst>
            </p:cNvPr>
            <p:cNvCxnSpPr>
              <a:cxnSpLocks/>
              <a:stCxn id="254" idx="1"/>
              <a:endCxn id="284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A54ED78-749E-4072-9277-D321E3347619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53A39B0-0BD3-476A-9570-DFA200653C38}"/>
                </a:ext>
              </a:extLst>
            </p:cNvPr>
            <p:cNvCxnSpPr>
              <a:cxnSpLocks/>
              <a:stCxn id="284" idx="6"/>
              <a:endCxn id="252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BD8D7A7-7109-452B-AD52-50FE83299DDF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7E61FE5-7795-4DB3-963D-6D903F4493E6}"/>
              </a:ext>
            </a:extLst>
          </p:cNvPr>
          <p:cNvGrpSpPr/>
          <p:nvPr/>
        </p:nvGrpSpPr>
        <p:grpSpPr>
          <a:xfrm rot="16200000">
            <a:off x="8134365" y="2800480"/>
            <a:ext cx="6904496" cy="1303536"/>
            <a:chOff x="-106856" y="4156895"/>
            <a:chExt cx="12313397" cy="2324710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9A55A40-3116-43A7-BADE-DBA808EC53EB}"/>
                </a:ext>
              </a:extLst>
            </p:cNvPr>
            <p:cNvCxnSpPr>
              <a:cxnSpLocks/>
              <a:stCxn id="350" idx="7"/>
              <a:endCxn id="348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BC20C8-6C57-44BB-9AE1-16A1ACF58CD8}"/>
                </a:ext>
              </a:extLst>
            </p:cNvPr>
            <p:cNvCxnSpPr>
              <a:cxnSpLocks/>
              <a:stCxn id="348" idx="4"/>
              <a:endCxn id="370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62CF5B2-D36F-4E6D-BD17-A6D0D5BC0933}"/>
                </a:ext>
              </a:extLst>
            </p:cNvPr>
            <p:cNvCxnSpPr>
              <a:cxnSpLocks/>
              <a:stCxn id="353" idx="2"/>
              <a:endCxn id="368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15D50A1-5F14-420A-9DE4-892B15387B19}"/>
                </a:ext>
              </a:extLst>
            </p:cNvPr>
            <p:cNvCxnSpPr>
              <a:cxnSpLocks/>
              <a:stCxn id="370" idx="5"/>
              <a:endCxn id="353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48DF82B-0F05-4404-93FB-E111F681A440}"/>
                </a:ext>
              </a:extLst>
            </p:cNvPr>
            <p:cNvCxnSpPr>
              <a:cxnSpLocks/>
              <a:stCxn id="348" idx="5"/>
              <a:endCxn id="369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94D01ED-7EC8-421C-A309-ED0956955927}"/>
                </a:ext>
              </a:extLst>
            </p:cNvPr>
            <p:cNvCxnSpPr>
              <a:cxnSpLocks/>
              <a:stCxn id="353" idx="0"/>
              <a:endCxn id="369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5C6250B-E025-4B96-B7E9-88EA61CC06EA}"/>
                </a:ext>
              </a:extLst>
            </p:cNvPr>
            <p:cNvCxnSpPr>
              <a:cxnSpLocks/>
              <a:stCxn id="370" idx="3"/>
              <a:endCxn id="368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1C1288B-67FB-49FF-A8C2-F4A6EDE2C85D}"/>
                </a:ext>
              </a:extLst>
            </p:cNvPr>
            <p:cNvCxnSpPr>
              <a:cxnSpLocks/>
              <a:stCxn id="348" idx="6"/>
              <a:endCxn id="355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B18791C-F129-4472-A50C-F90E67014B90}"/>
                </a:ext>
              </a:extLst>
            </p:cNvPr>
            <p:cNvCxnSpPr>
              <a:cxnSpLocks/>
              <a:stCxn id="353" idx="7"/>
              <a:endCxn id="355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1431A7D-5B06-40D2-BC64-45BFAD59B258}"/>
                </a:ext>
              </a:extLst>
            </p:cNvPr>
            <p:cNvCxnSpPr>
              <a:cxnSpLocks/>
              <a:stCxn id="370" idx="6"/>
              <a:endCxn id="369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8822443-7985-4884-B922-12B4390F9F69}"/>
                </a:ext>
              </a:extLst>
            </p:cNvPr>
            <p:cNvCxnSpPr>
              <a:cxnSpLocks/>
              <a:stCxn id="352" idx="0"/>
              <a:endCxn id="368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1E92569-DFE3-41BF-A676-ACCE6D00BD9E}"/>
                </a:ext>
              </a:extLst>
            </p:cNvPr>
            <p:cNvCxnSpPr>
              <a:cxnSpLocks/>
              <a:stCxn id="369" idx="6"/>
              <a:endCxn id="355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9B545A8-C114-4117-9294-75A189766BE9}"/>
                </a:ext>
              </a:extLst>
            </p:cNvPr>
            <p:cNvCxnSpPr>
              <a:cxnSpLocks/>
              <a:stCxn id="354" idx="0"/>
              <a:endCxn id="355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FD09968-F3AF-4AB4-B815-5DD62F7F0DD7}"/>
                </a:ext>
              </a:extLst>
            </p:cNvPr>
            <p:cNvCxnSpPr>
              <a:cxnSpLocks/>
              <a:stCxn id="357" idx="1"/>
              <a:endCxn id="355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A084C56-3215-4E45-9BFF-B6BCF9AB3557}"/>
                </a:ext>
              </a:extLst>
            </p:cNvPr>
            <p:cNvCxnSpPr>
              <a:cxnSpLocks/>
              <a:stCxn id="357" idx="0"/>
              <a:endCxn id="356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022899B-0E3F-4D8B-A343-E92206D0C733}"/>
                </a:ext>
              </a:extLst>
            </p:cNvPr>
            <p:cNvCxnSpPr>
              <a:cxnSpLocks/>
              <a:stCxn id="356" idx="2"/>
              <a:endCxn id="355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9442137-4820-4211-803D-534BC33DDA6D}"/>
                </a:ext>
              </a:extLst>
            </p:cNvPr>
            <p:cNvCxnSpPr>
              <a:cxnSpLocks/>
              <a:stCxn id="356" idx="7"/>
              <a:endCxn id="364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A91E758-E61B-4FC5-85F2-830C55C63540}"/>
                </a:ext>
              </a:extLst>
            </p:cNvPr>
            <p:cNvCxnSpPr>
              <a:cxnSpLocks/>
              <a:stCxn id="356" idx="6"/>
              <a:endCxn id="363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F1B301F-987F-40B4-86D6-B769488A25B2}"/>
                </a:ext>
              </a:extLst>
            </p:cNvPr>
            <p:cNvCxnSpPr>
              <a:cxnSpLocks/>
              <a:stCxn id="363" idx="7"/>
              <a:endCxn id="364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04870BD-6092-4EC0-8B7E-D94190868DF7}"/>
                </a:ext>
              </a:extLst>
            </p:cNvPr>
            <p:cNvCxnSpPr>
              <a:cxnSpLocks/>
              <a:stCxn id="349" idx="0"/>
              <a:endCxn id="348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3076458-46DB-4F1C-B4C1-273292CA4985}"/>
                </a:ext>
              </a:extLst>
            </p:cNvPr>
            <p:cNvCxnSpPr>
              <a:cxnSpLocks/>
              <a:stCxn id="368" idx="2"/>
              <a:endCxn id="349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C304275C-7CFB-4BFB-A2E7-F7D7449B38B0}"/>
                </a:ext>
              </a:extLst>
            </p:cNvPr>
            <p:cNvCxnSpPr>
              <a:cxnSpLocks/>
              <a:stCxn id="352" idx="1"/>
              <a:endCxn id="349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AEFD43D-89EB-4BD1-B203-AE3F9F31DED0}"/>
                </a:ext>
              </a:extLst>
            </p:cNvPr>
            <p:cNvCxnSpPr>
              <a:cxnSpLocks/>
              <a:stCxn id="351" idx="7"/>
              <a:endCxn id="349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AA43E3C-3D48-467A-A166-5BFC1E172B49}"/>
                </a:ext>
              </a:extLst>
            </p:cNvPr>
            <p:cNvCxnSpPr>
              <a:cxnSpLocks/>
              <a:stCxn id="350" idx="6"/>
              <a:endCxn id="349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D240B1-A337-4D6F-8E47-2C805F51E9F9}"/>
                </a:ext>
              </a:extLst>
            </p:cNvPr>
            <p:cNvCxnSpPr>
              <a:cxnSpLocks/>
              <a:stCxn id="373" idx="7"/>
              <a:endCxn id="350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026CBB3D-CA08-4FD0-A2E6-D10D27B6545E}"/>
                </a:ext>
              </a:extLst>
            </p:cNvPr>
            <p:cNvCxnSpPr>
              <a:cxnSpLocks/>
              <a:stCxn id="373" idx="6"/>
              <a:endCxn id="351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313F9D03-C862-41F5-8725-DDA7A6B660C4}"/>
                </a:ext>
              </a:extLst>
            </p:cNvPr>
            <p:cNvCxnSpPr>
              <a:cxnSpLocks/>
              <a:stCxn id="373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D3C4416-E531-4B87-8CFE-2CA38450F6C1}"/>
                </a:ext>
              </a:extLst>
            </p:cNvPr>
            <p:cNvCxnSpPr>
              <a:cxnSpLocks/>
              <a:stCxn id="351" idx="6"/>
              <a:endCxn id="352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80CE607-6BA7-4705-8CC1-0C8BEAAB1CAA}"/>
                </a:ext>
              </a:extLst>
            </p:cNvPr>
            <p:cNvCxnSpPr>
              <a:cxnSpLocks/>
              <a:stCxn id="352" idx="6"/>
              <a:endCxn id="353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D95244B-4DD5-4369-BF77-F18CC864DCF0}"/>
                </a:ext>
              </a:extLst>
            </p:cNvPr>
            <p:cNvCxnSpPr>
              <a:cxnSpLocks/>
              <a:stCxn id="354" idx="2"/>
              <a:endCxn id="353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74C9A1E-21E0-48C2-9A3A-F764EAC907E1}"/>
                </a:ext>
              </a:extLst>
            </p:cNvPr>
            <p:cNvCxnSpPr>
              <a:cxnSpLocks/>
              <a:endCxn id="353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75FBBA3-E63A-4E64-B3E4-76A649E5A606}"/>
                </a:ext>
              </a:extLst>
            </p:cNvPr>
            <p:cNvCxnSpPr>
              <a:cxnSpLocks/>
              <a:endCxn id="353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137845B-594E-4CAA-9480-BDA1C44C7C8A}"/>
                </a:ext>
              </a:extLst>
            </p:cNvPr>
            <p:cNvCxnSpPr>
              <a:cxnSpLocks/>
              <a:endCxn id="354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5BA3D27-F60C-43AA-8E38-CE0DEC097AA3}"/>
                </a:ext>
              </a:extLst>
            </p:cNvPr>
            <p:cNvCxnSpPr>
              <a:cxnSpLocks/>
              <a:stCxn id="357" idx="2"/>
              <a:endCxn id="354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771417-3458-43AF-9245-3B7DFEC33929}"/>
                </a:ext>
              </a:extLst>
            </p:cNvPr>
            <p:cNvCxnSpPr>
              <a:cxnSpLocks/>
              <a:stCxn id="357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DA9C1C1-B1DE-42DF-8CC4-FD9C8EC1AA2A}"/>
                </a:ext>
              </a:extLst>
            </p:cNvPr>
            <p:cNvCxnSpPr>
              <a:cxnSpLocks/>
              <a:stCxn id="358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E04D319-1D62-4BAF-AA75-6A0640621801}"/>
                </a:ext>
              </a:extLst>
            </p:cNvPr>
            <p:cNvCxnSpPr>
              <a:cxnSpLocks/>
              <a:stCxn id="358" idx="2"/>
              <a:endCxn id="357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FE16B69-1BC8-40A0-A69E-650B8B442FC8}"/>
                </a:ext>
              </a:extLst>
            </p:cNvPr>
            <p:cNvCxnSpPr>
              <a:cxnSpLocks/>
              <a:stCxn id="363" idx="4"/>
              <a:endCxn id="358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4D7D3BB-EF2B-4778-A6CE-9C09903690C9}"/>
                </a:ext>
              </a:extLst>
            </p:cNvPr>
            <p:cNvCxnSpPr>
              <a:cxnSpLocks/>
              <a:stCxn id="362" idx="3"/>
              <a:endCxn id="358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0B9BFD9-A764-4191-A4D7-0041CF5E5C55}"/>
                </a:ext>
              </a:extLst>
            </p:cNvPr>
            <p:cNvCxnSpPr>
              <a:cxnSpLocks/>
              <a:stCxn id="362" idx="2"/>
              <a:endCxn id="363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6666E11-31CC-4E3B-ABA5-CEE9A1A39627}"/>
                </a:ext>
              </a:extLst>
            </p:cNvPr>
            <p:cNvCxnSpPr>
              <a:cxnSpLocks/>
              <a:stCxn id="362" idx="1"/>
              <a:endCxn id="364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6078E39-D5D8-4C17-98AD-67DD33274C2E}"/>
                </a:ext>
              </a:extLst>
            </p:cNvPr>
            <p:cNvCxnSpPr>
              <a:cxnSpLocks/>
              <a:stCxn id="360" idx="1"/>
              <a:endCxn id="364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DF623D-C796-49DA-8A33-F781316AACCA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351B872-EE15-422A-A8F7-6E5312DC62AD}"/>
                </a:ext>
              </a:extLst>
            </p:cNvPr>
            <p:cNvCxnSpPr>
              <a:cxnSpLocks/>
              <a:stCxn id="366" idx="0"/>
              <a:endCxn id="365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B03120B-9499-4F49-A5E1-B524FA57EE48}"/>
                </a:ext>
              </a:extLst>
            </p:cNvPr>
            <p:cNvCxnSpPr>
              <a:cxnSpLocks/>
              <a:endCxn id="365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D983083-0E7D-475E-8739-3DE4CCE73A16}"/>
                </a:ext>
              </a:extLst>
            </p:cNvPr>
            <p:cNvCxnSpPr>
              <a:cxnSpLocks/>
              <a:endCxn id="366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2F68CDE-683B-46B5-82E0-6FF3DEF71F49}"/>
                </a:ext>
              </a:extLst>
            </p:cNvPr>
            <p:cNvCxnSpPr>
              <a:cxnSpLocks/>
              <a:endCxn id="367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A64BFF7-D6BE-46A8-AE36-936BFBF4A639}"/>
                </a:ext>
              </a:extLst>
            </p:cNvPr>
            <p:cNvCxnSpPr>
              <a:cxnSpLocks/>
              <a:stCxn id="367" idx="3"/>
              <a:endCxn id="359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435A58C-79E3-445C-8BD1-2F29D626FA85}"/>
                </a:ext>
              </a:extLst>
            </p:cNvPr>
            <p:cNvCxnSpPr>
              <a:cxnSpLocks/>
              <a:stCxn id="367" idx="1"/>
              <a:endCxn id="360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8E4CBC3-8678-457B-94F2-827243B71B5B}"/>
                </a:ext>
              </a:extLst>
            </p:cNvPr>
            <p:cNvCxnSpPr>
              <a:cxnSpLocks/>
              <a:stCxn id="366" idx="2"/>
              <a:endCxn id="360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AFD3C6A-A962-48C5-AA08-9B4D5F3734A6}"/>
                </a:ext>
              </a:extLst>
            </p:cNvPr>
            <p:cNvCxnSpPr>
              <a:cxnSpLocks/>
              <a:stCxn id="365" idx="3"/>
              <a:endCxn id="360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96AC39A-D74C-4075-BA77-1086AF7165C5}"/>
                </a:ext>
              </a:extLst>
            </p:cNvPr>
            <p:cNvCxnSpPr>
              <a:cxnSpLocks/>
              <a:stCxn id="365" idx="2"/>
              <a:endCxn id="361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E9CF8B0-DC79-42F8-A779-FC9B9FAACF94}"/>
                </a:ext>
              </a:extLst>
            </p:cNvPr>
            <p:cNvCxnSpPr>
              <a:cxnSpLocks/>
              <a:stCxn id="361" idx="1"/>
              <a:endCxn id="364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CE5996F-990D-403E-8FF4-988F08CB6BD8}"/>
                </a:ext>
              </a:extLst>
            </p:cNvPr>
            <p:cNvCxnSpPr>
              <a:cxnSpLocks/>
              <a:stCxn id="360" idx="2"/>
              <a:endCxn id="362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6F6F799-019F-4FD3-9941-63F24A98E21C}"/>
                </a:ext>
              </a:extLst>
            </p:cNvPr>
            <p:cNvCxnSpPr>
              <a:cxnSpLocks/>
              <a:stCxn id="359" idx="1"/>
              <a:endCxn id="362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D6A6071-3FAD-4CEB-8FCE-A4E44A0B6F6D}"/>
                </a:ext>
              </a:extLst>
            </p:cNvPr>
            <p:cNvCxnSpPr>
              <a:cxnSpLocks/>
              <a:stCxn id="362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4B491F5-CF54-4055-AB55-87A1D3AF55CF}"/>
                </a:ext>
              </a:extLst>
            </p:cNvPr>
            <p:cNvCxnSpPr>
              <a:cxnSpLocks/>
              <a:stCxn id="358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EB498DC8-2E8C-4A80-8352-22C26142D191}"/>
                </a:ext>
              </a:extLst>
            </p:cNvPr>
            <p:cNvCxnSpPr>
              <a:cxnSpLocks/>
              <a:stCxn id="359" idx="7"/>
              <a:endCxn id="360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6043F03-E02C-445F-81FD-06436EF321EC}"/>
                </a:ext>
              </a:extLst>
            </p:cNvPr>
            <p:cNvCxnSpPr>
              <a:cxnSpLocks/>
              <a:stCxn id="357" idx="7"/>
              <a:endCxn id="363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D04966A-6860-4BD6-A7BC-589DC73CE057}"/>
                </a:ext>
              </a:extLst>
            </p:cNvPr>
            <p:cNvCxnSpPr>
              <a:cxnSpLocks/>
              <a:stCxn id="367" idx="7"/>
              <a:endCxn id="366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A18F23E-B933-4E33-88CE-FDB321D1CC02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7EA665B-06CA-4753-93D1-60C92AE24913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29BDDED-7862-4F99-92F8-A229FA9A2FFD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5C2273B9-C32F-41E3-B52F-AA0C818DF32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C682D79C-623E-4313-9CC6-F89B7F15F9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3460E05A-31C9-4CF2-A89D-7DD155E3838F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95052FA1-4022-4027-A897-93478C34DE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5F52A5-BECB-4F2A-81DC-9AEDD233D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7DEA215-A670-4307-8C84-62E5227E858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6E8FE48-3ACD-47F7-AF7D-D26BF09314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35CD1D7-4303-4181-8B36-16D50460719D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9C986CA-A3F0-4A90-975D-CBFED7A96478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9043D65-A5CA-493C-B596-04ADFAE9F03F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83D471F-8440-46F1-962B-DBDBE67DF38D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127AC2C-EE34-438F-9757-7EB77D7A3BD5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E9C02D6-4622-4B21-BC9C-F3A32BC9F067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8067D17-73B5-4B79-9E18-88CA5401F9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8672B18-56A5-4232-A3A5-58BD27C0454E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FB72DE7-15BD-47AB-AD80-BEF44DD68A43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3F4F44D7-7EC1-4B69-9CD5-E6AF7928E6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96813B92-4498-4930-AA14-5A7D5172C4C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852ED40-3D25-4102-82EF-00D8F4DDEEC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92AF3E1-A3C1-46FB-8983-AFB2AEF341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CB657F66-D85B-45AA-B2B5-201961F027F1}"/>
                </a:ext>
              </a:extLst>
            </p:cNvPr>
            <p:cNvCxnSpPr>
              <a:cxnSpLocks/>
              <a:stCxn id="370" idx="2"/>
              <a:endCxn id="349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669C3E6-A566-4614-A544-F0D0C3F1BCB7}"/>
                </a:ext>
              </a:extLst>
            </p:cNvPr>
            <p:cNvCxnSpPr>
              <a:cxnSpLocks/>
              <a:stCxn id="350" idx="4"/>
              <a:endCxn id="351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BCD81B7-490B-4F31-B5BA-A6C37B65A1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B674D53-56D5-49CA-B0A8-004595274ACE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194C545D-3510-4298-B53D-0DC455E55EE2}"/>
                </a:ext>
              </a:extLst>
            </p:cNvPr>
            <p:cNvCxnSpPr>
              <a:cxnSpLocks/>
              <a:stCxn id="373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F7F00ED-DE4D-4B61-A87F-EEACDD3C255B}"/>
                </a:ext>
              </a:extLst>
            </p:cNvPr>
            <p:cNvCxnSpPr>
              <a:cxnSpLocks/>
              <a:stCxn id="373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2438A4B-2F19-4723-B463-92C59B11CF65}"/>
                </a:ext>
              </a:extLst>
            </p:cNvPr>
            <p:cNvCxnSpPr>
              <a:cxnSpLocks/>
              <a:endCxn id="350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DE4641F-06C1-4972-AB85-C3E0E55CB7D6}"/>
                </a:ext>
              </a:extLst>
            </p:cNvPr>
            <p:cNvCxnSpPr>
              <a:cxnSpLocks/>
              <a:endCxn id="357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C71A0BF-DB28-4EE7-BCE0-28C1EE7AFE8B}"/>
                </a:ext>
              </a:extLst>
            </p:cNvPr>
            <p:cNvCxnSpPr>
              <a:cxnSpLocks/>
              <a:stCxn id="350" idx="1"/>
              <a:endCxn id="380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25040BC-E62C-482F-B52E-B114A0DFCB5E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2E9FDF5-17BA-4B7E-BF18-3CE4B3A6717C}"/>
                </a:ext>
              </a:extLst>
            </p:cNvPr>
            <p:cNvCxnSpPr>
              <a:cxnSpLocks/>
              <a:stCxn id="380" idx="6"/>
              <a:endCxn id="348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25FF425-5950-4B76-A70E-03113F6BEE65}"/>
                </a:ext>
              </a:extLst>
            </p:cNvPr>
            <p:cNvCxnSpPr>
              <a:cxnSpLocks/>
              <a:endCxn id="380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7DD1E-CFA4-4472-B843-66A0725ED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ARIMA</a:t>
            </a:r>
            <a:endParaRPr lang="ko-KR" altLang="en-US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A9CBC9C-9519-4C2C-A44C-5AB8D10EEC14}"/>
              </a:ext>
            </a:extLst>
          </p:cNvPr>
          <p:cNvSpPr txBox="1"/>
          <p:nvPr/>
        </p:nvSpPr>
        <p:spPr>
          <a:xfrm>
            <a:off x="1273146" y="1035808"/>
            <a:ext cx="98404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ARIMA (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AutoRegressive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Integrated Moving Average) is a time series forecasting method that combines autoregression, differencing, and moving average models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AutoRegressive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(AR) Model: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Function: Predicts future values based on past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Concept: Future values depend linearly on previous observations (autocorrelation)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Integrated (I) Model: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Function: Transforms data into a stationary series through differencing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Purpose: Removes trends or seasonal components from the time series data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Moving Average (MA) Model: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Function: Predicts future values based on past forecast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Approach: Uses the linear combination of past errors (difference between observed and predicted values).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ARIMA Notation: ARIMA(p, d, q)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p: Number of lag observations included in the model (AR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d: Number of times raw observations are differenced (integration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q: Size of the moving average window (MA order)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43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B1E2486-6D5C-4317-99A0-B61659FF2AC0}"/>
              </a:ext>
            </a:extLst>
          </p:cNvPr>
          <p:cNvGrpSpPr/>
          <p:nvPr/>
        </p:nvGrpSpPr>
        <p:grpSpPr>
          <a:xfrm rot="5400000">
            <a:off x="-3010489" y="2753987"/>
            <a:ext cx="6904496" cy="1303536"/>
            <a:chOff x="-106856" y="4156895"/>
            <a:chExt cx="12313397" cy="232471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8CFDD3-8D3F-48B9-9DCD-8795A3B5BD4F}"/>
                </a:ext>
              </a:extLst>
            </p:cNvPr>
            <p:cNvCxnSpPr>
              <a:cxnSpLocks/>
              <a:stCxn id="254" idx="7"/>
              <a:endCxn id="252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DE08A2C-2744-4B6E-85B6-1E5475F01CFB}"/>
                </a:ext>
              </a:extLst>
            </p:cNvPr>
            <p:cNvCxnSpPr>
              <a:cxnSpLocks/>
              <a:stCxn id="252" idx="4"/>
              <a:endCxn id="274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6A6700A-FB3A-402E-BB7F-976DD1EEA541}"/>
                </a:ext>
              </a:extLst>
            </p:cNvPr>
            <p:cNvCxnSpPr>
              <a:cxnSpLocks/>
              <a:stCxn id="257" idx="2"/>
              <a:endCxn id="272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1868596-3166-4C40-A5D1-B0A408D7E3EF}"/>
                </a:ext>
              </a:extLst>
            </p:cNvPr>
            <p:cNvCxnSpPr>
              <a:cxnSpLocks/>
              <a:stCxn id="274" idx="5"/>
              <a:endCxn id="257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3C6052D-40CA-4EC9-A24C-7323FF928DBF}"/>
                </a:ext>
              </a:extLst>
            </p:cNvPr>
            <p:cNvCxnSpPr>
              <a:cxnSpLocks/>
              <a:stCxn id="252" idx="5"/>
              <a:endCxn id="273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EDD1A11-F63A-4EAB-906A-5D4302DC9EDD}"/>
                </a:ext>
              </a:extLst>
            </p:cNvPr>
            <p:cNvCxnSpPr>
              <a:cxnSpLocks/>
              <a:stCxn id="257" idx="0"/>
              <a:endCxn id="273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C9C6AC4-8827-4D07-B3A5-37F29B0A40C4}"/>
                </a:ext>
              </a:extLst>
            </p:cNvPr>
            <p:cNvCxnSpPr>
              <a:cxnSpLocks/>
              <a:stCxn id="274" idx="3"/>
              <a:endCxn id="272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5132A1D-ACE6-4B36-B5DA-382E7D10B2F8}"/>
                </a:ext>
              </a:extLst>
            </p:cNvPr>
            <p:cNvCxnSpPr>
              <a:cxnSpLocks/>
              <a:stCxn id="252" idx="6"/>
              <a:endCxn id="259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759A93E-C623-4E40-B645-F6801F8EB6D8}"/>
                </a:ext>
              </a:extLst>
            </p:cNvPr>
            <p:cNvCxnSpPr>
              <a:cxnSpLocks/>
              <a:stCxn id="257" idx="7"/>
              <a:endCxn id="259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AEFFE9-9318-46BA-A995-2C329AF95EE7}"/>
                </a:ext>
              </a:extLst>
            </p:cNvPr>
            <p:cNvCxnSpPr>
              <a:cxnSpLocks/>
              <a:stCxn id="274" idx="6"/>
              <a:endCxn id="273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D017744-BC3E-40C2-9762-F6A509C1C2B0}"/>
                </a:ext>
              </a:extLst>
            </p:cNvPr>
            <p:cNvCxnSpPr>
              <a:cxnSpLocks/>
              <a:stCxn id="256" idx="0"/>
              <a:endCxn id="272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9B76F1E-083A-4F5F-9266-D76745F5589C}"/>
                </a:ext>
              </a:extLst>
            </p:cNvPr>
            <p:cNvCxnSpPr>
              <a:cxnSpLocks/>
              <a:stCxn id="273" idx="6"/>
              <a:endCxn id="259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0C9F8A6-F14D-4090-8D41-CB8FDD858E88}"/>
                </a:ext>
              </a:extLst>
            </p:cNvPr>
            <p:cNvCxnSpPr>
              <a:cxnSpLocks/>
              <a:stCxn id="258" idx="0"/>
              <a:endCxn id="259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4570FE-5B8F-4570-86AC-E4B177C796D7}"/>
                </a:ext>
              </a:extLst>
            </p:cNvPr>
            <p:cNvCxnSpPr>
              <a:cxnSpLocks/>
              <a:stCxn id="261" idx="1"/>
              <a:endCxn id="259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469D72A-49A8-40BA-8850-8DD1B0ED0F4B}"/>
                </a:ext>
              </a:extLst>
            </p:cNvPr>
            <p:cNvCxnSpPr>
              <a:cxnSpLocks/>
              <a:stCxn id="261" idx="0"/>
              <a:endCxn id="260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3A7078-90EA-48F5-B9A0-1F7AAA6F3D7D}"/>
                </a:ext>
              </a:extLst>
            </p:cNvPr>
            <p:cNvCxnSpPr>
              <a:cxnSpLocks/>
              <a:stCxn id="260" idx="2"/>
              <a:endCxn id="259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A6EFDC-343A-4AE1-B8ED-19DD443EDB4C}"/>
                </a:ext>
              </a:extLst>
            </p:cNvPr>
            <p:cNvCxnSpPr>
              <a:cxnSpLocks/>
              <a:stCxn id="260" idx="7"/>
              <a:endCxn id="268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8C0652E-3F0B-44BE-A978-0934FE592C24}"/>
                </a:ext>
              </a:extLst>
            </p:cNvPr>
            <p:cNvCxnSpPr>
              <a:cxnSpLocks/>
              <a:stCxn id="260" idx="6"/>
              <a:endCxn id="267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D8B36E-5121-47C7-B5CE-E33B33447634}"/>
                </a:ext>
              </a:extLst>
            </p:cNvPr>
            <p:cNvCxnSpPr>
              <a:cxnSpLocks/>
              <a:stCxn id="267" idx="7"/>
              <a:endCxn id="268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8229037-B5FE-4979-96D5-DB3EE70AEF13}"/>
                </a:ext>
              </a:extLst>
            </p:cNvPr>
            <p:cNvCxnSpPr>
              <a:cxnSpLocks/>
              <a:stCxn id="253" idx="0"/>
              <a:endCxn id="252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7D0A6E0-823E-4756-9389-66335D20616D}"/>
                </a:ext>
              </a:extLst>
            </p:cNvPr>
            <p:cNvCxnSpPr>
              <a:cxnSpLocks/>
              <a:stCxn id="272" idx="2"/>
              <a:endCxn id="253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E4C0F76-6DBB-42F0-BB06-DB04FE261627}"/>
                </a:ext>
              </a:extLst>
            </p:cNvPr>
            <p:cNvCxnSpPr>
              <a:cxnSpLocks/>
              <a:stCxn id="256" idx="1"/>
              <a:endCxn id="253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9433C3-04EB-446A-91E3-762C0D94E1D4}"/>
                </a:ext>
              </a:extLst>
            </p:cNvPr>
            <p:cNvCxnSpPr>
              <a:cxnSpLocks/>
              <a:stCxn id="255" idx="7"/>
              <a:endCxn id="253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5EB2508-A340-4AF1-AD9A-1FA79DBADFE1}"/>
                </a:ext>
              </a:extLst>
            </p:cNvPr>
            <p:cNvCxnSpPr>
              <a:cxnSpLocks/>
              <a:stCxn id="254" idx="6"/>
              <a:endCxn id="253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BDE184-B3D4-4839-8F18-DCD615F4E3F4}"/>
                </a:ext>
              </a:extLst>
            </p:cNvPr>
            <p:cNvCxnSpPr>
              <a:cxnSpLocks/>
              <a:stCxn id="277" idx="7"/>
              <a:endCxn id="254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1137F77-880A-4882-8450-7C4D4D3D6202}"/>
                </a:ext>
              </a:extLst>
            </p:cNvPr>
            <p:cNvCxnSpPr>
              <a:cxnSpLocks/>
              <a:stCxn id="277" idx="6"/>
              <a:endCxn id="255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5780337-6668-4113-9E9C-04FF26A2045A}"/>
                </a:ext>
              </a:extLst>
            </p:cNvPr>
            <p:cNvCxnSpPr>
              <a:cxnSpLocks/>
              <a:stCxn id="277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793151-E8E7-470A-AA40-6C7275A07002}"/>
                </a:ext>
              </a:extLst>
            </p:cNvPr>
            <p:cNvCxnSpPr>
              <a:cxnSpLocks/>
              <a:stCxn id="255" idx="6"/>
              <a:endCxn id="256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ECF511C-C7DF-42C2-9C80-6401DB791CCC}"/>
                </a:ext>
              </a:extLst>
            </p:cNvPr>
            <p:cNvCxnSpPr>
              <a:cxnSpLocks/>
              <a:stCxn id="256" idx="6"/>
              <a:endCxn id="257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5A064AC-207D-4150-ADDD-F45FD8FC5A07}"/>
                </a:ext>
              </a:extLst>
            </p:cNvPr>
            <p:cNvCxnSpPr>
              <a:cxnSpLocks/>
              <a:stCxn id="258" idx="2"/>
              <a:endCxn id="257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DE9179-2BFC-4CCC-9B53-FF38E7AA859A}"/>
                </a:ext>
              </a:extLst>
            </p:cNvPr>
            <p:cNvCxnSpPr>
              <a:cxnSpLocks/>
              <a:endCxn id="257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4CD7014-109F-4977-8887-FF0FCD399306}"/>
                </a:ext>
              </a:extLst>
            </p:cNvPr>
            <p:cNvCxnSpPr>
              <a:cxnSpLocks/>
              <a:endCxn id="257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9B0F69-4102-4E58-9898-362E4BED7465}"/>
                </a:ext>
              </a:extLst>
            </p:cNvPr>
            <p:cNvCxnSpPr>
              <a:cxnSpLocks/>
              <a:endCxn id="258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AB064C9-C405-4A48-BA99-9B74B4E0F69C}"/>
                </a:ext>
              </a:extLst>
            </p:cNvPr>
            <p:cNvCxnSpPr>
              <a:cxnSpLocks/>
              <a:stCxn id="261" idx="2"/>
              <a:endCxn id="258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ADB3165-98FA-42DC-82F8-E1C0406E65B2}"/>
                </a:ext>
              </a:extLst>
            </p:cNvPr>
            <p:cNvCxnSpPr>
              <a:cxnSpLocks/>
              <a:stCxn id="261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24CB1ED-0359-4D6C-971E-AA22C595B630}"/>
                </a:ext>
              </a:extLst>
            </p:cNvPr>
            <p:cNvCxnSpPr>
              <a:cxnSpLocks/>
              <a:stCxn id="262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D3F06FA-C4C7-40A7-A667-EBDC40EDE941}"/>
                </a:ext>
              </a:extLst>
            </p:cNvPr>
            <p:cNvCxnSpPr>
              <a:cxnSpLocks/>
              <a:stCxn id="262" idx="2"/>
              <a:endCxn id="261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CD72D6-1628-4C0D-831D-74C4A74EF2E5}"/>
                </a:ext>
              </a:extLst>
            </p:cNvPr>
            <p:cNvCxnSpPr>
              <a:cxnSpLocks/>
              <a:stCxn id="267" idx="4"/>
              <a:endCxn id="262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C9B6A47-CD16-4372-A6DF-54B46AA2170C}"/>
                </a:ext>
              </a:extLst>
            </p:cNvPr>
            <p:cNvCxnSpPr>
              <a:cxnSpLocks/>
              <a:stCxn id="266" idx="3"/>
              <a:endCxn id="262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2AB4CC2-12C5-47F7-940B-FDE608C8110E}"/>
                </a:ext>
              </a:extLst>
            </p:cNvPr>
            <p:cNvCxnSpPr>
              <a:cxnSpLocks/>
              <a:stCxn id="266" idx="2"/>
              <a:endCxn id="267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DCBC7B-900F-4651-8FFF-0934DA191450}"/>
                </a:ext>
              </a:extLst>
            </p:cNvPr>
            <p:cNvCxnSpPr>
              <a:cxnSpLocks/>
              <a:stCxn id="266" idx="1"/>
              <a:endCxn id="268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1664A1-9F90-44DA-99BD-CC90A8BE94B0}"/>
                </a:ext>
              </a:extLst>
            </p:cNvPr>
            <p:cNvCxnSpPr>
              <a:cxnSpLocks/>
              <a:stCxn id="264" idx="1"/>
              <a:endCxn id="268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C589C42-46FA-4AF2-8D93-ABFED1984727}"/>
                </a:ext>
              </a:extLst>
            </p:cNvPr>
            <p:cNvCxnSpPr>
              <a:cxnSpLocks/>
              <a:stCxn id="264" idx="0"/>
              <a:endCxn id="265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E309CAC-C2E4-47E0-98EE-01CABEEF0BAB}"/>
                </a:ext>
              </a:extLst>
            </p:cNvPr>
            <p:cNvCxnSpPr>
              <a:cxnSpLocks/>
              <a:stCxn id="270" idx="0"/>
              <a:endCxn id="269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6D2E46-1F9C-4DF6-A7FE-2CCDC4917C63}"/>
                </a:ext>
              </a:extLst>
            </p:cNvPr>
            <p:cNvCxnSpPr>
              <a:cxnSpLocks/>
              <a:endCxn id="269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9F3D967-9B4D-4CF1-B347-75DFD8C88D29}"/>
                </a:ext>
              </a:extLst>
            </p:cNvPr>
            <p:cNvCxnSpPr>
              <a:cxnSpLocks/>
              <a:endCxn id="270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B08033A-0D96-4AF8-BAE6-191187853DB3}"/>
                </a:ext>
              </a:extLst>
            </p:cNvPr>
            <p:cNvCxnSpPr>
              <a:cxnSpLocks/>
              <a:endCxn id="271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DF28E0-4062-4E03-A21B-D57868B8CCC2}"/>
                </a:ext>
              </a:extLst>
            </p:cNvPr>
            <p:cNvCxnSpPr>
              <a:cxnSpLocks/>
              <a:stCxn id="271" idx="3"/>
              <a:endCxn id="263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792EA31-E377-48CE-896F-C1E3AB0EB691}"/>
                </a:ext>
              </a:extLst>
            </p:cNvPr>
            <p:cNvCxnSpPr>
              <a:cxnSpLocks/>
              <a:stCxn id="271" idx="1"/>
              <a:endCxn id="264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6CF1921-3576-46A4-BBAE-40875448CF9A}"/>
                </a:ext>
              </a:extLst>
            </p:cNvPr>
            <p:cNvCxnSpPr>
              <a:cxnSpLocks/>
              <a:stCxn id="270" idx="2"/>
              <a:endCxn id="264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02E6602-0EAE-4EA2-A2A2-E1256CD208AF}"/>
                </a:ext>
              </a:extLst>
            </p:cNvPr>
            <p:cNvCxnSpPr>
              <a:cxnSpLocks/>
              <a:stCxn id="269" idx="3"/>
              <a:endCxn id="264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422647F-118F-4FA5-AC8B-5D9121135908}"/>
                </a:ext>
              </a:extLst>
            </p:cNvPr>
            <p:cNvCxnSpPr>
              <a:cxnSpLocks/>
              <a:stCxn id="269" idx="2"/>
              <a:endCxn id="265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0B67662-73C5-4DBA-A5C4-EF73B46AC9F9}"/>
                </a:ext>
              </a:extLst>
            </p:cNvPr>
            <p:cNvCxnSpPr>
              <a:cxnSpLocks/>
              <a:stCxn id="265" idx="1"/>
              <a:endCxn id="268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6FB2FFC-B2F9-4475-A861-CBDB83DBEBB6}"/>
                </a:ext>
              </a:extLst>
            </p:cNvPr>
            <p:cNvCxnSpPr>
              <a:cxnSpLocks/>
              <a:stCxn id="264" idx="2"/>
              <a:endCxn id="266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2E154A6-A0F6-416B-B951-B3BCFDC3C221}"/>
                </a:ext>
              </a:extLst>
            </p:cNvPr>
            <p:cNvCxnSpPr>
              <a:cxnSpLocks/>
              <a:stCxn id="263" idx="1"/>
              <a:endCxn id="266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F4B986-E5B7-4D80-A90E-F06074F96078}"/>
                </a:ext>
              </a:extLst>
            </p:cNvPr>
            <p:cNvCxnSpPr>
              <a:cxnSpLocks/>
              <a:stCxn id="266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264D5A2-7401-4A9E-82A7-94794E9F4014}"/>
                </a:ext>
              </a:extLst>
            </p:cNvPr>
            <p:cNvCxnSpPr>
              <a:cxnSpLocks/>
              <a:stCxn id="262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045E857-BDF7-49E3-B78A-995D575F63EF}"/>
                </a:ext>
              </a:extLst>
            </p:cNvPr>
            <p:cNvCxnSpPr>
              <a:cxnSpLocks/>
              <a:stCxn id="263" idx="7"/>
              <a:endCxn id="264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C5B167D-3A70-46F4-9C22-61C3222A9B7F}"/>
                </a:ext>
              </a:extLst>
            </p:cNvPr>
            <p:cNvCxnSpPr>
              <a:cxnSpLocks/>
              <a:stCxn id="261" idx="7"/>
              <a:endCxn id="267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395B799-5D1D-4AAA-8650-70F2C8B0BFBC}"/>
                </a:ext>
              </a:extLst>
            </p:cNvPr>
            <p:cNvCxnSpPr>
              <a:cxnSpLocks/>
              <a:stCxn id="271" idx="7"/>
              <a:endCxn id="270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D98510-ADB3-4503-835F-4AFDCE7B8005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E4E644C-5E70-4D21-9B97-948CC04187F7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0BED893-C32F-477D-92E7-11B2B39D931C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C13752F-79C7-4DFF-A3BC-785002A431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33F4A3B-969E-49C9-8A21-AFFB0CEB715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8AC24CD-3496-41FD-B063-04CAA860AB1C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74DBB6D-AD6D-41FC-8CE5-41F803EA00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1D1CBC4-3219-47B7-84CB-6C82DE430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BB40006-A56C-4DB7-9458-4DF22A8FEED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9E2C47-F46D-4B3D-B625-8C1F93726B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5ED644E-79F8-42A5-BFEF-02CA9CDF0FA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63F2E6-7D34-485D-8FBA-6A15D460B6D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38BFA5F-FC7C-467B-9899-F4A3E3622B6D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7DEFC0D-CB42-4B49-93CE-F9A700B8737F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1B45338-D514-4610-B4E8-9CD6E1160907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9BC65E9-6EFC-4A48-8361-C3E53ED3B6B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7AA1F71-2580-47EC-BD8D-A5C6886701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5FE1B76-FE49-45F2-8E0C-4072E474AAC8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FED7F88-A69F-4272-85EB-4E94699B027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5AE1369-2F95-4142-B99C-C507BA77B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80E0E65-9AB5-4E68-8C7F-2839AB372F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B8055319-84D6-490E-AE79-BF90B29C1FA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91ED6DB-1E31-43FD-B9AF-02F05D63D3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1E0C6D4-1F12-4994-8B42-878A44BDFC3F}"/>
                </a:ext>
              </a:extLst>
            </p:cNvPr>
            <p:cNvCxnSpPr>
              <a:cxnSpLocks/>
              <a:stCxn id="274" idx="2"/>
              <a:endCxn id="253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13F7E6F-4E9C-4069-93D0-82C9AC765762}"/>
                </a:ext>
              </a:extLst>
            </p:cNvPr>
            <p:cNvCxnSpPr>
              <a:cxnSpLocks/>
              <a:stCxn id="254" idx="4"/>
              <a:endCxn id="255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258F2B1-B912-4999-9B94-EBCEE4AAC2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EE73AEA-D458-4A9E-816B-0635F1DAB0CE}"/>
                </a:ext>
              </a:extLst>
            </p:cNvPr>
            <p:cNvCxnSpPr>
              <a:cxnSpLocks/>
              <a:stCxn id="277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1772180-FBD7-4E16-9F0A-7C213C404B8C}"/>
                </a:ext>
              </a:extLst>
            </p:cNvPr>
            <p:cNvCxnSpPr>
              <a:cxnSpLocks/>
              <a:stCxn id="277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5408C6B-3C8F-42F3-90DF-272C834A35BA}"/>
                </a:ext>
              </a:extLst>
            </p:cNvPr>
            <p:cNvCxnSpPr>
              <a:cxnSpLocks/>
              <a:stCxn id="277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7207DA9-F84E-4A76-B434-A160BE29F167}"/>
                </a:ext>
              </a:extLst>
            </p:cNvPr>
            <p:cNvCxnSpPr>
              <a:cxnSpLocks/>
              <a:endCxn id="254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9C55384-93D7-405E-8771-4548FB1EDD89}"/>
                </a:ext>
              </a:extLst>
            </p:cNvPr>
            <p:cNvCxnSpPr>
              <a:cxnSpLocks/>
              <a:endCxn id="261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96CC90C-7C1A-4A82-9CB4-21080734AE04}"/>
                </a:ext>
              </a:extLst>
            </p:cNvPr>
            <p:cNvCxnSpPr>
              <a:cxnSpLocks/>
              <a:stCxn id="254" idx="1"/>
              <a:endCxn id="284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A54ED78-749E-4072-9277-D321E3347619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53A39B0-0BD3-476A-9570-DFA200653C38}"/>
                </a:ext>
              </a:extLst>
            </p:cNvPr>
            <p:cNvCxnSpPr>
              <a:cxnSpLocks/>
              <a:stCxn id="284" idx="6"/>
              <a:endCxn id="252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BD8D7A7-7109-452B-AD52-50FE83299DDF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7E61FE5-7795-4DB3-963D-6D903F4493E6}"/>
              </a:ext>
            </a:extLst>
          </p:cNvPr>
          <p:cNvGrpSpPr/>
          <p:nvPr/>
        </p:nvGrpSpPr>
        <p:grpSpPr>
          <a:xfrm rot="16200000">
            <a:off x="8134365" y="2800480"/>
            <a:ext cx="6904496" cy="1303536"/>
            <a:chOff x="-106856" y="4156895"/>
            <a:chExt cx="12313397" cy="2324710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9A55A40-3116-43A7-BADE-DBA808EC53EB}"/>
                </a:ext>
              </a:extLst>
            </p:cNvPr>
            <p:cNvCxnSpPr>
              <a:cxnSpLocks/>
              <a:stCxn id="350" idx="7"/>
              <a:endCxn id="348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BC20C8-6C57-44BB-9AE1-16A1ACF58CD8}"/>
                </a:ext>
              </a:extLst>
            </p:cNvPr>
            <p:cNvCxnSpPr>
              <a:cxnSpLocks/>
              <a:stCxn id="348" idx="4"/>
              <a:endCxn id="370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62CF5B2-D36F-4E6D-BD17-A6D0D5BC0933}"/>
                </a:ext>
              </a:extLst>
            </p:cNvPr>
            <p:cNvCxnSpPr>
              <a:cxnSpLocks/>
              <a:stCxn id="353" idx="2"/>
              <a:endCxn id="368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15D50A1-5F14-420A-9DE4-892B15387B19}"/>
                </a:ext>
              </a:extLst>
            </p:cNvPr>
            <p:cNvCxnSpPr>
              <a:cxnSpLocks/>
              <a:stCxn id="370" idx="5"/>
              <a:endCxn id="353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48DF82B-0F05-4404-93FB-E111F681A440}"/>
                </a:ext>
              </a:extLst>
            </p:cNvPr>
            <p:cNvCxnSpPr>
              <a:cxnSpLocks/>
              <a:stCxn id="348" idx="5"/>
              <a:endCxn id="369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94D01ED-7EC8-421C-A309-ED0956955927}"/>
                </a:ext>
              </a:extLst>
            </p:cNvPr>
            <p:cNvCxnSpPr>
              <a:cxnSpLocks/>
              <a:stCxn id="353" idx="0"/>
              <a:endCxn id="369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5C6250B-E025-4B96-B7E9-88EA61CC06EA}"/>
                </a:ext>
              </a:extLst>
            </p:cNvPr>
            <p:cNvCxnSpPr>
              <a:cxnSpLocks/>
              <a:stCxn id="370" idx="3"/>
              <a:endCxn id="368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1C1288B-67FB-49FF-A8C2-F4A6EDE2C85D}"/>
                </a:ext>
              </a:extLst>
            </p:cNvPr>
            <p:cNvCxnSpPr>
              <a:cxnSpLocks/>
              <a:stCxn id="348" idx="6"/>
              <a:endCxn id="355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B18791C-F129-4472-A50C-F90E67014B90}"/>
                </a:ext>
              </a:extLst>
            </p:cNvPr>
            <p:cNvCxnSpPr>
              <a:cxnSpLocks/>
              <a:stCxn id="353" idx="7"/>
              <a:endCxn id="355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1431A7D-5B06-40D2-BC64-45BFAD59B258}"/>
                </a:ext>
              </a:extLst>
            </p:cNvPr>
            <p:cNvCxnSpPr>
              <a:cxnSpLocks/>
              <a:stCxn id="370" idx="6"/>
              <a:endCxn id="369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8822443-7985-4884-B922-12B4390F9F69}"/>
                </a:ext>
              </a:extLst>
            </p:cNvPr>
            <p:cNvCxnSpPr>
              <a:cxnSpLocks/>
              <a:stCxn id="352" idx="0"/>
              <a:endCxn id="368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1E92569-DFE3-41BF-A676-ACCE6D00BD9E}"/>
                </a:ext>
              </a:extLst>
            </p:cNvPr>
            <p:cNvCxnSpPr>
              <a:cxnSpLocks/>
              <a:stCxn id="369" idx="6"/>
              <a:endCxn id="355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9B545A8-C114-4117-9294-75A189766BE9}"/>
                </a:ext>
              </a:extLst>
            </p:cNvPr>
            <p:cNvCxnSpPr>
              <a:cxnSpLocks/>
              <a:stCxn id="354" idx="0"/>
              <a:endCxn id="355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FD09968-F3AF-4AB4-B815-5DD62F7F0DD7}"/>
                </a:ext>
              </a:extLst>
            </p:cNvPr>
            <p:cNvCxnSpPr>
              <a:cxnSpLocks/>
              <a:stCxn id="357" idx="1"/>
              <a:endCxn id="355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A084C56-3215-4E45-9BFF-B6BCF9AB3557}"/>
                </a:ext>
              </a:extLst>
            </p:cNvPr>
            <p:cNvCxnSpPr>
              <a:cxnSpLocks/>
              <a:stCxn id="357" idx="0"/>
              <a:endCxn id="356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022899B-0E3F-4D8B-A343-E92206D0C733}"/>
                </a:ext>
              </a:extLst>
            </p:cNvPr>
            <p:cNvCxnSpPr>
              <a:cxnSpLocks/>
              <a:stCxn id="356" idx="2"/>
              <a:endCxn id="355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9442137-4820-4211-803D-534BC33DDA6D}"/>
                </a:ext>
              </a:extLst>
            </p:cNvPr>
            <p:cNvCxnSpPr>
              <a:cxnSpLocks/>
              <a:stCxn id="356" idx="7"/>
              <a:endCxn id="364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A91E758-E61B-4FC5-85F2-830C55C63540}"/>
                </a:ext>
              </a:extLst>
            </p:cNvPr>
            <p:cNvCxnSpPr>
              <a:cxnSpLocks/>
              <a:stCxn id="356" idx="6"/>
              <a:endCxn id="363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F1B301F-987F-40B4-86D6-B769488A25B2}"/>
                </a:ext>
              </a:extLst>
            </p:cNvPr>
            <p:cNvCxnSpPr>
              <a:cxnSpLocks/>
              <a:stCxn id="363" idx="7"/>
              <a:endCxn id="364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04870BD-6092-4EC0-8B7E-D94190868DF7}"/>
                </a:ext>
              </a:extLst>
            </p:cNvPr>
            <p:cNvCxnSpPr>
              <a:cxnSpLocks/>
              <a:stCxn id="349" idx="0"/>
              <a:endCxn id="348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3076458-46DB-4F1C-B4C1-273292CA4985}"/>
                </a:ext>
              </a:extLst>
            </p:cNvPr>
            <p:cNvCxnSpPr>
              <a:cxnSpLocks/>
              <a:stCxn id="368" idx="2"/>
              <a:endCxn id="349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C304275C-7CFB-4BFB-A2E7-F7D7449B38B0}"/>
                </a:ext>
              </a:extLst>
            </p:cNvPr>
            <p:cNvCxnSpPr>
              <a:cxnSpLocks/>
              <a:stCxn id="352" idx="1"/>
              <a:endCxn id="349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AEFD43D-89EB-4BD1-B203-AE3F9F31DED0}"/>
                </a:ext>
              </a:extLst>
            </p:cNvPr>
            <p:cNvCxnSpPr>
              <a:cxnSpLocks/>
              <a:stCxn id="351" idx="7"/>
              <a:endCxn id="349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AA43E3C-3D48-467A-A166-5BFC1E172B49}"/>
                </a:ext>
              </a:extLst>
            </p:cNvPr>
            <p:cNvCxnSpPr>
              <a:cxnSpLocks/>
              <a:stCxn id="350" idx="6"/>
              <a:endCxn id="349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D240B1-A337-4D6F-8E47-2C805F51E9F9}"/>
                </a:ext>
              </a:extLst>
            </p:cNvPr>
            <p:cNvCxnSpPr>
              <a:cxnSpLocks/>
              <a:stCxn id="373" idx="7"/>
              <a:endCxn id="350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026CBB3D-CA08-4FD0-A2E6-D10D27B6545E}"/>
                </a:ext>
              </a:extLst>
            </p:cNvPr>
            <p:cNvCxnSpPr>
              <a:cxnSpLocks/>
              <a:stCxn id="373" idx="6"/>
              <a:endCxn id="351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313F9D03-C862-41F5-8725-DDA7A6B660C4}"/>
                </a:ext>
              </a:extLst>
            </p:cNvPr>
            <p:cNvCxnSpPr>
              <a:cxnSpLocks/>
              <a:stCxn id="373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D3C4416-E531-4B87-8CFE-2CA38450F6C1}"/>
                </a:ext>
              </a:extLst>
            </p:cNvPr>
            <p:cNvCxnSpPr>
              <a:cxnSpLocks/>
              <a:stCxn id="351" idx="6"/>
              <a:endCxn id="352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80CE607-6BA7-4705-8CC1-0C8BEAAB1CAA}"/>
                </a:ext>
              </a:extLst>
            </p:cNvPr>
            <p:cNvCxnSpPr>
              <a:cxnSpLocks/>
              <a:stCxn id="352" idx="6"/>
              <a:endCxn id="353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D95244B-4DD5-4369-BF77-F18CC864DCF0}"/>
                </a:ext>
              </a:extLst>
            </p:cNvPr>
            <p:cNvCxnSpPr>
              <a:cxnSpLocks/>
              <a:stCxn id="354" idx="2"/>
              <a:endCxn id="353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74C9A1E-21E0-48C2-9A3A-F764EAC907E1}"/>
                </a:ext>
              </a:extLst>
            </p:cNvPr>
            <p:cNvCxnSpPr>
              <a:cxnSpLocks/>
              <a:endCxn id="353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75FBBA3-E63A-4E64-B3E4-76A649E5A606}"/>
                </a:ext>
              </a:extLst>
            </p:cNvPr>
            <p:cNvCxnSpPr>
              <a:cxnSpLocks/>
              <a:endCxn id="353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137845B-594E-4CAA-9480-BDA1C44C7C8A}"/>
                </a:ext>
              </a:extLst>
            </p:cNvPr>
            <p:cNvCxnSpPr>
              <a:cxnSpLocks/>
              <a:endCxn id="354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5BA3D27-F60C-43AA-8E38-CE0DEC097AA3}"/>
                </a:ext>
              </a:extLst>
            </p:cNvPr>
            <p:cNvCxnSpPr>
              <a:cxnSpLocks/>
              <a:stCxn id="357" idx="2"/>
              <a:endCxn id="354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771417-3458-43AF-9245-3B7DFEC33929}"/>
                </a:ext>
              </a:extLst>
            </p:cNvPr>
            <p:cNvCxnSpPr>
              <a:cxnSpLocks/>
              <a:stCxn id="357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DA9C1C1-B1DE-42DF-8CC4-FD9C8EC1AA2A}"/>
                </a:ext>
              </a:extLst>
            </p:cNvPr>
            <p:cNvCxnSpPr>
              <a:cxnSpLocks/>
              <a:stCxn id="358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E04D319-1D62-4BAF-AA75-6A0640621801}"/>
                </a:ext>
              </a:extLst>
            </p:cNvPr>
            <p:cNvCxnSpPr>
              <a:cxnSpLocks/>
              <a:stCxn id="358" idx="2"/>
              <a:endCxn id="357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FE16B69-1BC8-40A0-A69E-650B8B442FC8}"/>
                </a:ext>
              </a:extLst>
            </p:cNvPr>
            <p:cNvCxnSpPr>
              <a:cxnSpLocks/>
              <a:stCxn id="363" idx="4"/>
              <a:endCxn id="358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4D7D3BB-EF2B-4778-A6CE-9C09903690C9}"/>
                </a:ext>
              </a:extLst>
            </p:cNvPr>
            <p:cNvCxnSpPr>
              <a:cxnSpLocks/>
              <a:stCxn id="362" idx="3"/>
              <a:endCxn id="358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0B9BFD9-A764-4191-A4D7-0041CF5E5C55}"/>
                </a:ext>
              </a:extLst>
            </p:cNvPr>
            <p:cNvCxnSpPr>
              <a:cxnSpLocks/>
              <a:stCxn id="362" idx="2"/>
              <a:endCxn id="363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6666E11-31CC-4E3B-ABA5-CEE9A1A39627}"/>
                </a:ext>
              </a:extLst>
            </p:cNvPr>
            <p:cNvCxnSpPr>
              <a:cxnSpLocks/>
              <a:stCxn id="362" idx="1"/>
              <a:endCxn id="364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6078E39-D5D8-4C17-98AD-67DD33274C2E}"/>
                </a:ext>
              </a:extLst>
            </p:cNvPr>
            <p:cNvCxnSpPr>
              <a:cxnSpLocks/>
              <a:stCxn id="360" idx="1"/>
              <a:endCxn id="364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DF623D-C796-49DA-8A33-F781316AACCA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351B872-EE15-422A-A8F7-6E5312DC62AD}"/>
                </a:ext>
              </a:extLst>
            </p:cNvPr>
            <p:cNvCxnSpPr>
              <a:cxnSpLocks/>
              <a:stCxn id="366" idx="0"/>
              <a:endCxn id="365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B03120B-9499-4F49-A5E1-B524FA57EE48}"/>
                </a:ext>
              </a:extLst>
            </p:cNvPr>
            <p:cNvCxnSpPr>
              <a:cxnSpLocks/>
              <a:endCxn id="365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D983083-0E7D-475E-8739-3DE4CCE73A16}"/>
                </a:ext>
              </a:extLst>
            </p:cNvPr>
            <p:cNvCxnSpPr>
              <a:cxnSpLocks/>
              <a:endCxn id="366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2F68CDE-683B-46B5-82E0-6FF3DEF71F49}"/>
                </a:ext>
              </a:extLst>
            </p:cNvPr>
            <p:cNvCxnSpPr>
              <a:cxnSpLocks/>
              <a:endCxn id="367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A64BFF7-D6BE-46A8-AE36-936BFBF4A639}"/>
                </a:ext>
              </a:extLst>
            </p:cNvPr>
            <p:cNvCxnSpPr>
              <a:cxnSpLocks/>
              <a:stCxn id="367" idx="3"/>
              <a:endCxn id="359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435A58C-79E3-445C-8BD1-2F29D626FA85}"/>
                </a:ext>
              </a:extLst>
            </p:cNvPr>
            <p:cNvCxnSpPr>
              <a:cxnSpLocks/>
              <a:stCxn id="367" idx="1"/>
              <a:endCxn id="360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8E4CBC3-8678-457B-94F2-827243B71B5B}"/>
                </a:ext>
              </a:extLst>
            </p:cNvPr>
            <p:cNvCxnSpPr>
              <a:cxnSpLocks/>
              <a:stCxn id="366" idx="2"/>
              <a:endCxn id="360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AFD3C6A-A962-48C5-AA08-9B4D5F3734A6}"/>
                </a:ext>
              </a:extLst>
            </p:cNvPr>
            <p:cNvCxnSpPr>
              <a:cxnSpLocks/>
              <a:stCxn id="365" idx="3"/>
              <a:endCxn id="360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96AC39A-D74C-4075-BA77-1086AF7165C5}"/>
                </a:ext>
              </a:extLst>
            </p:cNvPr>
            <p:cNvCxnSpPr>
              <a:cxnSpLocks/>
              <a:stCxn id="365" idx="2"/>
              <a:endCxn id="361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E9CF8B0-DC79-42F8-A779-FC9B9FAACF94}"/>
                </a:ext>
              </a:extLst>
            </p:cNvPr>
            <p:cNvCxnSpPr>
              <a:cxnSpLocks/>
              <a:stCxn id="361" idx="1"/>
              <a:endCxn id="364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CE5996F-990D-403E-8FF4-988F08CB6BD8}"/>
                </a:ext>
              </a:extLst>
            </p:cNvPr>
            <p:cNvCxnSpPr>
              <a:cxnSpLocks/>
              <a:stCxn id="360" idx="2"/>
              <a:endCxn id="362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6F6F799-019F-4FD3-9941-63F24A98E21C}"/>
                </a:ext>
              </a:extLst>
            </p:cNvPr>
            <p:cNvCxnSpPr>
              <a:cxnSpLocks/>
              <a:stCxn id="359" idx="1"/>
              <a:endCxn id="362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D6A6071-3FAD-4CEB-8FCE-A4E44A0B6F6D}"/>
                </a:ext>
              </a:extLst>
            </p:cNvPr>
            <p:cNvCxnSpPr>
              <a:cxnSpLocks/>
              <a:stCxn id="362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4B491F5-CF54-4055-AB55-87A1D3AF55CF}"/>
                </a:ext>
              </a:extLst>
            </p:cNvPr>
            <p:cNvCxnSpPr>
              <a:cxnSpLocks/>
              <a:stCxn id="358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EB498DC8-2E8C-4A80-8352-22C26142D191}"/>
                </a:ext>
              </a:extLst>
            </p:cNvPr>
            <p:cNvCxnSpPr>
              <a:cxnSpLocks/>
              <a:stCxn id="359" idx="7"/>
              <a:endCxn id="360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6043F03-E02C-445F-81FD-06436EF321EC}"/>
                </a:ext>
              </a:extLst>
            </p:cNvPr>
            <p:cNvCxnSpPr>
              <a:cxnSpLocks/>
              <a:stCxn id="357" idx="7"/>
              <a:endCxn id="363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D04966A-6860-4BD6-A7BC-589DC73CE057}"/>
                </a:ext>
              </a:extLst>
            </p:cNvPr>
            <p:cNvCxnSpPr>
              <a:cxnSpLocks/>
              <a:stCxn id="367" idx="7"/>
              <a:endCxn id="366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A18F23E-B933-4E33-88CE-FDB321D1CC02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7EA665B-06CA-4753-93D1-60C92AE24913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29BDDED-7862-4F99-92F8-A229FA9A2FFD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5C2273B9-C32F-41E3-B52F-AA0C818DF32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C682D79C-623E-4313-9CC6-F89B7F15F9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3460E05A-31C9-4CF2-A89D-7DD155E3838F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95052FA1-4022-4027-A897-93478C34DE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5F52A5-BECB-4F2A-81DC-9AEDD233D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7DEA215-A670-4307-8C84-62E5227E858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6E8FE48-3ACD-47F7-AF7D-D26BF09314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35CD1D7-4303-4181-8B36-16D50460719D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9C986CA-A3F0-4A90-975D-CBFED7A96478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9043D65-A5CA-493C-B596-04ADFAE9F03F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83D471F-8440-46F1-962B-DBDBE67DF38D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127AC2C-EE34-438F-9757-7EB77D7A3BD5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E9C02D6-4622-4B21-BC9C-F3A32BC9F067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8067D17-73B5-4B79-9E18-88CA5401F9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8672B18-56A5-4232-A3A5-58BD27C0454E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FB72DE7-15BD-47AB-AD80-BEF44DD68A43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3F4F44D7-7EC1-4B69-9CD5-E6AF7928E6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96813B92-4498-4930-AA14-5A7D5172C4C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852ED40-3D25-4102-82EF-00D8F4DDEEC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92AF3E1-A3C1-46FB-8983-AFB2AEF341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CB657F66-D85B-45AA-B2B5-201961F027F1}"/>
                </a:ext>
              </a:extLst>
            </p:cNvPr>
            <p:cNvCxnSpPr>
              <a:cxnSpLocks/>
              <a:stCxn id="370" idx="2"/>
              <a:endCxn id="349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669C3E6-A566-4614-A544-F0D0C3F1BCB7}"/>
                </a:ext>
              </a:extLst>
            </p:cNvPr>
            <p:cNvCxnSpPr>
              <a:cxnSpLocks/>
              <a:stCxn id="350" idx="4"/>
              <a:endCxn id="351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BCD81B7-490B-4F31-B5BA-A6C37B65A1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B674D53-56D5-49CA-B0A8-004595274ACE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194C545D-3510-4298-B53D-0DC455E55EE2}"/>
                </a:ext>
              </a:extLst>
            </p:cNvPr>
            <p:cNvCxnSpPr>
              <a:cxnSpLocks/>
              <a:stCxn id="373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F7F00ED-DE4D-4B61-A87F-EEACDD3C255B}"/>
                </a:ext>
              </a:extLst>
            </p:cNvPr>
            <p:cNvCxnSpPr>
              <a:cxnSpLocks/>
              <a:stCxn id="373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2438A4B-2F19-4723-B463-92C59B11CF65}"/>
                </a:ext>
              </a:extLst>
            </p:cNvPr>
            <p:cNvCxnSpPr>
              <a:cxnSpLocks/>
              <a:endCxn id="350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DE4641F-06C1-4972-AB85-C3E0E55CB7D6}"/>
                </a:ext>
              </a:extLst>
            </p:cNvPr>
            <p:cNvCxnSpPr>
              <a:cxnSpLocks/>
              <a:endCxn id="357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C71A0BF-DB28-4EE7-BCE0-28C1EE7AFE8B}"/>
                </a:ext>
              </a:extLst>
            </p:cNvPr>
            <p:cNvCxnSpPr>
              <a:cxnSpLocks/>
              <a:stCxn id="350" idx="1"/>
              <a:endCxn id="380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25040BC-E62C-482F-B52E-B114A0DFCB5E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2E9FDF5-17BA-4B7E-BF18-3CE4B3A6717C}"/>
                </a:ext>
              </a:extLst>
            </p:cNvPr>
            <p:cNvCxnSpPr>
              <a:cxnSpLocks/>
              <a:stCxn id="380" idx="6"/>
              <a:endCxn id="348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25FF425-5950-4B76-A70E-03113F6BEE65}"/>
                </a:ext>
              </a:extLst>
            </p:cNvPr>
            <p:cNvCxnSpPr>
              <a:cxnSpLocks/>
              <a:endCxn id="380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7DD1E-CFA4-4472-B843-66A0725ED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What we can do next</a:t>
            </a:r>
            <a:endParaRPr lang="ko-KR" altLang="en-US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A9CBC9C-9519-4C2C-A44C-5AB8D10EEC14}"/>
              </a:ext>
            </a:extLst>
          </p:cNvPr>
          <p:cNvSpPr txBox="1"/>
          <p:nvPr/>
        </p:nvSpPr>
        <p:spPr>
          <a:xfrm>
            <a:off x="1273146" y="1035808"/>
            <a:ext cx="9840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DASH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Add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Dash plot to the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project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Give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desision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directly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Buy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or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Sell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without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showing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prices</a:t>
            </a: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Link the bot to an app  </a:t>
            </a:r>
          </a:p>
        </p:txBody>
      </p:sp>
    </p:spTree>
    <p:extLst>
      <p:ext uri="{BB962C8B-B14F-4D97-AF65-F5344CB8AC3E}">
        <p14:creationId xmlns:p14="http://schemas.microsoft.com/office/powerpoint/2010/main" val="3959271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EF3E5A-3F6E-496F-ADEF-27D28A93C54B}"/>
              </a:ext>
            </a:extLst>
          </p:cNvPr>
          <p:cNvGrpSpPr/>
          <p:nvPr/>
        </p:nvGrpSpPr>
        <p:grpSpPr>
          <a:xfrm>
            <a:off x="3806577" y="1270179"/>
            <a:ext cx="4450336" cy="3920434"/>
            <a:chOff x="1211957" y="656705"/>
            <a:chExt cx="4971329" cy="4379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C7D24D-242B-4638-A576-7797D958DCB1}"/>
                </a:ext>
              </a:extLst>
            </p:cNvPr>
            <p:cNvCxnSpPr>
              <a:cxnSpLocks/>
              <a:stCxn id="39" idx="0"/>
              <a:endCxn id="38" idx="4"/>
            </p:cNvCxnSpPr>
            <p:nvPr userDrawn="1"/>
          </p:nvCxnSpPr>
          <p:spPr>
            <a:xfrm flipH="1">
              <a:off x="5986161" y="2759940"/>
              <a:ext cx="140803" cy="8282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495135-7A75-4089-B76B-388C4B41440B}"/>
                </a:ext>
              </a:extLst>
            </p:cNvPr>
            <p:cNvCxnSpPr>
              <a:cxnSpLocks/>
              <a:stCxn id="38" idx="7"/>
              <a:endCxn id="46" idx="2"/>
            </p:cNvCxnSpPr>
            <p:nvPr userDrawn="1"/>
          </p:nvCxnSpPr>
          <p:spPr>
            <a:xfrm flipH="1">
              <a:off x="4112241" y="3732396"/>
              <a:ext cx="1814182" cy="1247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25F3E1-FEE7-4BEF-9F00-393E5B074314}"/>
                </a:ext>
              </a:extLst>
            </p:cNvPr>
            <p:cNvCxnSpPr>
              <a:cxnSpLocks/>
              <a:stCxn id="38" idx="6"/>
              <a:endCxn id="45" idx="2"/>
            </p:cNvCxnSpPr>
            <p:nvPr userDrawn="1"/>
          </p:nvCxnSpPr>
          <p:spPr>
            <a:xfrm flipH="1">
              <a:off x="4803222" y="3672657"/>
              <a:ext cx="1098458" cy="3646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EC3A7F-CCA0-4A0D-B6CE-534CD116AA58}"/>
                </a:ext>
              </a:extLst>
            </p:cNvPr>
            <p:cNvCxnSpPr>
              <a:cxnSpLocks/>
              <a:stCxn id="45" idx="7"/>
              <a:endCxn id="46" idx="3"/>
            </p:cNvCxnSpPr>
            <p:nvPr userDrawn="1"/>
          </p:nvCxnSpPr>
          <p:spPr>
            <a:xfrm flipH="1">
              <a:off x="4095746" y="4097077"/>
              <a:ext cx="563256" cy="8428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A4881-46DB-40A5-A738-C026F54BA051}"/>
                </a:ext>
              </a:extLst>
            </p:cNvPr>
            <p:cNvCxnSpPr>
              <a:cxnSpLocks/>
              <a:stCxn id="39" idx="4"/>
              <a:endCxn id="51" idx="1"/>
            </p:cNvCxnSpPr>
            <p:nvPr userDrawn="1"/>
          </p:nvCxnSpPr>
          <p:spPr>
            <a:xfrm flipH="1" flipV="1">
              <a:off x="5728406" y="1933680"/>
              <a:ext cx="398559" cy="713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F66AF5-F338-4F91-B345-D3308CA136D7}"/>
                </a:ext>
              </a:extLst>
            </p:cNvPr>
            <p:cNvCxnSpPr>
              <a:cxnSpLocks/>
              <a:stCxn id="40" idx="3"/>
              <a:endCxn id="51" idx="7"/>
            </p:cNvCxnSpPr>
            <p:nvPr userDrawn="1"/>
          </p:nvCxnSpPr>
          <p:spPr>
            <a:xfrm flipV="1">
              <a:off x="4921530" y="1933680"/>
              <a:ext cx="727225" cy="278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B950DB-1C91-406C-A111-2019D73F65E3}"/>
                </a:ext>
              </a:extLst>
            </p:cNvPr>
            <p:cNvCxnSpPr>
              <a:cxnSpLocks/>
              <a:stCxn id="40" idx="2"/>
              <a:endCxn id="39" idx="6"/>
            </p:cNvCxnSpPr>
            <p:nvPr userDrawn="1"/>
          </p:nvCxnSpPr>
          <p:spPr>
            <a:xfrm>
              <a:off x="4946275" y="2271818"/>
              <a:ext cx="1124369" cy="431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7A5620-6E1F-41E5-9A16-853C8FD16E18}"/>
                </a:ext>
              </a:extLst>
            </p:cNvPr>
            <p:cNvCxnSpPr>
              <a:cxnSpLocks/>
              <a:stCxn id="45" idx="4"/>
              <a:endCxn id="40" idx="0"/>
            </p:cNvCxnSpPr>
            <p:nvPr userDrawn="1"/>
          </p:nvCxnSpPr>
          <p:spPr>
            <a:xfrm flipV="1">
              <a:off x="4718739" y="2356301"/>
              <a:ext cx="143053" cy="15965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8E0582-C56F-4F6D-9FCF-5CB708172B70}"/>
                </a:ext>
              </a:extLst>
            </p:cNvPr>
            <p:cNvCxnSpPr>
              <a:cxnSpLocks/>
              <a:stCxn id="44" idx="3"/>
              <a:endCxn id="40" idx="7"/>
            </p:cNvCxnSpPr>
            <p:nvPr userDrawn="1"/>
          </p:nvCxnSpPr>
          <p:spPr>
            <a:xfrm flipV="1">
              <a:off x="3569267" y="2331557"/>
              <a:ext cx="1232788" cy="15426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725256-9F25-45DA-BE24-D78F0799E68F}"/>
                </a:ext>
              </a:extLst>
            </p:cNvPr>
            <p:cNvCxnSpPr>
              <a:cxnSpLocks/>
              <a:stCxn id="44" idx="2"/>
              <a:endCxn id="45" idx="6"/>
            </p:cNvCxnSpPr>
            <p:nvPr userDrawn="1"/>
          </p:nvCxnSpPr>
          <p:spPr>
            <a:xfrm>
              <a:off x="3582076" y="3937537"/>
              <a:ext cx="1052181" cy="99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E5DD90-B805-41FE-AD32-F6F95A64AAA1}"/>
                </a:ext>
              </a:extLst>
            </p:cNvPr>
            <p:cNvCxnSpPr>
              <a:cxnSpLocks/>
              <a:stCxn id="44" idx="1"/>
              <a:endCxn id="46" idx="4"/>
            </p:cNvCxnSpPr>
            <p:nvPr userDrawn="1"/>
          </p:nvCxnSpPr>
          <p:spPr>
            <a:xfrm>
              <a:off x="3546319" y="3991410"/>
              <a:ext cx="509601" cy="9320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D0C46BB-68B5-41A3-AA27-F728B90F2629}"/>
                </a:ext>
              </a:extLst>
            </p:cNvPr>
            <p:cNvCxnSpPr>
              <a:cxnSpLocks/>
              <a:stCxn id="42" idx="1"/>
              <a:endCxn id="55" idx="6"/>
            </p:cNvCxnSpPr>
            <p:nvPr userDrawn="1"/>
          </p:nvCxnSpPr>
          <p:spPr>
            <a:xfrm>
              <a:off x="2027916" y="3374208"/>
              <a:ext cx="855063" cy="908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F090EA-B9D2-41E5-A298-BBD8F0C5EB8F}"/>
                </a:ext>
              </a:extLst>
            </p:cNvPr>
            <p:cNvCxnSpPr>
              <a:cxnSpLocks/>
              <a:stCxn id="42" idx="0"/>
              <a:endCxn id="43" idx="4"/>
            </p:cNvCxnSpPr>
            <p:nvPr userDrawn="1"/>
          </p:nvCxnSpPr>
          <p:spPr>
            <a:xfrm>
              <a:off x="1986037" y="3384424"/>
              <a:ext cx="145307" cy="11563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8D8F9B-4E8E-449C-B08D-DE501260C785}"/>
                </a:ext>
              </a:extLst>
            </p:cNvPr>
            <p:cNvCxnSpPr>
              <a:cxnSpLocks/>
              <a:stCxn id="48" idx="1"/>
              <a:endCxn id="41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7DF557-1CAF-49A2-8955-688540B002AC}"/>
                </a:ext>
              </a:extLst>
            </p:cNvPr>
            <p:cNvCxnSpPr>
              <a:cxnSpLocks/>
              <a:stCxn id="48" idx="7"/>
              <a:endCxn id="47" idx="4"/>
            </p:cNvCxnSpPr>
            <p:nvPr userDrawn="1"/>
          </p:nvCxnSpPr>
          <p:spPr>
            <a:xfrm flipH="1">
              <a:off x="1296439" y="1623239"/>
              <a:ext cx="476446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307ECF-33A0-482B-82F0-75E8E57B6B13}"/>
                </a:ext>
              </a:extLst>
            </p:cNvPr>
            <p:cNvCxnSpPr>
              <a:cxnSpLocks/>
              <a:stCxn id="48" idx="3"/>
              <a:endCxn id="49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EE00A1-8AD5-4836-AEE8-31A5596783FB}"/>
                </a:ext>
              </a:extLst>
            </p:cNvPr>
            <p:cNvCxnSpPr>
              <a:cxnSpLocks/>
              <a:stCxn id="53" idx="7"/>
              <a:endCxn id="49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963B77-9653-46EE-869E-BF09251C6C1C}"/>
                </a:ext>
              </a:extLst>
            </p:cNvPr>
            <p:cNvCxnSpPr>
              <a:cxnSpLocks/>
              <a:stCxn id="51" idx="4"/>
              <a:endCxn id="52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E8E8C4-41BD-4E92-B851-8F03C5E64AC2}"/>
                </a:ext>
              </a:extLst>
            </p:cNvPr>
            <p:cNvCxnSpPr>
              <a:cxnSpLocks/>
              <a:stCxn id="49" idx="0"/>
              <a:endCxn id="50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097B9-9EFA-47E8-8553-89E31A671941}"/>
                </a:ext>
              </a:extLst>
            </p:cNvPr>
            <p:cNvCxnSpPr>
              <a:cxnSpLocks/>
              <a:stCxn id="53" idx="1"/>
              <a:endCxn id="52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C8AD64-9C55-46D2-A610-E990F0E88A34}"/>
                </a:ext>
              </a:extLst>
            </p:cNvPr>
            <p:cNvCxnSpPr>
              <a:cxnSpLocks/>
              <a:stCxn id="48" idx="0"/>
              <a:endCxn id="42" idx="5"/>
            </p:cNvCxnSpPr>
            <p:nvPr userDrawn="1"/>
          </p:nvCxnSpPr>
          <p:spPr>
            <a:xfrm>
              <a:off x="1832622" y="1647984"/>
              <a:ext cx="128751" cy="1635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A03FF7-699D-4622-8412-BC52A41CB3EF}"/>
                </a:ext>
              </a:extLst>
            </p:cNvPr>
            <p:cNvCxnSpPr>
              <a:cxnSpLocks/>
              <a:stCxn id="43" idx="5"/>
              <a:endCxn id="47" idx="0"/>
            </p:cNvCxnSpPr>
            <p:nvPr userDrawn="1"/>
          </p:nvCxnSpPr>
          <p:spPr>
            <a:xfrm flipH="1" flipV="1">
              <a:off x="1296439" y="3101754"/>
              <a:ext cx="781816" cy="14759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548562-4420-4920-ACFC-FF933E40C6C5}"/>
                </a:ext>
              </a:extLst>
            </p:cNvPr>
            <p:cNvCxnSpPr>
              <a:cxnSpLocks/>
              <a:stCxn id="47" idx="1"/>
              <a:endCxn id="42" idx="0"/>
            </p:cNvCxnSpPr>
            <p:nvPr userDrawn="1"/>
          </p:nvCxnSpPr>
          <p:spPr>
            <a:xfrm>
              <a:off x="1356177" y="3077010"/>
              <a:ext cx="629860" cy="3074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1046F0-49DB-44F0-9BEE-7932D8349CC2}"/>
                </a:ext>
              </a:extLst>
            </p:cNvPr>
            <p:cNvCxnSpPr>
              <a:cxnSpLocks/>
              <a:stCxn id="43" idx="1"/>
              <a:endCxn id="46" idx="6"/>
            </p:cNvCxnSpPr>
            <p:nvPr userDrawn="1"/>
          </p:nvCxnSpPr>
          <p:spPr>
            <a:xfrm>
              <a:off x="2220454" y="4668931"/>
              <a:ext cx="1779146" cy="310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B626CD-C765-45A9-A76E-8ADF4E30C1C7}"/>
                </a:ext>
              </a:extLst>
            </p:cNvPr>
            <p:cNvCxnSpPr>
              <a:cxnSpLocks/>
              <a:stCxn id="42" idx="2"/>
              <a:endCxn id="44" idx="6"/>
            </p:cNvCxnSpPr>
            <p:nvPr userDrawn="1"/>
          </p:nvCxnSpPr>
          <p:spPr>
            <a:xfrm>
              <a:off x="2050304" y="3337370"/>
              <a:ext cx="1365953" cy="5677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97F11A-284C-4DD4-AB12-83B78C29B576}"/>
                </a:ext>
              </a:extLst>
            </p:cNvPr>
            <p:cNvCxnSpPr>
              <a:cxnSpLocks/>
              <a:stCxn id="41" idx="1"/>
              <a:endCxn id="44" idx="5"/>
            </p:cNvCxnSpPr>
            <p:nvPr userDrawn="1"/>
          </p:nvCxnSpPr>
          <p:spPr>
            <a:xfrm>
              <a:off x="2851098" y="2465260"/>
              <a:ext cx="600917" cy="13859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6E65F7-266D-4EAC-BBE7-571FAA5F9835}"/>
                </a:ext>
              </a:extLst>
            </p:cNvPr>
            <p:cNvCxnSpPr>
              <a:cxnSpLocks/>
              <a:stCxn id="41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B5468E-CB99-4093-8C03-D6BDD0798987}"/>
                </a:ext>
              </a:extLst>
            </p:cNvPr>
            <p:cNvCxnSpPr>
              <a:cxnSpLocks/>
              <a:stCxn id="44" idx="4"/>
              <a:endCxn id="50" idx="7"/>
            </p:cNvCxnSpPr>
            <p:nvPr userDrawn="1"/>
          </p:nvCxnSpPr>
          <p:spPr>
            <a:xfrm flipV="1">
              <a:off x="3515393" y="1981755"/>
              <a:ext cx="468905" cy="18566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BF700A7-40B7-453D-9A52-36537CBE2A77}"/>
                </a:ext>
              </a:extLst>
            </p:cNvPr>
            <p:cNvCxnSpPr>
              <a:cxnSpLocks/>
              <a:stCxn id="40" idx="5"/>
              <a:endCxn id="50" idx="1"/>
            </p:cNvCxnSpPr>
            <p:nvPr userDrawn="1"/>
          </p:nvCxnSpPr>
          <p:spPr>
            <a:xfrm flipH="1" flipV="1">
              <a:off x="4103774" y="1981755"/>
              <a:ext cx="698280" cy="2303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EDB5B7D-8629-40FF-A636-FCFBDCE702CC}"/>
                </a:ext>
              </a:extLst>
            </p:cNvPr>
            <p:cNvCxnSpPr>
              <a:cxnSpLocks/>
              <a:stCxn id="41" idx="7"/>
              <a:endCxn id="42" idx="3"/>
            </p:cNvCxnSpPr>
            <p:nvPr userDrawn="1"/>
          </p:nvCxnSpPr>
          <p:spPr>
            <a:xfrm flipH="1">
              <a:off x="2040089" y="2465260"/>
              <a:ext cx="691533" cy="8302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74C353-FDD1-45B9-AC0C-9366ABA4B1D2}"/>
                </a:ext>
              </a:extLst>
            </p:cNvPr>
            <p:cNvCxnSpPr>
              <a:cxnSpLocks/>
              <a:stCxn id="39" idx="7"/>
              <a:endCxn id="45" idx="3"/>
            </p:cNvCxnSpPr>
            <p:nvPr userDrawn="1"/>
          </p:nvCxnSpPr>
          <p:spPr>
            <a:xfrm flipH="1">
              <a:off x="4778478" y="2743444"/>
              <a:ext cx="1308662" cy="12341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031E40-6843-4C94-8FCB-780799AE97ED}"/>
                </a:ext>
              </a:extLst>
            </p:cNvPr>
            <p:cNvCxnSpPr>
              <a:cxnSpLocks/>
              <a:stCxn id="52" idx="7"/>
              <a:endCxn id="50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A9EE8D-C794-4A79-955A-C9DAF2733A6D}"/>
                </a:ext>
              </a:extLst>
            </p:cNvPr>
            <p:cNvCxnSpPr>
              <a:cxnSpLocks/>
              <a:stCxn id="49" idx="7"/>
              <a:endCxn id="41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CCE429D-82F8-448B-9254-A17656A1DC8D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C8F92A-2C72-44D0-BEEE-BCBD4F4F35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6070644" y="2647298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A733C82-9A7C-4A16-BE4C-4B836C8F0F27}"/>
                </a:ext>
              </a:extLst>
            </p:cNvPr>
            <p:cNvSpPr/>
            <p:nvPr userDrawn="1"/>
          </p:nvSpPr>
          <p:spPr>
            <a:xfrm flipH="1" flipV="1">
              <a:off x="4777310" y="218733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02A63E9-F269-479B-96DD-38FD0C3DD164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C541C22-1494-419D-9DFB-517FA281E654}"/>
                </a:ext>
              </a:extLst>
            </p:cNvPr>
            <p:cNvSpPr>
              <a:spLocks noChangeAspect="1"/>
            </p:cNvSpPr>
            <p:nvPr userDrawn="1"/>
          </p:nvSpPr>
          <p:spPr>
            <a:xfrm rot="527431" flipH="1" flipV="1">
              <a:off x="1938324" y="327244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C2EE9F-FEEA-4846-9BC4-DB8A08F89D2D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F70465C-C707-42D2-8339-B73038D010E2}"/>
                </a:ext>
              </a:extLst>
            </p:cNvPr>
            <p:cNvSpPr/>
            <p:nvPr userDrawn="1"/>
          </p:nvSpPr>
          <p:spPr>
            <a:xfrm rot="664413" flipH="1" flipV="1">
              <a:off x="3414685" y="383682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4E49250-4481-45C1-A8CC-A4E769891E91}"/>
                </a:ext>
              </a:extLst>
            </p:cNvPr>
            <p:cNvSpPr/>
            <p:nvPr userDrawn="1"/>
          </p:nvSpPr>
          <p:spPr>
            <a:xfrm flipH="1" flipV="1">
              <a:off x="4634257" y="3952857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A560C8-D8A8-43A7-AFE8-C8F190D4D8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92345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888E6BB-72A4-4F44-B060-6831F4C5BBBD}"/>
                </a:ext>
              </a:extLst>
            </p:cNvPr>
            <p:cNvSpPr/>
            <p:nvPr userDrawn="1"/>
          </p:nvSpPr>
          <p:spPr>
            <a:xfrm flipH="1" flipV="1">
              <a:off x="1211957" y="2932790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AB64F1-5C8A-4B5E-8BAB-A3528A9B7FBF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ECDBC2A-058B-4CF9-B6BA-4C24DC7C30D7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531BE5D-E8F6-4F14-97F6-F714EE1551E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ADD316A-7B69-40B1-9870-21E9D5A7A815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B7B901E-1352-4D99-9040-F8E508DB5F55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8E628E1-479B-4BBB-888B-7D353B8F642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4DB87A-3670-4B2A-AC9F-166E4A40B003}"/>
                </a:ext>
              </a:extLst>
            </p:cNvPr>
            <p:cNvCxnSpPr>
              <a:cxnSpLocks/>
              <a:stCxn id="53" idx="0"/>
              <a:endCxn id="50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3A95AE9-0BFC-424F-B9D9-54CE1890957D}"/>
                </a:ext>
              </a:extLst>
            </p:cNvPr>
            <p:cNvSpPr/>
            <p:nvPr/>
          </p:nvSpPr>
          <p:spPr>
            <a:xfrm flipH="1" flipV="1">
              <a:off x="2882979" y="419834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4F6175D-CD4B-45F7-A0FE-319B9B6D8FE3}"/>
                </a:ext>
              </a:extLst>
            </p:cNvPr>
            <p:cNvCxnSpPr>
              <a:cxnSpLocks/>
              <a:stCxn id="55" idx="1"/>
              <a:endCxn id="46" idx="6"/>
            </p:cNvCxnSpPr>
            <p:nvPr/>
          </p:nvCxnSpPr>
          <p:spPr>
            <a:xfrm>
              <a:off x="3027200" y="4342565"/>
              <a:ext cx="972400" cy="6372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FDE5FA-A885-47BF-80C8-09B8618296EC}"/>
                </a:ext>
              </a:extLst>
            </p:cNvPr>
            <p:cNvCxnSpPr>
              <a:cxnSpLocks/>
              <a:stCxn id="43" idx="3"/>
              <a:endCxn id="55" idx="7"/>
            </p:cNvCxnSpPr>
            <p:nvPr/>
          </p:nvCxnSpPr>
          <p:spPr>
            <a:xfrm flipV="1">
              <a:off x="2194985" y="4342565"/>
              <a:ext cx="712739" cy="2096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82D4F8-8968-4A56-8FEC-7D90AAF512B0}"/>
                </a:ext>
              </a:extLst>
            </p:cNvPr>
            <p:cNvCxnSpPr>
              <a:cxnSpLocks/>
              <a:stCxn id="55" idx="2"/>
              <a:endCxn id="44" idx="0"/>
            </p:cNvCxnSpPr>
            <p:nvPr/>
          </p:nvCxnSpPr>
          <p:spPr>
            <a:xfrm flipV="1">
              <a:off x="3051944" y="4004220"/>
              <a:ext cx="430996" cy="2786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4021E50-91E9-4052-A959-CE84C01E1BDF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8633281-BBF5-4D50-AE65-905DC56F49A9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-17430" y="3145954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We would like show you now our bot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096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EF3E5A-3F6E-496F-ADEF-27D28A93C54B}"/>
              </a:ext>
            </a:extLst>
          </p:cNvPr>
          <p:cNvGrpSpPr/>
          <p:nvPr/>
        </p:nvGrpSpPr>
        <p:grpSpPr>
          <a:xfrm>
            <a:off x="3806577" y="1270179"/>
            <a:ext cx="4450336" cy="3920434"/>
            <a:chOff x="1211957" y="656705"/>
            <a:chExt cx="4971329" cy="4379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C7D24D-242B-4638-A576-7797D958DCB1}"/>
                </a:ext>
              </a:extLst>
            </p:cNvPr>
            <p:cNvCxnSpPr>
              <a:cxnSpLocks/>
              <a:stCxn id="39" idx="0"/>
              <a:endCxn id="38" idx="4"/>
            </p:cNvCxnSpPr>
            <p:nvPr userDrawn="1"/>
          </p:nvCxnSpPr>
          <p:spPr>
            <a:xfrm flipH="1">
              <a:off x="5986161" y="2759940"/>
              <a:ext cx="140803" cy="8282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495135-7A75-4089-B76B-388C4B41440B}"/>
                </a:ext>
              </a:extLst>
            </p:cNvPr>
            <p:cNvCxnSpPr>
              <a:cxnSpLocks/>
              <a:stCxn id="38" idx="7"/>
              <a:endCxn id="46" idx="2"/>
            </p:cNvCxnSpPr>
            <p:nvPr userDrawn="1"/>
          </p:nvCxnSpPr>
          <p:spPr>
            <a:xfrm flipH="1">
              <a:off x="4112241" y="3732396"/>
              <a:ext cx="1814182" cy="1247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25F3E1-FEE7-4BEF-9F00-393E5B074314}"/>
                </a:ext>
              </a:extLst>
            </p:cNvPr>
            <p:cNvCxnSpPr>
              <a:cxnSpLocks/>
              <a:stCxn id="38" idx="6"/>
              <a:endCxn id="45" idx="2"/>
            </p:cNvCxnSpPr>
            <p:nvPr userDrawn="1"/>
          </p:nvCxnSpPr>
          <p:spPr>
            <a:xfrm flipH="1">
              <a:off x="4803222" y="3672657"/>
              <a:ext cx="1098458" cy="3646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EC3A7F-CCA0-4A0D-B6CE-534CD116AA58}"/>
                </a:ext>
              </a:extLst>
            </p:cNvPr>
            <p:cNvCxnSpPr>
              <a:cxnSpLocks/>
              <a:stCxn id="45" idx="7"/>
              <a:endCxn id="46" idx="3"/>
            </p:cNvCxnSpPr>
            <p:nvPr userDrawn="1"/>
          </p:nvCxnSpPr>
          <p:spPr>
            <a:xfrm flipH="1">
              <a:off x="4095746" y="4097077"/>
              <a:ext cx="563256" cy="8428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A4881-46DB-40A5-A738-C026F54BA051}"/>
                </a:ext>
              </a:extLst>
            </p:cNvPr>
            <p:cNvCxnSpPr>
              <a:cxnSpLocks/>
              <a:stCxn id="39" idx="4"/>
              <a:endCxn id="51" idx="1"/>
            </p:cNvCxnSpPr>
            <p:nvPr userDrawn="1"/>
          </p:nvCxnSpPr>
          <p:spPr>
            <a:xfrm flipH="1" flipV="1">
              <a:off x="5728406" y="1933680"/>
              <a:ext cx="398559" cy="713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F66AF5-F338-4F91-B345-D3308CA136D7}"/>
                </a:ext>
              </a:extLst>
            </p:cNvPr>
            <p:cNvCxnSpPr>
              <a:cxnSpLocks/>
              <a:stCxn id="40" idx="3"/>
              <a:endCxn id="51" idx="7"/>
            </p:cNvCxnSpPr>
            <p:nvPr userDrawn="1"/>
          </p:nvCxnSpPr>
          <p:spPr>
            <a:xfrm flipV="1">
              <a:off x="4921530" y="1933680"/>
              <a:ext cx="727225" cy="278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B950DB-1C91-406C-A111-2019D73F65E3}"/>
                </a:ext>
              </a:extLst>
            </p:cNvPr>
            <p:cNvCxnSpPr>
              <a:cxnSpLocks/>
              <a:stCxn id="40" idx="2"/>
              <a:endCxn id="39" idx="6"/>
            </p:cNvCxnSpPr>
            <p:nvPr userDrawn="1"/>
          </p:nvCxnSpPr>
          <p:spPr>
            <a:xfrm>
              <a:off x="4946275" y="2271818"/>
              <a:ext cx="1124369" cy="431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7A5620-6E1F-41E5-9A16-853C8FD16E18}"/>
                </a:ext>
              </a:extLst>
            </p:cNvPr>
            <p:cNvCxnSpPr>
              <a:cxnSpLocks/>
              <a:stCxn id="45" idx="4"/>
              <a:endCxn id="40" idx="0"/>
            </p:cNvCxnSpPr>
            <p:nvPr userDrawn="1"/>
          </p:nvCxnSpPr>
          <p:spPr>
            <a:xfrm flipV="1">
              <a:off x="4718739" y="2356301"/>
              <a:ext cx="143053" cy="15965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8E0582-C56F-4F6D-9FCF-5CB708172B70}"/>
                </a:ext>
              </a:extLst>
            </p:cNvPr>
            <p:cNvCxnSpPr>
              <a:cxnSpLocks/>
              <a:stCxn id="44" idx="3"/>
              <a:endCxn id="40" idx="7"/>
            </p:cNvCxnSpPr>
            <p:nvPr userDrawn="1"/>
          </p:nvCxnSpPr>
          <p:spPr>
            <a:xfrm flipV="1">
              <a:off x="3569267" y="2331557"/>
              <a:ext cx="1232788" cy="15426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725256-9F25-45DA-BE24-D78F0799E68F}"/>
                </a:ext>
              </a:extLst>
            </p:cNvPr>
            <p:cNvCxnSpPr>
              <a:cxnSpLocks/>
              <a:stCxn id="44" idx="2"/>
              <a:endCxn id="45" idx="6"/>
            </p:cNvCxnSpPr>
            <p:nvPr userDrawn="1"/>
          </p:nvCxnSpPr>
          <p:spPr>
            <a:xfrm>
              <a:off x="3582076" y="3937537"/>
              <a:ext cx="1052181" cy="99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E5DD90-B805-41FE-AD32-F6F95A64AAA1}"/>
                </a:ext>
              </a:extLst>
            </p:cNvPr>
            <p:cNvCxnSpPr>
              <a:cxnSpLocks/>
              <a:stCxn id="44" idx="1"/>
              <a:endCxn id="46" idx="4"/>
            </p:cNvCxnSpPr>
            <p:nvPr userDrawn="1"/>
          </p:nvCxnSpPr>
          <p:spPr>
            <a:xfrm>
              <a:off x="3546319" y="3991410"/>
              <a:ext cx="509601" cy="9320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D0C46BB-68B5-41A3-AA27-F728B90F2629}"/>
                </a:ext>
              </a:extLst>
            </p:cNvPr>
            <p:cNvCxnSpPr>
              <a:cxnSpLocks/>
              <a:stCxn id="42" idx="1"/>
              <a:endCxn id="55" idx="6"/>
            </p:cNvCxnSpPr>
            <p:nvPr userDrawn="1"/>
          </p:nvCxnSpPr>
          <p:spPr>
            <a:xfrm>
              <a:off x="2027916" y="3374208"/>
              <a:ext cx="855063" cy="908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F090EA-B9D2-41E5-A298-BBD8F0C5EB8F}"/>
                </a:ext>
              </a:extLst>
            </p:cNvPr>
            <p:cNvCxnSpPr>
              <a:cxnSpLocks/>
              <a:stCxn id="42" idx="0"/>
              <a:endCxn id="43" idx="4"/>
            </p:cNvCxnSpPr>
            <p:nvPr userDrawn="1"/>
          </p:nvCxnSpPr>
          <p:spPr>
            <a:xfrm>
              <a:off x="1986037" y="3384424"/>
              <a:ext cx="145307" cy="11563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8D8F9B-4E8E-449C-B08D-DE501260C785}"/>
                </a:ext>
              </a:extLst>
            </p:cNvPr>
            <p:cNvCxnSpPr>
              <a:cxnSpLocks/>
              <a:stCxn id="48" idx="1"/>
              <a:endCxn id="41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7DF557-1CAF-49A2-8955-688540B002AC}"/>
                </a:ext>
              </a:extLst>
            </p:cNvPr>
            <p:cNvCxnSpPr>
              <a:cxnSpLocks/>
              <a:stCxn id="48" idx="7"/>
              <a:endCxn id="47" idx="4"/>
            </p:cNvCxnSpPr>
            <p:nvPr userDrawn="1"/>
          </p:nvCxnSpPr>
          <p:spPr>
            <a:xfrm flipH="1">
              <a:off x="1296439" y="1623239"/>
              <a:ext cx="476446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307ECF-33A0-482B-82F0-75E8E57B6B13}"/>
                </a:ext>
              </a:extLst>
            </p:cNvPr>
            <p:cNvCxnSpPr>
              <a:cxnSpLocks/>
              <a:stCxn id="48" idx="3"/>
              <a:endCxn id="49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EE00A1-8AD5-4836-AEE8-31A5596783FB}"/>
                </a:ext>
              </a:extLst>
            </p:cNvPr>
            <p:cNvCxnSpPr>
              <a:cxnSpLocks/>
              <a:stCxn id="53" idx="7"/>
              <a:endCxn id="49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963B77-9653-46EE-869E-BF09251C6C1C}"/>
                </a:ext>
              </a:extLst>
            </p:cNvPr>
            <p:cNvCxnSpPr>
              <a:cxnSpLocks/>
              <a:stCxn id="51" idx="4"/>
              <a:endCxn id="52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E8E8C4-41BD-4E92-B851-8F03C5E64AC2}"/>
                </a:ext>
              </a:extLst>
            </p:cNvPr>
            <p:cNvCxnSpPr>
              <a:cxnSpLocks/>
              <a:stCxn id="49" idx="0"/>
              <a:endCxn id="50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097B9-9EFA-47E8-8553-89E31A671941}"/>
                </a:ext>
              </a:extLst>
            </p:cNvPr>
            <p:cNvCxnSpPr>
              <a:cxnSpLocks/>
              <a:stCxn id="53" idx="1"/>
              <a:endCxn id="52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C8AD64-9C55-46D2-A610-E990F0E88A34}"/>
                </a:ext>
              </a:extLst>
            </p:cNvPr>
            <p:cNvCxnSpPr>
              <a:cxnSpLocks/>
              <a:stCxn id="48" idx="0"/>
              <a:endCxn id="42" idx="5"/>
            </p:cNvCxnSpPr>
            <p:nvPr userDrawn="1"/>
          </p:nvCxnSpPr>
          <p:spPr>
            <a:xfrm>
              <a:off x="1832622" y="1647984"/>
              <a:ext cx="128751" cy="1635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A03FF7-699D-4622-8412-BC52A41CB3EF}"/>
                </a:ext>
              </a:extLst>
            </p:cNvPr>
            <p:cNvCxnSpPr>
              <a:cxnSpLocks/>
              <a:stCxn id="43" idx="5"/>
              <a:endCxn id="47" idx="0"/>
            </p:cNvCxnSpPr>
            <p:nvPr userDrawn="1"/>
          </p:nvCxnSpPr>
          <p:spPr>
            <a:xfrm flipH="1" flipV="1">
              <a:off x="1296439" y="3101754"/>
              <a:ext cx="781816" cy="14759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548562-4420-4920-ACFC-FF933E40C6C5}"/>
                </a:ext>
              </a:extLst>
            </p:cNvPr>
            <p:cNvCxnSpPr>
              <a:cxnSpLocks/>
              <a:stCxn id="47" idx="1"/>
              <a:endCxn id="42" idx="0"/>
            </p:cNvCxnSpPr>
            <p:nvPr userDrawn="1"/>
          </p:nvCxnSpPr>
          <p:spPr>
            <a:xfrm>
              <a:off x="1356177" y="3077010"/>
              <a:ext cx="629860" cy="3074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1046F0-49DB-44F0-9BEE-7932D8349CC2}"/>
                </a:ext>
              </a:extLst>
            </p:cNvPr>
            <p:cNvCxnSpPr>
              <a:cxnSpLocks/>
              <a:stCxn id="43" idx="1"/>
              <a:endCxn id="46" idx="6"/>
            </p:cNvCxnSpPr>
            <p:nvPr userDrawn="1"/>
          </p:nvCxnSpPr>
          <p:spPr>
            <a:xfrm>
              <a:off x="2220454" y="4668931"/>
              <a:ext cx="1779146" cy="310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B626CD-C765-45A9-A76E-8ADF4E30C1C7}"/>
                </a:ext>
              </a:extLst>
            </p:cNvPr>
            <p:cNvCxnSpPr>
              <a:cxnSpLocks/>
              <a:stCxn id="42" idx="2"/>
              <a:endCxn id="44" idx="6"/>
            </p:cNvCxnSpPr>
            <p:nvPr userDrawn="1"/>
          </p:nvCxnSpPr>
          <p:spPr>
            <a:xfrm>
              <a:off x="2050304" y="3337370"/>
              <a:ext cx="1365953" cy="5677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97F11A-284C-4DD4-AB12-83B78C29B576}"/>
                </a:ext>
              </a:extLst>
            </p:cNvPr>
            <p:cNvCxnSpPr>
              <a:cxnSpLocks/>
              <a:stCxn id="41" idx="1"/>
              <a:endCxn id="44" idx="5"/>
            </p:cNvCxnSpPr>
            <p:nvPr userDrawn="1"/>
          </p:nvCxnSpPr>
          <p:spPr>
            <a:xfrm>
              <a:off x="2851098" y="2465260"/>
              <a:ext cx="600917" cy="13859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6E65F7-266D-4EAC-BBE7-571FAA5F9835}"/>
                </a:ext>
              </a:extLst>
            </p:cNvPr>
            <p:cNvCxnSpPr>
              <a:cxnSpLocks/>
              <a:stCxn id="41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B5468E-CB99-4093-8C03-D6BDD0798987}"/>
                </a:ext>
              </a:extLst>
            </p:cNvPr>
            <p:cNvCxnSpPr>
              <a:cxnSpLocks/>
              <a:stCxn id="44" idx="4"/>
              <a:endCxn id="50" idx="7"/>
            </p:cNvCxnSpPr>
            <p:nvPr userDrawn="1"/>
          </p:nvCxnSpPr>
          <p:spPr>
            <a:xfrm flipV="1">
              <a:off x="3515393" y="1981755"/>
              <a:ext cx="468905" cy="18566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BF700A7-40B7-453D-9A52-36537CBE2A77}"/>
                </a:ext>
              </a:extLst>
            </p:cNvPr>
            <p:cNvCxnSpPr>
              <a:cxnSpLocks/>
              <a:stCxn id="40" idx="5"/>
              <a:endCxn id="50" idx="1"/>
            </p:cNvCxnSpPr>
            <p:nvPr userDrawn="1"/>
          </p:nvCxnSpPr>
          <p:spPr>
            <a:xfrm flipH="1" flipV="1">
              <a:off x="4103774" y="1981755"/>
              <a:ext cx="698280" cy="2303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EDB5B7D-8629-40FF-A636-FCFBDCE702CC}"/>
                </a:ext>
              </a:extLst>
            </p:cNvPr>
            <p:cNvCxnSpPr>
              <a:cxnSpLocks/>
              <a:stCxn id="41" idx="7"/>
              <a:endCxn id="42" idx="3"/>
            </p:cNvCxnSpPr>
            <p:nvPr userDrawn="1"/>
          </p:nvCxnSpPr>
          <p:spPr>
            <a:xfrm flipH="1">
              <a:off x="2040089" y="2465260"/>
              <a:ext cx="691533" cy="8302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74C353-FDD1-45B9-AC0C-9366ABA4B1D2}"/>
                </a:ext>
              </a:extLst>
            </p:cNvPr>
            <p:cNvCxnSpPr>
              <a:cxnSpLocks/>
              <a:stCxn id="39" idx="7"/>
              <a:endCxn id="45" idx="3"/>
            </p:cNvCxnSpPr>
            <p:nvPr userDrawn="1"/>
          </p:nvCxnSpPr>
          <p:spPr>
            <a:xfrm flipH="1">
              <a:off x="4778478" y="2743444"/>
              <a:ext cx="1308662" cy="12341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031E40-6843-4C94-8FCB-780799AE97ED}"/>
                </a:ext>
              </a:extLst>
            </p:cNvPr>
            <p:cNvCxnSpPr>
              <a:cxnSpLocks/>
              <a:stCxn id="52" idx="7"/>
              <a:endCxn id="50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A9EE8D-C794-4A79-955A-C9DAF2733A6D}"/>
                </a:ext>
              </a:extLst>
            </p:cNvPr>
            <p:cNvCxnSpPr>
              <a:cxnSpLocks/>
              <a:stCxn id="49" idx="7"/>
              <a:endCxn id="41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CCE429D-82F8-448B-9254-A17656A1DC8D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C8F92A-2C72-44D0-BEEE-BCBD4F4F35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6070644" y="2647298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A733C82-9A7C-4A16-BE4C-4B836C8F0F27}"/>
                </a:ext>
              </a:extLst>
            </p:cNvPr>
            <p:cNvSpPr/>
            <p:nvPr userDrawn="1"/>
          </p:nvSpPr>
          <p:spPr>
            <a:xfrm flipH="1" flipV="1">
              <a:off x="4777310" y="218733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02A63E9-F269-479B-96DD-38FD0C3DD164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C541C22-1494-419D-9DFB-517FA281E654}"/>
                </a:ext>
              </a:extLst>
            </p:cNvPr>
            <p:cNvSpPr>
              <a:spLocks noChangeAspect="1"/>
            </p:cNvSpPr>
            <p:nvPr userDrawn="1"/>
          </p:nvSpPr>
          <p:spPr>
            <a:xfrm rot="527431" flipH="1" flipV="1">
              <a:off x="1938324" y="327244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C2EE9F-FEEA-4846-9BC4-DB8A08F89D2D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F70465C-C707-42D2-8339-B73038D010E2}"/>
                </a:ext>
              </a:extLst>
            </p:cNvPr>
            <p:cNvSpPr/>
            <p:nvPr userDrawn="1"/>
          </p:nvSpPr>
          <p:spPr>
            <a:xfrm rot="664413" flipH="1" flipV="1">
              <a:off x="3414685" y="383682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4E49250-4481-45C1-A8CC-A4E769891E91}"/>
                </a:ext>
              </a:extLst>
            </p:cNvPr>
            <p:cNvSpPr/>
            <p:nvPr userDrawn="1"/>
          </p:nvSpPr>
          <p:spPr>
            <a:xfrm flipH="1" flipV="1">
              <a:off x="4634257" y="3952857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A560C8-D8A8-43A7-AFE8-C8F190D4D8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92345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888E6BB-72A4-4F44-B060-6831F4C5BBBD}"/>
                </a:ext>
              </a:extLst>
            </p:cNvPr>
            <p:cNvSpPr/>
            <p:nvPr userDrawn="1"/>
          </p:nvSpPr>
          <p:spPr>
            <a:xfrm flipH="1" flipV="1">
              <a:off x="1211957" y="2932790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AB64F1-5C8A-4B5E-8BAB-A3528A9B7FBF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ECDBC2A-058B-4CF9-B6BA-4C24DC7C30D7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531BE5D-E8F6-4F14-97F6-F714EE1551E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ADD316A-7B69-40B1-9870-21E9D5A7A815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B7B901E-1352-4D99-9040-F8E508DB5F55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8E628E1-479B-4BBB-888B-7D353B8F642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4DB87A-3670-4B2A-AC9F-166E4A40B003}"/>
                </a:ext>
              </a:extLst>
            </p:cNvPr>
            <p:cNvCxnSpPr>
              <a:cxnSpLocks/>
              <a:stCxn id="53" idx="0"/>
              <a:endCxn id="50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3A95AE9-0BFC-424F-B9D9-54CE1890957D}"/>
                </a:ext>
              </a:extLst>
            </p:cNvPr>
            <p:cNvSpPr/>
            <p:nvPr/>
          </p:nvSpPr>
          <p:spPr>
            <a:xfrm flipH="1" flipV="1">
              <a:off x="2882979" y="419834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4F6175D-CD4B-45F7-A0FE-319B9B6D8FE3}"/>
                </a:ext>
              </a:extLst>
            </p:cNvPr>
            <p:cNvCxnSpPr>
              <a:cxnSpLocks/>
              <a:stCxn id="55" idx="1"/>
              <a:endCxn id="46" idx="6"/>
            </p:cNvCxnSpPr>
            <p:nvPr/>
          </p:nvCxnSpPr>
          <p:spPr>
            <a:xfrm>
              <a:off x="3027200" y="4342565"/>
              <a:ext cx="972400" cy="6372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FDE5FA-A885-47BF-80C8-09B8618296EC}"/>
                </a:ext>
              </a:extLst>
            </p:cNvPr>
            <p:cNvCxnSpPr>
              <a:cxnSpLocks/>
              <a:stCxn id="43" idx="3"/>
              <a:endCxn id="55" idx="7"/>
            </p:cNvCxnSpPr>
            <p:nvPr/>
          </p:nvCxnSpPr>
          <p:spPr>
            <a:xfrm flipV="1">
              <a:off x="2194985" y="4342565"/>
              <a:ext cx="712739" cy="2096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82D4F8-8968-4A56-8FEC-7D90AAF512B0}"/>
                </a:ext>
              </a:extLst>
            </p:cNvPr>
            <p:cNvCxnSpPr>
              <a:cxnSpLocks/>
              <a:stCxn id="55" idx="2"/>
              <a:endCxn id="44" idx="0"/>
            </p:cNvCxnSpPr>
            <p:nvPr/>
          </p:nvCxnSpPr>
          <p:spPr>
            <a:xfrm flipV="1">
              <a:off x="3051944" y="4004220"/>
              <a:ext cx="430996" cy="2786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4021E50-91E9-4052-A959-CE84C01E1BDF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8633281-BBF5-4D50-AE65-905DC56F49A9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76950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5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F41D1EE-6DA2-4F8B-A3F7-DAD0166ACA82}"/>
              </a:ext>
            </a:extLst>
          </p:cNvPr>
          <p:cNvGrpSpPr/>
          <p:nvPr/>
        </p:nvGrpSpPr>
        <p:grpSpPr>
          <a:xfrm>
            <a:off x="6416470" y="2857630"/>
            <a:ext cx="5020949" cy="1245301"/>
            <a:chOff x="6416470" y="2857630"/>
            <a:chExt cx="5020949" cy="12453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416470" y="2857630"/>
              <a:ext cx="502094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416473" y="3518156"/>
              <a:ext cx="502089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3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614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B1E2486-6D5C-4317-99A0-B61659FF2AC0}"/>
              </a:ext>
            </a:extLst>
          </p:cNvPr>
          <p:cNvGrpSpPr/>
          <p:nvPr/>
        </p:nvGrpSpPr>
        <p:grpSpPr>
          <a:xfrm rot="5400000">
            <a:off x="-3010489" y="2753987"/>
            <a:ext cx="6904496" cy="1303536"/>
            <a:chOff x="-106856" y="4156895"/>
            <a:chExt cx="12313397" cy="232471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8CFDD3-8D3F-48B9-9DCD-8795A3B5BD4F}"/>
                </a:ext>
              </a:extLst>
            </p:cNvPr>
            <p:cNvCxnSpPr>
              <a:cxnSpLocks/>
              <a:stCxn id="254" idx="7"/>
              <a:endCxn id="252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DE08A2C-2744-4B6E-85B6-1E5475F01CFB}"/>
                </a:ext>
              </a:extLst>
            </p:cNvPr>
            <p:cNvCxnSpPr>
              <a:cxnSpLocks/>
              <a:stCxn id="252" idx="4"/>
              <a:endCxn id="274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6A6700A-FB3A-402E-BB7F-976DD1EEA541}"/>
                </a:ext>
              </a:extLst>
            </p:cNvPr>
            <p:cNvCxnSpPr>
              <a:cxnSpLocks/>
              <a:stCxn id="257" idx="2"/>
              <a:endCxn id="272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1868596-3166-4C40-A5D1-B0A408D7E3EF}"/>
                </a:ext>
              </a:extLst>
            </p:cNvPr>
            <p:cNvCxnSpPr>
              <a:cxnSpLocks/>
              <a:stCxn id="274" idx="5"/>
              <a:endCxn id="257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3C6052D-40CA-4EC9-A24C-7323FF928DBF}"/>
                </a:ext>
              </a:extLst>
            </p:cNvPr>
            <p:cNvCxnSpPr>
              <a:cxnSpLocks/>
              <a:stCxn id="252" idx="5"/>
              <a:endCxn id="273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EDD1A11-F63A-4EAB-906A-5D4302DC9EDD}"/>
                </a:ext>
              </a:extLst>
            </p:cNvPr>
            <p:cNvCxnSpPr>
              <a:cxnSpLocks/>
              <a:stCxn id="257" idx="0"/>
              <a:endCxn id="273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C9C6AC4-8827-4D07-B3A5-37F29B0A40C4}"/>
                </a:ext>
              </a:extLst>
            </p:cNvPr>
            <p:cNvCxnSpPr>
              <a:cxnSpLocks/>
              <a:stCxn id="274" idx="3"/>
              <a:endCxn id="272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5132A1D-ACE6-4B36-B5DA-382E7D10B2F8}"/>
                </a:ext>
              </a:extLst>
            </p:cNvPr>
            <p:cNvCxnSpPr>
              <a:cxnSpLocks/>
              <a:stCxn id="252" idx="6"/>
              <a:endCxn id="259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759A93E-C623-4E40-B645-F6801F8EB6D8}"/>
                </a:ext>
              </a:extLst>
            </p:cNvPr>
            <p:cNvCxnSpPr>
              <a:cxnSpLocks/>
              <a:stCxn id="257" idx="7"/>
              <a:endCxn id="259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AEFFE9-9318-46BA-A995-2C329AF95EE7}"/>
                </a:ext>
              </a:extLst>
            </p:cNvPr>
            <p:cNvCxnSpPr>
              <a:cxnSpLocks/>
              <a:stCxn id="274" idx="6"/>
              <a:endCxn id="273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D017744-BC3E-40C2-9762-F6A509C1C2B0}"/>
                </a:ext>
              </a:extLst>
            </p:cNvPr>
            <p:cNvCxnSpPr>
              <a:cxnSpLocks/>
              <a:stCxn id="256" idx="0"/>
              <a:endCxn id="272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9B76F1E-083A-4F5F-9266-D76745F5589C}"/>
                </a:ext>
              </a:extLst>
            </p:cNvPr>
            <p:cNvCxnSpPr>
              <a:cxnSpLocks/>
              <a:stCxn id="273" idx="6"/>
              <a:endCxn id="259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0C9F8A6-F14D-4090-8D41-CB8FDD858E88}"/>
                </a:ext>
              </a:extLst>
            </p:cNvPr>
            <p:cNvCxnSpPr>
              <a:cxnSpLocks/>
              <a:stCxn id="258" idx="0"/>
              <a:endCxn id="259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4570FE-5B8F-4570-86AC-E4B177C796D7}"/>
                </a:ext>
              </a:extLst>
            </p:cNvPr>
            <p:cNvCxnSpPr>
              <a:cxnSpLocks/>
              <a:stCxn id="261" idx="1"/>
              <a:endCxn id="259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469D72A-49A8-40BA-8850-8DD1B0ED0F4B}"/>
                </a:ext>
              </a:extLst>
            </p:cNvPr>
            <p:cNvCxnSpPr>
              <a:cxnSpLocks/>
              <a:stCxn id="261" idx="0"/>
              <a:endCxn id="260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3A7078-90EA-48F5-B9A0-1F7AAA6F3D7D}"/>
                </a:ext>
              </a:extLst>
            </p:cNvPr>
            <p:cNvCxnSpPr>
              <a:cxnSpLocks/>
              <a:stCxn id="260" idx="2"/>
              <a:endCxn id="259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A6EFDC-343A-4AE1-B8ED-19DD443EDB4C}"/>
                </a:ext>
              </a:extLst>
            </p:cNvPr>
            <p:cNvCxnSpPr>
              <a:cxnSpLocks/>
              <a:stCxn id="260" idx="7"/>
              <a:endCxn id="268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8C0652E-3F0B-44BE-A978-0934FE592C24}"/>
                </a:ext>
              </a:extLst>
            </p:cNvPr>
            <p:cNvCxnSpPr>
              <a:cxnSpLocks/>
              <a:stCxn id="260" idx="6"/>
              <a:endCxn id="267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D8B36E-5121-47C7-B5CE-E33B33447634}"/>
                </a:ext>
              </a:extLst>
            </p:cNvPr>
            <p:cNvCxnSpPr>
              <a:cxnSpLocks/>
              <a:stCxn id="267" idx="7"/>
              <a:endCxn id="268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8229037-B5FE-4979-96D5-DB3EE70AEF13}"/>
                </a:ext>
              </a:extLst>
            </p:cNvPr>
            <p:cNvCxnSpPr>
              <a:cxnSpLocks/>
              <a:stCxn id="253" idx="0"/>
              <a:endCxn id="252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7D0A6E0-823E-4756-9389-66335D20616D}"/>
                </a:ext>
              </a:extLst>
            </p:cNvPr>
            <p:cNvCxnSpPr>
              <a:cxnSpLocks/>
              <a:stCxn id="272" idx="2"/>
              <a:endCxn id="253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E4C0F76-6DBB-42F0-BB06-DB04FE261627}"/>
                </a:ext>
              </a:extLst>
            </p:cNvPr>
            <p:cNvCxnSpPr>
              <a:cxnSpLocks/>
              <a:stCxn id="256" idx="1"/>
              <a:endCxn id="253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9433C3-04EB-446A-91E3-762C0D94E1D4}"/>
                </a:ext>
              </a:extLst>
            </p:cNvPr>
            <p:cNvCxnSpPr>
              <a:cxnSpLocks/>
              <a:stCxn id="255" idx="7"/>
              <a:endCxn id="253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5EB2508-A340-4AF1-AD9A-1FA79DBADFE1}"/>
                </a:ext>
              </a:extLst>
            </p:cNvPr>
            <p:cNvCxnSpPr>
              <a:cxnSpLocks/>
              <a:stCxn id="254" idx="6"/>
              <a:endCxn id="253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BDE184-B3D4-4839-8F18-DCD615F4E3F4}"/>
                </a:ext>
              </a:extLst>
            </p:cNvPr>
            <p:cNvCxnSpPr>
              <a:cxnSpLocks/>
              <a:stCxn id="277" idx="7"/>
              <a:endCxn id="254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1137F77-880A-4882-8450-7C4D4D3D6202}"/>
                </a:ext>
              </a:extLst>
            </p:cNvPr>
            <p:cNvCxnSpPr>
              <a:cxnSpLocks/>
              <a:stCxn id="277" idx="6"/>
              <a:endCxn id="255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5780337-6668-4113-9E9C-04FF26A2045A}"/>
                </a:ext>
              </a:extLst>
            </p:cNvPr>
            <p:cNvCxnSpPr>
              <a:cxnSpLocks/>
              <a:stCxn id="277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793151-E8E7-470A-AA40-6C7275A07002}"/>
                </a:ext>
              </a:extLst>
            </p:cNvPr>
            <p:cNvCxnSpPr>
              <a:cxnSpLocks/>
              <a:stCxn id="255" idx="6"/>
              <a:endCxn id="256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ECF511C-C7DF-42C2-9C80-6401DB791CCC}"/>
                </a:ext>
              </a:extLst>
            </p:cNvPr>
            <p:cNvCxnSpPr>
              <a:cxnSpLocks/>
              <a:stCxn id="256" idx="6"/>
              <a:endCxn id="257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5A064AC-207D-4150-ADDD-F45FD8FC5A07}"/>
                </a:ext>
              </a:extLst>
            </p:cNvPr>
            <p:cNvCxnSpPr>
              <a:cxnSpLocks/>
              <a:stCxn id="258" idx="2"/>
              <a:endCxn id="257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DE9179-2BFC-4CCC-9B53-FF38E7AA859A}"/>
                </a:ext>
              </a:extLst>
            </p:cNvPr>
            <p:cNvCxnSpPr>
              <a:cxnSpLocks/>
              <a:endCxn id="257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4CD7014-109F-4977-8887-FF0FCD399306}"/>
                </a:ext>
              </a:extLst>
            </p:cNvPr>
            <p:cNvCxnSpPr>
              <a:cxnSpLocks/>
              <a:endCxn id="257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9B0F69-4102-4E58-9898-362E4BED7465}"/>
                </a:ext>
              </a:extLst>
            </p:cNvPr>
            <p:cNvCxnSpPr>
              <a:cxnSpLocks/>
              <a:endCxn id="258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AB064C9-C405-4A48-BA99-9B74B4E0F69C}"/>
                </a:ext>
              </a:extLst>
            </p:cNvPr>
            <p:cNvCxnSpPr>
              <a:cxnSpLocks/>
              <a:stCxn id="261" idx="2"/>
              <a:endCxn id="258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ADB3165-98FA-42DC-82F8-E1C0406E65B2}"/>
                </a:ext>
              </a:extLst>
            </p:cNvPr>
            <p:cNvCxnSpPr>
              <a:cxnSpLocks/>
              <a:stCxn id="261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24CB1ED-0359-4D6C-971E-AA22C595B630}"/>
                </a:ext>
              </a:extLst>
            </p:cNvPr>
            <p:cNvCxnSpPr>
              <a:cxnSpLocks/>
              <a:stCxn id="262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D3F06FA-C4C7-40A7-A667-EBDC40EDE941}"/>
                </a:ext>
              </a:extLst>
            </p:cNvPr>
            <p:cNvCxnSpPr>
              <a:cxnSpLocks/>
              <a:stCxn id="262" idx="2"/>
              <a:endCxn id="261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CD72D6-1628-4C0D-831D-74C4A74EF2E5}"/>
                </a:ext>
              </a:extLst>
            </p:cNvPr>
            <p:cNvCxnSpPr>
              <a:cxnSpLocks/>
              <a:stCxn id="267" idx="4"/>
              <a:endCxn id="262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C9B6A47-CD16-4372-A6DF-54B46AA2170C}"/>
                </a:ext>
              </a:extLst>
            </p:cNvPr>
            <p:cNvCxnSpPr>
              <a:cxnSpLocks/>
              <a:stCxn id="266" idx="3"/>
              <a:endCxn id="262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2AB4CC2-12C5-47F7-940B-FDE608C8110E}"/>
                </a:ext>
              </a:extLst>
            </p:cNvPr>
            <p:cNvCxnSpPr>
              <a:cxnSpLocks/>
              <a:stCxn id="266" idx="2"/>
              <a:endCxn id="267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DCBC7B-900F-4651-8FFF-0934DA191450}"/>
                </a:ext>
              </a:extLst>
            </p:cNvPr>
            <p:cNvCxnSpPr>
              <a:cxnSpLocks/>
              <a:stCxn id="266" idx="1"/>
              <a:endCxn id="268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1664A1-9F90-44DA-99BD-CC90A8BE94B0}"/>
                </a:ext>
              </a:extLst>
            </p:cNvPr>
            <p:cNvCxnSpPr>
              <a:cxnSpLocks/>
              <a:stCxn id="264" idx="1"/>
              <a:endCxn id="268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C589C42-46FA-4AF2-8D93-ABFED1984727}"/>
                </a:ext>
              </a:extLst>
            </p:cNvPr>
            <p:cNvCxnSpPr>
              <a:cxnSpLocks/>
              <a:stCxn id="264" idx="0"/>
              <a:endCxn id="265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E309CAC-C2E4-47E0-98EE-01CABEEF0BAB}"/>
                </a:ext>
              </a:extLst>
            </p:cNvPr>
            <p:cNvCxnSpPr>
              <a:cxnSpLocks/>
              <a:stCxn id="270" idx="0"/>
              <a:endCxn id="269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6D2E46-1F9C-4DF6-A7FE-2CCDC4917C63}"/>
                </a:ext>
              </a:extLst>
            </p:cNvPr>
            <p:cNvCxnSpPr>
              <a:cxnSpLocks/>
              <a:endCxn id="269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9F3D967-9B4D-4CF1-B347-75DFD8C88D29}"/>
                </a:ext>
              </a:extLst>
            </p:cNvPr>
            <p:cNvCxnSpPr>
              <a:cxnSpLocks/>
              <a:endCxn id="270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B08033A-0D96-4AF8-BAE6-191187853DB3}"/>
                </a:ext>
              </a:extLst>
            </p:cNvPr>
            <p:cNvCxnSpPr>
              <a:cxnSpLocks/>
              <a:endCxn id="271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DF28E0-4062-4E03-A21B-D57868B8CCC2}"/>
                </a:ext>
              </a:extLst>
            </p:cNvPr>
            <p:cNvCxnSpPr>
              <a:cxnSpLocks/>
              <a:stCxn id="271" idx="3"/>
              <a:endCxn id="263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792EA31-E377-48CE-896F-C1E3AB0EB691}"/>
                </a:ext>
              </a:extLst>
            </p:cNvPr>
            <p:cNvCxnSpPr>
              <a:cxnSpLocks/>
              <a:stCxn id="271" idx="1"/>
              <a:endCxn id="264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6CF1921-3576-46A4-BBAE-40875448CF9A}"/>
                </a:ext>
              </a:extLst>
            </p:cNvPr>
            <p:cNvCxnSpPr>
              <a:cxnSpLocks/>
              <a:stCxn id="270" idx="2"/>
              <a:endCxn id="264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02E6602-0EAE-4EA2-A2A2-E1256CD208AF}"/>
                </a:ext>
              </a:extLst>
            </p:cNvPr>
            <p:cNvCxnSpPr>
              <a:cxnSpLocks/>
              <a:stCxn id="269" idx="3"/>
              <a:endCxn id="264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422647F-118F-4FA5-AC8B-5D9121135908}"/>
                </a:ext>
              </a:extLst>
            </p:cNvPr>
            <p:cNvCxnSpPr>
              <a:cxnSpLocks/>
              <a:stCxn id="269" idx="2"/>
              <a:endCxn id="265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0B67662-73C5-4DBA-A5C4-EF73B46AC9F9}"/>
                </a:ext>
              </a:extLst>
            </p:cNvPr>
            <p:cNvCxnSpPr>
              <a:cxnSpLocks/>
              <a:stCxn id="265" idx="1"/>
              <a:endCxn id="268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6FB2FFC-B2F9-4475-A861-CBDB83DBEBB6}"/>
                </a:ext>
              </a:extLst>
            </p:cNvPr>
            <p:cNvCxnSpPr>
              <a:cxnSpLocks/>
              <a:stCxn id="264" idx="2"/>
              <a:endCxn id="266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2E154A6-A0F6-416B-B951-B3BCFDC3C221}"/>
                </a:ext>
              </a:extLst>
            </p:cNvPr>
            <p:cNvCxnSpPr>
              <a:cxnSpLocks/>
              <a:stCxn id="263" idx="1"/>
              <a:endCxn id="266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F4B986-E5B7-4D80-A90E-F06074F96078}"/>
                </a:ext>
              </a:extLst>
            </p:cNvPr>
            <p:cNvCxnSpPr>
              <a:cxnSpLocks/>
              <a:stCxn id="266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264D5A2-7401-4A9E-82A7-94794E9F4014}"/>
                </a:ext>
              </a:extLst>
            </p:cNvPr>
            <p:cNvCxnSpPr>
              <a:cxnSpLocks/>
              <a:stCxn id="262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045E857-BDF7-49E3-B78A-995D575F63EF}"/>
                </a:ext>
              </a:extLst>
            </p:cNvPr>
            <p:cNvCxnSpPr>
              <a:cxnSpLocks/>
              <a:stCxn id="263" idx="7"/>
              <a:endCxn id="264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C5B167D-3A70-46F4-9C22-61C3222A9B7F}"/>
                </a:ext>
              </a:extLst>
            </p:cNvPr>
            <p:cNvCxnSpPr>
              <a:cxnSpLocks/>
              <a:stCxn id="261" idx="7"/>
              <a:endCxn id="267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395B799-5D1D-4AAA-8650-70F2C8B0BFBC}"/>
                </a:ext>
              </a:extLst>
            </p:cNvPr>
            <p:cNvCxnSpPr>
              <a:cxnSpLocks/>
              <a:stCxn id="271" idx="7"/>
              <a:endCxn id="270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D98510-ADB3-4503-835F-4AFDCE7B8005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E4E644C-5E70-4D21-9B97-948CC04187F7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0BED893-C32F-477D-92E7-11B2B39D931C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C13752F-79C7-4DFF-A3BC-785002A431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33F4A3B-969E-49C9-8A21-AFFB0CEB715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8AC24CD-3496-41FD-B063-04CAA860AB1C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74DBB6D-AD6D-41FC-8CE5-41F803EA00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1D1CBC4-3219-47B7-84CB-6C82DE430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BB40006-A56C-4DB7-9458-4DF22A8FEED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9E2C47-F46D-4B3D-B625-8C1F93726B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5ED644E-79F8-42A5-BFEF-02CA9CDF0FA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63F2E6-7D34-485D-8FBA-6A15D460B6D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38BFA5F-FC7C-467B-9899-F4A3E3622B6D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7DEFC0D-CB42-4B49-93CE-F9A700B8737F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1B45338-D514-4610-B4E8-9CD6E1160907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9BC65E9-6EFC-4A48-8361-C3E53ED3B6B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7AA1F71-2580-47EC-BD8D-A5C6886701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5FE1B76-FE49-45F2-8E0C-4072E474AAC8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FED7F88-A69F-4272-85EB-4E94699B027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5AE1369-2F95-4142-B99C-C507BA77B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80E0E65-9AB5-4E68-8C7F-2839AB372F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B8055319-84D6-490E-AE79-BF90B29C1FA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91ED6DB-1E31-43FD-B9AF-02F05D63D3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1E0C6D4-1F12-4994-8B42-878A44BDFC3F}"/>
                </a:ext>
              </a:extLst>
            </p:cNvPr>
            <p:cNvCxnSpPr>
              <a:cxnSpLocks/>
              <a:stCxn id="274" idx="2"/>
              <a:endCxn id="253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13F7E6F-4E9C-4069-93D0-82C9AC765762}"/>
                </a:ext>
              </a:extLst>
            </p:cNvPr>
            <p:cNvCxnSpPr>
              <a:cxnSpLocks/>
              <a:stCxn id="254" idx="4"/>
              <a:endCxn id="255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258F2B1-B912-4999-9B94-EBCEE4AAC2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EE73AEA-D458-4A9E-816B-0635F1DAB0CE}"/>
                </a:ext>
              </a:extLst>
            </p:cNvPr>
            <p:cNvCxnSpPr>
              <a:cxnSpLocks/>
              <a:stCxn id="277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1772180-FBD7-4E16-9F0A-7C213C404B8C}"/>
                </a:ext>
              </a:extLst>
            </p:cNvPr>
            <p:cNvCxnSpPr>
              <a:cxnSpLocks/>
              <a:stCxn id="277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5408C6B-3C8F-42F3-90DF-272C834A35BA}"/>
                </a:ext>
              </a:extLst>
            </p:cNvPr>
            <p:cNvCxnSpPr>
              <a:cxnSpLocks/>
              <a:stCxn id="277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7207DA9-F84E-4A76-B434-A160BE29F167}"/>
                </a:ext>
              </a:extLst>
            </p:cNvPr>
            <p:cNvCxnSpPr>
              <a:cxnSpLocks/>
              <a:endCxn id="254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9C55384-93D7-405E-8771-4548FB1EDD89}"/>
                </a:ext>
              </a:extLst>
            </p:cNvPr>
            <p:cNvCxnSpPr>
              <a:cxnSpLocks/>
              <a:endCxn id="261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96CC90C-7C1A-4A82-9CB4-21080734AE04}"/>
                </a:ext>
              </a:extLst>
            </p:cNvPr>
            <p:cNvCxnSpPr>
              <a:cxnSpLocks/>
              <a:stCxn id="254" idx="1"/>
              <a:endCxn id="284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A54ED78-749E-4072-9277-D321E3347619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53A39B0-0BD3-476A-9570-DFA200653C38}"/>
                </a:ext>
              </a:extLst>
            </p:cNvPr>
            <p:cNvCxnSpPr>
              <a:cxnSpLocks/>
              <a:stCxn id="284" idx="6"/>
              <a:endCxn id="252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BD8D7A7-7109-452B-AD52-50FE83299DDF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7E61FE5-7795-4DB3-963D-6D903F4493E6}"/>
              </a:ext>
            </a:extLst>
          </p:cNvPr>
          <p:cNvGrpSpPr/>
          <p:nvPr/>
        </p:nvGrpSpPr>
        <p:grpSpPr>
          <a:xfrm rot="16200000">
            <a:off x="8134365" y="2800480"/>
            <a:ext cx="6904496" cy="1303536"/>
            <a:chOff x="-106856" y="4156895"/>
            <a:chExt cx="12313397" cy="2324710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9A55A40-3116-43A7-BADE-DBA808EC53EB}"/>
                </a:ext>
              </a:extLst>
            </p:cNvPr>
            <p:cNvCxnSpPr>
              <a:cxnSpLocks/>
              <a:stCxn id="350" idx="7"/>
              <a:endCxn id="348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BC20C8-6C57-44BB-9AE1-16A1ACF58CD8}"/>
                </a:ext>
              </a:extLst>
            </p:cNvPr>
            <p:cNvCxnSpPr>
              <a:cxnSpLocks/>
              <a:stCxn id="348" idx="4"/>
              <a:endCxn id="370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62CF5B2-D36F-4E6D-BD17-A6D0D5BC0933}"/>
                </a:ext>
              </a:extLst>
            </p:cNvPr>
            <p:cNvCxnSpPr>
              <a:cxnSpLocks/>
              <a:stCxn id="353" idx="2"/>
              <a:endCxn id="368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15D50A1-5F14-420A-9DE4-892B15387B19}"/>
                </a:ext>
              </a:extLst>
            </p:cNvPr>
            <p:cNvCxnSpPr>
              <a:cxnSpLocks/>
              <a:stCxn id="370" idx="5"/>
              <a:endCxn id="353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48DF82B-0F05-4404-93FB-E111F681A440}"/>
                </a:ext>
              </a:extLst>
            </p:cNvPr>
            <p:cNvCxnSpPr>
              <a:cxnSpLocks/>
              <a:stCxn id="348" idx="5"/>
              <a:endCxn id="369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94D01ED-7EC8-421C-A309-ED0956955927}"/>
                </a:ext>
              </a:extLst>
            </p:cNvPr>
            <p:cNvCxnSpPr>
              <a:cxnSpLocks/>
              <a:stCxn id="353" idx="0"/>
              <a:endCxn id="369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5C6250B-E025-4B96-B7E9-88EA61CC06EA}"/>
                </a:ext>
              </a:extLst>
            </p:cNvPr>
            <p:cNvCxnSpPr>
              <a:cxnSpLocks/>
              <a:stCxn id="370" idx="3"/>
              <a:endCxn id="368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1C1288B-67FB-49FF-A8C2-F4A6EDE2C85D}"/>
                </a:ext>
              </a:extLst>
            </p:cNvPr>
            <p:cNvCxnSpPr>
              <a:cxnSpLocks/>
              <a:stCxn id="348" idx="6"/>
              <a:endCxn id="355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B18791C-F129-4472-A50C-F90E67014B90}"/>
                </a:ext>
              </a:extLst>
            </p:cNvPr>
            <p:cNvCxnSpPr>
              <a:cxnSpLocks/>
              <a:stCxn id="353" idx="7"/>
              <a:endCxn id="355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1431A7D-5B06-40D2-BC64-45BFAD59B258}"/>
                </a:ext>
              </a:extLst>
            </p:cNvPr>
            <p:cNvCxnSpPr>
              <a:cxnSpLocks/>
              <a:stCxn id="370" idx="6"/>
              <a:endCxn id="369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8822443-7985-4884-B922-12B4390F9F69}"/>
                </a:ext>
              </a:extLst>
            </p:cNvPr>
            <p:cNvCxnSpPr>
              <a:cxnSpLocks/>
              <a:stCxn id="352" idx="0"/>
              <a:endCxn id="368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1E92569-DFE3-41BF-A676-ACCE6D00BD9E}"/>
                </a:ext>
              </a:extLst>
            </p:cNvPr>
            <p:cNvCxnSpPr>
              <a:cxnSpLocks/>
              <a:stCxn id="369" idx="6"/>
              <a:endCxn id="355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9B545A8-C114-4117-9294-75A189766BE9}"/>
                </a:ext>
              </a:extLst>
            </p:cNvPr>
            <p:cNvCxnSpPr>
              <a:cxnSpLocks/>
              <a:stCxn id="354" idx="0"/>
              <a:endCxn id="355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FD09968-F3AF-4AB4-B815-5DD62F7F0DD7}"/>
                </a:ext>
              </a:extLst>
            </p:cNvPr>
            <p:cNvCxnSpPr>
              <a:cxnSpLocks/>
              <a:stCxn id="357" idx="1"/>
              <a:endCxn id="355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A084C56-3215-4E45-9BFF-B6BCF9AB3557}"/>
                </a:ext>
              </a:extLst>
            </p:cNvPr>
            <p:cNvCxnSpPr>
              <a:cxnSpLocks/>
              <a:stCxn id="357" idx="0"/>
              <a:endCxn id="356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022899B-0E3F-4D8B-A343-E92206D0C733}"/>
                </a:ext>
              </a:extLst>
            </p:cNvPr>
            <p:cNvCxnSpPr>
              <a:cxnSpLocks/>
              <a:stCxn id="356" idx="2"/>
              <a:endCxn id="355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9442137-4820-4211-803D-534BC33DDA6D}"/>
                </a:ext>
              </a:extLst>
            </p:cNvPr>
            <p:cNvCxnSpPr>
              <a:cxnSpLocks/>
              <a:stCxn id="356" idx="7"/>
              <a:endCxn id="364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A91E758-E61B-4FC5-85F2-830C55C63540}"/>
                </a:ext>
              </a:extLst>
            </p:cNvPr>
            <p:cNvCxnSpPr>
              <a:cxnSpLocks/>
              <a:stCxn id="356" idx="6"/>
              <a:endCxn id="363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F1B301F-987F-40B4-86D6-B769488A25B2}"/>
                </a:ext>
              </a:extLst>
            </p:cNvPr>
            <p:cNvCxnSpPr>
              <a:cxnSpLocks/>
              <a:stCxn id="363" idx="7"/>
              <a:endCxn id="364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04870BD-6092-4EC0-8B7E-D94190868DF7}"/>
                </a:ext>
              </a:extLst>
            </p:cNvPr>
            <p:cNvCxnSpPr>
              <a:cxnSpLocks/>
              <a:stCxn id="349" idx="0"/>
              <a:endCxn id="348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3076458-46DB-4F1C-B4C1-273292CA4985}"/>
                </a:ext>
              </a:extLst>
            </p:cNvPr>
            <p:cNvCxnSpPr>
              <a:cxnSpLocks/>
              <a:stCxn id="368" idx="2"/>
              <a:endCxn id="349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C304275C-7CFB-4BFB-A2E7-F7D7449B38B0}"/>
                </a:ext>
              </a:extLst>
            </p:cNvPr>
            <p:cNvCxnSpPr>
              <a:cxnSpLocks/>
              <a:stCxn id="352" idx="1"/>
              <a:endCxn id="349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AEFD43D-89EB-4BD1-B203-AE3F9F31DED0}"/>
                </a:ext>
              </a:extLst>
            </p:cNvPr>
            <p:cNvCxnSpPr>
              <a:cxnSpLocks/>
              <a:stCxn id="351" idx="7"/>
              <a:endCxn id="349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AA43E3C-3D48-467A-A166-5BFC1E172B49}"/>
                </a:ext>
              </a:extLst>
            </p:cNvPr>
            <p:cNvCxnSpPr>
              <a:cxnSpLocks/>
              <a:stCxn id="350" idx="6"/>
              <a:endCxn id="349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D240B1-A337-4D6F-8E47-2C805F51E9F9}"/>
                </a:ext>
              </a:extLst>
            </p:cNvPr>
            <p:cNvCxnSpPr>
              <a:cxnSpLocks/>
              <a:stCxn id="373" idx="7"/>
              <a:endCxn id="350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026CBB3D-CA08-4FD0-A2E6-D10D27B6545E}"/>
                </a:ext>
              </a:extLst>
            </p:cNvPr>
            <p:cNvCxnSpPr>
              <a:cxnSpLocks/>
              <a:stCxn id="373" idx="6"/>
              <a:endCxn id="351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313F9D03-C862-41F5-8725-DDA7A6B660C4}"/>
                </a:ext>
              </a:extLst>
            </p:cNvPr>
            <p:cNvCxnSpPr>
              <a:cxnSpLocks/>
              <a:stCxn id="373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D3C4416-E531-4B87-8CFE-2CA38450F6C1}"/>
                </a:ext>
              </a:extLst>
            </p:cNvPr>
            <p:cNvCxnSpPr>
              <a:cxnSpLocks/>
              <a:stCxn id="351" idx="6"/>
              <a:endCxn id="352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80CE607-6BA7-4705-8CC1-0C8BEAAB1CAA}"/>
                </a:ext>
              </a:extLst>
            </p:cNvPr>
            <p:cNvCxnSpPr>
              <a:cxnSpLocks/>
              <a:stCxn id="352" idx="6"/>
              <a:endCxn id="353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D95244B-4DD5-4369-BF77-F18CC864DCF0}"/>
                </a:ext>
              </a:extLst>
            </p:cNvPr>
            <p:cNvCxnSpPr>
              <a:cxnSpLocks/>
              <a:stCxn id="354" idx="2"/>
              <a:endCxn id="353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74C9A1E-21E0-48C2-9A3A-F764EAC907E1}"/>
                </a:ext>
              </a:extLst>
            </p:cNvPr>
            <p:cNvCxnSpPr>
              <a:cxnSpLocks/>
              <a:endCxn id="353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75FBBA3-E63A-4E64-B3E4-76A649E5A606}"/>
                </a:ext>
              </a:extLst>
            </p:cNvPr>
            <p:cNvCxnSpPr>
              <a:cxnSpLocks/>
              <a:endCxn id="353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137845B-594E-4CAA-9480-BDA1C44C7C8A}"/>
                </a:ext>
              </a:extLst>
            </p:cNvPr>
            <p:cNvCxnSpPr>
              <a:cxnSpLocks/>
              <a:endCxn id="354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5BA3D27-F60C-43AA-8E38-CE0DEC097AA3}"/>
                </a:ext>
              </a:extLst>
            </p:cNvPr>
            <p:cNvCxnSpPr>
              <a:cxnSpLocks/>
              <a:stCxn id="357" idx="2"/>
              <a:endCxn id="354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771417-3458-43AF-9245-3B7DFEC33929}"/>
                </a:ext>
              </a:extLst>
            </p:cNvPr>
            <p:cNvCxnSpPr>
              <a:cxnSpLocks/>
              <a:stCxn id="357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DA9C1C1-B1DE-42DF-8CC4-FD9C8EC1AA2A}"/>
                </a:ext>
              </a:extLst>
            </p:cNvPr>
            <p:cNvCxnSpPr>
              <a:cxnSpLocks/>
              <a:stCxn id="358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E04D319-1D62-4BAF-AA75-6A0640621801}"/>
                </a:ext>
              </a:extLst>
            </p:cNvPr>
            <p:cNvCxnSpPr>
              <a:cxnSpLocks/>
              <a:stCxn id="358" idx="2"/>
              <a:endCxn id="357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FE16B69-1BC8-40A0-A69E-650B8B442FC8}"/>
                </a:ext>
              </a:extLst>
            </p:cNvPr>
            <p:cNvCxnSpPr>
              <a:cxnSpLocks/>
              <a:stCxn id="363" idx="4"/>
              <a:endCxn id="358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4D7D3BB-EF2B-4778-A6CE-9C09903690C9}"/>
                </a:ext>
              </a:extLst>
            </p:cNvPr>
            <p:cNvCxnSpPr>
              <a:cxnSpLocks/>
              <a:stCxn id="362" idx="3"/>
              <a:endCxn id="358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0B9BFD9-A764-4191-A4D7-0041CF5E5C55}"/>
                </a:ext>
              </a:extLst>
            </p:cNvPr>
            <p:cNvCxnSpPr>
              <a:cxnSpLocks/>
              <a:stCxn id="362" idx="2"/>
              <a:endCxn id="363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6666E11-31CC-4E3B-ABA5-CEE9A1A39627}"/>
                </a:ext>
              </a:extLst>
            </p:cNvPr>
            <p:cNvCxnSpPr>
              <a:cxnSpLocks/>
              <a:stCxn id="362" idx="1"/>
              <a:endCxn id="364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6078E39-D5D8-4C17-98AD-67DD33274C2E}"/>
                </a:ext>
              </a:extLst>
            </p:cNvPr>
            <p:cNvCxnSpPr>
              <a:cxnSpLocks/>
              <a:stCxn id="360" idx="1"/>
              <a:endCxn id="364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DF623D-C796-49DA-8A33-F781316AACCA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351B872-EE15-422A-A8F7-6E5312DC62AD}"/>
                </a:ext>
              </a:extLst>
            </p:cNvPr>
            <p:cNvCxnSpPr>
              <a:cxnSpLocks/>
              <a:stCxn id="366" idx="0"/>
              <a:endCxn id="365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B03120B-9499-4F49-A5E1-B524FA57EE48}"/>
                </a:ext>
              </a:extLst>
            </p:cNvPr>
            <p:cNvCxnSpPr>
              <a:cxnSpLocks/>
              <a:endCxn id="365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D983083-0E7D-475E-8739-3DE4CCE73A16}"/>
                </a:ext>
              </a:extLst>
            </p:cNvPr>
            <p:cNvCxnSpPr>
              <a:cxnSpLocks/>
              <a:endCxn id="366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2F68CDE-683B-46B5-82E0-6FF3DEF71F49}"/>
                </a:ext>
              </a:extLst>
            </p:cNvPr>
            <p:cNvCxnSpPr>
              <a:cxnSpLocks/>
              <a:endCxn id="367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A64BFF7-D6BE-46A8-AE36-936BFBF4A639}"/>
                </a:ext>
              </a:extLst>
            </p:cNvPr>
            <p:cNvCxnSpPr>
              <a:cxnSpLocks/>
              <a:stCxn id="367" idx="3"/>
              <a:endCxn id="359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435A58C-79E3-445C-8BD1-2F29D626FA85}"/>
                </a:ext>
              </a:extLst>
            </p:cNvPr>
            <p:cNvCxnSpPr>
              <a:cxnSpLocks/>
              <a:stCxn id="367" idx="1"/>
              <a:endCxn id="360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8E4CBC3-8678-457B-94F2-827243B71B5B}"/>
                </a:ext>
              </a:extLst>
            </p:cNvPr>
            <p:cNvCxnSpPr>
              <a:cxnSpLocks/>
              <a:stCxn id="366" idx="2"/>
              <a:endCxn id="360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AFD3C6A-A962-48C5-AA08-9B4D5F3734A6}"/>
                </a:ext>
              </a:extLst>
            </p:cNvPr>
            <p:cNvCxnSpPr>
              <a:cxnSpLocks/>
              <a:stCxn id="365" idx="3"/>
              <a:endCxn id="360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96AC39A-D74C-4075-BA77-1086AF7165C5}"/>
                </a:ext>
              </a:extLst>
            </p:cNvPr>
            <p:cNvCxnSpPr>
              <a:cxnSpLocks/>
              <a:stCxn id="365" idx="2"/>
              <a:endCxn id="361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E9CF8B0-DC79-42F8-A779-FC9B9FAACF94}"/>
                </a:ext>
              </a:extLst>
            </p:cNvPr>
            <p:cNvCxnSpPr>
              <a:cxnSpLocks/>
              <a:stCxn id="361" idx="1"/>
              <a:endCxn id="364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CE5996F-990D-403E-8FF4-988F08CB6BD8}"/>
                </a:ext>
              </a:extLst>
            </p:cNvPr>
            <p:cNvCxnSpPr>
              <a:cxnSpLocks/>
              <a:stCxn id="360" idx="2"/>
              <a:endCxn id="362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6F6F799-019F-4FD3-9941-63F24A98E21C}"/>
                </a:ext>
              </a:extLst>
            </p:cNvPr>
            <p:cNvCxnSpPr>
              <a:cxnSpLocks/>
              <a:stCxn id="359" idx="1"/>
              <a:endCxn id="362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D6A6071-3FAD-4CEB-8FCE-A4E44A0B6F6D}"/>
                </a:ext>
              </a:extLst>
            </p:cNvPr>
            <p:cNvCxnSpPr>
              <a:cxnSpLocks/>
              <a:stCxn id="362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4B491F5-CF54-4055-AB55-87A1D3AF55CF}"/>
                </a:ext>
              </a:extLst>
            </p:cNvPr>
            <p:cNvCxnSpPr>
              <a:cxnSpLocks/>
              <a:stCxn id="358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EB498DC8-2E8C-4A80-8352-22C26142D191}"/>
                </a:ext>
              </a:extLst>
            </p:cNvPr>
            <p:cNvCxnSpPr>
              <a:cxnSpLocks/>
              <a:stCxn id="359" idx="7"/>
              <a:endCxn id="360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6043F03-E02C-445F-81FD-06436EF321EC}"/>
                </a:ext>
              </a:extLst>
            </p:cNvPr>
            <p:cNvCxnSpPr>
              <a:cxnSpLocks/>
              <a:stCxn id="357" idx="7"/>
              <a:endCxn id="363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D04966A-6860-4BD6-A7BC-589DC73CE057}"/>
                </a:ext>
              </a:extLst>
            </p:cNvPr>
            <p:cNvCxnSpPr>
              <a:cxnSpLocks/>
              <a:stCxn id="367" idx="7"/>
              <a:endCxn id="366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A18F23E-B933-4E33-88CE-FDB321D1CC02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7EA665B-06CA-4753-93D1-60C92AE24913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29BDDED-7862-4F99-92F8-A229FA9A2FFD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5C2273B9-C32F-41E3-B52F-AA0C818DF32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C682D79C-623E-4313-9CC6-F89B7F15F9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3460E05A-31C9-4CF2-A89D-7DD155E3838F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95052FA1-4022-4027-A897-93478C34DE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5F52A5-BECB-4F2A-81DC-9AEDD233D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7DEA215-A670-4307-8C84-62E5227E858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6E8FE48-3ACD-47F7-AF7D-D26BF09314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35CD1D7-4303-4181-8B36-16D50460719D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9C986CA-A3F0-4A90-975D-CBFED7A96478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9043D65-A5CA-493C-B596-04ADFAE9F03F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83D471F-8440-46F1-962B-DBDBE67DF38D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127AC2C-EE34-438F-9757-7EB77D7A3BD5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E9C02D6-4622-4B21-BC9C-F3A32BC9F067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8067D17-73B5-4B79-9E18-88CA5401F9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8672B18-56A5-4232-A3A5-58BD27C0454E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FB72DE7-15BD-47AB-AD80-BEF44DD68A43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3F4F44D7-7EC1-4B69-9CD5-E6AF7928E6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96813B92-4498-4930-AA14-5A7D5172C4C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852ED40-3D25-4102-82EF-00D8F4DDEEC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92AF3E1-A3C1-46FB-8983-AFB2AEF341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CB657F66-D85B-45AA-B2B5-201961F027F1}"/>
                </a:ext>
              </a:extLst>
            </p:cNvPr>
            <p:cNvCxnSpPr>
              <a:cxnSpLocks/>
              <a:stCxn id="370" idx="2"/>
              <a:endCxn id="349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669C3E6-A566-4614-A544-F0D0C3F1BCB7}"/>
                </a:ext>
              </a:extLst>
            </p:cNvPr>
            <p:cNvCxnSpPr>
              <a:cxnSpLocks/>
              <a:stCxn id="350" idx="4"/>
              <a:endCxn id="351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BCD81B7-490B-4F31-B5BA-A6C37B65A1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B674D53-56D5-49CA-B0A8-004595274ACE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194C545D-3510-4298-B53D-0DC455E55EE2}"/>
                </a:ext>
              </a:extLst>
            </p:cNvPr>
            <p:cNvCxnSpPr>
              <a:cxnSpLocks/>
              <a:stCxn id="373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F7F00ED-DE4D-4B61-A87F-EEACDD3C255B}"/>
                </a:ext>
              </a:extLst>
            </p:cNvPr>
            <p:cNvCxnSpPr>
              <a:cxnSpLocks/>
              <a:stCxn id="373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2438A4B-2F19-4723-B463-92C59B11CF65}"/>
                </a:ext>
              </a:extLst>
            </p:cNvPr>
            <p:cNvCxnSpPr>
              <a:cxnSpLocks/>
              <a:endCxn id="350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DE4641F-06C1-4972-AB85-C3E0E55CB7D6}"/>
                </a:ext>
              </a:extLst>
            </p:cNvPr>
            <p:cNvCxnSpPr>
              <a:cxnSpLocks/>
              <a:endCxn id="357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C71A0BF-DB28-4EE7-BCE0-28C1EE7AFE8B}"/>
                </a:ext>
              </a:extLst>
            </p:cNvPr>
            <p:cNvCxnSpPr>
              <a:cxnSpLocks/>
              <a:stCxn id="350" idx="1"/>
              <a:endCxn id="380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25040BC-E62C-482F-B52E-B114A0DFCB5E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2E9FDF5-17BA-4B7E-BF18-3CE4B3A6717C}"/>
                </a:ext>
              </a:extLst>
            </p:cNvPr>
            <p:cNvCxnSpPr>
              <a:cxnSpLocks/>
              <a:stCxn id="380" idx="6"/>
              <a:endCxn id="348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25FF425-5950-4B76-A70E-03113F6BEE65}"/>
                </a:ext>
              </a:extLst>
            </p:cNvPr>
            <p:cNvCxnSpPr>
              <a:cxnSpLocks/>
              <a:endCxn id="380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7DD1E-CFA4-4472-B843-66A0725ED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A9CBC9C-9519-4C2C-A44C-5AB8D10EEC14}"/>
              </a:ext>
            </a:extLst>
          </p:cNvPr>
          <p:cNvSpPr txBox="1"/>
          <p:nvPr/>
        </p:nvSpPr>
        <p:spPr>
          <a:xfrm>
            <a:off x="1273146" y="1035808"/>
            <a:ext cx="98404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The goal of this project is to accurately predict the price of Bitcoin for the upcoming 7 days.</a:t>
            </a:r>
          </a:p>
          <a:p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We achieve this by: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Collecting historical prices data from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Binance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Storing the data in a dedicated database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Daily process: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Fetch the latest Bitcoin prices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Update the database with the new daily prices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Weekly process: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Rerun the prediction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Generate new forecasts for the next 7 days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Our prediction model utilizes ARIMA for forecasts.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This approach allows us to: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Adapt to the highly volatile nature of cryptocurrency markets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Provide investors with valuable insights and informed decision-making capabilities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0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B1E2486-6D5C-4317-99A0-B61659FF2AC0}"/>
              </a:ext>
            </a:extLst>
          </p:cNvPr>
          <p:cNvGrpSpPr/>
          <p:nvPr/>
        </p:nvGrpSpPr>
        <p:grpSpPr>
          <a:xfrm rot="5400000">
            <a:off x="-3010489" y="2753987"/>
            <a:ext cx="6904496" cy="1303536"/>
            <a:chOff x="-106856" y="4156895"/>
            <a:chExt cx="12313397" cy="232471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8CFDD3-8D3F-48B9-9DCD-8795A3B5BD4F}"/>
                </a:ext>
              </a:extLst>
            </p:cNvPr>
            <p:cNvCxnSpPr>
              <a:cxnSpLocks/>
              <a:stCxn id="254" idx="7"/>
              <a:endCxn id="252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DE08A2C-2744-4B6E-85B6-1E5475F01CFB}"/>
                </a:ext>
              </a:extLst>
            </p:cNvPr>
            <p:cNvCxnSpPr>
              <a:cxnSpLocks/>
              <a:stCxn id="252" idx="4"/>
              <a:endCxn id="274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6A6700A-FB3A-402E-BB7F-976DD1EEA541}"/>
                </a:ext>
              </a:extLst>
            </p:cNvPr>
            <p:cNvCxnSpPr>
              <a:cxnSpLocks/>
              <a:stCxn id="257" idx="2"/>
              <a:endCxn id="272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1868596-3166-4C40-A5D1-B0A408D7E3EF}"/>
                </a:ext>
              </a:extLst>
            </p:cNvPr>
            <p:cNvCxnSpPr>
              <a:cxnSpLocks/>
              <a:stCxn id="274" idx="5"/>
              <a:endCxn id="257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3C6052D-40CA-4EC9-A24C-7323FF928DBF}"/>
                </a:ext>
              </a:extLst>
            </p:cNvPr>
            <p:cNvCxnSpPr>
              <a:cxnSpLocks/>
              <a:stCxn id="252" idx="5"/>
              <a:endCxn id="273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EDD1A11-F63A-4EAB-906A-5D4302DC9EDD}"/>
                </a:ext>
              </a:extLst>
            </p:cNvPr>
            <p:cNvCxnSpPr>
              <a:cxnSpLocks/>
              <a:stCxn id="257" idx="0"/>
              <a:endCxn id="273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C9C6AC4-8827-4D07-B3A5-37F29B0A40C4}"/>
                </a:ext>
              </a:extLst>
            </p:cNvPr>
            <p:cNvCxnSpPr>
              <a:cxnSpLocks/>
              <a:stCxn id="274" idx="3"/>
              <a:endCxn id="272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5132A1D-ACE6-4B36-B5DA-382E7D10B2F8}"/>
                </a:ext>
              </a:extLst>
            </p:cNvPr>
            <p:cNvCxnSpPr>
              <a:cxnSpLocks/>
              <a:stCxn id="252" idx="6"/>
              <a:endCxn id="259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759A93E-C623-4E40-B645-F6801F8EB6D8}"/>
                </a:ext>
              </a:extLst>
            </p:cNvPr>
            <p:cNvCxnSpPr>
              <a:cxnSpLocks/>
              <a:stCxn id="257" idx="7"/>
              <a:endCxn id="259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AEFFE9-9318-46BA-A995-2C329AF95EE7}"/>
                </a:ext>
              </a:extLst>
            </p:cNvPr>
            <p:cNvCxnSpPr>
              <a:cxnSpLocks/>
              <a:stCxn id="274" idx="6"/>
              <a:endCxn id="273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D017744-BC3E-40C2-9762-F6A509C1C2B0}"/>
                </a:ext>
              </a:extLst>
            </p:cNvPr>
            <p:cNvCxnSpPr>
              <a:cxnSpLocks/>
              <a:stCxn id="256" idx="0"/>
              <a:endCxn id="272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9B76F1E-083A-4F5F-9266-D76745F5589C}"/>
                </a:ext>
              </a:extLst>
            </p:cNvPr>
            <p:cNvCxnSpPr>
              <a:cxnSpLocks/>
              <a:stCxn id="273" idx="6"/>
              <a:endCxn id="259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0C9F8A6-F14D-4090-8D41-CB8FDD858E88}"/>
                </a:ext>
              </a:extLst>
            </p:cNvPr>
            <p:cNvCxnSpPr>
              <a:cxnSpLocks/>
              <a:stCxn id="258" idx="0"/>
              <a:endCxn id="259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4570FE-5B8F-4570-86AC-E4B177C796D7}"/>
                </a:ext>
              </a:extLst>
            </p:cNvPr>
            <p:cNvCxnSpPr>
              <a:cxnSpLocks/>
              <a:stCxn id="261" idx="1"/>
              <a:endCxn id="259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469D72A-49A8-40BA-8850-8DD1B0ED0F4B}"/>
                </a:ext>
              </a:extLst>
            </p:cNvPr>
            <p:cNvCxnSpPr>
              <a:cxnSpLocks/>
              <a:stCxn id="261" idx="0"/>
              <a:endCxn id="260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3A7078-90EA-48F5-B9A0-1F7AAA6F3D7D}"/>
                </a:ext>
              </a:extLst>
            </p:cNvPr>
            <p:cNvCxnSpPr>
              <a:cxnSpLocks/>
              <a:stCxn id="260" idx="2"/>
              <a:endCxn id="259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A6EFDC-343A-4AE1-B8ED-19DD443EDB4C}"/>
                </a:ext>
              </a:extLst>
            </p:cNvPr>
            <p:cNvCxnSpPr>
              <a:cxnSpLocks/>
              <a:stCxn id="260" idx="7"/>
              <a:endCxn id="268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8C0652E-3F0B-44BE-A978-0934FE592C24}"/>
                </a:ext>
              </a:extLst>
            </p:cNvPr>
            <p:cNvCxnSpPr>
              <a:cxnSpLocks/>
              <a:stCxn id="260" idx="6"/>
              <a:endCxn id="267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D8B36E-5121-47C7-B5CE-E33B33447634}"/>
                </a:ext>
              </a:extLst>
            </p:cNvPr>
            <p:cNvCxnSpPr>
              <a:cxnSpLocks/>
              <a:stCxn id="267" idx="7"/>
              <a:endCxn id="268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8229037-B5FE-4979-96D5-DB3EE70AEF13}"/>
                </a:ext>
              </a:extLst>
            </p:cNvPr>
            <p:cNvCxnSpPr>
              <a:cxnSpLocks/>
              <a:stCxn id="253" idx="0"/>
              <a:endCxn id="252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7D0A6E0-823E-4756-9389-66335D20616D}"/>
                </a:ext>
              </a:extLst>
            </p:cNvPr>
            <p:cNvCxnSpPr>
              <a:cxnSpLocks/>
              <a:stCxn id="272" idx="2"/>
              <a:endCxn id="253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E4C0F76-6DBB-42F0-BB06-DB04FE261627}"/>
                </a:ext>
              </a:extLst>
            </p:cNvPr>
            <p:cNvCxnSpPr>
              <a:cxnSpLocks/>
              <a:stCxn id="256" idx="1"/>
              <a:endCxn id="253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9433C3-04EB-446A-91E3-762C0D94E1D4}"/>
                </a:ext>
              </a:extLst>
            </p:cNvPr>
            <p:cNvCxnSpPr>
              <a:cxnSpLocks/>
              <a:stCxn id="255" idx="7"/>
              <a:endCxn id="253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5EB2508-A340-4AF1-AD9A-1FA79DBADFE1}"/>
                </a:ext>
              </a:extLst>
            </p:cNvPr>
            <p:cNvCxnSpPr>
              <a:cxnSpLocks/>
              <a:stCxn id="254" idx="6"/>
              <a:endCxn id="253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BDE184-B3D4-4839-8F18-DCD615F4E3F4}"/>
                </a:ext>
              </a:extLst>
            </p:cNvPr>
            <p:cNvCxnSpPr>
              <a:cxnSpLocks/>
              <a:stCxn id="277" idx="7"/>
              <a:endCxn id="254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1137F77-880A-4882-8450-7C4D4D3D6202}"/>
                </a:ext>
              </a:extLst>
            </p:cNvPr>
            <p:cNvCxnSpPr>
              <a:cxnSpLocks/>
              <a:stCxn id="277" idx="6"/>
              <a:endCxn id="255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5780337-6668-4113-9E9C-04FF26A2045A}"/>
                </a:ext>
              </a:extLst>
            </p:cNvPr>
            <p:cNvCxnSpPr>
              <a:cxnSpLocks/>
              <a:stCxn id="277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793151-E8E7-470A-AA40-6C7275A07002}"/>
                </a:ext>
              </a:extLst>
            </p:cNvPr>
            <p:cNvCxnSpPr>
              <a:cxnSpLocks/>
              <a:stCxn id="255" idx="6"/>
              <a:endCxn id="256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ECF511C-C7DF-42C2-9C80-6401DB791CCC}"/>
                </a:ext>
              </a:extLst>
            </p:cNvPr>
            <p:cNvCxnSpPr>
              <a:cxnSpLocks/>
              <a:stCxn id="256" idx="6"/>
              <a:endCxn id="257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5A064AC-207D-4150-ADDD-F45FD8FC5A07}"/>
                </a:ext>
              </a:extLst>
            </p:cNvPr>
            <p:cNvCxnSpPr>
              <a:cxnSpLocks/>
              <a:stCxn id="258" idx="2"/>
              <a:endCxn id="257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DE9179-2BFC-4CCC-9B53-FF38E7AA859A}"/>
                </a:ext>
              </a:extLst>
            </p:cNvPr>
            <p:cNvCxnSpPr>
              <a:cxnSpLocks/>
              <a:endCxn id="257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4CD7014-109F-4977-8887-FF0FCD399306}"/>
                </a:ext>
              </a:extLst>
            </p:cNvPr>
            <p:cNvCxnSpPr>
              <a:cxnSpLocks/>
              <a:endCxn id="257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9B0F69-4102-4E58-9898-362E4BED7465}"/>
                </a:ext>
              </a:extLst>
            </p:cNvPr>
            <p:cNvCxnSpPr>
              <a:cxnSpLocks/>
              <a:endCxn id="258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AB064C9-C405-4A48-BA99-9B74B4E0F69C}"/>
                </a:ext>
              </a:extLst>
            </p:cNvPr>
            <p:cNvCxnSpPr>
              <a:cxnSpLocks/>
              <a:stCxn id="261" idx="2"/>
              <a:endCxn id="258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ADB3165-98FA-42DC-82F8-E1C0406E65B2}"/>
                </a:ext>
              </a:extLst>
            </p:cNvPr>
            <p:cNvCxnSpPr>
              <a:cxnSpLocks/>
              <a:stCxn id="261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24CB1ED-0359-4D6C-971E-AA22C595B630}"/>
                </a:ext>
              </a:extLst>
            </p:cNvPr>
            <p:cNvCxnSpPr>
              <a:cxnSpLocks/>
              <a:stCxn id="262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D3F06FA-C4C7-40A7-A667-EBDC40EDE941}"/>
                </a:ext>
              </a:extLst>
            </p:cNvPr>
            <p:cNvCxnSpPr>
              <a:cxnSpLocks/>
              <a:stCxn id="262" idx="2"/>
              <a:endCxn id="261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CD72D6-1628-4C0D-831D-74C4A74EF2E5}"/>
                </a:ext>
              </a:extLst>
            </p:cNvPr>
            <p:cNvCxnSpPr>
              <a:cxnSpLocks/>
              <a:stCxn id="267" idx="4"/>
              <a:endCxn id="262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C9B6A47-CD16-4372-A6DF-54B46AA2170C}"/>
                </a:ext>
              </a:extLst>
            </p:cNvPr>
            <p:cNvCxnSpPr>
              <a:cxnSpLocks/>
              <a:stCxn id="266" idx="3"/>
              <a:endCxn id="262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2AB4CC2-12C5-47F7-940B-FDE608C8110E}"/>
                </a:ext>
              </a:extLst>
            </p:cNvPr>
            <p:cNvCxnSpPr>
              <a:cxnSpLocks/>
              <a:stCxn id="266" idx="2"/>
              <a:endCxn id="267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DCBC7B-900F-4651-8FFF-0934DA191450}"/>
                </a:ext>
              </a:extLst>
            </p:cNvPr>
            <p:cNvCxnSpPr>
              <a:cxnSpLocks/>
              <a:stCxn id="266" idx="1"/>
              <a:endCxn id="268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1664A1-9F90-44DA-99BD-CC90A8BE94B0}"/>
                </a:ext>
              </a:extLst>
            </p:cNvPr>
            <p:cNvCxnSpPr>
              <a:cxnSpLocks/>
              <a:stCxn id="264" idx="1"/>
              <a:endCxn id="268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C589C42-46FA-4AF2-8D93-ABFED1984727}"/>
                </a:ext>
              </a:extLst>
            </p:cNvPr>
            <p:cNvCxnSpPr>
              <a:cxnSpLocks/>
              <a:stCxn id="264" idx="0"/>
              <a:endCxn id="265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E309CAC-C2E4-47E0-98EE-01CABEEF0BAB}"/>
                </a:ext>
              </a:extLst>
            </p:cNvPr>
            <p:cNvCxnSpPr>
              <a:cxnSpLocks/>
              <a:stCxn id="270" idx="0"/>
              <a:endCxn id="269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6D2E46-1F9C-4DF6-A7FE-2CCDC4917C63}"/>
                </a:ext>
              </a:extLst>
            </p:cNvPr>
            <p:cNvCxnSpPr>
              <a:cxnSpLocks/>
              <a:endCxn id="269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9F3D967-9B4D-4CF1-B347-75DFD8C88D29}"/>
                </a:ext>
              </a:extLst>
            </p:cNvPr>
            <p:cNvCxnSpPr>
              <a:cxnSpLocks/>
              <a:endCxn id="270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B08033A-0D96-4AF8-BAE6-191187853DB3}"/>
                </a:ext>
              </a:extLst>
            </p:cNvPr>
            <p:cNvCxnSpPr>
              <a:cxnSpLocks/>
              <a:endCxn id="271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DF28E0-4062-4E03-A21B-D57868B8CCC2}"/>
                </a:ext>
              </a:extLst>
            </p:cNvPr>
            <p:cNvCxnSpPr>
              <a:cxnSpLocks/>
              <a:stCxn id="271" idx="3"/>
              <a:endCxn id="263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792EA31-E377-48CE-896F-C1E3AB0EB691}"/>
                </a:ext>
              </a:extLst>
            </p:cNvPr>
            <p:cNvCxnSpPr>
              <a:cxnSpLocks/>
              <a:stCxn id="271" idx="1"/>
              <a:endCxn id="264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6CF1921-3576-46A4-BBAE-40875448CF9A}"/>
                </a:ext>
              </a:extLst>
            </p:cNvPr>
            <p:cNvCxnSpPr>
              <a:cxnSpLocks/>
              <a:stCxn id="270" idx="2"/>
              <a:endCxn id="264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02E6602-0EAE-4EA2-A2A2-E1256CD208AF}"/>
                </a:ext>
              </a:extLst>
            </p:cNvPr>
            <p:cNvCxnSpPr>
              <a:cxnSpLocks/>
              <a:stCxn id="269" idx="3"/>
              <a:endCxn id="264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422647F-118F-4FA5-AC8B-5D9121135908}"/>
                </a:ext>
              </a:extLst>
            </p:cNvPr>
            <p:cNvCxnSpPr>
              <a:cxnSpLocks/>
              <a:stCxn id="269" idx="2"/>
              <a:endCxn id="265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0B67662-73C5-4DBA-A5C4-EF73B46AC9F9}"/>
                </a:ext>
              </a:extLst>
            </p:cNvPr>
            <p:cNvCxnSpPr>
              <a:cxnSpLocks/>
              <a:stCxn id="265" idx="1"/>
              <a:endCxn id="268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6FB2FFC-B2F9-4475-A861-CBDB83DBEBB6}"/>
                </a:ext>
              </a:extLst>
            </p:cNvPr>
            <p:cNvCxnSpPr>
              <a:cxnSpLocks/>
              <a:stCxn id="264" idx="2"/>
              <a:endCxn id="266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2E154A6-A0F6-416B-B951-B3BCFDC3C221}"/>
                </a:ext>
              </a:extLst>
            </p:cNvPr>
            <p:cNvCxnSpPr>
              <a:cxnSpLocks/>
              <a:stCxn id="263" idx="1"/>
              <a:endCxn id="266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F4B986-E5B7-4D80-A90E-F06074F96078}"/>
                </a:ext>
              </a:extLst>
            </p:cNvPr>
            <p:cNvCxnSpPr>
              <a:cxnSpLocks/>
              <a:stCxn id="266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264D5A2-7401-4A9E-82A7-94794E9F4014}"/>
                </a:ext>
              </a:extLst>
            </p:cNvPr>
            <p:cNvCxnSpPr>
              <a:cxnSpLocks/>
              <a:stCxn id="262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045E857-BDF7-49E3-B78A-995D575F63EF}"/>
                </a:ext>
              </a:extLst>
            </p:cNvPr>
            <p:cNvCxnSpPr>
              <a:cxnSpLocks/>
              <a:stCxn id="263" idx="7"/>
              <a:endCxn id="264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C5B167D-3A70-46F4-9C22-61C3222A9B7F}"/>
                </a:ext>
              </a:extLst>
            </p:cNvPr>
            <p:cNvCxnSpPr>
              <a:cxnSpLocks/>
              <a:stCxn id="261" idx="7"/>
              <a:endCxn id="267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395B799-5D1D-4AAA-8650-70F2C8B0BFBC}"/>
                </a:ext>
              </a:extLst>
            </p:cNvPr>
            <p:cNvCxnSpPr>
              <a:cxnSpLocks/>
              <a:stCxn id="271" idx="7"/>
              <a:endCxn id="270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D98510-ADB3-4503-835F-4AFDCE7B8005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E4E644C-5E70-4D21-9B97-948CC04187F7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0BED893-C32F-477D-92E7-11B2B39D931C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C13752F-79C7-4DFF-A3BC-785002A431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33F4A3B-969E-49C9-8A21-AFFB0CEB715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8AC24CD-3496-41FD-B063-04CAA860AB1C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74DBB6D-AD6D-41FC-8CE5-41F803EA00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1D1CBC4-3219-47B7-84CB-6C82DE430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BB40006-A56C-4DB7-9458-4DF22A8FEED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9E2C47-F46D-4B3D-B625-8C1F93726B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5ED644E-79F8-42A5-BFEF-02CA9CDF0FA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63F2E6-7D34-485D-8FBA-6A15D460B6D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38BFA5F-FC7C-467B-9899-F4A3E3622B6D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7DEFC0D-CB42-4B49-93CE-F9A700B8737F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1B45338-D514-4610-B4E8-9CD6E1160907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9BC65E9-6EFC-4A48-8361-C3E53ED3B6B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7AA1F71-2580-47EC-BD8D-A5C6886701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5FE1B76-FE49-45F2-8E0C-4072E474AAC8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FED7F88-A69F-4272-85EB-4E94699B027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5AE1369-2F95-4142-B99C-C507BA77B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80E0E65-9AB5-4E68-8C7F-2839AB372F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B8055319-84D6-490E-AE79-BF90B29C1FA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91ED6DB-1E31-43FD-B9AF-02F05D63D3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1E0C6D4-1F12-4994-8B42-878A44BDFC3F}"/>
                </a:ext>
              </a:extLst>
            </p:cNvPr>
            <p:cNvCxnSpPr>
              <a:cxnSpLocks/>
              <a:stCxn id="274" idx="2"/>
              <a:endCxn id="253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13F7E6F-4E9C-4069-93D0-82C9AC765762}"/>
                </a:ext>
              </a:extLst>
            </p:cNvPr>
            <p:cNvCxnSpPr>
              <a:cxnSpLocks/>
              <a:stCxn id="254" idx="4"/>
              <a:endCxn id="255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258F2B1-B912-4999-9B94-EBCEE4AAC2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EE73AEA-D458-4A9E-816B-0635F1DAB0CE}"/>
                </a:ext>
              </a:extLst>
            </p:cNvPr>
            <p:cNvCxnSpPr>
              <a:cxnSpLocks/>
              <a:stCxn id="277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1772180-FBD7-4E16-9F0A-7C213C404B8C}"/>
                </a:ext>
              </a:extLst>
            </p:cNvPr>
            <p:cNvCxnSpPr>
              <a:cxnSpLocks/>
              <a:stCxn id="277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5408C6B-3C8F-42F3-90DF-272C834A35BA}"/>
                </a:ext>
              </a:extLst>
            </p:cNvPr>
            <p:cNvCxnSpPr>
              <a:cxnSpLocks/>
              <a:stCxn id="277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7207DA9-F84E-4A76-B434-A160BE29F167}"/>
                </a:ext>
              </a:extLst>
            </p:cNvPr>
            <p:cNvCxnSpPr>
              <a:cxnSpLocks/>
              <a:endCxn id="254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9C55384-93D7-405E-8771-4548FB1EDD89}"/>
                </a:ext>
              </a:extLst>
            </p:cNvPr>
            <p:cNvCxnSpPr>
              <a:cxnSpLocks/>
              <a:endCxn id="261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96CC90C-7C1A-4A82-9CB4-21080734AE04}"/>
                </a:ext>
              </a:extLst>
            </p:cNvPr>
            <p:cNvCxnSpPr>
              <a:cxnSpLocks/>
              <a:stCxn id="254" idx="1"/>
              <a:endCxn id="284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A54ED78-749E-4072-9277-D321E3347619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53A39B0-0BD3-476A-9570-DFA200653C38}"/>
                </a:ext>
              </a:extLst>
            </p:cNvPr>
            <p:cNvCxnSpPr>
              <a:cxnSpLocks/>
              <a:stCxn id="284" idx="6"/>
              <a:endCxn id="252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BD8D7A7-7109-452B-AD52-50FE83299DDF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7E61FE5-7795-4DB3-963D-6D903F4493E6}"/>
              </a:ext>
            </a:extLst>
          </p:cNvPr>
          <p:cNvGrpSpPr/>
          <p:nvPr/>
        </p:nvGrpSpPr>
        <p:grpSpPr>
          <a:xfrm rot="16200000">
            <a:off x="8134365" y="2800480"/>
            <a:ext cx="6904496" cy="1303536"/>
            <a:chOff x="-106856" y="4156895"/>
            <a:chExt cx="12313397" cy="2324710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9A55A40-3116-43A7-BADE-DBA808EC53EB}"/>
                </a:ext>
              </a:extLst>
            </p:cNvPr>
            <p:cNvCxnSpPr>
              <a:cxnSpLocks/>
              <a:stCxn id="350" idx="7"/>
              <a:endCxn id="348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BC20C8-6C57-44BB-9AE1-16A1ACF58CD8}"/>
                </a:ext>
              </a:extLst>
            </p:cNvPr>
            <p:cNvCxnSpPr>
              <a:cxnSpLocks/>
              <a:stCxn id="348" idx="4"/>
              <a:endCxn id="370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62CF5B2-D36F-4E6D-BD17-A6D0D5BC0933}"/>
                </a:ext>
              </a:extLst>
            </p:cNvPr>
            <p:cNvCxnSpPr>
              <a:cxnSpLocks/>
              <a:stCxn id="353" idx="2"/>
              <a:endCxn id="368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15D50A1-5F14-420A-9DE4-892B15387B19}"/>
                </a:ext>
              </a:extLst>
            </p:cNvPr>
            <p:cNvCxnSpPr>
              <a:cxnSpLocks/>
              <a:stCxn id="370" idx="5"/>
              <a:endCxn id="353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48DF82B-0F05-4404-93FB-E111F681A440}"/>
                </a:ext>
              </a:extLst>
            </p:cNvPr>
            <p:cNvCxnSpPr>
              <a:cxnSpLocks/>
              <a:stCxn id="348" idx="5"/>
              <a:endCxn id="369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94D01ED-7EC8-421C-A309-ED0956955927}"/>
                </a:ext>
              </a:extLst>
            </p:cNvPr>
            <p:cNvCxnSpPr>
              <a:cxnSpLocks/>
              <a:stCxn id="353" idx="0"/>
              <a:endCxn id="369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5C6250B-E025-4B96-B7E9-88EA61CC06EA}"/>
                </a:ext>
              </a:extLst>
            </p:cNvPr>
            <p:cNvCxnSpPr>
              <a:cxnSpLocks/>
              <a:stCxn id="370" idx="3"/>
              <a:endCxn id="368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1C1288B-67FB-49FF-A8C2-F4A6EDE2C85D}"/>
                </a:ext>
              </a:extLst>
            </p:cNvPr>
            <p:cNvCxnSpPr>
              <a:cxnSpLocks/>
              <a:stCxn id="348" idx="6"/>
              <a:endCxn id="355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B18791C-F129-4472-A50C-F90E67014B90}"/>
                </a:ext>
              </a:extLst>
            </p:cNvPr>
            <p:cNvCxnSpPr>
              <a:cxnSpLocks/>
              <a:stCxn id="353" idx="7"/>
              <a:endCxn id="355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1431A7D-5B06-40D2-BC64-45BFAD59B258}"/>
                </a:ext>
              </a:extLst>
            </p:cNvPr>
            <p:cNvCxnSpPr>
              <a:cxnSpLocks/>
              <a:stCxn id="370" idx="6"/>
              <a:endCxn id="369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8822443-7985-4884-B922-12B4390F9F69}"/>
                </a:ext>
              </a:extLst>
            </p:cNvPr>
            <p:cNvCxnSpPr>
              <a:cxnSpLocks/>
              <a:stCxn id="352" idx="0"/>
              <a:endCxn id="368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1E92569-DFE3-41BF-A676-ACCE6D00BD9E}"/>
                </a:ext>
              </a:extLst>
            </p:cNvPr>
            <p:cNvCxnSpPr>
              <a:cxnSpLocks/>
              <a:stCxn id="369" idx="6"/>
              <a:endCxn id="355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9B545A8-C114-4117-9294-75A189766BE9}"/>
                </a:ext>
              </a:extLst>
            </p:cNvPr>
            <p:cNvCxnSpPr>
              <a:cxnSpLocks/>
              <a:stCxn id="354" idx="0"/>
              <a:endCxn id="355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FD09968-F3AF-4AB4-B815-5DD62F7F0DD7}"/>
                </a:ext>
              </a:extLst>
            </p:cNvPr>
            <p:cNvCxnSpPr>
              <a:cxnSpLocks/>
              <a:stCxn id="357" idx="1"/>
              <a:endCxn id="355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A084C56-3215-4E45-9BFF-B6BCF9AB3557}"/>
                </a:ext>
              </a:extLst>
            </p:cNvPr>
            <p:cNvCxnSpPr>
              <a:cxnSpLocks/>
              <a:stCxn id="357" idx="0"/>
              <a:endCxn id="356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022899B-0E3F-4D8B-A343-E92206D0C733}"/>
                </a:ext>
              </a:extLst>
            </p:cNvPr>
            <p:cNvCxnSpPr>
              <a:cxnSpLocks/>
              <a:stCxn id="356" idx="2"/>
              <a:endCxn id="355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9442137-4820-4211-803D-534BC33DDA6D}"/>
                </a:ext>
              </a:extLst>
            </p:cNvPr>
            <p:cNvCxnSpPr>
              <a:cxnSpLocks/>
              <a:stCxn id="356" idx="7"/>
              <a:endCxn id="364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A91E758-E61B-4FC5-85F2-830C55C63540}"/>
                </a:ext>
              </a:extLst>
            </p:cNvPr>
            <p:cNvCxnSpPr>
              <a:cxnSpLocks/>
              <a:stCxn id="356" idx="6"/>
              <a:endCxn id="363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F1B301F-987F-40B4-86D6-B769488A25B2}"/>
                </a:ext>
              </a:extLst>
            </p:cNvPr>
            <p:cNvCxnSpPr>
              <a:cxnSpLocks/>
              <a:stCxn id="363" idx="7"/>
              <a:endCxn id="364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04870BD-6092-4EC0-8B7E-D94190868DF7}"/>
                </a:ext>
              </a:extLst>
            </p:cNvPr>
            <p:cNvCxnSpPr>
              <a:cxnSpLocks/>
              <a:stCxn id="349" idx="0"/>
              <a:endCxn id="348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3076458-46DB-4F1C-B4C1-273292CA4985}"/>
                </a:ext>
              </a:extLst>
            </p:cNvPr>
            <p:cNvCxnSpPr>
              <a:cxnSpLocks/>
              <a:stCxn id="368" idx="2"/>
              <a:endCxn id="349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C304275C-7CFB-4BFB-A2E7-F7D7449B38B0}"/>
                </a:ext>
              </a:extLst>
            </p:cNvPr>
            <p:cNvCxnSpPr>
              <a:cxnSpLocks/>
              <a:stCxn id="352" idx="1"/>
              <a:endCxn id="349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AEFD43D-89EB-4BD1-B203-AE3F9F31DED0}"/>
                </a:ext>
              </a:extLst>
            </p:cNvPr>
            <p:cNvCxnSpPr>
              <a:cxnSpLocks/>
              <a:stCxn id="351" idx="7"/>
              <a:endCxn id="349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AA43E3C-3D48-467A-A166-5BFC1E172B49}"/>
                </a:ext>
              </a:extLst>
            </p:cNvPr>
            <p:cNvCxnSpPr>
              <a:cxnSpLocks/>
              <a:stCxn id="350" idx="6"/>
              <a:endCxn id="349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D240B1-A337-4D6F-8E47-2C805F51E9F9}"/>
                </a:ext>
              </a:extLst>
            </p:cNvPr>
            <p:cNvCxnSpPr>
              <a:cxnSpLocks/>
              <a:stCxn id="373" idx="7"/>
              <a:endCxn id="350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026CBB3D-CA08-4FD0-A2E6-D10D27B6545E}"/>
                </a:ext>
              </a:extLst>
            </p:cNvPr>
            <p:cNvCxnSpPr>
              <a:cxnSpLocks/>
              <a:stCxn id="373" idx="6"/>
              <a:endCxn id="351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313F9D03-C862-41F5-8725-DDA7A6B660C4}"/>
                </a:ext>
              </a:extLst>
            </p:cNvPr>
            <p:cNvCxnSpPr>
              <a:cxnSpLocks/>
              <a:stCxn id="373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D3C4416-E531-4B87-8CFE-2CA38450F6C1}"/>
                </a:ext>
              </a:extLst>
            </p:cNvPr>
            <p:cNvCxnSpPr>
              <a:cxnSpLocks/>
              <a:stCxn id="351" idx="6"/>
              <a:endCxn id="352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80CE607-6BA7-4705-8CC1-0C8BEAAB1CAA}"/>
                </a:ext>
              </a:extLst>
            </p:cNvPr>
            <p:cNvCxnSpPr>
              <a:cxnSpLocks/>
              <a:stCxn id="352" idx="6"/>
              <a:endCxn id="353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D95244B-4DD5-4369-BF77-F18CC864DCF0}"/>
                </a:ext>
              </a:extLst>
            </p:cNvPr>
            <p:cNvCxnSpPr>
              <a:cxnSpLocks/>
              <a:stCxn id="354" idx="2"/>
              <a:endCxn id="353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74C9A1E-21E0-48C2-9A3A-F764EAC907E1}"/>
                </a:ext>
              </a:extLst>
            </p:cNvPr>
            <p:cNvCxnSpPr>
              <a:cxnSpLocks/>
              <a:endCxn id="353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75FBBA3-E63A-4E64-B3E4-76A649E5A606}"/>
                </a:ext>
              </a:extLst>
            </p:cNvPr>
            <p:cNvCxnSpPr>
              <a:cxnSpLocks/>
              <a:endCxn id="353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137845B-594E-4CAA-9480-BDA1C44C7C8A}"/>
                </a:ext>
              </a:extLst>
            </p:cNvPr>
            <p:cNvCxnSpPr>
              <a:cxnSpLocks/>
              <a:endCxn id="354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5BA3D27-F60C-43AA-8E38-CE0DEC097AA3}"/>
                </a:ext>
              </a:extLst>
            </p:cNvPr>
            <p:cNvCxnSpPr>
              <a:cxnSpLocks/>
              <a:stCxn id="357" idx="2"/>
              <a:endCxn id="354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771417-3458-43AF-9245-3B7DFEC33929}"/>
                </a:ext>
              </a:extLst>
            </p:cNvPr>
            <p:cNvCxnSpPr>
              <a:cxnSpLocks/>
              <a:stCxn id="357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DA9C1C1-B1DE-42DF-8CC4-FD9C8EC1AA2A}"/>
                </a:ext>
              </a:extLst>
            </p:cNvPr>
            <p:cNvCxnSpPr>
              <a:cxnSpLocks/>
              <a:stCxn id="358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E04D319-1D62-4BAF-AA75-6A0640621801}"/>
                </a:ext>
              </a:extLst>
            </p:cNvPr>
            <p:cNvCxnSpPr>
              <a:cxnSpLocks/>
              <a:stCxn id="358" idx="2"/>
              <a:endCxn id="357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FE16B69-1BC8-40A0-A69E-650B8B442FC8}"/>
                </a:ext>
              </a:extLst>
            </p:cNvPr>
            <p:cNvCxnSpPr>
              <a:cxnSpLocks/>
              <a:stCxn id="363" idx="4"/>
              <a:endCxn id="358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4D7D3BB-EF2B-4778-A6CE-9C09903690C9}"/>
                </a:ext>
              </a:extLst>
            </p:cNvPr>
            <p:cNvCxnSpPr>
              <a:cxnSpLocks/>
              <a:stCxn id="362" idx="3"/>
              <a:endCxn id="358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0B9BFD9-A764-4191-A4D7-0041CF5E5C55}"/>
                </a:ext>
              </a:extLst>
            </p:cNvPr>
            <p:cNvCxnSpPr>
              <a:cxnSpLocks/>
              <a:stCxn id="362" idx="2"/>
              <a:endCxn id="363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6666E11-31CC-4E3B-ABA5-CEE9A1A39627}"/>
                </a:ext>
              </a:extLst>
            </p:cNvPr>
            <p:cNvCxnSpPr>
              <a:cxnSpLocks/>
              <a:stCxn id="362" idx="1"/>
              <a:endCxn id="364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6078E39-D5D8-4C17-98AD-67DD33274C2E}"/>
                </a:ext>
              </a:extLst>
            </p:cNvPr>
            <p:cNvCxnSpPr>
              <a:cxnSpLocks/>
              <a:stCxn id="360" idx="1"/>
              <a:endCxn id="364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DF623D-C796-49DA-8A33-F781316AACCA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351B872-EE15-422A-A8F7-6E5312DC62AD}"/>
                </a:ext>
              </a:extLst>
            </p:cNvPr>
            <p:cNvCxnSpPr>
              <a:cxnSpLocks/>
              <a:stCxn id="366" idx="0"/>
              <a:endCxn id="365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B03120B-9499-4F49-A5E1-B524FA57EE48}"/>
                </a:ext>
              </a:extLst>
            </p:cNvPr>
            <p:cNvCxnSpPr>
              <a:cxnSpLocks/>
              <a:endCxn id="365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D983083-0E7D-475E-8739-3DE4CCE73A16}"/>
                </a:ext>
              </a:extLst>
            </p:cNvPr>
            <p:cNvCxnSpPr>
              <a:cxnSpLocks/>
              <a:endCxn id="366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2F68CDE-683B-46B5-82E0-6FF3DEF71F49}"/>
                </a:ext>
              </a:extLst>
            </p:cNvPr>
            <p:cNvCxnSpPr>
              <a:cxnSpLocks/>
              <a:endCxn id="367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A64BFF7-D6BE-46A8-AE36-936BFBF4A639}"/>
                </a:ext>
              </a:extLst>
            </p:cNvPr>
            <p:cNvCxnSpPr>
              <a:cxnSpLocks/>
              <a:stCxn id="367" idx="3"/>
              <a:endCxn id="359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435A58C-79E3-445C-8BD1-2F29D626FA85}"/>
                </a:ext>
              </a:extLst>
            </p:cNvPr>
            <p:cNvCxnSpPr>
              <a:cxnSpLocks/>
              <a:stCxn id="367" idx="1"/>
              <a:endCxn id="360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8E4CBC3-8678-457B-94F2-827243B71B5B}"/>
                </a:ext>
              </a:extLst>
            </p:cNvPr>
            <p:cNvCxnSpPr>
              <a:cxnSpLocks/>
              <a:stCxn id="366" idx="2"/>
              <a:endCxn id="360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AFD3C6A-A962-48C5-AA08-9B4D5F3734A6}"/>
                </a:ext>
              </a:extLst>
            </p:cNvPr>
            <p:cNvCxnSpPr>
              <a:cxnSpLocks/>
              <a:stCxn id="365" idx="3"/>
              <a:endCxn id="360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96AC39A-D74C-4075-BA77-1086AF7165C5}"/>
                </a:ext>
              </a:extLst>
            </p:cNvPr>
            <p:cNvCxnSpPr>
              <a:cxnSpLocks/>
              <a:stCxn id="365" idx="2"/>
              <a:endCxn id="361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E9CF8B0-DC79-42F8-A779-FC9B9FAACF94}"/>
                </a:ext>
              </a:extLst>
            </p:cNvPr>
            <p:cNvCxnSpPr>
              <a:cxnSpLocks/>
              <a:stCxn id="361" idx="1"/>
              <a:endCxn id="364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CE5996F-990D-403E-8FF4-988F08CB6BD8}"/>
                </a:ext>
              </a:extLst>
            </p:cNvPr>
            <p:cNvCxnSpPr>
              <a:cxnSpLocks/>
              <a:stCxn id="360" idx="2"/>
              <a:endCxn id="362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6F6F799-019F-4FD3-9941-63F24A98E21C}"/>
                </a:ext>
              </a:extLst>
            </p:cNvPr>
            <p:cNvCxnSpPr>
              <a:cxnSpLocks/>
              <a:stCxn id="359" idx="1"/>
              <a:endCxn id="362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D6A6071-3FAD-4CEB-8FCE-A4E44A0B6F6D}"/>
                </a:ext>
              </a:extLst>
            </p:cNvPr>
            <p:cNvCxnSpPr>
              <a:cxnSpLocks/>
              <a:stCxn id="362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4B491F5-CF54-4055-AB55-87A1D3AF55CF}"/>
                </a:ext>
              </a:extLst>
            </p:cNvPr>
            <p:cNvCxnSpPr>
              <a:cxnSpLocks/>
              <a:stCxn id="358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EB498DC8-2E8C-4A80-8352-22C26142D191}"/>
                </a:ext>
              </a:extLst>
            </p:cNvPr>
            <p:cNvCxnSpPr>
              <a:cxnSpLocks/>
              <a:stCxn id="359" idx="7"/>
              <a:endCxn id="360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6043F03-E02C-445F-81FD-06436EF321EC}"/>
                </a:ext>
              </a:extLst>
            </p:cNvPr>
            <p:cNvCxnSpPr>
              <a:cxnSpLocks/>
              <a:stCxn id="357" idx="7"/>
              <a:endCxn id="363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D04966A-6860-4BD6-A7BC-589DC73CE057}"/>
                </a:ext>
              </a:extLst>
            </p:cNvPr>
            <p:cNvCxnSpPr>
              <a:cxnSpLocks/>
              <a:stCxn id="367" idx="7"/>
              <a:endCxn id="366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A18F23E-B933-4E33-88CE-FDB321D1CC02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7EA665B-06CA-4753-93D1-60C92AE24913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29BDDED-7862-4F99-92F8-A229FA9A2FFD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5C2273B9-C32F-41E3-B52F-AA0C818DF32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C682D79C-623E-4313-9CC6-F89B7F15F9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3460E05A-31C9-4CF2-A89D-7DD155E3838F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95052FA1-4022-4027-A897-93478C34DE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5F52A5-BECB-4F2A-81DC-9AEDD233D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7DEA215-A670-4307-8C84-62E5227E858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6E8FE48-3ACD-47F7-AF7D-D26BF09314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35CD1D7-4303-4181-8B36-16D50460719D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9C986CA-A3F0-4A90-975D-CBFED7A96478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9043D65-A5CA-493C-B596-04ADFAE9F03F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83D471F-8440-46F1-962B-DBDBE67DF38D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127AC2C-EE34-438F-9757-7EB77D7A3BD5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E9C02D6-4622-4B21-BC9C-F3A32BC9F067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8067D17-73B5-4B79-9E18-88CA5401F9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8672B18-56A5-4232-A3A5-58BD27C0454E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FB72DE7-15BD-47AB-AD80-BEF44DD68A43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3F4F44D7-7EC1-4B69-9CD5-E6AF7928E6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96813B92-4498-4930-AA14-5A7D5172C4C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852ED40-3D25-4102-82EF-00D8F4DDEEC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92AF3E1-A3C1-46FB-8983-AFB2AEF341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CB657F66-D85B-45AA-B2B5-201961F027F1}"/>
                </a:ext>
              </a:extLst>
            </p:cNvPr>
            <p:cNvCxnSpPr>
              <a:cxnSpLocks/>
              <a:stCxn id="370" idx="2"/>
              <a:endCxn id="349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669C3E6-A566-4614-A544-F0D0C3F1BCB7}"/>
                </a:ext>
              </a:extLst>
            </p:cNvPr>
            <p:cNvCxnSpPr>
              <a:cxnSpLocks/>
              <a:stCxn id="350" idx="4"/>
              <a:endCxn id="351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BCD81B7-490B-4F31-B5BA-A6C37B65A1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B674D53-56D5-49CA-B0A8-004595274ACE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194C545D-3510-4298-B53D-0DC455E55EE2}"/>
                </a:ext>
              </a:extLst>
            </p:cNvPr>
            <p:cNvCxnSpPr>
              <a:cxnSpLocks/>
              <a:stCxn id="373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F7F00ED-DE4D-4B61-A87F-EEACDD3C255B}"/>
                </a:ext>
              </a:extLst>
            </p:cNvPr>
            <p:cNvCxnSpPr>
              <a:cxnSpLocks/>
              <a:stCxn id="373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2438A4B-2F19-4723-B463-92C59B11CF65}"/>
                </a:ext>
              </a:extLst>
            </p:cNvPr>
            <p:cNvCxnSpPr>
              <a:cxnSpLocks/>
              <a:endCxn id="350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DE4641F-06C1-4972-AB85-C3E0E55CB7D6}"/>
                </a:ext>
              </a:extLst>
            </p:cNvPr>
            <p:cNvCxnSpPr>
              <a:cxnSpLocks/>
              <a:endCxn id="357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C71A0BF-DB28-4EE7-BCE0-28C1EE7AFE8B}"/>
                </a:ext>
              </a:extLst>
            </p:cNvPr>
            <p:cNvCxnSpPr>
              <a:cxnSpLocks/>
              <a:stCxn id="350" idx="1"/>
              <a:endCxn id="380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25040BC-E62C-482F-B52E-B114A0DFCB5E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2E9FDF5-17BA-4B7E-BF18-3CE4B3A6717C}"/>
                </a:ext>
              </a:extLst>
            </p:cNvPr>
            <p:cNvCxnSpPr>
              <a:cxnSpLocks/>
              <a:stCxn id="380" idx="6"/>
              <a:endCxn id="348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25FF425-5950-4B76-A70E-03113F6BEE65}"/>
                </a:ext>
              </a:extLst>
            </p:cNvPr>
            <p:cNvCxnSpPr>
              <a:cxnSpLocks/>
              <a:endCxn id="380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7DD1E-CFA4-4472-B843-66A0725ED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Technologies Used</a:t>
            </a:r>
            <a:endParaRPr lang="ko-KR" altLang="en-US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A9CBC9C-9519-4C2C-A44C-5AB8D10EEC14}"/>
              </a:ext>
            </a:extLst>
          </p:cNvPr>
          <p:cNvSpPr txBox="1"/>
          <p:nvPr/>
        </p:nvSpPr>
        <p:spPr>
          <a:xfrm>
            <a:off x="1273146" y="1035808"/>
            <a:ext cx="45389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Database Engine : PostgreSQL</a:t>
            </a: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API: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FastAPI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Scheduling: Apache Airflow</a:t>
            </a: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Containerization: Docker</a:t>
            </a:r>
          </a:p>
          <a:p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4128C-4DDB-AEA5-1D2D-9B3158696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71" y="1361699"/>
            <a:ext cx="880974" cy="90850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8FD077-A6A4-1946-2756-FCD0FF1FE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614" y="3812973"/>
            <a:ext cx="1550504" cy="59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5719B7-FB64-4F10-025E-674F9F0F5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607" y="5217417"/>
            <a:ext cx="2098680" cy="53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stAPI">
            <a:extLst>
              <a:ext uri="{FF2B5EF4-FFF2-40B4-BE49-F238E27FC236}">
                <a16:creationId xmlns:a16="http://schemas.microsoft.com/office/drawing/2014/main" id="{118A6A0D-30EB-2397-A4D8-7ABA66BB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91" y="2551016"/>
            <a:ext cx="2329124" cy="8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60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F41D1EE-6DA2-4F8B-A3F7-DAD0166ACA82}"/>
              </a:ext>
            </a:extLst>
          </p:cNvPr>
          <p:cNvGrpSpPr/>
          <p:nvPr/>
        </p:nvGrpSpPr>
        <p:grpSpPr>
          <a:xfrm>
            <a:off x="6416470" y="2857630"/>
            <a:ext cx="5020949" cy="1245301"/>
            <a:chOff x="6416470" y="2857630"/>
            <a:chExt cx="5020949" cy="12453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416470" y="2857630"/>
              <a:ext cx="502094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416473" y="3518156"/>
              <a:ext cx="502089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cs typeface="Arial" pitchFamily="34" charset="0"/>
                </a:rPr>
                <a:t>Project Structure</a:t>
              </a:r>
              <a:endParaRPr lang="ko-KR" altLang="en-US" sz="3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73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B1E2486-6D5C-4317-99A0-B61659FF2AC0}"/>
              </a:ext>
            </a:extLst>
          </p:cNvPr>
          <p:cNvGrpSpPr/>
          <p:nvPr/>
        </p:nvGrpSpPr>
        <p:grpSpPr>
          <a:xfrm rot="5400000">
            <a:off x="-3010489" y="2753987"/>
            <a:ext cx="6904496" cy="1303536"/>
            <a:chOff x="-106856" y="4156895"/>
            <a:chExt cx="12313397" cy="232471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8CFDD3-8D3F-48B9-9DCD-8795A3B5BD4F}"/>
                </a:ext>
              </a:extLst>
            </p:cNvPr>
            <p:cNvCxnSpPr>
              <a:cxnSpLocks/>
              <a:stCxn id="254" idx="7"/>
              <a:endCxn id="252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DE08A2C-2744-4B6E-85B6-1E5475F01CFB}"/>
                </a:ext>
              </a:extLst>
            </p:cNvPr>
            <p:cNvCxnSpPr>
              <a:cxnSpLocks/>
              <a:stCxn id="252" idx="4"/>
              <a:endCxn id="274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6A6700A-FB3A-402E-BB7F-976DD1EEA541}"/>
                </a:ext>
              </a:extLst>
            </p:cNvPr>
            <p:cNvCxnSpPr>
              <a:cxnSpLocks/>
              <a:stCxn id="257" idx="2"/>
              <a:endCxn id="272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1868596-3166-4C40-A5D1-B0A408D7E3EF}"/>
                </a:ext>
              </a:extLst>
            </p:cNvPr>
            <p:cNvCxnSpPr>
              <a:cxnSpLocks/>
              <a:stCxn id="274" idx="5"/>
              <a:endCxn id="257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3C6052D-40CA-4EC9-A24C-7323FF928DBF}"/>
                </a:ext>
              </a:extLst>
            </p:cNvPr>
            <p:cNvCxnSpPr>
              <a:cxnSpLocks/>
              <a:stCxn id="252" idx="5"/>
              <a:endCxn id="273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EDD1A11-F63A-4EAB-906A-5D4302DC9EDD}"/>
                </a:ext>
              </a:extLst>
            </p:cNvPr>
            <p:cNvCxnSpPr>
              <a:cxnSpLocks/>
              <a:stCxn id="257" idx="0"/>
              <a:endCxn id="273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C9C6AC4-8827-4D07-B3A5-37F29B0A40C4}"/>
                </a:ext>
              </a:extLst>
            </p:cNvPr>
            <p:cNvCxnSpPr>
              <a:cxnSpLocks/>
              <a:stCxn id="274" idx="3"/>
              <a:endCxn id="272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5132A1D-ACE6-4B36-B5DA-382E7D10B2F8}"/>
                </a:ext>
              </a:extLst>
            </p:cNvPr>
            <p:cNvCxnSpPr>
              <a:cxnSpLocks/>
              <a:stCxn id="252" idx="6"/>
              <a:endCxn id="259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759A93E-C623-4E40-B645-F6801F8EB6D8}"/>
                </a:ext>
              </a:extLst>
            </p:cNvPr>
            <p:cNvCxnSpPr>
              <a:cxnSpLocks/>
              <a:stCxn id="257" idx="7"/>
              <a:endCxn id="259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AEFFE9-9318-46BA-A995-2C329AF95EE7}"/>
                </a:ext>
              </a:extLst>
            </p:cNvPr>
            <p:cNvCxnSpPr>
              <a:cxnSpLocks/>
              <a:stCxn id="274" idx="6"/>
              <a:endCxn id="273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D017744-BC3E-40C2-9762-F6A509C1C2B0}"/>
                </a:ext>
              </a:extLst>
            </p:cNvPr>
            <p:cNvCxnSpPr>
              <a:cxnSpLocks/>
              <a:stCxn id="256" idx="0"/>
              <a:endCxn id="272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9B76F1E-083A-4F5F-9266-D76745F5589C}"/>
                </a:ext>
              </a:extLst>
            </p:cNvPr>
            <p:cNvCxnSpPr>
              <a:cxnSpLocks/>
              <a:stCxn id="273" idx="6"/>
              <a:endCxn id="259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0C9F8A6-F14D-4090-8D41-CB8FDD858E88}"/>
                </a:ext>
              </a:extLst>
            </p:cNvPr>
            <p:cNvCxnSpPr>
              <a:cxnSpLocks/>
              <a:stCxn id="258" idx="0"/>
              <a:endCxn id="259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4570FE-5B8F-4570-86AC-E4B177C796D7}"/>
                </a:ext>
              </a:extLst>
            </p:cNvPr>
            <p:cNvCxnSpPr>
              <a:cxnSpLocks/>
              <a:stCxn id="261" idx="1"/>
              <a:endCxn id="259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469D72A-49A8-40BA-8850-8DD1B0ED0F4B}"/>
                </a:ext>
              </a:extLst>
            </p:cNvPr>
            <p:cNvCxnSpPr>
              <a:cxnSpLocks/>
              <a:stCxn id="261" idx="0"/>
              <a:endCxn id="260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3A7078-90EA-48F5-B9A0-1F7AAA6F3D7D}"/>
                </a:ext>
              </a:extLst>
            </p:cNvPr>
            <p:cNvCxnSpPr>
              <a:cxnSpLocks/>
              <a:stCxn id="260" idx="2"/>
              <a:endCxn id="259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A6EFDC-343A-4AE1-B8ED-19DD443EDB4C}"/>
                </a:ext>
              </a:extLst>
            </p:cNvPr>
            <p:cNvCxnSpPr>
              <a:cxnSpLocks/>
              <a:stCxn id="260" idx="7"/>
              <a:endCxn id="268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8C0652E-3F0B-44BE-A978-0934FE592C24}"/>
                </a:ext>
              </a:extLst>
            </p:cNvPr>
            <p:cNvCxnSpPr>
              <a:cxnSpLocks/>
              <a:stCxn id="260" idx="6"/>
              <a:endCxn id="267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D8B36E-5121-47C7-B5CE-E33B33447634}"/>
                </a:ext>
              </a:extLst>
            </p:cNvPr>
            <p:cNvCxnSpPr>
              <a:cxnSpLocks/>
              <a:stCxn id="267" idx="7"/>
              <a:endCxn id="268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8229037-B5FE-4979-96D5-DB3EE70AEF13}"/>
                </a:ext>
              </a:extLst>
            </p:cNvPr>
            <p:cNvCxnSpPr>
              <a:cxnSpLocks/>
              <a:stCxn id="253" idx="0"/>
              <a:endCxn id="252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7D0A6E0-823E-4756-9389-66335D20616D}"/>
                </a:ext>
              </a:extLst>
            </p:cNvPr>
            <p:cNvCxnSpPr>
              <a:cxnSpLocks/>
              <a:stCxn id="272" idx="2"/>
              <a:endCxn id="253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E4C0F76-6DBB-42F0-BB06-DB04FE261627}"/>
                </a:ext>
              </a:extLst>
            </p:cNvPr>
            <p:cNvCxnSpPr>
              <a:cxnSpLocks/>
              <a:stCxn id="256" idx="1"/>
              <a:endCxn id="253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9433C3-04EB-446A-91E3-762C0D94E1D4}"/>
                </a:ext>
              </a:extLst>
            </p:cNvPr>
            <p:cNvCxnSpPr>
              <a:cxnSpLocks/>
              <a:stCxn id="255" idx="7"/>
              <a:endCxn id="253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5EB2508-A340-4AF1-AD9A-1FA79DBADFE1}"/>
                </a:ext>
              </a:extLst>
            </p:cNvPr>
            <p:cNvCxnSpPr>
              <a:cxnSpLocks/>
              <a:stCxn id="254" idx="6"/>
              <a:endCxn id="253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BDE184-B3D4-4839-8F18-DCD615F4E3F4}"/>
                </a:ext>
              </a:extLst>
            </p:cNvPr>
            <p:cNvCxnSpPr>
              <a:cxnSpLocks/>
              <a:stCxn id="277" idx="7"/>
              <a:endCxn id="254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1137F77-880A-4882-8450-7C4D4D3D6202}"/>
                </a:ext>
              </a:extLst>
            </p:cNvPr>
            <p:cNvCxnSpPr>
              <a:cxnSpLocks/>
              <a:stCxn id="277" idx="6"/>
              <a:endCxn id="255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5780337-6668-4113-9E9C-04FF26A2045A}"/>
                </a:ext>
              </a:extLst>
            </p:cNvPr>
            <p:cNvCxnSpPr>
              <a:cxnSpLocks/>
              <a:stCxn id="277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793151-E8E7-470A-AA40-6C7275A07002}"/>
                </a:ext>
              </a:extLst>
            </p:cNvPr>
            <p:cNvCxnSpPr>
              <a:cxnSpLocks/>
              <a:stCxn id="255" idx="6"/>
              <a:endCxn id="256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ECF511C-C7DF-42C2-9C80-6401DB791CCC}"/>
                </a:ext>
              </a:extLst>
            </p:cNvPr>
            <p:cNvCxnSpPr>
              <a:cxnSpLocks/>
              <a:stCxn id="256" idx="6"/>
              <a:endCxn id="257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5A064AC-207D-4150-ADDD-F45FD8FC5A07}"/>
                </a:ext>
              </a:extLst>
            </p:cNvPr>
            <p:cNvCxnSpPr>
              <a:cxnSpLocks/>
              <a:stCxn id="258" idx="2"/>
              <a:endCxn id="257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DE9179-2BFC-4CCC-9B53-FF38E7AA859A}"/>
                </a:ext>
              </a:extLst>
            </p:cNvPr>
            <p:cNvCxnSpPr>
              <a:cxnSpLocks/>
              <a:endCxn id="257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4CD7014-109F-4977-8887-FF0FCD399306}"/>
                </a:ext>
              </a:extLst>
            </p:cNvPr>
            <p:cNvCxnSpPr>
              <a:cxnSpLocks/>
              <a:endCxn id="257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9B0F69-4102-4E58-9898-362E4BED7465}"/>
                </a:ext>
              </a:extLst>
            </p:cNvPr>
            <p:cNvCxnSpPr>
              <a:cxnSpLocks/>
              <a:endCxn id="258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AB064C9-C405-4A48-BA99-9B74B4E0F69C}"/>
                </a:ext>
              </a:extLst>
            </p:cNvPr>
            <p:cNvCxnSpPr>
              <a:cxnSpLocks/>
              <a:stCxn id="261" idx="2"/>
              <a:endCxn id="258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ADB3165-98FA-42DC-82F8-E1C0406E65B2}"/>
                </a:ext>
              </a:extLst>
            </p:cNvPr>
            <p:cNvCxnSpPr>
              <a:cxnSpLocks/>
              <a:stCxn id="261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24CB1ED-0359-4D6C-971E-AA22C595B630}"/>
                </a:ext>
              </a:extLst>
            </p:cNvPr>
            <p:cNvCxnSpPr>
              <a:cxnSpLocks/>
              <a:stCxn id="262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D3F06FA-C4C7-40A7-A667-EBDC40EDE941}"/>
                </a:ext>
              </a:extLst>
            </p:cNvPr>
            <p:cNvCxnSpPr>
              <a:cxnSpLocks/>
              <a:stCxn id="262" idx="2"/>
              <a:endCxn id="261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CD72D6-1628-4C0D-831D-74C4A74EF2E5}"/>
                </a:ext>
              </a:extLst>
            </p:cNvPr>
            <p:cNvCxnSpPr>
              <a:cxnSpLocks/>
              <a:stCxn id="267" idx="4"/>
              <a:endCxn id="262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C9B6A47-CD16-4372-A6DF-54B46AA2170C}"/>
                </a:ext>
              </a:extLst>
            </p:cNvPr>
            <p:cNvCxnSpPr>
              <a:cxnSpLocks/>
              <a:stCxn id="266" idx="3"/>
              <a:endCxn id="262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2AB4CC2-12C5-47F7-940B-FDE608C8110E}"/>
                </a:ext>
              </a:extLst>
            </p:cNvPr>
            <p:cNvCxnSpPr>
              <a:cxnSpLocks/>
              <a:stCxn id="266" idx="2"/>
              <a:endCxn id="267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DCBC7B-900F-4651-8FFF-0934DA191450}"/>
                </a:ext>
              </a:extLst>
            </p:cNvPr>
            <p:cNvCxnSpPr>
              <a:cxnSpLocks/>
              <a:stCxn id="266" idx="1"/>
              <a:endCxn id="268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1664A1-9F90-44DA-99BD-CC90A8BE94B0}"/>
                </a:ext>
              </a:extLst>
            </p:cNvPr>
            <p:cNvCxnSpPr>
              <a:cxnSpLocks/>
              <a:stCxn id="264" idx="1"/>
              <a:endCxn id="268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C589C42-46FA-4AF2-8D93-ABFED1984727}"/>
                </a:ext>
              </a:extLst>
            </p:cNvPr>
            <p:cNvCxnSpPr>
              <a:cxnSpLocks/>
              <a:stCxn id="264" idx="0"/>
              <a:endCxn id="265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E309CAC-C2E4-47E0-98EE-01CABEEF0BAB}"/>
                </a:ext>
              </a:extLst>
            </p:cNvPr>
            <p:cNvCxnSpPr>
              <a:cxnSpLocks/>
              <a:stCxn id="270" idx="0"/>
              <a:endCxn id="269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6D2E46-1F9C-4DF6-A7FE-2CCDC4917C63}"/>
                </a:ext>
              </a:extLst>
            </p:cNvPr>
            <p:cNvCxnSpPr>
              <a:cxnSpLocks/>
              <a:endCxn id="269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9F3D967-9B4D-4CF1-B347-75DFD8C88D29}"/>
                </a:ext>
              </a:extLst>
            </p:cNvPr>
            <p:cNvCxnSpPr>
              <a:cxnSpLocks/>
              <a:endCxn id="270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B08033A-0D96-4AF8-BAE6-191187853DB3}"/>
                </a:ext>
              </a:extLst>
            </p:cNvPr>
            <p:cNvCxnSpPr>
              <a:cxnSpLocks/>
              <a:endCxn id="271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DF28E0-4062-4E03-A21B-D57868B8CCC2}"/>
                </a:ext>
              </a:extLst>
            </p:cNvPr>
            <p:cNvCxnSpPr>
              <a:cxnSpLocks/>
              <a:stCxn id="271" idx="3"/>
              <a:endCxn id="263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792EA31-E377-48CE-896F-C1E3AB0EB691}"/>
                </a:ext>
              </a:extLst>
            </p:cNvPr>
            <p:cNvCxnSpPr>
              <a:cxnSpLocks/>
              <a:stCxn id="271" idx="1"/>
              <a:endCxn id="264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6CF1921-3576-46A4-BBAE-40875448CF9A}"/>
                </a:ext>
              </a:extLst>
            </p:cNvPr>
            <p:cNvCxnSpPr>
              <a:cxnSpLocks/>
              <a:stCxn id="270" idx="2"/>
              <a:endCxn id="264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02E6602-0EAE-4EA2-A2A2-E1256CD208AF}"/>
                </a:ext>
              </a:extLst>
            </p:cNvPr>
            <p:cNvCxnSpPr>
              <a:cxnSpLocks/>
              <a:stCxn id="269" idx="3"/>
              <a:endCxn id="264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422647F-118F-4FA5-AC8B-5D9121135908}"/>
                </a:ext>
              </a:extLst>
            </p:cNvPr>
            <p:cNvCxnSpPr>
              <a:cxnSpLocks/>
              <a:stCxn id="269" idx="2"/>
              <a:endCxn id="265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0B67662-73C5-4DBA-A5C4-EF73B46AC9F9}"/>
                </a:ext>
              </a:extLst>
            </p:cNvPr>
            <p:cNvCxnSpPr>
              <a:cxnSpLocks/>
              <a:stCxn id="265" idx="1"/>
              <a:endCxn id="268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6FB2FFC-B2F9-4475-A861-CBDB83DBEBB6}"/>
                </a:ext>
              </a:extLst>
            </p:cNvPr>
            <p:cNvCxnSpPr>
              <a:cxnSpLocks/>
              <a:stCxn id="264" idx="2"/>
              <a:endCxn id="266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2E154A6-A0F6-416B-B951-B3BCFDC3C221}"/>
                </a:ext>
              </a:extLst>
            </p:cNvPr>
            <p:cNvCxnSpPr>
              <a:cxnSpLocks/>
              <a:stCxn id="263" idx="1"/>
              <a:endCxn id="266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F4B986-E5B7-4D80-A90E-F06074F96078}"/>
                </a:ext>
              </a:extLst>
            </p:cNvPr>
            <p:cNvCxnSpPr>
              <a:cxnSpLocks/>
              <a:stCxn id="266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264D5A2-7401-4A9E-82A7-94794E9F4014}"/>
                </a:ext>
              </a:extLst>
            </p:cNvPr>
            <p:cNvCxnSpPr>
              <a:cxnSpLocks/>
              <a:stCxn id="262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045E857-BDF7-49E3-B78A-995D575F63EF}"/>
                </a:ext>
              </a:extLst>
            </p:cNvPr>
            <p:cNvCxnSpPr>
              <a:cxnSpLocks/>
              <a:stCxn id="263" idx="7"/>
              <a:endCxn id="264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C5B167D-3A70-46F4-9C22-61C3222A9B7F}"/>
                </a:ext>
              </a:extLst>
            </p:cNvPr>
            <p:cNvCxnSpPr>
              <a:cxnSpLocks/>
              <a:stCxn id="261" idx="7"/>
              <a:endCxn id="267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395B799-5D1D-4AAA-8650-70F2C8B0BFBC}"/>
                </a:ext>
              </a:extLst>
            </p:cNvPr>
            <p:cNvCxnSpPr>
              <a:cxnSpLocks/>
              <a:stCxn id="271" idx="7"/>
              <a:endCxn id="270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D98510-ADB3-4503-835F-4AFDCE7B8005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E4E644C-5E70-4D21-9B97-948CC04187F7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0BED893-C32F-477D-92E7-11B2B39D931C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C13752F-79C7-4DFF-A3BC-785002A431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33F4A3B-969E-49C9-8A21-AFFB0CEB715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8AC24CD-3496-41FD-B063-04CAA860AB1C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74DBB6D-AD6D-41FC-8CE5-41F803EA00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1D1CBC4-3219-47B7-84CB-6C82DE430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BB40006-A56C-4DB7-9458-4DF22A8FEED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9E2C47-F46D-4B3D-B625-8C1F93726B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5ED644E-79F8-42A5-BFEF-02CA9CDF0FA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63F2E6-7D34-485D-8FBA-6A15D460B6D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38BFA5F-FC7C-467B-9899-F4A3E3622B6D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7DEFC0D-CB42-4B49-93CE-F9A700B8737F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1B45338-D514-4610-B4E8-9CD6E1160907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9BC65E9-6EFC-4A48-8361-C3E53ED3B6B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7AA1F71-2580-47EC-BD8D-A5C6886701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5FE1B76-FE49-45F2-8E0C-4072E474AAC8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FED7F88-A69F-4272-85EB-4E94699B027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5AE1369-2F95-4142-B99C-C507BA77B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80E0E65-9AB5-4E68-8C7F-2839AB372F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B8055319-84D6-490E-AE79-BF90B29C1FA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91ED6DB-1E31-43FD-B9AF-02F05D63D3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1E0C6D4-1F12-4994-8B42-878A44BDFC3F}"/>
                </a:ext>
              </a:extLst>
            </p:cNvPr>
            <p:cNvCxnSpPr>
              <a:cxnSpLocks/>
              <a:stCxn id="274" idx="2"/>
              <a:endCxn id="253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13F7E6F-4E9C-4069-93D0-82C9AC765762}"/>
                </a:ext>
              </a:extLst>
            </p:cNvPr>
            <p:cNvCxnSpPr>
              <a:cxnSpLocks/>
              <a:stCxn id="254" idx="4"/>
              <a:endCxn id="255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258F2B1-B912-4999-9B94-EBCEE4AAC2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EE73AEA-D458-4A9E-816B-0635F1DAB0CE}"/>
                </a:ext>
              </a:extLst>
            </p:cNvPr>
            <p:cNvCxnSpPr>
              <a:cxnSpLocks/>
              <a:stCxn id="277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1772180-FBD7-4E16-9F0A-7C213C404B8C}"/>
                </a:ext>
              </a:extLst>
            </p:cNvPr>
            <p:cNvCxnSpPr>
              <a:cxnSpLocks/>
              <a:stCxn id="277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5408C6B-3C8F-42F3-90DF-272C834A35BA}"/>
                </a:ext>
              </a:extLst>
            </p:cNvPr>
            <p:cNvCxnSpPr>
              <a:cxnSpLocks/>
              <a:stCxn id="277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7207DA9-F84E-4A76-B434-A160BE29F167}"/>
                </a:ext>
              </a:extLst>
            </p:cNvPr>
            <p:cNvCxnSpPr>
              <a:cxnSpLocks/>
              <a:endCxn id="254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9C55384-93D7-405E-8771-4548FB1EDD89}"/>
                </a:ext>
              </a:extLst>
            </p:cNvPr>
            <p:cNvCxnSpPr>
              <a:cxnSpLocks/>
              <a:endCxn id="261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96CC90C-7C1A-4A82-9CB4-21080734AE04}"/>
                </a:ext>
              </a:extLst>
            </p:cNvPr>
            <p:cNvCxnSpPr>
              <a:cxnSpLocks/>
              <a:stCxn id="254" idx="1"/>
              <a:endCxn id="284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A54ED78-749E-4072-9277-D321E3347619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53A39B0-0BD3-476A-9570-DFA200653C38}"/>
                </a:ext>
              </a:extLst>
            </p:cNvPr>
            <p:cNvCxnSpPr>
              <a:cxnSpLocks/>
              <a:stCxn id="284" idx="6"/>
              <a:endCxn id="252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BD8D7A7-7109-452B-AD52-50FE83299DDF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7E61FE5-7795-4DB3-963D-6D903F4493E6}"/>
              </a:ext>
            </a:extLst>
          </p:cNvPr>
          <p:cNvGrpSpPr/>
          <p:nvPr/>
        </p:nvGrpSpPr>
        <p:grpSpPr>
          <a:xfrm rot="16200000">
            <a:off x="8134365" y="2800480"/>
            <a:ext cx="6904496" cy="1303536"/>
            <a:chOff x="-106856" y="4156895"/>
            <a:chExt cx="12313397" cy="2324710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9A55A40-3116-43A7-BADE-DBA808EC53EB}"/>
                </a:ext>
              </a:extLst>
            </p:cNvPr>
            <p:cNvCxnSpPr>
              <a:cxnSpLocks/>
              <a:stCxn id="350" idx="7"/>
              <a:endCxn id="348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BC20C8-6C57-44BB-9AE1-16A1ACF58CD8}"/>
                </a:ext>
              </a:extLst>
            </p:cNvPr>
            <p:cNvCxnSpPr>
              <a:cxnSpLocks/>
              <a:stCxn id="348" idx="4"/>
              <a:endCxn id="370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62CF5B2-D36F-4E6D-BD17-A6D0D5BC0933}"/>
                </a:ext>
              </a:extLst>
            </p:cNvPr>
            <p:cNvCxnSpPr>
              <a:cxnSpLocks/>
              <a:stCxn id="353" idx="2"/>
              <a:endCxn id="368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15D50A1-5F14-420A-9DE4-892B15387B19}"/>
                </a:ext>
              </a:extLst>
            </p:cNvPr>
            <p:cNvCxnSpPr>
              <a:cxnSpLocks/>
              <a:stCxn id="370" idx="5"/>
              <a:endCxn id="353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48DF82B-0F05-4404-93FB-E111F681A440}"/>
                </a:ext>
              </a:extLst>
            </p:cNvPr>
            <p:cNvCxnSpPr>
              <a:cxnSpLocks/>
              <a:stCxn id="348" idx="5"/>
              <a:endCxn id="369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94D01ED-7EC8-421C-A309-ED0956955927}"/>
                </a:ext>
              </a:extLst>
            </p:cNvPr>
            <p:cNvCxnSpPr>
              <a:cxnSpLocks/>
              <a:stCxn id="353" idx="0"/>
              <a:endCxn id="369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5C6250B-E025-4B96-B7E9-88EA61CC06EA}"/>
                </a:ext>
              </a:extLst>
            </p:cNvPr>
            <p:cNvCxnSpPr>
              <a:cxnSpLocks/>
              <a:stCxn id="370" idx="3"/>
              <a:endCxn id="368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1C1288B-67FB-49FF-A8C2-F4A6EDE2C85D}"/>
                </a:ext>
              </a:extLst>
            </p:cNvPr>
            <p:cNvCxnSpPr>
              <a:cxnSpLocks/>
              <a:stCxn id="348" idx="6"/>
              <a:endCxn id="355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B18791C-F129-4472-A50C-F90E67014B90}"/>
                </a:ext>
              </a:extLst>
            </p:cNvPr>
            <p:cNvCxnSpPr>
              <a:cxnSpLocks/>
              <a:stCxn id="353" idx="7"/>
              <a:endCxn id="355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1431A7D-5B06-40D2-BC64-45BFAD59B258}"/>
                </a:ext>
              </a:extLst>
            </p:cNvPr>
            <p:cNvCxnSpPr>
              <a:cxnSpLocks/>
              <a:stCxn id="370" idx="6"/>
              <a:endCxn id="369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8822443-7985-4884-B922-12B4390F9F69}"/>
                </a:ext>
              </a:extLst>
            </p:cNvPr>
            <p:cNvCxnSpPr>
              <a:cxnSpLocks/>
              <a:stCxn id="352" idx="0"/>
              <a:endCxn id="368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1E92569-DFE3-41BF-A676-ACCE6D00BD9E}"/>
                </a:ext>
              </a:extLst>
            </p:cNvPr>
            <p:cNvCxnSpPr>
              <a:cxnSpLocks/>
              <a:stCxn id="369" idx="6"/>
              <a:endCxn id="355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9B545A8-C114-4117-9294-75A189766BE9}"/>
                </a:ext>
              </a:extLst>
            </p:cNvPr>
            <p:cNvCxnSpPr>
              <a:cxnSpLocks/>
              <a:stCxn id="354" idx="0"/>
              <a:endCxn id="355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FD09968-F3AF-4AB4-B815-5DD62F7F0DD7}"/>
                </a:ext>
              </a:extLst>
            </p:cNvPr>
            <p:cNvCxnSpPr>
              <a:cxnSpLocks/>
              <a:stCxn id="357" idx="1"/>
              <a:endCxn id="355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A084C56-3215-4E45-9BFF-B6BCF9AB3557}"/>
                </a:ext>
              </a:extLst>
            </p:cNvPr>
            <p:cNvCxnSpPr>
              <a:cxnSpLocks/>
              <a:stCxn id="357" idx="0"/>
              <a:endCxn id="356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022899B-0E3F-4D8B-A343-E92206D0C733}"/>
                </a:ext>
              </a:extLst>
            </p:cNvPr>
            <p:cNvCxnSpPr>
              <a:cxnSpLocks/>
              <a:stCxn id="356" idx="2"/>
              <a:endCxn id="355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9442137-4820-4211-803D-534BC33DDA6D}"/>
                </a:ext>
              </a:extLst>
            </p:cNvPr>
            <p:cNvCxnSpPr>
              <a:cxnSpLocks/>
              <a:stCxn id="356" idx="7"/>
              <a:endCxn id="364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A91E758-E61B-4FC5-85F2-830C55C63540}"/>
                </a:ext>
              </a:extLst>
            </p:cNvPr>
            <p:cNvCxnSpPr>
              <a:cxnSpLocks/>
              <a:stCxn id="356" idx="6"/>
              <a:endCxn id="363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F1B301F-987F-40B4-86D6-B769488A25B2}"/>
                </a:ext>
              </a:extLst>
            </p:cNvPr>
            <p:cNvCxnSpPr>
              <a:cxnSpLocks/>
              <a:stCxn id="363" idx="7"/>
              <a:endCxn id="364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04870BD-6092-4EC0-8B7E-D94190868DF7}"/>
                </a:ext>
              </a:extLst>
            </p:cNvPr>
            <p:cNvCxnSpPr>
              <a:cxnSpLocks/>
              <a:stCxn id="349" idx="0"/>
              <a:endCxn id="348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3076458-46DB-4F1C-B4C1-273292CA4985}"/>
                </a:ext>
              </a:extLst>
            </p:cNvPr>
            <p:cNvCxnSpPr>
              <a:cxnSpLocks/>
              <a:stCxn id="368" idx="2"/>
              <a:endCxn id="349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C304275C-7CFB-4BFB-A2E7-F7D7449B38B0}"/>
                </a:ext>
              </a:extLst>
            </p:cNvPr>
            <p:cNvCxnSpPr>
              <a:cxnSpLocks/>
              <a:stCxn id="352" idx="1"/>
              <a:endCxn id="349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AEFD43D-89EB-4BD1-B203-AE3F9F31DED0}"/>
                </a:ext>
              </a:extLst>
            </p:cNvPr>
            <p:cNvCxnSpPr>
              <a:cxnSpLocks/>
              <a:stCxn id="351" idx="7"/>
              <a:endCxn id="349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AA43E3C-3D48-467A-A166-5BFC1E172B49}"/>
                </a:ext>
              </a:extLst>
            </p:cNvPr>
            <p:cNvCxnSpPr>
              <a:cxnSpLocks/>
              <a:stCxn id="350" idx="6"/>
              <a:endCxn id="349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D240B1-A337-4D6F-8E47-2C805F51E9F9}"/>
                </a:ext>
              </a:extLst>
            </p:cNvPr>
            <p:cNvCxnSpPr>
              <a:cxnSpLocks/>
              <a:stCxn id="373" idx="7"/>
              <a:endCxn id="350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026CBB3D-CA08-4FD0-A2E6-D10D27B6545E}"/>
                </a:ext>
              </a:extLst>
            </p:cNvPr>
            <p:cNvCxnSpPr>
              <a:cxnSpLocks/>
              <a:stCxn id="373" idx="6"/>
              <a:endCxn id="351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313F9D03-C862-41F5-8725-DDA7A6B660C4}"/>
                </a:ext>
              </a:extLst>
            </p:cNvPr>
            <p:cNvCxnSpPr>
              <a:cxnSpLocks/>
              <a:stCxn id="373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D3C4416-E531-4B87-8CFE-2CA38450F6C1}"/>
                </a:ext>
              </a:extLst>
            </p:cNvPr>
            <p:cNvCxnSpPr>
              <a:cxnSpLocks/>
              <a:stCxn id="351" idx="6"/>
              <a:endCxn id="352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80CE607-6BA7-4705-8CC1-0C8BEAAB1CAA}"/>
                </a:ext>
              </a:extLst>
            </p:cNvPr>
            <p:cNvCxnSpPr>
              <a:cxnSpLocks/>
              <a:stCxn id="352" idx="6"/>
              <a:endCxn id="353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D95244B-4DD5-4369-BF77-F18CC864DCF0}"/>
                </a:ext>
              </a:extLst>
            </p:cNvPr>
            <p:cNvCxnSpPr>
              <a:cxnSpLocks/>
              <a:stCxn id="354" idx="2"/>
              <a:endCxn id="353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74C9A1E-21E0-48C2-9A3A-F764EAC907E1}"/>
                </a:ext>
              </a:extLst>
            </p:cNvPr>
            <p:cNvCxnSpPr>
              <a:cxnSpLocks/>
              <a:endCxn id="353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75FBBA3-E63A-4E64-B3E4-76A649E5A606}"/>
                </a:ext>
              </a:extLst>
            </p:cNvPr>
            <p:cNvCxnSpPr>
              <a:cxnSpLocks/>
              <a:endCxn id="353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137845B-594E-4CAA-9480-BDA1C44C7C8A}"/>
                </a:ext>
              </a:extLst>
            </p:cNvPr>
            <p:cNvCxnSpPr>
              <a:cxnSpLocks/>
              <a:endCxn id="354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5BA3D27-F60C-43AA-8E38-CE0DEC097AA3}"/>
                </a:ext>
              </a:extLst>
            </p:cNvPr>
            <p:cNvCxnSpPr>
              <a:cxnSpLocks/>
              <a:stCxn id="357" idx="2"/>
              <a:endCxn id="354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771417-3458-43AF-9245-3B7DFEC33929}"/>
                </a:ext>
              </a:extLst>
            </p:cNvPr>
            <p:cNvCxnSpPr>
              <a:cxnSpLocks/>
              <a:stCxn id="357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DA9C1C1-B1DE-42DF-8CC4-FD9C8EC1AA2A}"/>
                </a:ext>
              </a:extLst>
            </p:cNvPr>
            <p:cNvCxnSpPr>
              <a:cxnSpLocks/>
              <a:stCxn id="358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E04D319-1D62-4BAF-AA75-6A0640621801}"/>
                </a:ext>
              </a:extLst>
            </p:cNvPr>
            <p:cNvCxnSpPr>
              <a:cxnSpLocks/>
              <a:stCxn id="358" idx="2"/>
              <a:endCxn id="357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FE16B69-1BC8-40A0-A69E-650B8B442FC8}"/>
                </a:ext>
              </a:extLst>
            </p:cNvPr>
            <p:cNvCxnSpPr>
              <a:cxnSpLocks/>
              <a:stCxn id="363" idx="4"/>
              <a:endCxn id="358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4D7D3BB-EF2B-4778-A6CE-9C09903690C9}"/>
                </a:ext>
              </a:extLst>
            </p:cNvPr>
            <p:cNvCxnSpPr>
              <a:cxnSpLocks/>
              <a:stCxn id="362" idx="3"/>
              <a:endCxn id="358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0B9BFD9-A764-4191-A4D7-0041CF5E5C55}"/>
                </a:ext>
              </a:extLst>
            </p:cNvPr>
            <p:cNvCxnSpPr>
              <a:cxnSpLocks/>
              <a:stCxn id="362" idx="2"/>
              <a:endCxn id="363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6666E11-31CC-4E3B-ABA5-CEE9A1A39627}"/>
                </a:ext>
              </a:extLst>
            </p:cNvPr>
            <p:cNvCxnSpPr>
              <a:cxnSpLocks/>
              <a:stCxn id="362" idx="1"/>
              <a:endCxn id="364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6078E39-D5D8-4C17-98AD-67DD33274C2E}"/>
                </a:ext>
              </a:extLst>
            </p:cNvPr>
            <p:cNvCxnSpPr>
              <a:cxnSpLocks/>
              <a:stCxn id="360" idx="1"/>
              <a:endCxn id="364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DF623D-C796-49DA-8A33-F781316AACCA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351B872-EE15-422A-A8F7-6E5312DC62AD}"/>
                </a:ext>
              </a:extLst>
            </p:cNvPr>
            <p:cNvCxnSpPr>
              <a:cxnSpLocks/>
              <a:stCxn id="366" idx="0"/>
              <a:endCxn id="365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B03120B-9499-4F49-A5E1-B524FA57EE48}"/>
                </a:ext>
              </a:extLst>
            </p:cNvPr>
            <p:cNvCxnSpPr>
              <a:cxnSpLocks/>
              <a:endCxn id="365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D983083-0E7D-475E-8739-3DE4CCE73A16}"/>
                </a:ext>
              </a:extLst>
            </p:cNvPr>
            <p:cNvCxnSpPr>
              <a:cxnSpLocks/>
              <a:endCxn id="366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2F68CDE-683B-46B5-82E0-6FF3DEF71F49}"/>
                </a:ext>
              </a:extLst>
            </p:cNvPr>
            <p:cNvCxnSpPr>
              <a:cxnSpLocks/>
              <a:endCxn id="367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A64BFF7-D6BE-46A8-AE36-936BFBF4A639}"/>
                </a:ext>
              </a:extLst>
            </p:cNvPr>
            <p:cNvCxnSpPr>
              <a:cxnSpLocks/>
              <a:stCxn id="367" idx="3"/>
              <a:endCxn id="359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435A58C-79E3-445C-8BD1-2F29D626FA85}"/>
                </a:ext>
              </a:extLst>
            </p:cNvPr>
            <p:cNvCxnSpPr>
              <a:cxnSpLocks/>
              <a:stCxn id="367" idx="1"/>
              <a:endCxn id="360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8E4CBC3-8678-457B-94F2-827243B71B5B}"/>
                </a:ext>
              </a:extLst>
            </p:cNvPr>
            <p:cNvCxnSpPr>
              <a:cxnSpLocks/>
              <a:stCxn id="366" idx="2"/>
              <a:endCxn id="360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AFD3C6A-A962-48C5-AA08-9B4D5F3734A6}"/>
                </a:ext>
              </a:extLst>
            </p:cNvPr>
            <p:cNvCxnSpPr>
              <a:cxnSpLocks/>
              <a:stCxn id="365" idx="3"/>
              <a:endCxn id="360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96AC39A-D74C-4075-BA77-1086AF7165C5}"/>
                </a:ext>
              </a:extLst>
            </p:cNvPr>
            <p:cNvCxnSpPr>
              <a:cxnSpLocks/>
              <a:stCxn id="365" idx="2"/>
              <a:endCxn id="361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E9CF8B0-DC79-42F8-A779-FC9B9FAACF94}"/>
                </a:ext>
              </a:extLst>
            </p:cNvPr>
            <p:cNvCxnSpPr>
              <a:cxnSpLocks/>
              <a:stCxn id="361" idx="1"/>
              <a:endCxn id="364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CE5996F-990D-403E-8FF4-988F08CB6BD8}"/>
                </a:ext>
              </a:extLst>
            </p:cNvPr>
            <p:cNvCxnSpPr>
              <a:cxnSpLocks/>
              <a:stCxn id="360" idx="2"/>
              <a:endCxn id="362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6F6F799-019F-4FD3-9941-63F24A98E21C}"/>
                </a:ext>
              </a:extLst>
            </p:cNvPr>
            <p:cNvCxnSpPr>
              <a:cxnSpLocks/>
              <a:stCxn id="359" idx="1"/>
              <a:endCxn id="362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D6A6071-3FAD-4CEB-8FCE-A4E44A0B6F6D}"/>
                </a:ext>
              </a:extLst>
            </p:cNvPr>
            <p:cNvCxnSpPr>
              <a:cxnSpLocks/>
              <a:stCxn id="362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4B491F5-CF54-4055-AB55-87A1D3AF55CF}"/>
                </a:ext>
              </a:extLst>
            </p:cNvPr>
            <p:cNvCxnSpPr>
              <a:cxnSpLocks/>
              <a:stCxn id="358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EB498DC8-2E8C-4A80-8352-22C26142D191}"/>
                </a:ext>
              </a:extLst>
            </p:cNvPr>
            <p:cNvCxnSpPr>
              <a:cxnSpLocks/>
              <a:stCxn id="359" idx="7"/>
              <a:endCxn id="360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6043F03-E02C-445F-81FD-06436EF321EC}"/>
                </a:ext>
              </a:extLst>
            </p:cNvPr>
            <p:cNvCxnSpPr>
              <a:cxnSpLocks/>
              <a:stCxn id="357" idx="7"/>
              <a:endCxn id="363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D04966A-6860-4BD6-A7BC-589DC73CE057}"/>
                </a:ext>
              </a:extLst>
            </p:cNvPr>
            <p:cNvCxnSpPr>
              <a:cxnSpLocks/>
              <a:stCxn id="367" idx="7"/>
              <a:endCxn id="366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A18F23E-B933-4E33-88CE-FDB321D1CC02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7EA665B-06CA-4753-93D1-60C92AE24913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29BDDED-7862-4F99-92F8-A229FA9A2FFD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5C2273B9-C32F-41E3-B52F-AA0C818DF32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C682D79C-623E-4313-9CC6-F89B7F15F9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3460E05A-31C9-4CF2-A89D-7DD155E3838F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95052FA1-4022-4027-A897-93478C34DE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5F52A5-BECB-4F2A-81DC-9AEDD233D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7DEA215-A670-4307-8C84-62E5227E858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6E8FE48-3ACD-47F7-AF7D-D26BF09314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35CD1D7-4303-4181-8B36-16D50460719D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9C986CA-A3F0-4A90-975D-CBFED7A96478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9043D65-A5CA-493C-B596-04ADFAE9F03F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83D471F-8440-46F1-962B-DBDBE67DF38D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127AC2C-EE34-438F-9757-7EB77D7A3BD5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E9C02D6-4622-4B21-BC9C-F3A32BC9F067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8067D17-73B5-4B79-9E18-88CA5401F9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8672B18-56A5-4232-A3A5-58BD27C0454E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FB72DE7-15BD-47AB-AD80-BEF44DD68A43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3F4F44D7-7EC1-4B69-9CD5-E6AF7928E6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96813B92-4498-4930-AA14-5A7D5172C4C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852ED40-3D25-4102-82EF-00D8F4DDEEC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92AF3E1-A3C1-46FB-8983-AFB2AEF341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CB657F66-D85B-45AA-B2B5-201961F027F1}"/>
                </a:ext>
              </a:extLst>
            </p:cNvPr>
            <p:cNvCxnSpPr>
              <a:cxnSpLocks/>
              <a:stCxn id="370" idx="2"/>
              <a:endCxn id="349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669C3E6-A566-4614-A544-F0D0C3F1BCB7}"/>
                </a:ext>
              </a:extLst>
            </p:cNvPr>
            <p:cNvCxnSpPr>
              <a:cxnSpLocks/>
              <a:stCxn id="350" idx="4"/>
              <a:endCxn id="351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BCD81B7-490B-4F31-B5BA-A6C37B65A1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B674D53-56D5-49CA-B0A8-004595274ACE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194C545D-3510-4298-B53D-0DC455E55EE2}"/>
                </a:ext>
              </a:extLst>
            </p:cNvPr>
            <p:cNvCxnSpPr>
              <a:cxnSpLocks/>
              <a:stCxn id="373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F7F00ED-DE4D-4B61-A87F-EEACDD3C255B}"/>
                </a:ext>
              </a:extLst>
            </p:cNvPr>
            <p:cNvCxnSpPr>
              <a:cxnSpLocks/>
              <a:stCxn id="373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2438A4B-2F19-4723-B463-92C59B11CF65}"/>
                </a:ext>
              </a:extLst>
            </p:cNvPr>
            <p:cNvCxnSpPr>
              <a:cxnSpLocks/>
              <a:endCxn id="350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DE4641F-06C1-4972-AB85-C3E0E55CB7D6}"/>
                </a:ext>
              </a:extLst>
            </p:cNvPr>
            <p:cNvCxnSpPr>
              <a:cxnSpLocks/>
              <a:endCxn id="357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C71A0BF-DB28-4EE7-BCE0-28C1EE7AFE8B}"/>
                </a:ext>
              </a:extLst>
            </p:cNvPr>
            <p:cNvCxnSpPr>
              <a:cxnSpLocks/>
              <a:stCxn id="350" idx="1"/>
              <a:endCxn id="380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25040BC-E62C-482F-B52E-B114A0DFCB5E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2E9FDF5-17BA-4B7E-BF18-3CE4B3A6717C}"/>
                </a:ext>
              </a:extLst>
            </p:cNvPr>
            <p:cNvCxnSpPr>
              <a:cxnSpLocks/>
              <a:stCxn id="380" idx="6"/>
              <a:endCxn id="348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25FF425-5950-4B76-A70E-03113F6BEE65}"/>
                </a:ext>
              </a:extLst>
            </p:cNvPr>
            <p:cNvCxnSpPr>
              <a:cxnSpLocks/>
              <a:endCxn id="380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7DD1E-CFA4-4472-B843-66A0725ED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Folder Structure</a:t>
            </a:r>
            <a:endParaRPr lang="ko-KR" altLang="en-US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A9CBC9C-9519-4C2C-A44C-5AB8D10EEC14}"/>
              </a:ext>
            </a:extLst>
          </p:cNvPr>
          <p:cNvSpPr txBox="1"/>
          <p:nvPr/>
        </p:nvSpPr>
        <p:spPr>
          <a:xfrm>
            <a:off x="1273146" y="1035808"/>
            <a:ext cx="98404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Python_code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Folder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Scripts: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Create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the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database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and tables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Retrieve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and clean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historical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from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Binance</a:t>
            </a: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Add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records to the ‘Kline’ table in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pg</a:t>
            </a: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Includes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Docker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build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Fastapi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-app Folder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Main file for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FastAPI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application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Includes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Docker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build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Airflow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Folder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DAG files for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scheduling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tasks</a:t>
            </a: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Includes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Docker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build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file</a:t>
            </a:r>
          </a:p>
          <a:p>
            <a:pPr marL="800100" lvl="1" indent="-342900">
              <a:buFont typeface="+mj-lt"/>
              <a:buAutoNum type="arabicPeriod"/>
            </a:pP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Main Folder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‘.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env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’ file: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Binance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tokens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and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database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credentials</a:t>
            </a: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‘docker-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compose.yml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’ file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README.m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Technical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project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details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and help </a:t>
            </a:r>
          </a:p>
        </p:txBody>
      </p:sp>
    </p:spTree>
    <p:extLst>
      <p:ext uri="{BB962C8B-B14F-4D97-AF65-F5344CB8AC3E}">
        <p14:creationId xmlns:p14="http://schemas.microsoft.com/office/powerpoint/2010/main" val="37553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B1E2486-6D5C-4317-99A0-B61659FF2AC0}"/>
              </a:ext>
            </a:extLst>
          </p:cNvPr>
          <p:cNvGrpSpPr/>
          <p:nvPr/>
        </p:nvGrpSpPr>
        <p:grpSpPr>
          <a:xfrm rot="5400000">
            <a:off x="-3010489" y="2753987"/>
            <a:ext cx="6904496" cy="1303536"/>
            <a:chOff x="-106856" y="4156895"/>
            <a:chExt cx="12313397" cy="232471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8CFDD3-8D3F-48B9-9DCD-8795A3B5BD4F}"/>
                </a:ext>
              </a:extLst>
            </p:cNvPr>
            <p:cNvCxnSpPr>
              <a:cxnSpLocks/>
              <a:stCxn id="254" idx="7"/>
              <a:endCxn id="252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DE08A2C-2744-4B6E-85B6-1E5475F01CFB}"/>
                </a:ext>
              </a:extLst>
            </p:cNvPr>
            <p:cNvCxnSpPr>
              <a:cxnSpLocks/>
              <a:stCxn id="252" idx="4"/>
              <a:endCxn id="274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6A6700A-FB3A-402E-BB7F-976DD1EEA541}"/>
                </a:ext>
              </a:extLst>
            </p:cNvPr>
            <p:cNvCxnSpPr>
              <a:cxnSpLocks/>
              <a:stCxn id="257" idx="2"/>
              <a:endCxn id="272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1868596-3166-4C40-A5D1-B0A408D7E3EF}"/>
                </a:ext>
              </a:extLst>
            </p:cNvPr>
            <p:cNvCxnSpPr>
              <a:cxnSpLocks/>
              <a:stCxn id="274" idx="5"/>
              <a:endCxn id="257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3C6052D-40CA-4EC9-A24C-7323FF928DBF}"/>
                </a:ext>
              </a:extLst>
            </p:cNvPr>
            <p:cNvCxnSpPr>
              <a:cxnSpLocks/>
              <a:stCxn id="252" idx="5"/>
              <a:endCxn id="273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EDD1A11-F63A-4EAB-906A-5D4302DC9EDD}"/>
                </a:ext>
              </a:extLst>
            </p:cNvPr>
            <p:cNvCxnSpPr>
              <a:cxnSpLocks/>
              <a:stCxn id="257" idx="0"/>
              <a:endCxn id="273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C9C6AC4-8827-4D07-B3A5-37F29B0A40C4}"/>
                </a:ext>
              </a:extLst>
            </p:cNvPr>
            <p:cNvCxnSpPr>
              <a:cxnSpLocks/>
              <a:stCxn id="274" idx="3"/>
              <a:endCxn id="272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5132A1D-ACE6-4B36-B5DA-382E7D10B2F8}"/>
                </a:ext>
              </a:extLst>
            </p:cNvPr>
            <p:cNvCxnSpPr>
              <a:cxnSpLocks/>
              <a:stCxn id="252" idx="6"/>
              <a:endCxn id="259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759A93E-C623-4E40-B645-F6801F8EB6D8}"/>
                </a:ext>
              </a:extLst>
            </p:cNvPr>
            <p:cNvCxnSpPr>
              <a:cxnSpLocks/>
              <a:stCxn id="257" idx="7"/>
              <a:endCxn id="259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AEFFE9-9318-46BA-A995-2C329AF95EE7}"/>
                </a:ext>
              </a:extLst>
            </p:cNvPr>
            <p:cNvCxnSpPr>
              <a:cxnSpLocks/>
              <a:stCxn id="274" idx="6"/>
              <a:endCxn id="273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D017744-BC3E-40C2-9762-F6A509C1C2B0}"/>
                </a:ext>
              </a:extLst>
            </p:cNvPr>
            <p:cNvCxnSpPr>
              <a:cxnSpLocks/>
              <a:stCxn id="256" idx="0"/>
              <a:endCxn id="272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9B76F1E-083A-4F5F-9266-D76745F5589C}"/>
                </a:ext>
              </a:extLst>
            </p:cNvPr>
            <p:cNvCxnSpPr>
              <a:cxnSpLocks/>
              <a:stCxn id="273" idx="6"/>
              <a:endCxn id="259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0C9F8A6-F14D-4090-8D41-CB8FDD858E88}"/>
                </a:ext>
              </a:extLst>
            </p:cNvPr>
            <p:cNvCxnSpPr>
              <a:cxnSpLocks/>
              <a:stCxn id="258" idx="0"/>
              <a:endCxn id="259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4570FE-5B8F-4570-86AC-E4B177C796D7}"/>
                </a:ext>
              </a:extLst>
            </p:cNvPr>
            <p:cNvCxnSpPr>
              <a:cxnSpLocks/>
              <a:stCxn id="261" idx="1"/>
              <a:endCxn id="259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469D72A-49A8-40BA-8850-8DD1B0ED0F4B}"/>
                </a:ext>
              </a:extLst>
            </p:cNvPr>
            <p:cNvCxnSpPr>
              <a:cxnSpLocks/>
              <a:stCxn id="261" idx="0"/>
              <a:endCxn id="260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3A7078-90EA-48F5-B9A0-1F7AAA6F3D7D}"/>
                </a:ext>
              </a:extLst>
            </p:cNvPr>
            <p:cNvCxnSpPr>
              <a:cxnSpLocks/>
              <a:stCxn id="260" idx="2"/>
              <a:endCxn id="259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A6EFDC-343A-4AE1-B8ED-19DD443EDB4C}"/>
                </a:ext>
              </a:extLst>
            </p:cNvPr>
            <p:cNvCxnSpPr>
              <a:cxnSpLocks/>
              <a:stCxn id="260" idx="7"/>
              <a:endCxn id="268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8C0652E-3F0B-44BE-A978-0934FE592C24}"/>
                </a:ext>
              </a:extLst>
            </p:cNvPr>
            <p:cNvCxnSpPr>
              <a:cxnSpLocks/>
              <a:stCxn id="260" idx="6"/>
              <a:endCxn id="267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D8B36E-5121-47C7-B5CE-E33B33447634}"/>
                </a:ext>
              </a:extLst>
            </p:cNvPr>
            <p:cNvCxnSpPr>
              <a:cxnSpLocks/>
              <a:stCxn id="267" idx="7"/>
              <a:endCxn id="268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8229037-B5FE-4979-96D5-DB3EE70AEF13}"/>
                </a:ext>
              </a:extLst>
            </p:cNvPr>
            <p:cNvCxnSpPr>
              <a:cxnSpLocks/>
              <a:stCxn id="253" idx="0"/>
              <a:endCxn id="252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7D0A6E0-823E-4756-9389-66335D20616D}"/>
                </a:ext>
              </a:extLst>
            </p:cNvPr>
            <p:cNvCxnSpPr>
              <a:cxnSpLocks/>
              <a:stCxn id="272" idx="2"/>
              <a:endCxn id="253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E4C0F76-6DBB-42F0-BB06-DB04FE261627}"/>
                </a:ext>
              </a:extLst>
            </p:cNvPr>
            <p:cNvCxnSpPr>
              <a:cxnSpLocks/>
              <a:stCxn id="256" idx="1"/>
              <a:endCxn id="253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9433C3-04EB-446A-91E3-762C0D94E1D4}"/>
                </a:ext>
              </a:extLst>
            </p:cNvPr>
            <p:cNvCxnSpPr>
              <a:cxnSpLocks/>
              <a:stCxn id="255" idx="7"/>
              <a:endCxn id="253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5EB2508-A340-4AF1-AD9A-1FA79DBADFE1}"/>
                </a:ext>
              </a:extLst>
            </p:cNvPr>
            <p:cNvCxnSpPr>
              <a:cxnSpLocks/>
              <a:stCxn id="254" idx="6"/>
              <a:endCxn id="253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BDE184-B3D4-4839-8F18-DCD615F4E3F4}"/>
                </a:ext>
              </a:extLst>
            </p:cNvPr>
            <p:cNvCxnSpPr>
              <a:cxnSpLocks/>
              <a:stCxn id="277" idx="7"/>
              <a:endCxn id="254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1137F77-880A-4882-8450-7C4D4D3D6202}"/>
                </a:ext>
              </a:extLst>
            </p:cNvPr>
            <p:cNvCxnSpPr>
              <a:cxnSpLocks/>
              <a:stCxn id="277" idx="6"/>
              <a:endCxn id="255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5780337-6668-4113-9E9C-04FF26A2045A}"/>
                </a:ext>
              </a:extLst>
            </p:cNvPr>
            <p:cNvCxnSpPr>
              <a:cxnSpLocks/>
              <a:stCxn id="277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793151-E8E7-470A-AA40-6C7275A07002}"/>
                </a:ext>
              </a:extLst>
            </p:cNvPr>
            <p:cNvCxnSpPr>
              <a:cxnSpLocks/>
              <a:stCxn id="255" idx="6"/>
              <a:endCxn id="256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ECF511C-C7DF-42C2-9C80-6401DB791CCC}"/>
                </a:ext>
              </a:extLst>
            </p:cNvPr>
            <p:cNvCxnSpPr>
              <a:cxnSpLocks/>
              <a:stCxn id="256" idx="6"/>
              <a:endCxn id="257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5A064AC-207D-4150-ADDD-F45FD8FC5A07}"/>
                </a:ext>
              </a:extLst>
            </p:cNvPr>
            <p:cNvCxnSpPr>
              <a:cxnSpLocks/>
              <a:stCxn id="258" idx="2"/>
              <a:endCxn id="257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DE9179-2BFC-4CCC-9B53-FF38E7AA859A}"/>
                </a:ext>
              </a:extLst>
            </p:cNvPr>
            <p:cNvCxnSpPr>
              <a:cxnSpLocks/>
              <a:endCxn id="257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4CD7014-109F-4977-8887-FF0FCD399306}"/>
                </a:ext>
              </a:extLst>
            </p:cNvPr>
            <p:cNvCxnSpPr>
              <a:cxnSpLocks/>
              <a:endCxn id="257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9B0F69-4102-4E58-9898-362E4BED7465}"/>
                </a:ext>
              </a:extLst>
            </p:cNvPr>
            <p:cNvCxnSpPr>
              <a:cxnSpLocks/>
              <a:endCxn id="258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AB064C9-C405-4A48-BA99-9B74B4E0F69C}"/>
                </a:ext>
              </a:extLst>
            </p:cNvPr>
            <p:cNvCxnSpPr>
              <a:cxnSpLocks/>
              <a:stCxn id="261" idx="2"/>
              <a:endCxn id="258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ADB3165-98FA-42DC-82F8-E1C0406E65B2}"/>
                </a:ext>
              </a:extLst>
            </p:cNvPr>
            <p:cNvCxnSpPr>
              <a:cxnSpLocks/>
              <a:stCxn id="261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24CB1ED-0359-4D6C-971E-AA22C595B630}"/>
                </a:ext>
              </a:extLst>
            </p:cNvPr>
            <p:cNvCxnSpPr>
              <a:cxnSpLocks/>
              <a:stCxn id="262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D3F06FA-C4C7-40A7-A667-EBDC40EDE941}"/>
                </a:ext>
              </a:extLst>
            </p:cNvPr>
            <p:cNvCxnSpPr>
              <a:cxnSpLocks/>
              <a:stCxn id="262" idx="2"/>
              <a:endCxn id="261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CD72D6-1628-4C0D-831D-74C4A74EF2E5}"/>
                </a:ext>
              </a:extLst>
            </p:cNvPr>
            <p:cNvCxnSpPr>
              <a:cxnSpLocks/>
              <a:stCxn id="267" idx="4"/>
              <a:endCxn id="262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C9B6A47-CD16-4372-A6DF-54B46AA2170C}"/>
                </a:ext>
              </a:extLst>
            </p:cNvPr>
            <p:cNvCxnSpPr>
              <a:cxnSpLocks/>
              <a:stCxn id="266" idx="3"/>
              <a:endCxn id="262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2AB4CC2-12C5-47F7-940B-FDE608C8110E}"/>
                </a:ext>
              </a:extLst>
            </p:cNvPr>
            <p:cNvCxnSpPr>
              <a:cxnSpLocks/>
              <a:stCxn id="266" idx="2"/>
              <a:endCxn id="267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DCBC7B-900F-4651-8FFF-0934DA191450}"/>
                </a:ext>
              </a:extLst>
            </p:cNvPr>
            <p:cNvCxnSpPr>
              <a:cxnSpLocks/>
              <a:stCxn id="266" idx="1"/>
              <a:endCxn id="268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1664A1-9F90-44DA-99BD-CC90A8BE94B0}"/>
                </a:ext>
              </a:extLst>
            </p:cNvPr>
            <p:cNvCxnSpPr>
              <a:cxnSpLocks/>
              <a:stCxn id="264" idx="1"/>
              <a:endCxn id="268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C589C42-46FA-4AF2-8D93-ABFED1984727}"/>
                </a:ext>
              </a:extLst>
            </p:cNvPr>
            <p:cNvCxnSpPr>
              <a:cxnSpLocks/>
              <a:stCxn id="264" idx="0"/>
              <a:endCxn id="265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E309CAC-C2E4-47E0-98EE-01CABEEF0BAB}"/>
                </a:ext>
              </a:extLst>
            </p:cNvPr>
            <p:cNvCxnSpPr>
              <a:cxnSpLocks/>
              <a:stCxn id="270" idx="0"/>
              <a:endCxn id="269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6D2E46-1F9C-4DF6-A7FE-2CCDC4917C63}"/>
                </a:ext>
              </a:extLst>
            </p:cNvPr>
            <p:cNvCxnSpPr>
              <a:cxnSpLocks/>
              <a:endCxn id="269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9F3D967-9B4D-4CF1-B347-75DFD8C88D29}"/>
                </a:ext>
              </a:extLst>
            </p:cNvPr>
            <p:cNvCxnSpPr>
              <a:cxnSpLocks/>
              <a:endCxn id="270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B08033A-0D96-4AF8-BAE6-191187853DB3}"/>
                </a:ext>
              </a:extLst>
            </p:cNvPr>
            <p:cNvCxnSpPr>
              <a:cxnSpLocks/>
              <a:endCxn id="271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DF28E0-4062-4E03-A21B-D57868B8CCC2}"/>
                </a:ext>
              </a:extLst>
            </p:cNvPr>
            <p:cNvCxnSpPr>
              <a:cxnSpLocks/>
              <a:stCxn id="271" idx="3"/>
              <a:endCxn id="263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792EA31-E377-48CE-896F-C1E3AB0EB691}"/>
                </a:ext>
              </a:extLst>
            </p:cNvPr>
            <p:cNvCxnSpPr>
              <a:cxnSpLocks/>
              <a:stCxn id="271" idx="1"/>
              <a:endCxn id="264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6CF1921-3576-46A4-BBAE-40875448CF9A}"/>
                </a:ext>
              </a:extLst>
            </p:cNvPr>
            <p:cNvCxnSpPr>
              <a:cxnSpLocks/>
              <a:stCxn id="270" idx="2"/>
              <a:endCxn id="264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02E6602-0EAE-4EA2-A2A2-E1256CD208AF}"/>
                </a:ext>
              </a:extLst>
            </p:cNvPr>
            <p:cNvCxnSpPr>
              <a:cxnSpLocks/>
              <a:stCxn id="269" idx="3"/>
              <a:endCxn id="264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422647F-118F-4FA5-AC8B-5D9121135908}"/>
                </a:ext>
              </a:extLst>
            </p:cNvPr>
            <p:cNvCxnSpPr>
              <a:cxnSpLocks/>
              <a:stCxn id="269" idx="2"/>
              <a:endCxn id="265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0B67662-73C5-4DBA-A5C4-EF73B46AC9F9}"/>
                </a:ext>
              </a:extLst>
            </p:cNvPr>
            <p:cNvCxnSpPr>
              <a:cxnSpLocks/>
              <a:stCxn id="265" idx="1"/>
              <a:endCxn id="268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6FB2FFC-B2F9-4475-A861-CBDB83DBEBB6}"/>
                </a:ext>
              </a:extLst>
            </p:cNvPr>
            <p:cNvCxnSpPr>
              <a:cxnSpLocks/>
              <a:stCxn id="264" idx="2"/>
              <a:endCxn id="266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2E154A6-A0F6-416B-B951-B3BCFDC3C221}"/>
                </a:ext>
              </a:extLst>
            </p:cNvPr>
            <p:cNvCxnSpPr>
              <a:cxnSpLocks/>
              <a:stCxn id="263" idx="1"/>
              <a:endCxn id="266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F4B986-E5B7-4D80-A90E-F06074F96078}"/>
                </a:ext>
              </a:extLst>
            </p:cNvPr>
            <p:cNvCxnSpPr>
              <a:cxnSpLocks/>
              <a:stCxn id="266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264D5A2-7401-4A9E-82A7-94794E9F4014}"/>
                </a:ext>
              </a:extLst>
            </p:cNvPr>
            <p:cNvCxnSpPr>
              <a:cxnSpLocks/>
              <a:stCxn id="262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045E857-BDF7-49E3-B78A-995D575F63EF}"/>
                </a:ext>
              </a:extLst>
            </p:cNvPr>
            <p:cNvCxnSpPr>
              <a:cxnSpLocks/>
              <a:stCxn id="263" idx="7"/>
              <a:endCxn id="264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C5B167D-3A70-46F4-9C22-61C3222A9B7F}"/>
                </a:ext>
              </a:extLst>
            </p:cNvPr>
            <p:cNvCxnSpPr>
              <a:cxnSpLocks/>
              <a:stCxn id="261" idx="7"/>
              <a:endCxn id="267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395B799-5D1D-4AAA-8650-70F2C8B0BFBC}"/>
                </a:ext>
              </a:extLst>
            </p:cNvPr>
            <p:cNvCxnSpPr>
              <a:cxnSpLocks/>
              <a:stCxn id="271" idx="7"/>
              <a:endCxn id="270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D98510-ADB3-4503-835F-4AFDCE7B8005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E4E644C-5E70-4D21-9B97-948CC04187F7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0BED893-C32F-477D-92E7-11B2B39D931C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C13752F-79C7-4DFF-A3BC-785002A431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33F4A3B-969E-49C9-8A21-AFFB0CEB715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8AC24CD-3496-41FD-B063-04CAA860AB1C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74DBB6D-AD6D-41FC-8CE5-41F803EA00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1D1CBC4-3219-47B7-84CB-6C82DE430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BB40006-A56C-4DB7-9458-4DF22A8FEED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9E2C47-F46D-4B3D-B625-8C1F93726B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5ED644E-79F8-42A5-BFEF-02CA9CDF0FA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63F2E6-7D34-485D-8FBA-6A15D460B6D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38BFA5F-FC7C-467B-9899-F4A3E3622B6D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7DEFC0D-CB42-4B49-93CE-F9A700B8737F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1B45338-D514-4610-B4E8-9CD6E1160907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9BC65E9-6EFC-4A48-8361-C3E53ED3B6B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7AA1F71-2580-47EC-BD8D-A5C6886701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5FE1B76-FE49-45F2-8E0C-4072E474AAC8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FED7F88-A69F-4272-85EB-4E94699B027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5AE1369-2F95-4142-B99C-C507BA77B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80E0E65-9AB5-4E68-8C7F-2839AB372F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B8055319-84D6-490E-AE79-BF90B29C1FA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91ED6DB-1E31-43FD-B9AF-02F05D63D3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1E0C6D4-1F12-4994-8B42-878A44BDFC3F}"/>
                </a:ext>
              </a:extLst>
            </p:cNvPr>
            <p:cNvCxnSpPr>
              <a:cxnSpLocks/>
              <a:stCxn id="274" idx="2"/>
              <a:endCxn id="253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13F7E6F-4E9C-4069-93D0-82C9AC765762}"/>
                </a:ext>
              </a:extLst>
            </p:cNvPr>
            <p:cNvCxnSpPr>
              <a:cxnSpLocks/>
              <a:stCxn id="254" idx="4"/>
              <a:endCxn id="255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258F2B1-B912-4999-9B94-EBCEE4AAC2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EE73AEA-D458-4A9E-816B-0635F1DAB0CE}"/>
                </a:ext>
              </a:extLst>
            </p:cNvPr>
            <p:cNvCxnSpPr>
              <a:cxnSpLocks/>
              <a:stCxn id="277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1772180-FBD7-4E16-9F0A-7C213C404B8C}"/>
                </a:ext>
              </a:extLst>
            </p:cNvPr>
            <p:cNvCxnSpPr>
              <a:cxnSpLocks/>
              <a:stCxn id="277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5408C6B-3C8F-42F3-90DF-272C834A35BA}"/>
                </a:ext>
              </a:extLst>
            </p:cNvPr>
            <p:cNvCxnSpPr>
              <a:cxnSpLocks/>
              <a:stCxn id="277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7207DA9-F84E-4A76-B434-A160BE29F167}"/>
                </a:ext>
              </a:extLst>
            </p:cNvPr>
            <p:cNvCxnSpPr>
              <a:cxnSpLocks/>
              <a:endCxn id="254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9C55384-93D7-405E-8771-4548FB1EDD89}"/>
                </a:ext>
              </a:extLst>
            </p:cNvPr>
            <p:cNvCxnSpPr>
              <a:cxnSpLocks/>
              <a:endCxn id="261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96CC90C-7C1A-4A82-9CB4-21080734AE04}"/>
                </a:ext>
              </a:extLst>
            </p:cNvPr>
            <p:cNvCxnSpPr>
              <a:cxnSpLocks/>
              <a:stCxn id="254" idx="1"/>
              <a:endCxn id="284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A54ED78-749E-4072-9277-D321E3347619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53A39B0-0BD3-476A-9570-DFA200653C38}"/>
                </a:ext>
              </a:extLst>
            </p:cNvPr>
            <p:cNvCxnSpPr>
              <a:cxnSpLocks/>
              <a:stCxn id="284" idx="6"/>
              <a:endCxn id="252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BD8D7A7-7109-452B-AD52-50FE83299DDF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7E61FE5-7795-4DB3-963D-6D903F4493E6}"/>
              </a:ext>
            </a:extLst>
          </p:cNvPr>
          <p:cNvGrpSpPr/>
          <p:nvPr/>
        </p:nvGrpSpPr>
        <p:grpSpPr>
          <a:xfrm rot="16200000">
            <a:off x="8134365" y="2800480"/>
            <a:ext cx="6904496" cy="1303536"/>
            <a:chOff x="-106856" y="4156895"/>
            <a:chExt cx="12313397" cy="2324710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9A55A40-3116-43A7-BADE-DBA808EC53EB}"/>
                </a:ext>
              </a:extLst>
            </p:cNvPr>
            <p:cNvCxnSpPr>
              <a:cxnSpLocks/>
              <a:stCxn id="350" idx="7"/>
              <a:endCxn id="348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BC20C8-6C57-44BB-9AE1-16A1ACF58CD8}"/>
                </a:ext>
              </a:extLst>
            </p:cNvPr>
            <p:cNvCxnSpPr>
              <a:cxnSpLocks/>
              <a:stCxn id="348" idx="4"/>
              <a:endCxn id="370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62CF5B2-D36F-4E6D-BD17-A6D0D5BC0933}"/>
                </a:ext>
              </a:extLst>
            </p:cNvPr>
            <p:cNvCxnSpPr>
              <a:cxnSpLocks/>
              <a:stCxn id="353" idx="2"/>
              <a:endCxn id="368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15D50A1-5F14-420A-9DE4-892B15387B19}"/>
                </a:ext>
              </a:extLst>
            </p:cNvPr>
            <p:cNvCxnSpPr>
              <a:cxnSpLocks/>
              <a:stCxn id="370" idx="5"/>
              <a:endCxn id="353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48DF82B-0F05-4404-93FB-E111F681A440}"/>
                </a:ext>
              </a:extLst>
            </p:cNvPr>
            <p:cNvCxnSpPr>
              <a:cxnSpLocks/>
              <a:stCxn id="348" idx="5"/>
              <a:endCxn id="369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94D01ED-7EC8-421C-A309-ED0956955927}"/>
                </a:ext>
              </a:extLst>
            </p:cNvPr>
            <p:cNvCxnSpPr>
              <a:cxnSpLocks/>
              <a:stCxn id="353" idx="0"/>
              <a:endCxn id="369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5C6250B-E025-4B96-B7E9-88EA61CC06EA}"/>
                </a:ext>
              </a:extLst>
            </p:cNvPr>
            <p:cNvCxnSpPr>
              <a:cxnSpLocks/>
              <a:stCxn id="370" idx="3"/>
              <a:endCxn id="368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1C1288B-67FB-49FF-A8C2-F4A6EDE2C85D}"/>
                </a:ext>
              </a:extLst>
            </p:cNvPr>
            <p:cNvCxnSpPr>
              <a:cxnSpLocks/>
              <a:stCxn id="348" idx="6"/>
              <a:endCxn id="355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B18791C-F129-4472-A50C-F90E67014B90}"/>
                </a:ext>
              </a:extLst>
            </p:cNvPr>
            <p:cNvCxnSpPr>
              <a:cxnSpLocks/>
              <a:stCxn id="353" idx="7"/>
              <a:endCxn id="355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1431A7D-5B06-40D2-BC64-45BFAD59B258}"/>
                </a:ext>
              </a:extLst>
            </p:cNvPr>
            <p:cNvCxnSpPr>
              <a:cxnSpLocks/>
              <a:stCxn id="370" idx="6"/>
              <a:endCxn id="369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8822443-7985-4884-B922-12B4390F9F69}"/>
                </a:ext>
              </a:extLst>
            </p:cNvPr>
            <p:cNvCxnSpPr>
              <a:cxnSpLocks/>
              <a:stCxn id="352" idx="0"/>
              <a:endCxn id="368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1E92569-DFE3-41BF-A676-ACCE6D00BD9E}"/>
                </a:ext>
              </a:extLst>
            </p:cNvPr>
            <p:cNvCxnSpPr>
              <a:cxnSpLocks/>
              <a:stCxn id="369" idx="6"/>
              <a:endCxn id="355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9B545A8-C114-4117-9294-75A189766BE9}"/>
                </a:ext>
              </a:extLst>
            </p:cNvPr>
            <p:cNvCxnSpPr>
              <a:cxnSpLocks/>
              <a:stCxn id="354" idx="0"/>
              <a:endCxn id="355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FD09968-F3AF-4AB4-B815-5DD62F7F0DD7}"/>
                </a:ext>
              </a:extLst>
            </p:cNvPr>
            <p:cNvCxnSpPr>
              <a:cxnSpLocks/>
              <a:stCxn id="357" idx="1"/>
              <a:endCxn id="355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A084C56-3215-4E45-9BFF-B6BCF9AB3557}"/>
                </a:ext>
              </a:extLst>
            </p:cNvPr>
            <p:cNvCxnSpPr>
              <a:cxnSpLocks/>
              <a:stCxn id="357" idx="0"/>
              <a:endCxn id="356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022899B-0E3F-4D8B-A343-E92206D0C733}"/>
                </a:ext>
              </a:extLst>
            </p:cNvPr>
            <p:cNvCxnSpPr>
              <a:cxnSpLocks/>
              <a:stCxn id="356" idx="2"/>
              <a:endCxn id="355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9442137-4820-4211-803D-534BC33DDA6D}"/>
                </a:ext>
              </a:extLst>
            </p:cNvPr>
            <p:cNvCxnSpPr>
              <a:cxnSpLocks/>
              <a:stCxn id="356" idx="7"/>
              <a:endCxn id="364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A91E758-E61B-4FC5-85F2-830C55C63540}"/>
                </a:ext>
              </a:extLst>
            </p:cNvPr>
            <p:cNvCxnSpPr>
              <a:cxnSpLocks/>
              <a:stCxn id="356" idx="6"/>
              <a:endCxn id="363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F1B301F-987F-40B4-86D6-B769488A25B2}"/>
                </a:ext>
              </a:extLst>
            </p:cNvPr>
            <p:cNvCxnSpPr>
              <a:cxnSpLocks/>
              <a:stCxn id="363" idx="7"/>
              <a:endCxn id="364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04870BD-6092-4EC0-8B7E-D94190868DF7}"/>
                </a:ext>
              </a:extLst>
            </p:cNvPr>
            <p:cNvCxnSpPr>
              <a:cxnSpLocks/>
              <a:stCxn id="349" idx="0"/>
              <a:endCxn id="348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3076458-46DB-4F1C-B4C1-273292CA4985}"/>
                </a:ext>
              </a:extLst>
            </p:cNvPr>
            <p:cNvCxnSpPr>
              <a:cxnSpLocks/>
              <a:stCxn id="368" idx="2"/>
              <a:endCxn id="349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C304275C-7CFB-4BFB-A2E7-F7D7449B38B0}"/>
                </a:ext>
              </a:extLst>
            </p:cNvPr>
            <p:cNvCxnSpPr>
              <a:cxnSpLocks/>
              <a:stCxn id="352" idx="1"/>
              <a:endCxn id="349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AEFD43D-89EB-4BD1-B203-AE3F9F31DED0}"/>
                </a:ext>
              </a:extLst>
            </p:cNvPr>
            <p:cNvCxnSpPr>
              <a:cxnSpLocks/>
              <a:stCxn id="351" idx="7"/>
              <a:endCxn id="349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AA43E3C-3D48-467A-A166-5BFC1E172B49}"/>
                </a:ext>
              </a:extLst>
            </p:cNvPr>
            <p:cNvCxnSpPr>
              <a:cxnSpLocks/>
              <a:stCxn id="350" idx="6"/>
              <a:endCxn id="349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D240B1-A337-4D6F-8E47-2C805F51E9F9}"/>
                </a:ext>
              </a:extLst>
            </p:cNvPr>
            <p:cNvCxnSpPr>
              <a:cxnSpLocks/>
              <a:stCxn id="373" idx="7"/>
              <a:endCxn id="350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026CBB3D-CA08-4FD0-A2E6-D10D27B6545E}"/>
                </a:ext>
              </a:extLst>
            </p:cNvPr>
            <p:cNvCxnSpPr>
              <a:cxnSpLocks/>
              <a:stCxn id="373" idx="6"/>
              <a:endCxn id="351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313F9D03-C862-41F5-8725-DDA7A6B660C4}"/>
                </a:ext>
              </a:extLst>
            </p:cNvPr>
            <p:cNvCxnSpPr>
              <a:cxnSpLocks/>
              <a:stCxn id="373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D3C4416-E531-4B87-8CFE-2CA38450F6C1}"/>
                </a:ext>
              </a:extLst>
            </p:cNvPr>
            <p:cNvCxnSpPr>
              <a:cxnSpLocks/>
              <a:stCxn id="351" idx="6"/>
              <a:endCxn id="352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80CE607-6BA7-4705-8CC1-0C8BEAAB1CAA}"/>
                </a:ext>
              </a:extLst>
            </p:cNvPr>
            <p:cNvCxnSpPr>
              <a:cxnSpLocks/>
              <a:stCxn id="352" idx="6"/>
              <a:endCxn id="353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D95244B-4DD5-4369-BF77-F18CC864DCF0}"/>
                </a:ext>
              </a:extLst>
            </p:cNvPr>
            <p:cNvCxnSpPr>
              <a:cxnSpLocks/>
              <a:stCxn id="354" idx="2"/>
              <a:endCxn id="353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74C9A1E-21E0-48C2-9A3A-F764EAC907E1}"/>
                </a:ext>
              </a:extLst>
            </p:cNvPr>
            <p:cNvCxnSpPr>
              <a:cxnSpLocks/>
              <a:endCxn id="353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75FBBA3-E63A-4E64-B3E4-76A649E5A606}"/>
                </a:ext>
              </a:extLst>
            </p:cNvPr>
            <p:cNvCxnSpPr>
              <a:cxnSpLocks/>
              <a:endCxn id="353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137845B-594E-4CAA-9480-BDA1C44C7C8A}"/>
                </a:ext>
              </a:extLst>
            </p:cNvPr>
            <p:cNvCxnSpPr>
              <a:cxnSpLocks/>
              <a:endCxn id="354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5BA3D27-F60C-43AA-8E38-CE0DEC097AA3}"/>
                </a:ext>
              </a:extLst>
            </p:cNvPr>
            <p:cNvCxnSpPr>
              <a:cxnSpLocks/>
              <a:stCxn id="357" idx="2"/>
              <a:endCxn id="354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771417-3458-43AF-9245-3B7DFEC33929}"/>
                </a:ext>
              </a:extLst>
            </p:cNvPr>
            <p:cNvCxnSpPr>
              <a:cxnSpLocks/>
              <a:stCxn id="357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DA9C1C1-B1DE-42DF-8CC4-FD9C8EC1AA2A}"/>
                </a:ext>
              </a:extLst>
            </p:cNvPr>
            <p:cNvCxnSpPr>
              <a:cxnSpLocks/>
              <a:stCxn id="358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E04D319-1D62-4BAF-AA75-6A0640621801}"/>
                </a:ext>
              </a:extLst>
            </p:cNvPr>
            <p:cNvCxnSpPr>
              <a:cxnSpLocks/>
              <a:stCxn id="358" idx="2"/>
              <a:endCxn id="357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FE16B69-1BC8-40A0-A69E-650B8B442FC8}"/>
                </a:ext>
              </a:extLst>
            </p:cNvPr>
            <p:cNvCxnSpPr>
              <a:cxnSpLocks/>
              <a:stCxn id="363" idx="4"/>
              <a:endCxn id="358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4D7D3BB-EF2B-4778-A6CE-9C09903690C9}"/>
                </a:ext>
              </a:extLst>
            </p:cNvPr>
            <p:cNvCxnSpPr>
              <a:cxnSpLocks/>
              <a:stCxn id="362" idx="3"/>
              <a:endCxn id="358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0B9BFD9-A764-4191-A4D7-0041CF5E5C55}"/>
                </a:ext>
              </a:extLst>
            </p:cNvPr>
            <p:cNvCxnSpPr>
              <a:cxnSpLocks/>
              <a:stCxn id="362" idx="2"/>
              <a:endCxn id="363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6666E11-31CC-4E3B-ABA5-CEE9A1A39627}"/>
                </a:ext>
              </a:extLst>
            </p:cNvPr>
            <p:cNvCxnSpPr>
              <a:cxnSpLocks/>
              <a:stCxn id="362" idx="1"/>
              <a:endCxn id="364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6078E39-D5D8-4C17-98AD-67DD33274C2E}"/>
                </a:ext>
              </a:extLst>
            </p:cNvPr>
            <p:cNvCxnSpPr>
              <a:cxnSpLocks/>
              <a:stCxn id="360" idx="1"/>
              <a:endCxn id="364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DF623D-C796-49DA-8A33-F781316AACCA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351B872-EE15-422A-A8F7-6E5312DC62AD}"/>
                </a:ext>
              </a:extLst>
            </p:cNvPr>
            <p:cNvCxnSpPr>
              <a:cxnSpLocks/>
              <a:stCxn id="366" idx="0"/>
              <a:endCxn id="365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B03120B-9499-4F49-A5E1-B524FA57EE48}"/>
                </a:ext>
              </a:extLst>
            </p:cNvPr>
            <p:cNvCxnSpPr>
              <a:cxnSpLocks/>
              <a:endCxn id="365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D983083-0E7D-475E-8739-3DE4CCE73A16}"/>
                </a:ext>
              </a:extLst>
            </p:cNvPr>
            <p:cNvCxnSpPr>
              <a:cxnSpLocks/>
              <a:endCxn id="366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2F68CDE-683B-46B5-82E0-6FF3DEF71F49}"/>
                </a:ext>
              </a:extLst>
            </p:cNvPr>
            <p:cNvCxnSpPr>
              <a:cxnSpLocks/>
              <a:endCxn id="367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A64BFF7-D6BE-46A8-AE36-936BFBF4A639}"/>
                </a:ext>
              </a:extLst>
            </p:cNvPr>
            <p:cNvCxnSpPr>
              <a:cxnSpLocks/>
              <a:stCxn id="367" idx="3"/>
              <a:endCxn id="359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435A58C-79E3-445C-8BD1-2F29D626FA85}"/>
                </a:ext>
              </a:extLst>
            </p:cNvPr>
            <p:cNvCxnSpPr>
              <a:cxnSpLocks/>
              <a:stCxn id="367" idx="1"/>
              <a:endCxn id="360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8E4CBC3-8678-457B-94F2-827243B71B5B}"/>
                </a:ext>
              </a:extLst>
            </p:cNvPr>
            <p:cNvCxnSpPr>
              <a:cxnSpLocks/>
              <a:stCxn id="366" idx="2"/>
              <a:endCxn id="360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AFD3C6A-A962-48C5-AA08-9B4D5F3734A6}"/>
                </a:ext>
              </a:extLst>
            </p:cNvPr>
            <p:cNvCxnSpPr>
              <a:cxnSpLocks/>
              <a:stCxn id="365" idx="3"/>
              <a:endCxn id="360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96AC39A-D74C-4075-BA77-1086AF7165C5}"/>
                </a:ext>
              </a:extLst>
            </p:cNvPr>
            <p:cNvCxnSpPr>
              <a:cxnSpLocks/>
              <a:stCxn id="365" idx="2"/>
              <a:endCxn id="361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E9CF8B0-DC79-42F8-A779-FC9B9FAACF94}"/>
                </a:ext>
              </a:extLst>
            </p:cNvPr>
            <p:cNvCxnSpPr>
              <a:cxnSpLocks/>
              <a:stCxn id="361" idx="1"/>
              <a:endCxn id="364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CE5996F-990D-403E-8FF4-988F08CB6BD8}"/>
                </a:ext>
              </a:extLst>
            </p:cNvPr>
            <p:cNvCxnSpPr>
              <a:cxnSpLocks/>
              <a:stCxn id="360" idx="2"/>
              <a:endCxn id="362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6F6F799-019F-4FD3-9941-63F24A98E21C}"/>
                </a:ext>
              </a:extLst>
            </p:cNvPr>
            <p:cNvCxnSpPr>
              <a:cxnSpLocks/>
              <a:stCxn id="359" idx="1"/>
              <a:endCxn id="362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D6A6071-3FAD-4CEB-8FCE-A4E44A0B6F6D}"/>
                </a:ext>
              </a:extLst>
            </p:cNvPr>
            <p:cNvCxnSpPr>
              <a:cxnSpLocks/>
              <a:stCxn id="362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4B491F5-CF54-4055-AB55-87A1D3AF55CF}"/>
                </a:ext>
              </a:extLst>
            </p:cNvPr>
            <p:cNvCxnSpPr>
              <a:cxnSpLocks/>
              <a:stCxn id="358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EB498DC8-2E8C-4A80-8352-22C26142D191}"/>
                </a:ext>
              </a:extLst>
            </p:cNvPr>
            <p:cNvCxnSpPr>
              <a:cxnSpLocks/>
              <a:stCxn id="359" idx="7"/>
              <a:endCxn id="360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6043F03-E02C-445F-81FD-06436EF321EC}"/>
                </a:ext>
              </a:extLst>
            </p:cNvPr>
            <p:cNvCxnSpPr>
              <a:cxnSpLocks/>
              <a:stCxn id="357" idx="7"/>
              <a:endCxn id="363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D04966A-6860-4BD6-A7BC-589DC73CE057}"/>
                </a:ext>
              </a:extLst>
            </p:cNvPr>
            <p:cNvCxnSpPr>
              <a:cxnSpLocks/>
              <a:stCxn id="367" idx="7"/>
              <a:endCxn id="366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A18F23E-B933-4E33-88CE-FDB321D1CC02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7EA665B-06CA-4753-93D1-60C92AE24913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29BDDED-7862-4F99-92F8-A229FA9A2FFD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5C2273B9-C32F-41E3-B52F-AA0C818DF32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C682D79C-623E-4313-9CC6-F89B7F15F9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3460E05A-31C9-4CF2-A89D-7DD155E3838F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95052FA1-4022-4027-A897-93478C34DE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5F52A5-BECB-4F2A-81DC-9AEDD233D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7DEA215-A670-4307-8C84-62E5227E858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6E8FE48-3ACD-47F7-AF7D-D26BF09314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35CD1D7-4303-4181-8B36-16D50460719D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9C986CA-A3F0-4A90-975D-CBFED7A96478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9043D65-A5CA-493C-B596-04ADFAE9F03F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83D471F-8440-46F1-962B-DBDBE67DF38D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127AC2C-EE34-438F-9757-7EB77D7A3BD5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E9C02D6-4622-4B21-BC9C-F3A32BC9F067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8067D17-73B5-4B79-9E18-88CA5401F9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8672B18-56A5-4232-A3A5-58BD27C0454E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FB72DE7-15BD-47AB-AD80-BEF44DD68A43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3F4F44D7-7EC1-4B69-9CD5-E6AF7928E6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96813B92-4498-4930-AA14-5A7D5172C4C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852ED40-3D25-4102-82EF-00D8F4DDEEC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92AF3E1-A3C1-46FB-8983-AFB2AEF341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CB657F66-D85B-45AA-B2B5-201961F027F1}"/>
                </a:ext>
              </a:extLst>
            </p:cNvPr>
            <p:cNvCxnSpPr>
              <a:cxnSpLocks/>
              <a:stCxn id="370" idx="2"/>
              <a:endCxn id="349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669C3E6-A566-4614-A544-F0D0C3F1BCB7}"/>
                </a:ext>
              </a:extLst>
            </p:cNvPr>
            <p:cNvCxnSpPr>
              <a:cxnSpLocks/>
              <a:stCxn id="350" idx="4"/>
              <a:endCxn id="351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BCD81B7-490B-4F31-B5BA-A6C37B65A1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B674D53-56D5-49CA-B0A8-004595274ACE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194C545D-3510-4298-B53D-0DC455E55EE2}"/>
                </a:ext>
              </a:extLst>
            </p:cNvPr>
            <p:cNvCxnSpPr>
              <a:cxnSpLocks/>
              <a:stCxn id="373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F7F00ED-DE4D-4B61-A87F-EEACDD3C255B}"/>
                </a:ext>
              </a:extLst>
            </p:cNvPr>
            <p:cNvCxnSpPr>
              <a:cxnSpLocks/>
              <a:stCxn id="373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2438A4B-2F19-4723-B463-92C59B11CF65}"/>
                </a:ext>
              </a:extLst>
            </p:cNvPr>
            <p:cNvCxnSpPr>
              <a:cxnSpLocks/>
              <a:endCxn id="350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DE4641F-06C1-4972-AB85-C3E0E55CB7D6}"/>
                </a:ext>
              </a:extLst>
            </p:cNvPr>
            <p:cNvCxnSpPr>
              <a:cxnSpLocks/>
              <a:endCxn id="357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C71A0BF-DB28-4EE7-BCE0-28C1EE7AFE8B}"/>
                </a:ext>
              </a:extLst>
            </p:cNvPr>
            <p:cNvCxnSpPr>
              <a:cxnSpLocks/>
              <a:stCxn id="350" idx="1"/>
              <a:endCxn id="380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25040BC-E62C-482F-B52E-B114A0DFCB5E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2E9FDF5-17BA-4B7E-BF18-3CE4B3A6717C}"/>
                </a:ext>
              </a:extLst>
            </p:cNvPr>
            <p:cNvCxnSpPr>
              <a:cxnSpLocks/>
              <a:stCxn id="380" idx="6"/>
              <a:endCxn id="348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25FF425-5950-4B76-A70E-03113F6BEE65}"/>
                </a:ext>
              </a:extLst>
            </p:cNvPr>
            <p:cNvCxnSpPr>
              <a:cxnSpLocks/>
              <a:endCxn id="380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7DD1E-CFA4-4472-B843-66A0725ED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Folder Structure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9DA77-9C9D-21E7-5E45-4DF6F426C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487" y="2389824"/>
            <a:ext cx="8674324" cy="263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5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B1E2486-6D5C-4317-99A0-B61659FF2AC0}"/>
              </a:ext>
            </a:extLst>
          </p:cNvPr>
          <p:cNvGrpSpPr/>
          <p:nvPr/>
        </p:nvGrpSpPr>
        <p:grpSpPr>
          <a:xfrm rot="5400000">
            <a:off x="-3010489" y="2753987"/>
            <a:ext cx="6904496" cy="1303536"/>
            <a:chOff x="-106856" y="4156895"/>
            <a:chExt cx="12313397" cy="232471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8CFDD3-8D3F-48B9-9DCD-8795A3B5BD4F}"/>
                </a:ext>
              </a:extLst>
            </p:cNvPr>
            <p:cNvCxnSpPr>
              <a:cxnSpLocks/>
              <a:stCxn id="254" idx="7"/>
              <a:endCxn id="252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DE08A2C-2744-4B6E-85B6-1E5475F01CFB}"/>
                </a:ext>
              </a:extLst>
            </p:cNvPr>
            <p:cNvCxnSpPr>
              <a:cxnSpLocks/>
              <a:stCxn id="252" idx="4"/>
              <a:endCxn id="274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6A6700A-FB3A-402E-BB7F-976DD1EEA541}"/>
                </a:ext>
              </a:extLst>
            </p:cNvPr>
            <p:cNvCxnSpPr>
              <a:cxnSpLocks/>
              <a:stCxn id="257" idx="2"/>
              <a:endCxn id="272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1868596-3166-4C40-A5D1-B0A408D7E3EF}"/>
                </a:ext>
              </a:extLst>
            </p:cNvPr>
            <p:cNvCxnSpPr>
              <a:cxnSpLocks/>
              <a:stCxn id="274" idx="5"/>
              <a:endCxn id="257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3C6052D-40CA-4EC9-A24C-7323FF928DBF}"/>
                </a:ext>
              </a:extLst>
            </p:cNvPr>
            <p:cNvCxnSpPr>
              <a:cxnSpLocks/>
              <a:stCxn id="252" idx="5"/>
              <a:endCxn id="273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EDD1A11-F63A-4EAB-906A-5D4302DC9EDD}"/>
                </a:ext>
              </a:extLst>
            </p:cNvPr>
            <p:cNvCxnSpPr>
              <a:cxnSpLocks/>
              <a:stCxn id="257" idx="0"/>
              <a:endCxn id="273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C9C6AC4-8827-4D07-B3A5-37F29B0A40C4}"/>
                </a:ext>
              </a:extLst>
            </p:cNvPr>
            <p:cNvCxnSpPr>
              <a:cxnSpLocks/>
              <a:stCxn id="274" idx="3"/>
              <a:endCxn id="272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5132A1D-ACE6-4B36-B5DA-382E7D10B2F8}"/>
                </a:ext>
              </a:extLst>
            </p:cNvPr>
            <p:cNvCxnSpPr>
              <a:cxnSpLocks/>
              <a:stCxn id="252" idx="6"/>
              <a:endCxn id="259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759A93E-C623-4E40-B645-F6801F8EB6D8}"/>
                </a:ext>
              </a:extLst>
            </p:cNvPr>
            <p:cNvCxnSpPr>
              <a:cxnSpLocks/>
              <a:stCxn id="257" idx="7"/>
              <a:endCxn id="259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AEFFE9-9318-46BA-A995-2C329AF95EE7}"/>
                </a:ext>
              </a:extLst>
            </p:cNvPr>
            <p:cNvCxnSpPr>
              <a:cxnSpLocks/>
              <a:stCxn id="274" idx="6"/>
              <a:endCxn id="273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D017744-BC3E-40C2-9762-F6A509C1C2B0}"/>
                </a:ext>
              </a:extLst>
            </p:cNvPr>
            <p:cNvCxnSpPr>
              <a:cxnSpLocks/>
              <a:stCxn id="256" idx="0"/>
              <a:endCxn id="272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9B76F1E-083A-4F5F-9266-D76745F5589C}"/>
                </a:ext>
              </a:extLst>
            </p:cNvPr>
            <p:cNvCxnSpPr>
              <a:cxnSpLocks/>
              <a:stCxn id="273" idx="6"/>
              <a:endCxn id="259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0C9F8A6-F14D-4090-8D41-CB8FDD858E88}"/>
                </a:ext>
              </a:extLst>
            </p:cNvPr>
            <p:cNvCxnSpPr>
              <a:cxnSpLocks/>
              <a:stCxn id="258" idx="0"/>
              <a:endCxn id="259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4570FE-5B8F-4570-86AC-E4B177C796D7}"/>
                </a:ext>
              </a:extLst>
            </p:cNvPr>
            <p:cNvCxnSpPr>
              <a:cxnSpLocks/>
              <a:stCxn id="261" idx="1"/>
              <a:endCxn id="259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469D72A-49A8-40BA-8850-8DD1B0ED0F4B}"/>
                </a:ext>
              </a:extLst>
            </p:cNvPr>
            <p:cNvCxnSpPr>
              <a:cxnSpLocks/>
              <a:stCxn id="261" idx="0"/>
              <a:endCxn id="260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3A7078-90EA-48F5-B9A0-1F7AAA6F3D7D}"/>
                </a:ext>
              </a:extLst>
            </p:cNvPr>
            <p:cNvCxnSpPr>
              <a:cxnSpLocks/>
              <a:stCxn id="260" idx="2"/>
              <a:endCxn id="259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A6EFDC-343A-4AE1-B8ED-19DD443EDB4C}"/>
                </a:ext>
              </a:extLst>
            </p:cNvPr>
            <p:cNvCxnSpPr>
              <a:cxnSpLocks/>
              <a:stCxn id="260" idx="7"/>
              <a:endCxn id="268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8C0652E-3F0B-44BE-A978-0934FE592C24}"/>
                </a:ext>
              </a:extLst>
            </p:cNvPr>
            <p:cNvCxnSpPr>
              <a:cxnSpLocks/>
              <a:stCxn id="260" idx="6"/>
              <a:endCxn id="267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D8B36E-5121-47C7-B5CE-E33B33447634}"/>
                </a:ext>
              </a:extLst>
            </p:cNvPr>
            <p:cNvCxnSpPr>
              <a:cxnSpLocks/>
              <a:stCxn id="267" idx="7"/>
              <a:endCxn id="268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8229037-B5FE-4979-96D5-DB3EE70AEF13}"/>
                </a:ext>
              </a:extLst>
            </p:cNvPr>
            <p:cNvCxnSpPr>
              <a:cxnSpLocks/>
              <a:stCxn id="253" idx="0"/>
              <a:endCxn id="252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7D0A6E0-823E-4756-9389-66335D20616D}"/>
                </a:ext>
              </a:extLst>
            </p:cNvPr>
            <p:cNvCxnSpPr>
              <a:cxnSpLocks/>
              <a:stCxn id="272" idx="2"/>
              <a:endCxn id="253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E4C0F76-6DBB-42F0-BB06-DB04FE261627}"/>
                </a:ext>
              </a:extLst>
            </p:cNvPr>
            <p:cNvCxnSpPr>
              <a:cxnSpLocks/>
              <a:stCxn id="256" idx="1"/>
              <a:endCxn id="253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9433C3-04EB-446A-91E3-762C0D94E1D4}"/>
                </a:ext>
              </a:extLst>
            </p:cNvPr>
            <p:cNvCxnSpPr>
              <a:cxnSpLocks/>
              <a:stCxn id="255" idx="7"/>
              <a:endCxn id="253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5EB2508-A340-4AF1-AD9A-1FA79DBADFE1}"/>
                </a:ext>
              </a:extLst>
            </p:cNvPr>
            <p:cNvCxnSpPr>
              <a:cxnSpLocks/>
              <a:stCxn id="254" idx="6"/>
              <a:endCxn id="253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BDE184-B3D4-4839-8F18-DCD615F4E3F4}"/>
                </a:ext>
              </a:extLst>
            </p:cNvPr>
            <p:cNvCxnSpPr>
              <a:cxnSpLocks/>
              <a:stCxn id="277" idx="7"/>
              <a:endCxn id="254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1137F77-880A-4882-8450-7C4D4D3D6202}"/>
                </a:ext>
              </a:extLst>
            </p:cNvPr>
            <p:cNvCxnSpPr>
              <a:cxnSpLocks/>
              <a:stCxn id="277" idx="6"/>
              <a:endCxn id="255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5780337-6668-4113-9E9C-04FF26A2045A}"/>
                </a:ext>
              </a:extLst>
            </p:cNvPr>
            <p:cNvCxnSpPr>
              <a:cxnSpLocks/>
              <a:stCxn id="277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793151-E8E7-470A-AA40-6C7275A07002}"/>
                </a:ext>
              </a:extLst>
            </p:cNvPr>
            <p:cNvCxnSpPr>
              <a:cxnSpLocks/>
              <a:stCxn id="255" idx="6"/>
              <a:endCxn id="256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ECF511C-C7DF-42C2-9C80-6401DB791CCC}"/>
                </a:ext>
              </a:extLst>
            </p:cNvPr>
            <p:cNvCxnSpPr>
              <a:cxnSpLocks/>
              <a:stCxn id="256" idx="6"/>
              <a:endCxn id="257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5A064AC-207D-4150-ADDD-F45FD8FC5A07}"/>
                </a:ext>
              </a:extLst>
            </p:cNvPr>
            <p:cNvCxnSpPr>
              <a:cxnSpLocks/>
              <a:stCxn id="258" idx="2"/>
              <a:endCxn id="257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DE9179-2BFC-4CCC-9B53-FF38E7AA859A}"/>
                </a:ext>
              </a:extLst>
            </p:cNvPr>
            <p:cNvCxnSpPr>
              <a:cxnSpLocks/>
              <a:endCxn id="257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4CD7014-109F-4977-8887-FF0FCD399306}"/>
                </a:ext>
              </a:extLst>
            </p:cNvPr>
            <p:cNvCxnSpPr>
              <a:cxnSpLocks/>
              <a:endCxn id="257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9B0F69-4102-4E58-9898-362E4BED7465}"/>
                </a:ext>
              </a:extLst>
            </p:cNvPr>
            <p:cNvCxnSpPr>
              <a:cxnSpLocks/>
              <a:endCxn id="258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AB064C9-C405-4A48-BA99-9B74B4E0F69C}"/>
                </a:ext>
              </a:extLst>
            </p:cNvPr>
            <p:cNvCxnSpPr>
              <a:cxnSpLocks/>
              <a:stCxn id="261" idx="2"/>
              <a:endCxn id="258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ADB3165-98FA-42DC-82F8-E1C0406E65B2}"/>
                </a:ext>
              </a:extLst>
            </p:cNvPr>
            <p:cNvCxnSpPr>
              <a:cxnSpLocks/>
              <a:stCxn id="261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24CB1ED-0359-4D6C-971E-AA22C595B630}"/>
                </a:ext>
              </a:extLst>
            </p:cNvPr>
            <p:cNvCxnSpPr>
              <a:cxnSpLocks/>
              <a:stCxn id="262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D3F06FA-C4C7-40A7-A667-EBDC40EDE941}"/>
                </a:ext>
              </a:extLst>
            </p:cNvPr>
            <p:cNvCxnSpPr>
              <a:cxnSpLocks/>
              <a:stCxn id="262" idx="2"/>
              <a:endCxn id="261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CD72D6-1628-4C0D-831D-74C4A74EF2E5}"/>
                </a:ext>
              </a:extLst>
            </p:cNvPr>
            <p:cNvCxnSpPr>
              <a:cxnSpLocks/>
              <a:stCxn id="267" idx="4"/>
              <a:endCxn id="262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C9B6A47-CD16-4372-A6DF-54B46AA2170C}"/>
                </a:ext>
              </a:extLst>
            </p:cNvPr>
            <p:cNvCxnSpPr>
              <a:cxnSpLocks/>
              <a:stCxn id="266" idx="3"/>
              <a:endCxn id="262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2AB4CC2-12C5-47F7-940B-FDE608C8110E}"/>
                </a:ext>
              </a:extLst>
            </p:cNvPr>
            <p:cNvCxnSpPr>
              <a:cxnSpLocks/>
              <a:stCxn id="266" idx="2"/>
              <a:endCxn id="267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DCBC7B-900F-4651-8FFF-0934DA191450}"/>
                </a:ext>
              </a:extLst>
            </p:cNvPr>
            <p:cNvCxnSpPr>
              <a:cxnSpLocks/>
              <a:stCxn id="266" idx="1"/>
              <a:endCxn id="268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1664A1-9F90-44DA-99BD-CC90A8BE94B0}"/>
                </a:ext>
              </a:extLst>
            </p:cNvPr>
            <p:cNvCxnSpPr>
              <a:cxnSpLocks/>
              <a:stCxn id="264" idx="1"/>
              <a:endCxn id="268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C589C42-46FA-4AF2-8D93-ABFED1984727}"/>
                </a:ext>
              </a:extLst>
            </p:cNvPr>
            <p:cNvCxnSpPr>
              <a:cxnSpLocks/>
              <a:stCxn id="264" idx="0"/>
              <a:endCxn id="265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E309CAC-C2E4-47E0-98EE-01CABEEF0BAB}"/>
                </a:ext>
              </a:extLst>
            </p:cNvPr>
            <p:cNvCxnSpPr>
              <a:cxnSpLocks/>
              <a:stCxn id="270" idx="0"/>
              <a:endCxn id="269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6D2E46-1F9C-4DF6-A7FE-2CCDC4917C63}"/>
                </a:ext>
              </a:extLst>
            </p:cNvPr>
            <p:cNvCxnSpPr>
              <a:cxnSpLocks/>
              <a:endCxn id="269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9F3D967-9B4D-4CF1-B347-75DFD8C88D29}"/>
                </a:ext>
              </a:extLst>
            </p:cNvPr>
            <p:cNvCxnSpPr>
              <a:cxnSpLocks/>
              <a:endCxn id="270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B08033A-0D96-4AF8-BAE6-191187853DB3}"/>
                </a:ext>
              </a:extLst>
            </p:cNvPr>
            <p:cNvCxnSpPr>
              <a:cxnSpLocks/>
              <a:endCxn id="271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DF28E0-4062-4E03-A21B-D57868B8CCC2}"/>
                </a:ext>
              </a:extLst>
            </p:cNvPr>
            <p:cNvCxnSpPr>
              <a:cxnSpLocks/>
              <a:stCxn id="271" idx="3"/>
              <a:endCxn id="263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792EA31-E377-48CE-896F-C1E3AB0EB691}"/>
                </a:ext>
              </a:extLst>
            </p:cNvPr>
            <p:cNvCxnSpPr>
              <a:cxnSpLocks/>
              <a:stCxn id="271" idx="1"/>
              <a:endCxn id="264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6CF1921-3576-46A4-BBAE-40875448CF9A}"/>
                </a:ext>
              </a:extLst>
            </p:cNvPr>
            <p:cNvCxnSpPr>
              <a:cxnSpLocks/>
              <a:stCxn id="270" idx="2"/>
              <a:endCxn id="264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02E6602-0EAE-4EA2-A2A2-E1256CD208AF}"/>
                </a:ext>
              </a:extLst>
            </p:cNvPr>
            <p:cNvCxnSpPr>
              <a:cxnSpLocks/>
              <a:stCxn id="269" idx="3"/>
              <a:endCxn id="264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422647F-118F-4FA5-AC8B-5D9121135908}"/>
                </a:ext>
              </a:extLst>
            </p:cNvPr>
            <p:cNvCxnSpPr>
              <a:cxnSpLocks/>
              <a:stCxn id="269" idx="2"/>
              <a:endCxn id="265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0B67662-73C5-4DBA-A5C4-EF73B46AC9F9}"/>
                </a:ext>
              </a:extLst>
            </p:cNvPr>
            <p:cNvCxnSpPr>
              <a:cxnSpLocks/>
              <a:stCxn id="265" idx="1"/>
              <a:endCxn id="268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6FB2FFC-B2F9-4475-A861-CBDB83DBEBB6}"/>
                </a:ext>
              </a:extLst>
            </p:cNvPr>
            <p:cNvCxnSpPr>
              <a:cxnSpLocks/>
              <a:stCxn id="264" idx="2"/>
              <a:endCxn id="266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2E154A6-A0F6-416B-B951-B3BCFDC3C221}"/>
                </a:ext>
              </a:extLst>
            </p:cNvPr>
            <p:cNvCxnSpPr>
              <a:cxnSpLocks/>
              <a:stCxn id="263" idx="1"/>
              <a:endCxn id="266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F4B986-E5B7-4D80-A90E-F06074F96078}"/>
                </a:ext>
              </a:extLst>
            </p:cNvPr>
            <p:cNvCxnSpPr>
              <a:cxnSpLocks/>
              <a:stCxn id="266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264D5A2-7401-4A9E-82A7-94794E9F4014}"/>
                </a:ext>
              </a:extLst>
            </p:cNvPr>
            <p:cNvCxnSpPr>
              <a:cxnSpLocks/>
              <a:stCxn id="262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045E857-BDF7-49E3-B78A-995D575F63EF}"/>
                </a:ext>
              </a:extLst>
            </p:cNvPr>
            <p:cNvCxnSpPr>
              <a:cxnSpLocks/>
              <a:stCxn id="263" idx="7"/>
              <a:endCxn id="264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C5B167D-3A70-46F4-9C22-61C3222A9B7F}"/>
                </a:ext>
              </a:extLst>
            </p:cNvPr>
            <p:cNvCxnSpPr>
              <a:cxnSpLocks/>
              <a:stCxn id="261" idx="7"/>
              <a:endCxn id="267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395B799-5D1D-4AAA-8650-70F2C8B0BFBC}"/>
                </a:ext>
              </a:extLst>
            </p:cNvPr>
            <p:cNvCxnSpPr>
              <a:cxnSpLocks/>
              <a:stCxn id="271" idx="7"/>
              <a:endCxn id="270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D98510-ADB3-4503-835F-4AFDCE7B8005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E4E644C-5E70-4D21-9B97-948CC04187F7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0BED893-C32F-477D-92E7-11B2B39D931C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C13752F-79C7-4DFF-A3BC-785002A431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33F4A3B-969E-49C9-8A21-AFFB0CEB715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8AC24CD-3496-41FD-B063-04CAA860AB1C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74DBB6D-AD6D-41FC-8CE5-41F803EA00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1D1CBC4-3219-47B7-84CB-6C82DE430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BB40006-A56C-4DB7-9458-4DF22A8FEED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9E2C47-F46D-4B3D-B625-8C1F93726B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5ED644E-79F8-42A5-BFEF-02CA9CDF0FA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63F2E6-7D34-485D-8FBA-6A15D460B6D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38BFA5F-FC7C-467B-9899-F4A3E3622B6D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7DEFC0D-CB42-4B49-93CE-F9A700B8737F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1B45338-D514-4610-B4E8-9CD6E1160907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9BC65E9-6EFC-4A48-8361-C3E53ED3B6B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7AA1F71-2580-47EC-BD8D-A5C6886701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5FE1B76-FE49-45F2-8E0C-4072E474AAC8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FED7F88-A69F-4272-85EB-4E94699B027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5AE1369-2F95-4142-B99C-C507BA77B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80E0E65-9AB5-4E68-8C7F-2839AB372F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B8055319-84D6-490E-AE79-BF90B29C1FA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91ED6DB-1E31-43FD-B9AF-02F05D63D3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1E0C6D4-1F12-4994-8B42-878A44BDFC3F}"/>
                </a:ext>
              </a:extLst>
            </p:cNvPr>
            <p:cNvCxnSpPr>
              <a:cxnSpLocks/>
              <a:stCxn id="274" idx="2"/>
              <a:endCxn id="253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13F7E6F-4E9C-4069-93D0-82C9AC765762}"/>
                </a:ext>
              </a:extLst>
            </p:cNvPr>
            <p:cNvCxnSpPr>
              <a:cxnSpLocks/>
              <a:stCxn id="254" idx="4"/>
              <a:endCxn id="255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258F2B1-B912-4999-9B94-EBCEE4AAC2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EE73AEA-D458-4A9E-816B-0635F1DAB0CE}"/>
                </a:ext>
              </a:extLst>
            </p:cNvPr>
            <p:cNvCxnSpPr>
              <a:cxnSpLocks/>
              <a:stCxn id="277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1772180-FBD7-4E16-9F0A-7C213C404B8C}"/>
                </a:ext>
              </a:extLst>
            </p:cNvPr>
            <p:cNvCxnSpPr>
              <a:cxnSpLocks/>
              <a:stCxn id="277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5408C6B-3C8F-42F3-90DF-272C834A35BA}"/>
                </a:ext>
              </a:extLst>
            </p:cNvPr>
            <p:cNvCxnSpPr>
              <a:cxnSpLocks/>
              <a:stCxn id="277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7207DA9-F84E-4A76-B434-A160BE29F167}"/>
                </a:ext>
              </a:extLst>
            </p:cNvPr>
            <p:cNvCxnSpPr>
              <a:cxnSpLocks/>
              <a:endCxn id="254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9C55384-93D7-405E-8771-4548FB1EDD89}"/>
                </a:ext>
              </a:extLst>
            </p:cNvPr>
            <p:cNvCxnSpPr>
              <a:cxnSpLocks/>
              <a:endCxn id="261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96CC90C-7C1A-4A82-9CB4-21080734AE04}"/>
                </a:ext>
              </a:extLst>
            </p:cNvPr>
            <p:cNvCxnSpPr>
              <a:cxnSpLocks/>
              <a:stCxn id="254" idx="1"/>
              <a:endCxn id="284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A54ED78-749E-4072-9277-D321E3347619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53A39B0-0BD3-476A-9570-DFA200653C38}"/>
                </a:ext>
              </a:extLst>
            </p:cNvPr>
            <p:cNvCxnSpPr>
              <a:cxnSpLocks/>
              <a:stCxn id="284" idx="6"/>
              <a:endCxn id="252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BD8D7A7-7109-452B-AD52-50FE83299DDF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7E61FE5-7795-4DB3-963D-6D903F4493E6}"/>
              </a:ext>
            </a:extLst>
          </p:cNvPr>
          <p:cNvGrpSpPr/>
          <p:nvPr/>
        </p:nvGrpSpPr>
        <p:grpSpPr>
          <a:xfrm rot="16200000">
            <a:off x="8134365" y="2800480"/>
            <a:ext cx="6904496" cy="1303536"/>
            <a:chOff x="-106856" y="4156895"/>
            <a:chExt cx="12313397" cy="2324710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9A55A40-3116-43A7-BADE-DBA808EC53EB}"/>
                </a:ext>
              </a:extLst>
            </p:cNvPr>
            <p:cNvCxnSpPr>
              <a:cxnSpLocks/>
              <a:stCxn id="350" idx="7"/>
              <a:endCxn id="348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BC20C8-6C57-44BB-9AE1-16A1ACF58CD8}"/>
                </a:ext>
              </a:extLst>
            </p:cNvPr>
            <p:cNvCxnSpPr>
              <a:cxnSpLocks/>
              <a:stCxn id="348" idx="4"/>
              <a:endCxn id="370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62CF5B2-D36F-4E6D-BD17-A6D0D5BC0933}"/>
                </a:ext>
              </a:extLst>
            </p:cNvPr>
            <p:cNvCxnSpPr>
              <a:cxnSpLocks/>
              <a:stCxn id="353" idx="2"/>
              <a:endCxn id="368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15D50A1-5F14-420A-9DE4-892B15387B19}"/>
                </a:ext>
              </a:extLst>
            </p:cNvPr>
            <p:cNvCxnSpPr>
              <a:cxnSpLocks/>
              <a:stCxn id="370" idx="5"/>
              <a:endCxn id="353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48DF82B-0F05-4404-93FB-E111F681A440}"/>
                </a:ext>
              </a:extLst>
            </p:cNvPr>
            <p:cNvCxnSpPr>
              <a:cxnSpLocks/>
              <a:stCxn id="348" idx="5"/>
              <a:endCxn id="369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94D01ED-7EC8-421C-A309-ED0956955927}"/>
                </a:ext>
              </a:extLst>
            </p:cNvPr>
            <p:cNvCxnSpPr>
              <a:cxnSpLocks/>
              <a:stCxn id="353" idx="0"/>
              <a:endCxn id="369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5C6250B-E025-4B96-B7E9-88EA61CC06EA}"/>
                </a:ext>
              </a:extLst>
            </p:cNvPr>
            <p:cNvCxnSpPr>
              <a:cxnSpLocks/>
              <a:stCxn id="370" idx="3"/>
              <a:endCxn id="368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1C1288B-67FB-49FF-A8C2-F4A6EDE2C85D}"/>
                </a:ext>
              </a:extLst>
            </p:cNvPr>
            <p:cNvCxnSpPr>
              <a:cxnSpLocks/>
              <a:stCxn id="348" idx="6"/>
              <a:endCxn id="355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B18791C-F129-4472-A50C-F90E67014B90}"/>
                </a:ext>
              </a:extLst>
            </p:cNvPr>
            <p:cNvCxnSpPr>
              <a:cxnSpLocks/>
              <a:stCxn id="353" idx="7"/>
              <a:endCxn id="355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1431A7D-5B06-40D2-BC64-45BFAD59B258}"/>
                </a:ext>
              </a:extLst>
            </p:cNvPr>
            <p:cNvCxnSpPr>
              <a:cxnSpLocks/>
              <a:stCxn id="370" idx="6"/>
              <a:endCxn id="369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8822443-7985-4884-B922-12B4390F9F69}"/>
                </a:ext>
              </a:extLst>
            </p:cNvPr>
            <p:cNvCxnSpPr>
              <a:cxnSpLocks/>
              <a:stCxn id="352" idx="0"/>
              <a:endCxn id="368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1E92569-DFE3-41BF-A676-ACCE6D00BD9E}"/>
                </a:ext>
              </a:extLst>
            </p:cNvPr>
            <p:cNvCxnSpPr>
              <a:cxnSpLocks/>
              <a:stCxn id="369" idx="6"/>
              <a:endCxn id="355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9B545A8-C114-4117-9294-75A189766BE9}"/>
                </a:ext>
              </a:extLst>
            </p:cNvPr>
            <p:cNvCxnSpPr>
              <a:cxnSpLocks/>
              <a:stCxn id="354" idx="0"/>
              <a:endCxn id="355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FD09968-F3AF-4AB4-B815-5DD62F7F0DD7}"/>
                </a:ext>
              </a:extLst>
            </p:cNvPr>
            <p:cNvCxnSpPr>
              <a:cxnSpLocks/>
              <a:stCxn id="357" idx="1"/>
              <a:endCxn id="355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A084C56-3215-4E45-9BFF-B6BCF9AB3557}"/>
                </a:ext>
              </a:extLst>
            </p:cNvPr>
            <p:cNvCxnSpPr>
              <a:cxnSpLocks/>
              <a:stCxn id="357" idx="0"/>
              <a:endCxn id="356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022899B-0E3F-4D8B-A343-E92206D0C733}"/>
                </a:ext>
              </a:extLst>
            </p:cNvPr>
            <p:cNvCxnSpPr>
              <a:cxnSpLocks/>
              <a:stCxn id="356" idx="2"/>
              <a:endCxn id="355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9442137-4820-4211-803D-534BC33DDA6D}"/>
                </a:ext>
              </a:extLst>
            </p:cNvPr>
            <p:cNvCxnSpPr>
              <a:cxnSpLocks/>
              <a:stCxn id="356" idx="7"/>
              <a:endCxn id="364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A91E758-E61B-4FC5-85F2-830C55C63540}"/>
                </a:ext>
              </a:extLst>
            </p:cNvPr>
            <p:cNvCxnSpPr>
              <a:cxnSpLocks/>
              <a:stCxn id="356" idx="6"/>
              <a:endCxn id="363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F1B301F-987F-40B4-86D6-B769488A25B2}"/>
                </a:ext>
              </a:extLst>
            </p:cNvPr>
            <p:cNvCxnSpPr>
              <a:cxnSpLocks/>
              <a:stCxn id="363" idx="7"/>
              <a:endCxn id="364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04870BD-6092-4EC0-8B7E-D94190868DF7}"/>
                </a:ext>
              </a:extLst>
            </p:cNvPr>
            <p:cNvCxnSpPr>
              <a:cxnSpLocks/>
              <a:stCxn id="349" idx="0"/>
              <a:endCxn id="348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3076458-46DB-4F1C-B4C1-273292CA4985}"/>
                </a:ext>
              </a:extLst>
            </p:cNvPr>
            <p:cNvCxnSpPr>
              <a:cxnSpLocks/>
              <a:stCxn id="368" idx="2"/>
              <a:endCxn id="349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C304275C-7CFB-4BFB-A2E7-F7D7449B38B0}"/>
                </a:ext>
              </a:extLst>
            </p:cNvPr>
            <p:cNvCxnSpPr>
              <a:cxnSpLocks/>
              <a:stCxn id="352" idx="1"/>
              <a:endCxn id="349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AEFD43D-89EB-4BD1-B203-AE3F9F31DED0}"/>
                </a:ext>
              </a:extLst>
            </p:cNvPr>
            <p:cNvCxnSpPr>
              <a:cxnSpLocks/>
              <a:stCxn id="351" idx="7"/>
              <a:endCxn id="349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AA43E3C-3D48-467A-A166-5BFC1E172B49}"/>
                </a:ext>
              </a:extLst>
            </p:cNvPr>
            <p:cNvCxnSpPr>
              <a:cxnSpLocks/>
              <a:stCxn id="350" idx="6"/>
              <a:endCxn id="349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D240B1-A337-4D6F-8E47-2C805F51E9F9}"/>
                </a:ext>
              </a:extLst>
            </p:cNvPr>
            <p:cNvCxnSpPr>
              <a:cxnSpLocks/>
              <a:stCxn id="373" idx="7"/>
              <a:endCxn id="350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026CBB3D-CA08-4FD0-A2E6-D10D27B6545E}"/>
                </a:ext>
              </a:extLst>
            </p:cNvPr>
            <p:cNvCxnSpPr>
              <a:cxnSpLocks/>
              <a:stCxn id="373" idx="6"/>
              <a:endCxn id="351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313F9D03-C862-41F5-8725-DDA7A6B660C4}"/>
                </a:ext>
              </a:extLst>
            </p:cNvPr>
            <p:cNvCxnSpPr>
              <a:cxnSpLocks/>
              <a:stCxn id="373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D3C4416-E531-4B87-8CFE-2CA38450F6C1}"/>
                </a:ext>
              </a:extLst>
            </p:cNvPr>
            <p:cNvCxnSpPr>
              <a:cxnSpLocks/>
              <a:stCxn id="351" idx="6"/>
              <a:endCxn id="352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80CE607-6BA7-4705-8CC1-0C8BEAAB1CAA}"/>
                </a:ext>
              </a:extLst>
            </p:cNvPr>
            <p:cNvCxnSpPr>
              <a:cxnSpLocks/>
              <a:stCxn id="352" idx="6"/>
              <a:endCxn id="353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D95244B-4DD5-4369-BF77-F18CC864DCF0}"/>
                </a:ext>
              </a:extLst>
            </p:cNvPr>
            <p:cNvCxnSpPr>
              <a:cxnSpLocks/>
              <a:stCxn id="354" idx="2"/>
              <a:endCxn id="353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74C9A1E-21E0-48C2-9A3A-F764EAC907E1}"/>
                </a:ext>
              </a:extLst>
            </p:cNvPr>
            <p:cNvCxnSpPr>
              <a:cxnSpLocks/>
              <a:endCxn id="353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75FBBA3-E63A-4E64-B3E4-76A649E5A606}"/>
                </a:ext>
              </a:extLst>
            </p:cNvPr>
            <p:cNvCxnSpPr>
              <a:cxnSpLocks/>
              <a:endCxn id="353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137845B-594E-4CAA-9480-BDA1C44C7C8A}"/>
                </a:ext>
              </a:extLst>
            </p:cNvPr>
            <p:cNvCxnSpPr>
              <a:cxnSpLocks/>
              <a:endCxn id="354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5BA3D27-F60C-43AA-8E38-CE0DEC097AA3}"/>
                </a:ext>
              </a:extLst>
            </p:cNvPr>
            <p:cNvCxnSpPr>
              <a:cxnSpLocks/>
              <a:stCxn id="357" idx="2"/>
              <a:endCxn id="354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771417-3458-43AF-9245-3B7DFEC33929}"/>
                </a:ext>
              </a:extLst>
            </p:cNvPr>
            <p:cNvCxnSpPr>
              <a:cxnSpLocks/>
              <a:stCxn id="357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DA9C1C1-B1DE-42DF-8CC4-FD9C8EC1AA2A}"/>
                </a:ext>
              </a:extLst>
            </p:cNvPr>
            <p:cNvCxnSpPr>
              <a:cxnSpLocks/>
              <a:stCxn id="358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E04D319-1D62-4BAF-AA75-6A0640621801}"/>
                </a:ext>
              </a:extLst>
            </p:cNvPr>
            <p:cNvCxnSpPr>
              <a:cxnSpLocks/>
              <a:stCxn id="358" idx="2"/>
              <a:endCxn id="357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FE16B69-1BC8-40A0-A69E-650B8B442FC8}"/>
                </a:ext>
              </a:extLst>
            </p:cNvPr>
            <p:cNvCxnSpPr>
              <a:cxnSpLocks/>
              <a:stCxn id="363" idx="4"/>
              <a:endCxn id="358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4D7D3BB-EF2B-4778-A6CE-9C09903690C9}"/>
                </a:ext>
              </a:extLst>
            </p:cNvPr>
            <p:cNvCxnSpPr>
              <a:cxnSpLocks/>
              <a:stCxn id="362" idx="3"/>
              <a:endCxn id="358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0B9BFD9-A764-4191-A4D7-0041CF5E5C55}"/>
                </a:ext>
              </a:extLst>
            </p:cNvPr>
            <p:cNvCxnSpPr>
              <a:cxnSpLocks/>
              <a:stCxn id="362" idx="2"/>
              <a:endCxn id="363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6666E11-31CC-4E3B-ABA5-CEE9A1A39627}"/>
                </a:ext>
              </a:extLst>
            </p:cNvPr>
            <p:cNvCxnSpPr>
              <a:cxnSpLocks/>
              <a:stCxn id="362" idx="1"/>
              <a:endCxn id="364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6078E39-D5D8-4C17-98AD-67DD33274C2E}"/>
                </a:ext>
              </a:extLst>
            </p:cNvPr>
            <p:cNvCxnSpPr>
              <a:cxnSpLocks/>
              <a:stCxn id="360" idx="1"/>
              <a:endCxn id="364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DF623D-C796-49DA-8A33-F781316AACCA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351B872-EE15-422A-A8F7-6E5312DC62AD}"/>
                </a:ext>
              </a:extLst>
            </p:cNvPr>
            <p:cNvCxnSpPr>
              <a:cxnSpLocks/>
              <a:stCxn id="366" idx="0"/>
              <a:endCxn id="365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B03120B-9499-4F49-A5E1-B524FA57EE48}"/>
                </a:ext>
              </a:extLst>
            </p:cNvPr>
            <p:cNvCxnSpPr>
              <a:cxnSpLocks/>
              <a:endCxn id="365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D983083-0E7D-475E-8739-3DE4CCE73A16}"/>
                </a:ext>
              </a:extLst>
            </p:cNvPr>
            <p:cNvCxnSpPr>
              <a:cxnSpLocks/>
              <a:endCxn id="366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2F68CDE-683B-46B5-82E0-6FF3DEF71F49}"/>
                </a:ext>
              </a:extLst>
            </p:cNvPr>
            <p:cNvCxnSpPr>
              <a:cxnSpLocks/>
              <a:endCxn id="367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A64BFF7-D6BE-46A8-AE36-936BFBF4A639}"/>
                </a:ext>
              </a:extLst>
            </p:cNvPr>
            <p:cNvCxnSpPr>
              <a:cxnSpLocks/>
              <a:stCxn id="367" idx="3"/>
              <a:endCxn id="359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435A58C-79E3-445C-8BD1-2F29D626FA85}"/>
                </a:ext>
              </a:extLst>
            </p:cNvPr>
            <p:cNvCxnSpPr>
              <a:cxnSpLocks/>
              <a:stCxn id="367" idx="1"/>
              <a:endCxn id="360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8E4CBC3-8678-457B-94F2-827243B71B5B}"/>
                </a:ext>
              </a:extLst>
            </p:cNvPr>
            <p:cNvCxnSpPr>
              <a:cxnSpLocks/>
              <a:stCxn id="366" idx="2"/>
              <a:endCxn id="360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AFD3C6A-A962-48C5-AA08-9B4D5F3734A6}"/>
                </a:ext>
              </a:extLst>
            </p:cNvPr>
            <p:cNvCxnSpPr>
              <a:cxnSpLocks/>
              <a:stCxn id="365" idx="3"/>
              <a:endCxn id="360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96AC39A-D74C-4075-BA77-1086AF7165C5}"/>
                </a:ext>
              </a:extLst>
            </p:cNvPr>
            <p:cNvCxnSpPr>
              <a:cxnSpLocks/>
              <a:stCxn id="365" idx="2"/>
              <a:endCxn id="361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E9CF8B0-DC79-42F8-A779-FC9B9FAACF94}"/>
                </a:ext>
              </a:extLst>
            </p:cNvPr>
            <p:cNvCxnSpPr>
              <a:cxnSpLocks/>
              <a:stCxn id="361" idx="1"/>
              <a:endCxn id="364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CE5996F-990D-403E-8FF4-988F08CB6BD8}"/>
                </a:ext>
              </a:extLst>
            </p:cNvPr>
            <p:cNvCxnSpPr>
              <a:cxnSpLocks/>
              <a:stCxn id="360" idx="2"/>
              <a:endCxn id="362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6F6F799-019F-4FD3-9941-63F24A98E21C}"/>
                </a:ext>
              </a:extLst>
            </p:cNvPr>
            <p:cNvCxnSpPr>
              <a:cxnSpLocks/>
              <a:stCxn id="359" idx="1"/>
              <a:endCxn id="362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D6A6071-3FAD-4CEB-8FCE-A4E44A0B6F6D}"/>
                </a:ext>
              </a:extLst>
            </p:cNvPr>
            <p:cNvCxnSpPr>
              <a:cxnSpLocks/>
              <a:stCxn id="362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4B491F5-CF54-4055-AB55-87A1D3AF55CF}"/>
                </a:ext>
              </a:extLst>
            </p:cNvPr>
            <p:cNvCxnSpPr>
              <a:cxnSpLocks/>
              <a:stCxn id="358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EB498DC8-2E8C-4A80-8352-22C26142D191}"/>
                </a:ext>
              </a:extLst>
            </p:cNvPr>
            <p:cNvCxnSpPr>
              <a:cxnSpLocks/>
              <a:stCxn id="359" idx="7"/>
              <a:endCxn id="360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6043F03-E02C-445F-81FD-06436EF321EC}"/>
                </a:ext>
              </a:extLst>
            </p:cNvPr>
            <p:cNvCxnSpPr>
              <a:cxnSpLocks/>
              <a:stCxn id="357" idx="7"/>
              <a:endCxn id="363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D04966A-6860-4BD6-A7BC-589DC73CE057}"/>
                </a:ext>
              </a:extLst>
            </p:cNvPr>
            <p:cNvCxnSpPr>
              <a:cxnSpLocks/>
              <a:stCxn id="367" idx="7"/>
              <a:endCxn id="366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A18F23E-B933-4E33-88CE-FDB321D1CC02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7EA665B-06CA-4753-93D1-60C92AE24913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29BDDED-7862-4F99-92F8-A229FA9A2FFD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5C2273B9-C32F-41E3-B52F-AA0C818DF32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C682D79C-623E-4313-9CC6-F89B7F15F9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3460E05A-31C9-4CF2-A89D-7DD155E3838F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95052FA1-4022-4027-A897-93478C34DE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5F52A5-BECB-4F2A-81DC-9AEDD233D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7DEA215-A670-4307-8C84-62E5227E858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6E8FE48-3ACD-47F7-AF7D-D26BF09314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35CD1D7-4303-4181-8B36-16D50460719D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9C986CA-A3F0-4A90-975D-CBFED7A96478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9043D65-A5CA-493C-B596-04ADFAE9F03F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83D471F-8440-46F1-962B-DBDBE67DF38D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127AC2C-EE34-438F-9757-7EB77D7A3BD5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E9C02D6-4622-4B21-BC9C-F3A32BC9F067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8067D17-73B5-4B79-9E18-88CA5401F9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8672B18-56A5-4232-A3A5-58BD27C0454E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FB72DE7-15BD-47AB-AD80-BEF44DD68A43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3F4F44D7-7EC1-4B69-9CD5-E6AF7928E6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96813B92-4498-4930-AA14-5A7D5172C4C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852ED40-3D25-4102-82EF-00D8F4DDEEC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92AF3E1-A3C1-46FB-8983-AFB2AEF341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CB657F66-D85B-45AA-B2B5-201961F027F1}"/>
                </a:ext>
              </a:extLst>
            </p:cNvPr>
            <p:cNvCxnSpPr>
              <a:cxnSpLocks/>
              <a:stCxn id="370" idx="2"/>
              <a:endCxn id="349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669C3E6-A566-4614-A544-F0D0C3F1BCB7}"/>
                </a:ext>
              </a:extLst>
            </p:cNvPr>
            <p:cNvCxnSpPr>
              <a:cxnSpLocks/>
              <a:stCxn id="350" idx="4"/>
              <a:endCxn id="351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BCD81B7-490B-4F31-B5BA-A6C37B65A1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B674D53-56D5-49CA-B0A8-004595274ACE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194C545D-3510-4298-B53D-0DC455E55EE2}"/>
                </a:ext>
              </a:extLst>
            </p:cNvPr>
            <p:cNvCxnSpPr>
              <a:cxnSpLocks/>
              <a:stCxn id="373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F7F00ED-DE4D-4B61-A87F-EEACDD3C255B}"/>
                </a:ext>
              </a:extLst>
            </p:cNvPr>
            <p:cNvCxnSpPr>
              <a:cxnSpLocks/>
              <a:stCxn id="373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2438A4B-2F19-4723-B463-92C59B11CF65}"/>
                </a:ext>
              </a:extLst>
            </p:cNvPr>
            <p:cNvCxnSpPr>
              <a:cxnSpLocks/>
              <a:endCxn id="350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DE4641F-06C1-4972-AB85-C3E0E55CB7D6}"/>
                </a:ext>
              </a:extLst>
            </p:cNvPr>
            <p:cNvCxnSpPr>
              <a:cxnSpLocks/>
              <a:endCxn id="357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C71A0BF-DB28-4EE7-BCE0-28C1EE7AFE8B}"/>
                </a:ext>
              </a:extLst>
            </p:cNvPr>
            <p:cNvCxnSpPr>
              <a:cxnSpLocks/>
              <a:stCxn id="350" idx="1"/>
              <a:endCxn id="380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25040BC-E62C-482F-B52E-B114A0DFCB5E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2E9FDF5-17BA-4B7E-BF18-3CE4B3A6717C}"/>
                </a:ext>
              </a:extLst>
            </p:cNvPr>
            <p:cNvCxnSpPr>
              <a:cxnSpLocks/>
              <a:stCxn id="380" idx="6"/>
              <a:endCxn id="348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25FF425-5950-4B76-A70E-03113F6BEE65}"/>
                </a:ext>
              </a:extLst>
            </p:cNvPr>
            <p:cNvCxnSpPr>
              <a:cxnSpLocks/>
              <a:endCxn id="380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7DD1E-CFA4-4472-B843-66A0725ED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endParaRPr lang="ko-KR" altLang="en-US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A9CBC9C-9519-4C2C-A44C-5AB8D10EEC14}"/>
              </a:ext>
            </a:extLst>
          </p:cNvPr>
          <p:cNvSpPr txBox="1"/>
          <p:nvPr/>
        </p:nvSpPr>
        <p:spPr>
          <a:xfrm>
            <a:off x="1273146" y="1035808"/>
            <a:ext cx="984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3 Containers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300B454-2F59-F5BC-F939-97512DD1A22F}"/>
              </a:ext>
            </a:extLst>
          </p:cNvPr>
          <p:cNvSpPr/>
          <p:nvPr/>
        </p:nvSpPr>
        <p:spPr>
          <a:xfrm>
            <a:off x="1868149" y="3565336"/>
            <a:ext cx="2771507" cy="1828324"/>
          </a:xfrm>
          <a:prstGeom prst="diamond">
            <a:avLst/>
          </a:prstGeom>
          <a:solidFill>
            <a:schemeClr val="accent3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Airflow 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EEBEC2D-76DA-40D2-A6ED-0D4CB31B97D7}"/>
              </a:ext>
            </a:extLst>
          </p:cNvPr>
          <p:cNvSpPr/>
          <p:nvPr/>
        </p:nvSpPr>
        <p:spPr>
          <a:xfrm>
            <a:off x="1908482" y="2588995"/>
            <a:ext cx="2771507" cy="1828324"/>
          </a:xfrm>
          <a:prstGeom prst="diamond">
            <a:avLst/>
          </a:prstGeom>
          <a:solidFill>
            <a:schemeClr val="accent2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sz="1999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A8323181-1AE9-1DA2-3998-363933F53473}"/>
              </a:ext>
            </a:extLst>
          </p:cNvPr>
          <p:cNvSpPr/>
          <p:nvPr/>
        </p:nvSpPr>
        <p:spPr>
          <a:xfrm>
            <a:off x="1939246" y="1603686"/>
            <a:ext cx="2771507" cy="1828324"/>
          </a:xfrm>
          <a:prstGeom prst="diamond">
            <a:avLst/>
          </a:prstGeom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code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Light Gray Cube">
                <a:extLst>
                  <a:ext uri="{FF2B5EF4-FFF2-40B4-BE49-F238E27FC236}">
                    <a16:creationId xmlns:a16="http://schemas.microsoft.com/office/drawing/2014/main" id="{3AB7822B-7684-159A-1D99-7AFC56B175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3286222"/>
                  </p:ext>
                </p:extLst>
              </p:nvPr>
            </p:nvGraphicFramePr>
            <p:xfrm>
              <a:off x="6186406" y="750580"/>
              <a:ext cx="4610637" cy="5073682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610637" cy="5073682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-1800000" az="-6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86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Light Gray Cube">
                <a:extLst>
                  <a:ext uri="{FF2B5EF4-FFF2-40B4-BE49-F238E27FC236}">
                    <a16:creationId xmlns:a16="http://schemas.microsoft.com/office/drawing/2014/main" id="{3AB7822B-7684-159A-1D99-7AFC56B175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6406" y="750580"/>
                <a:ext cx="4610637" cy="5073682"/>
              </a:xfrm>
              <a:prstGeom prst="rect">
                <a:avLst/>
              </a:prstGeom>
            </p:spPr>
          </p:pic>
        </mc:Fallback>
      </mc:AlternateContent>
      <p:sp>
        <p:nvSpPr>
          <p:cNvPr id="8" name="Arrow: Left 7">
            <a:extLst>
              <a:ext uri="{FF2B5EF4-FFF2-40B4-BE49-F238E27FC236}">
                <a16:creationId xmlns:a16="http://schemas.microsoft.com/office/drawing/2014/main" id="{3ABE6E6E-37C0-29EB-6BC7-1E673C7C1175}"/>
              </a:ext>
            </a:extLst>
          </p:cNvPr>
          <p:cNvSpPr/>
          <p:nvPr/>
        </p:nvSpPr>
        <p:spPr>
          <a:xfrm>
            <a:off x="4793824" y="2481758"/>
            <a:ext cx="1386202" cy="21192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BF32F39-87C7-6877-A49B-E2EC044FEC16}"/>
              </a:ext>
            </a:extLst>
          </p:cNvPr>
          <p:cNvSpPr/>
          <p:nvPr/>
        </p:nvSpPr>
        <p:spPr>
          <a:xfrm>
            <a:off x="4799313" y="3455991"/>
            <a:ext cx="1386202" cy="21192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DFC3D48-4E1A-324C-FB52-CC1E074163A2}"/>
              </a:ext>
            </a:extLst>
          </p:cNvPr>
          <p:cNvSpPr/>
          <p:nvPr/>
        </p:nvSpPr>
        <p:spPr>
          <a:xfrm>
            <a:off x="4762319" y="4432906"/>
            <a:ext cx="1386202" cy="21192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251CF7D-ECCD-F558-D5C9-16A1992A2225}"/>
              </a:ext>
            </a:extLst>
          </p:cNvPr>
          <p:cNvSpPr/>
          <p:nvPr/>
        </p:nvSpPr>
        <p:spPr>
          <a:xfrm>
            <a:off x="6740599" y="3570718"/>
            <a:ext cx="1972705" cy="984848"/>
          </a:xfrm>
          <a:prstGeom prst="diamond">
            <a:avLst/>
          </a:prstGeom>
          <a:solidFill>
            <a:schemeClr val="accent3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81626DD-2CE2-A24F-B1F2-8780B6DD8FFB}"/>
              </a:ext>
            </a:extLst>
          </p:cNvPr>
          <p:cNvSpPr/>
          <p:nvPr/>
        </p:nvSpPr>
        <p:spPr>
          <a:xfrm>
            <a:off x="6780932" y="2998566"/>
            <a:ext cx="1972705" cy="984848"/>
          </a:xfrm>
          <a:prstGeom prst="diamond">
            <a:avLst/>
          </a:prstGeom>
          <a:solidFill>
            <a:schemeClr val="accent2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6A0AD030-6DC4-3E1E-66B4-B9AD1F5BFC96}"/>
              </a:ext>
            </a:extLst>
          </p:cNvPr>
          <p:cNvSpPr/>
          <p:nvPr/>
        </p:nvSpPr>
        <p:spPr>
          <a:xfrm>
            <a:off x="6811696" y="2443949"/>
            <a:ext cx="1972705" cy="984848"/>
          </a:xfrm>
          <a:prstGeom prst="diamond">
            <a:avLst/>
          </a:prstGeom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DA6B6938-AC7A-7592-A3E5-4494BE240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71"/>
          <a:stretch/>
        </p:blipFill>
        <p:spPr bwMode="auto">
          <a:xfrm>
            <a:off x="9344974" y="3287753"/>
            <a:ext cx="960126" cy="66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3">
            <a:extLst>
              <a:ext uri="{FF2B5EF4-FFF2-40B4-BE49-F238E27FC236}">
                <a16:creationId xmlns:a16="http://schemas.microsoft.com/office/drawing/2014/main" id="{D1346184-A155-6101-31D5-B1B05D93B002}"/>
              </a:ext>
            </a:extLst>
          </p:cNvPr>
          <p:cNvSpPr/>
          <p:nvPr/>
        </p:nvSpPr>
        <p:spPr>
          <a:xfrm>
            <a:off x="1561408" y="5379629"/>
            <a:ext cx="9906785" cy="1448413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78FB7935-7113-5700-FA57-D05FD43C70AA}"/>
              </a:ext>
            </a:extLst>
          </p:cNvPr>
          <p:cNvSpPr/>
          <p:nvPr/>
        </p:nvSpPr>
        <p:spPr>
          <a:xfrm>
            <a:off x="8554278" y="6377923"/>
            <a:ext cx="1205948" cy="231116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Docker compose up</a:t>
            </a:r>
          </a:p>
        </p:txBody>
      </p:sp>
    </p:spTree>
    <p:extLst>
      <p:ext uri="{BB962C8B-B14F-4D97-AF65-F5344CB8AC3E}">
        <p14:creationId xmlns:p14="http://schemas.microsoft.com/office/powerpoint/2010/main" val="25261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B1E2486-6D5C-4317-99A0-B61659FF2AC0}"/>
              </a:ext>
            </a:extLst>
          </p:cNvPr>
          <p:cNvGrpSpPr/>
          <p:nvPr/>
        </p:nvGrpSpPr>
        <p:grpSpPr>
          <a:xfrm rot="5400000">
            <a:off x="-3010489" y="2753987"/>
            <a:ext cx="6904496" cy="1303536"/>
            <a:chOff x="-106856" y="4156895"/>
            <a:chExt cx="12313397" cy="232471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8CFDD3-8D3F-48B9-9DCD-8795A3B5BD4F}"/>
                </a:ext>
              </a:extLst>
            </p:cNvPr>
            <p:cNvCxnSpPr>
              <a:cxnSpLocks/>
              <a:stCxn id="254" idx="7"/>
              <a:endCxn id="252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DE08A2C-2744-4B6E-85B6-1E5475F01CFB}"/>
                </a:ext>
              </a:extLst>
            </p:cNvPr>
            <p:cNvCxnSpPr>
              <a:cxnSpLocks/>
              <a:stCxn id="252" idx="4"/>
              <a:endCxn id="274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6A6700A-FB3A-402E-BB7F-976DD1EEA541}"/>
                </a:ext>
              </a:extLst>
            </p:cNvPr>
            <p:cNvCxnSpPr>
              <a:cxnSpLocks/>
              <a:stCxn id="257" idx="2"/>
              <a:endCxn id="272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1868596-3166-4C40-A5D1-B0A408D7E3EF}"/>
                </a:ext>
              </a:extLst>
            </p:cNvPr>
            <p:cNvCxnSpPr>
              <a:cxnSpLocks/>
              <a:stCxn id="274" idx="5"/>
              <a:endCxn id="257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3C6052D-40CA-4EC9-A24C-7323FF928DBF}"/>
                </a:ext>
              </a:extLst>
            </p:cNvPr>
            <p:cNvCxnSpPr>
              <a:cxnSpLocks/>
              <a:stCxn id="252" idx="5"/>
              <a:endCxn id="273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EDD1A11-F63A-4EAB-906A-5D4302DC9EDD}"/>
                </a:ext>
              </a:extLst>
            </p:cNvPr>
            <p:cNvCxnSpPr>
              <a:cxnSpLocks/>
              <a:stCxn id="257" idx="0"/>
              <a:endCxn id="273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C9C6AC4-8827-4D07-B3A5-37F29B0A40C4}"/>
                </a:ext>
              </a:extLst>
            </p:cNvPr>
            <p:cNvCxnSpPr>
              <a:cxnSpLocks/>
              <a:stCxn id="274" idx="3"/>
              <a:endCxn id="272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5132A1D-ACE6-4B36-B5DA-382E7D10B2F8}"/>
                </a:ext>
              </a:extLst>
            </p:cNvPr>
            <p:cNvCxnSpPr>
              <a:cxnSpLocks/>
              <a:stCxn id="252" idx="6"/>
              <a:endCxn id="259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759A93E-C623-4E40-B645-F6801F8EB6D8}"/>
                </a:ext>
              </a:extLst>
            </p:cNvPr>
            <p:cNvCxnSpPr>
              <a:cxnSpLocks/>
              <a:stCxn id="257" idx="7"/>
              <a:endCxn id="259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AEFFE9-9318-46BA-A995-2C329AF95EE7}"/>
                </a:ext>
              </a:extLst>
            </p:cNvPr>
            <p:cNvCxnSpPr>
              <a:cxnSpLocks/>
              <a:stCxn id="274" idx="6"/>
              <a:endCxn id="273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D017744-BC3E-40C2-9762-F6A509C1C2B0}"/>
                </a:ext>
              </a:extLst>
            </p:cNvPr>
            <p:cNvCxnSpPr>
              <a:cxnSpLocks/>
              <a:stCxn id="256" idx="0"/>
              <a:endCxn id="272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9B76F1E-083A-4F5F-9266-D76745F5589C}"/>
                </a:ext>
              </a:extLst>
            </p:cNvPr>
            <p:cNvCxnSpPr>
              <a:cxnSpLocks/>
              <a:stCxn id="273" idx="6"/>
              <a:endCxn id="259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0C9F8A6-F14D-4090-8D41-CB8FDD858E88}"/>
                </a:ext>
              </a:extLst>
            </p:cNvPr>
            <p:cNvCxnSpPr>
              <a:cxnSpLocks/>
              <a:stCxn id="258" idx="0"/>
              <a:endCxn id="259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4570FE-5B8F-4570-86AC-E4B177C796D7}"/>
                </a:ext>
              </a:extLst>
            </p:cNvPr>
            <p:cNvCxnSpPr>
              <a:cxnSpLocks/>
              <a:stCxn id="261" idx="1"/>
              <a:endCxn id="259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469D72A-49A8-40BA-8850-8DD1B0ED0F4B}"/>
                </a:ext>
              </a:extLst>
            </p:cNvPr>
            <p:cNvCxnSpPr>
              <a:cxnSpLocks/>
              <a:stCxn id="261" idx="0"/>
              <a:endCxn id="260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3A7078-90EA-48F5-B9A0-1F7AAA6F3D7D}"/>
                </a:ext>
              </a:extLst>
            </p:cNvPr>
            <p:cNvCxnSpPr>
              <a:cxnSpLocks/>
              <a:stCxn id="260" idx="2"/>
              <a:endCxn id="259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A6EFDC-343A-4AE1-B8ED-19DD443EDB4C}"/>
                </a:ext>
              </a:extLst>
            </p:cNvPr>
            <p:cNvCxnSpPr>
              <a:cxnSpLocks/>
              <a:stCxn id="260" idx="7"/>
              <a:endCxn id="268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8C0652E-3F0B-44BE-A978-0934FE592C24}"/>
                </a:ext>
              </a:extLst>
            </p:cNvPr>
            <p:cNvCxnSpPr>
              <a:cxnSpLocks/>
              <a:stCxn id="260" idx="6"/>
              <a:endCxn id="267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D8B36E-5121-47C7-B5CE-E33B33447634}"/>
                </a:ext>
              </a:extLst>
            </p:cNvPr>
            <p:cNvCxnSpPr>
              <a:cxnSpLocks/>
              <a:stCxn id="267" idx="7"/>
              <a:endCxn id="268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8229037-B5FE-4979-96D5-DB3EE70AEF13}"/>
                </a:ext>
              </a:extLst>
            </p:cNvPr>
            <p:cNvCxnSpPr>
              <a:cxnSpLocks/>
              <a:stCxn id="253" idx="0"/>
              <a:endCxn id="252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7D0A6E0-823E-4756-9389-66335D20616D}"/>
                </a:ext>
              </a:extLst>
            </p:cNvPr>
            <p:cNvCxnSpPr>
              <a:cxnSpLocks/>
              <a:stCxn id="272" idx="2"/>
              <a:endCxn id="253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E4C0F76-6DBB-42F0-BB06-DB04FE261627}"/>
                </a:ext>
              </a:extLst>
            </p:cNvPr>
            <p:cNvCxnSpPr>
              <a:cxnSpLocks/>
              <a:stCxn id="256" idx="1"/>
              <a:endCxn id="253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9433C3-04EB-446A-91E3-762C0D94E1D4}"/>
                </a:ext>
              </a:extLst>
            </p:cNvPr>
            <p:cNvCxnSpPr>
              <a:cxnSpLocks/>
              <a:stCxn id="255" idx="7"/>
              <a:endCxn id="253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5EB2508-A340-4AF1-AD9A-1FA79DBADFE1}"/>
                </a:ext>
              </a:extLst>
            </p:cNvPr>
            <p:cNvCxnSpPr>
              <a:cxnSpLocks/>
              <a:stCxn id="254" idx="6"/>
              <a:endCxn id="253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BDE184-B3D4-4839-8F18-DCD615F4E3F4}"/>
                </a:ext>
              </a:extLst>
            </p:cNvPr>
            <p:cNvCxnSpPr>
              <a:cxnSpLocks/>
              <a:stCxn id="277" idx="7"/>
              <a:endCxn id="254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1137F77-880A-4882-8450-7C4D4D3D6202}"/>
                </a:ext>
              </a:extLst>
            </p:cNvPr>
            <p:cNvCxnSpPr>
              <a:cxnSpLocks/>
              <a:stCxn id="277" idx="6"/>
              <a:endCxn id="255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5780337-6668-4113-9E9C-04FF26A2045A}"/>
                </a:ext>
              </a:extLst>
            </p:cNvPr>
            <p:cNvCxnSpPr>
              <a:cxnSpLocks/>
              <a:stCxn id="277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793151-E8E7-470A-AA40-6C7275A07002}"/>
                </a:ext>
              </a:extLst>
            </p:cNvPr>
            <p:cNvCxnSpPr>
              <a:cxnSpLocks/>
              <a:stCxn id="255" idx="6"/>
              <a:endCxn id="256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ECF511C-C7DF-42C2-9C80-6401DB791CCC}"/>
                </a:ext>
              </a:extLst>
            </p:cNvPr>
            <p:cNvCxnSpPr>
              <a:cxnSpLocks/>
              <a:stCxn id="256" idx="6"/>
              <a:endCxn id="257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5A064AC-207D-4150-ADDD-F45FD8FC5A07}"/>
                </a:ext>
              </a:extLst>
            </p:cNvPr>
            <p:cNvCxnSpPr>
              <a:cxnSpLocks/>
              <a:stCxn id="258" idx="2"/>
              <a:endCxn id="257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DE9179-2BFC-4CCC-9B53-FF38E7AA859A}"/>
                </a:ext>
              </a:extLst>
            </p:cNvPr>
            <p:cNvCxnSpPr>
              <a:cxnSpLocks/>
              <a:endCxn id="257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4CD7014-109F-4977-8887-FF0FCD399306}"/>
                </a:ext>
              </a:extLst>
            </p:cNvPr>
            <p:cNvCxnSpPr>
              <a:cxnSpLocks/>
              <a:endCxn id="257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9B0F69-4102-4E58-9898-362E4BED7465}"/>
                </a:ext>
              </a:extLst>
            </p:cNvPr>
            <p:cNvCxnSpPr>
              <a:cxnSpLocks/>
              <a:endCxn id="258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AB064C9-C405-4A48-BA99-9B74B4E0F69C}"/>
                </a:ext>
              </a:extLst>
            </p:cNvPr>
            <p:cNvCxnSpPr>
              <a:cxnSpLocks/>
              <a:stCxn id="261" idx="2"/>
              <a:endCxn id="258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ADB3165-98FA-42DC-82F8-E1C0406E65B2}"/>
                </a:ext>
              </a:extLst>
            </p:cNvPr>
            <p:cNvCxnSpPr>
              <a:cxnSpLocks/>
              <a:stCxn id="261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24CB1ED-0359-4D6C-971E-AA22C595B630}"/>
                </a:ext>
              </a:extLst>
            </p:cNvPr>
            <p:cNvCxnSpPr>
              <a:cxnSpLocks/>
              <a:stCxn id="262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D3F06FA-C4C7-40A7-A667-EBDC40EDE941}"/>
                </a:ext>
              </a:extLst>
            </p:cNvPr>
            <p:cNvCxnSpPr>
              <a:cxnSpLocks/>
              <a:stCxn id="262" idx="2"/>
              <a:endCxn id="261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CD72D6-1628-4C0D-831D-74C4A74EF2E5}"/>
                </a:ext>
              </a:extLst>
            </p:cNvPr>
            <p:cNvCxnSpPr>
              <a:cxnSpLocks/>
              <a:stCxn id="267" idx="4"/>
              <a:endCxn id="262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C9B6A47-CD16-4372-A6DF-54B46AA2170C}"/>
                </a:ext>
              </a:extLst>
            </p:cNvPr>
            <p:cNvCxnSpPr>
              <a:cxnSpLocks/>
              <a:stCxn id="266" idx="3"/>
              <a:endCxn id="262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2AB4CC2-12C5-47F7-940B-FDE608C8110E}"/>
                </a:ext>
              </a:extLst>
            </p:cNvPr>
            <p:cNvCxnSpPr>
              <a:cxnSpLocks/>
              <a:stCxn id="266" idx="2"/>
              <a:endCxn id="267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DCBC7B-900F-4651-8FFF-0934DA191450}"/>
                </a:ext>
              </a:extLst>
            </p:cNvPr>
            <p:cNvCxnSpPr>
              <a:cxnSpLocks/>
              <a:stCxn id="266" idx="1"/>
              <a:endCxn id="268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1664A1-9F90-44DA-99BD-CC90A8BE94B0}"/>
                </a:ext>
              </a:extLst>
            </p:cNvPr>
            <p:cNvCxnSpPr>
              <a:cxnSpLocks/>
              <a:stCxn id="264" idx="1"/>
              <a:endCxn id="268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C589C42-46FA-4AF2-8D93-ABFED1984727}"/>
                </a:ext>
              </a:extLst>
            </p:cNvPr>
            <p:cNvCxnSpPr>
              <a:cxnSpLocks/>
              <a:stCxn id="264" idx="0"/>
              <a:endCxn id="265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E309CAC-C2E4-47E0-98EE-01CABEEF0BAB}"/>
                </a:ext>
              </a:extLst>
            </p:cNvPr>
            <p:cNvCxnSpPr>
              <a:cxnSpLocks/>
              <a:stCxn id="270" idx="0"/>
              <a:endCxn id="269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6D2E46-1F9C-4DF6-A7FE-2CCDC4917C63}"/>
                </a:ext>
              </a:extLst>
            </p:cNvPr>
            <p:cNvCxnSpPr>
              <a:cxnSpLocks/>
              <a:endCxn id="269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9F3D967-9B4D-4CF1-B347-75DFD8C88D29}"/>
                </a:ext>
              </a:extLst>
            </p:cNvPr>
            <p:cNvCxnSpPr>
              <a:cxnSpLocks/>
              <a:endCxn id="270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B08033A-0D96-4AF8-BAE6-191187853DB3}"/>
                </a:ext>
              </a:extLst>
            </p:cNvPr>
            <p:cNvCxnSpPr>
              <a:cxnSpLocks/>
              <a:endCxn id="271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DF28E0-4062-4E03-A21B-D57868B8CCC2}"/>
                </a:ext>
              </a:extLst>
            </p:cNvPr>
            <p:cNvCxnSpPr>
              <a:cxnSpLocks/>
              <a:stCxn id="271" idx="3"/>
              <a:endCxn id="263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792EA31-E377-48CE-896F-C1E3AB0EB691}"/>
                </a:ext>
              </a:extLst>
            </p:cNvPr>
            <p:cNvCxnSpPr>
              <a:cxnSpLocks/>
              <a:stCxn id="271" idx="1"/>
              <a:endCxn id="264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6CF1921-3576-46A4-BBAE-40875448CF9A}"/>
                </a:ext>
              </a:extLst>
            </p:cNvPr>
            <p:cNvCxnSpPr>
              <a:cxnSpLocks/>
              <a:stCxn id="270" idx="2"/>
              <a:endCxn id="264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02E6602-0EAE-4EA2-A2A2-E1256CD208AF}"/>
                </a:ext>
              </a:extLst>
            </p:cNvPr>
            <p:cNvCxnSpPr>
              <a:cxnSpLocks/>
              <a:stCxn id="269" idx="3"/>
              <a:endCxn id="264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422647F-118F-4FA5-AC8B-5D9121135908}"/>
                </a:ext>
              </a:extLst>
            </p:cNvPr>
            <p:cNvCxnSpPr>
              <a:cxnSpLocks/>
              <a:stCxn id="269" idx="2"/>
              <a:endCxn id="265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0B67662-73C5-4DBA-A5C4-EF73B46AC9F9}"/>
                </a:ext>
              </a:extLst>
            </p:cNvPr>
            <p:cNvCxnSpPr>
              <a:cxnSpLocks/>
              <a:stCxn id="265" idx="1"/>
              <a:endCxn id="268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6FB2FFC-B2F9-4475-A861-CBDB83DBEBB6}"/>
                </a:ext>
              </a:extLst>
            </p:cNvPr>
            <p:cNvCxnSpPr>
              <a:cxnSpLocks/>
              <a:stCxn id="264" idx="2"/>
              <a:endCxn id="266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2E154A6-A0F6-416B-B951-B3BCFDC3C221}"/>
                </a:ext>
              </a:extLst>
            </p:cNvPr>
            <p:cNvCxnSpPr>
              <a:cxnSpLocks/>
              <a:stCxn id="263" idx="1"/>
              <a:endCxn id="266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F4B986-E5B7-4D80-A90E-F06074F96078}"/>
                </a:ext>
              </a:extLst>
            </p:cNvPr>
            <p:cNvCxnSpPr>
              <a:cxnSpLocks/>
              <a:stCxn id="266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264D5A2-7401-4A9E-82A7-94794E9F4014}"/>
                </a:ext>
              </a:extLst>
            </p:cNvPr>
            <p:cNvCxnSpPr>
              <a:cxnSpLocks/>
              <a:stCxn id="262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045E857-BDF7-49E3-B78A-995D575F63EF}"/>
                </a:ext>
              </a:extLst>
            </p:cNvPr>
            <p:cNvCxnSpPr>
              <a:cxnSpLocks/>
              <a:stCxn id="263" idx="7"/>
              <a:endCxn id="264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C5B167D-3A70-46F4-9C22-61C3222A9B7F}"/>
                </a:ext>
              </a:extLst>
            </p:cNvPr>
            <p:cNvCxnSpPr>
              <a:cxnSpLocks/>
              <a:stCxn id="261" idx="7"/>
              <a:endCxn id="267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395B799-5D1D-4AAA-8650-70F2C8B0BFBC}"/>
                </a:ext>
              </a:extLst>
            </p:cNvPr>
            <p:cNvCxnSpPr>
              <a:cxnSpLocks/>
              <a:stCxn id="271" idx="7"/>
              <a:endCxn id="270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D98510-ADB3-4503-835F-4AFDCE7B8005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E4E644C-5E70-4D21-9B97-948CC04187F7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0BED893-C32F-477D-92E7-11B2B39D931C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C13752F-79C7-4DFF-A3BC-785002A431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33F4A3B-969E-49C9-8A21-AFFB0CEB715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8AC24CD-3496-41FD-B063-04CAA860AB1C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74DBB6D-AD6D-41FC-8CE5-41F803EA00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1D1CBC4-3219-47B7-84CB-6C82DE430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BB40006-A56C-4DB7-9458-4DF22A8FEED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9E2C47-F46D-4B3D-B625-8C1F93726B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5ED644E-79F8-42A5-BFEF-02CA9CDF0FA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63F2E6-7D34-485D-8FBA-6A15D460B6D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38BFA5F-FC7C-467B-9899-F4A3E3622B6D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7DEFC0D-CB42-4B49-93CE-F9A700B8737F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1B45338-D514-4610-B4E8-9CD6E1160907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9BC65E9-6EFC-4A48-8361-C3E53ED3B6B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7AA1F71-2580-47EC-BD8D-A5C6886701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5FE1B76-FE49-45F2-8E0C-4072E474AAC8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FED7F88-A69F-4272-85EB-4E94699B027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5AE1369-2F95-4142-B99C-C507BA77B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80E0E65-9AB5-4E68-8C7F-2839AB372F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B8055319-84D6-490E-AE79-BF90B29C1FA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91ED6DB-1E31-43FD-B9AF-02F05D63D3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1E0C6D4-1F12-4994-8B42-878A44BDFC3F}"/>
                </a:ext>
              </a:extLst>
            </p:cNvPr>
            <p:cNvCxnSpPr>
              <a:cxnSpLocks/>
              <a:stCxn id="274" idx="2"/>
              <a:endCxn id="253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13F7E6F-4E9C-4069-93D0-82C9AC765762}"/>
                </a:ext>
              </a:extLst>
            </p:cNvPr>
            <p:cNvCxnSpPr>
              <a:cxnSpLocks/>
              <a:stCxn id="254" idx="4"/>
              <a:endCxn id="255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258F2B1-B912-4999-9B94-EBCEE4AAC2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EE73AEA-D458-4A9E-816B-0635F1DAB0CE}"/>
                </a:ext>
              </a:extLst>
            </p:cNvPr>
            <p:cNvCxnSpPr>
              <a:cxnSpLocks/>
              <a:stCxn id="277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1772180-FBD7-4E16-9F0A-7C213C404B8C}"/>
                </a:ext>
              </a:extLst>
            </p:cNvPr>
            <p:cNvCxnSpPr>
              <a:cxnSpLocks/>
              <a:stCxn id="277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5408C6B-3C8F-42F3-90DF-272C834A35BA}"/>
                </a:ext>
              </a:extLst>
            </p:cNvPr>
            <p:cNvCxnSpPr>
              <a:cxnSpLocks/>
              <a:stCxn id="277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7207DA9-F84E-4A76-B434-A160BE29F167}"/>
                </a:ext>
              </a:extLst>
            </p:cNvPr>
            <p:cNvCxnSpPr>
              <a:cxnSpLocks/>
              <a:endCxn id="254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9C55384-93D7-405E-8771-4548FB1EDD89}"/>
                </a:ext>
              </a:extLst>
            </p:cNvPr>
            <p:cNvCxnSpPr>
              <a:cxnSpLocks/>
              <a:endCxn id="261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96CC90C-7C1A-4A82-9CB4-21080734AE04}"/>
                </a:ext>
              </a:extLst>
            </p:cNvPr>
            <p:cNvCxnSpPr>
              <a:cxnSpLocks/>
              <a:stCxn id="254" idx="1"/>
              <a:endCxn id="284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A54ED78-749E-4072-9277-D321E3347619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53A39B0-0BD3-476A-9570-DFA200653C38}"/>
                </a:ext>
              </a:extLst>
            </p:cNvPr>
            <p:cNvCxnSpPr>
              <a:cxnSpLocks/>
              <a:stCxn id="284" idx="6"/>
              <a:endCxn id="252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BD8D7A7-7109-452B-AD52-50FE83299DDF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7E61FE5-7795-4DB3-963D-6D903F4493E6}"/>
              </a:ext>
            </a:extLst>
          </p:cNvPr>
          <p:cNvGrpSpPr/>
          <p:nvPr/>
        </p:nvGrpSpPr>
        <p:grpSpPr>
          <a:xfrm rot="16200000">
            <a:off x="8134365" y="2800480"/>
            <a:ext cx="6904496" cy="1303536"/>
            <a:chOff x="-106856" y="4156895"/>
            <a:chExt cx="12313397" cy="2324710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9A55A40-3116-43A7-BADE-DBA808EC53EB}"/>
                </a:ext>
              </a:extLst>
            </p:cNvPr>
            <p:cNvCxnSpPr>
              <a:cxnSpLocks/>
              <a:stCxn id="350" idx="7"/>
              <a:endCxn id="348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BC20C8-6C57-44BB-9AE1-16A1ACF58CD8}"/>
                </a:ext>
              </a:extLst>
            </p:cNvPr>
            <p:cNvCxnSpPr>
              <a:cxnSpLocks/>
              <a:stCxn id="348" idx="4"/>
              <a:endCxn id="370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62CF5B2-D36F-4E6D-BD17-A6D0D5BC0933}"/>
                </a:ext>
              </a:extLst>
            </p:cNvPr>
            <p:cNvCxnSpPr>
              <a:cxnSpLocks/>
              <a:stCxn id="353" idx="2"/>
              <a:endCxn id="368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15D50A1-5F14-420A-9DE4-892B15387B19}"/>
                </a:ext>
              </a:extLst>
            </p:cNvPr>
            <p:cNvCxnSpPr>
              <a:cxnSpLocks/>
              <a:stCxn id="370" idx="5"/>
              <a:endCxn id="353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48DF82B-0F05-4404-93FB-E111F681A440}"/>
                </a:ext>
              </a:extLst>
            </p:cNvPr>
            <p:cNvCxnSpPr>
              <a:cxnSpLocks/>
              <a:stCxn id="348" idx="5"/>
              <a:endCxn id="369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94D01ED-7EC8-421C-A309-ED0956955927}"/>
                </a:ext>
              </a:extLst>
            </p:cNvPr>
            <p:cNvCxnSpPr>
              <a:cxnSpLocks/>
              <a:stCxn id="353" idx="0"/>
              <a:endCxn id="369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5C6250B-E025-4B96-B7E9-88EA61CC06EA}"/>
                </a:ext>
              </a:extLst>
            </p:cNvPr>
            <p:cNvCxnSpPr>
              <a:cxnSpLocks/>
              <a:stCxn id="370" idx="3"/>
              <a:endCxn id="368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1C1288B-67FB-49FF-A8C2-F4A6EDE2C85D}"/>
                </a:ext>
              </a:extLst>
            </p:cNvPr>
            <p:cNvCxnSpPr>
              <a:cxnSpLocks/>
              <a:stCxn id="348" idx="6"/>
              <a:endCxn id="355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B18791C-F129-4472-A50C-F90E67014B90}"/>
                </a:ext>
              </a:extLst>
            </p:cNvPr>
            <p:cNvCxnSpPr>
              <a:cxnSpLocks/>
              <a:stCxn id="353" idx="7"/>
              <a:endCxn id="355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1431A7D-5B06-40D2-BC64-45BFAD59B258}"/>
                </a:ext>
              </a:extLst>
            </p:cNvPr>
            <p:cNvCxnSpPr>
              <a:cxnSpLocks/>
              <a:stCxn id="370" idx="6"/>
              <a:endCxn id="369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8822443-7985-4884-B922-12B4390F9F69}"/>
                </a:ext>
              </a:extLst>
            </p:cNvPr>
            <p:cNvCxnSpPr>
              <a:cxnSpLocks/>
              <a:stCxn id="352" idx="0"/>
              <a:endCxn id="368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1E92569-DFE3-41BF-A676-ACCE6D00BD9E}"/>
                </a:ext>
              </a:extLst>
            </p:cNvPr>
            <p:cNvCxnSpPr>
              <a:cxnSpLocks/>
              <a:stCxn id="369" idx="6"/>
              <a:endCxn id="355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9B545A8-C114-4117-9294-75A189766BE9}"/>
                </a:ext>
              </a:extLst>
            </p:cNvPr>
            <p:cNvCxnSpPr>
              <a:cxnSpLocks/>
              <a:stCxn id="354" idx="0"/>
              <a:endCxn id="355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FD09968-F3AF-4AB4-B815-5DD62F7F0DD7}"/>
                </a:ext>
              </a:extLst>
            </p:cNvPr>
            <p:cNvCxnSpPr>
              <a:cxnSpLocks/>
              <a:stCxn id="357" idx="1"/>
              <a:endCxn id="355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A084C56-3215-4E45-9BFF-B6BCF9AB3557}"/>
                </a:ext>
              </a:extLst>
            </p:cNvPr>
            <p:cNvCxnSpPr>
              <a:cxnSpLocks/>
              <a:stCxn id="357" idx="0"/>
              <a:endCxn id="356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022899B-0E3F-4D8B-A343-E92206D0C733}"/>
                </a:ext>
              </a:extLst>
            </p:cNvPr>
            <p:cNvCxnSpPr>
              <a:cxnSpLocks/>
              <a:stCxn id="356" idx="2"/>
              <a:endCxn id="355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9442137-4820-4211-803D-534BC33DDA6D}"/>
                </a:ext>
              </a:extLst>
            </p:cNvPr>
            <p:cNvCxnSpPr>
              <a:cxnSpLocks/>
              <a:stCxn id="356" idx="7"/>
              <a:endCxn id="364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A91E758-E61B-4FC5-85F2-830C55C63540}"/>
                </a:ext>
              </a:extLst>
            </p:cNvPr>
            <p:cNvCxnSpPr>
              <a:cxnSpLocks/>
              <a:stCxn id="356" idx="6"/>
              <a:endCxn id="363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F1B301F-987F-40B4-86D6-B769488A25B2}"/>
                </a:ext>
              </a:extLst>
            </p:cNvPr>
            <p:cNvCxnSpPr>
              <a:cxnSpLocks/>
              <a:stCxn id="363" idx="7"/>
              <a:endCxn id="364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04870BD-6092-4EC0-8B7E-D94190868DF7}"/>
                </a:ext>
              </a:extLst>
            </p:cNvPr>
            <p:cNvCxnSpPr>
              <a:cxnSpLocks/>
              <a:stCxn id="349" idx="0"/>
              <a:endCxn id="348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3076458-46DB-4F1C-B4C1-273292CA4985}"/>
                </a:ext>
              </a:extLst>
            </p:cNvPr>
            <p:cNvCxnSpPr>
              <a:cxnSpLocks/>
              <a:stCxn id="368" idx="2"/>
              <a:endCxn id="349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C304275C-7CFB-4BFB-A2E7-F7D7449B38B0}"/>
                </a:ext>
              </a:extLst>
            </p:cNvPr>
            <p:cNvCxnSpPr>
              <a:cxnSpLocks/>
              <a:stCxn id="352" idx="1"/>
              <a:endCxn id="349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AEFD43D-89EB-4BD1-B203-AE3F9F31DED0}"/>
                </a:ext>
              </a:extLst>
            </p:cNvPr>
            <p:cNvCxnSpPr>
              <a:cxnSpLocks/>
              <a:stCxn id="351" idx="7"/>
              <a:endCxn id="349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AA43E3C-3D48-467A-A166-5BFC1E172B49}"/>
                </a:ext>
              </a:extLst>
            </p:cNvPr>
            <p:cNvCxnSpPr>
              <a:cxnSpLocks/>
              <a:stCxn id="350" idx="6"/>
              <a:endCxn id="349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D240B1-A337-4D6F-8E47-2C805F51E9F9}"/>
                </a:ext>
              </a:extLst>
            </p:cNvPr>
            <p:cNvCxnSpPr>
              <a:cxnSpLocks/>
              <a:stCxn id="373" idx="7"/>
              <a:endCxn id="350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026CBB3D-CA08-4FD0-A2E6-D10D27B6545E}"/>
                </a:ext>
              </a:extLst>
            </p:cNvPr>
            <p:cNvCxnSpPr>
              <a:cxnSpLocks/>
              <a:stCxn id="373" idx="6"/>
              <a:endCxn id="351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313F9D03-C862-41F5-8725-DDA7A6B660C4}"/>
                </a:ext>
              </a:extLst>
            </p:cNvPr>
            <p:cNvCxnSpPr>
              <a:cxnSpLocks/>
              <a:stCxn id="373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D3C4416-E531-4B87-8CFE-2CA38450F6C1}"/>
                </a:ext>
              </a:extLst>
            </p:cNvPr>
            <p:cNvCxnSpPr>
              <a:cxnSpLocks/>
              <a:stCxn id="351" idx="6"/>
              <a:endCxn id="352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80CE607-6BA7-4705-8CC1-0C8BEAAB1CAA}"/>
                </a:ext>
              </a:extLst>
            </p:cNvPr>
            <p:cNvCxnSpPr>
              <a:cxnSpLocks/>
              <a:stCxn id="352" idx="6"/>
              <a:endCxn id="353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D95244B-4DD5-4369-BF77-F18CC864DCF0}"/>
                </a:ext>
              </a:extLst>
            </p:cNvPr>
            <p:cNvCxnSpPr>
              <a:cxnSpLocks/>
              <a:stCxn id="354" idx="2"/>
              <a:endCxn id="353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74C9A1E-21E0-48C2-9A3A-F764EAC907E1}"/>
                </a:ext>
              </a:extLst>
            </p:cNvPr>
            <p:cNvCxnSpPr>
              <a:cxnSpLocks/>
              <a:endCxn id="353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75FBBA3-E63A-4E64-B3E4-76A649E5A606}"/>
                </a:ext>
              </a:extLst>
            </p:cNvPr>
            <p:cNvCxnSpPr>
              <a:cxnSpLocks/>
              <a:endCxn id="353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137845B-594E-4CAA-9480-BDA1C44C7C8A}"/>
                </a:ext>
              </a:extLst>
            </p:cNvPr>
            <p:cNvCxnSpPr>
              <a:cxnSpLocks/>
              <a:endCxn id="354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5BA3D27-F60C-43AA-8E38-CE0DEC097AA3}"/>
                </a:ext>
              </a:extLst>
            </p:cNvPr>
            <p:cNvCxnSpPr>
              <a:cxnSpLocks/>
              <a:stCxn id="357" idx="2"/>
              <a:endCxn id="354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771417-3458-43AF-9245-3B7DFEC33929}"/>
                </a:ext>
              </a:extLst>
            </p:cNvPr>
            <p:cNvCxnSpPr>
              <a:cxnSpLocks/>
              <a:stCxn id="357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DA9C1C1-B1DE-42DF-8CC4-FD9C8EC1AA2A}"/>
                </a:ext>
              </a:extLst>
            </p:cNvPr>
            <p:cNvCxnSpPr>
              <a:cxnSpLocks/>
              <a:stCxn id="358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E04D319-1D62-4BAF-AA75-6A0640621801}"/>
                </a:ext>
              </a:extLst>
            </p:cNvPr>
            <p:cNvCxnSpPr>
              <a:cxnSpLocks/>
              <a:stCxn id="358" idx="2"/>
              <a:endCxn id="357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FE16B69-1BC8-40A0-A69E-650B8B442FC8}"/>
                </a:ext>
              </a:extLst>
            </p:cNvPr>
            <p:cNvCxnSpPr>
              <a:cxnSpLocks/>
              <a:stCxn id="363" idx="4"/>
              <a:endCxn id="358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4D7D3BB-EF2B-4778-A6CE-9C09903690C9}"/>
                </a:ext>
              </a:extLst>
            </p:cNvPr>
            <p:cNvCxnSpPr>
              <a:cxnSpLocks/>
              <a:stCxn id="362" idx="3"/>
              <a:endCxn id="358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0B9BFD9-A764-4191-A4D7-0041CF5E5C55}"/>
                </a:ext>
              </a:extLst>
            </p:cNvPr>
            <p:cNvCxnSpPr>
              <a:cxnSpLocks/>
              <a:stCxn id="362" idx="2"/>
              <a:endCxn id="363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6666E11-31CC-4E3B-ABA5-CEE9A1A39627}"/>
                </a:ext>
              </a:extLst>
            </p:cNvPr>
            <p:cNvCxnSpPr>
              <a:cxnSpLocks/>
              <a:stCxn id="362" idx="1"/>
              <a:endCxn id="364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6078E39-D5D8-4C17-98AD-67DD33274C2E}"/>
                </a:ext>
              </a:extLst>
            </p:cNvPr>
            <p:cNvCxnSpPr>
              <a:cxnSpLocks/>
              <a:stCxn id="360" idx="1"/>
              <a:endCxn id="364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DF623D-C796-49DA-8A33-F781316AACCA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351B872-EE15-422A-A8F7-6E5312DC62AD}"/>
                </a:ext>
              </a:extLst>
            </p:cNvPr>
            <p:cNvCxnSpPr>
              <a:cxnSpLocks/>
              <a:stCxn id="366" idx="0"/>
              <a:endCxn id="365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B03120B-9499-4F49-A5E1-B524FA57EE48}"/>
                </a:ext>
              </a:extLst>
            </p:cNvPr>
            <p:cNvCxnSpPr>
              <a:cxnSpLocks/>
              <a:endCxn id="365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D983083-0E7D-475E-8739-3DE4CCE73A16}"/>
                </a:ext>
              </a:extLst>
            </p:cNvPr>
            <p:cNvCxnSpPr>
              <a:cxnSpLocks/>
              <a:endCxn id="366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2F68CDE-683B-46B5-82E0-6FF3DEF71F49}"/>
                </a:ext>
              </a:extLst>
            </p:cNvPr>
            <p:cNvCxnSpPr>
              <a:cxnSpLocks/>
              <a:endCxn id="367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A64BFF7-D6BE-46A8-AE36-936BFBF4A639}"/>
                </a:ext>
              </a:extLst>
            </p:cNvPr>
            <p:cNvCxnSpPr>
              <a:cxnSpLocks/>
              <a:stCxn id="367" idx="3"/>
              <a:endCxn id="359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435A58C-79E3-445C-8BD1-2F29D626FA85}"/>
                </a:ext>
              </a:extLst>
            </p:cNvPr>
            <p:cNvCxnSpPr>
              <a:cxnSpLocks/>
              <a:stCxn id="367" idx="1"/>
              <a:endCxn id="360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8E4CBC3-8678-457B-94F2-827243B71B5B}"/>
                </a:ext>
              </a:extLst>
            </p:cNvPr>
            <p:cNvCxnSpPr>
              <a:cxnSpLocks/>
              <a:stCxn id="366" idx="2"/>
              <a:endCxn id="360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AFD3C6A-A962-48C5-AA08-9B4D5F3734A6}"/>
                </a:ext>
              </a:extLst>
            </p:cNvPr>
            <p:cNvCxnSpPr>
              <a:cxnSpLocks/>
              <a:stCxn id="365" idx="3"/>
              <a:endCxn id="360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96AC39A-D74C-4075-BA77-1086AF7165C5}"/>
                </a:ext>
              </a:extLst>
            </p:cNvPr>
            <p:cNvCxnSpPr>
              <a:cxnSpLocks/>
              <a:stCxn id="365" idx="2"/>
              <a:endCxn id="361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E9CF8B0-DC79-42F8-A779-FC9B9FAACF94}"/>
                </a:ext>
              </a:extLst>
            </p:cNvPr>
            <p:cNvCxnSpPr>
              <a:cxnSpLocks/>
              <a:stCxn id="361" idx="1"/>
              <a:endCxn id="364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CE5996F-990D-403E-8FF4-988F08CB6BD8}"/>
                </a:ext>
              </a:extLst>
            </p:cNvPr>
            <p:cNvCxnSpPr>
              <a:cxnSpLocks/>
              <a:stCxn id="360" idx="2"/>
              <a:endCxn id="362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6F6F799-019F-4FD3-9941-63F24A98E21C}"/>
                </a:ext>
              </a:extLst>
            </p:cNvPr>
            <p:cNvCxnSpPr>
              <a:cxnSpLocks/>
              <a:stCxn id="359" idx="1"/>
              <a:endCxn id="362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D6A6071-3FAD-4CEB-8FCE-A4E44A0B6F6D}"/>
                </a:ext>
              </a:extLst>
            </p:cNvPr>
            <p:cNvCxnSpPr>
              <a:cxnSpLocks/>
              <a:stCxn id="362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4B491F5-CF54-4055-AB55-87A1D3AF55CF}"/>
                </a:ext>
              </a:extLst>
            </p:cNvPr>
            <p:cNvCxnSpPr>
              <a:cxnSpLocks/>
              <a:stCxn id="358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EB498DC8-2E8C-4A80-8352-22C26142D191}"/>
                </a:ext>
              </a:extLst>
            </p:cNvPr>
            <p:cNvCxnSpPr>
              <a:cxnSpLocks/>
              <a:stCxn id="359" idx="7"/>
              <a:endCxn id="360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6043F03-E02C-445F-81FD-06436EF321EC}"/>
                </a:ext>
              </a:extLst>
            </p:cNvPr>
            <p:cNvCxnSpPr>
              <a:cxnSpLocks/>
              <a:stCxn id="357" idx="7"/>
              <a:endCxn id="363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D04966A-6860-4BD6-A7BC-589DC73CE057}"/>
                </a:ext>
              </a:extLst>
            </p:cNvPr>
            <p:cNvCxnSpPr>
              <a:cxnSpLocks/>
              <a:stCxn id="367" idx="7"/>
              <a:endCxn id="366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A18F23E-B933-4E33-88CE-FDB321D1CC02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7EA665B-06CA-4753-93D1-60C92AE24913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29BDDED-7862-4F99-92F8-A229FA9A2FFD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5C2273B9-C32F-41E3-B52F-AA0C818DF32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C682D79C-623E-4313-9CC6-F89B7F15F9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3460E05A-31C9-4CF2-A89D-7DD155E3838F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95052FA1-4022-4027-A897-93478C34DE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5F52A5-BECB-4F2A-81DC-9AEDD233D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7DEA215-A670-4307-8C84-62E5227E858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6E8FE48-3ACD-47F7-AF7D-D26BF09314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35CD1D7-4303-4181-8B36-16D50460719D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9C986CA-A3F0-4A90-975D-CBFED7A96478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9043D65-A5CA-493C-B596-04ADFAE9F03F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83D471F-8440-46F1-962B-DBDBE67DF38D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127AC2C-EE34-438F-9757-7EB77D7A3BD5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E9C02D6-4622-4B21-BC9C-F3A32BC9F067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8067D17-73B5-4B79-9E18-88CA5401F9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8672B18-56A5-4232-A3A5-58BD27C0454E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FB72DE7-15BD-47AB-AD80-BEF44DD68A43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3F4F44D7-7EC1-4B69-9CD5-E6AF7928E6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96813B92-4498-4930-AA14-5A7D5172C4C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852ED40-3D25-4102-82EF-00D8F4DDEEC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92AF3E1-A3C1-46FB-8983-AFB2AEF341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CB657F66-D85B-45AA-B2B5-201961F027F1}"/>
                </a:ext>
              </a:extLst>
            </p:cNvPr>
            <p:cNvCxnSpPr>
              <a:cxnSpLocks/>
              <a:stCxn id="370" idx="2"/>
              <a:endCxn id="349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669C3E6-A566-4614-A544-F0D0C3F1BCB7}"/>
                </a:ext>
              </a:extLst>
            </p:cNvPr>
            <p:cNvCxnSpPr>
              <a:cxnSpLocks/>
              <a:stCxn id="350" idx="4"/>
              <a:endCxn id="351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BCD81B7-490B-4F31-B5BA-A6C37B65A1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B674D53-56D5-49CA-B0A8-004595274ACE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194C545D-3510-4298-B53D-0DC455E55EE2}"/>
                </a:ext>
              </a:extLst>
            </p:cNvPr>
            <p:cNvCxnSpPr>
              <a:cxnSpLocks/>
              <a:stCxn id="373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F7F00ED-DE4D-4B61-A87F-EEACDD3C255B}"/>
                </a:ext>
              </a:extLst>
            </p:cNvPr>
            <p:cNvCxnSpPr>
              <a:cxnSpLocks/>
              <a:stCxn id="373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2438A4B-2F19-4723-B463-92C59B11CF65}"/>
                </a:ext>
              </a:extLst>
            </p:cNvPr>
            <p:cNvCxnSpPr>
              <a:cxnSpLocks/>
              <a:endCxn id="350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DE4641F-06C1-4972-AB85-C3E0E55CB7D6}"/>
                </a:ext>
              </a:extLst>
            </p:cNvPr>
            <p:cNvCxnSpPr>
              <a:cxnSpLocks/>
              <a:endCxn id="357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C71A0BF-DB28-4EE7-BCE0-28C1EE7AFE8B}"/>
                </a:ext>
              </a:extLst>
            </p:cNvPr>
            <p:cNvCxnSpPr>
              <a:cxnSpLocks/>
              <a:stCxn id="350" idx="1"/>
              <a:endCxn id="380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25040BC-E62C-482F-B52E-B114A0DFCB5E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2E9FDF5-17BA-4B7E-BF18-3CE4B3A6717C}"/>
                </a:ext>
              </a:extLst>
            </p:cNvPr>
            <p:cNvCxnSpPr>
              <a:cxnSpLocks/>
              <a:stCxn id="380" idx="6"/>
              <a:endCxn id="348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25FF425-5950-4B76-A70E-03113F6BEE65}"/>
                </a:ext>
              </a:extLst>
            </p:cNvPr>
            <p:cNvCxnSpPr>
              <a:cxnSpLocks/>
              <a:endCxn id="380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7DD1E-CFA4-4472-B843-66A0725ED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Python Code </a:t>
            </a:r>
            <a:endParaRPr lang="ko-KR" altLang="en-US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A9CBC9C-9519-4C2C-A44C-5AB8D10EEC14}"/>
              </a:ext>
            </a:extLst>
          </p:cNvPr>
          <p:cNvSpPr txBox="1"/>
          <p:nvPr/>
        </p:nvSpPr>
        <p:spPr>
          <a:xfrm>
            <a:off x="1273146" y="1035808"/>
            <a:ext cx="98404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Container to run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inital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Setup for:</a:t>
            </a:r>
          </a:p>
          <a:p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Database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File: ‘Metadata.py’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Task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Initialize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database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and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Fetching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Historical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Prices</a:t>
            </a: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File: ‘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binance_historical_data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Task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Retrieve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Bitcoin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historical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prices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(CSV files)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Importing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Data to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Database</a:t>
            </a: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Task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: Read, clean, and import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historical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price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records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into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‘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kline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’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Creating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Initial 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Task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Initialize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an initial user in the ‘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users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’ table for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FastAPI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dirty="0" err="1">
                <a:solidFill>
                  <a:schemeClr val="bg1"/>
                </a:solidFill>
                <a:cs typeface="Arial" pitchFamily="34" charset="0"/>
              </a:rPr>
              <a:t>authentication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30F5674B-B4CC-9191-DE0A-0977997C135F}"/>
              </a:ext>
            </a:extLst>
          </p:cNvPr>
          <p:cNvSpPr/>
          <p:nvPr/>
        </p:nvSpPr>
        <p:spPr>
          <a:xfrm>
            <a:off x="1886238" y="113255"/>
            <a:ext cx="1744858" cy="900970"/>
          </a:xfrm>
          <a:prstGeom prst="diamond">
            <a:avLst/>
          </a:prstGeom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code </a:t>
            </a:r>
          </a:p>
        </p:txBody>
      </p:sp>
    </p:spTree>
    <p:extLst>
      <p:ext uri="{BB962C8B-B14F-4D97-AF65-F5344CB8AC3E}">
        <p14:creationId xmlns:p14="http://schemas.microsoft.com/office/powerpoint/2010/main" val="38917053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1471</Words>
  <Application>Microsoft Office PowerPoint</Application>
  <PresentationFormat>Widescreen</PresentationFormat>
  <Paragraphs>275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Slack-Lato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Charles AWAD</cp:lastModifiedBy>
  <cp:revision>58</cp:revision>
  <dcterms:created xsi:type="dcterms:W3CDTF">2020-01-20T05:08:25Z</dcterms:created>
  <dcterms:modified xsi:type="dcterms:W3CDTF">2024-06-24T00:09:30Z</dcterms:modified>
</cp:coreProperties>
</file>