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4" d="100"/>
          <a:sy n="54" d="100"/>
        </p:scale>
        <p:origin x="2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660" y="1508760"/>
            <a:ext cx="9860280" cy="2606040"/>
          </a:xfrm>
        </p:spPr>
        <p:txBody>
          <a:bodyPr>
            <a:noAutofit/>
          </a:bodyPr>
          <a:lstStyle/>
          <a:p>
            <a:r>
              <a:rPr lang="en-GB" sz="8000" b="1" dirty="0">
                <a:solidFill>
                  <a:srgbClr val="2B37A0"/>
                </a:solidFill>
              </a:rPr>
              <a:t>Insights </a:t>
            </a:r>
            <a:r>
              <a:rPr lang="en-GB" sz="8000" b="1" dirty="0" smtClean="0">
                <a:solidFill>
                  <a:srgbClr val="2B37A0"/>
                </a:solidFill>
              </a:rPr>
              <a:t>From Customer </a:t>
            </a:r>
            <a:r>
              <a:rPr lang="en-GB" sz="8000" b="1" dirty="0">
                <a:solidFill>
                  <a:srgbClr val="2B37A0"/>
                </a:solidFill>
              </a:rPr>
              <a:t>Reviews</a:t>
            </a:r>
            <a:endParaRPr lang="en-GB" sz="8000" b="1" dirty="0">
              <a:solidFill>
                <a:srgbClr val="2B37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5015529"/>
            <a:ext cx="1691640" cy="1691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72118" y="5861349"/>
            <a:ext cx="1877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b="1" dirty="0" err="1" smtClean="0">
                <a:solidFill>
                  <a:srgbClr val="2B37A0"/>
                </a:solidFill>
              </a:rPr>
              <a:t>Obinna</a:t>
            </a:r>
            <a:r>
              <a:rPr lang="en-GB" b="1" dirty="0" smtClean="0">
                <a:solidFill>
                  <a:srgbClr val="2B37A0"/>
                </a:solidFill>
              </a:rPr>
              <a:t> </a:t>
            </a:r>
            <a:r>
              <a:rPr lang="en-GB" b="1" dirty="0" err="1" smtClean="0">
                <a:solidFill>
                  <a:srgbClr val="2B37A0"/>
                </a:solidFill>
              </a:rPr>
              <a:t>Oliseneku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049"/>
            <a:ext cx="10515600" cy="1325563"/>
          </a:xfrm>
        </p:spPr>
        <p:txBody>
          <a:bodyPr/>
          <a:lstStyle/>
          <a:p>
            <a:r>
              <a:rPr lang="en-GB" b="1" dirty="0" smtClean="0">
                <a:solidFill>
                  <a:srgbClr val="2B37A0"/>
                </a:solidFill>
              </a:rPr>
              <a:t>Insights from web scrapping</a:t>
            </a:r>
            <a:endParaRPr lang="en-GB" b="1" dirty="0">
              <a:solidFill>
                <a:srgbClr val="2B37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10"/>
          <a:stretch/>
        </p:blipFill>
        <p:spPr>
          <a:xfrm>
            <a:off x="7821132" y="365125"/>
            <a:ext cx="3346776" cy="1100455"/>
          </a:xfrm>
        </p:spPr>
      </p:pic>
      <p:sp>
        <p:nvSpPr>
          <p:cNvPr id="7" name="Rectangle 6"/>
          <p:cNvSpPr/>
          <p:nvPr/>
        </p:nvSpPr>
        <p:spPr>
          <a:xfrm>
            <a:off x="838200" y="1644612"/>
            <a:ext cx="72624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From cleaning 1000 reviews given by the customers, we obtained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endParaRPr lang="en-GB" sz="2000" dirty="0" smtClean="0">
              <a:solidFill>
                <a:srgbClr val="C00000"/>
              </a:solidFill>
            </a:endParaRPr>
          </a:p>
          <a:p>
            <a:endParaRPr lang="en-GB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Positive Reviews - </a:t>
            </a:r>
            <a:r>
              <a:rPr lang="en-US" sz="2000" dirty="0" smtClean="0">
                <a:solidFill>
                  <a:srgbClr val="C00000"/>
                </a:solidFill>
              </a:rPr>
              <a:t>519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Negative Reviews - </a:t>
            </a:r>
            <a:r>
              <a:rPr lang="en-US" sz="2000" dirty="0" smtClean="0">
                <a:solidFill>
                  <a:srgbClr val="C00000"/>
                </a:solidFill>
              </a:rPr>
              <a:t>375 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Neutral Reviews – </a:t>
            </a:r>
            <a:r>
              <a:rPr lang="en-US" sz="2000" dirty="0" smtClean="0">
                <a:solidFill>
                  <a:srgbClr val="C00000"/>
                </a:solidFill>
              </a:rPr>
              <a:t>106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8998"/>
            <a:ext cx="3496534" cy="30524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95978" y="26813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smtClean="0">
                <a:solidFill>
                  <a:srgbClr val="2B37A0"/>
                </a:solidFill>
              </a:rPr>
              <a:t>Word cloud showing keywords used in reviews</a:t>
            </a:r>
            <a:endParaRPr lang="en-US" dirty="0">
              <a:solidFill>
                <a:srgbClr val="2B37A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6" t="9703" r="9877" b="11809"/>
          <a:stretch/>
        </p:blipFill>
        <p:spPr>
          <a:xfrm rot="5400000">
            <a:off x="7873803" y="2887210"/>
            <a:ext cx="3413761" cy="4191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38200" y="1492213"/>
            <a:ext cx="10568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Insights From Customer Reviews</vt:lpstr>
      <vt:lpstr>Insights from web scrapping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Microsoft account</cp:lastModifiedBy>
  <cp:revision>7</cp:revision>
  <dcterms:created xsi:type="dcterms:W3CDTF">2022-12-06T11:13:27Z</dcterms:created>
  <dcterms:modified xsi:type="dcterms:W3CDTF">2023-05-31T09:30:40Z</dcterms:modified>
</cp:coreProperties>
</file>