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4" autoAdjust="0"/>
    <p:restoredTop sz="94660"/>
  </p:normalViewPr>
  <p:slideViewPr>
    <p:cSldViewPr snapToGrid="0">
      <p:cViewPr>
        <p:scale>
          <a:sx n="150" d="100"/>
          <a:sy n="150" d="100"/>
        </p:scale>
        <p:origin x="628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F3F75A-4233-43CD-B81E-A399BADAB7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6F54346-9A7B-43B8-B789-2B2AE46773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A35A40-BDA9-4543-9ADD-CB7267748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A2EE0-8718-433C-B684-05C2DB3579FE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51006F-F3AF-429F-B10B-C31211808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FD4CF9-8282-4B9F-92D2-825668B96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8558-1C70-4708-BABB-38ABDEC578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667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49799A-D43B-4D16-A82E-9F72A806F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46148E3-3480-48F8-92C5-A9295663BB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0E39D0-D699-429B-86EF-73121030B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A2EE0-8718-433C-B684-05C2DB3579FE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A0480F-B74C-4589-9626-178B83EC6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05DC31-F76A-4707-A050-7EBE0CA9B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8558-1C70-4708-BABB-38ABDEC578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8942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1380E5F-13E8-4F7C-B3DE-BD6E2301F0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DBE62B5-C048-4357-987D-D07B45E9C3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456360-8C5C-41C8-8F80-647337703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A2EE0-8718-433C-B684-05C2DB3579FE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607050-1321-4B31-8D89-CF2FDBE64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56BE53-2E9F-4594-828A-58008E4C0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8558-1C70-4708-BABB-38ABDEC578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024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513001-8FAB-428A-8E9E-271BF9712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41743C-9CC9-4A70-867B-E90B9182F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65DDA4-85C6-4F23-8425-869AFE46F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A2EE0-8718-433C-B684-05C2DB3579FE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8647BE-1545-43C3-91FE-35A856F01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78F2AB-6AE8-43BB-BC32-F5C090BF4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8558-1C70-4708-BABB-38ABDEC578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9534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3071F2-227E-4014-A52F-42032D061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F3F82D-3637-4317-B5D2-835525DED5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CD29EF-483B-4B29-9063-FD70C0E65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A2EE0-8718-433C-B684-05C2DB3579FE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F1B086-26A4-458C-BB67-1535F43D2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3006FC-C55C-41A5-8EBF-762EA7F7F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8558-1C70-4708-BABB-38ABDEC578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108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FCCA53-4AAB-4DA7-ACB5-43344BC14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87084F-E052-4EAC-872F-209EB7669F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E58FAC4-E38D-4DBB-B01F-B5C65BF6BB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D5F7F6-608E-40EA-8584-7956C66F1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A2EE0-8718-433C-B684-05C2DB3579FE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4FCA042-3062-4B15-9971-5EA4C6131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6A2E59A-E504-4F20-A280-2AD28A0C4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8558-1C70-4708-BABB-38ABDEC578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2439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3F5175-5FC8-4576-895F-AB7D594F5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448B1C-0DF9-4D10-A278-B7A4328CC6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E5BFC22-8706-4811-BE2D-2554969007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B8529D-A30A-4ABF-A34E-80B741B521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A1741C0-FC87-409C-B99D-269F37B350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544A196-6367-4607-A477-AC57CAB5A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A2EE0-8718-433C-B684-05C2DB3579FE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D382F8C-FFC5-4894-9973-56487181B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11BDA8C-49DA-4FF3-991F-56FE425DA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8558-1C70-4708-BABB-38ABDEC578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0100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5C0DA9-F834-456F-BF66-4244657FD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5E2624D-0545-43DF-969B-C571C7870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A2EE0-8718-433C-B684-05C2DB3579FE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56E4FE3-7B27-4359-BDB9-156FD3176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F9C841-8276-4B79-90FE-13FA4D289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8558-1C70-4708-BABB-38ABDEC578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8487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0C0A949-8B57-457E-B440-D01EE4CFC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A2EE0-8718-433C-B684-05C2DB3579FE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07B77F0-6C80-449A-8141-24514953A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ECC8C1B-139D-4CA7-BCD5-86D23C1FB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8558-1C70-4708-BABB-38ABDEC578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227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645E55-8ED9-4D12-A53F-0222EF032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312030-781C-4505-A7A0-B5E14E3502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9A2C7E6-DFD5-4151-955C-5D971C124D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3B7DAA1-BC45-4C19-A6E3-DA79B0F65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A2EE0-8718-433C-B684-05C2DB3579FE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511A0E-8590-40B4-B44A-5E2319492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E0F855-F94E-469D-A186-F1003CFD5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8558-1C70-4708-BABB-38ABDEC578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400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2280C3-6A19-4C2A-9AEE-826BEE996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6C49869-2DC8-40AC-B1EE-239E1FBA6B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6343283-959C-4A32-8691-E958279774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0820C2-1E67-4858-916F-5224D2FB5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A2EE0-8718-433C-B684-05C2DB3579FE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46E74BA-6DF5-4B2D-A9A8-0E4770C25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E29ECC3-7D2E-476A-85A3-D47823C7C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8558-1C70-4708-BABB-38ABDEC578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3531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3D750E6-F97F-4B0A-86D7-3F5C73D52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F149969-0A44-41B0-97C7-74242B61E6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512F30-5574-4C15-BA77-354E29FA45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9A2EE0-8718-433C-B684-05C2DB3579FE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59FF32-6C98-4A2B-A2FC-B92BE99452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CA2124-097C-4CC3-8375-E700A5B148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4F8558-1C70-4708-BABB-38ABDEC578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273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C7F94764-1318-42AD-B6BC-86875A582816}"/>
              </a:ext>
            </a:extLst>
          </p:cNvPr>
          <p:cNvGrpSpPr/>
          <p:nvPr/>
        </p:nvGrpSpPr>
        <p:grpSpPr>
          <a:xfrm>
            <a:off x="1818457" y="4144163"/>
            <a:ext cx="742511" cy="701613"/>
            <a:chOff x="2449646" y="3522724"/>
            <a:chExt cx="742511" cy="701613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6974CF1-4ED3-4CBB-9E6F-8AF863D684D3}"/>
                </a:ext>
              </a:extLst>
            </p:cNvPr>
            <p:cNvSpPr txBox="1"/>
            <p:nvPr/>
          </p:nvSpPr>
          <p:spPr>
            <a:xfrm>
              <a:off x="2449646" y="3978116"/>
              <a:ext cx="74251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dirty="0"/>
                <a:t>여유 자원</a:t>
              </a:r>
            </a:p>
          </p:txBody>
        </p: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55548388-B57C-4260-B25C-243706CC3F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26681" y="3522724"/>
              <a:ext cx="409016" cy="409016"/>
            </a:xfrm>
            <a:prstGeom prst="rect">
              <a:avLst/>
            </a:prstGeom>
          </p:spPr>
        </p:pic>
      </p:grp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60004C7-924A-4114-A644-807FE79D7799}"/>
              </a:ext>
            </a:extLst>
          </p:cNvPr>
          <p:cNvSpPr/>
          <p:nvPr/>
        </p:nvSpPr>
        <p:spPr>
          <a:xfrm>
            <a:off x="1615918" y="1831682"/>
            <a:ext cx="1147588" cy="31467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402858C-813C-4B86-96A6-B44EF9386FC9}"/>
              </a:ext>
            </a:extLst>
          </p:cNvPr>
          <p:cNvGrpSpPr/>
          <p:nvPr/>
        </p:nvGrpSpPr>
        <p:grpSpPr>
          <a:xfrm>
            <a:off x="1790208" y="3293346"/>
            <a:ext cx="827471" cy="655237"/>
            <a:chOff x="2472751" y="2223283"/>
            <a:chExt cx="827471" cy="65523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A2A4B35-A6A0-4E95-A3CC-3AD6F54758F2}"/>
                </a:ext>
              </a:extLst>
            </p:cNvPr>
            <p:cNvSpPr txBox="1"/>
            <p:nvPr/>
          </p:nvSpPr>
          <p:spPr>
            <a:xfrm>
              <a:off x="2472751" y="2632299"/>
              <a:ext cx="82747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/>
                <a:t>Cloud </a:t>
              </a:r>
              <a:r>
                <a:rPr lang="ko-KR" altLang="en-US" sz="1000" dirty="0"/>
                <a:t>선택</a:t>
              </a:r>
            </a:p>
          </p:txBody>
        </p:sp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1D44F969-C554-4BDE-8AA4-0E089950D9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86610" y="2223283"/>
              <a:ext cx="395364" cy="395364"/>
            </a:xfrm>
            <a:prstGeom prst="rect">
              <a:avLst/>
            </a:prstGeom>
          </p:spPr>
        </p:pic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404A1E1F-7B76-4A34-861D-ACFBA33910FD}"/>
              </a:ext>
            </a:extLst>
          </p:cNvPr>
          <p:cNvGrpSpPr/>
          <p:nvPr/>
        </p:nvGrpSpPr>
        <p:grpSpPr>
          <a:xfrm>
            <a:off x="599314" y="2453002"/>
            <a:ext cx="468397" cy="655237"/>
            <a:chOff x="2652288" y="2223283"/>
            <a:chExt cx="468397" cy="655237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343BD59-44B5-461C-A1AC-6514C40E2D4C}"/>
                </a:ext>
              </a:extLst>
            </p:cNvPr>
            <p:cNvSpPr txBox="1"/>
            <p:nvPr/>
          </p:nvSpPr>
          <p:spPr>
            <a:xfrm>
              <a:off x="2652288" y="2632299"/>
              <a:ext cx="46839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 err="1"/>
                <a:t>Yaml</a:t>
              </a:r>
              <a:endParaRPr lang="ko-KR" altLang="en-US" sz="1000" dirty="0"/>
            </a:p>
          </p:txBody>
        </p:sp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7FB2E19B-1217-46D7-AFA5-720D49BF74B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86610" y="2223283"/>
              <a:ext cx="395364" cy="395364"/>
            </a:xfrm>
            <a:prstGeom prst="rect">
              <a:avLst/>
            </a:prstGeom>
          </p:spPr>
        </p:pic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1D8B21F9-78CC-454F-AC34-87C8FB0CCA1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576" y="1915075"/>
            <a:ext cx="422044" cy="422044"/>
          </a:xfrm>
          <a:prstGeom prst="rect">
            <a:avLst/>
          </a:prstGeom>
        </p:spPr>
      </p:pic>
      <p:grpSp>
        <p:nvGrpSpPr>
          <p:cNvPr id="46" name="그룹 45">
            <a:extLst>
              <a:ext uri="{FF2B5EF4-FFF2-40B4-BE49-F238E27FC236}">
                <a16:creationId xmlns:a16="http://schemas.microsoft.com/office/drawing/2014/main" id="{BD50EE17-FF39-4BEC-BAF2-B9B97A2A0660}"/>
              </a:ext>
            </a:extLst>
          </p:cNvPr>
          <p:cNvGrpSpPr/>
          <p:nvPr/>
        </p:nvGrpSpPr>
        <p:grpSpPr>
          <a:xfrm>
            <a:off x="425840" y="3589232"/>
            <a:ext cx="870751" cy="814683"/>
            <a:chOff x="194545" y="4418977"/>
            <a:chExt cx="870751" cy="814683"/>
          </a:xfrm>
        </p:grpSpPr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id="{03F5BE59-510E-48FD-94A3-22D7368F5D2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973" y="4418977"/>
              <a:ext cx="600164" cy="600164"/>
            </a:xfrm>
            <a:prstGeom prst="rect">
              <a:avLst/>
            </a:prstGeom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02C51E8-D9EC-4E68-97BB-4EF107785201}"/>
                </a:ext>
              </a:extLst>
            </p:cNvPr>
            <p:cNvSpPr txBox="1"/>
            <p:nvPr/>
          </p:nvSpPr>
          <p:spPr>
            <a:xfrm>
              <a:off x="194545" y="4987439"/>
              <a:ext cx="87075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/>
                <a:t>User Config</a:t>
              </a:r>
              <a:endParaRPr lang="ko-KR" altLang="en-US" sz="1000" dirty="0"/>
            </a:p>
          </p:txBody>
        </p:sp>
      </p:grp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830FD7AB-7BD3-465F-8765-5CEFA4F44386}"/>
              </a:ext>
            </a:extLst>
          </p:cNvPr>
          <p:cNvCxnSpPr>
            <a:cxnSpLocks/>
            <a:stCxn id="38" idx="3"/>
          </p:cNvCxnSpPr>
          <p:nvPr/>
        </p:nvCxnSpPr>
        <p:spPr>
          <a:xfrm>
            <a:off x="1029000" y="2650684"/>
            <a:ext cx="5211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5B48D9F4-32AB-4264-A3D3-9579C2156F64}"/>
              </a:ext>
            </a:extLst>
          </p:cNvPr>
          <p:cNvGrpSpPr/>
          <p:nvPr/>
        </p:nvGrpSpPr>
        <p:grpSpPr>
          <a:xfrm>
            <a:off x="9491796" y="2953696"/>
            <a:ext cx="2076928" cy="771642"/>
            <a:chOff x="9751232" y="2970091"/>
            <a:chExt cx="2076928" cy="785205"/>
          </a:xfrm>
        </p:grpSpPr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BE3F8CB4-E376-432C-9C63-26FD05C3430E}"/>
                </a:ext>
              </a:extLst>
            </p:cNvPr>
            <p:cNvSpPr/>
            <p:nvPr/>
          </p:nvSpPr>
          <p:spPr>
            <a:xfrm>
              <a:off x="9751232" y="2970091"/>
              <a:ext cx="2076928" cy="22688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Standard_D4s_v3(4Core 16G) 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46AD9DBE-B4D2-4D2F-9DAC-D4A9B22E0561}"/>
                </a:ext>
              </a:extLst>
            </p:cNvPr>
            <p:cNvSpPr/>
            <p:nvPr/>
          </p:nvSpPr>
          <p:spPr>
            <a:xfrm>
              <a:off x="9751232" y="3249253"/>
              <a:ext cx="2076928" cy="22688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Standard_D4s_v3(4Core 16G) 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9D237254-4A61-4A07-8802-A2E2E3973D10}"/>
                </a:ext>
              </a:extLst>
            </p:cNvPr>
            <p:cNvSpPr/>
            <p:nvPr/>
          </p:nvSpPr>
          <p:spPr>
            <a:xfrm>
              <a:off x="9751232" y="3528415"/>
              <a:ext cx="2076928" cy="22688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Standard_D4s_v3(4Core 16G) 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D24CDAB8-3A77-4AF0-AD47-C566F4C39FEF}"/>
              </a:ext>
            </a:extLst>
          </p:cNvPr>
          <p:cNvSpPr txBox="1"/>
          <p:nvPr/>
        </p:nvSpPr>
        <p:spPr>
          <a:xfrm>
            <a:off x="1558699" y="2373552"/>
            <a:ext cx="123783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/>
              <a:t>Pod</a:t>
            </a:r>
            <a:r>
              <a:rPr lang="ko-KR" altLang="en-US" sz="1000" dirty="0"/>
              <a:t> </a:t>
            </a:r>
            <a:r>
              <a:rPr lang="en-US" altLang="ko-KR" sz="1000" dirty="0"/>
              <a:t>H/W Spec #1</a:t>
            </a:r>
          </a:p>
          <a:p>
            <a:pPr algn="ctr"/>
            <a:r>
              <a:rPr lang="en-US" altLang="ko-KR" sz="1000" dirty="0"/>
              <a:t>Pod</a:t>
            </a:r>
            <a:r>
              <a:rPr lang="ko-KR" altLang="en-US" sz="1000" dirty="0"/>
              <a:t> </a:t>
            </a:r>
            <a:r>
              <a:rPr lang="en-US" altLang="ko-KR" sz="1000" dirty="0"/>
              <a:t>H/W Spec #2</a:t>
            </a:r>
          </a:p>
          <a:p>
            <a:pPr algn="ctr"/>
            <a:r>
              <a:rPr lang="en-US" altLang="ko-KR" sz="1000" dirty="0"/>
              <a:t>Pod</a:t>
            </a:r>
            <a:r>
              <a:rPr lang="ko-KR" altLang="en-US" sz="1000" dirty="0"/>
              <a:t> </a:t>
            </a:r>
            <a:r>
              <a:rPr lang="en-US" altLang="ko-KR" sz="1000" dirty="0"/>
              <a:t>H/W Spec #3</a:t>
            </a:r>
          </a:p>
          <a:p>
            <a:pPr algn="ctr"/>
            <a:r>
              <a:rPr lang="en-US" altLang="ko-KR" sz="1000" dirty="0"/>
              <a:t>Pod</a:t>
            </a:r>
            <a:r>
              <a:rPr lang="ko-KR" altLang="en-US" sz="1000" dirty="0"/>
              <a:t> </a:t>
            </a:r>
            <a:r>
              <a:rPr lang="en-US" altLang="ko-KR" sz="1000" dirty="0"/>
              <a:t>H/W Spec #4</a:t>
            </a:r>
            <a:endParaRPr lang="ko-KR" altLang="en-US" sz="1000" dirty="0"/>
          </a:p>
          <a:p>
            <a:pPr algn="ctr"/>
            <a:endParaRPr lang="ko-KR" altLang="en-US" sz="1000" dirty="0"/>
          </a:p>
        </p:txBody>
      </p:sp>
      <p:sp>
        <p:nvSpPr>
          <p:cNvPr id="92" name="TextBox 91"/>
          <p:cNvSpPr txBox="1"/>
          <p:nvPr/>
        </p:nvSpPr>
        <p:spPr>
          <a:xfrm>
            <a:off x="4621878" y="1465054"/>
            <a:ext cx="29965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Cluster node configuration</a:t>
            </a:r>
            <a:r>
              <a:rPr lang="ko-KR" altLang="en-US" sz="1400" dirty="0"/>
              <a:t> </a:t>
            </a:r>
            <a:r>
              <a:rPr lang="en-US" altLang="ko-KR" sz="1400" dirty="0"/>
              <a:t>system</a:t>
            </a:r>
            <a:endParaRPr lang="ko-KR" altLang="en-US" sz="14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088DE02-1A39-4DC7-AA6F-93B095C91BDC}"/>
              </a:ext>
            </a:extLst>
          </p:cNvPr>
          <p:cNvSpPr txBox="1"/>
          <p:nvPr/>
        </p:nvSpPr>
        <p:spPr>
          <a:xfrm>
            <a:off x="3990125" y="2086189"/>
            <a:ext cx="10502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/>
              <a:t>PSO Algorithm</a:t>
            </a:r>
            <a:endParaRPr lang="ko-KR" altLang="en-US" sz="1000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B262BBE2-D2EA-4F0B-9FB9-8DDEAE5ABA0E}"/>
              </a:ext>
            </a:extLst>
          </p:cNvPr>
          <p:cNvSpPr/>
          <p:nvPr/>
        </p:nvSpPr>
        <p:spPr>
          <a:xfrm>
            <a:off x="3507200" y="1831683"/>
            <a:ext cx="5375220" cy="31467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모서리가 둥근 직사각형 93">
            <a:extLst>
              <a:ext uri="{FF2B5EF4-FFF2-40B4-BE49-F238E27FC236}">
                <a16:creationId xmlns:a16="http://schemas.microsoft.com/office/drawing/2014/main" id="{9711DC29-FD60-47CE-8FE4-6FB850B0294B}"/>
              </a:ext>
            </a:extLst>
          </p:cNvPr>
          <p:cNvSpPr/>
          <p:nvPr/>
        </p:nvSpPr>
        <p:spPr>
          <a:xfrm>
            <a:off x="3857937" y="3819697"/>
            <a:ext cx="1270016" cy="54864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자원 요구량 분석</a:t>
            </a:r>
          </a:p>
        </p:txBody>
      </p:sp>
      <p:sp>
        <p:nvSpPr>
          <p:cNvPr id="62" name="모서리가 둥근 직사각형 94">
            <a:extLst>
              <a:ext uri="{FF2B5EF4-FFF2-40B4-BE49-F238E27FC236}">
                <a16:creationId xmlns:a16="http://schemas.microsoft.com/office/drawing/2014/main" id="{A2D04CDF-B402-4C24-8793-2CB7F0C29401}"/>
              </a:ext>
            </a:extLst>
          </p:cNvPr>
          <p:cNvSpPr/>
          <p:nvPr/>
        </p:nvSpPr>
        <p:spPr>
          <a:xfrm>
            <a:off x="5543996" y="3823813"/>
            <a:ext cx="1270016" cy="54864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최적 노드 구성</a:t>
            </a:r>
          </a:p>
        </p:txBody>
      </p:sp>
      <p:sp>
        <p:nvSpPr>
          <p:cNvPr id="63" name="모서리가 둥근 직사각형 94">
            <a:extLst>
              <a:ext uri="{FF2B5EF4-FFF2-40B4-BE49-F238E27FC236}">
                <a16:creationId xmlns:a16="http://schemas.microsoft.com/office/drawing/2014/main" id="{E14AE9C7-841C-44EE-BC2B-D1F79621E834}"/>
              </a:ext>
            </a:extLst>
          </p:cNvPr>
          <p:cNvSpPr/>
          <p:nvPr/>
        </p:nvSpPr>
        <p:spPr>
          <a:xfrm>
            <a:off x="7263923" y="3823546"/>
            <a:ext cx="1270016" cy="54864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배치 시뮬레이션</a:t>
            </a: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9E83E1F6-7B8C-425A-A21B-2549B5D5B2A6}"/>
              </a:ext>
            </a:extLst>
          </p:cNvPr>
          <p:cNvCxnSpPr>
            <a:cxnSpLocks/>
            <a:stCxn id="60" idx="3"/>
            <a:endCxn id="62" idx="1"/>
          </p:cNvCxnSpPr>
          <p:nvPr/>
        </p:nvCxnSpPr>
        <p:spPr>
          <a:xfrm>
            <a:off x="5127953" y="4094017"/>
            <a:ext cx="416043" cy="41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D7A071C6-995D-4B14-940E-F6F44C0EA558}"/>
              </a:ext>
            </a:extLst>
          </p:cNvPr>
          <p:cNvCxnSpPr>
            <a:cxnSpLocks/>
            <a:stCxn id="62" idx="3"/>
            <a:endCxn id="63" idx="1"/>
          </p:cNvCxnSpPr>
          <p:nvPr/>
        </p:nvCxnSpPr>
        <p:spPr>
          <a:xfrm flipV="1">
            <a:off x="6814012" y="4097866"/>
            <a:ext cx="449911" cy="2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9D5A9E31-0D8C-41D6-A455-3335CA9D95AF}"/>
              </a:ext>
            </a:extLst>
          </p:cNvPr>
          <p:cNvCxnSpPr>
            <a:stCxn id="63" idx="2"/>
            <a:endCxn id="62" idx="2"/>
          </p:cNvCxnSpPr>
          <p:nvPr/>
        </p:nvCxnSpPr>
        <p:spPr>
          <a:xfrm rot="5400000">
            <a:off x="7038835" y="3512356"/>
            <a:ext cx="267" cy="1719927"/>
          </a:xfrm>
          <a:prstGeom prst="bentConnector3">
            <a:avLst>
              <a:gd name="adj1" fmla="val 8571797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283FEF26-FB40-4C5E-B97A-8B4E73CE7EF6}"/>
              </a:ext>
            </a:extLst>
          </p:cNvPr>
          <p:cNvSpPr txBox="1"/>
          <p:nvPr/>
        </p:nvSpPr>
        <p:spPr>
          <a:xfrm>
            <a:off x="6856516" y="4619668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/>
              <a:t>NO</a:t>
            </a:r>
            <a:endParaRPr lang="ko-KR" altLang="en-US" sz="1000" dirty="0"/>
          </a:p>
        </p:txBody>
      </p: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D2F7D2A8-9F3D-4315-94CA-62953EEDACC5}"/>
              </a:ext>
            </a:extLst>
          </p:cNvPr>
          <p:cNvGrpSpPr/>
          <p:nvPr/>
        </p:nvGrpSpPr>
        <p:grpSpPr>
          <a:xfrm>
            <a:off x="4907134" y="2004792"/>
            <a:ext cx="2575353" cy="1269554"/>
            <a:chOff x="6542307" y="3025676"/>
            <a:chExt cx="2575353" cy="1269554"/>
          </a:xfrm>
        </p:grpSpPr>
        <p:sp>
          <p:nvSpPr>
            <p:cNvPr id="99" name="사각형: 둥근 모서리 98">
              <a:extLst>
                <a:ext uri="{FF2B5EF4-FFF2-40B4-BE49-F238E27FC236}">
                  <a16:creationId xmlns:a16="http://schemas.microsoft.com/office/drawing/2014/main" id="{FCE92F7D-125E-4ADF-9AD6-AB659FF22D69}"/>
                </a:ext>
              </a:extLst>
            </p:cNvPr>
            <p:cNvSpPr/>
            <p:nvPr/>
          </p:nvSpPr>
          <p:spPr>
            <a:xfrm>
              <a:off x="6542307" y="3025676"/>
              <a:ext cx="791634" cy="1269554"/>
            </a:xfrm>
            <a:prstGeom prst="roundRect">
              <a:avLst>
                <a:gd name="adj" fmla="val 5972"/>
              </a:avLst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Node Resource</a:t>
              </a:r>
              <a:endParaRPr lang="ko-KR" altLang="en-US" sz="1000" dirty="0"/>
            </a:p>
          </p:txBody>
        </p:sp>
        <p:sp>
          <p:nvSpPr>
            <p:cNvPr id="100" name="사각형: 둥근 모서리 99">
              <a:extLst>
                <a:ext uri="{FF2B5EF4-FFF2-40B4-BE49-F238E27FC236}">
                  <a16:creationId xmlns:a16="http://schemas.microsoft.com/office/drawing/2014/main" id="{2E48579F-DECD-4C67-ACFE-520A82459846}"/>
                </a:ext>
              </a:extLst>
            </p:cNvPr>
            <p:cNvSpPr/>
            <p:nvPr/>
          </p:nvSpPr>
          <p:spPr>
            <a:xfrm>
              <a:off x="7791983" y="3025676"/>
              <a:ext cx="1325677" cy="299958"/>
            </a:xfrm>
            <a:prstGeom prst="round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Pod H/W Spec #1</a:t>
              </a:r>
              <a:endParaRPr lang="ko-KR" altLang="en-US" sz="1000" dirty="0"/>
            </a:p>
          </p:txBody>
        </p:sp>
        <p:sp>
          <p:nvSpPr>
            <p:cNvPr id="101" name="사각형: 둥근 모서리 100">
              <a:extLst>
                <a:ext uri="{FF2B5EF4-FFF2-40B4-BE49-F238E27FC236}">
                  <a16:creationId xmlns:a16="http://schemas.microsoft.com/office/drawing/2014/main" id="{6292592E-5F1B-41D4-A0C3-F77DE8975BED}"/>
                </a:ext>
              </a:extLst>
            </p:cNvPr>
            <p:cNvSpPr/>
            <p:nvPr/>
          </p:nvSpPr>
          <p:spPr>
            <a:xfrm>
              <a:off x="7791983" y="3349548"/>
              <a:ext cx="1325677" cy="299958"/>
            </a:xfrm>
            <a:prstGeom prst="round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Pod H/W Spec #2</a:t>
              </a:r>
              <a:endParaRPr lang="ko-KR" altLang="en-US" sz="1000" dirty="0"/>
            </a:p>
          </p:txBody>
        </p:sp>
        <p:sp>
          <p:nvSpPr>
            <p:cNvPr id="102" name="사각형: 둥근 모서리 101">
              <a:extLst>
                <a:ext uri="{FF2B5EF4-FFF2-40B4-BE49-F238E27FC236}">
                  <a16:creationId xmlns:a16="http://schemas.microsoft.com/office/drawing/2014/main" id="{B9F7E3D1-92B2-4F21-8F97-ED6E32C82C66}"/>
                </a:ext>
              </a:extLst>
            </p:cNvPr>
            <p:cNvSpPr/>
            <p:nvPr/>
          </p:nvSpPr>
          <p:spPr>
            <a:xfrm>
              <a:off x="7791983" y="3672410"/>
              <a:ext cx="1325677" cy="299958"/>
            </a:xfrm>
            <a:prstGeom prst="round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…</a:t>
              </a:r>
              <a:endParaRPr lang="ko-KR" altLang="en-US" sz="1000" dirty="0"/>
            </a:p>
          </p:txBody>
        </p:sp>
        <p:sp>
          <p:nvSpPr>
            <p:cNvPr id="103" name="사각형: 둥근 모서리 102">
              <a:extLst>
                <a:ext uri="{FF2B5EF4-FFF2-40B4-BE49-F238E27FC236}">
                  <a16:creationId xmlns:a16="http://schemas.microsoft.com/office/drawing/2014/main" id="{F502F2A4-03E8-4ED6-9A28-787D951525B0}"/>
                </a:ext>
              </a:extLst>
            </p:cNvPr>
            <p:cNvSpPr/>
            <p:nvPr/>
          </p:nvSpPr>
          <p:spPr>
            <a:xfrm>
              <a:off x="7791983" y="3995272"/>
              <a:ext cx="1325677" cy="299958"/>
            </a:xfrm>
            <a:prstGeom prst="round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Pod H/W Spec #N</a:t>
              </a:r>
              <a:endParaRPr lang="ko-KR" altLang="en-US" sz="1000" dirty="0"/>
            </a:p>
          </p:txBody>
        </p:sp>
        <p:pic>
          <p:nvPicPr>
            <p:cNvPr id="104" name="그림 103">
              <a:extLst>
                <a:ext uri="{FF2B5EF4-FFF2-40B4-BE49-F238E27FC236}">
                  <a16:creationId xmlns:a16="http://schemas.microsoft.com/office/drawing/2014/main" id="{2B15F29A-397A-4379-B00B-FD10A5A882C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431710" y="3481060"/>
              <a:ext cx="274344" cy="274346"/>
            </a:xfrm>
            <a:prstGeom prst="rect">
              <a:avLst/>
            </a:prstGeom>
          </p:spPr>
        </p:pic>
      </p:grpSp>
      <p:cxnSp>
        <p:nvCxnSpPr>
          <p:cNvPr id="105" name="연결선: 꺾임 104">
            <a:extLst>
              <a:ext uri="{FF2B5EF4-FFF2-40B4-BE49-F238E27FC236}">
                <a16:creationId xmlns:a16="http://schemas.microsoft.com/office/drawing/2014/main" id="{F310EDE0-7F2B-4763-9862-FCA587D5BFA1}"/>
              </a:ext>
            </a:extLst>
          </p:cNvPr>
          <p:cNvCxnSpPr>
            <a:cxnSpLocks/>
            <a:endCxn id="60" idx="1"/>
          </p:cNvCxnSpPr>
          <p:nvPr/>
        </p:nvCxnSpPr>
        <p:spPr>
          <a:xfrm>
            <a:off x="2796537" y="4094017"/>
            <a:ext cx="1061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F9E0AF2C-0BED-4D18-B982-22FDE0A0CAAC}"/>
              </a:ext>
            </a:extLst>
          </p:cNvPr>
          <p:cNvSpPr txBox="1"/>
          <p:nvPr/>
        </p:nvSpPr>
        <p:spPr>
          <a:xfrm>
            <a:off x="8533461" y="4144163"/>
            <a:ext cx="3914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/>
              <a:t>YES</a:t>
            </a:r>
            <a:endParaRPr lang="ko-KR" altLang="en-US" sz="10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55B18BAD-6DBE-4A43-AEC4-7466900F162A}"/>
              </a:ext>
            </a:extLst>
          </p:cNvPr>
          <p:cNvSpPr txBox="1"/>
          <p:nvPr/>
        </p:nvSpPr>
        <p:spPr>
          <a:xfrm>
            <a:off x="2860278" y="4158525"/>
            <a:ext cx="5501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/>
              <a:t>INPUT</a:t>
            </a:r>
            <a:endParaRPr lang="ko-KR" altLang="en-US" sz="10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B89F2083-6254-49D0-AF77-8F62273CC35D}"/>
              </a:ext>
            </a:extLst>
          </p:cNvPr>
          <p:cNvSpPr txBox="1"/>
          <p:nvPr/>
        </p:nvSpPr>
        <p:spPr>
          <a:xfrm>
            <a:off x="9318932" y="4115616"/>
            <a:ext cx="6751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/>
              <a:t>OUTPUT</a:t>
            </a:r>
            <a:endParaRPr lang="ko-KR" altLang="en-US" sz="10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78CE0F0-A181-46D9-B5BB-E6FEA3F420B9}"/>
              </a:ext>
            </a:extLst>
          </p:cNvPr>
          <p:cNvSpPr txBox="1"/>
          <p:nvPr/>
        </p:nvSpPr>
        <p:spPr>
          <a:xfrm>
            <a:off x="171459" y="171998"/>
            <a:ext cx="41975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Cluster node configuration</a:t>
            </a:r>
            <a:r>
              <a:rPr lang="ko-KR" altLang="en-US" sz="2000" dirty="0"/>
              <a:t> </a:t>
            </a:r>
            <a:r>
              <a:rPr lang="en-US" altLang="ko-KR" sz="2000" dirty="0"/>
              <a:t>system</a:t>
            </a:r>
            <a:endParaRPr lang="ko-KR" altLang="en-US" sz="2000" dirty="0"/>
          </a:p>
        </p:txBody>
      </p: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C2D2CC06-F719-4ECB-88C9-8C9123621EAA}"/>
              </a:ext>
            </a:extLst>
          </p:cNvPr>
          <p:cNvCxnSpPr>
            <a:cxnSpLocks/>
            <a:stCxn id="63" idx="3"/>
            <a:endCxn id="97" idx="2"/>
          </p:cNvCxnSpPr>
          <p:nvPr/>
        </p:nvCxnSpPr>
        <p:spPr>
          <a:xfrm flipV="1">
            <a:off x="8533939" y="3725338"/>
            <a:ext cx="1996321" cy="37252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8E90B4A5-3287-4590-8E5D-981696224178}"/>
              </a:ext>
            </a:extLst>
          </p:cNvPr>
          <p:cNvCxnSpPr>
            <a:cxnSpLocks/>
          </p:cNvCxnSpPr>
          <p:nvPr/>
        </p:nvCxnSpPr>
        <p:spPr>
          <a:xfrm>
            <a:off x="1029000" y="3911602"/>
            <a:ext cx="5211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5291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102</Words>
  <Application>Microsoft Office PowerPoint</Application>
  <PresentationFormat>와이드스크린</PresentationFormat>
  <Paragraphs>26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이호철</dc:creator>
  <cp:lastModifiedBy>박남규</cp:lastModifiedBy>
  <cp:revision>5</cp:revision>
  <dcterms:created xsi:type="dcterms:W3CDTF">2022-08-05T01:39:49Z</dcterms:created>
  <dcterms:modified xsi:type="dcterms:W3CDTF">2022-12-07T09:19:59Z</dcterms:modified>
</cp:coreProperties>
</file>