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0" r:id="rId3"/>
    <p:sldId id="264" r:id="rId4"/>
    <p:sldId id="301" r:id="rId5"/>
    <p:sldId id="302" r:id="rId6"/>
    <p:sldId id="313" r:id="rId7"/>
    <p:sldId id="316" r:id="rId8"/>
    <p:sldId id="317" r:id="rId9"/>
    <p:sldId id="319" r:id="rId10"/>
    <p:sldId id="320" r:id="rId11"/>
    <p:sldId id="321" r:id="rId12"/>
    <p:sldId id="322" r:id="rId13"/>
    <p:sldId id="323" r:id="rId14"/>
    <p:sldId id="267" r:id="rId15"/>
    <p:sldId id="304" r:id="rId16"/>
    <p:sldId id="30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C1F7D-A1AA-4AE9-8A32-A40FEA8D0649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610E1-44DA-4FAA-905F-FB4B693D5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4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0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1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5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1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5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3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3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13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6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F0AC3-5207-4684-97E6-2901ABB12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7E7F0-EE88-4CAA-980C-847500ADA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740FF-D963-4C1C-AB53-246323FE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A8E0-39DF-45C0-8997-4EB0A194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EA5C8-63B3-443E-86F2-6058692A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3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D2E-FEDC-48FF-A152-0FCB52D5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38007-2827-4230-81E2-0D8A6D92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398F3-25DF-43C3-AEBC-4448DBBF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2326-8D80-49B5-9A27-450EA487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A95C8-B33A-44D8-841C-103EAFCF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5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8F4E04-E533-4A77-8E40-93F1770FA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5C5F11-50D6-4CA0-8077-DFED47E7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3837C-3622-40C2-9C1F-E3DE2CD9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EB7FC-085B-4717-B5B2-0B6BE9CF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0637B-ABC6-473D-9FF3-5CB06118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8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EBFC-D0CF-4914-9AB6-1416AE65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F71C1-AA6F-4FB6-8CCC-EC9930BA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1826B-9E6A-4793-ADEB-273BB3B8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1999D-B437-4600-9B94-91B1E031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EEA5E-BE19-48E0-8995-FC3A745E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9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F8CCF-C6DD-4015-89C2-F853A61F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74850E-19EF-4CBB-B483-1E78D318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3C313-7B98-43E7-94D6-7DF62C82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D1D1B-970C-4920-A6B7-7CD5E4FD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10ED5-A9FC-49F1-BF4B-6329B1A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7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0C586-87A5-4BC7-9D8A-D64BDB12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94F03-038E-4F17-AF12-C40958E81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185106-04EE-4652-8605-5A0B9C4D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09A62-1643-4186-9B01-7D30E36C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FA193-CC6A-401C-B847-76761C33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D15AE-EB40-4E01-8EC3-8EBDA338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06EED-D36A-442C-8397-BD598BF2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937E2-B5CA-4456-B651-149CFB9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69CF6-AEB8-4076-9661-E6B78160C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17456-C8C7-4BED-9877-E7F01767C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67D71-1025-43AE-8C65-CDF93B100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1CD98-97A2-4744-9EA1-5879CBF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F35CB1-BF71-4290-A231-BC1196F8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EBF398-104A-49D7-9A70-F2F175FA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4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AB3CB-0D7B-45A1-AB01-07D3F056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3C8E4-9A0F-4A64-8432-8881CCFC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923B88-F294-494D-98A2-D795683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91423D-EE1C-496A-A91B-EEB99CA9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7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B2732-A28A-4EC4-9B1B-6B64B407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E88B7-BD88-4863-8C2C-C36947BD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4608A6-78CF-40A1-8DA3-758F5244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1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78EBB-E4F2-42DD-9B71-3618197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F60CC-66B6-40DD-98D6-072D6A14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F68A16-87C5-422C-BF99-892451DA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1A7C5-FCF4-4B51-AE3D-99354EEE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65920-705F-493C-A951-A6BB1FE7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31B05-F5B9-4447-A1F6-85C73BF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0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C6027-03BA-4F43-9339-90AEEF49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458056-BFDF-4FAF-9B4D-172F2364A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65859-1D5D-443B-999E-5773F996C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E4A39-3414-42C1-A20E-5AA6A9F9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C7E1A-9A7E-4237-B630-2659C569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CBA05-DE12-438B-93E0-74908C25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5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DA08C9-0050-49E8-BAFA-7F1511B0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7FE86-052E-4A93-8631-42E214067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FF3C1-58EA-444D-A540-89D29AA5E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EB6-9DDE-4D61-9032-EF30AF489A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81BFC-ABF9-409C-889D-C76EACE7B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85BB6-1573-40C0-B9D3-7FCA54BCD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8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8B1053D-4F7B-46B7-B450-6FB714E1CA72}"/>
              </a:ext>
            </a:extLst>
          </p:cNvPr>
          <p:cNvGrpSpPr/>
          <p:nvPr/>
        </p:nvGrpSpPr>
        <p:grpSpPr>
          <a:xfrm>
            <a:off x="1029037" y="2557294"/>
            <a:ext cx="2788479" cy="1407840"/>
            <a:chOff x="1029037" y="2557294"/>
            <a:chExt cx="2788479" cy="140784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C37232-2199-4211-BD16-6406BEC1E061}"/>
                </a:ext>
              </a:extLst>
            </p:cNvPr>
            <p:cNvSpPr/>
            <p:nvPr/>
          </p:nvSpPr>
          <p:spPr>
            <a:xfrm>
              <a:off x="1029037" y="2926626"/>
              <a:ext cx="2788479" cy="1038508"/>
            </a:xfrm>
            <a:prstGeom prst="roundRect">
              <a:avLst>
                <a:gd name="adj" fmla="val 904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944AA4-78D1-4181-AACD-6E84446F1395}"/>
                </a:ext>
              </a:extLst>
            </p:cNvPr>
            <p:cNvSpPr txBox="1"/>
            <p:nvPr/>
          </p:nvSpPr>
          <p:spPr>
            <a:xfrm>
              <a:off x="1029037" y="2557294"/>
              <a:ext cx="902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Cluster</a:t>
              </a:r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50C707E-2F4C-4EC0-A857-046A27CA9602}"/>
                </a:ext>
              </a:extLst>
            </p:cNvPr>
            <p:cNvGrpSpPr/>
            <p:nvPr/>
          </p:nvGrpSpPr>
          <p:grpSpPr>
            <a:xfrm>
              <a:off x="1235133" y="3120666"/>
              <a:ext cx="2376286" cy="650429"/>
              <a:chOff x="1303873" y="3132887"/>
              <a:chExt cx="2376286" cy="65042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C79EB01-73E8-4235-BFEB-C97CB4F8333C}"/>
                  </a:ext>
                </a:extLst>
              </p:cNvPr>
              <p:cNvSpPr/>
              <p:nvPr/>
            </p:nvSpPr>
            <p:spPr>
              <a:xfrm>
                <a:off x="1303873" y="3132887"/>
                <a:ext cx="2376286" cy="296112"/>
              </a:xfrm>
              <a:prstGeom prst="roundRect">
                <a:avLst>
                  <a:gd name="adj" fmla="val 9044"/>
                </a:avLst>
              </a:prstGeom>
              <a:solidFill>
                <a:schemeClr val="accent5">
                  <a:alpha val="5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Katib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EFF465D0-7A31-4D64-8DEF-6F7BEEE42B70}"/>
                  </a:ext>
                </a:extLst>
              </p:cNvPr>
              <p:cNvSpPr/>
              <p:nvPr/>
            </p:nvSpPr>
            <p:spPr>
              <a:xfrm>
                <a:off x="1303873" y="3487204"/>
                <a:ext cx="2376286" cy="296112"/>
              </a:xfrm>
              <a:prstGeom prst="roundRect">
                <a:avLst>
                  <a:gd name="adj" fmla="val 9044"/>
                </a:avLst>
              </a:prstGeom>
              <a:solidFill>
                <a:schemeClr val="accent3"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Node1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11" name="Picture 4" descr="Architecture">
            <a:extLst>
              <a:ext uri="{FF2B5EF4-FFF2-40B4-BE49-F238E27FC236}">
                <a16:creationId xmlns:a16="http://schemas.microsoft.com/office/drawing/2014/main" id="{33862C69-6042-4689-BE21-AA01929C3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14" y="1547321"/>
            <a:ext cx="6458788" cy="376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AAFFD3-64AE-4560-A591-33818712925E}"/>
              </a:ext>
            </a:extLst>
          </p:cNvPr>
          <p:cNvSpPr txBox="1"/>
          <p:nvPr/>
        </p:nvSpPr>
        <p:spPr>
          <a:xfrm>
            <a:off x="488461" y="470452"/>
            <a:ext cx="316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8460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0F928A-09F8-4384-B6F9-B1CB8CE2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240971"/>
            <a:ext cx="5665470" cy="4823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ADB95-214A-48C9-BD37-6F27FAE4392F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6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B417F97-8BC0-4C03-8C3E-0FB6B15E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240971"/>
            <a:ext cx="5665470" cy="4823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33A5D-3655-49B5-B6DF-B4C867C79CDB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6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6512F58-5C93-43A9-87ED-EC3D3667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5" y="1240971"/>
            <a:ext cx="5657850" cy="4789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262FA-371C-4D7D-AFD2-7AC681C92FCF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1962CAE-B41D-4FC9-8303-975689EA8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046"/>
          <a:stretch/>
        </p:blipFill>
        <p:spPr>
          <a:xfrm>
            <a:off x="1001485" y="1236617"/>
            <a:ext cx="5657850" cy="32644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9E627B-B2B5-4C19-BAA9-B7CEF9608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54"/>
          <a:stretch/>
        </p:blipFill>
        <p:spPr>
          <a:xfrm>
            <a:off x="4293025" y="2241117"/>
            <a:ext cx="5657850" cy="3997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5E04C-96C5-42D8-8384-8B2CE9F786BE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1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728E1E-5B1E-4EAF-BC12-342EBD5B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" y="0"/>
            <a:ext cx="121610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DDFC3-4A5A-4943-81BF-3229616EA4F8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결과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1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5FACD9-8986-4AB7-A165-62A49842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17"/>
            <a:ext cx="12192000" cy="6808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A5AEE-E8D4-4BD0-8B9B-BAA03375BFDE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결과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6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983EC19-C8EF-4230-88D7-F14E3FCF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01"/>
            <a:ext cx="12192000" cy="6504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65C6CD-86A2-41D7-9DA1-4960CCBCFCF5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결과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2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age">
            <a:extLst>
              <a:ext uri="{FF2B5EF4-FFF2-40B4-BE49-F238E27FC236}">
                <a16:creationId xmlns:a16="http://schemas.microsoft.com/office/drawing/2014/main" id="{8AD6AA15-89FB-4CBB-92A5-97E9F207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72" y="1302131"/>
            <a:ext cx="6846797" cy="53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D36157-663C-4C4A-BF7A-5F6B4F94D52F}"/>
              </a:ext>
            </a:extLst>
          </p:cNvPr>
          <p:cNvSpPr txBox="1"/>
          <p:nvPr/>
        </p:nvSpPr>
        <p:spPr>
          <a:xfrm>
            <a:off x="488461" y="470452"/>
            <a:ext cx="694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Workflow </a:t>
            </a:r>
            <a:r>
              <a:rPr lang="en-US" altLang="ko-KR" sz="1800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(What happens after an Experiment CR created)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E3AC7B3-7658-4263-9F7D-3490421C06E6}"/>
              </a:ext>
            </a:extLst>
          </p:cNvPr>
          <p:cNvGrpSpPr/>
          <p:nvPr/>
        </p:nvGrpSpPr>
        <p:grpSpPr>
          <a:xfrm>
            <a:off x="1029037" y="2557294"/>
            <a:ext cx="2788479" cy="1407840"/>
            <a:chOff x="1029037" y="2557294"/>
            <a:chExt cx="2788479" cy="140784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9495BEF-339A-484B-855B-370EB3A7C8EE}"/>
                </a:ext>
              </a:extLst>
            </p:cNvPr>
            <p:cNvSpPr/>
            <p:nvPr/>
          </p:nvSpPr>
          <p:spPr>
            <a:xfrm>
              <a:off x="1029037" y="2926626"/>
              <a:ext cx="2788479" cy="1038508"/>
            </a:xfrm>
            <a:prstGeom prst="roundRect">
              <a:avLst>
                <a:gd name="adj" fmla="val 904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880BE0-FF26-4F10-B470-4F12D8020F9F}"/>
                </a:ext>
              </a:extLst>
            </p:cNvPr>
            <p:cNvSpPr txBox="1"/>
            <p:nvPr/>
          </p:nvSpPr>
          <p:spPr>
            <a:xfrm>
              <a:off x="1029037" y="2557294"/>
              <a:ext cx="902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Cluster</a:t>
              </a:r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A9203CA-2DC3-47F2-85D2-361F87388B8F}"/>
                </a:ext>
              </a:extLst>
            </p:cNvPr>
            <p:cNvGrpSpPr/>
            <p:nvPr/>
          </p:nvGrpSpPr>
          <p:grpSpPr>
            <a:xfrm>
              <a:off x="1235133" y="3120666"/>
              <a:ext cx="2376286" cy="650429"/>
              <a:chOff x="1303873" y="3132887"/>
              <a:chExt cx="2376286" cy="650429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AAF805D5-DE13-4A58-81AD-7AF1945906D5}"/>
                  </a:ext>
                </a:extLst>
              </p:cNvPr>
              <p:cNvSpPr/>
              <p:nvPr/>
            </p:nvSpPr>
            <p:spPr>
              <a:xfrm>
                <a:off x="1303873" y="3132887"/>
                <a:ext cx="2376286" cy="296112"/>
              </a:xfrm>
              <a:prstGeom prst="roundRect">
                <a:avLst>
                  <a:gd name="adj" fmla="val 9044"/>
                </a:avLst>
              </a:prstGeom>
              <a:solidFill>
                <a:schemeClr val="accent5">
                  <a:alpha val="5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Katib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E5B4CBB8-DFAD-42E4-BF97-C813A2E9223A}"/>
                  </a:ext>
                </a:extLst>
              </p:cNvPr>
              <p:cNvSpPr/>
              <p:nvPr/>
            </p:nvSpPr>
            <p:spPr>
              <a:xfrm>
                <a:off x="1303873" y="3487204"/>
                <a:ext cx="2376286" cy="296112"/>
              </a:xfrm>
              <a:prstGeom prst="roundRect">
                <a:avLst>
                  <a:gd name="adj" fmla="val 9044"/>
                </a:avLst>
              </a:prstGeom>
              <a:solidFill>
                <a:schemeClr val="accent3"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Node1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3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264DE8-EE84-4FEB-A19A-067B3D69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30" y="1283494"/>
            <a:ext cx="10274141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B4DC43D4-D799-4646-A412-21D5B427A1F3}"/>
              </a:ext>
            </a:extLst>
          </p:cNvPr>
          <p:cNvSpPr txBox="1"/>
          <p:nvPr/>
        </p:nvSpPr>
        <p:spPr>
          <a:xfrm>
            <a:off x="932036" y="1196406"/>
            <a:ext cx="171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Grid Search phase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501922-9956-404C-AFD6-F5AAC1D8482C}"/>
              </a:ext>
            </a:extLst>
          </p:cNvPr>
          <p:cNvGrpSpPr/>
          <p:nvPr/>
        </p:nvGrpSpPr>
        <p:grpSpPr>
          <a:xfrm>
            <a:off x="2274333" y="2464597"/>
            <a:ext cx="8675667" cy="1928806"/>
            <a:chOff x="1991166" y="2016816"/>
            <a:chExt cx="8675667" cy="192880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01AFB5F-07E8-41FD-899A-B04786277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310" b="14773"/>
            <a:stretch/>
          </p:blipFill>
          <p:spPr bwMode="auto">
            <a:xfrm>
              <a:off x="1991166" y="2016816"/>
              <a:ext cx="1670607" cy="192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862175-DFAB-412D-AA09-F6B6F9FCFFAF}"/>
                </a:ext>
              </a:extLst>
            </p:cNvPr>
            <p:cNvGrpSpPr/>
            <p:nvPr/>
          </p:nvGrpSpPr>
          <p:grpSpPr>
            <a:xfrm>
              <a:off x="3622242" y="2448620"/>
              <a:ext cx="2823004" cy="1065199"/>
              <a:chOff x="3611800" y="2448620"/>
              <a:chExt cx="2823004" cy="1065199"/>
            </a:xfrm>
          </p:grpSpPr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1405E8A2-3027-4A3D-BC78-1AFDDFAFFA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1800" y="3247372"/>
                <a:ext cx="736944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2A7E3B07-441F-49E6-837E-EABE9FBF9048}"/>
                  </a:ext>
                </a:extLst>
              </p:cNvPr>
              <p:cNvGrpSpPr/>
              <p:nvPr/>
            </p:nvGrpSpPr>
            <p:grpSpPr>
              <a:xfrm>
                <a:off x="4064827" y="2448620"/>
                <a:ext cx="2369977" cy="1065199"/>
                <a:chOff x="4064827" y="2587227"/>
                <a:chExt cx="2369977" cy="1065199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40FFF6F-102D-4A0C-8CB3-A21DD7272275}"/>
                    </a:ext>
                  </a:extLst>
                </p:cNvPr>
                <p:cNvSpPr txBox="1"/>
                <p:nvPr/>
              </p:nvSpPr>
              <p:spPr>
                <a:xfrm>
                  <a:off x="4064827" y="2587227"/>
                  <a:ext cx="6944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rgbClr val="222222"/>
                      </a:solidFill>
                      <a:latin typeface="open sans" panose="020B0606030504020204" pitchFamily="34" charset="0"/>
                    </a:rPr>
                    <a:t>Example</a:t>
                  </a:r>
                  <a:endParaRPr lang="en-US" altLang="ko-KR" sz="1000" b="1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A4C5288-81AC-4C1D-9A4C-B23F3638EC20}"/>
                    </a:ext>
                  </a:extLst>
                </p:cNvPr>
                <p:cNvSpPr txBox="1"/>
                <p:nvPr/>
              </p:nvSpPr>
              <p:spPr>
                <a:xfrm>
                  <a:off x="4230290" y="2864226"/>
                  <a:ext cx="16498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222222"/>
                      </a:solidFill>
                      <a:latin typeface="open sans" panose="020B0606030504020204" pitchFamily="34" charset="0"/>
                    </a:rPr>
                    <a:t>2D important parameter</a:t>
                  </a:r>
                  <a:endParaRPr lang="en-US" altLang="ko-KR" sz="100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45DBB3-5767-4853-BF4D-2D659357DF7F}"/>
                    </a:ext>
                  </a:extLst>
                </p:cNvPr>
                <p:cNvSpPr txBox="1"/>
                <p:nvPr/>
              </p:nvSpPr>
              <p:spPr>
                <a:xfrm>
                  <a:off x="4482838" y="3141225"/>
                  <a:ext cx="950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000" i="0" dirty="0">
                      <a:solidFill>
                        <a:srgbClr val="222222"/>
                      </a:solidFill>
                      <a:effectLst/>
                      <a:latin typeface="open sans" panose="020B0606030504020204" pitchFamily="34" charset="0"/>
                    </a:rPr>
                    <a:t>Layer-size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28C05C-58C4-49E1-9F54-7789684A416D}"/>
                    </a:ext>
                  </a:extLst>
                </p:cNvPr>
                <p:cNvSpPr txBox="1"/>
                <p:nvPr/>
              </p:nvSpPr>
              <p:spPr>
                <a:xfrm>
                  <a:off x="4482838" y="3403319"/>
                  <a:ext cx="1226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000" i="0" dirty="0">
                      <a:solidFill>
                        <a:srgbClr val="222222"/>
                      </a:solidFill>
                      <a:effectLst/>
                      <a:latin typeface="open sans" panose="020B0606030504020204" pitchFamily="34" charset="0"/>
                    </a:rPr>
                    <a:t>Layer-unit-size</a:t>
                  </a:r>
                </a:p>
              </p:txBody>
            </p:sp>
            <p:sp>
              <p:nvSpPr>
                <p:cNvPr id="8" name="왼쪽 중괄호 7">
                  <a:extLst>
                    <a:ext uri="{FF2B5EF4-FFF2-40B4-BE49-F238E27FC236}">
                      <a16:creationId xmlns:a16="http://schemas.microsoft.com/office/drawing/2014/main" id="{9DB25B33-92EA-40B1-9C1C-E5607CC477EB}"/>
                    </a:ext>
                  </a:extLst>
                </p:cNvPr>
                <p:cNvSpPr/>
                <p:nvPr/>
              </p:nvSpPr>
              <p:spPr>
                <a:xfrm>
                  <a:off x="4420487" y="3264335"/>
                  <a:ext cx="124702" cy="246222"/>
                </a:xfrm>
                <a:prstGeom prst="leftBrac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B26EC04B-BBCB-465A-8244-A469063E9F8B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714804" y="3141225"/>
                      <a:ext cx="720000" cy="249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r>
                        <a:rPr lang="en-US" altLang="ko-KR" sz="1000" b="0" dirty="0">
                          <a:solidFill>
                            <a:srgbClr val="222222"/>
                          </a:solidFill>
                          <a:effectLst/>
                        </a:rPr>
                        <a:t>( </a:t>
                      </a:r>
                      <a14:m>
                        <m:oMath xmlns:m="http://schemas.openxmlformats.org/officeDocument/2006/math">
                          <m:r>
                            <a:rPr lang="en-US" altLang="ko-KR" sz="10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 ~ </m:t>
                          </m:r>
                          <m:r>
                            <a:rPr lang="en-US" altLang="ko-KR" sz="10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ko-KR" sz="10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altLang="ko-KR" sz="1000" i="0" dirty="0">
                          <a:solidFill>
                            <a:srgbClr val="222222"/>
                          </a:solidFill>
                          <a:effectLst/>
                          <a:latin typeface="open sans" panose="020B0606030504020204" pitchFamily="34" charset="0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B26EC04B-BBCB-465A-8244-A469063E9F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714804" y="3141225"/>
                      <a:ext cx="720000" cy="24910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A7E7C678-4697-4578-AD90-19AA705DEAE1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714804" y="3403319"/>
                      <a:ext cx="720000" cy="249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r>
                        <a:rPr lang="en-US" altLang="ko-KR" sz="1000" b="0" dirty="0">
                          <a:solidFill>
                            <a:srgbClr val="222222"/>
                          </a:solidFill>
                          <a:effectLst/>
                        </a:rPr>
                        <a:t>( </a:t>
                      </a:r>
                      <a14:m>
                        <m:oMath xmlns:m="http://schemas.openxmlformats.org/officeDocument/2006/math">
                          <m:r>
                            <a:rPr lang="en-US" altLang="ko-KR" sz="10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 ~ </m:t>
                          </m:r>
                          <m:r>
                            <a:rPr lang="en-US" altLang="ko-KR" sz="10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r>
                        <a:rPr lang="en-US" altLang="ko-KR" sz="1000" i="0" dirty="0">
                          <a:solidFill>
                            <a:srgbClr val="222222"/>
                          </a:solidFill>
                          <a:effectLst/>
                          <a:latin typeface="open sans" panose="020B0606030504020204" pitchFamily="34" charset="0"/>
                        </a:rPr>
                        <a:t> )</a:t>
                      </a: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A7E7C678-4697-4578-AD90-19AA705DEA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714804" y="3403319"/>
                      <a:ext cx="720000" cy="24910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C96E32A-ADB9-4E3B-9FE2-6C8BCC2712CF}"/>
                </a:ext>
              </a:extLst>
            </p:cNvPr>
            <p:cNvGrpSpPr/>
            <p:nvPr/>
          </p:nvGrpSpPr>
          <p:grpSpPr>
            <a:xfrm>
              <a:off x="7019327" y="2448620"/>
              <a:ext cx="3647506" cy="809755"/>
              <a:chOff x="3930733" y="4824443"/>
              <a:chExt cx="3647506" cy="80975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3CEB48-D094-4FC9-9DF5-6C3CD33AB71C}"/>
                  </a:ext>
                </a:extLst>
              </p:cNvPr>
              <p:cNvSpPr txBox="1"/>
              <p:nvPr/>
            </p:nvSpPr>
            <p:spPr>
              <a:xfrm>
                <a:off x="3930733" y="482444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rgbClr val="222222"/>
                    </a:solidFill>
                    <a:latin typeface="open sans" panose="020B0606030504020204" pitchFamily="34" charset="0"/>
                  </a:rPr>
                  <a:t>요약</a:t>
                </a:r>
                <a:endParaRPr lang="en-US" altLang="ko-KR" sz="1000" b="1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FF5A86-F62F-40AE-9EC6-AE629F684EB7}"/>
                  </a:ext>
                </a:extLst>
              </p:cNvPr>
              <p:cNvSpPr txBox="1"/>
              <p:nvPr/>
            </p:nvSpPr>
            <p:spPr>
              <a:xfrm>
                <a:off x="4096196" y="5101442"/>
                <a:ext cx="28328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rgbClr val="222222"/>
                    </a:solidFill>
                    <a:latin typeface="open sans" panose="020B0606030504020204" pitchFamily="34" charset="0"/>
                  </a:rPr>
                  <a:t>3 ~ 4</a:t>
                </a:r>
                <a:r>
                  <a:rPr lang="ko-KR" altLang="en-US" sz="1000" dirty="0">
                    <a:solidFill>
                      <a:srgbClr val="222222"/>
                    </a:solidFill>
                    <a:latin typeface="open sans" panose="020B0606030504020204" pitchFamily="34" charset="0"/>
                  </a:rPr>
                  <a:t>개의 </a:t>
                </a:r>
                <a:r>
                  <a:rPr lang="ko-KR" altLang="en-US" sz="1000" dirty="0" err="1">
                    <a:solidFill>
                      <a:srgbClr val="222222"/>
                    </a:solidFill>
                    <a:latin typeface="open sans" panose="020B0606030504020204" pitchFamily="34" charset="0"/>
                  </a:rPr>
                  <a:t>하이퍼파라미터에</a:t>
                </a:r>
                <a:r>
                  <a:rPr lang="ko-KR" altLang="en-US" sz="1000" dirty="0">
                    <a:solidFill>
                      <a:srgbClr val="222222"/>
                    </a:solidFill>
                    <a:latin typeface="open sans" panose="020B0606030504020204" pitchFamily="34" charset="0"/>
                  </a:rPr>
                  <a:t> 대한 탐색 추천</a:t>
                </a:r>
                <a:endParaRPr lang="en-US" altLang="ko-KR" sz="100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143136F-C04A-48B3-B0D1-1049FA2011F2}"/>
                  </a:ext>
                </a:extLst>
              </p:cNvPr>
              <p:cNvSpPr txBox="1"/>
              <p:nvPr/>
            </p:nvSpPr>
            <p:spPr>
              <a:xfrm>
                <a:off x="4096196" y="5387977"/>
                <a:ext cx="34820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0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좋은 모델을 찾을 수 있지만 많은 자원을 소비할 수 있음</a:t>
                </a:r>
                <a:endParaRPr lang="en-US" altLang="ko-KR" sz="100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0054859-DA50-4911-9871-DC383BC08063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86" y="2016816"/>
              <a:ext cx="0" cy="1928806"/>
            </a:xfrm>
            <a:prstGeom prst="lin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0837FF-8D2C-4151-A533-CB22226A4298}"/>
              </a:ext>
            </a:extLst>
          </p:cNvPr>
          <p:cNvSpPr txBox="1"/>
          <p:nvPr/>
        </p:nvSpPr>
        <p:spPr>
          <a:xfrm>
            <a:off x="488461" y="470452"/>
            <a:ext cx="635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Hyperparameter Optimization Search </a:t>
            </a: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Algorigthm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0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394A73-018D-4344-BC6B-054DB22AD46B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1B061-4550-44D4-95C6-2CFB6235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105025"/>
            <a:ext cx="84677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3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EBD32C-6F96-4A1D-BD3B-E64C3DD2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240971"/>
            <a:ext cx="5665470" cy="4770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849C43-88C5-416A-A0B5-15752A183629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1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AAC0C-4F12-4E49-A2A7-B181FA234A5A}"/>
              </a:ext>
            </a:extLst>
          </p:cNvPr>
          <p:cNvSpPr txBox="1"/>
          <p:nvPr/>
        </p:nvSpPr>
        <p:spPr>
          <a:xfrm>
            <a:off x="661197" y="518804"/>
            <a:ext cx="3631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 i="0">
                <a:solidFill>
                  <a:srgbClr val="222222"/>
                </a:solidFill>
                <a:effectLst/>
                <a:latin typeface="open sans" panose="020B0606030504020204" pitchFamily="34" charset="0"/>
              </a:defRPr>
            </a:lvl1pPr>
          </a:lstStyle>
          <a:p>
            <a:r>
              <a:rPr lang="en-US" altLang="ko-KR" sz="1600" dirty="0" err="1"/>
              <a:t>KubeFlow</a:t>
            </a:r>
            <a:r>
              <a:rPr lang="ko-KR" altLang="en-US" sz="1600" dirty="0"/>
              <a:t> </a:t>
            </a:r>
            <a:r>
              <a:rPr lang="en-US" altLang="ko-KR" sz="1600" dirty="0" err="1"/>
              <a:t>AutoML</a:t>
            </a:r>
            <a:r>
              <a:rPr lang="en-US" altLang="ko-KR" sz="1600" dirty="0"/>
              <a:t> </a:t>
            </a:r>
            <a:r>
              <a:rPr lang="ko-KR" altLang="en-US" sz="1600" dirty="0"/>
              <a:t>생성 절차 </a:t>
            </a:r>
            <a:r>
              <a:rPr lang="en-US" altLang="ko-KR" sz="1600" dirty="0"/>
              <a:t>(</a:t>
            </a:r>
            <a:r>
              <a:rPr lang="ko-KR" altLang="en-US" sz="1600" dirty="0"/>
              <a:t>마법사</a:t>
            </a:r>
            <a:r>
              <a:rPr lang="en-US" altLang="ko-KR" sz="16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4E6CBF-5864-4513-A50E-5C16313A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5" y="1240971"/>
            <a:ext cx="5680710" cy="4785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1AE67C-FF70-40BD-A602-4CAF5A5F8774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0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9F7987-039E-4A1E-AAED-A68D3D69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5" y="1240971"/>
            <a:ext cx="5654040" cy="4789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7BCCA-5F65-470D-8141-7535614DEB5C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C02BA3-5563-4549-A376-86941353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5" y="1240971"/>
            <a:ext cx="5680710" cy="4812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DF712-B65B-4976-8D41-DF1C910B9294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1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115</Words>
  <Application>Microsoft Office PowerPoint</Application>
  <PresentationFormat>와이드스크린</PresentationFormat>
  <Paragraphs>41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open sans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박남규</dc:creator>
  <cp:lastModifiedBy>박남규</cp:lastModifiedBy>
  <cp:revision>15</cp:revision>
  <dcterms:created xsi:type="dcterms:W3CDTF">2022-10-04T07:03:52Z</dcterms:created>
  <dcterms:modified xsi:type="dcterms:W3CDTF">2022-12-07T08:49:38Z</dcterms:modified>
</cp:coreProperties>
</file>