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E85F-B586-4D9A-AAB6-4F4849C1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5C490-48B3-4ACA-B2FA-B62F6BF3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F8E2C-35FB-43A5-B9B8-FB707037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5788-204C-40C4-9675-5C621C8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598A1-5B7A-4EA2-BEED-B9241A36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46961-FC0D-465A-BA31-2D67ADBB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7ABEA-80AF-499B-B982-10A4CFF5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296D6-99A7-4B57-A1EC-772802A6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09174-EF42-459D-95CD-23D38C01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4FCC9-78AD-4A2B-BDAA-4CCFF844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4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C55F2-4028-48EF-ADCE-CCF784D88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3870B-1C6D-44A2-B3BC-AC44FCD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B8DF4-2077-4882-A02C-F1F347D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E86F-E0EB-4BFF-A9A8-63B7A252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6051-6D1C-4F46-BCA6-09D8AFD3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2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8A70-D7F1-47AB-866A-DC9BA21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7694A-E178-408B-A708-C2192DC4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A545C-475E-4EE9-BE93-6327BC1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49EC2-CAAF-4DA9-B4B9-A7A332B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47761-8A2E-426E-BD8D-8A386AD4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CEA-4F48-4CF4-973F-32A9F56E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4F51F-5EE4-4CE0-9DAF-4E2BD42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C3729-E5C4-4930-AB1F-861E9CD5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96258-A4D8-4466-8502-19E432EF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6F706-8F35-4B0B-98A2-CBA4E206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EAAC-FB5F-4283-8798-4278F977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2BD2-3136-4E0A-884B-296A6C85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7B57F-0621-4C57-BE97-F431990E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3C8E1-4C76-498D-9412-6273C0E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0EA98-B242-4C2B-B7DA-A6F1AB59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AD724-63CE-43B5-A7A5-C63BB68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086D-EC21-4DE8-9F09-DA811727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988E2-71DC-466B-8D65-F9980678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3728D-867A-4DE0-A5B5-F573F13C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5A352-36AE-4B86-9EB3-78DA05FA4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9A5E95-0519-496C-B8E7-1C321C948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B1ECF-8762-4DC5-8CC7-937CE635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1A3870-0E8E-4C70-85AD-D7EF616F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3BE0E-5437-45CD-B012-1AFFBA6F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DD5A4-5D83-4475-A6BC-E3F0561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01597-AEE9-424B-9DAA-D5E4E3ED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4209B-2F32-4D16-8C32-ABCC6DD5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11A02-0349-4A38-811B-768337CA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2EC357-D000-4887-8183-2E9F8F3A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4A62C-6485-4D12-B81B-03851AEC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46CC5-0409-49DA-9DB9-5860DAAA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9110A-C885-4A91-AE74-D5DFEF2F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5DB6-B01D-47B2-B969-55BC4019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2B707-F11C-43AC-866A-22CC165C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FD9B5-618A-447E-9F3C-5F06D46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89EFD-BDAF-4102-855E-3848E83A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3F5B8-FF0B-4987-8447-23D95CA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3F78-8109-4D93-B997-3A10EDAB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BB3F2-20D7-40C9-A6CF-26BCE466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95795-1422-471C-A43C-0B380F24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40693-D560-4FEE-99B2-F68567CD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508A4-9009-4755-8A36-8903E58F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F689E-AAA0-4FFB-A84A-6F73670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00742-0E65-400A-8AB6-BCBDCA77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2643B-C031-4D69-8EE2-9AED2032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01408-AA72-43BE-978B-B51A888A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26DA-B692-4D99-89AB-EBB5B4B94AE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AAD4A-DFAB-4BD0-BD56-63E4B42E4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D00A0-E706-41F8-80DA-BB6CDB282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4F20-EED0-4E2A-8C4D-17D3EB213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6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B25A0D1-0ED8-4037-A129-2C3EFF417F27}"/>
              </a:ext>
            </a:extLst>
          </p:cNvPr>
          <p:cNvGrpSpPr/>
          <p:nvPr/>
        </p:nvGrpSpPr>
        <p:grpSpPr>
          <a:xfrm>
            <a:off x="1089749" y="872750"/>
            <a:ext cx="10012503" cy="5112501"/>
            <a:chOff x="1452637" y="664014"/>
            <a:chExt cx="10012503" cy="511250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D79C9E9-E9BD-403A-A94B-9E2A789E9DE2}"/>
                </a:ext>
              </a:extLst>
            </p:cNvPr>
            <p:cNvGrpSpPr/>
            <p:nvPr/>
          </p:nvGrpSpPr>
          <p:grpSpPr>
            <a:xfrm>
              <a:off x="1452637" y="1594308"/>
              <a:ext cx="3737681" cy="3251913"/>
              <a:chOff x="1452637" y="1641233"/>
              <a:chExt cx="3737681" cy="325191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E8B2D8B-BBCD-4CAE-918D-5B62E88C6546}"/>
                  </a:ext>
                </a:extLst>
              </p:cNvPr>
              <p:cNvGrpSpPr/>
              <p:nvPr/>
            </p:nvGrpSpPr>
            <p:grpSpPr>
              <a:xfrm>
                <a:off x="1452637" y="1641233"/>
                <a:ext cx="1531212" cy="307534"/>
                <a:chOff x="1638441" y="705277"/>
                <a:chExt cx="1440996" cy="307534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FA248BCF-9DB8-4131-BB10-E6AF0384A91F}"/>
                    </a:ext>
                  </a:extLst>
                </p:cNvPr>
                <p:cNvSpPr/>
                <p:nvPr/>
              </p:nvSpPr>
              <p:spPr>
                <a:xfrm>
                  <a:off x="1638441" y="705277"/>
                  <a:ext cx="1440996" cy="307534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1BAD54-764A-45E4-9513-DB8A016C9330}"/>
                    </a:ext>
                  </a:extLst>
                </p:cNvPr>
                <p:cNvSpPr txBox="1"/>
                <p:nvPr/>
              </p:nvSpPr>
              <p:spPr>
                <a:xfrm>
                  <a:off x="2017858" y="735933"/>
                  <a:ext cx="6821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Database</a:t>
                  </a:r>
                  <a:endParaRPr lang="ko-KR" altLang="en-US" sz="1000" dirty="0"/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83C1DE7-D8A2-4AB4-AD6D-03B24FBCC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2462" y="2075641"/>
                <a:ext cx="1151561" cy="774000"/>
              </a:xfrm>
              <a:prstGeom prst="rect">
                <a:avLst/>
              </a:prstGeom>
            </p:spPr>
          </p:pic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86CECE8-EB21-4657-B304-992BA86B5FFC}"/>
                  </a:ext>
                </a:extLst>
              </p:cNvPr>
              <p:cNvCxnSpPr>
                <a:stCxn id="27" idx="3"/>
                <a:endCxn id="5" idx="1"/>
              </p:cNvCxnSpPr>
              <p:nvPr/>
            </p:nvCxnSpPr>
            <p:spPr>
              <a:xfrm>
                <a:off x="2983849" y="1795000"/>
                <a:ext cx="6752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0B6CE1D-715B-41D0-9306-F1E4FB4A7085}"/>
                  </a:ext>
                </a:extLst>
              </p:cNvPr>
              <p:cNvGrpSpPr/>
              <p:nvPr/>
            </p:nvGrpSpPr>
            <p:grpSpPr>
              <a:xfrm>
                <a:off x="3659106" y="1641233"/>
                <a:ext cx="1531212" cy="3251913"/>
                <a:chOff x="4405387" y="1641233"/>
                <a:chExt cx="1531212" cy="3251913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1DE2BB9-0535-4F47-B792-AC59CB3F6E3E}"/>
                    </a:ext>
                  </a:extLst>
                </p:cNvPr>
                <p:cNvGrpSpPr/>
                <p:nvPr/>
              </p:nvGrpSpPr>
              <p:grpSpPr>
                <a:xfrm>
                  <a:off x="4405387" y="1641233"/>
                  <a:ext cx="1531212" cy="307534"/>
                  <a:chOff x="1638441" y="705277"/>
                  <a:chExt cx="1440996" cy="307534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67B863B3-3CF7-4A59-ACAC-29A848414AD9}"/>
                      </a:ext>
                    </a:extLst>
                  </p:cNvPr>
                  <p:cNvSpPr/>
                  <p:nvPr/>
                </p:nvSpPr>
                <p:spPr>
                  <a:xfrm>
                    <a:off x="1638441" y="705277"/>
                    <a:ext cx="1440996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9D23D0D-96D8-4BD7-BD60-072480554CA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002" y="735933"/>
                    <a:ext cx="104387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예측 자원 대상</a:t>
                    </a:r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6D08206-C5EF-4A96-806C-99660A9BCC4E}"/>
                    </a:ext>
                  </a:extLst>
                </p:cNvPr>
                <p:cNvGrpSpPr/>
                <p:nvPr/>
              </p:nvGrpSpPr>
              <p:grpSpPr>
                <a:xfrm>
                  <a:off x="4405387" y="2230109"/>
                  <a:ext cx="1531211" cy="307534"/>
                  <a:chOff x="1798359" y="705277"/>
                  <a:chExt cx="1121160" cy="307534"/>
                </a:xfrm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F83087DA-9E58-4F68-AB64-C6E2EDE4EF5F}"/>
                      </a:ext>
                    </a:extLst>
                  </p:cNvPr>
                  <p:cNvSpPr/>
                  <p:nvPr/>
                </p:nvSpPr>
                <p:spPr>
                  <a:xfrm>
                    <a:off x="1798359" y="705277"/>
                    <a:ext cx="1121160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E402CF-DABA-4085-BD87-82F1C122CCC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7110" y="735933"/>
                    <a:ext cx="54367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학습 기간</a:t>
                    </a: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E5EC731-10D1-429A-BD54-6520DE730914}"/>
                    </a:ext>
                  </a:extLst>
                </p:cNvPr>
                <p:cNvGrpSpPr/>
                <p:nvPr/>
              </p:nvGrpSpPr>
              <p:grpSpPr>
                <a:xfrm>
                  <a:off x="4405387" y="2818985"/>
                  <a:ext cx="1531211" cy="307534"/>
                  <a:chOff x="1798359" y="705277"/>
                  <a:chExt cx="1121160" cy="307534"/>
                </a:xfrm>
              </p:grpSpPr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2DA43348-16F4-4BCA-9E98-0D025875A02F}"/>
                      </a:ext>
                    </a:extLst>
                  </p:cNvPr>
                  <p:cNvSpPr/>
                  <p:nvPr/>
                </p:nvSpPr>
                <p:spPr>
                  <a:xfrm>
                    <a:off x="1798359" y="705277"/>
                    <a:ext cx="1121160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4E49CAF-F66A-4907-90EC-F20DE6AC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070094" y="735933"/>
                    <a:ext cx="5777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예측 기간</a:t>
                    </a: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A1CF23A-908F-466D-BB0C-6A35C33CB1CD}"/>
                    </a:ext>
                  </a:extLst>
                </p:cNvPr>
                <p:cNvGrpSpPr/>
                <p:nvPr/>
              </p:nvGrpSpPr>
              <p:grpSpPr>
                <a:xfrm>
                  <a:off x="4405387" y="3407861"/>
                  <a:ext cx="1531211" cy="307534"/>
                  <a:chOff x="1798359" y="705277"/>
                  <a:chExt cx="1121160" cy="307534"/>
                </a:xfrm>
              </p:grpSpPr>
              <p:sp>
                <p:nvSpPr>
                  <p:cNvPr id="15" name="사각형: 둥근 모서리 14">
                    <a:extLst>
                      <a:ext uri="{FF2B5EF4-FFF2-40B4-BE49-F238E27FC236}">
                        <a16:creationId xmlns:a16="http://schemas.microsoft.com/office/drawing/2014/main" id="{BA353D50-3EC1-4D67-B107-CD970944A456}"/>
                      </a:ext>
                    </a:extLst>
                  </p:cNvPr>
                  <p:cNvSpPr/>
                  <p:nvPr/>
                </p:nvSpPr>
                <p:spPr>
                  <a:xfrm>
                    <a:off x="1798359" y="705277"/>
                    <a:ext cx="1121160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EBB398A-C681-47B9-8B76-365837DE45CA}"/>
                      </a:ext>
                    </a:extLst>
                  </p:cNvPr>
                  <p:cNvSpPr txBox="1"/>
                  <p:nvPr/>
                </p:nvSpPr>
                <p:spPr>
                  <a:xfrm>
                    <a:off x="1976785" y="735933"/>
                    <a:ext cx="7643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모델 학습 주기</a:t>
                    </a: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D3E41FEC-5933-4C36-9574-2D4F20CAA815}"/>
                    </a:ext>
                  </a:extLst>
                </p:cNvPr>
                <p:cNvGrpSpPr/>
                <p:nvPr/>
              </p:nvGrpSpPr>
              <p:grpSpPr>
                <a:xfrm>
                  <a:off x="4405387" y="3996737"/>
                  <a:ext cx="1531211" cy="307534"/>
                  <a:chOff x="1763264" y="705277"/>
                  <a:chExt cx="1191352" cy="307534"/>
                </a:xfrm>
              </p:grpSpPr>
              <p:sp>
                <p:nvSpPr>
                  <p:cNvPr id="18" name="사각형: 둥근 모서리 17">
                    <a:extLst>
                      <a:ext uri="{FF2B5EF4-FFF2-40B4-BE49-F238E27FC236}">
                        <a16:creationId xmlns:a16="http://schemas.microsoft.com/office/drawing/2014/main" id="{48EBB50F-9E2D-4998-9E14-F32358ABDCDE}"/>
                      </a:ext>
                    </a:extLst>
                  </p:cNvPr>
                  <p:cNvSpPr/>
                  <p:nvPr/>
                </p:nvSpPr>
                <p:spPr>
                  <a:xfrm>
                    <a:off x="1763264" y="705277"/>
                    <a:ext cx="1191352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22356FD-880B-46FF-850B-00EC91458286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734" y="735933"/>
                    <a:ext cx="11464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모델 생성 서비스 배포</a:t>
                    </a: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0544489C-BF37-463B-B1A5-33C5E75C8082}"/>
                    </a:ext>
                  </a:extLst>
                </p:cNvPr>
                <p:cNvGrpSpPr/>
                <p:nvPr/>
              </p:nvGrpSpPr>
              <p:grpSpPr>
                <a:xfrm>
                  <a:off x="4405387" y="4585612"/>
                  <a:ext cx="1531211" cy="307534"/>
                  <a:chOff x="1763264" y="705277"/>
                  <a:chExt cx="1191352" cy="30753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BD97C48A-84F9-4991-AAE3-62CBC1809DFA}"/>
                      </a:ext>
                    </a:extLst>
                  </p:cNvPr>
                  <p:cNvSpPr/>
                  <p:nvPr/>
                </p:nvSpPr>
                <p:spPr>
                  <a:xfrm>
                    <a:off x="1763264" y="705277"/>
                    <a:ext cx="1191352" cy="307534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5C4C55-5DF0-40C3-9A31-C02670B05353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734" y="735933"/>
                    <a:ext cx="11464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모델 예측 서비스 배포</a:t>
                    </a:r>
                  </a:p>
                </p:txBody>
              </p:sp>
            </p:grp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113D4802-A065-4AB5-BD7F-C7410C95B786}"/>
                    </a:ext>
                  </a:extLst>
                </p:cNvPr>
                <p:cNvCxnSpPr>
                  <a:stCxn id="5" idx="2"/>
                  <a:endCxn id="9" idx="0"/>
                </p:cNvCxnSpPr>
                <p:nvPr/>
              </p:nvCxnSpPr>
              <p:spPr>
                <a:xfrm>
                  <a:off x="5170993" y="1948767"/>
                  <a:ext cx="0" cy="281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CCAE4ED2-8D1D-45D8-A3DF-F13B9BD339CA}"/>
                    </a:ext>
                  </a:extLst>
                </p:cNvPr>
                <p:cNvCxnSpPr>
                  <a:cxnSpLocks/>
                  <a:stCxn id="9" idx="2"/>
                  <a:endCxn id="12" idx="0"/>
                </p:cNvCxnSpPr>
                <p:nvPr/>
              </p:nvCxnSpPr>
              <p:spPr>
                <a:xfrm>
                  <a:off x="5170993" y="2537643"/>
                  <a:ext cx="0" cy="281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DFB0C37E-9536-48AF-A991-19EA46BF7A67}"/>
                    </a:ext>
                  </a:extLst>
                </p:cNvPr>
                <p:cNvCxnSpPr>
                  <a:cxnSpLocks/>
                  <a:stCxn id="12" idx="2"/>
                  <a:endCxn id="15" idx="0"/>
                </p:cNvCxnSpPr>
                <p:nvPr/>
              </p:nvCxnSpPr>
              <p:spPr>
                <a:xfrm>
                  <a:off x="5170993" y="3126519"/>
                  <a:ext cx="0" cy="281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848687D9-BB59-40F8-B433-D22C56CC74A9}"/>
                    </a:ext>
                  </a:extLst>
                </p:cNvPr>
                <p:cNvCxnSpPr>
                  <a:cxnSpLocks/>
                  <a:stCxn id="15" idx="2"/>
                  <a:endCxn id="18" idx="0"/>
                </p:cNvCxnSpPr>
                <p:nvPr/>
              </p:nvCxnSpPr>
              <p:spPr>
                <a:xfrm>
                  <a:off x="5170993" y="3715395"/>
                  <a:ext cx="0" cy="281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874E3A83-9C3B-4976-A5E0-58A4FEDA0459}"/>
                    </a:ext>
                  </a:extLst>
                </p:cNvPr>
                <p:cNvCxnSpPr>
                  <a:cxnSpLocks/>
                  <a:stCxn id="18" idx="2"/>
                  <a:endCxn id="24" idx="0"/>
                </p:cNvCxnSpPr>
                <p:nvPr/>
              </p:nvCxnSpPr>
              <p:spPr>
                <a:xfrm>
                  <a:off x="5170993" y="4304271"/>
                  <a:ext cx="0" cy="2813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575DCBD-930E-453A-BA20-DF04E569E3BB}"/>
                </a:ext>
              </a:extLst>
            </p:cNvPr>
            <p:cNvGrpSpPr/>
            <p:nvPr/>
          </p:nvGrpSpPr>
          <p:grpSpPr>
            <a:xfrm>
              <a:off x="6538855" y="664014"/>
              <a:ext cx="4926285" cy="5112501"/>
              <a:chOff x="6538855" y="664014"/>
              <a:chExt cx="4926285" cy="5112501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0259A1B-A328-4E8D-99B6-E07CA045BAC9}"/>
                  </a:ext>
                </a:extLst>
              </p:cNvPr>
              <p:cNvSpPr txBox="1"/>
              <p:nvPr/>
            </p:nvSpPr>
            <p:spPr>
              <a:xfrm>
                <a:off x="6538855" y="664014"/>
                <a:ext cx="4926285" cy="2381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자원 할당량 예측 제공</a:t>
                </a: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할당량 추이 예측을 원하는 대상 자원을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62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참고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대상 자원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CPU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사용률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Memory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할당 크기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Disk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할당 크기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할당량 추이 예측 모델 학습 데이터 기간을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할당량 추이 예측 모델의 예측 기간을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최신 할당량 추이 예측 위한 학습 주기를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할당량 추이 예측 모델 생성 서비스 배포를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할당량 추이 예측 모델 예측 서비스 배포를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일정 기간의 할당량 추이 예측을 요청한다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212EE19-0ADC-409E-9A32-D7DCB94AC923}"/>
                  </a:ext>
                </a:extLst>
              </p:cNvPr>
              <p:cNvSpPr txBox="1"/>
              <p:nvPr/>
            </p:nvSpPr>
            <p:spPr>
              <a:xfrm>
                <a:off x="6538855" y="3394709"/>
                <a:ext cx="4926282" cy="2381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장애 예측 제공</a:t>
                </a: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장애 예측을 원하는 대상 자원을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62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참고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대상 자원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VM </a:t>
                </a: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로그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장애 예측 모델 학습 데이터 기간을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장애 예측 모델의 예측 기간을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최신 장애 예측 위한 학습 주기를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장애 예측 모델 생성 서비스 배포를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장애 예측 모델 예측 서비스 배포를 선택한다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UcPeriod" startAt="2"/>
                </a:pPr>
                <a:r>
                  <a:rPr lang="ko-KR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운영자는 일정 기간의 장애 예측을 요청한다</a:t>
                </a:r>
                <a:r>
                  <a:rPr lang="en-US" altLang="ko-KR" sz="1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1663A78-059F-4C27-836C-9DA6D8DBB22B}"/>
                </a:ext>
              </a:extLst>
            </p:cNvPr>
            <p:cNvCxnSpPr>
              <a:cxnSpLocks/>
            </p:cNvCxnSpPr>
            <p:nvPr/>
          </p:nvCxnSpPr>
          <p:spPr>
            <a:xfrm>
              <a:off x="5864586" y="1014750"/>
              <a:ext cx="0" cy="4411029"/>
            </a:xfrm>
            <a:prstGeom prst="lin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1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박남규</dc:creator>
  <cp:lastModifiedBy>박남규</cp:lastModifiedBy>
  <cp:revision>2</cp:revision>
  <dcterms:created xsi:type="dcterms:W3CDTF">2021-10-12T06:01:25Z</dcterms:created>
  <dcterms:modified xsi:type="dcterms:W3CDTF">2021-10-12T06:18:39Z</dcterms:modified>
</cp:coreProperties>
</file>