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994" r:id="rId5"/>
    <p:sldId id="2997" r:id="rId6"/>
    <p:sldId id="2998" r:id="rId7"/>
    <p:sldId id="2996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D9B2"/>
    <a:srgbClr val="A6D9A8"/>
    <a:srgbClr val="8FD8B1"/>
    <a:srgbClr val="90D293"/>
    <a:srgbClr val="9DDAB9"/>
    <a:srgbClr val="9FDF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남규" userId="4a308427-2e3c-41cc-9272-d0a106e2e46b" providerId="ADAL" clId="{E6682CC0-9BE9-44C5-95CE-838A5C8501A4}"/>
    <pc:docChg chg="undo redo custSel addSld delSld modSld sldOrd">
      <pc:chgData name="박남규" userId="4a308427-2e3c-41cc-9272-d0a106e2e46b" providerId="ADAL" clId="{E6682CC0-9BE9-44C5-95CE-838A5C8501A4}" dt="2021-09-28T01:38:18.901" v="10649" actId="478"/>
      <pc:docMkLst>
        <pc:docMk/>
      </pc:docMkLst>
      <pc:sldChg chg="modSp del mod">
        <pc:chgData name="박남규" userId="4a308427-2e3c-41cc-9272-d0a106e2e46b" providerId="ADAL" clId="{E6682CC0-9BE9-44C5-95CE-838A5C8501A4}" dt="2021-08-05T03:55:59.676" v="220" actId="47"/>
        <pc:sldMkLst>
          <pc:docMk/>
          <pc:sldMk cId="1111294802" sldId="2948"/>
        </pc:sldMkLst>
        <pc:spChg chg="mod">
          <ac:chgData name="박남규" userId="4a308427-2e3c-41cc-9272-d0a106e2e46b" providerId="ADAL" clId="{E6682CC0-9BE9-44C5-95CE-838A5C8501A4}" dt="2021-08-04T02:27:49.462" v="192" actId="207"/>
          <ac:spMkLst>
            <pc:docMk/>
            <pc:sldMk cId="1111294802" sldId="2948"/>
            <ac:spMk id="4" creationId="{6AD94CD7-0265-4C8F-97D5-1F7ED35BCEAF}"/>
          </ac:spMkLst>
        </pc:spChg>
        <pc:spChg chg="mod">
          <ac:chgData name="박남규" userId="4a308427-2e3c-41cc-9272-d0a106e2e46b" providerId="ADAL" clId="{E6682CC0-9BE9-44C5-95CE-838A5C8501A4}" dt="2021-08-04T02:27:49.462" v="192" actId="207"/>
          <ac:spMkLst>
            <pc:docMk/>
            <pc:sldMk cId="1111294802" sldId="2948"/>
            <ac:spMk id="43" creationId="{78EACD7A-8B0D-4991-950D-50B9316D7612}"/>
          </ac:spMkLst>
        </pc:spChg>
        <pc:spChg chg="mod">
          <ac:chgData name="박남규" userId="4a308427-2e3c-41cc-9272-d0a106e2e46b" providerId="ADAL" clId="{E6682CC0-9BE9-44C5-95CE-838A5C8501A4}" dt="2021-08-04T02:27:49.462" v="192" actId="207"/>
          <ac:spMkLst>
            <pc:docMk/>
            <pc:sldMk cId="1111294802" sldId="2948"/>
            <ac:spMk id="48" creationId="{6AD4E02A-9A07-4C51-8250-AC899C9FC94D}"/>
          </ac:spMkLst>
        </pc:spChg>
        <pc:spChg chg="mod">
          <ac:chgData name="박남규" userId="4a308427-2e3c-41cc-9272-d0a106e2e46b" providerId="ADAL" clId="{E6682CC0-9BE9-44C5-95CE-838A5C8501A4}" dt="2021-08-04T02:27:48.809" v="190" actId="207"/>
          <ac:spMkLst>
            <pc:docMk/>
            <pc:sldMk cId="1111294802" sldId="2948"/>
            <ac:spMk id="49" creationId="{210F8F30-11DE-4E33-B556-4A16C638E18B}"/>
          </ac:spMkLst>
        </pc:spChg>
        <pc:spChg chg="mod">
          <ac:chgData name="박남규" userId="4a308427-2e3c-41cc-9272-d0a106e2e46b" providerId="ADAL" clId="{E6682CC0-9BE9-44C5-95CE-838A5C8501A4}" dt="2021-08-04T02:27:48.809" v="190" actId="207"/>
          <ac:spMkLst>
            <pc:docMk/>
            <pc:sldMk cId="1111294802" sldId="2948"/>
            <ac:spMk id="50" creationId="{1A8395C6-91A9-4565-8729-81DAF088722F}"/>
          </ac:spMkLst>
        </pc:spChg>
      </pc:sldChg>
      <pc:sldChg chg="addSp delSp modSp mod">
        <pc:chgData name="박남규" userId="4a308427-2e3c-41cc-9272-d0a106e2e46b" providerId="ADAL" clId="{E6682CC0-9BE9-44C5-95CE-838A5C8501A4}" dt="2021-08-09T07:45:25.326" v="2595" actId="20577"/>
        <pc:sldMkLst>
          <pc:docMk/>
          <pc:sldMk cId="433645030" sldId="2949"/>
        </pc:sldMkLst>
        <pc:spChg chg="mod">
          <ac:chgData name="박남규" userId="4a308427-2e3c-41cc-9272-d0a106e2e46b" providerId="ADAL" clId="{E6682CC0-9BE9-44C5-95CE-838A5C8501A4}" dt="2021-08-03T07:58:10.069" v="61" actId="164"/>
          <ac:spMkLst>
            <pc:docMk/>
            <pc:sldMk cId="433645030" sldId="2949"/>
            <ac:spMk id="2" creationId="{CCFCB272-389C-4295-A55A-52D9294FB9DA}"/>
          </ac:spMkLst>
        </pc:spChg>
        <pc:spChg chg="mod">
          <ac:chgData name="박남규" userId="4a308427-2e3c-41cc-9272-d0a106e2e46b" providerId="ADAL" clId="{E6682CC0-9BE9-44C5-95CE-838A5C8501A4}" dt="2021-08-03T07:58:38.075" v="63" actId="1076"/>
          <ac:spMkLst>
            <pc:docMk/>
            <pc:sldMk cId="433645030" sldId="2949"/>
            <ac:spMk id="33" creationId="{32E37929-9157-458E-B11C-512ABF9F0F5C}"/>
          </ac:spMkLst>
        </pc:spChg>
        <pc:spChg chg="mod">
          <ac:chgData name="박남규" userId="4a308427-2e3c-41cc-9272-d0a106e2e46b" providerId="ADAL" clId="{E6682CC0-9BE9-44C5-95CE-838A5C8501A4}" dt="2021-08-03T07:58:38.075" v="63" actId="1076"/>
          <ac:spMkLst>
            <pc:docMk/>
            <pc:sldMk cId="433645030" sldId="2949"/>
            <ac:spMk id="34" creationId="{3790CBC8-41D7-4FC5-8277-D88684B974DC}"/>
          </ac:spMkLst>
        </pc:spChg>
        <pc:spChg chg="mod">
          <ac:chgData name="박남규" userId="4a308427-2e3c-41cc-9272-d0a106e2e46b" providerId="ADAL" clId="{E6682CC0-9BE9-44C5-95CE-838A5C8501A4}" dt="2021-08-03T07:58:38.075" v="63" actId="1076"/>
          <ac:spMkLst>
            <pc:docMk/>
            <pc:sldMk cId="433645030" sldId="2949"/>
            <ac:spMk id="35" creationId="{716FE006-EB83-43EA-912F-3A8D92EC828F}"/>
          </ac:spMkLst>
        </pc:spChg>
        <pc:spChg chg="mod">
          <ac:chgData name="박남규" userId="4a308427-2e3c-41cc-9272-d0a106e2e46b" providerId="ADAL" clId="{E6682CC0-9BE9-44C5-95CE-838A5C8501A4}" dt="2021-08-03T07:58:38.075" v="63" actId="1076"/>
          <ac:spMkLst>
            <pc:docMk/>
            <pc:sldMk cId="433645030" sldId="2949"/>
            <ac:spMk id="36" creationId="{0DA12C42-27C1-4401-94F3-7668F6A1DB02}"/>
          </ac:spMkLst>
        </pc:spChg>
        <pc:spChg chg="mod">
          <ac:chgData name="박남규" userId="4a308427-2e3c-41cc-9272-d0a106e2e46b" providerId="ADAL" clId="{E6682CC0-9BE9-44C5-95CE-838A5C8501A4}" dt="2021-08-03T07:58:10.069" v="61" actId="164"/>
          <ac:spMkLst>
            <pc:docMk/>
            <pc:sldMk cId="433645030" sldId="2949"/>
            <ac:spMk id="48" creationId="{9D170BA5-AEE8-4F26-8271-ACBE241605B4}"/>
          </ac:spMkLst>
        </pc:spChg>
        <pc:spChg chg="add del mod">
          <ac:chgData name="박남규" userId="4a308427-2e3c-41cc-9272-d0a106e2e46b" providerId="ADAL" clId="{E6682CC0-9BE9-44C5-95CE-838A5C8501A4}" dt="2021-08-03T07:57:14.294" v="53" actId="478"/>
          <ac:spMkLst>
            <pc:docMk/>
            <pc:sldMk cId="433645030" sldId="2949"/>
            <ac:spMk id="50" creationId="{4F8762AA-3DF5-4318-87D7-FE45E85CEA43}"/>
          </ac:spMkLst>
        </pc:spChg>
        <pc:spChg chg="mod">
          <ac:chgData name="박남규" userId="4a308427-2e3c-41cc-9272-d0a106e2e46b" providerId="ADAL" clId="{E6682CC0-9BE9-44C5-95CE-838A5C8501A4}" dt="2021-08-03T07:58:38.075" v="63" actId="1076"/>
          <ac:spMkLst>
            <pc:docMk/>
            <pc:sldMk cId="433645030" sldId="2949"/>
            <ac:spMk id="52" creationId="{E9C8D896-11D3-47E6-8E8C-69635528A4CD}"/>
          </ac:spMkLst>
        </pc:spChg>
        <pc:spChg chg="mod">
          <ac:chgData name="박남규" userId="4a308427-2e3c-41cc-9272-d0a106e2e46b" providerId="ADAL" clId="{E6682CC0-9BE9-44C5-95CE-838A5C8501A4}" dt="2021-08-03T07:58:38.075" v="63" actId="1076"/>
          <ac:spMkLst>
            <pc:docMk/>
            <pc:sldMk cId="433645030" sldId="2949"/>
            <ac:spMk id="53" creationId="{A4420624-773C-4285-A870-CF9D425B8F36}"/>
          </ac:spMkLst>
        </pc:spChg>
        <pc:spChg chg="mod">
          <ac:chgData name="박남규" userId="4a308427-2e3c-41cc-9272-d0a106e2e46b" providerId="ADAL" clId="{E6682CC0-9BE9-44C5-95CE-838A5C8501A4}" dt="2021-08-03T07:58:38.075" v="63" actId="1076"/>
          <ac:spMkLst>
            <pc:docMk/>
            <pc:sldMk cId="433645030" sldId="2949"/>
            <ac:spMk id="54" creationId="{62580E86-ECA7-4F8B-A4FA-9081D5EBB69A}"/>
          </ac:spMkLst>
        </pc:spChg>
        <pc:spChg chg="mod">
          <ac:chgData name="박남규" userId="4a308427-2e3c-41cc-9272-d0a106e2e46b" providerId="ADAL" clId="{E6682CC0-9BE9-44C5-95CE-838A5C8501A4}" dt="2021-08-03T08:05:03.417" v="184" actId="13822"/>
          <ac:spMkLst>
            <pc:docMk/>
            <pc:sldMk cId="433645030" sldId="2949"/>
            <ac:spMk id="55" creationId="{3448EA50-CAB7-458C-AE09-B2B8D929E6A8}"/>
          </ac:spMkLst>
        </pc:spChg>
        <pc:spChg chg="mod">
          <ac:chgData name="박남규" userId="4a308427-2e3c-41cc-9272-d0a106e2e46b" providerId="ADAL" clId="{E6682CC0-9BE9-44C5-95CE-838A5C8501A4}" dt="2021-08-03T07:59:43.271" v="68" actId="571"/>
          <ac:spMkLst>
            <pc:docMk/>
            <pc:sldMk cId="433645030" sldId="2949"/>
            <ac:spMk id="59" creationId="{BD1935E8-13B4-45AB-B686-78E5BF855443}"/>
          </ac:spMkLst>
        </pc:spChg>
        <pc:spChg chg="mod">
          <ac:chgData name="박남규" userId="4a308427-2e3c-41cc-9272-d0a106e2e46b" providerId="ADAL" clId="{E6682CC0-9BE9-44C5-95CE-838A5C8501A4}" dt="2021-08-03T07:59:43.271" v="68" actId="571"/>
          <ac:spMkLst>
            <pc:docMk/>
            <pc:sldMk cId="433645030" sldId="2949"/>
            <ac:spMk id="61" creationId="{EEF47A37-9818-4112-886C-80A2A1F89C21}"/>
          </ac:spMkLst>
        </pc:spChg>
        <pc:spChg chg="add mod">
          <ac:chgData name="박남규" userId="4a308427-2e3c-41cc-9272-d0a106e2e46b" providerId="ADAL" clId="{E6682CC0-9BE9-44C5-95CE-838A5C8501A4}" dt="2021-08-05T07:42:23.328" v="471" actId="6549"/>
          <ac:spMkLst>
            <pc:docMk/>
            <pc:sldMk cId="433645030" sldId="2949"/>
            <ac:spMk id="67" creationId="{4718B3A6-2AC7-44EE-9686-DB9F320026D4}"/>
          </ac:spMkLst>
        </pc:spChg>
        <pc:spChg chg="add del mod">
          <ac:chgData name="박남규" userId="4a308427-2e3c-41cc-9272-d0a106e2e46b" providerId="ADAL" clId="{E6682CC0-9BE9-44C5-95CE-838A5C8501A4}" dt="2021-08-03T08:01:23.054" v="111" actId="478"/>
          <ac:spMkLst>
            <pc:docMk/>
            <pc:sldMk cId="433645030" sldId="2949"/>
            <ac:spMk id="68" creationId="{CE401A15-4F8F-426B-9416-75A2FA9DC09D}"/>
          </ac:spMkLst>
        </pc:spChg>
        <pc:spChg chg="add mod">
          <ac:chgData name="박남규" userId="4a308427-2e3c-41cc-9272-d0a106e2e46b" providerId="ADAL" clId="{E6682CC0-9BE9-44C5-95CE-838A5C8501A4}" dt="2021-08-03T08:01:37.036" v="118" actId="6549"/>
          <ac:spMkLst>
            <pc:docMk/>
            <pc:sldMk cId="433645030" sldId="2949"/>
            <ac:spMk id="69" creationId="{F996BC73-2ED2-42A4-9653-4AC3E0565999}"/>
          </ac:spMkLst>
        </pc:spChg>
        <pc:spChg chg="add mod">
          <ac:chgData name="박남규" userId="4a308427-2e3c-41cc-9272-d0a106e2e46b" providerId="ADAL" clId="{E6682CC0-9BE9-44C5-95CE-838A5C8501A4}" dt="2021-08-03T08:02:00.307" v="131" actId="20577"/>
          <ac:spMkLst>
            <pc:docMk/>
            <pc:sldMk cId="433645030" sldId="2949"/>
            <ac:spMk id="70" creationId="{D54A70CC-5B94-4957-B190-33AAC86E4F55}"/>
          </ac:spMkLst>
        </pc:spChg>
        <pc:spChg chg="add mod">
          <ac:chgData name="박남규" userId="4a308427-2e3c-41cc-9272-d0a106e2e46b" providerId="ADAL" clId="{E6682CC0-9BE9-44C5-95CE-838A5C8501A4}" dt="2021-08-03T08:02:22.060" v="140" actId="20577"/>
          <ac:spMkLst>
            <pc:docMk/>
            <pc:sldMk cId="433645030" sldId="2949"/>
            <ac:spMk id="71" creationId="{6773BAB6-B0B2-450F-BD8A-A7D21C738A5D}"/>
          </ac:spMkLst>
        </pc:spChg>
        <pc:spChg chg="add mod">
          <ac:chgData name="박남규" userId="4a308427-2e3c-41cc-9272-d0a106e2e46b" providerId="ADAL" clId="{E6682CC0-9BE9-44C5-95CE-838A5C8501A4}" dt="2021-08-03T08:02:34.916" v="158" actId="20577"/>
          <ac:spMkLst>
            <pc:docMk/>
            <pc:sldMk cId="433645030" sldId="2949"/>
            <ac:spMk id="72" creationId="{32D2E6D2-9A1B-4AF5-98F9-8CF1242BE9A2}"/>
          </ac:spMkLst>
        </pc:spChg>
        <pc:spChg chg="add del mod">
          <ac:chgData name="박남규" userId="4a308427-2e3c-41cc-9272-d0a106e2e46b" providerId="ADAL" clId="{E6682CC0-9BE9-44C5-95CE-838A5C8501A4}" dt="2021-08-03T08:03:06.940" v="172" actId="478"/>
          <ac:spMkLst>
            <pc:docMk/>
            <pc:sldMk cId="433645030" sldId="2949"/>
            <ac:spMk id="73" creationId="{0700849B-5792-4E6A-9B87-F60150EA4599}"/>
          </ac:spMkLst>
        </pc:spChg>
        <pc:spChg chg="add mod">
          <ac:chgData name="박남규" userId="4a308427-2e3c-41cc-9272-d0a106e2e46b" providerId="ADAL" clId="{E6682CC0-9BE9-44C5-95CE-838A5C8501A4}" dt="2021-08-03T08:03:13.021" v="173" actId="571"/>
          <ac:spMkLst>
            <pc:docMk/>
            <pc:sldMk cId="433645030" sldId="2949"/>
            <ac:spMk id="74" creationId="{FD5CFE6A-26A6-4C14-9429-15DEBB8C780D}"/>
          </ac:spMkLst>
        </pc:spChg>
        <pc:spChg chg="mod">
          <ac:chgData name="박남규" userId="4a308427-2e3c-41cc-9272-d0a106e2e46b" providerId="ADAL" clId="{E6682CC0-9BE9-44C5-95CE-838A5C8501A4}" dt="2021-08-03T07:57:47.301" v="58" actId="164"/>
          <ac:spMkLst>
            <pc:docMk/>
            <pc:sldMk cId="433645030" sldId="2949"/>
            <ac:spMk id="79" creationId="{A97D9048-F6F1-45F6-8D14-691659E0B3EB}"/>
          </ac:spMkLst>
        </pc:spChg>
        <pc:spChg chg="mod">
          <ac:chgData name="박남규" userId="4a308427-2e3c-41cc-9272-d0a106e2e46b" providerId="ADAL" clId="{E6682CC0-9BE9-44C5-95CE-838A5C8501A4}" dt="2021-08-05T03:55:15.740" v="215" actId="13822"/>
          <ac:spMkLst>
            <pc:docMk/>
            <pc:sldMk cId="433645030" sldId="2949"/>
            <ac:spMk id="80" creationId="{8FDD5120-906C-4F90-ADA6-A0FF081C7A73}"/>
          </ac:spMkLst>
        </pc:spChg>
        <pc:spChg chg="add del mod">
          <ac:chgData name="박남규" userId="4a308427-2e3c-41cc-9272-d0a106e2e46b" providerId="ADAL" clId="{E6682CC0-9BE9-44C5-95CE-838A5C8501A4}" dt="2021-08-09T07:45:22.089" v="2593" actId="478"/>
          <ac:spMkLst>
            <pc:docMk/>
            <pc:sldMk cId="433645030" sldId="2949"/>
            <ac:spMk id="103" creationId="{3EA2A2C6-8A4A-4D8E-AA94-58E95DA99D1D}"/>
          </ac:spMkLst>
        </pc:spChg>
        <pc:spChg chg="mod">
          <ac:chgData name="박남규" userId="4a308427-2e3c-41cc-9272-d0a106e2e46b" providerId="ADAL" clId="{E6682CC0-9BE9-44C5-95CE-838A5C8501A4}" dt="2021-08-09T07:45:25.326" v="2595" actId="20577"/>
          <ac:spMkLst>
            <pc:docMk/>
            <pc:sldMk cId="433645030" sldId="2949"/>
            <ac:spMk id="104" creationId="{6B5C4A94-B434-468F-A583-BD27FDE044F4}"/>
          </ac:spMkLst>
        </pc:spChg>
        <pc:spChg chg="mod">
          <ac:chgData name="박남규" userId="4a308427-2e3c-41cc-9272-d0a106e2e46b" providerId="ADAL" clId="{E6682CC0-9BE9-44C5-95CE-838A5C8501A4}" dt="2021-08-03T07:58:38.075" v="63" actId="1076"/>
          <ac:spMkLst>
            <pc:docMk/>
            <pc:sldMk cId="433645030" sldId="2949"/>
            <ac:spMk id="106" creationId="{00CE6C3B-7681-4DD9-AE11-DF537CED856A}"/>
          </ac:spMkLst>
        </pc:spChg>
        <pc:spChg chg="mod">
          <ac:chgData name="박남규" userId="4a308427-2e3c-41cc-9272-d0a106e2e46b" providerId="ADAL" clId="{E6682CC0-9BE9-44C5-95CE-838A5C8501A4}" dt="2021-08-03T07:58:38.075" v="63" actId="1076"/>
          <ac:spMkLst>
            <pc:docMk/>
            <pc:sldMk cId="433645030" sldId="2949"/>
            <ac:spMk id="107" creationId="{2C164588-0F2D-4E2A-B416-A759D27CDA7B}"/>
          </ac:spMkLst>
        </pc:spChg>
        <pc:spChg chg="mod">
          <ac:chgData name="박남규" userId="4a308427-2e3c-41cc-9272-d0a106e2e46b" providerId="ADAL" clId="{E6682CC0-9BE9-44C5-95CE-838A5C8501A4}" dt="2021-08-03T07:58:38.075" v="63" actId="1076"/>
          <ac:spMkLst>
            <pc:docMk/>
            <pc:sldMk cId="433645030" sldId="2949"/>
            <ac:spMk id="108" creationId="{47C66E2E-8536-4CDE-80C7-6ECB0364E8D8}"/>
          </ac:spMkLst>
        </pc:spChg>
        <pc:spChg chg="mod">
          <ac:chgData name="박남규" userId="4a308427-2e3c-41cc-9272-d0a106e2e46b" providerId="ADAL" clId="{E6682CC0-9BE9-44C5-95CE-838A5C8501A4}" dt="2021-08-03T07:58:38.075" v="63" actId="1076"/>
          <ac:spMkLst>
            <pc:docMk/>
            <pc:sldMk cId="433645030" sldId="2949"/>
            <ac:spMk id="117" creationId="{765B6F74-A5D0-440A-AA79-9689FCCEEC98}"/>
          </ac:spMkLst>
        </pc:spChg>
        <pc:spChg chg="mod">
          <ac:chgData name="박남규" userId="4a308427-2e3c-41cc-9272-d0a106e2e46b" providerId="ADAL" clId="{E6682CC0-9BE9-44C5-95CE-838A5C8501A4}" dt="2021-08-03T07:58:38.075" v="63" actId="1076"/>
          <ac:spMkLst>
            <pc:docMk/>
            <pc:sldMk cId="433645030" sldId="2949"/>
            <ac:spMk id="123" creationId="{C81B0CC3-805F-457B-8075-61BD3A5351D6}"/>
          </ac:spMkLst>
        </pc:spChg>
        <pc:spChg chg="mod">
          <ac:chgData name="박남규" userId="4a308427-2e3c-41cc-9272-d0a106e2e46b" providerId="ADAL" clId="{E6682CC0-9BE9-44C5-95CE-838A5C8501A4}" dt="2021-08-03T07:58:38.075" v="63" actId="1076"/>
          <ac:spMkLst>
            <pc:docMk/>
            <pc:sldMk cId="433645030" sldId="2949"/>
            <ac:spMk id="124" creationId="{97593A4D-BE6E-4681-AEDF-645E063509D8}"/>
          </ac:spMkLst>
        </pc:spChg>
        <pc:spChg chg="mod">
          <ac:chgData name="박남규" userId="4a308427-2e3c-41cc-9272-d0a106e2e46b" providerId="ADAL" clId="{E6682CC0-9BE9-44C5-95CE-838A5C8501A4}" dt="2021-08-06T05:50:10.150" v="1148" actId="14100"/>
          <ac:spMkLst>
            <pc:docMk/>
            <pc:sldMk cId="433645030" sldId="2949"/>
            <ac:spMk id="128" creationId="{19480B28-D46A-42E4-BF50-882AC7CB1854}"/>
          </ac:spMkLst>
        </pc:spChg>
        <pc:spChg chg="mod">
          <ac:chgData name="박남규" userId="4a308427-2e3c-41cc-9272-d0a106e2e46b" providerId="ADAL" clId="{E6682CC0-9BE9-44C5-95CE-838A5C8501A4}" dt="2021-08-03T07:58:38.075" v="63" actId="1076"/>
          <ac:spMkLst>
            <pc:docMk/>
            <pc:sldMk cId="433645030" sldId="2949"/>
            <ac:spMk id="144" creationId="{95D23EB8-4515-4DEE-BDB2-66EF9EDF815A}"/>
          </ac:spMkLst>
        </pc:spChg>
        <pc:spChg chg="mod">
          <ac:chgData name="박남규" userId="4a308427-2e3c-41cc-9272-d0a106e2e46b" providerId="ADAL" clId="{E6682CC0-9BE9-44C5-95CE-838A5C8501A4}" dt="2021-08-03T07:58:38.075" v="63" actId="1076"/>
          <ac:spMkLst>
            <pc:docMk/>
            <pc:sldMk cId="433645030" sldId="2949"/>
            <ac:spMk id="145" creationId="{E020771F-3E22-4BB3-8786-EF203E2E4DFE}"/>
          </ac:spMkLst>
        </pc:spChg>
        <pc:spChg chg="mod">
          <ac:chgData name="박남규" userId="4a308427-2e3c-41cc-9272-d0a106e2e46b" providerId="ADAL" clId="{E6682CC0-9BE9-44C5-95CE-838A5C8501A4}" dt="2021-08-03T07:58:38.075" v="63" actId="1076"/>
          <ac:spMkLst>
            <pc:docMk/>
            <pc:sldMk cId="433645030" sldId="2949"/>
            <ac:spMk id="158" creationId="{ACD64868-B540-4DD8-AD91-35B139DF907D}"/>
          </ac:spMkLst>
        </pc:spChg>
        <pc:spChg chg="mod">
          <ac:chgData name="박남규" userId="4a308427-2e3c-41cc-9272-d0a106e2e46b" providerId="ADAL" clId="{E6682CC0-9BE9-44C5-95CE-838A5C8501A4}" dt="2021-08-03T07:58:38.075" v="63" actId="1076"/>
          <ac:spMkLst>
            <pc:docMk/>
            <pc:sldMk cId="433645030" sldId="2949"/>
            <ac:spMk id="159" creationId="{E3A232C3-03BF-40F4-B2D2-66EB41A1D1FD}"/>
          </ac:spMkLst>
        </pc:spChg>
        <pc:spChg chg="mod">
          <ac:chgData name="박남규" userId="4a308427-2e3c-41cc-9272-d0a106e2e46b" providerId="ADAL" clId="{E6682CC0-9BE9-44C5-95CE-838A5C8501A4}" dt="2021-08-03T07:58:38.075" v="63" actId="1076"/>
          <ac:spMkLst>
            <pc:docMk/>
            <pc:sldMk cId="433645030" sldId="2949"/>
            <ac:spMk id="160" creationId="{52E6FAFF-F4A8-4FF3-9092-952592FF9933}"/>
          </ac:spMkLst>
        </pc:spChg>
        <pc:spChg chg="mod">
          <ac:chgData name="박남규" userId="4a308427-2e3c-41cc-9272-d0a106e2e46b" providerId="ADAL" clId="{E6682CC0-9BE9-44C5-95CE-838A5C8501A4}" dt="2021-08-03T07:58:38.075" v="63" actId="1076"/>
          <ac:spMkLst>
            <pc:docMk/>
            <pc:sldMk cId="433645030" sldId="2949"/>
            <ac:spMk id="163" creationId="{B5D9B803-BD0B-41AC-A227-ED56FF85F47C}"/>
          </ac:spMkLst>
        </pc:spChg>
        <pc:grpChg chg="add mod">
          <ac:chgData name="박남규" userId="4a308427-2e3c-41cc-9272-d0a106e2e46b" providerId="ADAL" clId="{E6682CC0-9BE9-44C5-95CE-838A5C8501A4}" dt="2021-08-03T08:00:38.701" v="79" actId="408"/>
          <ac:grpSpMkLst>
            <pc:docMk/>
            <pc:sldMk cId="433645030" sldId="2949"/>
            <ac:grpSpMk id="5" creationId="{73239B5D-65C5-42A2-B8BF-447008873FAA}"/>
          </ac:grpSpMkLst>
        </pc:grpChg>
        <pc:grpChg chg="add mod">
          <ac:chgData name="박남규" userId="4a308427-2e3c-41cc-9272-d0a106e2e46b" providerId="ADAL" clId="{E6682CC0-9BE9-44C5-95CE-838A5C8501A4}" dt="2021-08-03T08:00:30.992" v="78" actId="408"/>
          <ac:grpSpMkLst>
            <pc:docMk/>
            <pc:sldMk cId="433645030" sldId="2949"/>
            <ac:grpSpMk id="6" creationId="{D819E2A1-2203-4540-B0A5-3DE5C203E3CD}"/>
          </ac:grpSpMkLst>
        </pc:grpChg>
        <pc:grpChg chg="add mod">
          <ac:chgData name="박남규" userId="4a308427-2e3c-41cc-9272-d0a106e2e46b" providerId="ADAL" clId="{E6682CC0-9BE9-44C5-95CE-838A5C8501A4}" dt="2021-08-03T08:00:18.156" v="76" actId="408"/>
          <ac:grpSpMkLst>
            <pc:docMk/>
            <pc:sldMk cId="433645030" sldId="2949"/>
            <ac:grpSpMk id="7" creationId="{F23D2609-D83A-49D4-BB02-4AD8318A1F31}"/>
          </ac:grpSpMkLst>
        </pc:grpChg>
        <pc:grpChg chg="add mod">
          <ac:chgData name="박남규" userId="4a308427-2e3c-41cc-9272-d0a106e2e46b" providerId="ADAL" clId="{E6682CC0-9BE9-44C5-95CE-838A5C8501A4}" dt="2021-08-03T08:00:23.763" v="77" actId="408"/>
          <ac:grpSpMkLst>
            <pc:docMk/>
            <pc:sldMk cId="433645030" sldId="2949"/>
            <ac:grpSpMk id="8" creationId="{D131D787-817D-4557-9CFD-1C5EC5F0AFB0}"/>
          </ac:grpSpMkLst>
        </pc:grpChg>
        <pc:grpChg chg="add mod">
          <ac:chgData name="박남규" userId="4a308427-2e3c-41cc-9272-d0a106e2e46b" providerId="ADAL" clId="{E6682CC0-9BE9-44C5-95CE-838A5C8501A4}" dt="2021-08-03T07:57:47.301" v="58" actId="164"/>
          <ac:grpSpMkLst>
            <pc:docMk/>
            <pc:sldMk cId="433645030" sldId="2949"/>
            <ac:grpSpMk id="9" creationId="{8982D9F0-2A9A-4924-85B7-09FC91263137}"/>
          </ac:grpSpMkLst>
        </pc:grpChg>
        <pc:grpChg chg="add mod">
          <ac:chgData name="박남규" userId="4a308427-2e3c-41cc-9272-d0a106e2e46b" providerId="ADAL" clId="{E6682CC0-9BE9-44C5-95CE-838A5C8501A4}" dt="2021-08-03T07:58:44.345" v="64" actId="1076"/>
          <ac:grpSpMkLst>
            <pc:docMk/>
            <pc:sldMk cId="433645030" sldId="2949"/>
            <ac:grpSpMk id="10" creationId="{E466B37C-64A7-4136-A20F-6D3054AC61BD}"/>
          </ac:grpSpMkLst>
        </pc:grpChg>
        <pc:grpChg chg="mod">
          <ac:chgData name="박남규" userId="4a308427-2e3c-41cc-9272-d0a106e2e46b" providerId="ADAL" clId="{E6682CC0-9BE9-44C5-95CE-838A5C8501A4}" dt="2021-08-03T08:00:10.261" v="75" actId="408"/>
          <ac:grpSpMkLst>
            <pc:docMk/>
            <pc:sldMk cId="433645030" sldId="2949"/>
            <ac:grpSpMk id="49" creationId="{494F4EC8-D854-4FE0-ACA9-0F1178E9A1C3}"/>
          </ac:grpSpMkLst>
        </pc:grpChg>
        <pc:grpChg chg="add mod">
          <ac:chgData name="박남규" userId="4a308427-2e3c-41cc-9272-d0a106e2e46b" providerId="ADAL" clId="{E6682CC0-9BE9-44C5-95CE-838A5C8501A4}" dt="2021-08-03T07:59:43.271" v="68" actId="571"/>
          <ac:grpSpMkLst>
            <pc:docMk/>
            <pc:sldMk cId="433645030" sldId="2949"/>
            <ac:grpSpMk id="58" creationId="{AC039657-8B16-4A5F-8A58-707D132EFC92}"/>
          </ac:grpSpMkLst>
        </pc:grpChg>
        <pc:grpChg chg="add del mod">
          <ac:chgData name="박남규" userId="4a308427-2e3c-41cc-9272-d0a106e2e46b" providerId="ADAL" clId="{E6682CC0-9BE9-44C5-95CE-838A5C8501A4}" dt="2021-08-09T07:45:21.560" v="2592" actId="1076"/>
          <ac:grpSpMkLst>
            <pc:docMk/>
            <pc:sldMk cId="433645030" sldId="2949"/>
            <ac:grpSpMk id="86" creationId="{14FDA1EE-A665-43C9-8D61-606DAE7CF677}"/>
          </ac:grpSpMkLst>
        </pc:grpChg>
        <pc:grpChg chg="mod">
          <ac:chgData name="박남규" userId="4a308427-2e3c-41cc-9272-d0a106e2e46b" providerId="ADAL" clId="{E6682CC0-9BE9-44C5-95CE-838A5C8501A4}" dt="2021-08-09T07:45:21.560" v="2592" actId="1076"/>
          <ac:grpSpMkLst>
            <pc:docMk/>
            <pc:sldMk cId="433645030" sldId="2949"/>
            <ac:grpSpMk id="93" creationId="{63B9719D-50B2-4B99-9EAC-8C807729F27C}"/>
          </ac:grpSpMkLst>
        </pc:grpChg>
        <pc:grpChg chg="mod">
          <ac:chgData name="박남규" userId="4a308427-2e3c-41cc-9272-d0a106e2e46b" providerId="ADAL" clId="{E6682CC0-9BE9-44C5-95CE-838A5C8501A4}" dt="2021-08-09T07:45:21.560" v="2592" actId="1076"/>
          <ac:grpSpMkLst>
            <pc:docMk/>
            <pc:sldMk cId="433645030" sldId="2949"/>
            <ac:grpSpMk id="101" creationId="{F6B0AB4B-27F9-4E8A-960B-88CCECE551E3}"/>
          </ac:grpSpMkLst>
        </pc:grpChg>
        <pc:picChg chg="mod">
          <ac:chgData name="박남규" userId="4a308427-2e3c-41cc-9272-d0a106e2e46b" providerId="ADAL" clId="{E6682CC0-9BE9-44C5-95CE-838A5C8501A4}" dt="2021-08-09T07:45:21.560" v="2592" actId="1076"/>
          <ac:picMkLst>
            <pc:docMk/>
            <pc:sldMk cId="433645030" sldId="2949"/>
            <ac:picMk id="89" creationId="{53A647FF-9AE0-4476-B20B-AA711A816FB5}"/>
          </ac:picMkLst>
        </pc:picChg>
        <pc:picChg chg="mod">
          <ac:chgData name="박남규" userId="4a308427-2e3c-41cc-9272-d0a106e2e46b" providerId="ADAL" clId="{E6682CC0-9BE9-44C5-95CE-838A5C8501A4}" dt="2021-08-09T07:45:21.560" v="2592" actId="1076"/>
          <ac:picMkLst>
            <pc:docMk/>
            <pc:sldMk cId="433645030" sldId="2949"/>
            <ac:picMk id="95" creationId="{8C1E8300-7849-451E-9D8A-7236C4637D4E}"/>
          </ac:picMkLst>
        </pc:picChg>
        <pc:picChg chg="mod">
          <ac:chgData name="박남규" userId="4a308427-2e3c-41cc-9272-d0a106e2e46b" providerId="ADAL" clId="{E6682CC0-9BE9-44C5-95CE-838A5C8501A4}" dt="2021-08-09T07:45:21.560" v="2592" actId="1076"/>
          <ac:picMkLst>
            <pc:docMk/>
            <pc:sldMk cId="433645030" sldId="2949"/>
            <ac:picMk id="102" creationId="{EAD01E10-61FF-4520-A272-5ECF5D508DEE}"/>
          </ac:picMkLst>
        </pc:picChg>
        <pc:cxnChg chg="mod ord">
          <ac:chgData name="박남규" userId="4a308427-2e3c-41cc-9272-d0a106e2e46b" providerId="ADAL" clId="{E6682CC0-9BE9-44C5-95CE-838A5C8501A4}" dt="2021-08-03T07:58:38.075" v="63" actId="1076"/>
          <ac:cxnSpMkLst>
            <pc:docMk/>
            <pc:sldMk cId="433645030" sldId="2949"/>
            <ac:cxnSpMk id="4" creationId="{2DFAF66F-64C4-43C7-932F-2FEB7742A71D}"/>
          </ac:cxnSpMkLst>
        </pc:cxnChg>
        <pc:cxnChg chg="mod">
          <ac:chgData name="박남규" userId="4a308427-2e3c-41cc-9272-d0a106e2e46b" providerId="ADAL" clId="{E6682CC0-9BE9-44C5-95CE-838A5C8501A4}" dt="2021-08-03T07:59:23.869" v="66" actId="408"/>
          <ac:cxnSpMkLst>
            <pc:docMk/>
            <pc:sldMk cId="433645030" sldId="2949"/>
            <ac:cxnSpMk id="38" creationId="{ECEAAB53-482C-4EB4-BC70-FBE6E6D7516B}"/>
          </ac:cxnSpMkLst>
        </pc:cxnChg>
        <pc:cxnChg chg="mod">
          <ac:chgData name="박남규" userId="4a308427-2e3c-41cc-9272-d0a106e2e46b" providerId="ADAL" clId="{E6682CC0-9BE9-44C5-95CE-838A5C8501A4}" dt="2021-08-03T07:59:23.869" v="66" actId="408"/>
          <ac:cxnSpMkLst>
            <pc:docMk/>
            <pc:sldMk cId="433645030" sldId="2949"/>
            <ac:cxnSpMk id="39" creationId="{A4371018-E5CE-4D78-9825-B9AF42AFA733}"/>
          </ac:cxnSpMkLst>
        </pc:cxnChg>
        <pc:cxnChg chg="mod">
          <ac:chgData name="박남규" userId="4a308427-2e3c-41cc-9272-d0a106e2e46b" providerId="ADAL" clId="{E6682CC0-9BE9-44C5-95CE-838A5C8501A4}" dt="2021-08-03T07:59:23.869" v="66" actId="408"/>
          <ac:cxnSpMkLst>
            <pc:docMk/>
            <pc:sldMk cId="433645030" sldId="2949"/>
            <ac:cxnSpMk id="40" creationId="{E0AB759F-A3B1-4698-87BE-323F9331A5C9}"/>
          </ac:cxnSpMkLst>
        </pc:cxnChg>
        <pc:cxnChg chg="mod">
          <ac:chgData name="박남규" userId="4a308427-2e3c-41cc-9272-d0a106e2e46b" providerId="ADAL" clId="{E6682CC0-9BE9-44C5-95CE-838A5C8501A4}" dt="2021-08-05T03:55:40.132" v="219" actId="14861"/>
          <ac:cxnSpMkLst>
            <pc:docMk/>
            <pc:sldMk cId="433645030" sldId="2949"/>
            <ac:cxnSpMk id="60" creationId="{20AB3431-E00A-4C50-8DBD-956F0210A937}"/>
          </ac:cxnSpMkLst>
        </pc:cxnChg>
        <pc:cxnChg chg="add mod">
          <ac:chgData name="박남규" userId="4a308427-2e3c-41cc-9272-d0a106e2e46b" providerId="ADAL" clId="{E6682CC0-9BE9-44C5-95CE-838A5C8501A4}" dt="2021-08-03T07:59:43.271" v="68" actId="571"/>
          <ac:cxnSpMkLst>
            <pc:docMk/>
            <pc:sldMk cId="433645030" sldId="2949"/>
            <ac:cxnSpMk id="62" creationId="{30940B4E-A724-4103-BFA2-2404411EBD2F}"/>
          </ac:cxnSpMkLst>
        </pc:cxnChg>
        <pc:cxnChg chg="add mod">
          <ac:chgData name="박남규" userId="4a308427-2e3c-41cc-9272-d0a106e2e46b" providerId="ADAL" clId="{E6682CC0-9BE9-44C5-95CE-838A5C8501A4}" dt="2021-08-05T03:55:26.648" v="218" actId="571"/>
          <ac:cxnSpMkLst>
            <pc:docMk/>
            <pc:sldMk cId="433645030" sldId="2949"/>
            <ac:cxnSpMk id="62" creationId="{4ED9C707-9F46-4401-8E38-F570CA140C6F}"/>
          </ac:cxnSpMkLst>
        </pc:cxnChg>
        <pc:cxnChg chg="mod">
          <ac:chgData name="박남규" userId="4a308427-2e3c-41cc-9272-d0a106e2e46b" providerId="ADAL" clId="{E6682CC0-9BE9-44C5-95CE-838A5C8501A4}" dt="2021-08-05T03:55:40.132" v="219" actId="14861"/>
          <ac:cxnSpMkLst>
            <pc:docMk/>
            <pc:sldMk cId="433645030" sldId="2949"/>
            <ac:cxnSpMk id="63" creationId="{0494C2AA-3B2A-4360-BEA9-A1A0FAFFEF1D}"/>
          </ac:cxnSpMkLst>
        </pc:cxnChg>
        <pc:cxnChg chg="mod">
          <ac:chgData name="박남규" userId="4a308427-2e3c-41cc-9272-d0a106e2e46b" providerId="ADAL" clId="{E6682CC0-9BE9-44C5-95CE-838A5C8501A4}" dt="2021-08-05T03:55:40.132" v="219" actId="14861"/>
          <ac:cxnSpMkLst>
            <pc:docMk/>
            <pc:sldMk cId="433645030" sldId="2949"/>
            <ac:cxnSpMk id="64" creationId="{A7BE5B24-78BE-499D-B4F6-77BD24AFF50B}"/>
          </ac:cxnSpMkLst>
        </pc:cxnChg>
        <pc:cxnChg chg="mod">
          <ac:chgData name="박남규" userId="4a308427-2e3c-41cc-9272-d0a106e2e46b" providerId="ADAL" clId="{E6682CC0-9BE9-44C5-95CE-838A5C8501A4}" dt="2021-08-05T03:55:40.132" v="219" actId="14861"/>
          <ac:cxnSpMkLst>
            <pc:docMk/>
            <pc:sldMk cId="433645030" sldId="2949"/>
            <ac:cxnSpMk id="65" creationId="{276922E3-2C6D-4F50-A20C-0C1C0969FA2F}"/>
          </ac:cxnSpMkLst>
        </pc:cxnChg>
        <pc:cxnChg chg="add mod">
          <ac:chgData name="박남규" userId="4a308427-2e3c-41cc-9272-d0a106e2e46b" providerId="ADAL" clId="{E6682CC0-9BE9-44C5-95CE-838A5C8501A4}" dt="2021-08-05T03:55:26.648" v="218" actId="571"/>
          <ac:cxnSpMkLst>
            <pc:docMk/>
            <pc:sldMk cId="433645030" sldId="2949"/>
            <ac:cxnSpMk id="66" creationId="{1676DF40-4B00-45D8-87A4-50ADBCD670F3}"/>
          </ac:cxnSpMkLst>
        </pc:cxnChg>
        <pc:cxnChg chg="add del mod">
          <ac:chgData name="박남규" userId="4a308427-2e3c-41cc-9272-d0a106e2e46b" providerId="ADAL" clId="{E6682CC0-9BE9-44C5-95CE-838A5C8501A4}" dt="2021-08-03T07:59:51.673" v="70" actId="478"/>
          <ac:cxnSpMkLst>
            <pc:docMk/>
            <pc:sldMk cId="433645030" sldId="2949"/>
            <ac:cxnSpMk id="66" creationId="{55F9B557-1D9C-44A9-A2A8-6A1996A97909}"/>
          </ac:cxnSpMkLst>
        </pc:cxnChg>
        <pc:cxnChg chg="add mod">
          <ac:chgData name="박남규" userId="4a308427-2e3c-41cc-9272-d0a106e2e46b" providerId="ADAL" clId="{E6682CC0-9BE9-44C5-95CE-838A5C8501A4}" dt="2021-08-05T03:55:26.648" v="218" actId="571"/>
          <ac:cxnSpMkLst>
            <pc:docMk/>
            <pc:sldMk cId="433645030" sldId="2949"/>
            <ac:cxnSpMk id="68" creationId="{721FEF51-1F6A-49AE-9F41-8CB72259CDE4}"/>
          </ac:cxnSpMkLst>
        </pc:cxnChg>
        <pc:cxnChg chg="add mod">
          <ac:chgData name="박남규" userId="4a308427-2e3c-41cc-9272-d0a106e2e46b" providerId="ADAL" clId="{E6682CC0-9BE9-44C5-95CE-838A5C8501A4}" dt="2021-08-05T03:55:26.648" v="218" actId="571"/>
          <ac:cxnSpMkLst>
            <pc:docMk/>
            <pc:sldMk cId="433645030" sldId="2949"/>
            <ac:cxnSpMk id="73" creationId="{2E23097B-513D-4C16-9C7C-9B36A1C6B8F6}"/>
          </ac:cxnSpMkLst>
        </pc:cxnChg>
        <pc:cxnChg chg="mod">
          <ac:chgData name="박남규" userId="4a308427-2e3c-41cc-9272-d0a106e2e46b" providerId="ADAL" clId="{E6682CC0-9BE9-44C5-95CE-838A5C8501A4}" dt="2021-08-03T07:58:38.075" v="63" actId="1076"/>
          <ac:cxnSpMkLst>
            <pc:docMk/>
            <pc:sldMk cId="433645030" sldId="2949"/>
            <ac:cxnSpMk id="76" creationId="{AD327D56-BDF6-4A72-9F56-0D6318280ED4}"/>
          </ac:cxnSpMkLst>
        </pc:cxnChg>
        <pc:cxnChg chg="mod">
          <ac:chgData name="박남규" userId="4a308427-2e3c-41cc-9272-d0a106e2e46b" providerId="ADAL" clId="{E6682CC0-9BE9-44C5-95CE-838A5C8501A4}" dt="2021-08-05T03:55:40.132" v="219" actId="14861"/>
          <ac:cxnSpMkLst>
            <pc:docMk/>
            <pc:sldMk cId="433645030" sldId="2949"/>
            <ac:cxnSpMk id="84" creationId="{39D22D75-DF87-4680-8FAD-5F3CF3FBF75A}"/>
          </ac:cxnSpMkLst>
        </pc:cxnChg>
        <pc:cxnChg chg="mod">
          <ac:chgData name="박남규" userId="4a308427-2e3c-41cc-9272-d0a106e2e46b" providerId="ADAL" clId="{E6682CC0-9BE9-44C5-95CE-838A5C8501A4}" dt="2021-08-03T07:59:23.869" v="66" actId="408"/>
          <ac:cxnSpMkLst>
            <pc:docMk/>
            <pc:sldMk cId="433645030" sldId="2949"/>
            <ac:cxnSpMk id="147" creationId="{D7D0665D-3DC0-4549-A63C-8C72E9C73CE0}"/>
          </ac:cxnSpMkLst>
        </pc:cxnChg>
        <pc:cxnChg chg="mod">
          <ac:chgData name="박남규" userId="4a308427-2e3c-41cc-9272-d0a106e2e46b" providerId="ADAL" clId="{E6682CC0-9BE9-44C5-95CE-838A5C8501A4}" dt="2021-08-05T03:55:40.132" v="219" actId="14861"/>
          <ac:cxnSpMkLst>
            <pc:docMk/>
            <pc:sldMk cId="433645030" sldId="2949"/>
            <ac:cxnSpMk id="154" creationId="{59A79A1E-CB09-40AE-B990-85BC1CBAF7E4}"/>
          </ac:cxnSpMkLst>
        </pc:cxnChg>
      </pc:sldChg>
      <pc:sldChg chg="addSp delSp modSp add mod">
        <pc:chgData name="박남규" userId="4a308427-2e3c-41cc-9272-d0a106e2e46b" providerId="ADAL" clId="{E6682CC0-9BE9-44C5-95CE-838A5C8501A4}" dt="2021-08-06T03:58:40.210" v="757" actId="14100"/>
        <pc:sldMkLst>
          <pc:docMk/>
          <pc:sldMk cId="922690659" sldId="2950"/>
        </pc:sldMkLst>
        <pc:spChg chg="mod topLvl">
          <ac:chgData name="박남규" userId="4a308427-2e3c-41cc-9272-d0a106e2e46b" providerId="ADAL" clId="{E6682CC0-9BE9-44C5-95CE-838A5C8501A4}" dt="2021-08-05T04:04:32.934" v="360" actId="1076"/>
          <ac:spMkLst>
            <pc:docMk/>
            <pc:sldMk cId="922690659" sldId="2950"/>
            <ac:spMk id="3" creationId="{2FD9C6F6-7747-4B27-A0DC-C7AF52BE0422}"/>
          </ac:spMkLst>
        </pc:spChg>
        <pc:spChg chg="mod ord">
          <ac:chgData name="박남규" userId="4a308427-2e3c-41cc-9272-d0a106e2e46b" providerId="ADAL" clId="{E6682CC0-9BE9-44C5-95CE-838A5C8501A4}" dt="2021-08-06T01:21:47.993" v="502" actId="166"/>
          <ac:spMkLst>
            <pc:docMk/>
            <pc:sldMk cId="922690659" sldId="2950"/>
            <ac:spMk id="4" creationId="{6AD94CD7-0265-4C8F-97D5-1F7ED35BCEAF}"/>
          </ac:spMkLst>
        </pc:spChg>
        <pc:spChg chg="mod">
          <ac:chgData name="박남규" userId="4a308427-2e3c-41cc-9272-d0a106e2e46b" providerId="ADAL" clId="{E6682CC0-9BE9-44C5-95CE-838A5C8501A4}" dt="2021-08-06T03:57:25.631" v="726" actId="14100"/>
          <ac:spMkLst>
            <pc:docMk/>
            <pc:sldMk cId="922690659" sldId="2950"/>
            <ac:spMk id="26" creationId="{68487064-5ACD-4E70-BAA9-FCF2E6602598}"/>
          </ac:spMkLst>
        </pc:spChg>
        <pc:spChg chg="mod topLvl">
          <ac:chgData name="박남규" userId="4a308427-2e3c-41cc-9272-d0a106e2e46b" providerId="ADAL" clId="{E6682CC0-9BE9-44C5-95CE-838A5C8501A4}" dt="2021-08-05T04:00:08.842" v="234" actId="1076"/>
          <ac:spMkLst>
            <pc:docMk/>
            <pc:sldMk cId="922690659" sldId="2950"/>
            <ac:spMk id="34" creationId="{7A665F2D-FD8B-49D3-ADB3-97996EBD344A}"/>
          </ac:spMkLst>
        </pc:spChg>
        <pc:spChg chg="mod ord">
          <ac:chgData name="박남규" userId="4a308427-2e3c-41cc-9272-d0a106e2e46b" providerId="ADAL" clId="{E6682CC0-9BE9-44C5-95CE-838A5C8501A4}" dt="2021-08-06T01:21:47.993" v="502" actId="166"/>
          <ac:spMkLst>
            <pc:docMk/>
            <pc:sldMk cId="922690659" sldId="2950"/>
            <ac:spMk id="43" creationId="{78EACD7A-8B0D-4991-950D-50B9316D7612}"/>
          </ac:spMkLst>
        </pc:spChg>
        <pc:spChg chg="add mod">
          <ac:chgData name="박남규" userId="4a308427-2e3c-41cc-9272-d0a106e2e46b" providerId="ADAL" clId="{E6682CC0-9BE9-44C5-95CE-838A5C8501A4}" dt="2021-08-05T03:56:51.443" v="228" actId="571"/>
          <ac:spMkLst>
            <pc:docMk/>
            <pc:sldMk cId="922690659" sldId="2950"/>
            <ac:spMk id="46" creationId="{1288E740-8538-42CF-B122-F2D7EA93B179}"/>
          </ac:spMkLst>
        </pc:spChg>
        <pc:spChg chg="add mod">
          <ac:chgData name="박남규" userId="4a308427-2e3c-41cc-9272-d0a106e2e46b" providerId="ADAL" clId="{E6682CC0-9BE9-44C5-95CE-838A5C8501A4}" dt="2021-08-05T03:56:51.443" v="228" actId="571"/>
          <ac:spMkLst>
            <pc:docMk/>
            <pc:sldMk cId="922690659" sldId="2950"/>
            <ac:spMk id="47" creationId="{6DCA234D-9AA2-4D55-BF90-6BD42C098DE5}"/>
          </ac:spMkLst>
        </pc:spChg>
        <pc:spChg chg="mod ord">
          <ac:chgData name="박남규" userId="4a308427-2e3c-41cc-9272-d0a106e2e46b" providerId="ADAL" clId="{E6682CC0-9BE9-44C5-95CE-838A5C8501A4}" dt="2021-08-06T01:21:47.993" v="502" actId="166"/>
          <ac:spMkLst>
            <pc:docMk/>
            <pc:sldMk cId="922690659" sldId="2950"/>
            <ac:spMk id="48" creationId="{6AD4E02A-9A07-4C51-8250-AC899C9FC94D}"/>
          </ac:spMkLst>
        </pc:spChg>
        <pc:spChg chg="mod">
          <ac:chgData name="박남규" userId="4a308427-2e3c-41cc-9272-d0a106e2e46b" providerId="ADAL" clId="{E6682CC0-9BE9-44C5-95CE-838A5C8501A4}" dt="2021-08-05T04:01:04.656" v="255" actId="571"/>
          <ac:spMkLst>
            <pc:docMk/>
            <pc:sldMk cId="922690659" sldId="2950"/>
            <ac:spMk id="49" creationId="{210F8F30-11DE-4E33-B556-4A16C638E18B}"/>
          </ac:spMkLst>
        </pc:spChg>
        <pc:spChg chg="mod">
          <ac:chgData name="박남규" userId="4a308427-2e3c-41cc-9272-d0a106e2e46b" providerId="ADAL" clId="{E6682CC0-9BE9-44C5-95CE-838A5C8501A4}" dt="2021-08-05T04:01:04.656" v="255" actId="571"/>
          <ac:spMkLst>
            <pc:docMk/>
            <pc:sldMk cId="922690659" sldId="2950"/>
            <ac:spMk id="50" creationId="{1A8395C6-91A9-4565-8729-81DAF088722F}"/>
          </ac:spMkLst>
        </pc:spChg>
        <pc:spChg chg="mod">
          <ac:chgData name="박남규" userId="4a308427-2e3c-41cc-9272-d0a106e2e46b" providerId="ADAL" clId="{E6682CC0-9BE9-44C5-95CE-838A5C8501A4}" dt="2021-08-05T07:42:01.386" v="470" actId="20577"/>
          <ac:spMkLst>
            <pc:docMk/>
            <pc:sldMk cId="922690659" sldId="2950"/>
            <ac:spMk id="51" creationId="{42E93329-90D0-482E-AEFA-17E06F51CF54}"/>
          </ac:spMkLst>
        </pc:spChg>
        <pc:spChg chg="mod">
          <ac:chgData name="박남규" userId="4a308427-2e3c-41cc-9272-d0a106e2e46b" providerId="ADAL" clId="{E6682CC0-9BE9-44C5-95CE-838A5C8501A4}" dt="2021-08-05T03:56:51.443" v="228" actId="571"/>
          <ac:spMkLst>
            <pc:docMk/>
            <pc:sldMk cId="922690659" sldId="2950"/>
            <ac:spMk id="53" creationId="{B05AAEDE-8200-4B17-96C8-8BE07491117D}"/>
          </ac:spMkLst>
        </pc:spChg>
        <pc:spChg chg="mod">
          <ac:chgData name="박남규" userId="4a308427-2e3c-41cc-9272-d0a106e2e46b" providerId="ADAL" clId="{E6682CC0-9BE9-44C5-95CE-838A5C8501A4}" dt="2021-08-05T03:56:51.443" v="228" actId="571"/>
          <ac:spMkLst>
            <pc:docMk/>
            <pc:sldMk cId="922690659" sldId="2950"/>
            <ac:spMk id="54" creationId="{3E535E28-86B9-47CE-95CD-69C86CB2DC9B}"/>
          </ac:spMkLst>
        </pc:spChg>
        <pc:spChg chg="mod">
          <ac:chgData name="박남규" userId="4a308427-2e3c-41cc-9272-d0a106e2e46b" providerId="ADAL" clId="{E6682CC0-9BE9-44C5-95CE-838A5C8501A4}" dt="2021-08-05T03:56:51.443" v="228" actId="571"/>
          <ac:spMkLst>
            <pc:docMk/>
            <pc:sldMk cId="922690659" sldId="2950"/>
            <ac:spMk id="56" creationId="{14720E6F-0518-44FD-BA21-C8186CE52ED4}"/>
          </ac:spMkLst>
        </pc:spChg>
        <pc:spChg chg="add mod">
          <ac:chgData name="박남규" userId="4a308427-2e3c-41cc-9272-d0a106e2e46b" providerId="ADAL" clId="{E6682CC0-9BE9-44C5-95CE-838A5C8501A4}" dt="2021-08-05T04:01:04.656" v="255" actId="571"/>
          <ac:spMkLst>
            <pc:docMk/>
            <pc:sldMk cId="922690659" sldId="2950"/>
            <ac:spMk id="57" creationId="{8FCDC7E8-B03D-4159-A826-8A1521339243}"/>
          </ac:spMkLst>
        </pc:spChg>
        <pc:spChg chg="add del mod">
          <ac:chgData name="박남규" userId="4a308427-2e3c-41cc-9272-d0a106e2e46b" providerId="ADAL" clId="{E6682CC0-9BE9-44C5-95CE-838A5C8501A4}" dt="2021-08-05T04:01:06.598" v="256" actId="21"/>
          <ac:spMkLst>
            <pc:docMk/>
            <pc:sldMk cId="922690659" sldId="2950"/>
            <ac:spMk id="59" creationId="{57977273-278C-4A62-BEC5-C488DEA39B6F}"/>
          </ac:spMkLst>
        </pc:spChg>
        <pc:spChg chg="add del mod">
          <ac:chgData name="박남규" userId="4a308427-2e3c-41cc-9272-d0a106e2e46b" providerId="ADAL" clId="{E6682CC0-9BE9-44C5-95CE-838A5C8501A4}" dt="2021-08-05T04:01:06.598" v="256" actId="21"/>
          <ac:spMkLst>
            <pc:docMk/>
            <pc:sldMk cId="922690659" sldId="2950"/>
            <ac:spMk id="60" creationId="{E86C27A4-3DB3-4305-BED7-757939BD0604}"/>
          </ac:spMkLst>
        </pc:spChg>
        <pc:spChg chg="add mod">
          <ac:chgData name="박남규" userId="4a308427-2e3c-41cc-9272-d0a106e2e46b" providerId="ADAL" clId="{E6682CC0-9BE9-44C5-95CE-838A5C8501A4}" dt="2021-08-05T04:02:50.216" v="309" actId="1076"/>
          <ac:spMkLst>
            <pc:docMk/>
            <pc:sldMk cId="922690659" sldId="2950"/>
            <ac:spMk id="61" creationId="{6F510069-D1D3-4E23-AC0A-FE3BE3CF4110}"/>
          </ac:spMkLst>
        </pc:spChg>
        <pc:spChg chg="add mod">
          <ac:chgData name="박남규" userId="4a308427-2e3c-41cc-9272-d0a106e2e46b" providerId="ADAL" clId="{E6682CC0-9BE9-44C5-95CE-838A5C8501A4}" dt="2021-08-05T04:02:50.216" v="309" actId="1076"/>
          <ac:spMkLst>
            <pc:docMk/>
            <pc:sldMk cId="922690659" sldId="2950"/>
            <ac:spMk id="62" creationId="{BCAE5CCB-8C45-4ACD-96A5-B2EB37580B4D}"/>
          </ac:spMkLst>
        </pc:spChg>
        <pc:spChg chg="mod">
          <ac:chgData name="박남규" userId="4a308427-2e3c-41cc-9272-d0a106e2e46b" providerId="ADAL" clId="{E6682CC0-9BE9-44C5-95CE-838A5C8501A4}" dt="2021-08-05T04:04:25.007" v="357" actId="1076"/>
          <ac:spMkLst>
            <pc:docMk/>
            <pc:sldMk cId="922690659" sldId="2950"/>
            <ac:spMk id="64" creationId="{E53BFDA1-D375-4CD0-943F-A9CF713099C6}"/>
          </ac:spMkLst>
        </pc:spChg>
        <pc:spChg chg="mod">
          <ac:chgData name="박남규" userId="4a308427-2e3c-41cc-9272-d0a106e2e46b" providerId="ADAL" clId="{E6682CC0-9BE9-44C5-95CE-838A5C8501A4}" dt="2021-08-05T04:04:17.726" v="355" actId="14100"/>
          <ac:spMkLst>
            <pc:docMk/>
            <pc:sldMk cId="922690659" sldId="2950"/>
            <ac:spMk id="65" creationId="{4B7083DE-4D73-430F-9B04-80EFB5C3DC79}"/>
          </ac:spMkLst>
        </pc:spChg>
        <pc:spChg chg="add mod">
          <ac:chgData name="박남규" userId="4a308427-2e3c-41cc-9272-d0a106e2e46b" providerId="ADAL" clId="{E6682CC0-9BE9-44C5-95CE-838A5C8501A4}" dt="2021-08-05T04:04:32.463" v="359" actId="571"/>
          <ac:spMkLst>
            <pc:docMk/>
            <pc:sldMk cId="922690659" sldId="2950"/>
            <ac:spMk id="66" creationId="{6967D2D9-593A-46D5-A31D-15BAC66092FF}"/>
          </ac:spMkLst>
        </pc:spChg>
        <pc:spChg chg="mod">
          <ac:chgData name="박남규" userId="4a308427-2e3c-41cc-9272-d0a106e2e46b" providerId="ADAL" clId="{E6682CC0-9BE9-44C5-95CE-838A5C8501A4}" dt="2021-08-06T03:57:57.125" v="741" actId="1035"/>
          <ac:spMkLst>
            <pc:docMk/>
            <pc:sldMk cId="922690659" sldId="2950"/>
            <ac:spMk id="80" creationId="{E3D4C75F-AD08-4108-B587-4753469711D4}"/>
          </ac:spMkLst>
        </pc:spChg>
        <pc:spChg chg="mod">
          <ac:chgData name="박남규" userId="4a308427-2e3c-41cc-9272-d0a106e2e46b" providerId="ADAL" clId="{E6682CC0-9BE9-44C5-95CE-838A5C8501A4}" dt="2021-08-05T04:00:08.842" v="234" actId="1076"/>
          <ac:spMkLst>
            <pc:docMk/>
            <pc:sldMk cId="922690659" sldId="2950"/>
            <ac:spMk id="83" creationId="{87A90422-7758-4B66-B926-CA57842BEAD4}"/>
          </ac:spMkLst>
        </pc:spChg>
        <pc:spChg chg="mod">
          <ac:chgData name="박남규" userId="4a308427-2e3c-41cc-9272-d0a106e2e46b" providerId="ADAL" clId="{E6682CC0-9BE9-44C5-95CE-838A5C8501A4}" dt="2021-08-05T04:00:08.842" v="234" actId="1076"/>
          <ac:spMkLst>
            <pc:docMk/>
            <pc:sldMk cId="922690659" sldId="2950"/>
            <ac:spMk id="84" creationId="{9415C64B-26AB-4795-96A6-17282C00DDBD}"/>
          </ac:spMkLst>
        </pc:spChg>
        <pc:spChg chg="mod">
          <ac:chgData name="박남규" userId="4a308427-2e3c-41cc-9272-d0a106e2e46b" providerId="ADAL" clId="{E6682CC0-9BE9-44C5-95CE-838A5C8501A4}" dt="2021-08-05T04:00:08.842" v="234" actId="1076"/>
          <ac:spMkLst>
            <pc:docMk/>
            <pc:sldMk cId="922690659" sldId="2950"/>
            <ac:spMk id="85" creationId="{A14AB486-10C1-4911-9FB6-59F33F2B1BEA}"/>
          </ac:spMkLst>
        </pc:spChg>
        <pc:spChg chg="mod">
          <ac:chgData name="박남규" userId="4a308427-2e3c-41cc-9272-d0a106e2e46b" providerId="ADAL" clId="{E6682CC0-9BE9-44C5-95CE-838A5C8501A4}" dt="2021-08-05T04:00:08.842" v="234" actId="1076"/>
          <ac:spMkLst>
            <pc:docMk/>
            <pc:sldMk cId="922690659" sldId="2950"/>
            <ac:spMk id="87" creationId="{219BDC6F-6513-4A13-A903-D3ED5932FD01}"/>
          </ac:spMkLst>
        </pc:spChg>
        <pc:spChg chg="mod">
          <ac:chgData name="박남규" userId="4a308427-2e3c-41cc-9272-d0a106e2e46b" providerId="ADAL" clId="{E6682CC0-9BE9-44C5-95CE-838A5C8501A4}" dt="2021-08-05T04:00:08.842" v="234" actId="1076"/>
          <ac:spMkLst>
            <pc:docMk/>
            <pc:sldMk cId="922690659" sldId="2950"/>
            <ac:spMk id="92" creationId="{2F0FD6DC-48AE-48F0-BFF2-16A3C45CA523}"/>
          </ac:spMkLst>
        </pc:spChg>
        <pc:spChg chg="mod">
          <ac:chgData name="박남규" userId="4a308427-2e3c-41cc-9272-d0a106e2e46b" providerId="ADAL" clId="{E6682CC0-9BE9-44C5-95CE-838A5C8501A4}" dt="2021-08-05T04:00:08.842" v="234" actId="1076"/>
          <ac:spMkLst>
            <pc:docMk/>
            <pc:sldMk cId="922690659" sldId="2950"/>
            <ac:spMk id="95" creationId="{D2073911-C84C-4B58-8EED-DDA5E878D831}"/>
          </ac:spMkLst>
        </pc:spChg>
        <pc:spChg chg="mod">
          <ac:chgData name="박남규" userId="4a308427-2e3c-41cc-9272-d0a106e2e46b" providerId="ADAL" clId="{E6682CC0-9BE9-44C5-95CE-838A5C8501A4}" dt="2021-08-05T04:00:08.842" v="234" actId="1076"/>
          <ac:spMkLst>
            <pc:docMk/>
            <pc:sldMk cId="922690659" sldId="2950"/>
            <ac:spMk id="97" creationId="{F4928592-D012-4454-812D-39485ABE5555}"/>
          </ac:spMkLst>
        </pc:spChg>
        <pc:spChg chg="mod">
          <ac:chgData name="박남규" userId="4a308427-2e3c-41cc-9272-d0a106e2e46b" providerId="ADAL" clId="{E6682CC0-9BE9-44C5-95CE-838A5C8501A4}" dt="2021-08-05T04:00:08.842" v="234" actId="1076"/>
          <ac:spMkLst>
            <pc:docMk/>
            <pc:sldMk cId="922690659" sldId="2950"/>
            <ac:spMk id="102" creationId="{15DFEC6D-DC00-4260-B030-DB3FCD82FCE3}"/>
          </ac:spMkLst>
        </pc:spChg>
        <pc:spChg chg="mod">
          <ac:chgData name="박남규" userId="4a308427-2e3c-41cc-9272-d0a106e2e46b" providerId="ADAL" clId="{E6682CC0-9BE9-44C5-95CE-838A5C8501A4}" dt="2021-08-05T04:00:08.842" v="234" actId="1076"/>
          <ac:spMkLst>
            <pc:docMk/>
            <pc:sldMk cId="922690659" sldId="2950"/>
            <ac:spMk id="103" creationId="{70B1DCC7-F07C-4007-839F-4BD275C7FDE5}"/>
          </ac:spMkLst>
        </pc:spChg>
        <pc:spChg chg="mod topLvl">
          <ac:chgData name="박남규" userId="4a308427-2e3c-41cc-9272-d0a106e2e46b" providerId="ADAL" clId="{E6682CC0-9BE9-44C5-95CE-838A5C8501A4}" dt="2021-08-06T01:19:03.448" v="501" actId="1076"/>
          <ac:spMkLst>
            <pc:docMk/>
            <pc:sldMk cId="922690659" sldId="2950"/>
            <ac:spMk id="104" creationId="{B0E37A76-5460-4649-B7D5-297713A480E1}"/>
          </ac:spMkLst>
        </pc:spChg>
        <pc:spChg chg="del mod topLvl">
          <ac:chgData name="박남규" userId="4a308427-2e3c-41cc-9272-d0a106e2e46b" providerId="ADAL" clId="{E6682CC0-9BE9-44C5-95CE-838A5C8501A4}" dt="2021-08-06T01:17:21.395" v="481" actId="21"/>
          <ac:spMkLst>
            <pc:docMk/>
            <pc:sldMk cId="922690659" sldId="2950"/>
            <ac:spMk id="105" creationId="{57055A93-800F-4756-8F12-DC3A6AB12A12}"/>
          </ac:spMkLst>
        </pc:spChg>
        <pc:spChg chg="del mod topLvl">
          <ac:chgData name="박남규" userId="4a308427-2e3c-41cc-9272-d0a106e2e46b" providerId="ADAL" clId="{E6682CC0-9BE9-44C5-95CE-838A5C8501A4}" dt="2021-08-06T01:17:21.395" v="481" actId="21"/>
          <ac:spMkLst>
            <pc:docMk/>
            <pc:sldMk cId="922690659" sldId="2950"/>
            <ac:spMk id="106" creationId="{0FF76949-4D4E-4950-B23E-BECEBEB09795}"/>
          </ac:spMkLst>
        </pc:spChg>
        <pc:spChg chg="del mod topLvl">
          <ac:chgData name="박남규" userId="4a308427-2e3c-41cc-9272-d0a106e2e46b" providerId="ADAL" clId="{E6682CC0-9BE9-44C5-95CE-838A5C8501A4}" dt="2021-08-06T01:17:21.395" v="481" actId="21"/>
          <ac:spMkLst>
            <pc:docMk/>
            <pc:sldMk cId="922690659" sldId="2950"/>
            <ac:spMk id="107" creationId="{449E738E-A682-4436-9D1A-2F3EBC3DDC1D}"/>
          </ac:spMkLst>
        </pc:spChg>
        <pc:spChg chg="mod topLvl">
          <ac:chgData name="박남규" userId="4a308427-2e3c-41cc-9272-d0a106e2e46b" providerId="ADAL" clId="{E6682CC0-9BE9-44C5-95CE-838A5C8501A4}" dt="2021-08-05T04:00:08.842" v="234" actId="1076"/>
          <ac:spMkLst>
            <pc:docMk/>
            <pc:sldMk cId="922690659" sldId="2950"/>
            <ac:spMk id="108" creationId="{161CF5E7-BE1D-4021-85EA-AB9009C627C5}"/>
          </ac:spMkLst>
        </pc:spChg>
        <pc:spChg chg="mod">
          <ac:chgData name="박남규" userId="4a308427-2e3c-41cc-9272-d0a106e2e46b" providerId="ADAL" clId="{E6682CC0-9BE9-44C5-95CE-838A5C8501A4}" dt="2021-08-06T03:58:02.726" v="747" actId="1035"/>
          <ac:spMkLst>
            <pc:docMk/>
            <pc:sldMk cId="922690659" sldId="2950"/>
            <ac:spMk id="114" creationId="{F13C46CE-AA74-4DE3-98B7-B72C726A3C8F}"/>
          </ac:spMkLst>
        </pc:spChg>
        <pc:grpChg chg="add mod">
          <ac:chgData name="박남규" userId="4a308427-2e3c-41cc-9272-d0a106e2e46b" providerId="ADAL" clId="{E6682CC0-9BE9-44C5-95CE-838A5C8501A4}" dt="2021-08-04T02:28:33.028" v="199" actId="164"/>
          <ac:grpSpMkLst>
            <pc:docMk/>
            <pc:sldMk cId="922690659" sldId="2950"/>
            <ac:grpSpMk id="2" creationId="{0F1807B9-6A43-4A83-8746-44C80D7B7137}"/>
          </ac:grpSpMkLst>
        </pc:grpChg>
        <pc:grpChg chg="add del mod">
          <ac:chgData name="박남규" userId="4a308427-2e3c-41cc-9272-d0a106e2e46b" providerId="ADAL" clId="{E6682CC0-9BE9-44C5-95CE-838A5C8501A4}" dt="2021-08-06T01:17:21.395" v="481" actId="21"/>
          <ac:grpSpMkLst>
            <pc:docMk/>
            <pc:sldMk cId="922690659" sldId="2950"/>
            <ac:grpSpMk id="2" creationId="{4D94552B-B814-492E-B5F5-3FBC8A000ED3}"/>
          </ac:grpSpMkLst>
        </pc:grpChg>
        <pc:grpChg chg="add del mod">
          <ac:chgData name="박남규" userId="4a308427-2e3c-41cc-9272-d0a106e2e46b" providerId="ADAL" clId="{E6682CC0-9BE9-44C5-95CE-838A5C8501A4}" dt="2021-08-04T02:29:23.180" v="214" actId="165"/>
          <ac:grpSpMkLst>
            <pc:docMk/>
            <pc:sldMk cId="922690659" sldId="2950"/>
            <ac:grpSpMk id="5" creationId="{55B7CF46-A08B-4488-9D52-4290782285C6}"/>
          </ac:grpSpMkLst>
        </pc:grpChg>
        <pc:grpChg chg="mod topLvl">
          <ac:chgData name="박남규" userId="4a308427-2e3c-41cc-9272-d0a106e2e46b" providerId="ADAL" clId="{E6682CC0-9BE9-44C5-95CE-838A5C8501A4}" dt="2021-08-05T04:01:04.656" v="255" actId="571"/>
          <ac:grpSpMkLst>
            <pc:docMk/>
            <pc:sldMk cId="922690659" sldId="2950"/>
            <ac:grpSpMk id="6" creationId="{23432199-57F4-405C-B1CE-BD8F0477A9E4}"/>
          </ac:grpSpMkLst>
        </pc:grpChg>
        <pc:grpChg chg="mod">
          <ac:chgData name="박남규" userId="4a308427-2e3c-41cc-9272-d0a106e2e46b" providerId="ADAL" clId="{E6682CC0-9BE9-44C5-95CE-838A5C8501A4}" dt="2021-08-06T03:57:25.631" v="726" actId="14100"/>
          <ac:grpSpMkLst>
            <pc:docMk/>
            <pc:sldMk cId="922690659" sldId="2950"/>
            <ac:grpSpMk id="24" creationId="{8336BE11-B3DE-450E-A884-CC162B1990C1}"/>
          </ac:grpSpMkLst>
        </pc:grpChg>
        <pc:grpChg chg="mod topLvl">
          <ac:chgData name="박남규" userId="4a308427-2e3c-41cc-9272-d0a106e2e46b" providerId="ADAL" clId="{E6682CC0-9BE9-44C5-95CE-838A5C8501A4}" dt="2021-08-05T04:00:08.842" v="234" actId="1076"/>
          <ac:grpSpMkLst>
            <pc:docMk/>
            <pc:sldMk cId="922690659" sldId="2950"/>
            <ac:grpSpMk id="30" creationId="{F2C890EB-80FB-4D97-9F60-072477568EEA}"/>
          </ac:grpSpMkLst>
        </pc:grpChg>
        <pc:grpChg chg="mod topLvl">
          <ac:chgData name="박남규" userId="4a308427-2e3c-41cc-9272-d0a106e2e46b" providerId="ADAL" clId="{E6682CC0-9BE9-44C5-95CE-838A5C8501A4}" dt="2021-08-05T04:00:08.842" v="234" actId="1076"/>
          <ac:grpSpMkLst>
            <pc:docMk/>
            <pc:sldMk cId="922690659" sldId="2950"/>
            <ac:grpSpMk id="31" creationId="{F2F3B6F2-96ED-4B32-94D0-19BA6E96BB0B}"/>
          </ac:grpSpMkLst>
        </pc:grpChg>
        <pc:grpChg chg="mod">
          <ac:chgData name="박남규" userId="4a308427-2e3c-41cc-9272-d0a106e2e46b" providerId="ADAL" clId="{E6682CC0-9BE9-44C5-95CE-838A5C8501A4}" dt="2021-08-06T03:57:25.631" v="726" actId="14100"/>
          <ac:grpSpMkLst>
            <pc:docMk/>
            <pc:sldMk cId="922690659" sldId="2950"/>
            <ac:grpSpMk id="32" creationId="{9444142A-CEA5-46EE-95D2-0B4190476179}"/>
          </ac:grpSpMkLst>
        </pc:grpChg>
        <pc:grpChg chg="mod topLvl">
          <ac:chgData name="박남규" userId="4a308427-2e3c-41cc-9272-d0a106e2e46b" providerId="ADAL" clId="{E6682CC0-9BE9-44C5-95CE-838A5C8501A4}" dt="2021-08-05T04:00:08.842" v="234" actId="1076"/>
          <ac:grpSpMkLst>
            <pc:docMk/>
            <pc:sldMk cId="922690659" sldId="2950"/>
            <ac:grpSpMk id="35" creationId="{523B9E9C-7305-4EF9-BC42-428D41773CB6}"/>
          </ac:grpSpMkLst>
        </pc:grpChg>
        <pc:grpChg chg="mod topLvl">
          <ac:chgData name="박남규" userId="4a308427-2e3c-41cc-9272-d0a106e2e46b" providerId="ADAL" clId="{E6682CC0-9BE9-44C5-95CE-838A5C8501A4}" dt="2021-08-06T03:57:25.631" v="726" actId="14100"/>
          <ac:grpSpMkLst>
            <pc:docMk/>
            <pc:sldMk cId="922690659" sldId="2950"/>
            <ac:grpSpMk id="36" creationId="{A30F11B2-7134-46CE-8613-C3FBBC59E6F9}"/>
          </ac:grpSpMkLst>
        </pc:grpChg>
        <pc:grpChg chg="add mod">
          <ac:chgData name="박남규" userId="4a308427-2e3c-41cc-9272-d0a106e2e46b" providerId="ADAL" clId="{E6682CC0-9BE9-44C5-95CE-838A5C8501A4}" dt="2021-08-05T03:56:51.443" v="228" actId="571"/>
          <ac:grpSpMkLst>
            <pc:docMk/>
            <pc:sldMk cId="922690659" sldId="2950"/>
            <ac:grpSpMk id="52" creationId="{42809902-C446-4177-B7EE-EF6EB85AD267}"/>
          </ac:grpSpMkLst>
        </pc:grpChg>
        <pc:grpChg chg="add mod">
          <ac:chgData name="박남규" userId="4a308427-2e3c-41cc-9272-d0a106e2e46b" providerId="ADAL" clId="{E6682CC0-9BE9-44C5-95CE-838A5C8501A4}" dt="2021-08-05T04:04:28.375" v="358" actId="1076"/>
          <ac:grpSpMkLst>
            <pc:docMk/>
            <pc:sldMk cId="922690659" sldId="2950"/>
            <ac:grpSpMk id="63" creationId="{9B81F058-ECD9-48EC-84F4-406AEA3F9D90}"/>
          </ac:grpSpMkLst>
        </pc:grpChg>
        <pc:grpChg chg="mod">
          <ac:chgData name="박남규" userId="4a308427-2e3c-41cc-9272-d0a106e2e46b" providerId="ADAL" clId="{E6682CC0-9BE9-44C5-95CE-838A5C8501A4}" dt="2021-08-06T03:57:25.631" v="726" actId="14100"/>
          <ac:grpSpMkLst>
            <pc:docMk/>
            <pc:sldMk cId="922690659" sldId="2950"/>
            <ac:grpSpMk id="72" creationId="{D7AC27FD-CD9E-462B-8887-D6BC5A0BFC98}"/>
          </ac:grpSpMkLst>
        </pc:grpChg>
        <pc:grpChg chg="mod">
          <ac:chgData name="박남규" userId="4a308427-2e3c-41cc-9272-d0a106e2e46b" providerId="ADAL" clId="{E6682CC0-9BE9-44C5-95CE-838A5C8501A4}" dt="2021-08-05T04:00:08.842" v="234" actId="1076"/>
          <ac:grpSpMkLst>
            <pc:docMk/>
            <pc:sldMk cId="922690659" sldId="2950"/>
            <ac:grpSpMk id="89" creationId="{F70CA782-5C9F-4C8A-A39D-89E854B8B723}"/>
          </ac:grpSpMkLst>
        </pc:grpChg>
        <pc:picChg chg="add mod">
          <ac:chgData name="박남규" userId="4a308427-2e3c-41cc-9272-d0a106e2e46b" providerId="ADAL" clId="{E6682CC0-9BE9-44C5-95CE-838A5C8501A4}" dt="2021-08-06T01:18:36.842" v="495" actId="14100"/>
          <ac:picMkLst>
            <pc:docMk/>
            <pc:sldMk cId="922690659" sldId="2950"/>
            <ac:picMk id="54" creationId="{F7F8CE40-08F5-4EF8-A42B-4FC273600689}"/>
          </ac:picMkLst>
        </pc:picChg>
        <pc:picChg chg="add mod">
          <ac:chgData name="박남규" userId="4a308427-2e3c-41cc-9272-d0a106e2e46b" providerId="ADAL" clId="{E6682CC0-9BE9-44C5-95CE-838A5C8501A4}" dt="2021-08-06T01:19:02.899" v="500" actId="571"/>
          <ac:picMkLst>
            <pc:docMk/>
            <pc:sldMk cId="922690659" sldId="2950"/>
            <ac:picMk id="56" creationId="{04552B4A-5E4A-488F-A816-AAD782389044}"/>
          </ac:picMkLst>
        </pc:picChg>
        <pc:picChg chg="mod">
          <ac:chgData name="박남규" userId="4a308427-2e3c-41cc-9272-d0a106e2e46b" providerId="ADAL" clId="{E6682CC0-9BE9-44C5-95CE-838A5C8501A4}" dt="2021-08-06T03:57:25.631" v="726" actId="14100"/>
          <ac:picMkLst>
            <pc:docMk/>
            <pc:sldMk cId="922690659" sldId="2950"/>
            <ac:picMk id="71" creationId="{7D6CADDC-479C-4762-95EE-2800EFFD2F4B}"/>
          </ac:picMkLst>
        </pc:picChg>
        <pc:picChg chg="mod">
          <ac:chgData name="박남규" userId="4a308427-2e3c-41cc-9272-d0a106e2e46b" providerId="ADAL" clId="{E6682CC0-9BE9-44C5-95CE-838A5C8501A4}" dt="2021-08-06T03:58:40.210" v="757" actId="14100"/>
          <ac:picMkLst>
            <pc:docMk/>
            <pc:sldMk cId="922690659" sldId="2950"/>
            <ac:picMk id="79" creationId="{893C6B41-0644-4E9D-9FB9-C2B9292A88BA}"/>
          </ac:picMkLst>
        </pc:picChg>
        <pc:picChg chg="mod">
          <ac:chgData name="박남규" userId="4a308427-2e3c-41cc-9272-d0a106e2e46b" providerId="ADAL" clId="{E6682CC0-9BE9-44C5-95CE-838A5C8501A4}" dt="2021-08-06T03:57:25.631" v="726" actId="14100"/>
          <ac:picMkLst>
            <pc:docMk/>
            <pc:sldMk cId="922690659" sldId="2950"/>
            <ac:picMk id="1026" creationId="{D500736C-F6EA-4576-BAB9-6B4C9C9DE8A5}"/>
          </ac:picMkLst>
        </pc:picChg>
        <pc:cxnChg chg="mod topLvl">
          <ac:chgData name="박남규" userId="4a308427-2e3c-41cc-9272-d0a106e2e46b" providerId="ADAL" clId="{E6682CC0-9BE9-44C5-95CE-838A5C8501A4}" dt="2021-08-05T04:00:45.295" v="253" actId="12788"/>
          <ac:cxnSpMkLst>
            <pc:docMk/>
            <pc:sldMk cId="922690659" sldId="2950"/>
            <ac:cxnSpMk id="9" creationId="{274AEB98-1CFD-433C-9E87-764E7EFA5B58}"/>
          </ac:cxnSpMkLst>
        </pc:cxnChg>
        <pc:cxnChg chg="mod topLvl">
          <ac:chgData name="박남규" userId="4a308427-2e3c-41cc-9272-d0a106e2e46b" providerId="ADAL" clId="{E6682CC0-9BE9-44C5-95CE-838A5C8501A4}" dt="2021-08-05T04:00:45.295" v="253" actId="12788"/>
          <ac:cxnSpMkLst>
            <pc:docMk/>
            <pc:sldMk cId="922690659" sldId="2950"/>
            <ac:cxnSpMk id="13" creationId="{2080F1AC-79F8-4746-B0AA-91407ED5AEC9}"/>
          </ac:cxnSpMkLst>
        </pc:cxnChg>
        <pc:cxnChg chg="mod topLvl">
          <ac:chgData name="박남규" userId="4a308427-2e3c-41cc-9272-d0a106e2e46b" providerId="ADAL" clId="{E6682CC0-9BE9-44C5-95CE-838A5C8501A4}" dt="2021-08-05T04:00:08.842" v="234" actId="1076"/>
          <ac:cxnSpMkLst>
            <pc:docMk/>
            <pc:sldMk cId="922690659" sldId="2950"/>
            <ac:cxnSpMk id="15" creationId="{7ADC1B69-2DDF-481A-917B-478E367B5372}"/>
          </ac:cxnSpMkLst>
        </pc:cxnChg>
        <pc:cxnChg chg="mod topLvl">
          <ac:chgData name="박남규" userId="4a308427-2e3c-41cc-9272-d0a106e2e46b" providerId="ADAL" clId="{E6682CC0-9BE9-44C5-95CE-838A5C8501A4}" dt="2021-08-05T04:00:45.295" v="253" actId="12788"/>
          <ac:cxnSpMkLst>
            <pc:docMk/>
            <pc:sldMk cId="922690659" sldId="2950"/>
            <ac:cxnSpMk id="21" creationId="{D3CB453D-A3C1-470B-B65B-2B80461A5512}"/>
          </ac:cxnSpMkLst>
        </pc:cxnChg>
        <pc:cxnChg chg="mod topLvl">
          <ac:chgData name="박남규" userId="4a308427-2e3c-41cc-9272-d0a106e2e46b" providerId="ADAL" clId="{E6682CC0-9BE9-44C5-95CE-838A5C8501A4}" dt="2021-08-06T01:22:50.883" v="503" actId="14100"/>
          <ac:cxnSpMkLst>
            <pc:docMk/>
            <pc:sldMk cId="922690659" sldId="2950"/>
            <ac:cxnSpMk id="55" creationId="{9A23FE91-7E23-4CBF-A579-50C044642E8E}"/>
          </ac:cxnSpMkLst>
        </pc:cxnChg>
        <pc:cxnChg chg="add mod">
          <ac:chgData name="박남규" userId="4a308427-2e3c-41cc-9272-d0a106e2e46b" providerId="ADAL" clId="{E6682CC0-9BE9-44C5-95CE-838A5C8501A4}" dt="2021-08-05T04:00:45.295" v="253" actId="12788"/>
          <ac:cxnSpMkLst>
            <pc:docMk/>
            <pc:sldMk cId="922690659" sldId="2950"/>
            <ac:cxnSpMk id="58" creationId="{71978558-4036-45C5-8B1D-09CCAAFED893}"/>
          </ac:cxnSpMkLst>
        </pc:cxnChg>
      </pc:sldChg>
      <pc:sldChg chg="add del">
        <pc:chgData name="박남규" userId="4a308427-2e3c-41cc-9272-d0a106e2e46b" providerId="ADAL" clId="{E6682CC0-9BE9-44C5-95CE-838A5C8501A4}" dt="2021-08-04T02:27:48.264" v="189"/>
        <pc:sldMkLst>
          <pc:docMk/>
          <pc:sldMk cId="4235691775" sldId="2950"/>
        </pc:sldMkLst>
      </pc:sldChg>
      <pc:sldChg chg="addSp delSp modSp add mod">
        <pc:chgData name="박남규" userId="4a308427-2e3c-41cc-9272-d0a106e2e46b" providerId="ADAL" clId="{E6682CC0-9BE9-44C5-95CE-838A5C8501A4}" dt="2021-08-06T01:26:15.046" v="504" actId="478"/>
        <pc:sldMkLst>
          <pc:docMk/>
          <pc:sldMk cId="913480917" sldId="2951"/>
        </pc:sldMkLst>
        <pc:spChg chg="del">
          <ac:chgData name="박남규" userId="4a308427-2e3c-41cc-9272-d0a106e2e46b" providerId="ADAL" clId="{E6682CC0-9BE9-44C5-95CE-838A5C8501A4}" dt="2021-08-05T07:30:57.332" v="377" actId="478"/>
          <ac:spMkLst>
            <pc:docMk/>
            <pc:sldMk cId="913480917" sldId="2951"/>
            <ac:spMk id="3" creationId="{2FD9C6F6-7747-4B27-A0DC-C7AF52BE0422}"/>
          </ac:spMkLst>
        </pc:spChg>
        <pc:spChg chg="add mod">
          <ac:chgData name="박남규" userId="4a308427-2e3c-41cc-9272-d0a106e2e46b" providerId="ADAL" clId="{E6682CC0-9BE9-44C5-95CE-838A5C8501A4}" dt="2021-08-05T07:40:33.759" v="450" actId="164"/>
          <ac:spMkLst>
            <pc:docMk/>
            <pc:sldMk cId="913480917" sldId="2951"/>
            <ac:spMk id="8" creationId="{0173E2AE-A6C6-474A-83EE-03860C60515E}"/>
          </ac:spMkLst>
        </pc:spChg>
        <pc:spChg chg="add del mod">
          <ac:chgData name="박남규" userId="4a308427-2e3c-41cc-9272-d0a106e2e46b" providerId="ADAL" clId="{E6682CC0-9BE9-44C5-95CE-838A5C8501A4}" dt="2021-08-06T01:18:15.332" v="492" actId="478"/>
          <ac:spMkLst>
            <pc:docMk/>
            <pc:sldMk cId="913480917" sldId="2951"/>
            <ac:spMk id="13" creationId="{F96709BB-1DDD-4FC5-B496-9F2616F67F84}"/>
          </ac:spMkLst>
        </pc:spChg>
        <pc:spChg chg="add del mod">
          <ac:chgData name="박남규" userId="4a308427-2e3c-41cc-9272-d0a106e2e46b" providerId="ADAL" clId="{E6682CC0-9BE9-44C5-95CE-838A5C8501A4}" dt="2021-08-06T01:18:15.332" v="492" actId="478"/>
          <ac:spMkLst>
            <pc:docMk/>
            <pc:sldMk cId="913480917" sldId="2951"/>
            <ac:spMk id="14" creationId="{76878469-7F3E-4B4E-BBBB-523B7A9A77A1}"/>
          </ac:spMkLst>
        </pc:spChg>
        <pc:spChg chg="add del mod">
          <ac:chgData name="박남규" userId="4a308427-2e3c-41cc-9272-d0a106e2e46b" providerId="ADAL" clId="{E6682CC0-9BE9-44C5-95CE-838A5C8501A4}" dt="2021-08-06T01:18:15.332" v="492" actId="478"/>
          <ac:spMkLst>
            <pc:docMk/>
            <pc:sldMk cId="913480917" sldId="2951"/>
            <ac:spMk id="15" creationId="{FA0AAA3D-BEE2-4AB3-8413-D1B3225D1644}"/>
          </ac:spMkLst>
        </pc:spChg>
        <pc:spChg chg="del">
          <ac:chgData name="박남규" userId="4a308427-2e3c-41cc-9272-d0a106e2e46b" providerId="ADAL" clId="{E6682CC0-9BE9-44C5-95CE-838A5C8501A4}" dt="2021-08-05T07:30:57.332" v="377" actId="478"/>
          <ac:spMkLst>
            <pc:docMk/>
            <pc:sldMk cId="913480917" sldId="2951"/>
            <ac:spMk id="34" creationId="{7A665F2D-FD8B-49D3-ADB3-97996EBD344A}"/>
          </ac:spMkLst>
        </pc:spChg>
        <pc:spChg chg="add mod">
          <ac:chgData name="박남규" userId="4a308427-2e3c-41cc-9272-d0a106e2e46b" providerId="ADAL" clId="{E6682CC0-9BE9-44C5-95CE-838A5C8501A4}" dt="2021-08-05T07:40:38.116" v="453" actId="20577"/>
          <ac:spMkLst>
            <pc:docMk/>
            <pc:sldMk cId="913480917" sldId="2951"/>
            <ac:spMk id="56" creationId="{F53534C3-A5F0-4DBE-BD9F-87A24246653E}"/>
          </ac:spMkLst>
        </pc:spChg>
        <pc:spChg chg="add mod">
          <ac:chgData name="박남규" userId="4a308427-2e3c-41cc-9272-d0a106e2e46b" providerId="ADAL" clId="{E6682CC0-9BE9-44C5-95CE-838A5C8501A4}" dt="2021-08-05T07:40:31.379" v="449" actId="164"/>
          <ac:spMkLst>
            <pc:docMk/>
            <pc:sldMk cId="913480917" sldId="2951"/>
            <ac:spMk id="59" creationId="{2243CFAD-C26C-481D-A066-2E763BD93AC9}"/>
          </ac:spMkLst>
        </pc:spChg>
        <pc:spChg chg="add mod">
          <ac:chgData name="박남규" userId="4a308427-2e3c-41cc-9272-d0a106e2e46b" providerId="ADAL" clId="{E6682CC0-9BE9-44C5-95CE-838A5C8501A4}" dt="2021-08-05T07:40:27.669" v="448" actId="164"/>
          <ac:spMkLst>
            <pc:docMk/>
            <pc:sldMk cId="913480917" sldId="2951"/>
            <ac:spMk id="60" creationId="{2764137E-27E9-4F61-A6E9-6EDADD7FF72A}"/>
          </ac:spMkLst>
        </pc:spChg>
        <pc:spChg chg="del">
          <ac:chgData name="박남규" userId="4a308427-2e3c-41cc-9272-d0a106e2e46b" providerId="ADAL" clId="{E6682CC0-9BE9-44C5-95CE-838A5C8501A4}" dt="2021-08-05T07:30:57.332" v="377" actId="478"/>
          <ac:spMkLst>
            <pc:docMk/>
            <pc:sldMk cId="913480917" sldId="2951"/>
            <ac:spMk id="61" creationId="{6F510069-D1D3-4E23-AC0A-FE3BE3CF4110}"/>
          </ac:spMkLst>
        </pc:spChg>
        <pc:spChg chg="del">
          <ac:chgData name="박남규" userId="4a308427-2e3c-41cc-9272-d0a106e2e46b" providerId="ADAL" clId="{E6682CC0-9BE9-44C5-95CE-838A5C8501A4}" dt="2021-08-05T07:30:57.332" v="377" actId="478"/>
          <ac:spMkLst>
            <pc:docMk/>
            <pc:sldMk cId="913480917" sldId="2951"/>
            <ac:spMk id="62" creationId="{BCAE5CCB-8C45-4ACD-96A5-B2EB37580B4D}"/>
          </ac:spMkLst>
        </pc:spChg>
        <pc:spChg chg="del">
          <ac:chgData name="박남규" userId="4a308427-2e3c-41cc-9272-d0a106e2e46b" providerId="ADAL" clId="{E6682CC0-9BE9-44C5-95CE-838A5C8501A4}" dt="2021-08-05T07:30:57.332" v="377" actId="478"/>
          <ac:spMkLst>
            <pc:docMk/>
            <pc:sldMk cId="913480917" sldId="2951"/>
            <ac:spMk id="66" creationId="{6967D2D9-593A-46D5-A31D-15BAC66092FF}"/>
          </ac:spMkLst>
        </pc:spChg>
        <pc:spChg chg="add del mod">
          <ac:chgData name="박남규" userId="4a308427-2e3c-41cc-9272-d0a106e2e46b" providerId="ADAL" clId="{E6682CC0-9BE9-44C5-95CE-838A5C8501A4}" dt="2021-08-05T07:33:11.212" v="404" actId="478"/>
          <ac:spMkLst>
            <pc:docMk/>
            <pc:sldMk cId="913480917" sldId="2951"/>
            <ac:spMk id="67" creationId="{A367FC61-9B72-46EE-A794-B15006A3526C}"/>
          </ac:spMkLst>
        </pc:spChg>
        <pc:spChg chg="add mod">
          <ac:chgData name="박남규" userId="4a308427-2e3c-41cc-9272-d0a106e2e46b" providerId="ADAL" clId="{E6682CC0-9BE9-44C5-95CE-838A5C8501A4}" dt="2021-08-05T07:40:31.379" v="449" actId="164"/>
          <ac:spMkLst>
            <pc:docMk/>
            <pc:sldMk cId="913480917" sldId="2951"/>
            <ac:spMk id="68" creationId="{46F9EEA3-2D19-4405-BA7E-CA7BD80F0C40}"/>
          </ac:spMkLst>
        </pc:spChg>
        <pc:spChg chg="add mod">
          <ac:chgData name="박남규" userId="4a308427-2e3c-41cc-9272-d0a106e2e46b" providerId="ADAL" clId="{E6682CC0-9BE9-44C5-95CE-838A5C8501A4}" dt="2021-08-05T07:40:27.669" v="448" actId="164"/>
          <ac:spMkLst>
            <pc:docMk/>
            <pc:sldMk cId="913480917" sldId="2951"/>
            <ac:spMk id="69" creationId="{373F9DEB-B0C3-4B03-A68A-DBDE86FC8AFE}"/>
          </ac:spMkLst>
        </pc:spChg>
        <pc:spChg chg="del">
          <ac:chgData name="박남규" userId="4a308427-2e3c-41cc-9272-d0a106e2e46b" providerId="ADAL" clId="{E6682CC0-9BE9-44C5-95CE-838A5C8501A4}" dt="2021-08-05T07:30:57.332" v="377" actId="478"/>
          <ac:spMkLst>
            <pc:docMk/>
            <pc:sldMk cId="913480917" sldId="2951"/>
            <ac:spMk id="104" creationId="{B0E37A76-5460-4649-B7D5-297713A480E1}"/>
          </ac:spMkLst>
        </pc:spChg>
        <pc:spChg chg="del">
          <ac:chgData name="박남규" userId="4a308427-2e3c-41cc-9272-d0a106e2e46b" providerId="ADAL" clId="{E6682CC0-9BE9-44C5-95CE-838A5C8501A4}" dt="2021-08-05T07:30:57.332" v="377" actId="478"/>
          <ac:spMkLst>
            <pc:docMk/>
            <pc:sldMk cId="913480917" sldId="2951"/>
            <ac:spMk id="108" creationId="{161CF5E7-BE1D-4021-85EA-AB9009C627C5}"/>
          </ac:spMkLst>
        </pc:spChg>
        <pc:spChg chg="mod">
          <ac:chgData name="박남규" userId="4a308427-2e3c-41cc-9272-d0a106e2e46b" providerId="ADAL" clId="{E6682CC0-9BE9-44C5-95CE-838A5C8501A4}" dt="2021-08-05T07:30:51.669" v="376" actId="20577"/>
          <ac:spMkLst>
            <pc:docMk/>
            <pc:sldMk cId="913480917" sldId="2951"/>
            <ac:spMk id="116" creationId="{D81A5433-0327-476D-B767-ED846672A579}"/>
          </ac:spMkLst>
        </pc:spChg>
        <pc:grpChg chg="del">
          <ac:chgData name="박남규" userId="4a308427-2e3c-41cc-9272-d0a106e2e46b" providerId="ADAL" clId="{E6682CC0-9BE9-44C5-95CE-838A5C8501A4}" dt="2021-08-05T07:30:57.332" v="377" actId="478"/>
          <ac:grpSpMkLst>
            <pc:docMk/>
            <pc:sldMk cId="913480917" sldId="2951"/>
            <ac:grpSpMk id="2" creationId="{4D94552B-B814-492E-B5F5-3FBC8A000ED3}"/>
          </ac:grpSpMkLst>
        </pc:grpChg>
        <pc:grpChg chg="del">
          <ac:chgData name="박남규" userId="4a308427-2e3c-41cc-9272-d0a106e2e46b" providerId="ADAL" clId="{E6682CC0-9BE9-44C5-95CE-838A5C8501A4}" dt="2021-08-05T07:30:57.332" v="377" actId="478"/>
          <ac:grpSpMkLst>
            <pc:docMk/>
            <pc:sldMk cId="913480917" sldId="2951"/>
            <ac:grpSpMk id="6" creationId="{23432199-57F4-405C-B1CE-BD8F0477A9E4}"/>
          </ac:grpSpMkLst>
        </pc:grpChg>
        <pc:grpChg chg="add mod">
          <ac:chgData name="박남규" userId="4a308427-2e3c-41cc-9272-d0a106e2e46b" providerId="ADAL" clId="{E6682CC0-9BE9-44C5-95CE-838A5C8501A4}" dt="2021-08-05T07:40:27.669" v="448" actId="164"/>
          <ac:grpSpMkLst>
            <pc:docMk/>
            <pc:sldMk cId="913480917" sldId="2951"/>
            <ac:grpSpMk id="10" creationId="{76F17F51-D402-429D-8F52-51D5C88EA4CB}"/>
          </ac:grpSpMkLst>
        </pc:grpChg>
        <pc:grpChg chg="add mod">
          <ac:chgData name="박남규" userId="4a308427-2e3c-41cc-9272-d0a106e2e46b" providerId="ADAL" clId="{E6682CC0-9BE9-44C5-95CE-838A5C8501A4}" dt="2021-08-05T07:40:44.290" v="454" actId="465"/>
          <ac:grpSpMkLst>
            <pc:docMk/>
            <pc:sldMk cId="913480917" sldId="2951"/>
            <ac:grpSpMk id="11" creationId="{8AEC7900-A00F-4C0A-A7DB-486F9227F068}"/>
          </ac:grpSpMkLst>
        </pc:grpChg>
        <pc:grpChg chg="add mod">
          <ac:chgData name="박남규" userId="4a308427-2e3c-41cc-9272-d0a106e2e46b" providerId="ADAL" clId="{E6682CC0-9BE9-44C5-95CE-838A5C8501A4}" dt="2021-08-05T07:40:33.759" v="450" actId="164"/>
          <ac:grpSpMkLst>
            <pc:docMk/>
            <pc:sldMk cId="913480917" sldId="2951"/>
            <ac:grpSpMk id="12" creationId="{580884C9-D4EB-46A1-BB4B-6019711CFBE9}"/>
          </ac:grpSpMkLst>
        </pc:grpChg>
        <pc:grpChg chg="del">
          <ac:chgData name="박남규" userId="4a308427-2e3c-41cc-9272-d0a106e2e46b" providerId="ADAL" clId="{E6682CC0-9BE9-44C5-95CE-838A5C8501A4}" dt="2021-08-05T07:30:57.332" v="377" actId="478"/>
          <ac:grpSpMkLst>
            <pc:docMk/>
            <pc:sldMk cId="913480917" sldId="2951"/>
            <ac:grpSpMk id="30" creationId="{F2C890EB-80FB-4D97-9F60-072477568EEA}"/>
          </ac:grpSpMkLst>
        </pc:grpChg>
        <pc:grpChg chg="del">
          <ac:chgData name="박남규" userId="4a308427-2e3c-41cc-9272-d0a106e2e46b" providerId="ADAL" clId="{E6682CC0-9BE9-44C5-95CE-838A5C8501A4}" dt="2021-08-05T07:30:57.332" v="377" actId="478"/>
          <ac:grpSpMkLst>
            <pc:docMk/>
            <pc:sldMk cId="913480917" sldId="2951"/>
            <ac:grpSpMk id="31" creationId="{F2F3B6F2-96ED-4B32-94D0-19BA6E96BB0B}"/>
          </ac:grpSpMkLst>
        </pc:grpChg>
        <pc:grpChg chg="del">
          <ac:chgData name="박남규" userId="4a308427-2e3c-41cc-9272-d0a106e2e46b" providerId="ADAL" clId="{E6682CC0-9BE9-44C5-95CE-838A5C8501A4}" dt="2021-08-05T07:31:00.583" v="378" actId="478"/>
          <ac:grpSpMkLst>
            <pc:docMk/>
            <pc:sldMk cId="913480917" sldId="2951"/>
            <ac:grpSpMk id="35" creationId="{523B9E9C-7305-4EF9-BC42-428D41773CB6}"/>
          </ac:grpSpMkLst>
        </pc:grpChg>
        <pc:grpChg chg="del">
          <ac:chgData name="박남규" userId="4a308427-2e3c-41cc-9272-d0a106e2e46b" providerId="ADAL" clId="{E6682CC0-9BE9-44C5-95CE-838A5C8501A4}" dt="2021-08-05T07:30:57.332" v="377" actId="478"/>
          <ac:grpSpMkLst>
            <pc:docMk/>
            <pc:sldMk cId="913480917" sldId="2951"/>
            <ac:grpSpMk id="36" creationId="{A30F11B2-7134-46CE-8613-C3FBBC59E6F9}"/>
          </ac:grpSpMkLst>
        </pc:grpChg>
        <pc:grpChg chg="del">
          <ac:chgData name="박남규" userId="4a308427-2e3c-41cc-9272-d0a106e2e46b" providerId="ADAL" clId="{E6682CC0-9BE9-44C5-95CE-838A5C8501A4}" dt="2021-08-05T07:30:57.332" v="377" actId="478"/>
          <ac:grpSpMkLst>
            <pc:docMk/>
            <pc:sldMk cId="913480917" sldId="2951"/>
            <ac:grpSpMk id="63" creationId="{9B81F058-ECD9-48EC-84F4-406AEA3F9D90}"/>
          </ac:grpSpMkLst>
        </pc:grpChg>
        <pc:picChg chg="add del mod">
          <ac:chgData name="박남규" userId="4a308427-2e3c-41cc-9272-d0a106e2e46b" providerId="ADAL" clId="{E6682CC0-9BE9-44C5-95CE-838A5C8501A4}" dt="2021-08-06T01:18:15.332" v="492" actId="478"/>
          <ac:picMkLst>
            <pc:docMk/>
            <pc:sldMk cId="913480917" sldId="2951"/>
            <ac:picMk id="2" creationId="{C704EFF0-CF49-4AAE-B222-43E7A66BCFBB}"/>
          </ac:picMkLst>
        </pc:picChg>
        <pc:picChg chg="add del mod">
          <ac:chgData name="박남규" userId="4a308427-2e3c-41cc-9272-d0a106e2e46b" providerId="ADAL" clId="{E6682CC0-9BE9-44C5-95CE-838A5C8501A4}" dt="2021-08-06T01:18:15.332" v="492" actId="478"/>
          <ac:picMkLst>
            <pc:docMk/>
            <pc:sldMk cId="913480917" sldId="2951"/>
            <ac:picMk id="3" creationId="{DF39D9FB-1DC3-45B4-95C6-D8AF996D178B}"/>
          </ac:picMkLst>
        </pc:picChg>
        <pc:picChg chg="add del mod">
          <ac:chgData name="박남규" userId="4a308427-2e3c-41cc-9272-d0a106e2e46b" providerId="ADAL" clId="{E6682CC0-9BE9-44C5-95CE-838A5C8501A4}" dt="2021-08-06T01:26:15.046" v="504" actId="478"/>
          <ac:picMkLst>
            <pc:docMk/>
            <pc:sldMk cId="913480917" sldId="2951"/>
            <ac:picMk id="4" creationId="{A2E03407-55D9-43B6-B884-1B0BD96AE39C}"/>
          </ac:picMkLst>
        </pc:picChg>
        <pc:cxnChg chg="del">
          <ac:chgData name="박남규" userId="4a308427-2e3c-41cc-9272-d0a106e2e46b" providerId="ADAL" clId="{E6682CC0-9BE9-44C5-95CE-838A5C8501A4}" dt="2021-08-05T07:30:57.332" v="377" actId="478"/>
          <ac:cxnSpMkLst>
            <pc:docMk/>
            <pc:sldMk cId="913480917" sldId="2951"/>
            <ac:cxnSpMk id="9" creationId="{274AEB98-1CFD-433C-9E87-764E7EFA5B58}"/>
          </ac:cxnSpMkLst>
        </pc:cxnChg>
        <pc:cxnChg chg="del">
          <ac:chgData name="박남규" userId="4a308427-2e3c-41cc-9272-d0a106e2e46b" providerId="ADAL" clId="{E6682CC0-9BE9-44C5-95CE-838A5C8501A4}" dt="2021-08-05T07:30:57.332" v="377" actId="478"/>
          <ac:cxnSpMkLst>
            <pc:docMk/>
            <pc:sldMk cId="913480917" sldId="2951"/>
            <ac:cxnSpMk id="13" creationId="{2080F1AC-79F8-4746-B0AA-91407ED5AEC9}"/>
          </ac:cxnSpMkLst>
        </pc:cxnChg>
        <pc:cxnChg chg="del">
          <ac:chgData name="박남규" userId="4a308427-2e3c-41cc-9272-d0a106e2e46b" providerId="ADAL" clId="{E6682CC0-9BE9-44C5-95CE-838A5C8501A4}" dt="2021-08-05T07:30:57.332" v="377" actId="478"/>
          <ac:cxnSpMkLst>
            <pc:docMk/>
            <pc:sldMk cId="913480917" sldId="2951"/>
            <ac:cxnSpMk id="15" creationId="{7ADC1B69-2DDF-481A-917B-478E367B5372}"/>
          </ac:cxnSpMkLst>
        </pc:cxnChg>
        <pc:cxnChg chg="del">
          <ac:chgData name="박남규" userId="4a308427-2e3c-41cc-9272-d0a106e2e46b" providerId="ADAL" clId="{E6682CC0-9BE9-44C5-95CE-838A5C8501A4}" dt="2021-08-05T07:30:57.332" v="377" actId="478"/>
          <ac:cxnSpMkLst>
            <pc:docMk/>
            <pc:sldMk cId="913480917" sldId="2951"/>
            <ac:cxnSpMk id="21" creationId="{D3CB453D-A3C1-470B-B65B-2B80461A5512}"/>
          </ac:cxnSpMkLst>
        </pc:cxnChg>
        <pc:cxnChg chg="del">
          <ac:chgData name="박남규" userId="4a308427-2e3c-41cc-9272-d0a106e2e46b" providerId="ADAL" clId="{E6682CC0-9BE9-44C5-95CE-838A5C8501A4}" dt="2021-08-05T07:30:57.332" v="377" actId="478"/>
          <ac:cxnSpMkLst>
            <pc:docMk/>
            <pc:sldMk cId="913480917" sldId="2951"/>
            <ac:cxnSpMk id="55" creationId="{9A23FE91-7E23-4CBF-A579-50C044642E8E}"/>
          </ac:cxnSpMkLst>
        </pc:cxnChg>
        <pc:cxnChg chg="del">
          <ac:chgData name="박남규" userId="4a308427-2e3c-41cc-9272-d0a106e2e46b" providerId="ADAL" clId="{E6682CC0-9BE9-44C5-95CE-838A5C8501A4}" dt="2021-08-05T07:30:57.332" v="377" actId="478"/>
          <ac:cxnSpMkLst>
            <pc:docMk/>
            <pc:sldMk cId="913480917" sldId="2951"/>
            <ac:cxnSpMk id="58" creationId="{71978558-4036-45C5-8B1D-09CCAAFED893}"/>
          </ac:cxnSpMkLst>
        </pc:cxnChg>
      </pc:sldChg>
      <pc:sldChg chg="addSp delSp modSp add mod ord">
        <pc:chgData name="박남규" userId="4a308427-2e3c-41cc-9272-d0a106e2e46b" providerId="ADAL" clId="{E6682CC0-9BE9-44C5-95CE-838A5C8501A4}" dt="2021-08-06T04:47:21.602" v="970" actId="6549"/>
        <pc:sldMkLst>
          <pc:docMk/>
          <pc:sldMk cId="2222843234" sldId="2952"/>
        </pc:sldMkLst>
        <pc:spChg chg="mod topLvl">
          <ac:chgData name="박남규" userId="4a308427-2e3c-41cc-9272-d0a106e2e46b" providerId="ADAL" clId="{E6682CC0-9BE9-44C5-95CE-838A5C8501A4}" dt="2021-08-06T03:55:27.835" v="708" actId="14100"/>
          <ac:spMkLst>
            <pc:docMk/>
            <pc:sldMk cId="2222843234" sldId="2952"/>
            <ac:spMk id="66" creationId="{07F2B919-1C21-4A4E-91A7-FC2CA13E874F}"/>
          </ac:spMkLst>
        </pc:spChg>
        <pc:spChg chg="del">
          <ac:chgData name="박남규" userId="4a308427-2e3c-41cc-9272-d0a106e2e46b" providerId="ADAL" clId="{E6682CC0-9BE9-44C5-95CE-838A5C8501A4}" dt="2021-08-06T03:47:28.640" v="534" actId="478"/>
          <ac:spMkLst>
            <pc:docMk/>
            <pc:sldMk cId="2222843234" sldId="2952"/>
            <ac:spMk id="67" creationId="{4718B3A6-2AC7-44EE-9686-DB9F320026D4}"/>
          </ac:spMkLst>
        </pc:spChg>
        <pc:spChg chg="del mod topLvl">
          <ac:chgData name="박남규" userId="4a308427-2e3c-41cc-9272-d0a106e2e46b" providerId="ADAL" clId="{E6682CC0-9BE9-44C5-95CE-838A5C8501A4}" dt="2021-08-06T03:48:25.590" v="546" actId="478"/>
          <ac:spMkLst>
            <pc:docMk/>
            <pc:sldMk cId="2222843234" sldId="2952"/>
            <ac:spMk id="68" creationId="{9D6EDC6C-6AFF-4FFD-8034-8DA3D40DD79A}"/>
          </ac:spMkLst>
        </pc:spChg>
        <pc:spChg chg="del">
          <ac:chgData name="박남규" userId="4a308427-2e3c-41cc-9272-d0a106e2e46b" providerId="ADAL" clId="{E6682CC0-9BE9-44C5-95CE-838A5C8501A4}" dt="2021-08-06T03:47:28.640" v="534" actId="478"/>
          <ac:spMkLst>
            <pc:docMk/>
            <pc:sldMk cId="2222843234" sldId="2952"/>
            <ac:spMk id="69" creationId="{F996BC73-2ED2-42A4-9653-4AC3E0565999}"/>
          </ac:spMkLst>
        </pc:spChg>
        <pc:spChg chg="del">
          <ac:chgData name="박남규" userId="4a308427-2e3c-41cc-9272-d0a106e2e46b" providerId="ADAL" clId="{E6682CC0-9BE9-44C5-95CE-838A5C8501A4}" dt="2021-08-06T03:47:28.640" v="534" actId="478"/>
          <ac:spMkLst>
            <pc:docMk/>
            <pc:sldMk cId="2222843234" sldId="2952"/>
            <ac:spMk id="70" creationId="{D54A70CC-5B94-4957-B190-33AAC86E4F55}"/>
          </ac:spMkLst>
        </pc:spChg>
        <pc:spChg chg="del">
          <ac:chgData name="박남규" userId="4a308427-2e3c-41cc-9272-d0a106e2e46b" providerId="ADAL" clId="{E6682CC0-9BE9-44C5-95CE-838A5C8501A4}" dt="2021-08-06T03:47:28.640" v="534" actId="478"/>
          <ac:spMkLst>
            <pc:docMk/>
            <pc:sldMk cId="2222843234" sldId="2952"/>
            <ac:spMk id="71" creationId="{6773BAB6-B0B2-450F-BD8A-A7D21C738A5D}"/>
          </ac:spMkLst>
        </pc:spChg>
        <pc:spChg chg="del">
          <ac:chgData name="박남규" userId="4a308427-2e3c-41cc-9272-d0a106e2e46b" providerId="ADAL" clId="{E6682CC0-9BE9-44C5-95CE-838A5C8501A4}" dt="2021-08-06T03:47:28.640" v="534" actId="478"/>
          <ac:spMkLst>
            <pc:docMk/>
            <pc:sldMk cId="2222843234" sldId="2952"/>
            <ac:spMk id="72" creationId="{32D2E6D2-9A1B-4AF5-98F9-8CF1242BE9A2}"/>
          </ac:spMkLst>
        </pc:spChg>
        <pc:spChg chg="add mod">
          <ac:chgData name="박남규" userId="4a308427-2e3c-41cc-9272-d0a106e2e46b" providerId="ADAL" clId="{E6682CC0-9BE9-44C5-95CE-838A5C8501A4}" dt="2021-08-06T03:55:27.835" v="708" actId="14100"/>
          <ac:spMkLst>
            <pc:docMk/>
            <pc:sldMk cId="2222843234" sldId="2952"/>
            <ac:spMk id="73" creationId="{E311E69D-A724-4312-A38A-65900F24775C}"/>
          </ac:spMkLst>
        </pc:spChg>
        <pc:spChg chg="del">
          <ac:chgData name="박남규" userId="4a308427-2e3c-41cc-9272-d0a106e2e46b" providerId="ADAL" clId="{E6682CC0-9BE9-44C5-95CE-838A5C8501A4}" dt="2021-08-06T03:47:28.640" v="534" actId="478"/>
          <ac:spMkLst>
            <pc:docMk/>
            <pc:sldMk cId="2222843234" sldId="2952"/>
            <ac:spMk id="74" creationId="{FD5CFE6A-26A6-4C14-9429-15DEBB8C780D}"/>
          </ac:spMkLst>
        </pc:spChg>
        <pc:spChg chg="add mod">
          <ac:chgData name="박남규" userId="4a308427-2e3c-41cc-9272-d0a106e2e46b" providerId="ADAL" clId="{E6682CC0-9BE9-44C5-95CE-838A5C8501A4}" dt="2021-08-06T03:55:27.835" v="708" actId="14100"/>
          <ac:spMkLst>
            <pc:docMk/>
            <pc:sldMk cId="2222843234" sldId="2952"/>
            <ac:spMk id="75" creationId="{E52A1A1F-6E8C-4D55-83CE-BD18F8079D3B}"/>
          </ac:spMkLst>
        </pc:spChg>
        <pc:spChg chg="add mod">
          <ac:chgData name="박남규" userId="4a308427-2e3c-41cc-9272-d0a106e2e46b" providerId="ADAL" clId="{E6682CC0-9BE9-44C5-95CE-838A5C8501A4}" dt="2021-08-06T03:55:32.998" v="709" actId="14100"/>
          <ac:spMkLst>
            <pc:docMk/>
            <pc:sldMk cId="2222843234" sldId="2952"/>
            <ac:spMk id="77" creationId="{16BDE57D-474B-4113-AD20-8144723A126D}"/>
          </ac:spMkLst>
        </pc:spChg>
        <pc:spChg chg="add mod">
          <ac:chgData name="박남규" userId="4a308427-2e3c-41cc-9272-d0a106e2e46b" providerId="ADAL" clId="{E6682CC0-9BE9-44C5-95CE-838A5C8501A4}" dt="2021-08-06T03:52:18.216" v="648"/>
          <ac:spMkLst>
            <pc:docMk/>
            <pc:sldMk cId="2222843234" sldId="2952"/>
            <ac:spMk id="78" creationId="{C224849D-CFA4-4042-8D43-7D9AF89837E1}"/>
          </ac:spMkLst>
        </pc:spChg>
        <pc:spChg chg="add mod">
          <ac:chgData name="박남규" userId="4a308427-2e3c-41cc-9272-d0a106e2e46b" providerId="ADAL" clId="{E6682CC0-9BE9-44C5-95CE-838A5C8501A4}" dt="2021-08-06T03:53:16.003" v="664" actId="14100"/>
          <ac:spMkLst>
            <pc:docMk/>
            <pc:sldMk cId="2222843234" sldId="2952"/>
            <ac:spMk id="81" creationId="{6F18B3FD-1508-443C-AA9B-94317B2ADBAC}"/>
          </ac:spMkLst>
        </pc:spChg>
        <pc:spChg chg="add mod">
          <ac:chgData name="박남규" userId="4a308427-2e3c-41cc-9272-d0a106e2e46b" providerId="ADAL" clId="{E6682CC0-9BE9-44C5-95CE-838A5C8501A4}" dt="2021-08-06T03:55:47.244" v="711" actId="14100"/>
          <ac:spMkLst>
            <pc:docMk/>
            <pc:sldMk cId="2222843234" sldId="2952"/>
            <ac:spMk id="82" creationId="{F7D71768-61D1-45DA-B209-5414AD317B6D}"/>
          </ac:spMkLst>
        </pc:spChg>
        <pc:spChg chg="add mod">
          <ac:chgData name="박남규" userId="4a308427-2e3c-41cc-9272-d0a106e2e46b" providerId="ADAL" clId="{E6682CC0-9BE9-44C5-95CE-838A5C8501A4}" dt="2021-08-06T03:55:47.244" v="711" actId="14100"/>
          <ac:spMkLst>
            <pc:docMk/>
            <pc:sldMk cId="2222843234" sldId="2952"/>
            <ac:spMk id="83" creationId="{CA342F3A-D98B-4AE9-BA1F-C2D8BC17BAD3}"/>
          </ac:spMkLst>
        </pc:spChg>
        <pc:spChg chg="add mod">
          <ac:chgData name="박남규" userId="4a308427-2e3c-41cc-9272-d0a106e2e46b" providerId="ADAL" clId="{E6682CC0-9BE9-44C5-95CE-838A5C8501A4}" dt="2021-08-06T03:54:07.235" v="704" actId="571"/>
          <ac:spMkLst>
            <pc:docMk/>
            <pc:sldMk cId="2222843234" sldId="2952"/>
            <ac:spMk id="85" creationId="{054B3B1E-A1CB-4E3F-B4AB-07945A91E57F}"/>
          </ac:spMkLst>
        </pc:spChg>
        <pc:spChg chg="add mod">
          <ac:chgData name="박남규" userId="4a308427-2e3c-41cc-9272-d0a106e2e46b" providerId="ADAL" clId="{E6682CC0-9BE9-44C5-95CE-838A5C8501A4}" dt="2021-08-06T03:54:07.235" v="704" actId="571"/>
          <ac:spMkLst>
            <pc:docMk/>
            <pc:sldMk cId="2222843234" sldId="2952"/>
            <ac:spMk id="87" creationId="{BEA7D1CA-312B-46E2-BB40-9624493D4633}"/>
          </ac:spMkLst>
        </pc:spChg>
        <pc:spChg chg="add mod">
          <ac:chgData name="박남규" userId="4a308427-2e3c-41cc-9272-d0a106e2e46b" providerId="ADAL" clId="{E6682CC0-9BE9-44C5-95CE-838A5C8501A4}" dt="2021-08-06T04:47:21.602" v="970" actId="6549"/>
          <ac:spMkLst>
            <pc:docMk/>
            <pc:sldMk cId="2222843234" sldId="2952"/>
            <ac:spMk id="88" creationId="{FEA4A224-0B25-49EC-8C48-1BA7BCC136BC}"/>
          </ac:spMkLst>
        </pc:spChg>
        <pc:spChg chg="add mod">
          <ac:chgData name="박남규" userId="4a308427-2e3c-41cc-9272-d0a106e2e46b" providerId="ADAL" clId="{E6682CC0-9BE9-44C5-95CE-838A5C8501A4}" dt="2021-08-06T04:46:45.926" v="946" actId="14100"/>
          <ac:spMkLst>
            <pc:docMk/>
            <pc:sldMk cId="2222843234" sldId="2952"/>
            <ac:spMk id="90" creationId="{639BBC4E-A3C3-48BA-A03F-802EA442F228}"/>
          </ac:spMkLst>
        </pc:spChg>
        <pc:spChg chg="del">
          <ac:chgData name="박남규" userId="4a308427-2e3c-41cc-9272-d0a106e2e46b" providerId="ADAL" clId="{E6682CC0-9BE9-44C5-95CE-838A5C8501A4}" dt="2021-08-06T03:47:28.640" v="534" actId="478"/>
          <ac:spMkLst>
            <pc:docMk/>
            <pc:sldMk cId="2222843234" sldId="2952"/>
            <ac:spMk id="106" creationId="{00CE6C3B-7681-4DD9-AE11-DF537CED856A}"/>
          </ac:spMkLst>
        </pc:spChg>
        <pc:spChg chg="del">
          <ac:chgData name="박남규" userId="4a308427-2e3c-41cc-9272-d0a106e2e46b" providerId="ADAL" clId="{E6682CC0-9BE9-44C5-95CE-838A5C8501A4}" dt="2021-08-06T03:47:28.640" v="534" actId="478"/>
          <ac:spMkLst>
            <pc:docMk/>
            <pc:sldMk cId="2222843234" sldId="2952"/>
            <ac:spMk id="107" creationId="{2C164588-0F2D-4E2A-B416-A759D27CDA7B}"/>
          </ac:spMkLst>
        </pc:spChg>
        <pc:spChg chg="del">
          <ac:chgData name="박남규" userId="4a308427-2e3c-41cc-9272-d0a106e2e46b" providerId="ADAL" clId="{E6682CC0-9BE9-44C5-95CE-838A5C8501A4}" dt="2021-08-06T03:47:28.640" v="534" actId="478"/>
          <ac:spMkLst>
            <pc:docMk/>
            <pc:sldMk cId="2222843234" sldId="2952"/>
            <ac:spMk id="108" creationId="{47C66E2E-8536-4CDE-80C7-6ECB0364E8D8}"/>
          </ac:spMkLst>
        </pc:spChg>
        <pc:spChg chg="del">
          <ac:chgData name="박남규" userId="4a308427-2e3c-41cc-9272-d0a106e2e46b" providerId="ADAL" clId="{E6682CC0-9BE9-44C5-95CE-838A5C8501A4}" dt="2021-08-06T03:47:28.640" v="534" actId="478"/>
          <ac:spMkLst>
            <pc:docMk/>
            <pc:sldMk cId="2222843234" sldId="2952"/>
            <ac:spMk id="117" creationId="{765B6F74-A5D0-440A-AA79-9689FCCEEC98}"/>
          </ac:spMkLst>
        </pc:spChg>
        <pc:spChg chg="del">
          <ac:chgData name="박남규" userId="4a308427-2e3c-41cc-9272-d0a106e2e46b" providerId="ADAL" clId="{E6682CC0-9BE9-44C5-95CE-838A5C8501A4}" dt="2021-08-06T03:47:28.640" v="534" actId="478"/>
          <ac:spMkLst>
            <pc:docMk/>
            <pc:sldMk cId="2222843234" sldId="2952"/>
            <ac:spMk id="123" creationId="{C81B0CC3-805F-457B-8075-61BD3A5351D6}"/>
          </ac:spMkLst>
        </pc:spChg>
        <pc:spChg chg="del">
          <ac:chgData name="박남규" userId="4a308427-2e3c-41cc-9272-d0a106e2e46b" providerId="ADAL" clId="{E6682CC0-9BE9-44C5-95CE-838A5C8501A4}" dt="2021-08-06T03:47:28.640" v="534" actId="478"/>
          <ac:spMkLst>
            <pc:docMk/>
            <pc:sldMk cId="2222843234" sldId="2952"/>
            <ac:spMk id="124" creationId="{97593A4D-BE6E-4681-AEDF-645E063509D8}"/>
          </ac:spMkLst>
        </pc:spChg>
        <pc:spChg chg="mod">
          <ac:chgData name="박남규" userId="4a308427-2e3c-41cc-9272-d0a106e2e46b" providerId="ADAL" clId="{E6682CC0-9BE9-44C5-95CE-838A5C8501A4}" dt="2021-08-06T03:47:09.534" v="533" actId="20577"/>
          <ac:spMkLst>
            <pc:docMk/>
            <pc:sldMk cId="2222843234" sldId="2952"/>
            <ac:spMk id="125" creationId="{29264E07-5D37-4885-9E41-0C6336CA4CB3}"/>
          </ac:spMkLst>
        </pc:spChg>
        <pc:spChg chg="del mod">
          <ac:chgData name="박남규" userId="4a308427-2e3c-41cc-9272-d0a106e2e46b" providerId="ADAL" clId="{E6682CC0-9BE9-44C5-95CE-838A5C8501A4}" dt="2021-08-06T03:47:32.583" v="536" actId="478"/>
          <ac:spMkLst>
            <pc:docMk/>
            <pc:sldMk cId="2222843234" sldId="2952"/>
            <ac:spMk id="128" creationId="{19480B28-D46A-42E4-BF50-882AC7CB1854}"/>
          </ac:spMkLst>
        </pc:spChg>
        <pc:spChg chg="del">
          <ac:chgData name="박남규" userId="4a308427-2e3c-41cc-9272-d0a106e2e46b" providerId="ADAL" clId="{E6682CC0-9BE9-44C5-95CE-838A5C8501A4}" dt="2021-08-06T03:47:28.640" v="534" actId="478"/>
          <ac:spMkLst>
            <pc:docMk/>
            <pc:sldMk cId="2222843234" sldId="2952"/>
            <ac:spMk id="158" creationId="{ACD64868-B540-4DD8-AD91-35B139DF907D}"/>
          </ac:spMkLst>
        </pc:spChg>
        <pc:spChg chg="del">
          <ac:chgData name="박남규" userId="4a308427-2e3c-41cc-9272-d0a106e2e46b" providerId="ADAL" clId="{E6682CC0-9BE9-44C5-95CE-838A5C8501A4}" dt="2021-08-06T03:47:28.640" v="534" actId="478"/>
          <ac:spMkLst>
            <pc:docMk/>
            <pc:sldMk cId="2222843234" sldId="2952"/>
            <ac:spMk id="159" creationId="{E3A232C3-03BF-40F4-B2D2-66EB41A1D1FD}"/>
          </ac:spMkLst>
        </pc:spChg>
        <pc:spChg chg="del">
          <ac:chgData name="박남규" userId="4a308427-2e3c-41cc-9272-d0a106e2e46b" providerId="ADAL" clId="{E6682CC0-9BE9-44C5-95CE-838A5C8501A4}" dt="2021-08-06T03:47:28.640" v="534" actId="478"/>
          <ac:spMkLst>
            <pc:docMk/>
            <pc:sldMk cId="2222843234" sldId="2952"/>
            <ac:spMk id="160" creationId="{52E6FAFF-F4A8-4FF3-9092-952592FF9933}"/>
          </ac:spMkLst>
        </pc:spChg>
        <pc:spChg chg="del">
          <ac:chgData name="박남규" userId="4a308427-2e3c-41cc-9272-d0a106e2e46b" providerId="ADAL" clId="{E6682CC0-9BE9-44C5-95CE-838A5C8501A4}" dt="2021-08-06T03:47:28.640" v="534" actId="478"/>
          <ac:spMkLst>
            <pc:docMk/>
            <pc:sldMk cId="2222843234" sldId="2952"/>
            <ac:spMk id="163" creationId="{B5D9B803-BD0B-41AC-A227-ED56FF85F47C}"/>
          </ac:spMkLst>
        </pc:spChg>
        <pc:grpChg chg="del">
          <ac:chgData name="박남규" userId="4a308427-2e3c-41cc-9272-d0a106e2e46b" providerId="ADAL" clId="{E6682CC0-9BE9-44C5-95CE-838A5C8501A4}" dt="2021-08-06T03:47:28.640" v="534" actId="478"/>
          <ac:grpSpMkLst>
            <pc:docMk/>
            <pc:sldMk cId="2222843234" sldId="2952"/>
            <ac:grpSpMk id="5" creationId="{73239B5D-65C5-42A2-B8BF-447008873FAA}"/>
          </ac:grpSpMkLst>
        </pc:grpChg>
        <pc:grpChg chg="del">
          <ac:chgData name="박남규" userId="4a308427-2e3c-41cc-9272-d0a106e2e46b" providerId="ADAL" clId="{E6682CC0-9BE9-44C5-95CE-838A5C8501A4}" dt="2021-08-06T03:47:28.640" v="534" actId="478"/>
          <ac:grpSpMkLst>
            <pc:docMk/>
            <pc:sldMk cId="2222843234" sldId="2952"/>
            <ac:grpSpMk id="6" creationId="{D819E2A1-2203-4540-B0A5-3DE5C203E3CD}"/>
          </ac:grpSpMkLst>
        </pc:grpChg>
        <pc:grpChg chg="del">
          <ac:chgData name="박남규" userId="4a308427-2e3c-41cc-9272-d0a106e2e46b" providerId="ADAL" clId="{E6682CC0-9BE9-44C5-95CE-838A5C8501A4}" dt="2021-08-06T03:47:28.640" v="534" actId="478"/>
          <ac:grpSpMkLst>
            <pc:docMk/>
            <pc:sldMk cId="2222843234" sldId="2952"/>
            <ac:grpSpMk id="7" creationId="{F23D2609-D83A-49D4-BB02-4AD8318A1F31}"/>
          </ac:grpSpMkLst>
        </pc:grpChg>
        <pc:grpChg chg="del">
          <ac:chgData name="박남규" userId="4a308427-2e3c-41cc-9272-d0a106e2e46b" providerId="ADAL" clId="{E6682CC0-9BE9-44C5-95CE-838A5C8501A4}" dt="2021-08-06T03:47:28.640" v="534" actId="478"/>
          <ac:grpSpMkLst>
            <pc:docMk/>
            <pc:sldMk cId="2222843234" sldId="2952"/>
            <ac:grpSpMk id="8" creationId="{D131D787-817D-4557-9CFD-1C5EC5F0AFB0}"/>
          </ac:grpSpMkLst>
        </pc:grpChg>
        <pc:grpChg chg="del">
          <ac:chgData name="박남규" userId="4a308427-2e3c-41cc-9272-d0a106e2e46b" providerId="ADAL" clId="{E6682CC0-9BE9-44C5-95CE-838A5C8501A4}" dt="2021-08-06T03:47:28.640" v="534" actId="478"/>
          <ac:grpSpMkLst>
            <pc:docMk/>
            <pc:sldMk cId="2222843234" sldId="2952"/>
            <ac:grpSpMk id="9" creationId="{8982D9F0-2A9A-4924-85B7-09FC91263137}"/>
          </ac:grpSpMkLst>
        </pc:grpChg>
        <pc:grpChg chg="del">
          <ac:chgData name="박남규" userId="4a308427-2e3c-41cc-9272-d0a106e2e46b" providerId="ADAL" clId="{E6682CC0-9BE9-44C5-95CE-838A5C8501A4}" dt="2021-08-06T03:47:28.640" v="534" actId="478"/>
          <ac:grpSpMkLst>
            <pc:docMk/>
            <pc:sldMk cId="2222843234" sldId="2952"/>
            <ac:grpSpMk id="10" creationId="{E466B37C-64A7-4136-A20F-6D3054AC61BD}"/>
          </ac:grpSpMkLst>
        </pc:grpChg>
        <pc:grpChg chg="del">
          <ac:chgData name="박남규" userId="4a308427-2e3c-41cc-9272-d0a106e2e46b" providerId="ADAL" clId="{E6682CC0-9BE9-44C5-95CE-838A5C8501A4}" dt="2021-08-06T03:47:28.640" v="534" actId="478"/>
          <ac:grpSpMkLst>
            <pc:docMk/>
            <pc:sldMk cId="2222843234" sldId="2952"/>
            <ac:grpSpMk id="49" creationId="{494F4EC8-D854-4FE0-ACA9-0F1178E9A1C3}"/>
          </ac:grpSpMkLst>
        </pc:grpChg>
        <pc:grpChg chg="add del mod">
          <ac:chgData name="박남규" userId="4a308427-2e3c-41cc-9272-d0a106e2e46b" providerId="ADAL" clId="{E6682CC0-9BE9-44C5-95CE-838A5C8501A4}" dt="2021-08-06T03:48:25.590" v="546" actId="478"/>
          <ac:grpSpMkLst>
            <pc:docMk/>
            <pc:sldMk cId="2222843234" sldId="2952"/>
            <ac:grpSpMk id="62" creationId="{BA1745F5-AE0A-44E7-B776-12DAE8CE2EBD}"/>
          </ac:grpSpMkLst>
        </pc:grpChg>
        <pc:grpChg chg="del">
          <ac:chgData name="박남규" userId="4a308427-2e3c-41cc-9272-d0a106e2e46b" providerId="ADAL" clId="{E6682CC0-9BE9-44C5-95CE-838A5C8501A4}" dt="2021-08-06T03:47:28.640" v="534" actId="478"/>
          <ac:grpSpMkLst>
            <pc:docMk/>
            <pc:sldMk cId="2222843234" sldId="2952"/>
            <ac:grpSpMk id="86" creationId="{14FDA1EE-A665-43C9-8D61-606DAE7CF677}"/>
          </ac:grpSpMkLst>
        </pc:grpChg>
        <pc:picChg chg="mod">
          <ac:chgData name="박남규" userId="4a308427-2e3c-41cc-9272-d0a106e2e46b" providerId="ADAL" clId="{E6682CC0-9BE9-44C5-95CE-838A5C8501A4}" dt="2021-08-06T03:47:36.641" v="537" actId="1076"/>
          <ac:picMkLst>
            <pc:docMk/>
            <pc:sldMk cId="2222843234" sldId="2952"/>
            <ac:picMk id="129" creationId="{8071B126-09FE-458E-9994-248A30A4E5E0}"/>
          </ac:picMkLst>
        </pc:picChg>
        <pc:cxnChg chg="del">
          <ac:chgData name="박남규" userId="4a308427-2e3c-41cc-9272-d0a106e2e46b" providerId="ADAL" clId="{E6682CC0-9BE9-44C5-95CE-838A5C8501A4}" dt="2021-08-06T03:47:28.640" v="534" actId="478"/>
          <ac:cxnSpMkLst>
            <pc:docMk/>
            <pc:sldMk cId="2222843234" sldId="2952"/>
            <ac:cxnSpMk id="4" creationId="{2DFAF66F-64C4-43C7-932F-2FEB7742A71D}"/>
          </ac:cxnSpMkLst>
        </pc:cxnChg>
        <pc:cxnChg chg="del">
          <ac:chgData name="박남규" userId="4a308427-2e3c-41cc-9272-d0a106e2e46b" providerId="ADAL" clId="{E6682CC0-9BE9-44C5-95CE-838A5C8501A4}" dt="2021-08-06T03:47:28.640" v="534" actId="478"/>
          <ac:cxnSpMkLst>
            <pc:docMk/>
            <pc:sldMk cId="2222843234" sldId="2952"/>
            <ac:cxnSpMk id="38" creationId="{ECEAAB53-482C-4EB4-BC70-FBE6E6D7516B}"/>
          </ac:cxnSpMkLst>
        </pc:cxnChg>
        <pc:cxnChg chg="del">
          <ac:chgData name="박남규" userId="4a308427-2e3c-41cc-9272-d0a106e2e46b" providerId="ADAL" clId="{E6682CC0-9BE9-44C5-95CE-838A5C8501A4}" dt="2021-08-06T03:47:28.640" v="534" actId="478"/>
          <ac:cxnSpMkLst>
            <pc:docMk/>
            <pc:sldMk cId="2222843234" sldId="2952"/>
            <ac:cxnSpMk id="39" creationId="{A4371018-E5CE-4D78-9825-B9AF42AFA733}"/>
          </ac:cxnSpMkLst>
        </pc:cxnChg>
        <pc:cxnChg chg="del">
          <ac:chgData name="박남규" userId="4a308427-2e3c-41cc-9272-d0a106e2e46b" providerId="ADAL" clId="{E6682CC0-9BE9-44C5-95CE-838A5C8501A4}" dt="2021-08-06T03:47:28.640" v="534" actId="478"/>
          <ac:cxnSpMkLst>
            <pc:docMk/>
            <pc:sldMk cId="2222843234" sldId="2952"/>
            <ac:cxnSpMk id="40" creationId="{E0AB759F-A3B1-4698-87BE-323F9331A5C9}"/>
          </ac:cxnSpMkLst>
        </pc:cxnChg>
        <pc:cxnChg chg="del">
          <ac:chgData name="박남규" userId="4a308427-2e3c-41cc-9272-d0a106e2e46b" providerId="ADAL" clId="{E6682CC0-9BE9-44C5-95CE-838A5C8501A4}" dt="2021-08-06T03:47:28.640" v="534" actId="478"/>
          <ac:cxnSpMkLst>
            <pc:docMk/>
            <pc:sldMk cId="2222843234" sldId="2952"/>
            <ac:cxnSpMk id="60" creationId="{20AB3431-E00A-4C50-8DBD-956F0210A937}"/>
          </ac:cxnSpMkLst>
        </pc:cxnChg>
        <pc:cxnChg chg="del">
          <ac:chgData name="박남규" userId="4a308427-2e3c-41cc-9272-d0a106e2e46b" providerId="ADAL" clId="{E6682CC0-9BE9-44C5-95CE-838A5C8501A4}" dt="2021-08-06T03:47:28.640" v="534" actId="478"/>
          <ac:cxnSpMkLst>
            <pc:docMk/>
            <pc:sldMk cId="2222843234" sldId="2952"/>
            <ac:cxnSpMk id="63" creationId="{0494C2AA-3B2A-4360-BEA9-A1A0FAFFEF1D}"/>
          </ac:cxnSpMkLst>
        </pc:cxnChg>
        <pc:cxnChg chg="del">
          <ac:chgData name="박남규" userId="4a308427-2e3c-41cc-9272-d0a106e2e46b" providerId="ADAL" clId="{E6682CC0-9BE9-44C5-95CE-838A5C8501A4}" dt="2021-08-06T03:47:28.640" v="534" actId="478"/>
          <ac:cxnSpMkLst>
            <pc:docMk/>
            <pc:sldMk cId="2222843234" sldId="2952"/>
            <ac:cxnSpMk id="64" creationId="{A7BE5B24-78BE-499D-B4F6-77BD24AFF50B}"/>
          </ac:cxnSpMkLst>
        </pc:cxnChg>
        <pc:cxnChg chg="del">
          <ac:chgData name="박남규" userId="4a308427-2e3c-41cc-9272-d0a106e2e46b" providerId="ADAL" clId="{E6682CC0-9BE9-44C5-95CE-838A5C8501A4}" dt="2021-08-06T03:47:28.640" v="534" actId="478"/>
          <ac:cxnSpMkLst>
            <pc:docMk/>
            <pc:sldMk cId="2222843234" sldId="2952"/>
            <ac:cxnSpMk id="65" creationId="{276922E3-2C6D-4F50-A20C-0C1C0969FA2F}"/>
          </ac:cxnSpMkLst>
        </pc:cxnChg>
        <pc:cxnChg chg="del">
          <ac:chgData name="박남규" userId="4a308427-2e3c-41cc-9272-d0a106e2e46b" providerId="ADAL" clId="{E6682CC0-9BE9-44C5-95CE-838A5C8501A4}" dt="2021-08-06T03:47:28.640" v="534" actId="478"/>
          <ac:cxnSpMkLst>
            <pc:docMk/>
            <pc:sldMk cId="2222843234" sldId="2952"/>
            <ac:cxnSpMk id="76" creationId="{AD327D56-BDF6-4A72-9F56-0D6318280ED4}"/>
          </ac:cxnSpMkLst>
        </pc:cxnChg>
        <pc:cxnChg chg="del">
          <ac:chgData name="박남규" userId="4a308427-2e3c-41cc-9272-d0a106e2e46b" providerId="ADAL" clId="{E6682CC0-9BE9-44C5-95CE-838A5C8501A4}" dt="2021-08-06T03:47:28.640" v="534" actId="478"/>
          <ac:cxnSpMkLst>
            <pc:docMk/>
            <pc:sldMk cId="2222843234" sldId="2952"/>
            <ac:cxnSpMk id="84" creationId="{39D22D75-DF87-4680-8FAD-5F3CF3FBF75A}"/>
          </ac:cxnSpMkLst>
        </pc:cxnChg>
        <pc:cxnChg chg="del">
          <ac:chgData name="박남규" userId="4a308427-2e3c-41cc-9272-d0a106e2e46b" providerId="ADAL" clId="{E6682CC0-9BE9-44C5-95CE-838A5C8501A4}" dt="2021-08-06T03:47:28.640" v="534" actId="478"/>
          <ac:cxnSpMkLst>
            <pc:docMk/>
            <pc:sldMk cId="2222843234" sldId="2952"/>
            <ac:cxnSpMk id="147" creationId="{D7D0665D-3DC0-4549-A63C-8C72E9C73CE0}"/>
          </ac:cxnSpMkLst>
        </pc:cxnChg>
        <pc:cxnChg chg="del">
          <ac:chgData name="박남규" userId="4a308427-2e3c-41cc-9272-d0a106e2e46b" providerId="ADAL" clId="{E6682CC0-9BE9-44C5-95CE-838A5C8501A4}" dt="2021-08-06T03:47:28.640" v="534" actId="478"/>
          <ac:cxnSpMkLst>
            <pc:docMk/>
            <pc:sldMk cId="2222843234" sldId="2952"/>
            <ac:cxnSpMk id="154" creationId="{59A79A1E-CB09-40AE-B990-85BC1CBAF7E4}"/>
          </ac:cxnSpMkLst>
        </pc:cxnChg>
      </pc:sldChg>
      <pc:sldChg chg="addSp delSp modSp add mod">
        <pc:chgData name="박남규" userId="4a308427-2e3c-41cc-9272-d0a106e2e46b" providerId="ADAL" clId="{E6682CC0-9BE9-44C5-95CE-838A5C8501A4}" dt="2021-08-06T05:28:37.338" v="1083" actId="207"/>
        <pc:sldMkLst>
          <pc:docMk/>
          <pc:sldMk cId="1601857004" sldId="2953"/>
        </pc:sldMkLst>
        <pc:spChg chg="add mod">
          <ac:chgData name="박남규" userId="4a308427-2e3c-41cc-9272-d0a106e2e46b" providerId="ADAL" clId="{E6682CC0-9BE9-44C5-95CE-838A5C8501A4}" dt="2021-08-06T05:28:37.338" v="1083" actId="207"/>
          <ac:spMkLst>
            <pc:docMk/>
            <pc:sldMk cId="1601857004" sldId="2953"/>
            <ac:spMk id="13" creationId="{D6AECC1C-8A0B-4552-9AAF-862E6EA97897}"/>
          </ac:spMkLst>
        </pc:spChg>
        <pc:spChg chg="mod">
          <ac:chgData name="박남규" userId="4a308427-2e3c-41cc-9272-d0a106e2e46b" providerId="ADAL" clId="{E6682CC0-9BE9-44C5-95CE-838A5C8501A4}" dt="2021-08-06T05:27:03.694" v="1001" actId="20577"/>
          <ac:spMkLst>
            <pc:docMk/>
            <pc:sldMk cId="1601857004" sldId="2953"/>
            <ac:spMk id="116" creationId="{D81A5433-0327-476D-B767-ED846672A579}"/>
          </ac:spMkLst>
        </pc:spChg>
        <pc:grpChg chg="del">
          <ac:chgData name="박남규" userId="4a308427-2e3c-41cc-9272-d0a106e2e46b" providerId="ADAL" clId="{E6682CC0-9BE9-44C5-95CE-838A5C8501A4}" dt="2021-08-06T05:26:35.864" v="972" actId="478"/>
          <ac:grpSpMkLst>
            <pc:docMk/>
            <pc:sldMk cId="1601857004" sldId="2953"/>
            <ac:grpSpMk id="10" creationId="{76F17F51-D402-429D-8F52-51D5C88EA4CB}"/>
          </ac:grpSpMkLst>
        </pc:grpChg>
        <pc:grpChg chg="del">
          <ac:chgData name="박남규" userId="4a308427-2e3c-41cc-9272-d0a106e2e46b" providerId="ADAL" clId="{E6682CC0-9BE9-44C5-95CE-838A5C8501A4}" dt="2021-08-06T05:26:35.864" v="972" actId="478"/>
          <ac:grpSpMkLst>
            <pc:docMk/>
            <pc:sldMk cId="1601857004" sldId="2953"/>
            <ac:grpSpMk id="11" creationId="{8AEC7900-A00F-4C0A-A7DB-486F9227F068}"/>
          </ac:grpSpMkLst>
        </pc:grpChg>
        <pc:grpChg chg="del">
          <ac:chgData name="박남규" userId="4a308427-2e3c-41cc-9272-d0a106e2e46b" providerId="ADAL" clId="{E6682CC0-9BE9-44C5-95CE-838A5C8501A4}" dt="2021-08-06T05:26:35.864" v="972" actId="478"/>
          <ac:grpSpMkLst>
            <pc:docMk/>
            <pc:sldMk cId="1601857004" sldId="2953"/>
            <ac:grpSpMk id="12" creationId="{580884C9-D4EB-46A1-BB4B-6019711CFBE9}"/>
          </ac:grpSpMkLst>
        </pc:grpChg>
      </pc:sldChg>
      <pc:sldChg chg="addSp delSp modSp add del mod">
        <pc:chgData name="박남규" userId="4a308427-2e3c-41cc-9272-d0a106e2e46b" providerId="ADAL" clId="{E6682CC0-9BE9-44C5-95CE-838A5C8501A4}" dt="2021-08-06T05:54:45.357" v="1212" actId="47"/>
        <pc:sldMkLst>
          <pc:docMk/>
          <pc:sldMk cId="2155667894" sldId="2954"/>
        </pc:sldMkLst>
        <pc:spChg chg="mod">
          <ac:chgData name="박남규" userId="4a308427-2e3c-41cc-9272-d0a106e2e46b" providerId="ADAL" clId="{E6682CC0-9BE9-44C5-95CE-838A5C8501A4}" dt="2021-08-06T05:50:42.713" v="1170" actId="6549"/>
          <ac:spMkLst>
            <pc:docMk/>
            <pc:sldMk cId="2155667894" sldId="2954"/>
            <ac:spMk id="2" creationId="{CCFCB272-389C-4295-A55A-52D9294FB9DA}"/>
          </ac:spMkLst>
        </pc:spChg>
        <pc:spChg chg="del mod topLvl">
          <ac:chgData name="박남규" userId="4a308427-2e3c-41cc-9272-d0a106e2e46b" providerId="ADAL" clId="{E6682CC0-9BE9-44C5-95CE-838A5C8501A4}" dt="2021-08-06T05:52:53.050" v="1199" actId="21"/>
          <ac:spMkLst>
            <pc:docMk/>
            <pc:sldMk cId="2155667894" sldId="2954"/>
            <ac:spMk id="33" creationId="{32E37929-9157-458E-B11C-512ABF9F0F5C}"/>
          </ac:spMkLst>
        </pc:spChg>
        <pc:spChg chg="add del mod topLvl">
          <ac:chgData name="박남규" userId="4a308427-2e3c-41cc-9272-d0a106e2e46b" providerId="ADAL" clId="{E6682CC0-9BE9-44C5-95CE-838A5C8501A4}" dt="2021-08-06T05:52:35.341" v="1194" actId="21"/>
          <ac:spMkLst>
            <pc:docMk/>
            <pc:sldMk cId="2155667894" sldId="2954"/>
            <ac:spMk id="36" creationId="{0DA12C42-27C1-4401-94F3-7668F6A1DB02}"/>
          </ac:spMkLst>
        </pc:spChg>
        <pc:spChg chg="mod topLvl">
          <ac:chgData name="박남규" userId="4a308427-2e3c-41cc-9272-d0a106e2e46b" providerId="ADAL" clId="{E6682CC0-9BE9-44C5-95CE-838A5C8501A4}" dt="2021-08-06T05:52:35.341" v="1194" actId="21"/>
          <ac:spMkLst>
            <pc:docMk/>
            <pc:sldMk cId="2155667894" sldId="2954"/>
            <ac:spMk id="54" creationId="{62580E86-ECA7-4F8B-A4FA-9081D5EBB69A}"/>
          </ac:spMkLst>
        </pc:spChg>
        <pc:spChg chg="topLvl">
          <ac:chgData name="박남규" userId="4a308427-2e3c-41cc-9272-d0a106e2e46b" providerId="ADAL" clId="{E6682CC0-9BE9-44C5-95CE-838A5C8501A4}" dt="2021-08-06T05:52:53.050" v="1199" actId="21"/>
          <ac:spMkLst>
            <pc:docMk/>
            <pc:sldMk cId="2155667894" sldId="2954"/>
            <ac:spMk id="55" creationId="{3448EA50-CAB7-458C-AE09-B2B8D929E6A8}"/>
          </ac:spMkLst>
        </pc:spChg>
        <pc:spChg chg="add del mod">
          <ac:chgData name="박남규" userId="4a308427-2e3c-41cc-9272-d0a106e2e46b" providerId="ADAL" clId="{E6682CC0-9BE9-44C5-95CE-838A5C8501A4}" dt="2021-08-06T05:52:22.199" v="1187"/>
          <ac:spMkLst>
            <pc:docMk/>
            <pc:sldMk cId="2155667894" sldId="2954"/>
            <ac:spMk id="62" creationId="{75294A77-4E17-4FF3-B122-99C8DE2988EA}"/>
          </ac:spMkLst>
        </pc:spChg>
        <pc:spChg chg="add mod">
          <ac:chgData name="박남규" userId="4a308427-2e3c-41cc-9272-d0a106e2e46b" providerId="ADAL" clId="{E6682CC0-9BE9-44C5-95CE-838A5C8501A4}" dt="2021-08-06T05:52:46.904" v="1197" actId="164"/>
          <ac:spMkLst>
            <pc:docMk/>
            <pc:sldMk cId="2155667894" sldId="2954"/>
            <ac:spMk id="66" creationId="{783B4655-6DA8-4D01-BB1F-B0CC5B1BD24C}"/>
          </ac:spMkLst>
        </pc:spChg>
        <pc:spChg chg="add del mod">
          <ac:chgData name="박남규" userId="4a308427-2e3c-41cc-9272-d0a106e2e46b" providerId="ADAL" clId="{E6682CC0-9BE9-44C5-95CE-838A5C8501A4}" dt="2021-08-06T05:53:04.319" v="1202" actId="164"/>
          <ac:spMkLst>
            <pc:docMk/>
            <pc:sldMk cId="2155667894" sldId="2954"/>
            <ac:spMk id="67" creationId="{4718B3A6-2AC7-44EE-9686-DB9F320026D4}"/>
          </ac:spMkLst>
        </pc:spChg>
        <pc:spChg chg="add mod">
          <ac:chgData name="박남규" userId="4a308427-2e3c-41cc-9272-d0a106e2e46b" providerId="ADAL" clId="{E6682CC0-9BE9-44C5-95CE-838A5C8501A4}" dt="2021-08-06T05:53:04.319" v="1202" actId="164"/>
          <ac:spMkLst>
            <pc:docMk/>
            <pc:sldMk cId="2155667894" sldId="2954"/>
            <ac:spMk id="68" creationId="{31D44C6C-63FC-43AC-8FE4-217167CBE613}"/>
          </ac:spMkLst>
        </pc:spChg>
        <pc:spChg chg="mod">
          <ac:chgData name="박남규" userId="4a308427-2e3c-41cc-9272-d0a106e2e46b" providerId="ADAL" clId="{E6682CC0-9BE9-44C5-95CE-838A5C8501A4}" dt="2021-08-06T05:53:37.408" v="1208" actId="164"/>
          <ac:spMkLst>
            <pc:docMk/>
            <pc:sldMk cId="2155667894" sldId="2954"/>
            <ac:spMk id="69" creationId="{F996BC73-2ED2-42A4-9653-4AC3E0565999}"/>
          </ac:spMkLst>
        </pc:spChg>
        <pc:spChg chg="mod">
          <ac:chgData name="박남규" userId="4a308427-2e3c-41cc-9272-d0a106e2e46b" providerId="ADAL" clId="{E6682CC0-9BE9-44C5-95CE-838A5C8501A4}" dt="2021-08-06T05:53:37.408" v="1208" actId="164"/>
          <ac:spMkLst>
            <pc:docMk/>
            <pc:sldMk cId="2155667894" sldId="2954"/>
            <ac:spMk id="70" creationId="{D54A70CC-5B94-4957-B190-33AAC86E4F55}"/>
          </ac:spMkLst>
        </pc:spChg>
        <pc:spChg chg="mod">
          <ac:chgData name="박남규" userId="4a308427-2e3c-41cc-9272-d0a106e2e46b" providerId="ADAL" clId="{E6682CC0-9BE9-44C5-95CE-838A5C8501A4}" dt="2021-08-06T05:53:37.408" v="1208" actId="164"/>
          <ac:spMkLst>
            <pc:docMk/>
            <pc:sldMk cId="2155667894" sldId="2954"/>
            <ac:spMk id="71" creationId="{6773BAB6-B0B2-450F-BD8A-A7D21C738A5D}"/>
          </ac:spMkLst>
        </pc:spChg>
        <pc:spChg chg="mod">
          <ac:chgData name="박남규" userId="4a308427-2e3c-41cc-9272-d0a106e2e46b" providerId="ADAL" clId="{E6682CC0-9BE9-44C5-95CE-838A5C8501A4}" dt="2021-08-06T05:53:37.408" v="1208" actId="164"/>
          <ac:spMkLst>
            <pc:docMk/>
            <pc:sldMk cId="2155667894" sldId="2954"/>
            <ac:spMk id="72" creationId="{32D2E6D2-9A1B-4AF5-98F9-8CF1242BE9A2}"/>
          </ac:spMkLst>
        </pc:spChg>
        <pc:spChg chg="add del mod">
          <ac:chgData name="박남규" userId="4a308427-2e3c-41cc-9272-d0a106e2e46b" providerId="ADAL" clId="{E6682CC0-9BE9-44C5-95CE-838A5C8501A4}" dt="2021-08-06T05:53:04.319" v="1202" actId="164"/>
          <ac:spMkLst>
            <pc:docMk/>
            <pc:sldMk cId="2155667894" sldId="2954"/>
            <ac:spMk id="74" creationId="{FD5CFE6A-26A6-4C14-9429-15DEBB8C780D}"/>
          </ac:spMkLst>
        </pc:spChg>
        <pc:spChg chg="mod">
          <ac:chgData name="박남규" userId="4a308427-2e3c-41cc-9272-d0a106e2e46b" providerId="ADAL" clId="{E6682CC0-9BE9-44C5-95CE-838A5C8501A4}" dt="2021-08-06T05:52:46.904" v="1197" actId="164"/>
          <ac:spMkLst>
            <pc:docMk/>
            <pc:sldMk cId="2155667894" sldId="2954"/>
            <ac:spMk id="123" creationId="{C81B0CC3-805F-457B-8075-61BD3A5351D6}"/>
          </ac:spMkLst>
        </pc:spChg>
        <pc:spChg chg="mod">
          <ac:chgData name="박남규" userId="4a308427-2e3c-41cc-9272-d0a106e2e46b" providerId="ADAL" clId="{E6682CC0-9BE9-44C5-95CE-838A5C8501A4}" dt="2021-08-06T05:52:46.904" v="1197" actId="164"/>
          <ac:spMkLst>
            <pc:docMk/>
            <pc:sldMk cId="2155667894" sldId="2954"/>
            <ac:spMk id="124" creationId="{97593A4D-BE6E-4681-AEDF-645E063509D8}"/>
          </ac:spMkLst>
        </pc:spChg>
        <pc:spChg chg="mod">
          <ac:chgData name="박남규" userId="4a308427-2e3c-41cc-9272-d0a106e2e46b" providerId="ADAL" clId="{E6682CC0-9BE9-44C5-95CE-838A5C8501A4}" dt="2021-08-06T05:49:40.622" v="1129" actId="27636"/>
          <ac:spMkLst>
            <pc:docMk/>
            <pc:sldMk cId="2155667894" sldId="2954"/>
            <ac:spMk id="128" creationId="{19480B28-D46A-42E4-BF50-882AC7CB1854}"/>
          </ac:spMkLst>
        </pc:spChg>
        <pc:spChg chg="mod">
          <ac:chgData name="박남규" userId="4a308427-2e3c-41cc-9272-d0a106e2e46b" providerId="ADAL" clId="{E6682CC0-9BE9-44C5-95CE-838A5C8501A4}" dt="2021-08-06T05:53:21.967" v="1206" actId="164"/>
          <ac:spMkLst>
            <pc:docMk/>
            <pc:sldMk cId="2155667894" sldId="2954"/>
            <ac:spMk id="158" creationId="{ACD64868-B540-4DD8-AD91-35B139DF907D}"/>
          </ac:spMkLst>
        </pc:spChg>
        <pc:spChg chg="mod">
          <ac:chgData name="박남규" userId="4a308427-2e3c-41cc-9272-d0a106e2e46b" providerId="ADAL" clId="{E6682CC0-9BE9-44C5-95CE-838A5C8501A4}" dt="2021-08-06T05:53:21.967" v="1206" actId="164"/>
          <ac:spMkLst>
            <pc:docMk/>
            <pc:sldMk cId="2155667894" sldId="2954"/>
            <ac:spMk id="159" creationId="{E3A232C3-03BF-40F4-B2D2-66EB41A1D1FD}"/>
          </ac:spMkLst>
        </pc:spChg>
        <pc:spChg chg="mod">
          <ac:chgData name="박남규" userId="4a308427-2e3c-41cc-9272-d0a106e2e46b" providerId="ADAL" clId="{E6682CC0-9BE9-44C5-95CE-838A5C8501A4}" dt="2021-08-06T05:53:21.967" v="1206" actId="164"/>
          <ac:spMkLst>
            <pc:docMk/>
            <pc:sldMk cId="2155667894" sldId="2954"/>
            <ac:spMk id="160" creationId="{52E6FAFF-F4A8-4FF3-9092-952592FF9933}"/>
          </ac:spMkLst>
        </pc:spChg>
        <pc:spChg chg="mod">
          <ac:chgData name="박남규" userId="4a308427-2e3c-41cc-9272-d0a106e2e46b" providerId="ADAL" clId="{E6682CC0-9BE9-44C5-95CE-838A5C8501A4}" dt="2021-08-06T05:53:21.967" v="1206" actId="164"/>
          <ac:spMkLst>
            <pc:docMk/>
            <pc:sldMk cId="2155667894" sldId="2954"/>
            <ac:spMk id="163" creationId="{B5D9B803-BD0B-41AC-A227-ED56FF85F47C}"/>
          </ac:spMkLst>
        </pc:spChg>
        <pc:grpChg chg="add mod">
          <ac:chgData name="박남규" userId="4a308427-2e3c-41cc-9272-d0a106e2e46b" providerId="ADAL" clId="{E6682CC0-9BE9-44C5-95CE-838A5C8501A4}" dt="2021-08-06T05:52:49.653" v="1198" actId="1076"/>
          <ac:grpSpMkLst>
            <pc:docMk/>
            <pc:sldMk cId="2155667894" sldId="2954"/>
            <ac:grpSpMk id="3" creationId="{7969CF79-DA81-42A3-B5A1-5A51D9F9FAB1}"/>
          </ac:grpSpMkLst>
        </pc:grpChg>
        <pc:grpChg chg="add del">
          <ac:chgData name="박남규" userId="4a308427-2e3c-41cc-9272-d0a106e2e46b" providerId="ADAL" clId="{E6682CC0-9BE9-44C5-95CE-838A5C8501A4}" dt="2021-08-06T05:52:35.341" v="1194" actId="21"/>
          <ac:grpSpMkLst>
            <pc:docMk/>
            <pc:sldMk cId="2155667894" sldId="2954"/>
            <ac:grpSpMk id="7" creationId="{F23D2609-D83A-49D4-BB02-4AD8318A1F31}"/>
          </ac:grpSpMkLst>
        </pc:grpChg>
        <pc:grpChg chg="del">
          <ac:chgData name="박남규" userId="4a308427-2e3c-41cc-9272-d0a106e2e46b" providerId="ADAL" clId="{E6682CC0-9BE9-44C5-95CE-838A5C8501A4}" dt="2021-08-06T05:52:53.050" v="1199" actId="21"/>
          <ac:grpSpMkLst>
            <pc:docMk/>
            <pc:sldMk cId="2155667894" sldId="2954"/>
            <ac:grpSpMk id="8" creationId="{D131D787-817D-4557-9CFD-1C5EC5F0AFB0}"/>
          </ac:grpSpMkLst>
        </pc:grpChg>
        <pc:grpChg chg="add mod">
          <ac:chgData name="박남규" userId="4a308427-2e3c-41cc-9272-d0a106e2e46b" providerId="ADAL" clId="{E6682CC0-9BE9-44C5-95CE-838A5C8501A4}" dt="2021-08-06T05:53:07.903" v="1203" actId="1076"/>
          <ac:grpSpMkLst>
            <pc:docMk/>
            <pc:sldMk cId="2155667894" sldId="2954"/>
            <ac:grpSpMk id="11" creationId="{A4520B14-93FA-4B9C-ABBA-0098AB76D70C}"/>
          </ac:grpSpMkLst>
        </pc:grpChg>
        <pc:grpChg chg="add mod">
          <ac:chgData name="박남규" userId="4a308427-2e3c-41cc-9272-d0a106e2e46b" providerId="ADAL" clId="{E6682CC0-9BE9-44C5-95CE-838A5C8501A4}" dt="2021-08-06T05:53:28.348" v="1207" actId="1076"/>
          <ac:grpSpMkLst>
            <pc:docMk/>
            <pc:sldMk cId="2155667894" sldId="2954"/>
            <ac:grpSpMk id="12" creationId="{29B6B76E-A1BB-4857-AE55-776B92A82495}"/>
          </ac:grpSpMkLst>
        </pc:grpChg>
        <pc:grpChg chg="add mod">
          <ac:chgData name="박남규" userId="4a308427-2e3c-41cc-9272-d0a106e2e46b" providerId="ADAL" clId="{E6682CC0-9BE9-44C5-95CE-838A5C8501A4}" dt="2021-08-06T05:53:44.848" v="1209" actId="1076"/>
          <ac:grpSpMkLst>
            <pc:docMk/>
            <pc:sldMk cId="2155667894" sldId="2954"/>
            <ac:grpSpMk id="13" creationId="{BBC55151-3713-41C2-AE0A-FDB7E5122BB4}"/>
          </ac:grpSpMkLst>
        </pc:grpChg>
        <pc:cxnChg chg="add del">
          <ac:chgData name="박남규" userId="4a308427-2e3c-41cc-9272-d0a106e2e46b" providerId="ADAL" clId="{E6682CC0-9BE9-44C5-95CE-838A5C8501A4}" dt="2021-08-06T05:52:18.424" v="1184" actId="478"/>
          <ac:cxnSpMkLst>
            <pc:docMk/>
            <pc:sldMk cId="2155667894" sldId="2954"/>
            <ac:cxnSpMk id="39" creationId="{A4371018-E5CE-4D78-9825-B9AF42AFA733}"/>
          </ac:cxnSpMkLst>
        </pc:cxnChg>
      </pc:sldChg>
      <pc:sldChg chg="addSp delSp modSp add del mod">
        <pc:chgData name="박남규" userId="4a308427-2e3c-41cc-9272-d0a106e2e46b" providerId="ADAL" clId="{E6682CC0-9BE9-44C5-95CE-838A5C8501A4}" dt="2021-08-06T06:32:28.810" v="1673" actId="47"/>
        <pc:sldMkLst>
          <pc:docMk/>
          <pc:sldMk cId="546075290" sldId="2955"/>
        </pc:sldMkLst>
        <pc:spChg chg="mod topLvl">
          <ac:chgData name="박남규" userId="4a308427-2e3c-41cc-9272-d0a106e2e46b" providerId="ADAL" clId="{E6682CC0-9BE9-44C5-95CE-838A5C8501A4}" dt="2021-08-06T06:20:40.989" v="1563" actId="12788"/>
          <ac:spMkLst>
            <pc:docMk/>
            <pc:sldMk cId="546075290" sldId="2955"/>
            <ac:spMk id="2" creationId="{CCFCB272-389C-4295-A55A-52D9294FB9DA}"/>
          </ac:spMkLst>
        </pc:spChg>
        <pc:spChg chg="mod topLvl">
          <ac:chgData name="박남규" userId="4a308427-2e3c-41cc-9272-d0a106e2e46b" providerId="ADAL" clId="{E6682CC0-9BE9-44C5-95CE-838A5C8501A4}" dt="2021-08-06T06:21:14.667" v="1568" actId="12788"/>
          <ac:spMkLst>
            <pc:docMk/>
            <pc:sldMk cId="546075290" sldId="2955"/>
            <ac:spMk id="33" creationId="{32E37929-9157-458E-B11C-512ABF9F0F5C}"/>
          </ac:spMkLst>
        </pc:spChg>
        <pc:spChg chg="mod topLvl">
          <ac:chgData name="박남규" userId="4a308427-2e3c-41cc-9272-d0a106e2e46b" providerId="ADAL" clId="{E6682CC0-9BE9-44C5-95CE-838A5C8501A4}" dt="2021-08-06T06:20:50.350" v="1564" actId="12788"/>
          <ac:spMkLst>
            <pc:docMk/>
            <pc:sldMk cId="546075290" sldId="2955"/>
            <ac:spMk id="34" creationId="{3790CBC8-41D7-4FC5-8277-D88684B974DC}"/>
          </ac:spMkLst>
        </pc:spChg>
        <pc:spChg chg="mod topLvl">
          <ac:chgData name="박남규" userId="4a308427-2e3c-41cc-9272-d0a106e2e46b" providerId="ADAL" clId="{E6682CC0-9BE9-44C5-95CE-838A5C8501A4}" dt="2021-08-06T06:20:56.276" v="1565" actId="12788"/>
          <ac:spMkLst>
            <pc:docMk/>
            <pc:sldMk cId="546075290" sldId="2955"/>
            <ac:spMk id="35" creationId="{716FE006-EB83-43EA-912F-3A8D92EC828F}"/>
          </ac:spMkLst>
        </pc:spChg>
        <pc:spChg chg="mod topLvl">
          <ac:chgData name="박남규" userId="4a308427-2e3c-41cc-9272-d0a106e2e46b" providerId="ADAL" clId="{E6682CC0-9BE9-44C5-95CE-838A5C8501A4}" dt="2021-08-06T06:21:08.105" v="1567" actId="12788"/>
          <ac:spMkLst>
            <pc:docMk/>
            <pc:sldMk cId="546075290" sldId="2955"/>
            <ac:spMk id="36" creationId="{0DA12C42-27C1-4401-94F3-7668F6A1DB02}"/>
          </ac:spMkLst>
        </pc:spChg>
        <pc:spChg chg="mod topLvl">
          <ac:chgData name="박남규" userId="4a308427-2e3c-41cc-9272-d0a106e2e46b" providerId="ADAL" clId="{E6682CC0-9BE9-44C5-95CE-838A5C8501A4}" dt="2021-08-06T06:21:42.243" v="1584" actId="552"/>
          <ac:spMkLst>
            <pc:docMk/>
            <pc:sldMk cId="546075290" sldId="2955"/>
            <ac:spMk id="48" creationId="{9D170BA5-AEE8-4F26-8271-ACBE241605B4}"/>
          </ac:spMkLst>
        </pc:spChg>
        <pc:spChg chg="mod topLvl">
          <ac:chgData name="박남규" userId="4a308427-2e3c-41cc-9272-d0a106e2e46b" providerId="ADAL" clId="{E6682CC0-9BE9-44C5-95CE-838A5C8501A4}" dt="2021-08-06T06:20:50.350" v="1564" actId="12788"/>
          <ac:spMkLst>
            <pc:docMk/>
            <pc:sldMk cId="546075290" sldId="2955"/>
            <ac:spMk id="52" creationId="{E9C8D896-11D3-47E6-8E8C-69635528A4CD}"/>
          </ac:spMkLst>
        </pc:spChg>
        <pc:spChg chg="mod topLvl">
          <ac:chgData name="박남규" userId="4a308427-2e3c-41cc-9272-d0a106e2e46b" providerId="ADAL" clId="{E6682CC0-9BE9-44C5-95CE-838A5C8501A4}" dt="2021-08-06T06:20:56.276" v="1565" actId="12788"/>
          <ac:spMkLst>
            <pc:docMk/>
            <pc:sldMk cId="546075290" sldId="2955"/>
            <ac:spMk id="53" creationId="{A4420624-773C-4285-A870-CF9D425B8F36}"/>
          </ac:spMkLst>
        </pc:spChg>
        <pc:spChg chg="mod topLvl">
          <ac:chgData name="박남규" userId="4a308427-2e3c-41cc-9272-d0a106e2e46b" providerId="ADAL" clId="{E6682CC0-9BE9-44C5-95CE-838A5C8501A4}" dt="2021-08-06T06:21:08.105" v="1567" actId="12788"/>
          <ac:spMkLst>
            <pc:docMk/>
            <pc:sldMk cId="546075290" sldId="2955"/>
            <ac:spMk id="54" creationId="{62580E86-ECA7-4F8B-A4FA-9081D5EBB69A}"/>
          </ac:spMkLst>
        </pc:spChg>
        <pc:spChg chg="mod topLvl">
          <ac:chgData name="박남규" userId="4a308427-2e3c-41cc-9272-d0a106e2e46b" providerId="ADAL" clId="{E6682CC0-9BE9-44C5-95CE-838A5C8501A4}" dt="2021-08-06T06:21:14.667" v="1568" actId="12788"/>
          <ac:spMkLst>
            <pc:docMk/>
            <pc:sldMk cId="546075290" sldId="2955"/>
            <ac:spMk id="55" creationId="{3448EA50-CAB7-458C-AE09-B2B8D929E6A8}"/>
          </ac:spMkLst>
        </pc:spChg>
        <pc:spChg chg="add del mod topLvl">
          <ac:chgData name="박남규" userId="4a308427-2e3c-41cc-9272-d0a106e2e46b" providerId="ADAL" clId="{E6682CC0-9BE9-44C5-95CE-838A5C8501A4}" dt="2021-08-06T06:30:05.953" v="1654" actId="164"/>
          <ac:spMkLst>
            <pc:docMk/>
            <pc:sldMk cId="546075290" sldId="2955"/>
            <ac:spMk id="62" creationId="{C141384D-2CC0-4CBC-BBA6-2AD2B03C76F0}"/>
          </ac:spMkLst>
        </pc:spChg>
        <pc:spChg chg="add del mod topLvl">
          <ac:chgData name="박남규" userId="4a308427-2e3c-41cc-9272-d0a106e2e46b" providerId="ADAL" clId="{E6682CC0-9BE9-44C5-95CE-838A5C8501A4}" dt="2021-08-06T06:29:53.087" v="1651" actId="165"/>
          <ac:spMkLst>
            <pc:docMk/>
            <pc:sldMk cId="546075290" sldId="2955"/>
            <ac:spMk id="66" creationId="{AAF51E8E-EF9B-4E48-BEE7-24A9586845D3}"/>
          </ac:spMkLst>
        </pc:spChg>
        <pc:spChg chg="mod topLvl">
          <ac:chgData name="박남규" userId="4a308427-2e3c-41cc-9272-d0a106e2e46b" providerId="ADAL" clId="{E6682CC0-9BE9-44C5-95CE-838A5C8501A4}" dt="2021-08-06T06:19:32.219" v="1553" actId="165"/>
          <ac:spMkLst>
            <pc:docMk/>
            <pc:sldMk cId="546075290" sldId="2955"/>
            <ac:spMk id="67" creationId="{4718B3A6-2AC7-44EE-9686-DB9F320026D4}"/>
          </ac:spMkLst>
        </pc:spChg>
        <pc:spChg chg="add del mod topLvl">
          <ac:chgData name="박남규" userId="4a308427-2e3c-41cc-9272-d0a106e2e46b" providerId="ADAL" clId="{E6682CC0-9BE9-44C5-95CE-838A5C8501A4}" dt="2021-08-06T06:29:53.087" v="1651" actId="165"/>
          <ac:spMkLst>
            <pc:docMk/>
            <pc:sldMk cId="546075290" sldId="2955"/>
            <ac:spMk id="68" creationId="{A1308B8F-1D0F-4A09-8D38-44B74AD27AB7}"/>
          </ac:spMkLst>
        </pc:spChg>
        <pc:spChg chg="mod topLvl">
          <ac:chgData name="박남규" userId="4a308427-2e3c-41cc-9272-d0a106e2e46b" providerId="ADAL" clId="{E6682CC0-9BE9-44C5-95CE-838A5C8501A4}" dt="2021-08-06T06:19:32.219" v="1553" actId="165"/>
          <ac:spMkLst>
            <pc:docMk/>
            <pc:sldMk cId="546075290" sldId="2955"/>
            <ac:spMk id="69" creationId="{F996BC73-2ED2-42A4-9653-4AC3E0565999}"/>
          </ac:spMkLst>
        </pc:spChg>
        <pc:spChg chg="mod topLvl">
          <ac:chgData name="박남규" userId="4a308427-2e3c-41cc-9272-d0a106e2e46b" providerId="ADAL" clId="{E6682CC0-9BE9-44C5-95CE-838A5C8501A4}" dt="2021-08-06T06:19:32.219" v="1553" actId="165"/>
          <ac:spMkLst>
            <pc:docMk/>
            <pc:sldMk cId="546075290" sldId="2955"/>
            <ac:spMk id="70" creationId="{D54A70CC-5B94-4957-B190-33AAC86E4F55}"/>
          </ac:spMkLst>
        </pc:spChg>
        <pc:spChg chg="mod topLvl">
          <ac:chgData name="박남규" userId="4a308427-2e3c-41cc-9272-d0a106e2e46b" providerId="ADAL" clId="{E6682CC0-9BE9-44C5-95CE-838A5C8501A4}" dt="2021-08-06T06:19:32.219" v="1553" actId="165"/>
          <ac:spMkLst>
            <pc:docMk/>
            <pc:sldMk cId="546075290" sldId="2955"/>
            <ac:spMk id="71" creationId="{6773BAB6-B0B2-450F-BD8A-A7D21C738A5D}"/>
          </ac:spMkLst>
        </pc:spChg>
        <pc:spChg chg="mod topLvl">
          <ac:chgData name="박남규" userId="4a308427-2e3c-41cc-9272-d0a106e2e46b" providerId="ADAL" clId="{E6682CC0-9BE9-44C5-95CE-838A5C8501A4}" dt="2021-08-06T06:19:32.219" v="1553" actId="165"/>
          <ac:spMkLst>
            <pc:docMk/>
            <pc:sldMk cId="546075290" sldId="2955"/>
            <ac:spMk id="72" creationId="{32D2E6D2-9A1B-4AF5-98F9-8CF1242BE9A2}"/>
          </ac:spMkLst>
        </pc:spChg>
        <pc:spChg chg="mod topLvl">
          <ac:chgData name="박남규" userId="4a308427-2e3c-41cc-9272-d0a106e2e46b" providerId="ADAL" clId="{E6682CC0-9BE9-44C5-95CE-838A5C8501A4}" dt="2021-08-06T06:19:32.219" v="1553" actId="165"/>
          <ac:spMkLst>
            <pc:docMk/>
            <pc:sldMk cId="546075290" sldId="2955"/>
            <ac:spMk id="74" creationId="{FD5CFE6A-26A6-4C14-9429-15DEBB8C780D}"/>
          </ac:spMkLst>
        </pc:spChg>
        <pc:spChg chg="mod topLvl">
          <ac:chgData name="박남규" userId="4a308427-2e3c-41cc-9272-d0a106e2e46b" providerId="ADAL" clId="{E6682CC0-9BE9-44C5-95CE-838A5C8501A4}" dt="2021-08-06T06:21:19.226" v="1569" actId="12788"/>
          <ac:spMkLst>
            <pc:docMk/>
            <pc:sldMk cId="546075290" sldId="2955"/>
            <ac:spMk id="79" creationId="{A97D9048-F6F1-45F6-8D14-691659E0B3EB}"/>
          </ac:spMkLst>
        </pc:spChg>
        <pc:spChg chg="mod topLvl">
          <ac:chgData name="박남규" userId="4a308427-2e3c-41cc-9272-d0a106e2e46b" providerId="ADAL" clId="{E6682CC0-9BE9-44C5-95CE-838A5C8501A4}" dt="2021-08-06T06:21:19.226" v="1569" actId="12788"/>
          <ac:spMkLst>
            <pc:docMk/>
            <pc:sldMk cId="546075290" sldId="2955"/>
            <ac:spMk id="80" creationId="{8FDD5120-906C-4F90-ADA6-A0FF081C7A73}"/>
          </ac:spMkLst>
        </pc:spChg>
        <pc:spChg chg="mod">
          <ac:chgData name="박남규" userId="4a308427-2e3c-41cc-9272-d0a106e2e46b" providerId="ADAL" clId="{E6682CC0-9BE9-44C5-95CE-838A5C8501A4}" dt="2021-08-06T05:58:25.849" v="1241" actId="571"/>
          <ac:spMkLst>
            <pc:docMk/>
            <pc:sldMk cId="546075290" sldId="2955"/>
            <ac:spMk id="87" creationId="{F5738035-B46A-4708-B046-B4DE5720D407}"/>
          </ac:spMkLst>
        </pc:spChg>
        <pc:spChg chg="mod">
          <ac:chgData name="박남규" userId="4a308427-2e3c-41cc-9272-d0a106e2e46b" providerId="ADAL" clId="{E6682CC0-9BE9-44C5-95CE-838A5C8501A4}" dt="2021-08-06T05:58:25.849" v="1241" actId="571"/>
          <ac:spMkLst>
            <pc:docMk/>
            <pc:sldMk cId="546075290" sldId="2955"/>
            <ac:spMk id="88" creationId="{10F5780D-0A5C-4C88-A384-24C52FDA3330}"/>
          </ac:spMkLst>
        </pc:spChg>
        <pc:spChg chg="mod">
          <ac:chgData name="박남규" userId="4a308427-2e3c-41cc-9272-d0a106e2e46b" providerId="ADAL" clId="{E6682CC0-9BE9-44C5-95CE-838A5C8501A4}" dt="2021-08-06T05:58:25.849" v="1241" actId="571"/>
          <ac:spMkLst>
            <pc:docMk/>
            <pc:sldMk cId="546075290" sldId="2955"/>
            <ac:spMk id="91" creationId="{F5E58348-05F6-4991-89FA-36691B1D3237}"/>
          </ac:spMkLst>
        </pc:spChg>
        <pc:spChg chg="mod">
          <ac:chgData name="박남규" userId="4a308427-2e3c-41cc-9272-d0a106e2e46b" providerId="ADAL" clId="{E6682CC0-9BE9-44C5-95CE-838A5C8501A4}" dt="2021-08-06T05:58:25.849" v="1241" actId="571"/>
          <ac:spMkLst>
            <pc:docMk/>
            <pc:sldMk cId="546075290" sldId="2955"/>
            <ac:spMk id="92" creationId="{9151F30D-9D39-40D8-915B-38953B7BE5E6}"/>
          </ac:spMkLst>
        </pc:spChg>
        <pc:spChg chg="mod">
          <ac:chgData name="박남규" userId="4a308427-2e3c-41cc-9272-d0a106e2e46b" providerId="ADAL" clId="{E6682CC0-9BE9-44C5-95CE-838A5C8501A4}" dt="2021-08-06T05:58:25.849" v="1241" actId="571"/>
          <ac:spMkLst>
            <pc:docMk/>
            <pc:sldMk cId="546075290" sldId="2955"/>
            <ac:spMk id="96" creationId="{2F32903C-1127-41D0-821D-878DD98F660C}"/>
          </ac:spMkLst>
        </pc:spChg>
        <pc:spChg chg="mod">
          <ac:chgData name="박남규" userId="4a308427-2e3c-41cc-9272-d0a106e2e46b" providerId="ADAL" clId="{E6682CC0-9BE9-44C5-95CE-838A5C8501A4}" dt="2021-08-06T05:58:25.849" v="1241" actId="571"/>
          <ac:spMkLst>
            <pc:docMk/>
            <pc:sldMk cId="546075290" sldId="2955"/>
            <ac:spMk id="97" creationId="{8B201638-9ED5-462D-8BDD-A9188DFD0B4F}"/>
          </ac:spMkLst>
        </pc:spChg>
        <pc:spChg chg="mod">
          <ac:chgData name="박남규" userId="4a308427-2e3c-41cc-9272-d0a106e2e46b" providerId="ADAL" clId="{E6682CC0-9BE9-44C5-95CE-838A5C8501A4}" dt="2021-08-06T05:58:25.849" v="1241" actId="571"/>
          <ac:spMkLst>
            <pc:docMk/>
            <pc:sldMk cId="546075290" sldId="2955"/>
            <ac:spMk id="99" creationId="{65A67476-5A1D-484E-8039-50A3579C7F1E}"/>
          </ac:spMkLst>
        </pc:spChg>
        <pc:spChg chg="mod">
          <ac:chgData name="박남규" userId="4a308427-2e3c-41cc-9272-d0a106e2e46b" providerId="ADAL" clId="{E6682CC0-9BE9-44C5-95CE-838A5C8501A4}" dt="2021-08-06T05:58:25.849" v="1241" actId="571"/>
          <ac:spMkLst>
            <pc:docMk/>
            <pc:sldMk cId="546075290" sldId="2955"/>
            <ac:spMk id="100" creationId="{79B9F69E-D0BE-4F1C-BD15-598EE8819AA9}"/>
          </ac:spMkLst>
        </pc:spChg>
        <pc:spChg chg="mod">
          <ac:chgData name="박남규" userId="4a308427-2e3c-41cc-9272-d0a106e2e46b" providerId="ADAL" clId="{E6682CC0-9BE9-44C5-95CE-838A5C8501A4}" dt="2021-08-06T05:59:20.225" v="1251" actId="165"/>
          <ac:spMkLst>
            <pc:docMk/>
            <pc:sldMk cId="546075290" sldId="2955"/>
            <ac:spMk id="103" creationId="{3EA2A2C6-8A4A-4D8E-AA94-58E95DA99D1D}"/>
          </ac:spMkLst>
        </pc:spChg>
        <pc:spChg chg="mod">
          <ac:chgData name="박남규" userId="4a308427-2e3c-41cc-9272-d0a106e2e46b" providerId="ADAL" clId="{E6682CC0-9BE9-44C5-95CE-838A5C8501A4}" dt="2021-08-06T05:59:20.225" v="1251" actId="165"/>
          <ac:spMkLst>
            <pc:docMk/>
            <pc:sldMk cId="546075290" sldId="2955"/>
            <ac:spMk id="104" creationId="{6B5C4A94-B434-468F-A583-BD27FDE044F4}"/>
          </ac:spMkLst>
        </pc:spChg>
        <pc:spChg chg="mod topLvl">
          <ac:chgData name="박남규" userId="4a308427-2e3c-41cc-9272-d0a106e2e46b" providerId="ADAL" clId="{E6682CC0-9BE9-44C5-95CE-838A5C8501A4}" dt="2021-08-06T06:19:32.219" v="1553" actId="165"/>
          <ac:spMkLst>
            <pc:docMk/>
            <pc:sldMk cId="546075290" sldId="2955"/>
            <ac:spMk id="106" creationId="{00CE6C3B-7681-4DD9-AE11-DF537CED856A}"/>
          </ac:spMkLst>
        </pc:spChg>
        <pc:spChg chg="mod topLvl">
          <ac:chgData name="박남규" userId="4a308427-2e3c-41cc-9272-d0a106e2e46b" providerId="ADAL" clId="{E6682CC0-9BE9-44C5-95CE-838A5C8501A4}" dt="2021-08-06T06:19:32.219" v="1553" actId="165"/>
          <ac:spMkLst>
            <pc:docMk/>
            <pc:sldMk cId="546075290" sldId="2955"/>
            <ac:spMk id="107" creationId="{2C164588-0F2D-4E2A-B416-A759D27CDA7B}"/>
          </ac:spMkLst>
        </pc:spChg>
        <pc:spChg chg="mod topLvl">
          <ac:chgData name="박남규" userId="4a308427-2e3c-41cc-9272-d0a106e2e46b" providerId="ADAL" clId="{E6682CC0-9BE9-44C5-95CE-838A5C8501A4}" dt="2021-08-06T06:19:32.219" v="1553" actId="165"/>
          <ac:spMkLst>
            <pc:docMk/>
            <pc:sldMk cId="546075290" sldId="2955"/>
            <ac:spMk id="108" creationId="{47C66E2E-8536-4CDE-80C7-6ECB0364E8D8}"/>
          </ac:spMkLst>
        </pc:spChg>
        <pc:spChg chg="add del mod topLvl">
          <ac:chgData name="박남규" userId="4a308427-2e3c-41cc-9272-d0a106e2e46b" providerId="ADAL" clId="{E6682CC0-9BE9-44C5-95CE-838A5C8501A4}" dt="2021-08-06T06:27:14.619" v="1626" actId="478"/>
          <ac:spMkLst>
            <pc:docMk/>
            <pc:sldMk cId="546075290" sldId="2955"/>
            <ac:spMk id="109" creationId="{6C1113BE-A821-445C-AE52-79B064062DA3}"/>
          </ac:spMkLst>
        </pc:spChg>
        <pc:spChg chg="add del mod topLvl">
          <ac:chgData name="박남규" userId="4a308427-2e3c-41cc-9272-d0a106e2e46b" providerId="ADAL" clId="{E6682CC0-9BE9-44C5-95CE-838A5C8501A4}" dt="2021-08-06T06:30:05.953" v="1654" actId="164"/>
          <ac:spMkLst>
            <pc:docMk/>
            <pc:sldMk cId="546075290" sldId="2955"/>
            <ac:spMk id="110" creationId="{B9158C04-F53C-4D49-A913-4C1C0BDAE4E2}"/>
          </ac:spMkLst>
        </pc:spChg>
        <pc:spChg chg="add del mod topLvl">
          <ac:chgData name="박남규" userId="4a308427-2e3c-41cc-9272-d0a106e2e46b" providerId="ADAL" clId="{E6682CC0-9BE9-44C5-95CE-838A5C8501A4}" dt="2021-08-06T06:27:16.298" v="1627" actId="478"/>
          <ac:spMkLst>
            <pc:docMk/>
            <pc:sldMk cId="546075290" sldId="2955"/>
            <ac:spMk id="111" creationId="{821203AF-51E4-4C34-94AE-FF28DB07B66C}"/>
          </ac:spMkLst>
        </pc:spChg>
        <pc:spChg chg="mod topLvl">
          <ac:chgData name="박남규" userId="4a308427-2e3c-41cc-9272-d0a106e2e46b" providerId="ADAL" clId="{E6682CC0-9BE9-44C5-95CE-838A5C8501A4}" dt="2021-08-06T06:28:01.660" v="1636" actId="13822"/>
          <ac:spMkLst>
            <pc:docMk/>
            <pc:sldMk cId="546075290" sldId="2955"/>
            <ac:spMk id="112" creationId="{34578AA8-722B-47E2-8A85-75D78B8927A0}"/>
          </ac:spMkLst>
        </pc:spChg>
        <pc:spChg chg="add del mod topLvl">
          <ac:chgData name="박남규" userId="4a308427-2e3c-41cc-9272-d0a106e2e46b" providerId="ADAL" clId="{E6682CC0-9BE9-44C5-95CE-838A5C8501A4}" dt="2021-08-06T06:27:20.042" v="1629" actId="478"/>
          <ac:spMkLst>
            <pc:docMk/>
            <pc:sldMk cId="546075290" sldId="2955"/>
            <ac:spMk id="113" creationId="{B1F13A78-1FF2-41E3-9D79-3E0E5B1B6A04}"/>
          </ac:spMkLst>
        </pc:spChg>
        <pc:spChg chg="add del mod topLvl">
          <ac:chgData name="박남규" userId="4a308427-2e3c-41cc-9272-d0a106e2e46b" providerId="ADAL" clId="{E6682CC0-9BE9-44C5-95CE-838A5C8501A4}" dt="2021-08-06T06:19:32.219" v="1553" actId="165"/>
          <ac:spMkLst>
            <pc:docMk/>
            <pc:sldMk cId="546075290" sldId="2955"/>
            <ac:spMk id="117" creationId="{765B6F74-A5D0-440A-AA79-9689FCCEEC98}"/>
          </ac:spMkLst>
        </pc:spChg>
        <pc:spChg chg="mod topLvl">
          <ac:chgData name="박남규" userId="4a308427-2e3c-41cc-9272-d0a106e2e46b" providerId="ADAL" clId="{E6682CC0-9BE9-44C5-95CE-838A5C8501A4}" dt="2021-08-06T06:28:01.660" v="1636" actId="13822"/>
          <ac:spMkLst>
            <pc:docMk/>
            <pc:sldMk cId="546075290" sldId="2955"/>
            <ac:spMk id="119" creationId="{4277BAD5-7425-414D-80F1-EBE7CF578774}"/>
          </ac:spMkLst>
        </pc:spChg>
        <pc:spChg chg="add del mod topLvl">
          <ac:chgData name="박남규" userId="4a308427-2e3c-41cc-9272-d0a106e2e46b" providerId="ADAL" clId="{E6682CC0-9BE9-44C5-95CE-838A5C8501A4}" dt="2021-08-06T06:27:18.393" v="1628" actId="478"/>
          <ac:spMkLst>
            <pc:docMk/>
            <pc:sldMk cId="546075290" sldId="2955"/>
            <ac:spMk id="121" creationId="{AF4CAC78-331A-4EC7-A13E-0A0F9EC37993}"/>
          </ac:spMkLst>
        </pc:spChg>
        <pc:spChg chg="mod topLvl">
          <ac:chgData name="박남규" userId="4a308427-2e3c-41cc-9272-d0a106e2e46b" providerId="ADAL" clId="{E6682CC0-9BE9-44C5-95CE-838A5C8501A4}" dt="2021-08-06T06:19:32.219" v="1553" actId="165"/>
          <ac:spMkLst>
            <pc:docMk/>
            <pc:sldMk cId="546075290" sldId="2955"/>
            <ac:spMk id="123" creationId="{C81B0CC3-805F-457B-8075-61BD3A5351D6}"/>
          </ac:spMkLst>
        </pc:spChg>
        <pc:spChg chg="mod topLvl">
          <ac:chgData name="박남규" userId="4a308427-2e3c-41cc-9272-d0a106e2e46b" providerId="ADAL" clId="{E6682CC0-9BE9-44C5-95CE-838A5C8501A4}" dt="2021-08-06T06:19:32.219" v="1553" actId="165"/>
          <ac:spMkLst>
            <pc:docMk/>
            <pc:sldMk cId="546075290" sldId="2955"/>
            <ac:spMk id="124" creationId="{97593A4D-BE6E-4681-AEDF-645E063509D8}"/>
          </ac:spMkLst>
        </pc:spChg>
        <pc:spChg chg="mod">
          <ac:chgData name="박남규" userId="4a308427-2e3c-41cc-9272-d0a106e2e46b" providerId="ADAL" clId="{E6682CC0-9BE9-44C5-95CE-838A5C8501A4}" dt="2021-08-06T05:54:43.189" v="1211"/>
          <ac:spMkLst>
            <pc:docMk/>
            <pc:sldMk cId="546075290" sldId="2955"/>
            <ac:spMk id="128" creationId="{19480B28-D46A-42E4-BF50-882AC7CB1854}"/>
          </ac:spMkLst>
        </pc:spChg>
        <pc:spChg chg="mod">
          <ac:chgData name="박남규" userId="4a308427-2e3c-41cc-9272-d0a106e2e46b" providerId="ADAL" clId="{E6682CC0-9BE9-44C5-95CE-838A5C8501A4}" dt="2021-08-06T05:59:26.763" v="1252"/>
          <ac:spMkLst>
            <pc:docMk/>
            <pc:sldMk cId="546075290" sldId="2955"/>
            <ac:spMk id="134" creationId="{2BC80478-EDC0-4D91-A11B-506DC6A486E8}"/>
          </ac:spMkLst>
        </pc:spChg>
        <pc:spChg chg="mod">
          <ac:chgData name="박남규" userId="4a308427-2e3c-41cc-9272-d0a106e2e46b" providerId="ADAL" clId="{E6682CC0-9BE9-44C5-95CE-838A5C8501A4}" dt="2021-08-06T05:59:26.763" v="1252"/>
          <ac:spMkLst>
            <pc:docMk/>
            <pc:sldMk cId="546075290" sldId="2955"/>
            <ac:spMk id="135" creationId="{3D2DD5D6-3B6E-48AB-84D0-2E09087FBF97}"/>
          </ac:spMkLst>
        </pc:spChg>
        <pc:spChg chg="add mod">
          <ac:chgData name="박남규" userId="4a308427-2e3c-41cc-9272-d0a106e2e46b" providerId="ADAL" clId="{E6682CC0-9BE9-44C5-95CE-838A5C8501A4}" dt="2021-08-06T06:07:47.751" v="1341" actId="571"/>
          <ac:spMkLst>
            <pc:docMk/>
            <pc:sldMk cId="546075290" sldId="2955"/>
            <ac:spMk id="137" creationId="{A60A6186-8337-4BC0-B1DB-53F50C78B434}"/>
          </ac:spMkLst>
        </pc:spChg>
        <pc:spChg chg="mod">
          <ac:chgData name="박남규" userId="4a308427-2e3c-41cc-9272-d0a106e2e46b" providerId="ADAL" clId="{E6682CC0-9BE9-44C5-95CE-838A5C8501A4}" dt="2021-08-06T06:09:40.724" v="1407" actId="571"/>
          <ac:spMkLst>
            <pc:docMk/>
            <pc:sldMk cId="546075290" sldId="2955"/>
            <ac:spMk id="141" creationId="{A574CB59-904D-44BB-AF7A-49A68F5C8A15}"/>
          </ac:spMkLst>
        </pc:spChg>
        <pc:spChg chg="mod">
          <ac:chgData name="박남규" userId="4a308427-2e3c-41cc-9272-d0a106e2e46b" providerId="ADAL" clId="{E6682CC0-9BE9-44C5-95CE-838A5C8501A4}" dt="2021-08-06T06:09:40.724" v="1407" actId="571"/>
          <ac:spMkLst>
            <pc:docMk/>
            <pc:sldMk cId="546075290" sldId="2955"/>
            <ac:spMk id="142" creationId="{C0E4E275-6BA9-4AB0-81F6-0E52D4A1F44A}"/>
          </ac:spMkLst>
        </pc:spChg>
        <pc:spChg chg="mod">
          <ac:chgData name="박남규" userId="4a308427-2e3c-41cc-9272-d0a106e2e46b" providerId="ADAL" clId="{E6682CC0-9BE9-44C5-95CE-838A5C8501A4}" dt="2021-08-06T06:09:40.724" v="1407" actId="571"/>
          <ac:spMkLst>
            <pc:docMk/>
            <pc:sldMk cId="546075290" sldId="2955"/>
            <ac:spMk id="143" creationId="{23F5986A-725F-460E-AD7B-0FF210446F4F}"/>
          </ac:spMkLst>
        </pc:spChg>
        <pc:spChg chg="mod topLvl">
          <ac:chgData name="박남규" userId="4a308427-2e3c-41cc-9272-d0a106e2e46b" providerId="ADAL" clId="{E6682CC0-9BE9-44C5-95CE-838A5C8501A4}" dt="2021-08-06T06:21:01.768" v="1566" actId="12788"/>
          <ac:spMkLst>
            <pc:docMk/>
            <pc:sldMk cId="546075290" sldId="2955"/>
            <ac:spMk id="144" creationId="{95D23EB8-4515-4DEE-BDB2-66EF9EDF815A}"/>
          </ac:spMkLst>
        </pc:spChg>
        <pc:spChg chg="mod topLvl">
          <ac:chgData name="박남규" userId="4a308427-2e3c-41cc-9272-d0a106e2e46b" providerId="ADAL" clId="{E6682CC0-9BE9-44C5-95CE-838A5C8501A4}" dt="2021-08-06T06:21:01.768" v="1566" actId="12788"/>
          <ac:spMkLst>
            <pc:docMk/>
            <pc:sldMk cId="546075290" sldId="2955"/>
            <ac:spMk id="145" creationId="{E020771F-3E22-4BB3-8786-EF203E2E4DFE}"/>
          </ac:spMkLst>
        </pc:spChg>
        <pc:spChg chg="mod">
          <ac:chgData name="박남규" userId="4a308427-2e3c-41cc-9272-d0a106e2e46b" providerId="ADAL" clId="{E6682CC0-9BE9-44C5-95CE-838A5C8501A4}" dt="2021-08-06T06:09:40.724" v="1407" actId="571"/>
          <ac:spMkLst>
            <pc:docMk/>
            <pc:sldMk cId="546075290" sldId="2955"/>
            <ac:spMk id="146" creationId="{E7C66D5F-03B7-4955-B62C-EF669D2D21BA}"/>
          </ac:spMkLst>
        </pc:spChg>
        <pc:spChg chg="mod">
          <ac:chgData name="박남규" userId="4a308427-2e3c-41cc-9272-d0a106e2e46b" providerId="ADAL" clId="{E6682CC0-9BE9-44C5-95CE-838A5C8501A4}" dt="2021-08-06T06:09:40.724" v="1407" actId="571"/>
          <ac:spMkLst>
            <pc:docMk/>
            <pc:sldMk cId="546075290" sldId="2955"/>
            <ac:spMk id="149" creationId="{D6F181DE-18AF-4231-B0D7-C0FD293A4555}"/>
          </ac:spMkLst>
        </pc:spChg>
        <pc:spChg chg="mod">
          <ac:chgData name="박남규" userId="4a308427-2e3c-41cc-9272-d0a106e2e46b" providerId="ADAL" clId="{E6682CC0-9BE9-44C5-95CE-838A5C8501A4}" dt="2021-08-06T06:09:40.724" v="1407" actId="571"/>
          <ac:spMkLst>
            <pc:docMk/>
            <pc:sldMk cId="546075290" sldId="2955"/>
            <ac:spMk id="150" creationId="{D026A8F1-85E3-4461-A88F-F9571EF51373}"/>
          </ac:spMkLst>
        </pc:spChg>
        <pc:spChg chg="mod topLvl">
          <ac:chgData name="박남규" userId="4a308427-2e3c-41cc-9272-d0a106e2e46b" providerId="ADAL" clId="{E6682CC0-9BE9-44C5-95CE-838A5C8501A4}" dt="2021-08-06T06:19:32.219" v="1553" actId="165"/>
          <ac:spMkLst>
            <pc:docMk/>
            <pc:sldMk cId="546075290" sldId="2955"/>
            <ac:spMk id="158" creationId="{ACD64868-B540-4DD8-AD91-35B139DF907D}"/>
          </ac:spMkLst>
        </pc:spChg>
        <pc:spChg chg="mod topLvl">
          <ac:chgData name="박남규" userId="4a308427-2e3c-41cc-9272-d0a106e2e46b" providerId="ADAL" clId="{E6682CC0-9BE9-44C5-95CE-838A5C8501A4}" dt="2021-08-06T06:19:32.219" v="1553" actId="165"/>
          <ac:spMkLst>
            <pc:docMk/>
            <pc:sldMk cId="546075290" sldId="2955"/>
            <ac:spMk id="159" creationId="{E3A232C3-03BF-40F4-B2D2-66EB41A1D1FD}"/>
          </ac:spMkLst>
        </pc:spChg>
        <pc:spChg chg="mod topLvl">
          <ac:chgData name="박남규" userId="4a308427-2e3c-41cc-9272-d0a106e2e46b" providerId="ADAL" clId="{E6682CC0-9BE9-44C5-95CE-838A5C8501A4}" dt="2021-08-06T06:19:32.219" v="1553" actId="165"/>
          <ac:spMkLst>
            <pc:docMk/>
            <pc:sldMk cId="546075290" sldId="2955"/>
            <ac:spMk id="160" creationId="{52E6FAFF-F4A8-4FF3-9092-952592FF9933}"/>
          </ac:spMkLst>
        </pc:spChg>
        <pc:spChg chg="add del mod topLvl">
          <ac:chgData name="박남규" userId="4a308427-2e3c-41cc-9272-d0a106e2e46b" providerId="ADAL" clId="{E6682CC0-9BE9-44C5-95CE-838A5C8501A4}" dt="2021-08-06T06:16:09.901" v="1474" actId="478"/>
          <ac:spMkLst>
            <pc:docMk/>
            <pc:sldMk cId="546075290" sldId="2955"/>
            <ac:spMk id="161" creationId="{C8B12BB6-0734-4FF1-9AD4-DDB5173F919E}"/>
          </ac:spMkLst>
        </pc:spChg>
        <pc:spChg chg="mod topLvl">
          <ac:chgData name="박남규" userId="4a308427-2e3c-41cc-9272-d0a106e2e46b" providerId="ADAL" clId="{E6682CC0-9BE9-44C5-95CE-838A5C8501A4}" dt="2021-08-06T06:19:32.219" v="1553" actId="165"/>
          <ac:spMkLst>
            <pc:docMk/>
            <pc:sldMk cId="546075290" sldId="2955"/>
            <ac:spMk id="163" creationId="{B5D9B803-BD0B-41AC-A227-ED56FF85F47C}"/>
          </ac:spMkLst>
        </pc:spChg>
        <pc:spChg chg="mod">
          <ac:chgData name="박남규" userId="4a308427-2e3c-41cc-9272-d0a106e2e46b" providerId="ADAL" clId="{E6682CC0-9BE9-44C5-95CE-838A5C8501A4}" dt="2021-08-06T06:15:51.445" v="1472" actId="571"/>
          <ac:spMkLst>
            <pc:docMk/>
            <pc:sldMk cId="546075290" sldId="2955"/>
            <ac:spMk id="165" creationId="{2C3915A0-1570-43A8-8020-A87D631C8DE8}"/>
          </ac:spMkLst>
        </pc:spChg>
        <pc:spChg chg="mod">
          <ac:chgData name="박남규" userId="4a308427-2e3c-41cc-9272-d0a106e2e46b" providerId="ADAL" clId="{E6682CC0-9BE9-44C5-95CE-838A5C8501A4}" dt="2021-08-06T06:15:51.445" v="1472" actId="571"/>
          <ac:spMkLst>
            <pc:docMk/>
            <pc:sldMk cId="546075290" sldId="2955"/>
            <ac:spMk id="169" creationId="{63BA7190-4F51-4FFB-9093-C41F05A70F04}"/>
          </ac:spMkLst>
        </pc:spChg>
        <pc:spChg chg="mod">
          <ac:chgData name="박남규" userId="4a308427-2e3c-41cc-9272-d0a106e2e46b" providerId="ADAL" clId="{E6682CC0-9BE9-44C5-95CE-838A5C8501A4}" dt="2021-08-06T06:15:51.445" v="1472" actId="571"/>
          <ac:spMkLst>
            <pc:docMk/>
            <pc:sldMk cId="546075290" sldId="2955"/>
            <ac:spMk id="170" creationId="{A22D3D6F-97CA-4135-AE23-19E111F70012}"/>
          </ac:spMkLst>
        </pc:spChg>
        <pc:spChg chg="mod">
          <ac:chgData name="박남규" userId="4a308427-2e3c-41cc-9272-d0a106e2e46b" providerId="ADAL" clId="{E6682CC0-9BE9-44C5-95CE-838A5C8501A4}" dt="2021-08-06T06:15:51.445" v="1472" actId="571"/>
          <ac:spMkLst>
            <pc:docMk/>
            <pc:sldMk cId="546075290" sldId="2955"/>
            <ac:spMk id="171" creationId="{C23DBB02-7351-4B29-9FCC-D9499D3D4D15}"/>
          </ac:spMkLst>
        </pc:spChg>
        <pc:spChg chg="mod">
          <ac:chgData name="박남규" userId="4a308427-2e3c-41cc-9272-d0a106e2e46b" providerId="ADAL" clId="{E6682CC0-9BE9-44C5-95CE-838A5C8501A4}" dt="2021-08-06T06:15:51.445" v="1472" actId="571"/>
          <ac:spMkLst>
            <pc:docMk/>
            <pc:sldMk cId="546075290" sldId="2955"/>
            <ac:spMk id="175" creationId="{D0F85124-2B6A-4584-987F-77C2FC22EFA9}"/>
          </ac:spMkLst>
        </pc:spChg>
        <pc:spChg chg="mod">
          <ac:chgData name="박남규" userId="4a308427-2e3c-41cc-9272-d0a106e2e46b" providerId="ADAL" clId="{E6682CC0-9BE9-44C5-95CE-838A5C8501A4}" dt="2021-08-06T06:15:51.445" v="1472" actId="571"/>
          <ac:spMkLst>
            <pc:docMk/>
            <pc:sldMk cId="546075290" sldId="2955"/>
            <ac:spMk id="176" creationId="{B11A3C67-6312-4EBD-B198-6256D5005693}"/>
          </ac:spMkLst>
        </pc:spChg>
        <pc:spChg chg="mod">
          <ac:chgData name="박남규" userId="4a308427-2e3c-41cc-9272-d0a106e2e46b" providerId="ADAL" clId="{E6682CC0-9BE9-44C5-95CE-838A5C8501A4}" dt="2021-08-06T06:15:51.445" v="1472" actId="571"/>
          <ac:spMkLst>
            <pc:docMk/>
            <pc:sldMk cId="546075290" sldId="2955"/>
            <ac:spMk id="177" creationId="{4B4051EA-BD97-4A3C-ADF8-EB7D2160C1FB}"/>
          </ac:spMkLst>
        </pc:spChg>
        <pc:spChg chg="mod">
          <ac:chgData name="박남규" userId="4a308427-2e3c-41cc-9272-d0a106e2e46b" providerId="ADAL" clId="{E6682CC0-9BE9-44C5-95CE-838A5C8501A4}" dt="2021-08-06T06:15:51.445" v="1472" actId="571"/>
          <ac:spMkLst>
            <pc:docMk/>
            <pc:sldMk cId="546075290" sldId="2955"/>
            <ac:spMk id="178" creationId="{3D0F8E85-8C23-41FE-951B-1EA6878F613F}"/>
          </ac:spMkLst>
        </pc:spChg>
        <pc:spChg chg="mod">
          <ac:chgData name="박남규" userId="4a308427-2e3c-41cc-9272-d0a106e2e46b" providerId="ADAL" clId="{E6682CC0-9BE9-44C5-95CE-838A5C8501A4}" dt="2021-08-06T06:15:51.445" v="1472" actId="571"/>
          <ac:spMkLst>
            <pc:docMk/>
            <pc:sldMk cId="546075290" sldId="2955"/>
            <ac:spMk id="182" creationId="{8240A40F-D3D6-4525-8D38-F3E7FF6CA65F}"/>
          </ac:spMkLst>
        </pc:spChg>
        <pc:spChg chg="mod">
          <ac:chgData name="박남규" userId="4a308427-2e3c-41cc-9272-d0a106e2e46b" providerId="ADAL" clId="{E6682CC0-9BE9-44C5-95CE-838A5C8501A4}" dt="2021-08-06T06:15:51.445" v="1472" actId="571"/>
          <ac:spMkLst>
            <pc:docMk/>
            <pc:sldMk cId="546075290" sldId="2955"/>
            <ac:spMk id="183" creationId="{98F7F7C3-C28B-4988-B52E-998BDE02F220}"/>
          </ac:spMkLst>
        </pc:spChg>
        <pc:spChg chg="mod">
          <ac:chgData name="박남규" userId="4a308427-2e3c-41cc-9272-d0a106e2e46b" providerId="ADAL" clId="{E6682CC0-9BE9-44C5-95CE-838A5C8501A4}" dt="2021-08-06T06:15:51.445" v="1472" actId="571"/>
          <ac:spMkLst>
            <pc:docMk/>
            <pc:sldMk cId="546075290" sldId="2955"/>
            <ac:spMk id="184" creationId="{66D24560-2346-40C0-91B8-702F7B2C1511}"/>
          </ac:spMkLst>
        </pc:spChg>
        <pc:spChg chg="mod">
          <ac:chgData name="박남규" userId="4a308427-2e3c-41cc-9272-d0a106e2e46b" providerId="ADAL" clId="{E6682CC0-9BE9-44C5-95CE-838A5C8501A4}" dt="2021-08-06T06:15:51.445" v="1472" actId="571"/>
          <ac:spMkLst>
            <pc:docMk/>
            <pc:sldMk cId="546075290" sldId="2955"/>
            <ac:spMk id="185" creationId="{11A368F9-B8CF-44F5-801C-CA2ADE6331CE}"/>
          </ac:spMkLst>
        </pc:spChg>
        <pc:spChg chg="mod">
          <ac:chgData name="박남규" userId="4a308427-2e3c-41cc-9272-d0a106e2e46b" providerId="ADAL" clId="{E6682CC0-9BE9-44C5-95CE-838A5C8501A4}" dt="2021-08-06T06:15:51.445" v="1472" actId="571"/>
          <ac:spMkLst>
            <pc:docMk/>
            <pc:sldMk cId="546075290" sldId="2955"/>
            <ac:spMk id="189" creationId="{215FC26F-DA81-4035-8319-E4E4CF673FDD}"/>
          </ac:spMkLst>
        </pc:spChg>
        <pc:spChg chg="mod">
          <ac:chgData name="박남규" userId="4a308427-2e3c-41cc-9272-d0a106e2e46b" providerId="ADAL" clId="{E6682CC0-9BE9-44C5-95CE-838A5C8501A4}" dt="2021-08-06T06:15:51.445" v="1472" actId="571"/>
          <ac:spMkLst>
            <pc:docMk/>
            <pc:sldMk cId="546075290" sldId="2955"/>
            <ac:spMk id="190" creationId="{28105CB1-2170-4359-8767-FBBEE69D4B97}"/>
          </ac:spMkLst>
        </pc:spChg>
        <pc:spChg chg="mod">
          <ac:chgData name="박남규" userId="4a308427-2e3c-41cc-9272-d0a106e2e46b" providerId="ADAL" clId="{E6682CC0-9BE9-44C5-95CE-838A5C8501A4}" dt="2021-08-06T06:15:51.445" v="1472" actId="571"/>
          <ac:spMkLst>
            <pc:docMk/>
            <pc:sldMk cId="546075290" sldId="2955"/>
            <ac:spMk id="194" creationId="{91EA7889-6D07-4697-A9CF-5DA05D165795}"/>
          </ac:spMkLst>
        </pc:spChg>
        <pc:spChg chg="mod">
          <ac:chgData name="박남규" userId="4a308427-2e3c-41cc-9272-d0a106e2e46b" providerId="ADAL" clId="{E6682CC0-9BE9-44C5-95CE-838A5C8501A4}" dt="2021-08-06T06:15:51.445" v="1472" actId="571"/>
          <ac:spMkLst>
            <pc:docMk/>
            <pc:sldMk cId="546075290" sldId="2955"/>
            <ac:spMk id="195" creationId="{0B366DFA-596E-4536-AC19-878808ADCF11}"/>
          </ac:spMkLst>
        </pc:spChg>
        <pc:spChg chg="mod">
          <ac:chgData name="박남규" userId="4a308427-2e3c-41cc-9272-d0a106e2e46b" providerId="ADAL" clId="{E6682CC0-9BE9-44C5-95CE-838A5C8501A4}" dt="2021-08-06T06:15:51.445" v="1472" actId="571"/>
          <ac:spMkLst>
            <pc:docMk/>
            <pc:sldMk cId="546075290" sldId="2955"/>
            <ac:spMk id="198" creationId="{A5E9FA11-E1A3-4CBA-86C1-79F6DF6CD8A1}"/>
          </ac:spMkLst>
        </pc:spChg>
        <pc:spChg chg="add mod">
          <ac:chgData name="박남규" userId="4a308427-2e3c-41cc-9272-d0a106e2e46b" providerId="ADAL" clId="{E6682CC0-9BE9-44C5-95CE-838A5C8501A4}" dt="2021-08-06T06:19:38.563" v="1555" actId="571"/>
          <ac:spMkLst>
            <pc:docMk/>
            <pc:sldMk cId="546075290" sldId="2955"/>
            <ac:spMk id="206" creationId="{F15FC1C7-BCE4-49E4-8EE3-8B02B4EED3C8}"/>
          </ac:spMkLst>
        </pc:spChg>
        <pc:grpChg chg="add mod">
          <ac:chgData name="박남규" userId="4a308427-2e3c-41cc-9272-d0a106e2e46b" providerId="ADAL" clId="{E6682CC0-9BE9-44C5-95CE-838A5C8501A4}" dt="2021-08-06T05:58:18.845" v="1239" actId="164"/>
          <ac:grpSpMkLst>
            <pc:docMk/>
            <pc:sldMk cId="546075290" sldId="2955"/>
            <ac:grpSpMk id="3" creationId="{4AB8314F-3918-4F9F-B512-778C5D37FF3B}"/>
          </ac:grpSpMkLst>
        </pc:grpChg>
        <pc:grpChg chg="del">
          <ac:chgData name="박남규" userId="4a308427-2e3c-41cc-9272-d0a106e2e46b" providerId="ADAL" clId="{E6682CC0-9BE9-44C5-95CE-838A5C8501A4}" dt="2021-08-06T05:58:34.219" v="1242" actId="165"/>
          <ac:grpSpMkLst>
            <pc:docMk/>
            <pc:sldMk cId="546075290" sldId="2955"/>
            <ac:grpSpMk id="5" creationId="{73239B5D-65C5-42A2-B8BF-447008873FAA}"/>
          </ac:grpSpMkLst>
        </pc:grpChg>
        <pc:grpChg chg="del">
          <ac:chgData name="박남규" userId="4a308427-2e3c-41cc-9272-d0a106e2e46b" providerId="ADAL" clId="{E6682CC0-9BE9-44C5-95CE-838A5C8501A4}" dt="2021-08-06T05:58:34.219" v="1242" actId="165"/>
          <ac:grpSpMkLst>
            <pc:docMk/>
            <pc:sldMk cId="546075290" sldId="2955"/>
            <ac:grpSpMk id="6" creationId="{D819E2A1-2203-4540-B0A5-3DE5C203E3CD}"/>
          </ac:grpSpMkLst>
        </pc:grpChg>
        <pc:grpChg chg="del">
          <ac:chgData name="박남규" userId="4a308427-2e3c-41cc-9272-d0a106e2e46b" providerId="ADAL" clId="{E6682CC0-9BE9-44C5-95CE-838A5C8501A4}" dt="2021-08-06T05:58:34.219" v="1242" actId="165"/>
          <ac:grpSpMkLst>
            <pc:docMk/>
            <pc:sldMk cId="546075290" sldId="2955"/>
            <ac:grpSpMk id="7" creationId="{F23D2609-D83A-49D4-BB02-4AD8318A1F31}"/>
          </ac:grpSpMkLst>
        </pc:grpChg>
        <pc:grpChg chg="del">
          <ac:chgData name="박남규" userId="4a308427-2e3c-41cc-9272-d0a106e2e46b" providerId="ADAL" clId="{E6682CC0-9BE9-44C5-95CE-838A5C8501A4}" dt="2021-08-06T05:58:34.219" v="1242" actId="165"/>
          <ac:grpSpMkLst>
            <pc:docMk/>
            <pc:sldMk cId="546075290" sldId="2955"/>
            <ac:grpSpMk id="8" creationId="{D131D787-817D-4557-9CFD-1C5EC5F0AFB0}"/>
          </ac:grpSpMkLst>
        </pc:grpChg>
        <pc:grpChg chg="del">
          <ac:chgData name="박남규" userId="4a308427-2e3c-41cc-9272-d0a106e2e46b" providerId="ADAL" clId="{E6682CC0-9BE9-44C5-95CE-838A5C8501A4}" dt="2021-08-06T05:58:34.219" v="1242" actId="165"/>
          <ac:grpSpMkLst>
            <pc:docMk/>
            <pc:sldMk cId="546075290" sldId="2955"/>
            <ac:grpSpMk id="9" creationId="{8982D9F0-2A9A-4924-85B7-09FC91263137}"/>
          </ac:grpSpMkLst>
        </pc:grpChg>
        <pc:grpChg chg="del">
          <ac:chgData name="박남규" userId="4a308427-2e3c-41cc-9272-d0a106e2e46b" providerId="ADAL" clId="{E6682CC0-9BE9-44C5-95CE-838A5C8501A4}" dt="2021-08-06T05:58:34.219" v="1242" actId="165"/>
          <ac:grpSpMkLst>
            <pc:docMk/>
            <pc:sldMk cId="546075290" sldId="2955"/>
            <ac:grpSpMk id="10" creationId="{E466B37C-64A7-4136-A20F-6D3054AC61BD}"/>
          </ac:grpSpMkLst>
        </pc:grpChg>
        <pc:grpChg chg="add del mod topLvl">
          <ac:chgData name="박남규" userId="4a308427-2e3c-41cc-9272-d0a106e2e46b" providerId="ADAL" clId="{E6682CC0-9BE9-44C5-95CE-838A5C8501A4}" dt="2021-08-06T06:17:02.374" v="1501" actId="165"/>
          <ac:grpSpMkLst>
            <pc:docMk/>
            <pc:sldMk cId="546075290" sldId="2955"/>
            <ac:grpSpMk id="11" creationId="{E89C8EDB-19E8-4045-9962-8601C707E137}"/>
          </ac:grpSpMkLst>
        </pc:grpChg>
        <pc:grpChg chg="add del mod">
          <ac:chgData name="박남규" userId="4a308427-2e3c-41cc-9272-d0a106e2e46b" providerId="ADAL" clId="{E6682CC0-9BE9-44C5-95CE-838A5C8501A4}" dt="2021-08-06T05:59:20.225" v="1251" actId="165"/>
          <ac:grpSpMkLst>
            <pc:docMk/>
            <pc:sldMk cId="546075290" sldId="2955"/>
            <ac:grpSpMk id="12" creationId="{A293B2B1-082B-4103-A171-B16124C249B1}"/>
          </ac:grpSpMkLst>
        </pc:grpChg>
        <pc:grpChg chg="add del mod">
          <ac:chgData name="박남규" userId="4a308427-2e3c-41cc-9272-d0a106e2e46b" providerId="ADAL" clId="{E6682CC0-9BE9-44C5-95CE-838A5C8501A4}" dt="2021-08-06T06:02:07.327" v="1275" actId="165"/>
          <ac:grpSpMkLst>
            <pc:docMk/>
            <pc:sldMk cId="546075290" sldId="2955"/>
            <ac:grpSpMk id="15" creationId="{5EC2C598-A1BF-4525-BF3F-EA7488DD83BF}"/>
          </ac:grpSpMkLst>
        </pc:grpChg>
        <pc:grpChg chg="add del mod">
          <ac:chgData name="박남규" userId="4a308427-2e3c-41cc-9272-d0a106e2e46b" providerId="ADAL" clId="{E6682CC0-9BE9-44C5-95CE-838A5C8501A4}" dt="2021-08-06T06:03:23.641" v="1282" actId="165"/>
          <ac:grpSpMkLst>
            <pc:docMk/>
            <pc:sldMk cId="546075290" sldId="2955"/>
            <ac:grpSpMk id="16" creationId="{B4514B05-B962-465E-AA27-8D013C05F0E2}"/>
          </ac:grpSpMkLst>
        </pc:grpChg>
        <pc:grpChg chg="add del mod">
          <ac:chgData name="박남규" userId="4a308427-2e3c-41cc-9272-d0a106e2e46b" providerId="ADAL" clId="{E6682CC0-9BE9-44C5-95CE-838A5C8501A4}" dt="2021-08-06T06:03:23.641" v="1282" actId="165"/>
          <ac:grpSpMkLst>
            <pc:docMk/>
            <pc:sldMk cId="546075290" sldId="2955"/>
            <ac:grpSpMk id="17" creationId="{88E4FF5B-F14B-4032-838B-E8BC652AE5AE}"/>
          </ac:grpSpMkLst>
        </pc:grpChg>
        <pc:grpChg chg="add mod topLvl">
          <ac:chgData name="박남규" userId="4a308427-2e3c-41cc-9272-d0a106e2e46b" providerId="ADAL" clId="{E6682CC0-9BE9-44C5-95CE-838A5C8501A4}" dt="2021-08-06T06:19:32.219" v="1553" actId="165"/>
          <ac:grpSpMkLst>
            <pc:docMk/>
            <pc:sldMk cId="546075290" sldId="2955"/>
            <ac:grpSpMk id="18" creationId="{41060BF1-B3A9-4335-AC89-381FABF1E33E}"/>
          </ac:grpSpMkLst>
        </pc:grpChg>
        <pc:grpChg chg="add mod topLvl">
          <ac:chgData name="박남규" userId="4a308427-2e3c-41cc-9272-d0a106e2e46b" providerId="ADAL" clId="{E6682CC0-9BE9-44C5-95CE-838A5C8501A4}" dt="2021-08-06T06:19:32.219" v="1553" actId="165"/>
          <ac:grpSpMkLst>
            <pc:docMk/>
            <pc:sldMk cId="546075290" sldId="2955"/>
            <ac:grpSpMk id="19" creationId="{9634DF3D-71A6-4D21-BDB7-51A2E68D0CFE}"/>
          </ac:grpSpMkLst>
        </pc:grpChg>
        <pc:grpChg chg="add mod topLvl">
          <ac:chgData name="박남규" userId="4a308427-2e3c-41cc-9272-d0a106e2e46b" providerId="ADAL" clId="{E6682CC0-9BE9-44C5-95CE-838A5C8501A4}" dt="2021-08-06T06:19:32.219" v="1553" actId="165"/>
          <ac:grpSpMkLst>
            <pc:docMk/>
            <pc:sldMk cId="546075290" sldId="2955"/>
            <ac:grpSpMk id="20" creationId="{03B7123C-0050-4A5A-9DDA-A8160294E957}"/>
          </ac:grpSpMkLst>
        </pc:grpChg>
        <pc:grpChg chg="add mod topLvl">
          <ac:chgData name="박남규" userId="4a308427-2e3c-41cc-9272-d0a106e2e46b" providerId="ADAL" clId="{E6682CC0-9BE9-44C5-95CE-838A5C8501A4}" dt="2021-08-06T06:19:32.219" v="1553" actId="165"/>
          <ac:grpSpMkLst>
            <pc:docMk/>
            <pc:sldMk cId="546075290" sldId="2955"/>
            <ac:grpSpMk id="21" creationId="{BC6F1B9E-B140-4CED-B7DB-CAC2E70EC3EF}"/>
          </ac:grpSpMkLst>
        </pc:grpChg>
        <pc:grpChg chg="add mod topLvl">
          <ac:chgData name="박남규" userId="4a308427-2e3c-41cc-9272-d0a106e2e46b" providerId="ADAL" clId="{E6682CC0-9BE9-44C5-95CE-838A5C8501A4}" dt="2021-08-06T06:19:32.219" v="1553" actId="165"/>
          <ac:grpSpMkLst>
            <pc:docMk/>
            <pc:sldMk cId="546075290" sldId="2955"/>
            <ac:grpSpMk id="22" creationId="{3FAB24E8-9C26-4C99-A26B-E46369619E92}"/>
          </ac:grpSpMkLst>
        </pc:grpChg>
        <pc:grpChg chg="add del mod">
          <ac:chgData name="박남규" userId="4a308427-2e3c-41cc-9272-d0a106e2e46b" providerId="ADAL" clId="{E6682CC0-9BE9-44C5-95CE-838A5C8501A4}" dt="2021-08-06T06:19:32.219" v="1553" actId="165"/>
          <ac:grpSpMkLst>
            <pc:docMk/>
            <pc:sldMk cId="546075290" sldId="2955"/>
            <ac:grpSpMk id="23" creationId="{C40AA38A-0C0A-49DE-BB55-E933482ECBB9}"/>
          </ac:grpSpMkLst>
        </pc:grpChg>
        <pc:grpChg chg="add del mod">
          <ac:chgData name="박남규" userId="4a308427-2e3c-41cc-9272-d0a106e2e46b" providerId="ADAL" clId="{E6682CC0-9BE9-44C5-95CE-838A5C8501A4}" dt="2021-08-06T06:19:32.219" v="1553" actId="165"/>
          <ac:grpSpMkLst>
            <pc:docMk/>
            <pc:sldMk cId="546075290" sldId="2955"/>
            <ac:grpSpMk id="24" creationId="{DFC0E200-8C59-4C35-A2DA-FC9F150E896F}"/>
          </ac:grpSpMkLst>
        </pc:grpChg>
        <pc:grpChg chg="add del mod">
          <ac:chgData name="박남규" userId="4a308427-2e3c-41cc-9272-d0a106e2e46b" providerId="ADAL" clId="{E6682CC0-9BE9-44C5-95CE-838A5C8501A4}" dt="2021-08-06T06:19:32.219" v="1553" actId="165"/>
          <ac:grpSpMkLst>
            <pc:docMk/>
            <pc:sldMk cId="546075290" sldId="2955"/>
            <ac:grpSpMk id="25" creationId="{8D8DF4DE-962C-47E3-9530-6DF55104716D}"/>
          </ac:grpSpMkLst>
        </pc:grpChg>
        <pc:grpChg chg="add del mod">
          <ac:chgData name="박남규" userId="4a308427-2e3c-41cc-9272-d0a106e2e46b" providerId="ADAL" clId="{E6682CC0-9BE9-44C5-95CE-838A5C8501A4}" dt="2021-08-06T06:19:32.219" v="1553" actId="165"/>
          <ac:grpSpMkLst>
            <pc:docMk/>
            <pc:sldMk cId="546075290" sldId="2955"/>
            <ac:grpSpMk id="26" creationId="{BBFC1886-636F-4283-9C02-C5F18787D471}"/>
          </ac:grpSpMkLst>
        </pc:grpChg>
        <pc:grpChg chg="add del mod">
          <ac:chgData name="박남규" userId="4a308427-2e3c-41cc-9272-d0a106e2e46b" providerId="ADAL" clId="{E6682CC0-9BE9-44C5-95CE-838A5C8501A4}" dt="2021-08-06T06:19:32.219" v="1553" actId="165"/>
          <ac:grpSpMkLst>
            <pc:docMk/>
            <pc:sldMk cId="546075290" sldId="2955"/>
            <ac:grpSpMk id="27" creationId="{D6271983-4852-43B1-AB13-6D6FE039756D}"/>
          </ac:grpSpMkLst>
        </pc:grpChg>
        <pc:grpChg chg="add del mod">
          <ac:chgData name="박남규" userId="4a308427-2e3c-41cc-9272-d0a106e2e46b" providerId="ADAL" clId="{E6682CC0-9BE9-44C5-95CE-838A5C8501A4}" dt="2021-08-06T06:19:32.219" v="1553" actId="165"/>
          <ac:grpSpMkLst>
            <pc:docMk/>
            <pc:sldMk cId="546075290" sldId="2955"/>
            <ac:grpSpMk id="28" creationId="{1EE94375-C5A0-457E-8798-23A74D062980}"/>
          </ac:grpSpMkLst>
        </pc:grpChg>
        <pc:grpChg chg="add del mod topLvl">
          <ac:chgData name="박남규" userId="4a308427-2e3c-41cc-9272-d0a106e2e46b" providerId="ADAL" clId="{E6682CC0-9BE9-44C5-95CE-838A5C8501A4}" dt="2021-08-06T06:16:39.509" v="1498" actId="21"/>
          <ac:grpSpMkLst>
            <pc:docMk/>
            <pc:sldMk cId="546075290" sldId="2955"/>
            <ac:grpSpMk id="29" creationId="{EAA5B943-0BB3-442D-AC8A-93FAE2A29454}"/>
          </ac:grpSpMkLst>
        </pc:grpChg>
        <pc:grpChg chg="add del mod">
          <ac:chgData name="박남규" userId="4a308427-2e3c-41cc-9272-d0a106e2e46b" providerId="ADAL" clId="{E6682CC0-9BE9-44C5-95CE-838A5C8501A4}" dt="2021-08-06T06:16:09.901" v="1474" actId="478"/>
          <ac:grpSpMkLst>
            <pc:docMk/>
            <pc:sldMk cId="546075290" sldId="2955"/>
            <ac:grpSpMk id="30" creationId="{C4CDAEB3-E05F-459F-A1E7-848D6DDC6D19}"/>
          </ac:grpSpMkLst>
        </pc:grpChg>
        <pc:grpChg chg="add del mod">
          <ac:chgData name="박남규" userId="4a308427-2e3c-41cc-9272-d0a106e2e46b" providerId="ADAL" clId="{E6682CC0-9BE9-44C5-95CE-838A5C8501A4}" dt="2021-08-06T06:29:53.087" v="1651" actId="165"/>
          <ac:grpSpMkLst>
            <pc:docMk/>
            <pc:sldMk cId="546075290" sldId="2955"/>
            <ac:grpSpMk id="43" creationId="{20F56C7B-1186-4ADE-8EE6-44AAA1BAE201}"/>
          </ac:grpSpMkLst>
        </pc:grpChg>
        <pc:grpChg chg="add mod">
          <ac:chgData name="박남규" userId="4a308427-2e3c-41cc-9272-d0a106e2e46b" providerId="ADAL" clId="{E6682CC0-9BE9-44C5-95CE-838A5C8501A4}" dt="2021-08-06T06:29:16.895" v="1644" actId="14100"/>
          <ac:grpSpMkLst>
            <pc:docMk/>
            <pc:sldMk cId="546075290" sldId="2955"/>
            <ac:grpSpMk id="44" creationId="{B395AF27-F133-424D-8E5F-E8F4063417FC}"/>
          </ac:grpSpMkLst>
        </pc:grpChg>
        <pc:grpChg chg="add mod">
          <ac:chgData name="박남규" userId="4a308427-2e3c-41cc-9272-d0a106e2e46b" providerId="ADAL" clId="{E6682CC0-9BE9-44C5-95CE-838A5C8501A4}" dt="2021-08-06T06:29:42.576" v="1647" actId="164"/>
          <ac:grpSpMkLst>
            <pc:docMk/>
            <pc:sldMk cId="546075290" sldId="2955"/>
            <ac:grpSpMk id="45" creationId="{23E4CE81-7227-4343-BACE-4F7B80ABC9EC}"/>
          </ac:grpSpMkLst>
        </pc:grpChg>
        <pc:grpChg chg="add mod">
          <ac:chgData name="박남규" userId="4a308427-2e3c-41cc-9272-d0a106e2e46b" providerId="ADAL" clId="{E6682CC0-9BE9-44C5-95CE-838A5C8501A4}" dt="2021-08-06T06:30:01.568" v="1653" actId="164"/>
          <ac:grpSpMkLst>
            <pc:docMk/>
            <pc:sldMk cId="546075290" sldId="2955"/>
            <ac:grpSpMk id="46" creationId="{C3EB6CD3-8E40-408E-942F-6E88A2DFC3FA}"/>
          </ac:grpSpMkLst>
        </pc:grpChg>
        <pc:grpChg chg="add mod">
          <ac:chgData name="박남규" userId="4a308427-2e3c-41cc-9272-d0a106e2e46b" providerId="ADAL" clId="{E6682CC0-9BE9-44C5-95CE-838A5C8501A4}" dt="2021-08-06T06:30:09.160" v="1656" actId="1076"/>
          <ac:grpSpMkLst>
            <pc:docMk/>
            <pc:sldMk cId="546075290" sldId="2955"/>
            <ac:grpSpMk id="47" creationId="{0133C4FA-4B3F-46DF-85CF-714A8E715A4E}"/>
          </ac:grpSpMkLst>
        </pc:grpChg>
        <pc:grpChg chg="del">
          <ac:chgData name="박남규" userId="4a308427-2e3c-41cc-9272-d0a106e2e46b" providerId="ADAL" clId="{E6682CC0-9BE9-44C5-95CE-838A5C8501A4}" dt="2021-08-06T05:58:34.219" v="1242" actId="165"/>
          <ac:grpSpMkLst>
            <pc:docMk/>
            <pc:sldMk cId="546075290" sldId="2955"/>
            <ac:grpSpMk id="49" creationId="{494F4EC8-D854-4FE0-ACA9-0F1178E9A1C3}"/>
          </ac:grpSpMkLst>
        </pc:grpChg>
        <pc:grpChg chg="add del mod">
          <ac:chgData name="박남규" userId="4a308427-2e3c-41cc-9272-d0a106e2e46b" providerId="ADAL" clId="{E6682CC0-9BE9-44C5-95CE-838A5C8501A4}" dt="2021-08-06T05:58:16.911" v="1238"/>
          <ac:grpSpMkLst>
            <pc:docMk/>
            <pc:sldMk cId="546075290" sldId="2955"/>
            <ac:grpSpMk id="73" creationId="{11CE37D2-C611-40D1-9637-6F6DEE53B26E}"/>
          </ac:grpSpMkLst>
        </pc:grpChg>
        <pc:grpChg chg="add mod">
          <ac:chgData name="박남규" userId="4a308427-2e3c-41cc-9272-d0a106e2e46b" providerId="ADAL" clId="{E6682CC0-9BE9-44C5-95CE-838A5C8501A4}" dt="2021-08-06T05:58:25.849" v="1241" actId="571"/>
          <ac:grpSpMkLst>
            <pc:docMk/>
            <pc:sldMk cId="546075290" sldId="2955"/>
            <ac:grpSpMk id="85" creationId="{D0B8F622-D16D-4D5E-8C32-21E1E4C7C3E3}"/>
          </ac:grpSpMkLst>
        </pc:grpChg>
        <pc:grpChg chg="del mod topLvl">
          <ac:chgData name="박남규" userId="4a308427-2e3c-41cc-9272-d0a106e2e46b" providerId="ADAL" clId="{E6682CC0-9BE9-44C5-95CE-838A5C8501A4}" dt="2021-08-06T05:59:32.277" v="1255" actId="478"/>
          <ac:grpSpMkLst>
            <pc:docMk/>
            <pc:sldMk cId="546075290" sldId="2955"/>
            <ac:grpSpMk id="86" creationId="{14FDA1EE-A665-43C9-8D61-606DAE7CF677}"/>
          </ac:grpSpMkLst>
        </pc:grpChg>
        <pc:grpChg chg="add mod">
          <ac:chgData name="박남규" userId="4a308427-2e3c-41cc-9272-d0a106e2e46b" providerId="ADAL" clId="{E6682CC0-9BE9-44C5-95CE-838A5C8501A4}" dt="2021-08-06T05:58:25.849" v="1241" actId="571"/>
          <ac:grpSpMkLst>
            <pc:docMk/>
            <pc:sldMk cId="546075290" sldId="2955"/>
            <ac:grpSpMk id="90" creationId="{9006A758-5507-4BD3-8F72-95E1C74CB16C}"/>
          </ac:grpSpMkLst>
        </pc:grpChg>
        <pc:grpChg chg="mod">
          <ac:chgData name="박남규" userId="4a308427-2e3c-41cc-9272-d0a106e2e46b" providerId="ADAL" clId="{E6682CC0-9BE9-44C5-95CE-838A5C8501A4}" dt="2021-08-06T05:59:20.225" v="1251" actId="165"/>
          <ac:grpSpMkLst>
            <pc:docMk/>
            <pc:sldMk cId="546075290" sldId="2955"/>
            <ac:grpSpMk id="93" creationId="{63B9719D-50B2-4B99-9EAC-8C807729F27C}"/>
          </ac:grpSpMkLst>
        </pc:grpChg>
        <pc:grpChg chg="add mod">
          <ac:chgData name="박남규" userId="4a308427-2e3c-41cc-9272-d0a106e2e46b" providerId="ADAL" clId="{E6682CC0-9BE9-44C5-95CE-838A5C8501A4}" dt="2021-08-06T05:58:25.849" v="1241" actId="571"/>
          <ac:grpSpMkLst>
            <pc:docMk/>
            <pc:sldMk cId="546075290" sldId="2955"/>
            <ac:grpSpMk id="94" creationId="{D7A6A40D-2552-49D6-81B5-BDA21C19EACD}"/>
          </ac:grpSpMkLst>
        </pc:grpChg>
        <pc:grpChg chg="add mod">
          <ac:chgData name="박남규" userId="4a308427-2e3c-41cc-9272-d0a106e2e46b" providerId="ADAL" clId="{E6682CC0-9BE9-44C5-95CE-838A5C8501A4}" dt="2021-08-06T05:58:25.849" v="1241" actId="571"/>
          <ac:grpSpMkLst>
            <pc:docMk/>
            <pc:sldMk cId="546075290" sldId="2955"/>
            <ac:grpSpMk id="98" creationId="{E0080CFD-DFE6-44C7-A0EE-ACAA57292DD8}"/>
          </ac:grpSpMkLst>
        </pc:grpChg>
        <pc:grpChg chg="mod">
          <ac:chgData name="박남규" userId="4a308427-2e3c-41cc-9272-d0a106e2e46b" providerId="ADAL" clId="{E6682CC0-9BE9-44C5-95CE-838A5C8501A4}" dt="2021-08-06T05:59:20.225" v="1251" actId="165"/>
          <ac:grpSpMkLst>
            <pc:docMk/>
            <pc:sldMk cId="546075290" sldId="2955"/>
            <ac:grpSpMk id="101" creationId="{F6B0AB4B-27F9-4E8A-960B-88CCECE551E3}"/>
          </ac:grpSpMkLst>
        </pc:grpChg>
        <pc:grpChg chg="add del mod">
          <ac:chgData name="박남규" userId="4a308427-2e3c-41cc-9272-d0a106e2e46b" providerId="ADAL" clId="{E6682CC0-9BE9-44C5-95CE-838A5C8501A4}" dt="2021-08-06T06:19:32.219" v="1553" actId="165"/>
          <ac:grpSpMkLst>
            <pc:docMk/>
            <pc:sldMk cId="546075290" sldId="2955"/>
            <ac:grpSpMk id="105" creationId="{2864C07E-236A-4AAB-8A01-3D11B7CC00C3}"/>
          </ac:grpSpMkLst>
        </pc:grpChg>
        <pc:grpChg chg="add del mod">
          <ac:chgData name="박남규" userId="4a308427-2e3c-41cc-9272-d0a106e2e46b" providerId="ADAL" clId="{E6682CC0-9BE9-44C5-95CE-838A5C8501A4}" dt="2021-08-06T05:59:29.194" v="1253"/>
          <ac:grpSpMkLst>
            <pc:docMk/>
            <pc:sldMk cId="546075290" sldId="2955"/>
            <ac:grpSpMk id="126" creationId="{243963FC-E7DD-4ABD-9D6A-80D8683C2B9E}"/>
          </ac:grpSpMkLst>
        </pc:grpChg>
        <pc:grpChg chg="mod">
          <ac:chgData name="박남규" userId="4a308427-2e3c-41cc-9272-d0a106e2e46b" providerId="ADAL" clId="{E6682CC0-9BE9-44C5-95CE-838A5C8501A4}" dt="2021-08-06T05:59:26.763" v="1252"/>
          <ac:grpSpMkLst>
            <pc:docMk/>
            <pc:sldMk cId="546075290" sldId="2955"/>
            <ac:grpSpMk id="127" creationId="{7ABE819A-5D4D-4B95-B0B2-AD27424F0E72}"/>
          </ac:grpSpMkLst>
        </pc:grpChg>
        <pc:grpChg chg="mod">
          <ac:chgData name="박남규" userId="4a308427-2e3c-41cc-9272-d0a106e2e46b" providerId="ADAL" clId="{E6682CC0-9BE9-44C5-95CE-838A5C8501A4}" dt="2021-08-06T05:59:26.763" v="1252"/>
          <ac:grpSpMkLst>
            <pc:docMk/>
            <pc:sldMk cId="546075290" sldId="2955"/>
            <ac:grpSpMk id="132" creationId="{C95B8A72-D3D2-4D7D-8A6F-29B28C09D086}"/>
          </ac:grpSpMkLst>
        </pc:grpChg>
        <pc:grpChg chg="add mod">
          <ac:chgData name="박남규" userId="4a308427-2e3c-41cc-9272-d0a106e2e46b" providerId="ADAL" clId="{E6682CC0-9BE9-44C5-95CE-838A5C8501A4}" dt="2021-08-06T06:09:40.724" v="1407" actId="571"/>
          <ac:grpSpMkLst>
            <pc:docMk/>
            <pc:sldMk cId="546075290" sldId="2955"/>
            <ac:grpSpMk id="140" creationId="{8C6E7A18-D577-4945-8247-6914AC541E48}"/>
          </ac:grpSpMkLst>
        </pc:grpChg>
        <pc:grpChg chg="add mod">
          <ac:chgData name="박남규" userId="4a308427-2e3c-41cc-9272-d0a106e2e46b" providerId="ADAL" clId="{E6682CC0-9BE9-44C5-95CE-838A5C8501A4}" dt="2021-08-06T06:09:40.724" v="1407" actId="571"/>
          <ac:grpSpMkLst>
            <pc:docMk/>
            <pc:sldMk cId="546075290" sldId="2955"/>
            <ac:grpSpMk id="148" creationId="{3120E898-F64C-49FF-BE17-910A948F59E2}"/>
          </ac:grpSpMkLst>
        </pc:grpChg>
        <pc:grpChg chg="add mod">
          <ac:chgData name="박남규" userId="4a308427-2e3c-41cc-9272-d0a106e2e46b" providerId="ADAL" clId="{E6682CC0-9BE9-44C5-95CE-838A5C8501A4}" dt="2021-08-06T06:14:40.844" v="1460" actId="571"/>
          <ac:grpSpMkLst>
            <pc:docMk/>
            <pc:sldMk cId="546075290" sldId="2955"/>
            <ac:grpSpMk id="153" creationId="{335AA746-DE4E-4BDE-A81B-24E39FAEC55E}"/>
          </ac:grpSpMkLst>
        </pc:grpChg>
        <pc:grpChg chg="add mod">
          <ac:chgData name="박남규" userId="4a308427-2e3c-41cc-9272-d0a106e2e46b" providerId="ADAL" clId="{E6682CC0-9BE9-44C5-95CE-838A5C8501A4}" dt="2021-08-06T06:15:51.445" v="1472" actId="571"/>
          <ac:grpSpMkLst>
            <pc:docMk/>
            <pc:sldMk cId="546075290" sldId="2955"/>
            <ac:grpSpMk id="162" creationId="{91AFACF4-C3ED-4830-A3EF-0001D57AAF74}"/>
          </ac:grpSpMkLst>
        </pc:grpChg>
        <pc:grpChg chg="add mod">
          <ac:chgData name="박남규" userId="4a308427-2e3c-41cc-9272-d0a106e2e46b" providerId="ADAL" clId="{E6682CC0-9BE9-44C5-95CE-838A5C8501A4}" dt="2021-08-06T06:15:51.445" v="1472" actId="571"/>
          <ac:grpSpMkLst>
            <pc:docMk/>
            <pc:sldMk cId="546075290" sldId="2955"/>
            <ac:grpSpMk id="166" creationId="{E8307D2E-CD41-4C5A-8D87-567AE917A024}"/>
          </ac:grpSpMkLst>
        </pc:grpChg>
        <pc:grpChg chg="mod">
          <ac:chgData name="박남규" userId="4a308427-2e3c-41cc-9272-d0a106e2e46b" providerId="ADAL" clId="{E6682CC0-9BE9-44C5-95CE-838A5C8501A4}" dt="2021-08-06T06:15:51.445" v="1472" actId="571"/>
          <ac:grpSpMkLst>
            <pc:docMk/>
            <pc:sldMk cId="546075290" sldId="2955"/>
            <ac:grpSpMk id="168" creationId="{002EAC35-F8C5-463A-B3B7-1682D1ED73A2}"/>
          </ac:grpSpMkLst>
        </pc:grpChg>
        <pc:grpChg chg="add mod">
          <ac:chgData name="박남규" userId="4a308427-2e3c-41cc-9272-d0a106e2e46b" providerId="ADAL" clId="{E6682CC0-9BE9-44C5-95CE-838A5C8501A4}" dt="2021-08-06T06:15:51.445" v="1472" actId="571"/>
          <ac:grpSpMkLst>
            <pc:docMk/>
            <pc:sldMk cId="546075290" sldId="2955"/>
            <ac:grpSpMk id="172" creationId="{D25439FF-5170-406F-B82F-289BF74C7AD3}"/>
          </ac:grpSpMkLst>
        </pc:grpChg>
        <pc:grpChg chg="mod">
          <ac:chgData name="박남규" userId="4a308427-2e3c-41cc-9272-d0a106e2e46b" providerId="ADAL" clId="{E6682CC0-9BE9-44C5-95CE-838A5C8501A4}" dt="2021-08-06T06:15:51.445" v="1472" actId="571"/>
          <ac:grpSpMkLst>
            <pc:docMk/>
            <pc:sldMk cId="546075290" sldId="2955"/>
            <ac:grpSpMk id="174" creationId="{93214E15-9742-4619-8D04-DA932BD67901}"/>
          </ac:grpSpMkLst>
        </pc:grpChg>
        <pc:grpChg chg="add mod">
          <ac:chgData name="박남규" userId="4a308427-2e3c-41cc-9272-d0a106e2e46b" providerId="ADAL" clId="{E6682CC0-9BE9-44C5-95CE-838A5C8501A4}" dt="2021-08-06T06:15:51.445" v="1472" actId="571"/>
          <ac:grpSpMkLst>
            <pc:docMk/>
            <pc:sldMk cId="546075290" sldId="2955"/>
            <ac:grpSpMk id="179" creationId="{EA310A38-0416-42BC-AE2D-4E8C1A89C9D6}"/>
          </ac:grpSpMkLst>
        </pc:grpChg>
        <pc:grpChg chg="mod">
          <ac:chgData name="박남규" userId="4a308427-2e3c-41cc-9272-d0a106e2e46b" providerId="ADAL" clId="{E6682CC0-9BE9-44C5-95CE-838A5C8501A4}" dt="2021-08-06T06:15:51.445" v="1472" actId="571"/>
          <ac:grpSpMkLst>
            <pc:docMk/>
            <pc:sldMk cId="546075290" sldId="2955"/>
            <ac:grpSpMk id="181" creationId="{94CA8D66-A6DF-45C1-8C76-1EE26CCA14D7}"/>
          </ac:grpSpMkLst>
        </pc:grpChg>
        <pc:grpChg chg="add mod">
          <ac:chgData name="박남규" userId="4a308427-2e3c-41cc-9272-d0a106e2e46b" providerId="ADAL" clId="{E6682CC0-9BE9-44C5-95CE-838A5C8501A4}" dt="2021-08-06T06:15:51.445" v="1472" actId="571"/>
          <ac:grpSpMkLst>
            <pc:docMk/>
            <pc:sldMk cId="546075290" sldId="2955"/>
            <ac:grpSpMk id="186" creationId="{4B284DB6-6C64-4C06-9C85-AE878A14D63A}"/>
          </ac:grpSpMkLst>
        </pc:grpChg>
        <pc:grpChg chg="mod">
          <ac:chgData name="박남규" userId="4a308427-2e3c-41cc-9272-d0a106e2e46b" providerId="ADAL" clId="{E6682CC0-9BE9-44C5-95CE-838A5C8501A4}" dt="2021-08-06T06:15:51.445" v="1472" actId="571"/>
          <ac:grpSpMkLst>
            <pc:docMk/>
            <pc:sldMk cId="546075290" sldId="2955"/>
            <ac:grpSpMk id="188" creationId="{FD7E58B0-E8CA-4423-85FF-594BC5A6BBB7}"/>
          </ac:grpSpMkLst>
        </pc:grpChg>
        <pc:grpChg chg="add mod">
          <ac:chgData name="박남규" userId="4a308427-2e3c-41cc-9272-d0a106e2e46b" providerId="ADAL" clId="{E6682CC0-9BE9-44C5-95CE-838A5C8501A4}" dt="2021-08-06T06:15:51.445" v="1472" actId="571"/>
          <ac:grpSpMkLst>
            <pc:docMk/>
            <pc:sldMk cId="546075290" sldId="2955"/>
            <ac:grpSpMk id="191" creationId="{C879E911-E719-4E8C-8423-851C12D218A9}"/>
          </ac:grpSpMkLst>
        </pc:grpChg>
        <pc:grpChg chg="mod">
          <ac:chgData name="박남규" userId="4a308427-2e3c-41cc-9272-d0a106e2e46b" providerId="ADAL" clId="{E6682CC0-9BE9-44C5-95CE-838A5C8501A4}" dt="2021-08-06T06:15:51.445" v="1472" actId="571"/>
          <ac:grpSpMkLst>
            <pc:docMk/>
            <pc:sldMk cId="546075290" sldId="2955"/>
            <ac:grpSpMk id="192" creationId="{769D1C25-B957-4666-88BC-6314F0DD9FBC}"/>
          </ac:grpSpMkLst>
        </pc:grpChg>
        <pc:grpChg chg="add mod">
          <ac:chgData name="박남규" userId="4a308427-2e3c-41cc-9272-d0a106e2e46b" providerId="ADAL" clId="{E6682CC0-9BE9-44C5-95CE-838A5C8501A4}" dt="2021-08-06T06:15:51.445" v="1472" actId="571"/>
          <ac:grpSpMkLst>
            <pc:docMk/>
            <pc:sldMk cId="546075290" sldId="2955"/>
            <ac:grpSpMk id="196" creationId="{16D16B8C-77B4-479A-9FA1-1B8CAF0AF6A6}"/>
          </ac:grpSpMkLst>
        </pc:grpChg>
        <pc:grpChg chg="mod">
          <ac:chgData name="박남규" userId="4a308427-2e3c-41cc-9272-d0a106e2e46b" providerId="ADAL" clId="{E6682CC0-9BE9-44C5-95CE-838A5C8501A4}" dt="2021-08-06T06:15:51.445" v="1472" actId="571"/>
          <ac:grpSpMkLst>
            <pc:docMk/>
            <pc:sldMk cId="546075290" sldId="2955"/>
            <ac:grpSpMk id="197" creationId="{57039DBE-E1ED-4073-928A-536CF3051319}"/>
          </ac:grpSpMkLst>
        </pc:grpChg>
        <pc:picChg chg="add mod ord topLvl">
          <ac:chgData name="박남규" userId="4a308427-2e3c-41cc-9272-d0a106e2e46b" providerId="ADAL" clId="{E6682CC0-9BE9-44C5-95CE-838A5C8501A4}" dt="2021-08-06T06:16:39.509" v="1498" actId="21"/>
          <ac:picMkLst>
            <pc:docMk/>
            <pc:sldMk cId="546075290" sldId="2955"/>
            <ac:picMk id="13" creationId="{21626F3D-9B99-4F47-8B7F-E6AB052B40B4}"/>
          </ac:picMkLst>
        </pc:picChg>
        <pc:picChg chg="mod">
          <ac:chgData name="박남규" userId="4a308427-2e3c-41cc-9272-d0a106e2e46b" providerId="ADAL" clId="{E6682CC0-9BE9-44C5-95CE-838A5C8501A4}" dt="2021-08-06T05:59:20.225" v="1251" actId="165"/>
          <ac:picMkLst>
            <pc:docMk/>
            <pc:sldMk cId="546075290" sldId="2955"/>
            <ac:picMk id="89" creationId="{53A647FF-9AE0-4476-B20B-AA711A816FB5}"/>
          </ac:picMkLst>
        </pc:picChg>
        <pc:picChg chg="mod">
          <ac:chgData name="박남규" userId="4a308427-2e3c-41cc-9272-d0a106e2e46b" providerId="ADAL" clId="{E6682CC0-9BE9-44C5-95CE-838A5C8501A4}" dt="2021-08-06T05:59:20.225" v="1251" actId="165"/>
          <ac:picMkLst>
            <pc:docMk/>
            <pc:sldMk cId="546075290" sldId="2955"/>
            <ac:picMk id="95" creationId="{8C1E8300-7849-451E-9D8A-7236C4637D4E}"/>
          </ac:picMkLst>
        </pc:picChg>
        <pc:picChg chg="mod">
          <ac:chgData name="박남규" userId="4a308427-2e3c-41cc-9272-d0a106e2e46b" providerId="ADAL" clId="{E6682CC0-9BE9-44C5-95CE-838A5C8501A4}" dt="2021-08-06T05:59:20.225" v="1251" actId="165"/>
          <ac:picMkLst>
            <pc:docMk/>
            <pc:sldMk cId="546075290" sldId="2955"/>
            <ac:picMk id="102" creationId="{EAD01E10-61FF-4520-A272-5ECF5D508DEE}"/>
          </ac:picMkLst>
        </pc:picChg>
        <pc:picChg chg="mod">
          <ac:chgData name="박남규" userId="4a308427-2e3c-41cc-9272-d0a106e2e46b" providerId="ADAL" clId="{E6682CC0-9BE9-44C5-95CE-838A5C8501A4}" dt="2021-08-06T05:59:26.763" v="1252"/>
          <ac:picMkLst>
            <pc:docMk/>
            <pc:sldMk cId="546075290" sldId="2955"/>
            <ac:picMk id="130" creationId="{9524C37D-5E85-4996-A453-587254C4A56F}"/>
          </ac:picMkLst>
        </pc:picChg>
        <pc:picChg chg="mod">
          <ac:chgData name="박남규" userId="4a308427-2e3c-41cc-9272-d0a106e2e46b" providerId="ADAL" clId="{E6682CC0-9BE9-44C5-95CE-838A5C8501A4}" dt="2021-08-06T05:59:26.763" v="1252"/>
          <ac:picMkLst>
            <pc:docMk/>
            <pc:sldMk cId="546075290" sldId="2955"/>
            <ac:picMk id="131" creationId="{2E1E13E2-62F9-4304-9638-99950AF894EB}"/>
          </ac:picMkLst>
        </pc:picChg>
        <pc:picChg chg="mod">
          <ac:chgData name="박남규" userId="4a308427-2e3c-41cc-9272-d0a106e2e46b" providerId="ADAL" clId="{E6682CC0-9BE9-44C5-95CE-838A5C8501A4}" dt="2021-08-06T05:59:26.763" v="1252"/>
          <ac:picMkLst>
            <pc:docMk/>
            <pc:sldMk cId="546075290" sldId="2955"/>
            <ac:picMk id="133" creationId="{221ECF58-183E-4DF6-B89C-9696CD948592}"/>
          </ac:picMkLst>
        </pc:picChg>
        <pc:picChg chg="mod">
          <ac:chgData name="박남규" userId="4a308427-2e3c-41cc-9272-d0a106e2e46b" providerId="ADAL" clId="{E6682CC0-9BE9-44C5-95CE-838A5C8501A4}" dt="2021-08-06T06:14:40.844" v="1460" actId="571"/>
          <ac:picMkLst>
            <pc:docMk/>
            <pc:sldMk cId="546075290" sldId="2955"/>
            <ac:picMk id="155" creationId="{E67F4E13-4005-43BE-87C6-070FC3082F76}"/>
          </ac:picMkLst>
        </pc:picChg>
        <pc:picChg chg="mod">
          <ac:chgData name="박남규" userId="4a308427-2e3c-41cc-9272-d0a106e2e46b" providerId="ADAL" clId="{E6682CC0-9BE9-44C5-95CE-838A5C8501A4}" dt="2021-08-06T06:15:51.445" v="1472" actId="571"/>
          <ac:picMkLst>
            <pc:docMk/>
            <pc:sldMk cId="546075290" sldId="2955"/>
            <ac:picMk id="199" creationId="{A9B5D4DD-330E-47B2-9962-E41A66133ADB}"/>
          </ac:picMkLst>
        </pc:picChg>
        <pc:cxnChg chg="add del mod topLvl">
          <ac:chgData name="박남규" userId="4a308427-2e3c-41cc-9272-d0a106e2e46b" providerId="ADAL" clId="{E6682CC0-9BE9-44C5-95CE-838A5C8501A4}" dt="2021-08-06T06:28:54.736" v="1641" actId="164"/>
          <ac:cxnSpMkLst>
            <pc:docMk/>
            <pc:sldMk cId="546075290" sldId="2955"/>
            <ac:cxnSpMk id="4" creationId="{2DFAF66F-64C4-43C7-932F-2FEB7742A71D}"/>
          </ac:cxnSpMkLst>
        </pc:cxnChg>
        <pc:cxnChg chg="del mod">
          <ac:chgData name="박남규" userId="4a308427-2e3c-41cc-9272-d0a106e2e46b" providerId="ADAL" clId="{E6682CC0-9BE9-44C5-95CE-838A5C8501A4}" dt="2021-08-06T06:10:17.515" v="1413" actId="478"/>
          <ac:cxnSpMkLst>
            <pc:docMk/>
            <pc:sldMk cId="546075290" sldId="2955"/>
            <ac:cxnSpMk id="38" creationId="{ECEAAB53-482C-4EB4-BC70-FBE6E6D7516B}"/>
          </ac:cxnSpMkLst>
        </pc:cxnChg>
        <pc:cxnChg chg="mod topLvl">
          <ac:chgData name="박남규" userId="4a308427-2e3c-41cc-9272-d0a106e2e46b" providerId="ADAL" clId="{E6682CC0-9BE9-44C5-95CE-838A5C8501A4}" dt="2021-08-06T06:28:54.736" v="1641" actId="164"/>
          <ac:cxnSpMkLst>
            <pc:docMk/>
            <pc:sldMk cId="546075290" sldId="2955"/>
            <ac:cxnSpMk id="39" creationId="{A4371018-E5CE-4D78-9825-B9AF42AFA733}"/>
          </ac:cxnSpMkLst>
        </pc:cxnChg>
        <pc:cxnChg chg="mod topLvl">
          <ac:chgData name="박남규" userId="4a308427-2e3c-41cc-9272-d0a106e2e46b" providerId="ADAL" clId="{E6682CC0-9BE9-44C5-95CE-838A5C8501A4}" dt="2021-08-06T06:28:54.736" v="1641" actId="164"/>
          <ac:cxnSpMkLst>
            <pc:docMk/>
            <pc:sldMk cId="546075290" sldId="2955"/>
            <ac:cxnSpMk id="40" creationId="{E0AB759F-A3B1-4698-87BE-323F9331A5C9}"/>
          </ac:cxnSpMkLst>
        </pc:cxnChg>
        <pc:cxnChg chg="mod topLvl">
          <ac:chgData name="박남규" userId="4a308427-2e3c-41cc-9272-d0a106e2e46b" providerId="ADAL" clId="{E6682CC0-9BE9-44C5-95CE-838A5C8501A4}" dt="2021-08-06T06:21:42.243" v="1584" actId="552"/>
          <ac:cxnSpMkLst>
            <pc:docMk/>
            <pc:sldMk cId="546075290" sldId="2955"/>
            <ac:cxnSpMk id="60" creationId="{20AB3431-E00A-4C50-8DBD-956F0210A937}"/>
          </ac:cxnSpMkLst>
        </pc:cxnChg>
        <pc:cxnChg chg="mod topLvl">
          <ac:chgData name="박남규" userId="4a308427-2e3c-41cc-9272-d0a106e2e46b" providerId="ADAL" clId="{E6682CC0-9BE9-44C5-95CE-838A5C8501A4}" dt="2021-08-06T06:20:56.276" v="1565" actId="12788"/>
          <ac:cxnSpMkLst>
            <pc:docMk/>
            <pc:sldMk cId="546075290" sldId="2955"/>
            <ac:cxnSpMk id="63" creationId="{0494C2AA-3B2A-4360-BEA9-A1A0FAFFEF1D}"/>
          </ac:cxnSpMkLst>
        </pc:cxnChg>
        <pc:cxnChg chg="mod topLvl">
          <ac:chgData name="박남규" userId="4a308427-2e3c-41cc-9272-d0a106e2e46b" providerId="ADAL" clId="{E6682CC0-9BE9-44C5-95CE-838A5C8501A4}" dt="2021-08-06T06:21:01.768" v="1566" actId="12788"/>
          <ac:cxnSpMkLst>
            <pc:docMk/>
            <pc:sldMk cId="546075290" sldId="2955"/>
            <ac:cxnSpMk id="64" creationId="{A7BE5B24-78BE-499D-B4F6-77BD24AFF50B}"/>
          </ac:cxnSpMkLst>
        </pc:cxnChg>
        <pc:cxnChg chg="mod topLvl">
          <ac:chgData name="박남규" userId="4a308427-2e3c-41cc-9272-d0a106e2e46b" providerId="ADAL" clId="{E6682CC0-9BE9-44C5-95CE-838A5C8501A4}" dt="2021-08-06T06:21:14.667" v="1568" actId="12788"/>
          <ac:cxnSpMkLst>
            <pc:docMk/>
            <pc:sldMk cId="546075290" sldId="2955"/>
            <ac:cxnSpMk id="65" creationId="{276922E3-2C6D-4F50-A20C-0C1C0969FA2F}"/>
          </ac:cxnSpMkLst>
        </pc:cxnChg>
        <pc:cxnChg chg="mod">
          <ac:chgData name="박남규" userId="4a308427-2e3c-41cc-9272-d0a106e2e46b" providerId="ADAL" clId="{E6682CC0-9BE9-44C5-95CE-838A5C8501A4}" dt="2021-08-06T05:58:14.376" v="1235"/>
          <ac:cxnSpMkLst>
            <pc:docMk/>
            <pc:sldMk cId="546075290" sldId="2955"/>
            <ac:cxnSpMk id="75" creationId="{E2727075-BE4C-45B7-9E58-09938B373052}"/>
          </ac:cxnSpMkLst>
        </pc:cxnChg>
        <pc:cxnChg chg="mod topLvl">
          <ac:chgData name="박남규" userId="4a308427-2e3c-41cc-9272-d0a106e2e46b" providerId="ADAL" clId="{E6682CC0-9BE9-44C5-95CE-838A5C8501A4}" dt="2021-08-06T06:28:54.736" v="1641" actId="164"/>
          <ac:cxnSpMkLst>
            <pc:docMk/>
            <pc:sldMk cId="546075290" sldId="2955"/>
            <ac:cxnSpMk id="76" creationId="{AD327D56-BDF6-4A72-9F56-0D6318280ED4}"/>
          </ac:cxnSpMkLst>
        </pc:cxnChg>
        <pc:cxnChg chg="mod">
          <ac:chgData name="박남규" userId="4a308427-2e3c-41cc-9272-d0a106e2e46b" providerId="ADAL" clId="{E6682CC0-9BE9-44C5-95CE-838A5C8501A4}" dt="2021-08-06T05:58:14.376" v="1235"/>
          <ac:cxnSpMkLst>
            <pc:docMk/>
            <pc:sldMk cId="546075290" sldId="2955"/>
            <ac:cxnSpMk id="77" creationId="{432E20B9-5BC9-4DC9-9B31-BAECA3F82CBF}"/>
          </ac:cxnSpMkLst>
        </pc:cxnChg>
        <pc:cxnChg chg="mod">
          <ac:chgData name="박남규" userId="4a308427-2e3c-41cc-9272-d0a106e2e46b" providerId="ADAL" clId="{E6682CC0-9BE9-44C5-95CE-838A5C8501A4}" dt="2021-08-06T05:58:14.376" v="1235"/>
          <ac:cxnSpMkLst>
            <pc:docMk/>
            <pc:sldMk cId="546075290" sldId="2955"/>
            <ac:cxnSpMk id="78" creationId="{0946D4F9-2D8D-4131-B67E-8C684BAE7118}"/>
          </ac:cxnSpMkLst>
        </pc:cxnChg>
        <pc:cxnChg chg="mod">
          <ac:chgData name="박남규" userId="4a308427-2e3c-41cc-9272-d0a106e2e46b" providerId="ADAL" clId="{E6682CC0-9BE9-44C5-95CE-838A5C8501A4}" dt="2021-08-06T05:58:14.376" v="1235"/>
          <ac:cxnSpMkLst>
            <pc:docMk/>
            <pc:sldMk cId="546075290" sldId="2955"/>
            <ac:cxnSpMk id="81" creationId="{0192E96E-5787-461F-8F06-5B31BE4C9A24}"/>
          </ac:cxnSpMkLst>
        </pc:cxnChg>
        <pc:cxnChg chg="mod">
          <ac:chgData name="박남규" userId="4a308427-2e3c-41cc-9272-d0a106e2e46b" providerId="ADAL" clId="{E6682CC0-9BE9-44C5-95CE-838A5C8501A4}" dt="2021-08-06T05:58:14.376" v="1235"/>
          <ac:cxnSpMkLst>
            <pc:docMk/>
            <pc:sldMk cId="546075290" sldId="2955"/>
            <ac:cxnSpMk id="82" creationId="{E53DF78C-2F9B-49CE-AB5C-FEB979AE87D2}"/>
          </ac:cxnSpMkLst>
        </pc:cxnChg>
        <pc:cxnChg chg="mod">
          <ac:chgData name="박남규" userId="4a308427-2e3c-41cc-9272-d0a106e2e46b" providerId="ADAL" clId="{E6682CC0-9BE9-44C5-95CE-838A5C8501A4}" dt="2021-08-06T05:58:14.376" v="1235"/>
          <ac:cxnSpMkLst>
            <pc:docMk/>
            <pc:sldMk cId="546075290" sldId="2955"/>
            <ac:cxnSpMk id="83" creationId="{84382155-B842-48B9-8AE2-F8EB7F13FF92}"/>
          </ac:cxnSpMkLst>
        </pc:cxnChg>
        <pc:cxnChg chg="mod topLvl">
          <ac:chgData name="박남규" userId="4a308427-2e3c-41cc-9272-d0a106e2e46b" providerId="ADAL" clId="{E6682CC0-9BE9-44C5-95CE-838A5C8501A4}" dt="2021-08-06T06:21:19.226" v="1569" actId="12788"/>
          <ac:cxnSpMkLst>
            <pc:docMk/>
            <pc:sldMk cId="546075290" sldId="2955"/>
            <ac:cxnSpMk id="84" creationId="{39D22D75-DF87-4680-8FAD-5F3CF3FBF75A}"/>
          </ac:cxnSpMkLst>
        </pc:cxnChg>
        <pc:cxnChg chg="add del mod topLvl">
          <ac:chgData name="박남규" userId="4a308427-2e3c-41cc-9272-d0a106e2e46b" providerId="ADAL" clId="{E6682CC0-9BE9-44C5-95CE-838A5C8501A4}" dt="2021-08-06T06:27:13.160" v="1625" actId="478"/>
          <ac:cxnSpMkLst>
            <pc:docMk/>
            <pc:sldMk cId="546075290" sldId="2955"/>
            <ac:cxnSpMk id="114" creationId="{10B0021B-0577-4991-A31F-F1A76A99DB70}"/>
          </ac:cxnSpMkLst>
        </pc:cxnChg>
        <pc:cxnChg chg="add del mod topLvl">
          <ac:chgData name="박남규" userId="4a308427-2e3c-41cc-9272-d0a106e2e46b" providerId="ADAL" clId="{E6682CC0-9BE9-44C5-95CE-838A5C8501A4}" dt="2021-08-06T06:30:09.160" v="1656" actId="1076"/>
          <ac:cxnSpMkLst>
            <pc:docMk/>
            <pc:sldMk cId="546075290" sldId="2955"/>
            <ac:cxnSpMk id="115" creationId="{9274E43C-8D20-44FA-8E6A-A2909E5C1281}"/>
          </ac:cxnSpMkLst>
        </pc:cxnChg>
        <pc:cxnChg chg="add del mod topLvl">
          <ac:chgData name="박남규" userId="4a308427-2e3c-41cc-9272-d0a106e2e46b" providerId="ADAL" clId="{E6682CC0-9BE9-44C5-95CE-838A5C8501A4}" dt="2021-08-06T06:27:24.706" v="1631" actId="478"/>
          <ac:cxnSpMkLst>
            <pc:docMk/>
            <pc:sldMk cId="546075290" sldId="2955"/>
            <ac:cxnSpMk id="116" creationId="{A829C536-EDB2-4A47-A5A1-08D730C2F511}"/>
          </ac:cxnSpMkLst>
        </pc:cxnChg>
        <pc:cxnChg chg="add del mod topLvl">
          <ac:chgData name="박남규" userId="4a308427-2e3c-41cc-9272-d0a106e2e46b" providerId="ADAL" clId="{E6682CC0-9BE9-44C5-95CE-838A5C8501A4}" dt="2021-08-06T06:28:25.463" v="1638" actId="14861"/>
          <ac:cxnSpMkLst>
            <pc:docMk/>
            <pc:sldMk cId="546075290" sldId="2955"/>
            <ac:cxnSpMk id="118" creationId="{0FF2EEDF-4AA0-4B5A-BEE7-92BF723D6CEE}"/>
          </ac:cxnSpMkLst>
        </pc:cxnChg>
        <pc:cxnChg chg="del mod topLvl">
          <ac:chgData name="박남규" userId="4a308427-2e3c-41cc-9272-d0a106e2e46b" providerId="ADAL" clId="{E6682CC0-9BE9-44C5-95CE-838A5C8501A4}" dt="2021-08-06T06:27:22.640" v="1630" actId="478"/>
          <ac:cxnSpMkLst>
            <pc:docMk/>
            <pc:sldMk cId="546075290" sldId="2955"/>
            <ac:cxnSpMk id="120" creationId="{2F1699C4-18A8-4FCC-A4C6-0C8CDB6F8389}"/>
          </ac:cxnSpMkLst>
        </pc:cxnChg>
        <pc:cxnChg chg="del mod topLvl">
          <ac:chgData name="박남규" userId="4a308427-2e3c-41cc-9272-d0a106e2e46b" providerId="ADAL" clId="{E6682CC0-9BE9-44C5-95CE-838A5C8501A4}" dt="2021-08-06T06:27:25.586" v="1632" actId="478"/>
          <ac:cxnSpMkLst>
            <pc:docMk/>
            <pc:sldMk cId="546075290" sldId="2955"/>
            <ac:cxnSpMk id="122" creationId="{B5D492EC-5008-43F8-A24C-33F56064CF34}"/>
          </ac:cxnSpMkLst>
        </pc:cxnChg>
        <pc:cxnChg chg="add mod">
          <ac:chgData name="박남규" userId="4a308427-2e3c-41cc-9272-d0a106e2e46b" providerId="ADAL" clId="{E6682CC0-9BE9-44C5-95CE-838A5C8501A4}" dt="2021-08-06T06:07:47.751" v="1341" actId="571"/>
          <ac:cxnSpMkLst>
            <pc:docMk/>
            <pc:sldMk cId="546075290" sldId="2955"/>
            <ac:cxnSpMk id="136" creationId="{20162D33-C31C-4A05-BE5F-C8AE10A520A6}"/>
          </ac:cxnSpMkLst>
        </pc:cxnChg>
        <pc:cxnChg chg="add del mod">
          <ac:chgData name="박남규" userId="4a308427-2e3c-41cc-9272-d0a106e2e46b" providerId="ADAL" clId="{E6682CC0-9BE9-44C5-95CE-838A5C8501A4}" dt="2021-08-06T06:08:09.628" v="1393" actId="478"/>
          <ac:cxnSpMkLst>
            <pc:docMk/>
            <pc:sldMk cId="546075290" sldId="2955"/>
            <ac:cxnSpMk id="138" creationId="{962BE3B6-CFFF-4CD1-B7C7-1E6F09E99D26}"/>
          </ac:cxnSpMkLst>
        </pc:cxnChg>
        <pc:cxnChg chg="add mod">
          <ac:chgData name="박남규" userId="4a308427-2e3c-41cc-9272-d0a106e2e46b" providerId="ADAL" clId="{E6682CC0-9BE9-44C5-95CE-838A5C8501A4}" dt="2021-08-06T06:09:40.724" v="1407" actId="571"/>
          <ac:cxnSpMkLst>
            <pc:docMk/>
            <pc:sldMk cId="546075290" sldId="2955"/>
            <ac:cxnSpMk id="139" creationId="{DF062B98-4961-4186-8E1E-85164B9C5C16}"/>
          </ac:cxnSpMkLst>
        </pc:cxnChg>
        <pc:cxnChg chg="mod topLvl">
          <ac:chgData name="박남규" userId="4a308427-2e3c-41cc-9272-d0a106e2e46b" providerId="ADAL" clId="{E6682CC0-9BE9-44C5-95CE-838A5C8501A4}" dt="2021-08-06T06:28:54.736" v="1641" actId="164"/>
          <ac:cxnSpMkLst>
            <pc:docMk/>
            <pc:sldMk cId="546075290" sldId="2955"/>
            <ac:cxnSpMk id="147" creationId="{D7D0665D-3DC0-4549-A63C-8C72E9C73CE0}"/>
          </ac:cxnSpMkLst>
        </pc:cxnChg>
        <pc:cxnChg chg="add mod topLvl">
          <ac:chgData name="박남규" userId="4a308427-2e3c-41cc-9272-d0a106e2e46b" providerId="ADAL" clId="{E6682CC0-9BE9-44C5-95CE-838A5C8501A4}" dt="2021-08-06T06:28:54.736" v="1641" actId="164"/>
          <ac:cxnSpMkLst>
            <pc:docMk/>
            <pc:sldMk cId="546075290" sldId="2955"/>
            <ac:cxnSpMk id="151" creationId="{4A3763BF-4757-4EF0-830A-51C721DADE11}"/>
          </ac:cxnSpMkLst>
        </pc:cxnChg>
        <pc:cxnChg chg="add del mod topLvl">
          <ac:chgData name="박남규" userId="4a308427-2e3c-41cc-9272-d0a106e2e46b" providerId="ADAL" clId="{E6682CC0-9BE9-44C5-95CE-838A5C8501A4}" dt="2021-08-06T06:16:39.509" v="1498" actId="21"/>
          <ac:cxnSpMkLst>
            <pc:docMk/>
            <pc:sldMk cId="546075290" sldId="2955"/>
            <ac:cxnSpMk id="152" creationId="{582F9010-65AB-4675-8A56-7A62DD2903DE}"/>
          </ac:cxnSpMkLst>
        </pc:cxnChg>
        <pc:cxnChg chg="mod topLvl">
          <ac:chgData name="박남규" userId="4a308427-2e3c-41cc-9272-d0a106e2e46b" providerId="ADAL" clId="{E6682CC0-9BE9-44C5-95CE-838A5C8501A4}" dt="2021-08-06T06:21:08.105" v="1567" actId="12788"/>
          <ac:cxnSpMkLst>
            <pc:docMk/>
            <pc:sldMk cId="546075290" sldId="2955"/>
            <ac:cxnSpMk id="154" creationId="{59A79A1E-CB09-40AE-B990-85BC1CBAF7E4}"/>
          </ac:cxnSpMkLst>
        </pc:cxnChg>
        <pc:cxnChg chg="mod">
          <ac:chgData name="박남규" userId="4a308427-2e3c-41cc-9272-d0a106e2e46b" providerId="ADAL" clId="{E6682CC0-9BE9-44C5-95CE-838A5C8501A4}" dt="2021-08-06T06:14:40.844" v="1460" actId="571"/>
          <ac:cxnSpMkLst>
            <pc:docMk/>
            <pc:sldMk cId="546075290" sldId="2955"/>
            <ac:cxnSpMk id="156" creationId="{713D29B6-4902-4A0A-AC6E-832105D282DB}"/>
          </ac:cxnSpMkLst>
        </pc:cxnChg>
        <pc:cxnChg chg="add del mod">
          <ac:chgData name="박남규" userId="4a308427-2e3c-41cc-9272-d0a106e2e46b" providerId="ADAL" clId="{E6682CC0-9BE9-44C5-95CE-838A5C8501A4}" dt="2021-08-06T06:28:54.736" v="1641" actId="164"/>
          <ac:cxnSpMkLst>
            <pc:docMk/>
            <pc:sldMk cId="546075290" sldId="2955"/>
            <ac:cxnSpMk id="157" creationId="{A670492F-0274-4908-8D31-88C4C08F484A}"/>
          </ac:cxnSpMkLst>
        </pc:cxnChg>
        <pc:cxnChg chg="mod">
          <ac:chgData name="박남규" userId="4a308427-2e3c-41cc-9272-d0a106e2e46b" providerId="ADAL" clId="{E6682CC0-9BE9-44C5-95CE-838A5C8501A4}" dt="2021-08-06T06:15:51.445" v="1472" actId="571"/>
          <ac:cxnSpMkLst>
            <pc:docMk/>
            <pc:sldMk cId="546075290" sldId="2955"/>
            <ac:cxnSpMk id="164" creationId="{E3F7DFDF-1BFB-4251-8259-587C6145BE51}"/>
          </ac:cxnSpMkLst>
        </pc:cxnChg>
        <pc:cxnChg chg="mod">
          <ac:chgData name="박남규" userId="4a308427-2e3c-41cc-9272-d0a106e2e46b" providerId="ADAL" clId="{E6682CC0-9BE9-44C5-95CE-838A5C8501A4}" dt="2021-08-06T06:15:51.445" v="1472" actId="571"/>
          <ac:cxnSpMkLst>
            <pc:docMk/>
            <pc:sldMk cId="546075290" sldId="2955"/>
            <ac:cxnSpMk id="167" creationId="{9902BE24-0260-46FF-9BE6-FF2900485858}"/>
          </ac:cxnSpMkLst>
        </pc:cxnChg>
        <pc:cxnChg chg="mod">
          <ac:chgData name="박남규" userId="4a308427-2e3c-41cc-9272-d0a106e2e46b" providerId="ADAL" clId="{E6682CC0-9BE9-44C5-95CE-838A5C8501A4}" dt="2021-08-06T06:15:51.445" v="1472" actId="571"/>
          <ac:cxnSpMkLst>
            <pc:docMk/>
            <pc:sldMk cId="546075290" sldId="2955"/>
            <ac:cxnSpMk id="173" creationId="{448ADD9B-1F1B-4726-950C-49D25A8C57BC}"/>
          </ac:cxnSpMkLst>
        </pc:cxnChg>
        <pc:cxnChg chg="mod">
          <ac:chgData name="박남규" userId="4a308427-2e3c-41cc-9272-d0a106e2e46b" providerId="ADAL" clId="{E6682CC0-9BE9-44C5-95CE-838A5C8501A4}" dt="2021-08-06T06:15:51.445" v="1472" actId="571"/>
          <ac:cxnSpMkLst>
            <pc:docMk/>
            <pc:sldMk cId="546075290" sldId="2955"/>
            <ac:cxnSpMk id="180" creationId="{4F7612BB-7903-428D-BAE0-E0FE1A8E1236}"/>
          </ac:cxnSpMkLst>
        </pc:cxnChg>
        <pc:cxnChg chg="mod">
          <ac:chgData name="박남규" userId="4a308427-2e3c-41cc-9272-d0a106e2e46b" providerId="ADAL" clId="{E6682CC0-9BE9-44C5-95CE-838A5C8501A4}" dt="2021-08-06T06:15:51.445" v="1472" actId="571"/>
          <ac:cxnSpMkLst>
            <pc:docMk/>
            <pc:sldMk cId="546075290" sldId="2955"/>
            <ac:cxnSpMk id="187" creationId="{87307081-10C9-48A9-934E-8987B3AD9446}"/>
          </ac:cxnSpMkLst>
        </pc:cxnChg>
        <pc:cxnChg chg="mod">
          <ac:chgData name="박남규" userId="4a308427-2e3c-41cc-9272-d0a106e2e46b" providerId="ADAL" clId="{E6682CC0-9BE9-44C5-95CE-838A5C8501A4}" dt="2021-08-06T06:15:51.445" v="1472" actId="571"/>
          <ac:cxnSpMkLst>
            <pc:docMk/>
            <pc:sldMk cId="546075290" sldId="2955"/>
            <ac:cxnSpMk id="193" creationId="{A317CCF2-8A87-4CF4-A0C0-EED8501C22DC}"/>
          </ac:cxnSpMkLst>
        </pc:cxnChg>
        <pc:cxnChg chg="mod">
          <ac:chgData name="박남규" userId="4a308427-2e3c-41cc-9272-d0a106e2e46b" providerId="ADAL" clId="{E6682CC0-9BE9-44C5-95CE-838A5C8501A4}" dt="2021-08-06T06:15:51.445" v="1472" actId="571"/>
          <ac:cxnSpMkLst>
            <pc:docMk/>
            <pc:sldMk cId="546075290" sldId="2955"/>
            <ac:cxnSpMk id="200" creationId="{C5F0323D-82FF-4024-A75B-CA37F8F862BC}"/>
          </ac:cxnSpMkLst>
        </pc:cxnChg>
        <pc:cxnChg chg="add mod">
          <ac:chgData name="박남규" userId="4a308427-2e3c-41cc-9272-d0a106e2e46b" providerId="ADAL" clId="{E6682CC0-9BE9-44C5-95CE-838A5C8501A4}" dt="2021-08-06T06:28:54.736" v="1641" actId="164"/>
          <ac:cxnSpMkLst>
            <pc:docMk/>
            <pc:sldMk cId="546075290" sldId="2955"/>
            <ac:cxnSpMk id="201" creationId="{72FF9C06-3FFA-4EF2-9BB9-1AADC99EFEA5}"/>
          </ac:cxnSpMkLst>
        </pc:cxnChg>
        <pc:cxnChg chg="add mod">
          <ac:chgData name="박남규" userId="4a308427-2e3c-41cc-9272-d0a106e2e46b" providerId="ADAL" clId="{E6682CC0-9BE9-44C5-95CE-838A5C8501A4}" dt="2021-08-06T06:17:15.596" v="1503" actId="571"/>
          <ac:cxnSpMkLst>
            <pc:docMk/>
            <pc:sldMk cId="546075290" sldId="2955"/>
            <ac:cxnSpMk id="202" creationId="{6E47F726-47D4-45BC-BBA8-C31D665521DE}"/>
          </ac:cxnSpMkLst>
        </pc:cxnChg>
        <pc:cxnChg chg="add mod">
          <ac:chgData name="박남규" userId="4a308427-2e3c-41cc-9272-d0a106e2e46b" providerId="ADAL" clId="{E6682CC0-9BE9-44C5-95CE-838A5C8501A4}" dt="2021-08-06T06:17:15.596" v="1503" actId="571"/>
          <ac:cxnSpMkLst>
            <pc:docMk/>
            <pc:sldMk cId="546075290" sldId="2955"/>
            <ac:cxnSpMk id="203" creationId="{1B087385-0D87-4061-AD3A-D4117B814635}"/>
          </ac:cxnSpMkLst>
        </pc:cxnChg>
        <pc:cxnChg chg="add mod">
          <ac:chgData name="박남규" userId="4a308427-2e3c-41cc-9272-d0a106e2e46b" providerId="ADAL" clId="{E6682CC0-9BE9-44C5-95CE-838A5C8501A4}" dt="2021-08-06T06:17:15.596" v="1503" actId="571"/>
          <ac:cxnSpMkLst>
            <pc:docMk/>
            <pc:sldMk cId="546075290" sldId="2955"/>
            <ac:cxnSpMk id="204" creationId="{8F828CAA-FCDA-439A-A8F1-EB74E97EC6A7}"/>
          </ac:cxnSpMkLst>
        </pc:cxnChg>
        <pc:cxnChg chg="add mod">
          <ac:chgData name="박남규" userId="4a308427-2e3c-41cc-9272-d0a106e2e46b" providerId="ADAL" clId="{E6682CC0-9BE9-44C5-95CE-838A5C8501A4}" dt="2021-08-06T06:17:15.596" v="1503" actId="571"/>
          <ac:cxnSpMkLst>
            <pc:docMk/>
            <pc:sldMk cId="546075290" sldId="2955"/>
            <ac:cxnSpMk id="205" creationId="{F7F5F216-B42A-4E9F-8720-C09D36AEBDAC}"/>
          </ac:cxnSpMkLst>
        </pc:cxnChg>
        <pc:cxnChg chg="add mod">
          <ac:chgData name="박남규" userId="4a308427-2e3c-41cc-9272-d0a106e2e46b" providerId="ADAL" clId="{E6682CC0-9BE9-44C5-95CE-838A5C8501A4}" dt="2021-08-06T06:19:38.563" v="1555" actId="571"/>
          <ac:cxnSpMkLst>
            <pc:docMk/>
            <pc:sldMk cId="546075290" sldId="2955"/>
            <ac:cxnSpMk id="207" creationId="{2671A31F-F967-469A-9034-C4B30D74D0E9}"/>
          </ac:cxnSpMkLst>
        </pc:cxnChg>
      </pc:sldChg>
      <pc:sldChg chg="addSp delSp modSp add mod">
        <pc:chgData name="박남규" userId="4a308427-2e3c-41cc-9272-d0a106e2e46b" providerId="ADAL" clId="{E6682CC0-9BE9-44C5-95CE-838A5C8501A4}" dt="2021-08-12T08:44:18.187" v="3962" actId="13822"/>
        <pc:sldMkLst>
          <pc:docMk/>
          <pc:sldMk cId="1879298300" sldId="2956"/>
        </pc:sldMkLst>
        <pc:spChg chg="mod">
          <ac:chgData name="박남규" userId="4a308427-2e3c-41cc-9272-d0a106e2e46b" providerId="ADAL" clId="{E6682CC0-9BE9-44C5-95CE-838A5C8501A4}" dt="2021-08-11T07:09:11.818" v="3890" actId="13822"/>
          <ac:spMkLst>
            <pc:docMk/>
            <pc:sldMk cId="1879298300" sldId="2956"/>
            <ac:spMk id="48" creationId="{9D170BA5-AEE8-4F26-8271-ACBE241605B4}"/>
          </ac:spMkLst>
        </pc:spChg>
        <pc:spChg chg="mod">
          <ac:chgData name="박남규" userId="4a308427-2e3c-41cc-9272-d0a106e2e46b" providerId="ADAL" clId="{E6682CC0-9BE9-44C5-95CE-838A5C8501A4}" dt="2021-08-11T07:09:35.409" v="3892" actId="208"/>
          <ac:spMkLst>
            <pc:docMk/>
            <pc:sldMk cId="1879298300" sldId="2956"/>
            <ac:spMk id="52" creationId="{E9C8D896-11D3-47E6-8E8C-69635528A4CD}"/>
          </ac:spMkLst>
        </pc:spChg>
        <pc:spChg chg="mod">
          <ac:chgData name="박남규" userId="4a308427-2e3c-41cc-9272-d0a106e2e46b" providerId="ADAL" clId="{E6682CC0-9BE9-44C5-95CE-838A5C8501A4}" dt="2021-08-11T07:09:35.409" v="3892" actId="208"/>
          <ac:spMkLst>
            <pc:docMk/>
            <pc:sldMk cId="1879298300" sldId="2956"/>
            <ac:spMk id="53" creationId="{A4420624-773C-4285-A870-CF9D425B8F36}"/>
          </ac:spMkLst>
        </pc:spChg>
        <pc:spChg chg="mod">
          <ac:chgData name="박남규" userId="4a308427-2e3c-41cc-9272-d0a106e2e46b" providerId="ADAL" clId="{E6682CC0-9BE9-44C5-95CE-838A5C8501A4}" dt="2021-08-12T08:43:40.749" v="3957" actId="208"/>
          <ac:spMkLst>
            <pc:docMk/>
            <pc:sldMk cId="1879298300" sldId="2956"/>
            <ac:spMk id="54" creationId="{62580E86-ECA7-4F8B-A4FA-9081D5EBB69A}"/>
          </ac:spMkLst>
        </pc:spChg>
        <pc:spChg chg="mod">
          <ac:chgData name="박남규" userId="4a308427-2e3c-41cc-9272-d0a106e2e46b" providerId="ADAL" clId="{E6682CC0-9BE9-44C5-95CE-838A5C8501A4}" dt="2021-08-12T08:43:40.749" v="3957" actId="208"/>
          <ac:spMkLst>
            <pc:docMk/>
            <pc:sldMk cId="1879298300" sldId="2956"/>
            <ac:spMk id="55" creationId="{3448EA50-CAB7-458C-AE09-B2B8D929E6A8}"/>
          </ac:spMkLst>
        </pc:spChg>
        <pc:spChg chg="mod">
          <ac:chgData name="박남규" userId="4a308427-2e3c-41cc-9272-d0a106e2e46b" providerId="ADAL" clId="{E6682CC0-9BE9-44C5-95CE-838A5C8501A4}" dt="2021-08-06T06:30:20.801" v="1659" actId="1076"/>
          <ac:spMkLst>
            <pc:docMk/>
            <pc:sldMk cId="1879298300" sldId="2956"/>
            <ac:spMk id="62" creationId="{C141384D-2CC0-4CBC-BBA6-2AD2B03C76F0}"/>
          </ac:spMkLst>
        </pc:spChg>
        <pc:spChg chg="mod">
          <ac:chgData name="박남규" userId="4a308427-2e3c-41cc-9272-d0a106e2e46b" providerId="ADAL" clId="{E6682CC0-9BE9-44C5-95CE-838A5C8501A4}" dt="2021-08-06T06:30:46.352" v="1664" actId="164"/>
          <ac:spMkLst>
            <pc:docMk/>
            <pc:sldMk cId="1879298300" sldId="2956"/>
            <ac:spMk id="66" creationId="{AAF51E8E-EF9B-4E48-BEE7-24A9586845D3}"/>
          </ac:spMkLst>
        </pc:spChg>
        <pc:spChg chg="mod">
          <ac:chgData name="박남규" userId="4a308427-2e3c-41cc-9272-d0a106e2e46b" providerId="ADAL" clId="{E6682CC0-9BE9-44C5-95CE-838A5C8501A4}" dt="2021-08-12T08:43:40.749" v="3957" actId="208"/>
          <ac:spMkLst>
            <pc:docMk/>
            <pc:sldMk cId="1879298300" sldId="2956"/>
            <ac:spMk id="80" creationId="{8FDD5120-906C-4F90-ADA6-A0FF081C7A73}"/>
          </ac:spMkLst>
        </pc:spChg>
        <pc:spChg chg="mod">
          <ac:chgData name="박남규" userId="4a308427-2e3c-41cc-9272-d0a106e2e46b" providerId="ADAL" clId="{E6682CC0-9BE9-44C5-95CE-838A5C8501A4}" dt="2021-08-09T07:44:31.928" v="2582" actId="1076"/>
          <ac:spMkLst>
            <pc:docMk/>
            <pc:sldMk cId="1879298300" sldId="2956"/>
            <ac:spMk id="83" creationId="{CA6BDDAC-7485-47ED-ABE5-215B77DD8DED}"/>
          </ac:spMkLst>
        </pc:spChg>
        <pc:spChg chg="mod">
          <ac:chgData name="박남규" userId="4a308427-2e3c-41cc-9272-d0a106e2e46b" providerId="ADAL" clId="{E6682CC0-9BE9-44C5-95CE-838A5C8501A4}" dt="2021-08-09T07:44:31.928" v="2582" actId="1076"/>
          <ac:spMkLst>
            <pc:docMk/>
            <pc:sldMk cId="1879298300" sldId="2956"/>
            <ac:spMk id="85" creationId="{4C61DE47-5F93-4769-BA59-07708A178430}"/>
          </ac:spMkLst>
        </pc:spChg>
        <pc:spChg chg="mod">
          <ac:chgData name="박남규" userId="4a308427-2e3c-41cc-9272-d0a106e2e46b" providerId="ADAL" clId="{E6682CC0-9BE9-44C5-95CE-838A5C8501A4}" dt="2021-08-11T07:08:56.888" v="3889" actId="13822"/>
          <ac:spMkLst>
            <pc:docMk/>
            <pc:sldMk cId="1879298300" sldId="2956"/>
            <ac:spMk id="110" creationId="{B9158C04-F53C-4D49-A913-4C1C0BDAE4E2}"/>
          </ac:spMkLst>
        </pc:spChg>
        <pc:spChg chg="mod">
          <ac:chgData name="박남규" userId="4a308427-2e3c-41cc-9272-d0a106e2e46b" providerId="ADAL" clId="{E6682CC0-9BE9-44C5-95CE-838A5C8501A4}" dt="2021-08-12T08:43:53.087" v="3958" actId="13822"/>
          <ac:spMkLst>
            <pc:docMk/>
            <pc:sldMk cId="1879298300" sldId="2956"/>
            <ac:spMk id="112" creationId="{34578AA8-722B-47E2-8A85-75D78B8927A0}"/>
          </ac:spMkLst>
        </pc:spChg>
        <pc:spChg chg="mod">
          <ac:chgData name="박남규" userId="4a308427-2e3c-41cc-9272-d0a106e2e46b" providerId="ADAL" clId="{E6682CC0-9BE9-44C5-95CE-838A5C8501A4}" dt="2021-08-12T08:44:18.187" v="3962" actId="13822"/>
          <ac:spMkLst>
            <pc:docMk/>
            <pc:sldMk cId="1879298300" sldId="2956"/>
            <ac:spMk id="119" creationId="{4277BAD5-7425-414D-80F1-EBE7CF578774}"/>
          </ac:spMkLst>
        </pc:spChg>
        <pc:spChg chg="mod">
          <ac:chgData name="박남규" userId="4a308427-2e3c-41cc-9272-d0a106e2e46b" providerId="ADAL" clId="{E6682CC0-9BE9-44C5-95CE-838A5C8501A4}" dt="2021-08-12T08:43:40.749" v="3957" actId="208"/>
          <ac:spMkLst>
            <pc:docMk/>
            <pc:sldMk cId="1879298300" sldId="2956"/>
            <ac:spMk id="145" creationId="{E020771F-3E22-4BB3-8786-EF203E2E4DFE}"/>
          </ac:spMkLst>
        </pc:spChg>
        <pc:grpChg chg="add mod">
          <ac:chgData name="박남규" userId="4a308427-2e3c-41cc-9272-d0a106e2e46b" providerId="ADAL" clId="{E6682CC0-9BE9-44C5-95CE-838A5C8501A4}" dt="2021-08-06T06:30:54.775" v="1665" actId="1076"/>
          <ac:grpSpMkLst>
            <pc:docMk/>
            <pc:sldMk cId="1879298300" sldId="2956"/>
            <ac:grpSpMk id="3" creationId="{9D13BE5E-F285-448A-8061-F8687AB049F2}"/>
          </ac:grpSpMkLst>
        </pc:grpChg>
        <pc:grpChg chg="mod">
          <ac:chgData name="박남규" userId="4a308427-2e3c-41cc-9272-d0a106e2e46b" providerId="ADAL" clId="{E6682CC0-9BE9-44C5-95CE-838A5C8501A4}" dt="2021-08-11T07:08:51.236" v="3888" actId="1076"/>
          <ac:grpSpMkLst>
            <pc:docMk/>
            <pc:sldMk cId="1879298300" sldId="2956"/>
            <ac:grpSpMk id="47" creationId="{0133C4FA-4B3F-46DF-85CF-714A8E715A4E}"/>
          </ac:grpSpMkLst>
        </pc:grpChg>
        <pc:grpChg chg="add del mod">
          <ac:chgData name="박남규" userId="4a308427-2e3c-41cc-9272-d0a106e2e46b" providerId="ADAL" clId="{E6682CC0-9BE9-44C5-95CE-838A5C8501A4}" dt="2021-08-09T07:44:36.848" v="2583" actId="478"/>
          <ac:grpSpMkLst>
            <pc:docMk/>
            <pc:sldMk cId="1879298300" sldId="2956"/>
            <ac:grpSpMk id="73" creationId="{F895481C-D375-4452-A497-A80DCA9455B6}"/>
          </ac:grpSpMkLst>
        </pc:grpChg>
        <pc:grpChg chg="mod">
          <ac:chgData name="박남규" userId="4a308427-2e3c-41cc-9272-d0a106e2e46b" providerId="ADAL" clId="{E6682CC0-9BE9-44C5-95CE-838A5C8501A4}" dt="2021-08-09T07:44:31.928" v="2582" actId="1076"/>
          <ac:grpSpMkLst>
            <pc:docMk/>
            <pc:sldMk cId="1879298300" sldId="2956"/>
            <ac:grpSpMk id="75" creationId="{89E09AAF-59EB-4307-BDF6-1873B6F4D6AC}"/>
          </ac:grpSpMkLst>
        </pc:grpChg>
        <pc:grpChg chg="mod">
          <ac:chgData name="박남규" userId="4a308427-2e3c-41cc-9272-d0a106e2e46b" providerId="ADAL" clId="{E6682CC0-9BE9-44C5-95CE-838A5C8501A4}" dt="2021-08-09T07:44:31.928" v="2582" actId="1076"/>
          <ac:grpSpMkLst>
            <pc:docMk/>
            <pc:sldMk cId="1879298300" sldId="2956"/>
            <ac:grpSpMk id="81" creationId="{8EB894E0-CD71-4CD5-A469-563A49C39E62}"/>
          </ac:grpSpMkLst>
        </pc:grpChg>
        <pc:picChg chg="add mod">
          <ac:chgData name="박남규" userId="4a308427-2e3c-41cc-9272-d0a106e2e46b" providerId="ADAL" clId="{E6682CC0-9BE9-44C5-95CE-838A5C8501A4}" dt="2021-08-09T07:45:05.382" v="2587" actId="1076"/>
          <ac:picMkLst>
            <pc:docMk/>
            <pc:sldMk cId="1879298300" sldId="2956"/>
            <ac:picMk id="5" creationId="{6C150FF8-11E2-4601-B9AD-A834F7241167}"/>
          </ac:picMkLst>
        </pc:picChg>
        <pc:picChg chg="del">
          <ac:chgData name="박남규" userId="4a308427-2e3c-41cc-9272-d0a106e2e46b" providerId="ADAL" clId="{E6682CC0-9BE9-44C5-95CE-838A5C8501A4}" dt="2021-08-09T07:44:55.566" v="2586" actId="478"/>
          <ac:picMkLst>
            <pc:docMk/>
            <pc:sldMk cId="1879298300" sldId="2956"/>
            <ac:picMk id="13" creationId="{21626F3D-9B99-4F47-8B7F-E6AB052B40B4}"/>
          </ac:picMkLst>
        </pc:picChg>
        <pc:picChg chg="mod">
          <ac:chgData name="박남규" userId="4a308427-2e3c-41cc-9272-d0a106e2e46b" providerId="ADAL" clId="{E6682CC0-9BE9-44C5-95CE-838A5C8501A4}" dt="2021-08-09T07:44:31.928" v="2582" actId="1076"/>
          <ac:picMkLst>
            <pc:docMk/>
            <pc:sldMk cId="1879298300" sldId="2956"/>
            <ac:picMk id="77" creationId="{A5BD0C06-90E4-4DAB-AA2E-B50B7FE53952}"/>
          </ac:picMkLst>
        </pc:picChg>
        <pc:picChg chg="mod">
          <ac:chgData name="박남규" userId="4a308427-2e3c-41cc-9272-d0a106e2e46b" providerId="ADAL" clId="{E6682CC0-9BE9-44C5-95CE-838A5C8501A4}" dt="2021-08-09T07:44:31.928" v="2582" actId="1076"/>
          <ac:picMkLst>
            <pc:docMk/>
            <pc:sldMk cId="1879298300" sldId="2956"/>
            <ac:picMk id="78" creationId="{D0F2EC64-4650-4FB3-BE2F-C625C76A0D04}"/>
          </ac:picMkLst>
        </pc:picChg>
        <pc:picChg chg="mod">
          <ac:chgData name="박남규" userId="4a308427-2e3c-41cc-9272-d0a106e2e46b" providerId="ADAL" clId="{E6682CC0-9BE9-44C5-95CE-838A5C8501A4}" dt="2021-08-09T07:44:31.928" v="2582" actId="1076"/>
          <ac:picMkLst>
            <pc:docMk/>
            <pc:sldMk cId="1879298300" sldId="2956"/>
            <ac:picMk id="82" creationId="{ECBA4AC5-EA10-4840-8609-12D6FFDBB707}"/>
          </ac:picMkLst>
        </pc:picChg>
        <pc:cxnChg chg="mod">
          <ac:chgData name="박남규" userId="4a308427-2e3c-41cc-9272-d0a106e2e46b" providerId="ADAL" clId="{E6682CC0-9BE9-44C5-95CE-838A5C8501A4}" dt="2021-08-06T06:31:48.267" v="1670" actId="14100"/>
          <ac:cxnSpMkLst>
            <pc:docMk/>
            <pc:sldMk cId="1879298300" sldId="2956"/>
            <ac:cxnSpMk id="39" creationId="{A4371018-E5CE-4D78-9825-B9AF42AFA733}"/>
          </ac:cxnSpMkLst>
        </pc:cxnChg>
        <pc:cxnChg chg="mod">
          <ac:chgData name="박남규" userId="4a308427-2e3c-41cc-9272-d0a106e2e46b" providerId="ADAL" clId="{E6682CC0-9BE9-44C5-95CE-838A5C8501A4}" dt="2021-08-11T07:09:25.185" v="3891" actId="208"/>
          <ac:cxnSpMkLst>
            <pc:docMk/>
            <pc:sldMk cId="1879298300" sldId="2956"/>
            <ac:cxnSpMk id="60" creationId="{20AB3431-E00A-4C50-8DBD-956F0210A937}"/>
          </ac:cxnSpMkLst>
        </pc:cxnChg>
        <pc:cxnChg chg="mod">
          <ac:chgData name="박남규" userId="4a308427-2e3c-41cc-9272-d0a106e2e46b" providerId="ADAL" clId="{E6682CC0-9BE9-44C5-95CE-838A5C8501A4}" dt="2021-08-11T07:09:35.409" v="3892" actId="208"/>
          <ac:cxnSpMkLst>
            <pc:docMk/>
            <pc:sldMk cId="1879298300" sldId="2956"/>
            <ac:cxnSpMk id="63" creationId="{0494C2AA-3B2A-4360-BEA9-A1A0FAFFEF1D}"/>
          </ac:cxnSpMkLst>
        </pc:cxnChg>
        <pc:cxnChg chg="mod">
          <ac:chgData name="박남규" userId="4a308427-2e3c-41cc-9272-d0a106e2e46b" providerId="ADAL" clId="{E6682CC0-9BE9-44C5-95CE-838A5C8501A4}" dt="2021-08-11T07:09:35.409" v="3892" actId="208"/>
          <ac:cxnSpMkLst>
            <pc:docMk/>
            <pc:sldMk cId="1879298300" sldId="2956"/>
            <ac:cxnSpMk id="64" creationId="{A7BE5B24-78BE-499D-B4F6-77BD24AFF50B}"/>
          </ac:cxnSpMkLst>
        </pc:cxnChg>
        <pc:cxnChg chg="mod">
          <ac:chgData name="박남규" userId="4a308427-2e3c-41cc-9272-d0a106e2e46b" providerId="ADAL" clId="{E6682CC0-9BE9-44C5-95CE-838A5C8501A4}" dt="2021-08-12T08:43:40.749" v="3957" actId="208"/>
          <ac:cxnSpMkLst>
            <pc:docMk/>
            <pc:sldMk cId="1879298300" sldId="2956"/>
            <ac:cxnSpMk id="65" creationId="{276922E3-2C6D-4F50-A20C-0C1C0969FA2F}"/>
          </ac:cxnSpMkLst>
        </pc:cxnChg>
        <pc:cxnChg chg="mod">
          <ac:chgData name="박남규" userId="4a308427-2e3c-41cc-9272-d0a106e2e46b" providerId="ADAL" clId="{E6682CC0-9BE9-44C5-95CE-838A5C8501A4}" dt="2021-08-06T06:31:48.267" v="1670" actId="14100"/>
          <ac:cxnSpMkLst>
            <pc:docMk/>
            <pc:sldMk cId="1879298300" sldId="2956"/>
            <ac:cxnSpMk id="76" creationId="{AD327D56-BDF6-4A72-9F56-0D6318280ED4}"/>
          </ac:cxnSpMkLst>
        </pc:cxnChg>
        <pc:cxnChg chg="mod">
          <ac:chgData name="박남규" userId="4a308427-2e3c-41cc-9272-d0a106e2e46b" providerId="ADAL" clId="{E6682CC0-9BE9-44C5-95CE-838A5C8501A4}" dt="2021-08-12T08:43:40.749" v="3957" actId="208"/>
          <ac:cxnSpMkLst>
            <pc:docMk/>
            <pc:sldMk cId="1879298300" sldId="2956"/>
            <ac:cxnSpMk id="84" creationId="{39D22D75-DF87-4680-8FAD-5F3CF3FBF75A}"/>
          </ac:cxnSpMkLst>
        </pc:cxnChg>
        <pc:cxnChg chg="mod">
          <ac:chgData name="박남규" userId="4a308427-2e3c-41cc-9272-d0a106e2e46b" providerId="ADAL" clId="{E6682CC0-9BE9-44C5-95CE-838A5C8501A4}" dt="2021-08-11T07:09:25.185" v="3891" actId="208"/>
          <ac:cxnSpMkLst>
            <pc:docMk/>
            <pc:sldMk cId="1879298300" sldId="2956"/>
            <ac:cxnSpMk id="115" creationId="{9274E43C-8D20-44FA-8E6A-A2909E5C1281}"/>
          </ac:cxnSpMkLst>
        </pc:cxnChg>
        <pc:cxnChg chg="mod">
          <ac:chgData name="박남규" userId="4a308427-2e3c-41cc-9272-d0a106e2e46b" providerId="ADAL" clId="{E6682CC0-9BE9-44C5-95CE-838A5C8501A4}" dt="2021-08-12T08:44:00.975" v="3960" actId="208"/>
          <ac:cxnSpMkLst>
            <pc:docMk/>
            <pc:sldMk cId="1879298300" sldId="2956"/>
            <ac:cxnSpMk id="118" creationId="{0FF2EEDF-4AA0-4B5A-BEE7-92BF723D6CEE}"/>
          </ac:cxnSpMkLst>
        </pc:cxnChg>
        <pc:cxnChg chg="mod">
          <ac:chgData name="박남규" userId="4a308427-2e3c-41cc-9272-d0a106e2e46b" providerId="ADAL" clId="{E6682CC0-9BE9-44C5-95CE-838A5C8501A4}" dt="2021-08-12T08:43:40.749" v="3957" actId="208"/>
          <ac:cxnSpMkLst>
            <pc:docMk/>
            <pc:sldMk cId="1879298300" sldId="2956"/>
            <ac:cxnSpMk id="154" creationId="{59A79A1E-CB09-40AE-B990-85BC1CBAF7E4}"/>
          </ac:cxnSpMkLst>
        </pc:cxnChg>
        <pc:cxnChg chg="del">
          <ac:chgData name="박남규" userId="4a308427-2e3c-41cc-9272-d0a106e2e46b" providerId="ADAL" clId="{E6682CC0-9BE9-44C5-95CE-838A5C8501A4}" dt="2021-08-06T06:32:16.734" v="1672" actId="478"/>
          <ac:cxnSpMkLst>
            <pc:docMk/>
            <pc:sldMk cId="1879298300" sldId="2956"/>
            <ac:cxnSpMk id="157" creationId="{A670492F-0274-4908-8D31-88C4C08F484A}"/>
          </ac:cxnSpMkLst>
        </pc:cxnChg>
        <pc:cxnChg chg="del">
          <ac:chgData name="박남규" userId="4a308427-2e3c-41cc-9272-d0a106e2e46b" providerId="ADAL" clId="{E6682CC0-9BE9-44C5-95CE-838A5C8501A4}" dt="2021-08-06T06:32:12.575" v="1671" actId="478"/>
          <ac:cxnSpMkLst>
            <pc:docMk/>
            <pc:sldMk cId="1879298300" sldId="2956"/>
            <ac:cxnSpMk id="201" creationId="{72FF9C06-3FFA-4EF2-9BB9-1AADC99EFEA5}"/>
          </ac:cxnSpMkLst>
        </pc:cxnChg>
      </pc:sldChg>
      <pc:sldChg chg="addSp delSp modSp add mod">
        <pc:chgData name="박남규" userId="4a308427-2e3c-41cc-9272-d0a106e2e46b" providerId="ADAL" clId="{E6682CC0-9BE9-44C5-95CE-838A5C8501A4}" dt="2021-08-09T07:46:41.568" v="2605" actId="1076"/>
        <pc:sldMkLst>
          <pc:docMk/>
          <pc:sldMk cId="4146363478" sldId="2957"/>
        </pc:sldMkLst>
        <pc:spChg chg="add del mod">
          <ac:chgData name="박남규" userId="4a308427-2e3c-41cc-9272-d0a106e2e46b" providerId="ADAL" clId="{E6682CC0-9BE9-44C5-95CE-838A5C8501A4}" dt="2021-08-06T07:14:45.569" v="1735" actId="478"/>
          <ac:spMkLst>
            <pc:docMk/>
            <pc:sldMk cId="4146363478" sldId="2957"/>
            <ac:spMk id="2" creationId="{4AAEE2EB-8A7A-47BF-900F-5FA32FC89397}"/>
          </ac:spMkLst>
        </pc:spChg>
        <pc:spChg chg="del">
          <ac:chgData name="박남규" userId="4a308427-2e3c-41cc-9272-d0a106e2e46b" providerId="ADAL" clId="{E6682CC0-9BE9-44C5-95CE-838A5C8501A4}" dt="2021-08-06T06:56:04.499" v="1675" actId="478"/>
          <ac:spMkLst>
            <pc:docMk/>
            <pc:sldMk cId="4146363478" sldId="2957"/>
            <ac:spMk id="3" creationId="{2FD9C6F6-7747-4B27-A0DC-C7AF52BE0422}"/>
          </ac:spMkLst>
        </pc:spChg>
        <pc:spChg chg="add del mod">
          <ac:chgData name="박남규" userId="4a308427-2e3c-41cc-9272-d0a106e2e46b" providerId="ADAL" clId="{E6682CC0-9BE9-44C5-95CE-838A5C8501A4}" dt="2021-08-06T07:12:41.394" v="1701" actId="11529"/>
          <ac:spMkLst>
            <pc:docMk/>
            <pc:sldMk cId="4146363478" sldId="2957"/>
            <ac:spMk id="5" creationId="{0589669C-E20B-470F-A01D-4612BB48D57B}"/>
          </ac:spMkLst>
        </pc:spChg>
        <pc:spChg chg="add mod topLvl">
          <ac:chgData name="박남규" userId="4a308427-2e3c-41cc-9272-d0a106e2e46b" providerId="ADAL" clId="{E6682CC0-9BE9-44C5-95CE-838A5C8501A4}" dt="2021-08-06T08:03:20.289" v="2393" actId="165"/>
          <ac:spMkLst>
            <pc:docMk/>
            <pc:sldMk cId="4146363478" sldId="2957"/>
            <ac:spMk id="7" creationId="{F1591B8C-798B-46DB-ACE1-080107637632}"/>
          </ac:spMkLst>
        </pc:spChg>
        <pc:spChg chg="add mod topLvl">
          <ac:chgData name="박남규" userId="4a308427-2e3c-41cc-9272-d0a106e2e46b" providerId="ADAL" clId="{E6682CC0-9BE9-44C5-95CE-838A5C8501A4}" dt="2021-08-06T08:05:05.438" v="2398" actId="14861"/>
          <ac:spMkLst>
            <pc:docMk/>
            <pc:sldMk cId="4146363478" sldId="2957"/>
            <ac:spMk id="8" creationId="{F9F95FF5-E0A0-45EB-9BC0-5BDF4019A75A}"/>
          </ac:spMkLst>
        </pc:spChg>
        <pc:spChg chg="add mod topLvl">
          <ac:chgData name="박남규" userId="4a308427-2e3c-41cc-9272-d0a106e2e46b" providerId="ADAL" clId="{E6682CC0-9BE9-44C5-95CE-838A5C8501A4}" dt="2021-08-06T08:03:20.289" v="2393" actId="165"/>
          <ac:spMkLst>
            <pc:docMk/>
            <pc:sldMk cId="4146363478" sldId="2957"/>
            <ac:spMk id="11" creationId="{3B69467E-A932-4846-83E8-3558C6594035}"/>
          </ac:spMkLst>
        </pc:spChg>
        <pc:spChg chg="add mod ord">
          <ac:chgData name="박남규" userId="4a308427-2e3c-41cc-9272-d0a106e2e46b" providerId="ADAL" clId="{E6682CC0-9BE9-44C5-95CE-838A5C8501A4}" dt="2021-08-06T08:09:01.099" v="2439" actId="207"/>
          <ac:spMkLst>
            <pc:docMk/>
            <pc:sldMk cId="4146363478" sldId="2957"/>
            <ac:spMk id="12" creationId="{26FBDDAA-07C0-4A21-9C34-0BEA12625265}"/>
          </ac:spMkLst>
        </pc:spChg>
        <pc:spChg chg="add del mod">
          <ac:chgData name="박남규" userId="4a308427-2e3c-41cc-9272-d0a106e2e46b" providerId="ADAL" clId="{E6682CC0-9BE9-44C5-95CE-838A5C8501A4}" dt="2021-08-06T07:25:31.193" v="1893" actId="11529"/>
          <ac:spMkLst>
            <pc:docMk/>
            <pc:sldMk cId="4146363478" sldId="2957"/>
            <ac:spMk id="25" creationId="{853C07D2-B092-4765-B2C3-CD1202A8A5E0}"/>
          </ac:spMkLst>
        </pc:spChg>
        <pc:spChg chg="add mod">
          <ac:chgData name="박남규" userId="4a308427-2e3c-41cc-9272-d0a106e2e46b" providerId="ADAL" clId="{E6682CC0-9BE9-44C5-95CE-838A5C8501A4}" dt="2021-08-06T07:26:46.577" v="1938" actId="164"/>
          <ac:spMkLst>
            <pc:docMk/>
            <pc:sldMk cId="4146363478" sldId="2957"/>
            <ac:spMk id="27" creationId="{7C978D53-5A67-41A8-A312-AB1344EF6B94}"/>
          </ac:spMkLst>
        </pc:spChg>
        <pc:spChg chg="add mod">
          <ac:chgData name="박남규" userId="4a308427-2e3c-41cc-9272-d0a106e2e46b" providerId="ADAL" clId="{E6682CC0-9BE9-44C5-95CE-838A5C8501A4}" dt="2021-08-06T07:26:46.577" v="1938" actId="164"/>
          <ac:spMkLst>
            <pc:docMk/>
            <pc:sldMk cId="4146363478" sldId="2957"/>
            <ac:spMk id="28" creationId="{E79FE504-EF54-46C1-A58D-20EBEF1C0BCE}"/>
          </ac:spMkLst>
        </pc:spChg>
        <pc:spChg chg="add mod topLvl">
          <ac:chgData name="박남규" userId="4a308427-2e3c-41cc-9272-d0a106e2e46b" providerId="ADAL" clId="{E6682CC0-9BE9-44C5-95CE-838A5C8501A4}" dt="2021-08-06T08:07:23.560" v="2436" actId="207"/>
          <ac:spMkLst>
            <pc:docMk/>
            <pc:sldMk cId="4146363478" sldId="2957"/>
            <ac:spMk id="33" creationId="{75584D8B-CA01-47BC-A28C-6DAD5A161D11}"/>
          </ac:spMkLst>
        </pc:spChg>
        <pc:spChg chg="del">
          <ac:chgData name="박남규" userId="4a308427-2e3c-41cc-9272-d0a106e2e46b" providerId="ADAL" clId="{E6682CC0-9BE9-44C5-95CE-838A5C8501A4}" dt="2021-08-06T06:56:04.499" v="1675" actId="478"/>
          <ac:spMkLst>
            <pc:docMk/>
            <pc:sldMk cId="4146363478" sldId="2957"/>
            <ac:spMk id="34" creationId="{7A665F2D-FD8B-49D3-ADB3-97996EBD344A}"/>
          </ac:spMkLst>
        </pc:spChg>
        <pc:spChg chg="add mod topLvl">
          <ac:chgData name="박남규" userId="4a308427-2e3c-41cc-9272-d0a106e2e46b" providerId="ADAL" clId="{E6682CC0-9BE9-44C5-95CE-838A5C8501A4}" dt="2021-08-06T08:03:20.289" v="2393" actId="165"/>
          <ac:spMkLst>
            <pc:docMk/>
            <pc:sldMk cId="4146363478" sldId="2957"/>
            <ac:spMk id="37" creationId="{E2A5CD84-E89D-44FD-9EC9-1A316097EDBB}"/>
          </ac:spMkLst>
        </pc:spChg>
        <pc:spChg chg="mod topLvl">
          <ac:chgData name="박남규" userId="4a308427-2e3c-41cc-9272-d0a106e2e46b" providerId="ADAL" clId="{E6682CC0-9BE9-44C5-95CE-838A5C8501A4}" dt="2021-08-06T08:09:38.550" v="2442" actId="207"/>
          <ac:spMkLst>
            <pc:docMk/>
            <pc:sldMk cId="4146363478" sldId="2957"/>
            <ac:spMk id="53" creationId="{07B5E741-B90E-4B92-8DA0-F7B7F5C27375}"/>
          </ac:spMkLst>
        </pc:spChg>
        <pc:spChg chg="del mod topLvl">
          <ac:chgData name="박남규" userId="4a308427-2e3c-41cc-9272-d0a106e2e46b" providerId="ADAL" clId="{E6682CC0-9BE9-44C5-95CE-838A5C8501A4}" dt="2021-08-06T07:10:12.502" v="1678" actId="478"/>
          <ac:spMkLst>
            <pc:docMk/>
            <pc:sldMk cId="4146363478" sldId="2957"/>
            <ac:spMk id="56" creationId="{71A74A78-E30F-4EEB-9BF0-7536893D0FFA}"/>
          </ac:spMkLst>
        </pc:spChg>
        <pc:spChg chg="mod topLvl">
          <ac:chgData name="박남규" userId="4a308427-2e3c-41cc-9272-d0a106e2e46b" providerId="ADAL" clId="{E6682CC0-9BE9-44C5-95CE-838A5C8501A4}" dt="2021-08-06T08:09:38.550" v="2442" actId="207"/>
          <ac:spMkLst>
            <pc:docMk/>
            <pc:sldMk cId="4146363478" sldId="2957"/>
            <ac:spMk id="60" creationId="{455D0EF8-6F92-4779-9051-DB917A08773A}"/>
          </ac:spMkLst>
        </pc:spChg>
        <pc:spChg chg="del">
          <ac:chgData name="박남규" userId="4a308427-2e3c-41cc-9272-d0a106e2e46b" providerId="ADAL" clId="{E6682CC0-9BE9-44C5-95CE-838A5C8501A4}" dt="2021-08-06T06:56:04.499" v="1675" actId="478"/>
          <ac:spMkLst>
            <pc:docMk/>
            <pc:sldMk cId="4146363478" sldId="2957"/>
            <ac:spMk id="61" creationId="{6F510069-D1D3-4E23-AC0A-FE3BE3CF4110}"/>
          </ac:spMkLst>
        </pc:spChg>
        <pc:spChg chg="del">
          <ac:chgData name="박남규" userId="4a308427-2e3c-41cc-9272-d0a106e2e46b" providerId="ADAL" clId="{E6682CC0-9BE9-44C5-95CE-838A5C8501A4}" dt="2021-08-06T06:56:04.499" v="1675" actId="478"/>
          <ac:spMkLst>
            <pc:docMk/>
            <pc:sldMk cId="4146363478" sldId="2957"/>
            <ac:spMk id="62" creationId="{BCAE5CCB-8C45-4ACD-96A5-B2EB37580B4D}"/>
          </ac:spMkLst>
        </pc:spChg>
        <pc:spChg chg="del">
          <ac:chgData name="박남규" userId="4a308427-2e3c-41cc-9272-d0a106e2e46b" providerId="ADAL" clId="{E6682CC0-9BE9-44C5-95CE-838A5C8501A4}" dt="2021-08-06T06:56:04.499" v="1675" actId="478"/>
          <ac:spMkLst>
            <pc:docMk/>
            <pc:sldMk cId="4146363478" sldId="2957"/>
            <ac:spMk id="66" creationId="{6967D2D9-593A-46D5-A31D-15BAC66092FF}"/>
          </ac:spMkLst>
        </pc:spChg>
        <pc:spChg chg="del mod topLvl">
          <ac:chgData name="박남규" userId="4a308427-2e3c-41cc-9272-d0a106e2e46b" providerId="ADAL" clId="{E6682CC0-9BE9-44C5-95CE-838A5C8501A4}" dt="2021-08-06T07:10:15.488" v="1679" actId="478"/>
          <ac:spMkLst>
            <pc:docMk/>
            <pc:sldMk cId="4146363478" sldId="2957"/>
            <ac:spMk id="67" creationId="{AE7CA8B5-89B3-4E69-9D4B-22548F120A7E}"/>
          </ac:spMkLst>
        </pc:spChg>
        <pc:spChg chg="mod topLvl">
          <ac:chgData name="박남규" userId="4a308427-2e3c-41cc-9272-d0a106e2e46b" providerId="ADAL" clId="{E6682CC0-9BE9-44C5-95CE-838A5C8501A4}" dt="2021-08-06T08:09:38.550" v="2442" actId="207"/>
          <ac:spMkLst>
            <pc:docMk/>
            <pc:sldMk cId="4146363478" sldId="2957"/>
            <ac:spMk id="69" creationId="{3EA71DE4-CB84-4ABB-BB45-42073FF765EE}"/>
          </ac:spMkLst>
        </pc:spChg>
        <pc:spChg chg="del mod topLvl">
          <ac:chgData name="박남규" userId="4a308427-2e3c-41cc-9272-d0a106e2e46b" providerId="ADAL" clId="{E6682CC0-9BE9-44C5-95CE-838A5C8501A4}" dt="2021-08-06T07:10:17.041" v="1680" actId="478"/>
          <ac:spMkLst>
            <pc:docMk/>
            <pc:sldMk cId="4146363478" sldId="2957"/>
            <ac:spMk id="70" creationId="{14525E9E-89D7-40F9-A07A-372BD2997E39}"/>
          </ac:spMkLst>
        </pc:spChg>
        <pc:spChg chg="add del mod">
          <ac:chgData name="박남규" userId="4a308427-2e3c-41cc-9272-d0a106e2e46b" providerId="ADAL" clId="{E6682CC0-9BE9-44C5-95CE-838A5C8501A4}" dt="2021-08-06T07:22:01.181" v="1838" actId="478"/>
          <ac:spMkLst>
            <pc:docMk/>
            <pc:sldMk cId="4146363478" sldId="2957"/>
            <ac:spMk id="73" creationId="{42A2E5C0-7F96-49AD-BA4F-8511657D82CF}"/>
          </ac:spMkLst>
        </pc:spChg>
        <pc:spChg chg="add del mod">
          <ac:chgData name="박남규" userId="4a308427-2e3c-41cc-9272-d0a106e2e46b" providerId="ADAL" clId="{E6682CC0-9BE9-44C5-95CE-838A5C8501A4}" dt="2021-08-06T07:22:01.181" v="1838" actId="478"/>
          <ac:spMkLst>
            <pc:docMk/>
            <pc:sldMk cId="4146363478" sldId="2957"/>
            <ac:spMk id="74" creationId="{027DC3E0-309F-40AE-9433-0C3994275E8C}"/>
          </ac:spMkLst>
        </pc:spChg>
        <pc:spChg chg="add mod topLvl">
          <ac:chgData name="박남규" userId="4a308427-2e3c-41cc-9272-d0a106e2e46b" providerId="ADAL" clId="{E6682CC0-9BE9-44C5-95CE-838A5C8501A4}" dt="2021-08-06T08:03:47.968" v="2396" actId="165"/>
          <ac:spMkLst>
            <pc:docMk/>
            <pc:sldMk cId="4146363478" sldId="2957"/>
            <ac:spMk id="75" creationId="{3E8E71E0-E25E-4059-8174-ECFEA7A358AD}"/>
          </ac:spMkLst>
        </pc:spChg>
        <pc:spChg chg="add del mod">
          <ac:chgData name="박남규" userId="4a308427-2e3c-41cc-9272-d0a106e2e46b" providerId="ADAL" clId="{E6682CC0-9BE9-44C5-95CE-838A5C8501A4}" dt="2021-08-06T07:16:06.388" v="1759" actId="478"/>
          <ac:spMkLst>
            <pc:docMk/>
            <pc:sldMk cId="4146363478" sldId="2957"/>
            <ac:spMk id="76" creationId="{8D494AFD-4289-4409-9295-66615CB8C906}"/>
          </ac:spMkLst>
        </pc:spChg>
        <pc:spChg chg="add del mod">
          <ac:chgData name="박남규" userId="4a308427-2e3c-41cc-9272-d0a106e2e46b" providerId="ADAL" clId="{E6682CC0-9BE9-44C5-95CE-838A5C8501A4}" dt="2021-08-06T07:16:06.388" v="1759" actId="478"/>
          <ac:spMkLst>
            <pc:docMk/>
            <pc:sldMk cId="4146363478" sldId="2957"/>
            <ac:spMk id="77" creationId="{1BC117A1-6830-4F05-8260-644540EA28A1}"/>
          </ac:spMkLst>
        </pc:spChg>
        <pc:spChg chg="add del mod">
          <ac:chgData name="박남규" userId="4a308427-2e3c-41cc-9272-d0a106e2e46b" providerId="ADAL" clId="{E6682CC0-9BE9-44C5-95CE-838A5C8501A4}" dt="2021-08-06T07:18:27.727" v="1794" actId="478"/>
          <ac:spMkLst>
            <pc:docMk/>
            <pc:sldMk cId="4146363478" sldId="2957"/>
            <ac:spMk id="81" creationId="{BC958242-FEC0-496A-919A-E22944A3ED1E}"/>
          </ac:spMkLst>
        </pc:spChg>
        <pc:spChg chg="add mod ord">
          <ac:chgData name="박남규" userId="4a308427-2e3c-41cc-9272-d0a106e2e46b" providerId="ADAL" clId="{E6682CC0-9BE9-44C5-95CE-838A5C8501A4}" dt="2021-08-06T08:09:01.099" v="2439" actId="207"/>
          <ac:spMkLst>
            <pc:docMk/>
            <pc:sldMk cId="4146363478" sldId="2957"/>
            <ac:spMk id="86" creationId="{413E051A-08CF-4F2A-9C35-B3276BC2FFDA}"/>
          </ac:spMkLst>
        </pc:spChg>
        <pc:spChg chg="add mod ord">
          <ac:chgData name="박남규" userId="4a308427-2e3c-41cc-9272-d0a106e2e46b" providerId="ADAL" clId="{E6682CC0-9BE9-44C5-95CE-838A5C8501A4}" dt="2021-08-06T08:09:01.099" v="2439" actId="207"/>
          <ac:spMkLst>
            <pc:docMk/>
            <pc:sldMk cId="4146363478" sldId="2957"/>
            <ac:spMk id="88" creationId="{B02CA3E7-0963-41B0-967D-247D5B9B7AF8}"/>
          </ac:spMkLst>
        </pc:spChg>
        <pc:spChg chg="add mod ord">
          <ac:chgData name="박남규" userId="4a308427-2e3c-41cc-9272-d0a106e2e46b" providerId="ADAL" clId="{E6682CC0-9BE9-44C5-95CE-838A5C8501A4}" dt="2021-08-06T08:09:01.099" v="2439" actId="207"/>
          <ac:spMkLst>
            <pc:docMk/>
            <pc:sldMk cId="4146363478" sldId="2957"/>
            <ac:spMk id="90" creationId="{C29A5CC4-C0F6-4F1F-9FF8-B6B465D9AB64}"/>
          </ac:spMkLst>
        </pc:spChg>
        <pc:spChg chg="add mod ord">
          <ac:chgData name="박남규" userId="4a308427-2e3c-41cc-9272-d0a106e2e46b" providerId="ADAL" clId="{E6682CC0-9BE9-44C5-95CE-838A5C8501A4}" dt="2021-08-06T08:09:01.099" v="2439" actId="207"/>
          <ac:spMkLst>
            <pc:docMk/>
            <pc:sldMk cId="4146363478" sldId="2957"/>
            <ac:spMk id="91" creationId="{FAA39497-2258-4F11-BDD0-D04E6F1A4DD9}"/>
          </ac:spMkLst>
        </pc:spChg>
        <pc:spChg chg="add del">
          <ac:chgData name="박남규" userId="4a308427-2e3c-41cc-9272-d0a106e2e46b" providerId="ADAL" clId="{E6682CC0-9BE9-44C5-95CE-838A5C8501A4}" dt="2021-08-06T07:23:50.532" v="1857" actId="22"/>
          <ac:spMkLst>
            <pc:docMk/>
            <pc:sldMk cId="4146363478" sldId="2957"/>
            <ac:spMk id="93" creationId="{A6F847B7-F6B0-4D2D-A618-33D3BC825941}"/>
          </ac:spMkLst>
        </pc:spChg>
        <pc:spChg chg="add mod">
          <ac:chgData name="박남규" userId="4a308427-2e3c-41cc-9272-d0a106e2e46b" providerId="ADAL" clId="{E6682CC0-9BE9-44C5-95CE-838A5C8501A4}" dt="2021-08-06T07:23:55.309" v="1859" actId="571"/>
          <ac:spMkLst>
            <pc:docMk/>
            <pc:sldMk cId="4146363478" sldId="2957"/>
            <ac:spMk id="94" creationId="{23D8CA81-74AA-4ADB-A92E-A04B9812CDE5}"/>
          </ac:spMkLst>
        </pc:spChg>
        <pc:spChg chg="add mod ord">
          <ac:chgData name="박남규" userId="4a308427-2e3c-41cc-9272-d0a106e2e46b" providerId="ADAL" clId="{E6682CC0-9BE9-44C5-95CE-838A5C8501A4}" dt="2021-08-06T08:09:01.099" v="2439" actId="207"/>
          <ac:spMkLst>
            <pc:docMk/>
            <pc:sldMk cId="4146363478" sldId="2957"/>
            <ac:spMk id="96" creationId="{77F30001-2351-4BC3-BB1F-EF3B2E5A2B8B}"/>
          </ac:spMkLst>
        </pc:spChg>
        <pc:spChg chg="add mod">
          <ac:chgData name="박남규" userId="4a308427-2e3c-41cc-9272-d0a106e2e46b" providerId="ADAL" clId="{E6682CC0-9BE9-44C5-95CE-838A5C8501A4}" dt="2021-08-06T08:09:01.099" v="2439" actId="207"/>
          <ac:spMkLst>
            <pc:docMk/>
            <pc:sldMk cId="4146363478" sldId="2957"/>
            <ac:spMk id="98" creationId="{F098CBD9-793B-4C54-B262-1C56D2D1A4DF}"/>
          </ac:spMkLst>
        </pc:spChg>
        <pc:spChg chg="mod topLvl">
          <ac:chgData name="박남규" userId="4a308427-2e3c-41cc-9272-d0a106e2e46b" providerId="ADAL" clId="{E6682CC0-9BE9-44C5-95CE-838A5C8501A4}" dt="2021-08-06T08:09:49.945" v="2443" actId="207"/>
          <ac:spMkLst>
            <pc:docMk/>
            <pc:sldMk cId="4146363478" sldId="2957"/>
            <ac:spMk id="100" creationId="{87D0D8DE-489A-4F29-8558-F3D73F08C935}"/>
          </ac:spMkLst>
        </pc:spChg>
        <pc:spChg chg="add del mod topLvl">
          <ac:chgData name="박남규" userId="4a308427-2e3c-41cc-9272-d0a106e2e46b" providerId="ADAL" clId="{E6682CC0-9BE9-44C5-95CE-838A5C8501A4}" dt="2021-08-06T08:05:05.438" v="2398" actId="14861"/>
          <ac:spMkLst>
            <pc:docMk/>
            <pc:sldMk cId="4146363478" sldId="2957"/>
            <ac:spMk id="101" creationId="{654E9C41-8B1B-4F71-B261-FF917A03FD07}"/>
          </ac:spMkLst>
        </pc:spChg>
        <pc:spChg chg="del">
          <ac:chgData name="박남규" userId="4a308427-2e3c-41cc-9272-d0a106e2e46b" providerId="ADAL" clId="{E6682CC0-9BE9-44C5-95CE-838A5C8501A4}" dt="2021-08-06T06:56:04.499" v="1675" actId="478"/>
          <ac:spMkLst>
            <pc:docMk/>
            <pc:sldMk cId="4146363478" sldId="2957"/>
            <ac:spMk id="104" creationId="{B0E37A76-5460-4649-B7D5-297713A480E1}"/>
          </ac:spMkLst>
        </pc:spChg>
        <pc:spChg chg="mod topLvl">
          <ac:chgData name="박남규" userId="4a308427-2e3c-41cc-9272-d0a106e2e46b" providerId="ADAL" clId="{E6682CC0-9BE9-44C5-95CE-838A5C8501A4}" dt="2021-08-06T08:09:23.008" v="2440" actId="207"/>
          <ac:spMkLst>
            <pc:docMk/>
            <pc:sldMk cId="4146363478" sldId="2957"/>
            <ac:spMk id="106" creationId="{1852F6BE-3660-41B9-8C0E-374548C0F904}"/>
          </ac:spMkLst>
        </pc:spChg>
        <pc:spChg chg="mod topLvl">
          <ac:chgData name="박남규" userId="4a308427-2e3c-41cc-9272-d0a106e2e46b" providerId="ADAL" clId="{E6682CC0-9BE9-44C5-95CE-838A5C8501A4}" dt="2021-08-06T08:03:20.289" v="2393" actId="165"/>
          <ac:spMkLst>
            <pc:docMk/>
            <pc:sldMk cId="4146363478" sldId="2957"/>
            <ac:spMk id="107" creationId="{BAB6E182-5A95-48CC-B08E-DC30002DFBF2}"/>
          </ac:spMkLst>
        </pc:spChg>
        <pc:spChg chg="del">
          <ac:chgData name="박남규" userId="4a308427-2e3c-41cc-9272-d0a106e2e46b" providerId="ADAL" clId="{E6682CC0-9BE9-44C5-95CE-838A5C8501A4}" dt="2021-08-06T06:56:04.499" v="1675" actId="478"/>
          <ac:spMkLst>
            <pc:docMk/>
            <pc:sldMk cId="4146363478" sldId="2957"/>
            <ac:spMk id="108" creationId="{161CF5E7-BE1D-4021-85EA-AB9009C627C5}"/>
          </ac:spMkLst>
        </pc:spChg>
        <pc:spChg chg="mod topLvl">
          <ac:chgData name="박남규" userId="4a308427-2e3c-41cc-9272-d0a106e2e46b" providerId="ADAL" clId="{E6682CC0-9BE9-44C5-95CE-838A5C8501A4}" dt="2021-08-06T08:09:23.008" v="2440" actId="207"/>
          <ac:spMkLst>
            <pc:docMk/>
            <pc:sldMk cId="4146363478" sldId="2957"/>
            <ac:spMk id="110" creationId="{81850D75-F281-4675-BF7E-EB807C880DAE}"/>
          </ac:spMkLst>
        </pc:spChg>
        <pc:spChg chg="mod topLvl">
          <ac:chgData name="박남규" userId="4a308427-2e3c-41cc-9272-d0a106e2e46b" providerId="ADAL" clId="{E6682CC0-9BE9-44C5-95CE-838A5C8501A4}" dt="2021-08-06T08:03:20.289" v="2393" actId="165"/>
          <ac:spMkLst>
            <pc:docMk/>
            <pc:sldMk cId="4146363478" sldId="2957"/>
            <ac:spMk id="111" creationId="{722B554E-9404-459C-ADBF-CB9E0539F6D1}"/>
          </ac:spMkLst>
        </pc:spChg>
        <pc:spChg chg="mod topLvl">
          <ac:chgData name="박남규" userId="4a308427-2e3c-41cc-9272-d0a106e2e46b" providerId="ADAL" clId="{E6682CC0-9BE9-44C5-95CE-838A5C8501A4}" dt="2021-08-06T08:09:23.008" v="2440" actId="207"/>
          <ac:spMkLst>
            <pc:docMk/>
            <pc:sldMk cId="4146363478" sldId="2957"/>
            <ac:spMk id="113" creationId="{5D0F9788-FEE8-489E-83B8-CD7C9AD136E9}"/>
          </ac:spMkLst>
        </pc:spChg>
        <pc:spChg chg="mod topLvl">
          <ac:chgData name="박남규" userId="4a308427-2e3c-41cc-9272-d0a106e2e46b" providerId="ADAL" clId="{E6682CC0-9BE9-44C5-95CE-838A5C8501A4}" dt="2021-08-06T08:03:20.289" v="2393" actId="165"/>
          <ac:spMkLst>
            <pc:docMk/>
            <pc:sldMk cId="4146363478" sldId="2957"/>
            <ac:spMk id="115" creationId="{74699B07-F66A-48A3-987C-F5F6A5181755}"/>
          </ac:spMkLst>
        </pc:spChg>
        <pc:spChg chg="mod topLvl">
          <ac:chgData name="박남규" userId="4a308427-2e3c-41cc-9272-d0a106e2e46b" providerId="ADAL" clId="{E6682CC0-9BE9-44C5-95CE-838A5C8501A4}" dt="2021-08-06T08:09:49.945" v="2443" actId="207"/>
          <ac:spMkLst>
            <pc:docMk/>
            <pc:sldMk cId="4146363478" sldId="2957"/>
            <ac:spMk id="118" creationId="{661ADB0F-5C3D-4628-A3CF-79CDC53ADC4A}"/>
          </ac:spMkLst>
        </pc:spChg>
        <pc:spChg chg="mod topLvl">
          <ac:chgData name="박남규" userId="4a308427-2e3c-41cc-9272-d0a106e2e46b" providerId="ADAL" clId="{E6682CC0-9BE9-44C5-95CE-838A5C8501A4}" dt="2021-08-06T08:05:05.438" v="2398" actId="14861"/>
          <ac:spMkLst>
            <pc:docMk/>
            <pc:sldMk cId="4146363478" sldId="2957"/>
            <ac:spMk id="119" creationId="{09DAB445-9936-44E9-9F7C-4C0E7D85FA59}"/>
          </ac:spMkLst>
        </pc:spChg>
        <pc:spChg chg="mod">
          <ac:chgData name="박남규" userId="4a308427-2e3c-41cc-9272-d0a106e2e46b" providerId="ADAL" clId="{E6682CC0-9BE9-44C5-95CE-838A5C8501A4}" dt="2021-08-06T07:34:04.141" v="2031" actId="571"/>
          <ac:spMkLst>
            <pc:docMk/>
            <pc:sldMk cId="4146363478" sldId="2957"/>
            <ac:spMk id="121" creationId="{A58D38B0-0D87-465D-9AC8-F124D9DB2092}"/>
          </ac:spMkLst>
        </pc:spChg>
        <pc:spChg chg="mod">
          <ac:chgData name="박남규" userId="4a308427-2e3c-41cc-9272-d0a106e2e46b" providerId="ADAL" clId="{E6682CC0-9BE9-44C5-95CE-838A5C8501A4}" dt="2021-08-06T07:34:04.141" v="2031" actId="571"/>
          <ac:spMkLst>
            <pc:docMk/>
            <pc:sldMk cId="4146363478" sldId="2957"/>
            <ac:spMk id="122" creationId="{8DD9B111-2030-42F7-BB05-BB2F7B9C1F5B}"/>
          </ac:spMkLst>
        </pc:spChg>
        <pc:spChg chg="mod">
          <ac:chgData name="박남규" userId="4a308427-2e3c-41cc-9272-d0a106e2e46b" providerId="ADAL" clId="{E6682CC0-9BE9-44C5-95CE-838A5C8501A4}" dt="2021-08-06T07:34:04.141" v="2031" actId="571"/>
          <ac:spMkLst>
            <pc:docMk/>
            <pc:sldMk cId="4146363478" sldId="2957"/>
            <ac:spMk id="124" creationId="{B2F95FE2-704E-4F81-8663-1A6208AA355C}"/>
          </ac:spMkLst>
        </pc:spChg>
        <pc:spChg chg="mod">
          <ac:chgData name="박남규" userId="4a308427-2e3c-41cc-9272-d0a106e2e46b" providerId="ADAL" clId="{E6682CC0-9BE9-44C5-95CE-838A5C8501A4}" dt="2021-08-06T07:34:04.141" v="2031" actId="571"/>
          <ac:spMkLst>
            <pc:docMk/>
            <pc:sldMk cId="4146363478" sldId="2957"/>
            <ac:spMk id="125" creationId="{EF419BD8-4D61-42E8-A2D7-651F8ABB137B}"/>
          </ac:spMkLst>
        </pc:spChg>
        <pc:spChg chg="mod">
          <ac:chgData name="박남규" userId="4a308427-2e3c-41cc-9272-d0a106e2e46b" providerId="ADAL" clId="{E6682CC0-9BE9-44C5-95CE-838A5C8501A4}" dt="2021-08-06T07:34:04.141" v="2031" actId="571"/>
          <ac:spMkLst>
            <pc:docMk/>
            <pc:sldMk cId="4146363478" sldId="2957"/>
            <ac:spMk id="127" creationId="{0B168F74-2D5D-4B59-A22C-25FCD8657325}"/>
          </ac:spMkLst>
        </pc:spChg>
        <pc:spChg chg="mod">
          <ac:chgData name="박남규" userId="4a308427-2e3c-41cc-9272-d0a106e2e46b" providerId="ADAL" clId="{E6682CC0-9BE9-44C5-95CE-838A5C8501A4}" dt="2021-08-06T07:34:04.141" v="2031" actId="571"/>
          <ac:spMkLst>
            <pc:docMk/>
            <pc:sldMk cId="4146363478" sldId="2957"/>
            <ac:spMk id="128" creationId="{FAB8FD7A-5C71-44AB-8EFC-C41B48793861}"/>
          </ac:spMkLst>
        </pc:spChg>
        <pc:spChg chg="mod">
          <ac:chgData name="박남규" userId="4a308427-2e3c-41cc-9272-d0a106e2e46b" providerId="ADAL" clId="{E6682CC0-9BE9-44C5-95CE-838A5C8501A4}" dt="2021-08-06T07:34:04.141" v="2031" actId="571"/>
          <ac:spMkLst>
            <pc:docMk/>
            <pc:sldMk cId="4146363478" sldId="2957"/>
            <ac:spMk id="130" creationId="{E7730E63-6883-4A16-8A68-F1176E19CAEC}"/>
          </ac:spMkLst>
        </pc:spChg>
        <pc:spChg chg="mod">
          <ac:chgData name="박남규" userId="4a308427-2e3c-41cc-9272-d0a106e2e46b" providerId="ADAL" clId="{E6682CC0-9BE9-44C5-95CE-838A5C8501A4}" dt="2021-08-06T07:34:04.141" v="2031" actId="571"/>
          <ac:spMkLst>
            <pc:docMk/>
            <pc:sldMk cId="4146363478" sldId="2957"/>
            <ac:spMk id="131" creationId="{0D6A2629-A6BE-452E-982C-175DDF35CCEA}"/>
          </ac:spMkLst>
        </pc:spChg>
        <pc:spChg chg="mod topLvl">
          <ac:chgData name="박남규" userId="4a308427-2e3c-41cc-9272-d0a106e2e46b" providerId="ADAL" clId="{E6682CC0-9BE9-44C5-95CE-838A5C8501A4}" dt="2021-08-06T08:09:49.945" v="2443" actId="207"/>
          <ac:spMkLst>
            <pc:docMk/>
            <pc:sldMk cId="4146363478" sldId="2957"/>
            <ac:spMk id="133" creationId="{FC2350F5-E4DF-4825-98BA-DE46EDAABD10}"/>
          </ac:spMkLst>
        </pc:spChg>
        <pc:spChg chg="mod topLvl">
          <ac:chgData name="박남규" userId="4a308427-2e3c-41cc-9272-d0a106e2e46b" providerId="ADAL" clId="{E6682CC0-9BE9-44C5-95CE-838A5C8501A4}" dt="2021-08-06T08:16:43.575" v="2552" actId="1076"/>
          <ac:spMkLst>
            <pc:docMk/>
            <pc:sldMk cId="4146363478" sldId="2957"/>
            <ac:spMk id="134" creationId="{EAAAA9B9-EF93-46F4-8E6A-E679CD985D8C}"/>
          </ac:spMkLst>
        </pc:spChg>
        <pc:spChg chg="add mod">
          <ac:chgData name="박남규" userId="4a308427-2e3c-41cc-9272-d0a106e2e46b" providerId="ADAL" clId="{E6682CC0-9BE9-44C5-95CE-838A5C8501A4}" dt="2021-08-06T07:44:58.524" v="2146" actId="1076"/>
          <ac:spMkLst>
            <pc:docMk/>
            <pc:sldMk cId="4146363478" sldId="2957"/>
            <ac:spMk id="147" creationId="{44F81D4F-81FE-414D-ABD2-FF255D1B8061}"/>
          </ac:spMkLst>
        </pc:spChg>
        <pc:spChg chg="add mod topLvl">
          <ac:chgData name="박남규" userId="4a308427-2e3c-41cc-9272-d0a106e2e46b" providerId="ADAL" clId="{E6682CC0-9BE9-44C5-95CE-838A5C8501A4}" dt="2021-08-06T07:44:58.524" v="2146" actId="1076"/>
          <ac:spMkLst>
            <pc:docMk/>
            <pc:sldMk cId="4146363478" sldId="2957"/>
            <ac:spMk id="148" creationId="{8B3C48B6-055B-48E2-9D40-0728E16B4BB6}"/>
          </ac:spMkLst>
        </pc:spChg>
        <pc:spChg chg="mod">
          <ac:chgData name="박남규" userId="4a308427-2e3c-41cc-9272-d0a106e2e46b" providerId="ADAL" clId="{E6682CC0-9BE9-44C5-95CE-838A5C8501A4}" dt="2021-08-06T07:42:59.122" v="2119" actId="571"/>
          <ac:spMkLst>
            <pc:docMk/>
            <pc:sldMk cId="4146363478" sldId="2957"/>
            <ac:spMk id="155" creationId="{8D47BCD7-4B9B-4E87-96DA-6E275C03B1DA}"/>
          </ac:spMkLst>
        </pc:spChg>
        <pc:spChg chg="mod">
          <ac:chgData name="박남규" userId="4a308427-2e3c-41cc-9272-d0a106e2e46b" providerId="ADAL" clId="{E6682CC0-9BE9-44C5-95CE-838A5C8501A4}" dt="2021-08-06T07:42:59.122" v="2119" actId="571"/>
          <ac:spMkLst>
            <pc:docMk/>
            <pc:sldMk cId="4146363478" sldId="2957"/>
            <ac:spMk id="156" creationId="{0F73DFA4-679F-4BA3-8F4C-7CF9650D11F7}"/>
          </ac:spMkLst>
        </pc:spChg>
        <pc:spChg chg="mod topLvl">
          <ac:chgData name="박남규" userId="4a308427-2e3c-41cc-9272-d0a106e2e46b" providerId="ADAL" clId="{E6682CC0-9BE9-44C5-95CE-838A5C8501A4}" dt="2021-08-06T08:07:23.560" v="2436" actId="207"/>
          <ac:spMkLst>
            <pc:docMk/>
            <pc:sldMk cId="4146363478" sldId="2957"/>
            <ac:spMk id="158" creationId="{2C70081A-087F-4594-92E9-F6625E3D5104}"/>
          </ac:spMkLst>
        </pc:spChg>
        <pc:spChg chg="mod topLvl">
          <ac:chgData name="박남규" userId="4a308427-2e3c-41cc-9272-d0a106e2e46b" providerId="ADAL" clId="{E6682CC0-9BE9-44C5-95CE-838A5C8501A4}" dt="2021-08-06T08:03:20.289" v="2393" actId="165"/>
          <ac:spMkLst>
            <pc:docMk/>
            <pc:sldMk cId="4146363478" sldId="2957"/>
            <ac:spMk id="159" creationId="{383AFDFB-2CB6-4DE3-A7A3-DEF518B10FCB}"/>
          </ac:spMkLst>
        </pc:spChg>
        <pc:spChg chg="mod topLvl">
          <ac:chgData name="박남규" userId="4a308427-2e3c-41cc-9272-d0a106e2e46b" providerId="ADAL" clId="{E6682CC0-9BE9-44C5-95CE-838A5C8501A4}" dt="2021-08-06T08:09:23.008" v="2440" actId="207"/>
          <ac:spMkLst>
            <pc:docMk/>
            <pc:sldMk cId="4146363478" sldId="2957"/>
            <ac:spMk id="161" creationId="{53034975-9006-46FA-B21F-BDB6C7B5055D}"/>
          </ac:spMkLst>
        </pc:spChg>
        <pc:spChg chg="mod topLvl">
          <ac:chgData name="박남규" userId="4a308427-2e3c-41cc-9272-d0a106e2e46b" providerId="ADAL" clId="{E6682CC0-9BE9-44C5-95CE-838A5C8501A4}" dt="2021-08-06T08:03:20.289" v="2393" actId="165"/>
          <ac:spMkLst>
            <pc:docMk/>
            <pc:sldMk cId="4146363478" sldId="2957"/>
            <ac:spMk id="162" creationId="{EFF1EA8D-BB02-4BB9-9B47-2AFFBDBD3A14}"/>
          </ac:spMkLst>
        </pc:spChg>
        <pc:spChg chg="mod topLvl">
          <ac:chgData name="박남규" userId="4a308427-2e3c-41cc-9272-d0a106e2e46b" providerId="ADAL" clId="{E6682CC0-9BE9-44C5-95CE-838A5C8501A4}" dt="2021-08-06T08:07:23.560" v="2436" actId="207"/>
          <ac:spMkLst>
            <pc:docMk/>
            <pc:sldMk cId="4146363478" sldId="2957"/>
            <ac:spMk id="164" creationId="{0907E187-9749-4E3F-890E-98E99587C146}"/>
          </ac:spMkLst>
        </pc:spChg>
        <pc:spChg chg="mod topLvl">
          <ac:chgData name="박남규" userId="4a308427-2e3c-41cc-9272-d0a106e2e46b" providerId="ADAL" clId="{E6682CC0-9BE9-44C5-95CE-838A5C8501A4}" dt="2021-08-06T08:03:20.289" v="2393" actId="165"/>
          <ac:spMkLst>
            <pc:docMk/>
            <pc:sldMk cId="4146363478" sldId="2957"/>
            <ac:spMk id="165" creationId="{04E3D50B-84B9-4A87-B248-F19E8621DEC2}"/>
          </ac:spMkLst>
        </pc:spChg>
        <pc:spChg chg="mod">
          <ac:chgData name="박남규" userId="4a308427-2e3c-41cc-9272-d0a106e2e46b" providerId="ADAL" clId="{E6682CC0-9BE9-44C5-95CE-838A5C8501A4}" dt="2021-08-06T08:07:23.560" v="2436" actId="207"/>
          <ac:spMkLst>
            <pc:docMk/>
            <pc:sldMk cId="4146363478" sldId="2957"/>
            <ac:spMk id="167" creationId="{6D3AF6FA-11FD-4E12-BC30-18A03926C39A}"/>
          </ac:spMkLst>
        </pc:spChg>
        <pc:spChg chg="mod">
          <ac:chgData name="박남규" userId="4a308427-2e3c-41cc-9272-d0a106e2e46b" providerId="ADAL" clId="{E6682CC0-9BE9-44C5-95CE-838A5C8501A4}" dt="2021-08-06T08:07:23.560" v="2436" actId="207"/>
          <ac:spMkLst>
            <pc:docMk/>
            <pc:sldMk cId="4146363478" sldId="2957"/>
            <ac:spMk id="168" creationId="{D3715C86-41AE-4A2A-8DE1-47196ED3DAD0}"/>
          </ac:spMkLst>
        </pc:spChg>
        <pc:spChg chg="mod">
          <ac:chgData name="박남규" userId="4a308427-2e3c-41cc-9272-d0a106e2e46b" providerId="ADAL" clId="{E6682CC0-9BE9-44C5-95CE-838A5C8501A4}" dt="2021-08-06T08:07:23.560" v="2436" actId="207"/>
          <ac:spMkLst>
            <pc:docMk/>
            <pc:sldMk cId="4146363478" sldId="2957"/>
            <ac:spMk id="170" creationId="{817CCF6A-3041-445B-96ED-C122CA3C1D5C}"/>
          </ac:spMkLst>
        </pc:spChg>
        <pc:spChg chg="mod">
          <ac:chgData name="박남규" userId="4a308427-2e3c-41cc-9272-d0a106e2e46b" providerId="ADAL" clId="{E6682CC0-9BE9-44C5-95CE-838A5C8501A4}" dt="2021-08-06T08:07:23.560" v="2436" actId="207"/>
          <ac:spMkLst>
            <pc:docMk/>
            <pc:sldMk cId="4146363478" sldId="2957"/>
            <ac:spMk id="171" creationId="{DCACB481-2F6E-4C6F-9B83-B37A8E84E31C}"/>
          </ac:spMkLst>
        </pc:spChg>
        <pc:spChg chg="mod">
          <ac:chgData name="박남규" userId="4a308427-2e3c-41cc-9272-d0a106e2e46b" providerId="ADAL" clId="{E6682CC0-9BE9-44C5-95CE-838A5C8501A4}" dt="2021-08-06T08:07:23.560" v="2436" actId="207"/>
          <ac:spMkLst>
            <pc:docMk/>
            <pc:sldMk cId="4146363478" sldId="2957"/>
            <ac:spMk id="173" creationId="{C5071CF8-18DF-4964-A035-ACA9B1E50991}"/>
          </ac:spMkLst>
        </pc:spChg>
        <pc:spChg chg="mod">
          <ac:chgData name="박남규" userId="4a308427-2e3c-41cc-9272-d0a106e2e46b" providerId="ADAL" clId="{E6682CC0-9BE9-44C5-95CE-838A5C8501A4}" dt="2021-08-06T08:07:23.560" v="2436" actId="207"/>
          <ac:spMkLst>
            <pc:docMk/>
            <pc:sldMk cId="4146363478" sldId="2957"/>
            <ac:spMk id="174" creationId="{BE9C9C4B-AF2A-4727-A7E1-DA2F159742FA}"/>
          </ac:spMkLst>
        </pc:spChg>
        <pc:spChg chg="add mod topLvl">
          <ac:chgData name="박남규" userId="4a308427-2e3c-41cc-9272-d0a106e2e46b" providerId="ADAL" clId="{E6682CC0-9BE9-44C5-95CE-838A5C8501A4}" dt="2021-08-06T08:09:27.102" v="2441" actId="207"/>
          <ac:spMkLst>
            <pc:docMk/>
            <pc:sldMk cId="4146363478" sldId="2957"/>
            <ac:spMk id="191" creationId="{B2D8BB1C-642C-4012-974B-6A4FFFDE3D31}"/>
          </ac:spMkLst>
        </pc:spChg>
        <pc:spChg chg="add mod topLvl">
          <ac:chgData name="박남규" userId="4a308427-2e3c-41cc-9272-d0a106e2e46b" providerId="ADAL" clId="{E6682CC0-9BE9-44C5-95CE-838A5C8501A4}" dt="2021-08-06T08:10:22.330" v="2445" actId="6549"/>
          <ac:spMkLst>
            <pc:docMk/>
            <pc:sldMk cId="4146363478" sldId="2957"/>
            <ac:spMk id="192" creationId="{60CCA0FA-8FE7-4662-A6D0-F0B69025EF72}"/>
          </ac:spMkLst>
        </pc:spChg>
        <pc:spChg chg="del mod topLvl">
          <ac:chgData name="박남규" userId="4a308427-2e3c-41cc-9272-d0a106e2e46b" providerId="ADAL" clId="{E6682CC0-9BE9-44C5-95CE-838A5C8501A4}" dt="2021-08-06T07:55:14.873" v="2349" actId="478"/>
          <ac:spMkLst>
            <pc:docMk/>
            <pc:sldMk cId="4146363478" sldId="2957"/>
            <ac:spMk id="208" creationId="{1805F858-7776-4EE7-8BED-6DA6BF4446B2}"/>
          </ac:spMkLst>
        </pc:spChg>
        <pc:spChg chg="del mod topLvl">
          <ac:chgData name="박남규" userId="4a308427-2e3c-41cc-9272-d0a106e2e46b" providerId="ADAL" clId="{E6682CC0-9BE9-44C5-95CE-838A5C8501A4}" dt="2021-08-06T07:55:04.051" v="2347" actId="478"/>
          <ac:spMkLst>
            <pc:docMk/>
            <pc:sldMk cId="4146363478" sldId="2957"/>
            <ac:spMk id="209" creationId="{1A8A4032-4BCE-473F-8019-55902CF07ED6}"/>
          </ac:spMkLst>
        </pc:spChg>
        <pc:spChg chg="add mod">
          <ac:chgData name="박남규" userId="4a308427-2e3c-41cc-9272-d0a106e2e46b" providerId="ADAL" clId="{E6682CC0-9BE9-44C5-95CE-838A5C8501A4}" dt="2021-08-06T08:06:43.502" v="2435"/>
          <ac:spMkLst>
            <pc:docMk/>
            <pc:sldMk cId="4146363478" sldId="2957"/>
            <ac:spMk id="217" creationId="{60868D5E-486A-45A0-8C12-3A5B515539D5}"/>
          </ac:spMkLst>
        </pc:spChg>
        <pc:spChg chg="add mod">
          <ac:chgData name="박남규" userId="4a308427-2e3c-41cc-9272-d0a106e2e46b" providerId="ADAL" clId="{E6682CC0-9BE9-44C5-95CE-838A5C8501A4}" dt="2021-08-06T08:17:07.415" v="2555" actId="12788"/>
          <ac:spMkLst>
            <pc:docMk/>
            <pc:sldMk cId="4146363478" sldId="2957"/>
            <ac:spMk id="221" creationId="{84BB24FF-E6A2-4853-A81B-AC39381477A1}"/>
          </ac:spMkLst>
        </pc:spChg>
        <pc:spChg chg="add mod topLvl">
          <ac:chgData name="박남규" userId="4a308427-2e3c-41cc-9272-d0a106e2e46b" providerId="ADAL" clId="{E6682CC0-9BE9-44C5-95CE-838A5C8501A4}" dt="2021-08-06T08:15:35.248" v="2544" actId="165"/>
          <ac:spMkLst>
            <pc:docMk/>
            <pc:sldMk cId="4146363478" sldId="2957"/>
            <ac:spMk id="222" creationId="{58AC9AD2-8FE8-4335-A4C0-ABCCCE093CBC}"/>
          </ac:spMkLst>
        </pc:spChg>
        <pc:spChg chg="add mod topLvl">
          <ac:chgData name="박남규" userId="4a308427-2e3c-41cc-9272-d0a106e2e46b" providerId="ADAL" clId="{E6682CC0-9BE9-44C5-95CE-838A5C8501A4}" dt="2021-08-06T08:15:40.251" v="2545" actId="14100"/>
          <ac:spMkLst>
            <pc:docMk/>
            <pc:sldMk cId="4146363478" sldId="2957"/>
            <ac:spMk id="223" creationId="{81DF25AF-C682-44E1-B07A-8DEA6BF1F869}"/>
          </ac:spMkLst>
        </pc:spChg>
        <pc:spChg chg="add mod">
          <ac:chgData name="박남규" userId="4a308427-2e3c-41cc-9272-d0a106e2e46b" providerId="ADAL" clId="{E6682CC0-9BE9-44C5-95CE-838A5C8501A4}" dt="2021-08-06T08:17:07.415" v="2555" actId="12788"/>
          <ac:spMkLst>
            <pc:docMk/>
            <pc:sldMk cId="4146363478" sldId="2957"/>
            <ac:spMk id="225" creationId="{1364B273-198B-4686-979C-4B6E87B6A5F9}"/>
          </ac:spMkLst>
        </pc:spChg>
        <pc:spChg chg="add mod">
          <ac:chgData name="박남규" userId="4a308427-2e3c-41cc-9272-d0a106e2e46b" providerId="ADAL" clId="{E6682CC0-9BE9-44C5-95CE-838A5C8501A4}" dt="2021-08-06T08:14:00.496" v="2502" actId="571"/>
          <ac:spMkLst>
            <pc:docMk/>
            <pc:sldMk cId="4146363478" sldId="2957"/>
            <ac:spMk id="226" creationId="{20D5F4C9-58DF-4C68-908F-CA6B9DFC826A}"/>
          </ac:spMkLst>
        </pc:spChg>
        <pc:spChg chg="mod">
          <ac:chgData name="박남규" userId="4a308427-2e3c-41cc-9272-d0a106e2e46b" providerId="ADAL" clId="{E6682CC0-9BE9-44C5-95CE-838A5C8501A4}" dt="2021-08-06T08:14:00.496" v="2502" actId="571"/>
          <ac:spMkLst>
            <pc:docMk/>
            <pc:sldMk cId="4146363478" sldId="2957"/>
            <ac:spMk id="228" creationId="{111116EF-8060-4DA1-BF71-62ED89FEDE4A}"/>
          </ac:spMkLst>
        </pc:spChg>
        <pc:spChg chg="mod">
          <ac:chgData name="박남규" userId="4a308427-2e3c-41cc-9272-d0a106e2e46b" providerId="ADAL" clId="{E6682CC0-9BE9-44C5-95CE-838A5C8501A4}" dt="2021-08-06T08:14:00.496" v="2502" actId="571"/>
          <ac:spMkLst>
            <pc:docMk/>
            <pc:sldMk cId="4146363478" sldId="2957"/>
            <ac:spMk id="229" creationId="{80817738-18BC-4DBA-AC7F-811CEFDB8C47}"/>
          </ac:spMkLst>
        </pc:spChg>
        <pc:spChg chg="del mod topLvl">
          <ac:chgData name="박남규" userId="4a308427-2e3c-41cc-9272-d0a106e2e46b" providerId="ADAL" clId="{E6682CC0-9BE9-44C5-95CE-838A5C8501A4}" dt="2021-08-06T08:15:50.836" v="2546" actId="478"/>
          <ac:spMkLst>
            <pc:docMk/>
            <pc:sldMk cId="4146363478" sldId="2957"/>
            <ac:spMk id="231" creationId="{22C879F7-2F44-4A63-9574-CEE597FEF4C0}"/>
          </ac:spMkLst>
        </pc:spChg>
        <pc:spChg chg="mod topLvl">
          <ac:chgData name="박남규" userId="4a308427-2e3c-41cc-9272-d0a106e2e46b" providerId="ADAL" clId="{E6682CC0-9BE9-44C5-95CE-838A5C8501A4}" dt="2021-08-06T08:15:40.251" v="2545" actId="14100"/>
          <ac:spMkLst>
            <pc:docMk/>
            <pc:sldMk cId="4146363478" sldId="2957"/>
            <ac:spMk id="232" creationId="{9EE935C4-95D7-44BB-9DA7-6CE13F12643B}"/>
          </ac:spMkLst>
        </pc:spChg>
        <pc:spChg chg="del mod topLvl">
          <ac:chgData name="박남규" userId="4a308427-2e3c-41cc-9272-d0a106e2e46b" providerId="ADAL" clId="{E6682CC0-9BE9-44C5-95CE-838A5C8501A4}" dt="2021-08-06T08:15:50.836" v="2546" actId="478"/>
          <ac:spMkLst>
            <pc:docMk/>
            <pc:sldMk cId="4146363478" sldId="2957"/>
            <ac:spMk id="234" creationId="{4C734B5D-2B13-4B73-9C69-0FCC49D7D96E}"/>
          </ac:spMkLst>
        </pc:spChg>
        <pc:spChg chg="del mod topLvl">
          <ac:chgData name="박남규" userId="4a308427-2e3c-41cc-9272-d0a106e2e46b" providerId="ADAL" clId="{E6682CC0-9BE9-44C5-95CE-838A5C8501A4}" dt="2021-08-06T08:15:05.378" v="2537" actId="21"/>
          <ac:spMkLst>
            <pc:docMk/>
            <pc:sldMk cId="4146363478" sldId="2957"/>
            <ac:spMk id="235" creationId="{3A327D6A-09A9-4C8C-989A-5F7AF63BDC1C}"/>
          </ac:spMkLst>
        </pc:spChg>
        <pc:spChg chg="add mod">
          <ac:chgData name="박남규" userId="4a308427-2e3c-41cc-9272-d0a106e2e46b" providerId="ADAL" clId="{E6682CC0-9BE9-44C5-95CE-838A5C8501A4}" dt="2021-08-06T08:15:11.844" v="2539" actId="14100"/>
          <ac:spMkLst>
            <pc:docMk/>
            <pc:sldMk cId="4146363478" sldId="2957"/>
            <ac:spMk id="236" creationId="{DD87BA89-BC6D-4C1E-BC30-D5927B3077FE}"/>
          </ac:spMkLst>
        </pc:spChg>
        <pc:spChg chg="add mod">
          <ac:chgData name="박남규" userId="4a308427-2e3c-41cc-9272-d0a106e2e46b" providerId="ADAL" clId="{E6682CC0-9BE9-44C5-95CE-838A5C8501A4}" dt="2021-08-06T08:16:49.923" v="2553" actId="14100"/>
          <ac:spMkLst>
            <pc:docMk/>
            <pc:sldMk cId="4146363478" sldId="2957"/>
            <ac:spMk id="238" creationId="{1A8AE866-8720-4470-8A38-E88779CA48E5}"/>
          </ac:spMkLst>
        </pc:spChg>
        <pc:spChg chg="add mod">
          <ac:chgData name="박남규" userId="4a308427-2e3c-41cc-9272-d0a106e2e46b" providerId="ADAL" clId="{E6682CC0-9BE9-44C5-95CE-838A5C8501A4}" dt="2021-08-06T08:17:26.690" v="2557" actId="1076"/>
          <ac:spMkLst>
            <pc:docMk/>
            <pc:sldMk cId="4146363478" sldId="2957"/>
            <ac:spMk id="239" creationId="{FDB9C386-C5A1-4DBE-80A4-E6E435180677}"/>
          </ac:spMkLst>
        </pc:spChg>
        <pc:spChg chg="add mod">
          <ac:chgData name="박남규" userId="4a308427-2e3c-41cc-9272-d0a106e2e46b" providerId="ADAL" clId="{E6682CC0-9BE9-44C5-95CE-838A5C8501A4}" dt="2021-08-06T08:16:52.643" v="2554" actId="14100"/>
          <ac:spMkLst>
            <pc:docMk/>
            <pc:sldMk cId="4146363478" sldId="2957"/>
            <ac:spMk id="1076" creationId="{FA6977AC-E47B-4410-9B35-94875D48466E}"/>
          </ac:spMkLst>
        </pc:spChg>
        <pc:grpChg chg="del">
          <ac:chgData name="박남규" userId="4a308427-2e3c-41cc-9272-d0a106e2e46b" providerId="ADAL" clId="{E6682CC0-9BE9-44C5-95CE-838A5C8501A4}" dt="2021-08-06T06:56:04.499" v="1675" actId="478"/>
          <ac:grpSpMkLst>
            <pc:docMk/>
            <pc:sldMk cId="4146363478" sldId="2957"/>
            <ac:grpSpMk id="6" creationId="{23432199-57F4-405C-B1CE-BD8F0477A9E4}"/>
          </ac:grpSpMkLst>
        </pc:grpChg>
        <pc:grpChg chg="add del mod">
          <ac:chgData name="박남규" userId="4a308427-2e3c-41cc-9272-d0a106e2e46b" providerId="ADAL" clId="{E6682CC0-9BE9-44C5-95CE-838A5C8501A4}" dt="2021-08-06T07:37:47.693" v="2083" actId="165"/>
          <ac:grpSpMkLst>
            <pc:docMk/>
            <pc:sldMk cId="4146363478" sldId="2957"/>
            <ac:grpSpMk id="10" creationId="{52E09705-72CA-4F4A-8A8B-0088ADBD442B}"/>
          </ac:grpSpMkLst>
        </pc:grpChg>
        <pc:grpChg chg="add del mod">
          <ac:chgData name="박남규" userId="4a308427-2e3c-41cc-9272-d0a106e2e46b" providerId="ADAL" clId="{E6682CC0-9BE9-44C5-95CE-838A5C8501A4}" dt="2021-08-06T07:42:03.780" v="2112" actId="165"/>
          <ac:grpSpMkLst>
            <pc:docMk/>
            <pc:sldMk cId="4146363478" sldId="2957"/>
            <ac:grpSpMk id="17" creationId="{28587C36-5F48-4009-ACCD-8837F294FAE3}"/>
          </ac:grpSpMkLst>
        </pc:grpChg>
        <pc:grpChg chg="add del mod">
          <ac:chgData name="박남규" userId="4a308427-2e3c-41cc-9272-d0a106e2e46b" providerId="ADAL" clId="{E6682CC0-9BE9-44C5-95CE-838A5C8501A4}" dt="2021-08-06T07:42:03.780" v="2112" actId="165"/>
          <ac:grpSpMkLst>
            <pc:docMk/>
            <pc:sldMk cId="4146363478" sldId="2957"/>
            <ac:grpSpMk id="18" creationId="{BAC80096-3449-4257-88C5-D12BBFF767C7}"/>
          </ac:grpSpMkLst>
        </pc:grpChg>
        <pc:grpChg chg="add mod">
          <ac:chgData name="박남규" userId="4a308427-2e3c-41cc-9272-d0a106e2e46b" providerId="ADAL" clId="{E6682CC0-9BE9-44C5-95CE-838A5C8501A4}" dt="2021-08-06T07:23:35.197" v="1855" actId="164"/>
          <ac:grpSpMkLst>
            <pc:docMk/>
            <pc:sldMk cId="4146363478" sldId="2957"/>
            <ac:grpSpMk id="19" creationId="{E8B63E08-2ED9-4B2D-B9F6-901AE62FE911}"/>
          </ac:grpSpMkLst>
        </pc:grpChg>
        <pc:grpChg chg="add mod">
          <ac:chgData name="박남규" userId="4a308427-2e3c-41cc-9272-d0a106e2e46b" providerId="ADAL" clId="{E6682CC0-9BE9-44C5-95CE-838A5C8501A4}" dt="2021-08-06T07:23:32.968" v="1850" actId="164"/>
          <ac:grpSpMkLst>
            <pc:docMk/>
            <pc:sldMk cId="4146363478" sldId="2957"/>
            <ac:grpSpMk id="20" creationId="{56E2CC6D-C314-476B-B224-96E03A71613B}"/>
          </ac:grpSpMkLst>
        </pc:grpChg>
        <pc:grpChg chg="add del mod">
          <ac:chgData name="박남규" userId="4a308427-2e3c-41cc-9272-d0a106e2e46b" providerId="ADAL" clId="{E6682CC0-9BE9-44C5-95CE-838A5C8501A4}" dt="2021-08-06T08:03:20.289" v="2393" actId="165"/>
          <ac:grpSpMkLst>
            <pc:docMk/>
            <pc:sldMk cId="4146363478" sldId="2957"/>
            <ac:grpSpMk id="23" creationId="{3243CA15-A642-4168-B5EF-839D373C0328}"/>
          </ac:grpSpMkLst>
        </pc:grpChg>
        <pc:grpChg chg="add del mod">
          <ac:chgData name="박남규" userId="4a308427-2e3c-41cc-9272-d0a106e2e46b" providerId="ADAL" clId="{E6682CC0-9BE9-44C5-95CE-838A5C8501A4}" dt="2021-08-06T07:26:58.939" v="1941" actId="478"/>
          <ac:grpSpMkLst>
            <pc:docMk/>
            <pc:sldMk cId="4146363478" sldId="2957"/>
            <ac:grpSpMk id="29" creationId="{EA01A235-C67E-44F1-901C-782E4204311C}"/>
          </ac:grpSpMkLst>
        </pc:grpChg>
        <pc:grpChg chg="del">
          <ac:chgData name="박남규" userId="4a308427-2e3c-41cc-9272-d0a106e2e46b" providerId="ADAL" clId="{E6682CC0-9BE9-44C5-95CE-838A5C8501A4}" dt="2021-08-06T06:56:04.499" v="1675" actId="478"/>
          <ac:grpSpMkLst>
            <pc:docMk/>
            <pc:sldMk cId="4146363478" sldId="2957"/>
            <ac:grpSpMk id="30" creationId="{F2C890EB-80FB-4D97-9F60-072477568EEA}"/>
          </ac:grpSpMkLst>
        </pc:grpChg>
        <pc:grpChg chg="del">
          <ac:chgData name="박남규" userId="4a308427-2e3c-41cc-9272-d0a106e2e46b" providerId="ADAL" clId="{E6682CC0-9BE9-44C5-95CE-838A5C8501A4}" dt="2021-08-06T06:56:04.499" v="1675" actId="478"/>
          <ac:grpSpMkLst>
            <pc:docMk/>
            <pc:sldMk cId="4146363478" sldId="2957"/>
            <ac:grpSpMk id="31" creationId="{F2F3B6F2-96ED-4B32-94D0-19BA6E96BB0B}"/>
          </ac:grpSpMkLst>
        </pc:grpChg>
        <pc:grpChg chg="del">
          <ac:chgData name="박남규" userId="4a308427-2e3c-41cc-9272-d0a106e2e46b" providerId="ADAL" clId="{E6682CC0-9BE9-44C5-95CE-838A5C8501A4}" dt="2021-08-06T06:56:10.211" v="1676" actId="478"/>
          <ac:grpSpMkLst>
            <pc:docMk/>
            <pc:sldMk cId="4146363478" sldId="2957"/>
            <ac:grpSpMk id="35" creationId="{523B9E9C-7305-4EF9-BC42-428D41773CB6}"/>
          </ac:grpSpMkLst>
        </pc:grpChg>
        <pc:grpChg chg="del">
          <ac:chgData name="박남규" userId="4a308427-2e3c-41cc-9272-d0a106e2e46b" providerId="ADAL" clId="{E6682CC0-9BE9-44C5-95CE-838A5C8501A4}" dt="2021-08-06T06:56:04.499" v="1675" actId="478"/>
          <ac:grpSpMkLst>
            <pc:docMk/>
            <pc:sldMk cId="4146363478" sldId="2957"/>
            <ac:grpSpMk id="36" creationId="{A30F11B2-7134-46CE-8613-C3FBBC59E6F9}"/>
          </ac:grpSpMkLst>
        </pc:grpChg>
        <pc:grpChg chg="add del mod">
          <ac:chgData name="박남규" userId="4a308427-2e3c-41cc-9272-d0a106e2e46b" providerId="ADAL" clId="{E6682CC0-9BE9-44C5-95CE-838A5C8501A4}" dt="2021-08-06T07:33:16.852" v="2023" actId="165"/>
          <ac:grpSpMkLst>
            <pc:docMk/>
            <pc:sldMk cId="4146363478" sldId="2957"/>
            <ac:grpSpMk id="38" creationId="{A9B07CB9-CBEA-47EB-B15C-EDECDA41D5B0}"/>
          </ac:grpSpMkLst>
        </pc:grpChg>
        <pc:grpChg chg="add del mod topLvl">
          <ac:chgData name="박남규" userId="4a308427-2e3c-41cc-9272-d0a106e2e46b" providerId="ADAL" clId="{E6682CC0-9BE9-44C5-95CE-838A5C8501A4}" dt="2021-08-06T08:03:20.289" v="2393" actId="165"/>
          <ac:grpSpMkLst>
            <pc:docMk/>
            <pc:sldMk cId="4146363478" sldId="2957"/>
            <ac:grpSpMk id="39" creationId="{FEFD5FF0-E34E-45F1-A501-32E9E128594F}"/>
          </ac:grpSpMkLst>
        </pc:grpChg>
        <pc:grpChg chg="add del mod topLvl">
          <ac:chgData name="박남규" userId="4a308427-2e3c-41cc-9272-d0a106e2e46b" providerId="ADAL" clId="{E6682CC0-9BE9-44C5-95CE-838A5C8501A4}" dt="2021-08-06T08:03:20.289" v="2393" actId="165"/>
          <ac:grpSpMkLst>
            <pc:docMk/>
            <pc:sldMk cId="4146363478" sldId="2957"/>
            <ac:grpSpMk id="40" creationId="{010B2DD8-59C0-4919-A483-A87B504C5621}"/>
          </ac:grpSpMkLst>
        </pc:grpChg>
        <pc:grpChg chg="add del mod topLvl">
          <ac:chgData name="박남규" userId="4a308427-2e3c-41cc-9272-d0a106e2e46b" providerId="ADAL" clId="{E6682CC0-9BE9-44C5-95CE-838A5C8501A4}" dt="2021-08-06T08:03:20.289" v="2393" actId="165"/>
          <ac:grpSpMkLst>
            <pc:docMk/>
            <pc:sldMk cId="4146363478" sldId="2957"/>
            <ac:grpSpMk id="41" creationId="{E0B075A6-713A-4719-90FD-9F5F6202BEAB}"/>
          </ac:grpSpMkLst>
        </pc:grpChg>
        <pc:grpChg chg="add del mod topLvl">
          <ac:chgData name="박남규" userId="4a308427-2e3c-41cc-9272-d0a106e2e46b" providerId="ADAL" clId="{E6682CC0-9BE9-44C5-95CE-838A5C8501A4}" dt="2021-08-06T08:03:20.289" v="2393" actId="165"/>
          <ac:grpSpMkLst>
            <pc:docMk/>
            <pc:sldMk cId="4146363478" sldId="2957"/>
            <ac:grpSpMk id="42" creationId="{787326E1-5645-4DE2-9CBF-73A62D9DECA6}"/>
          </ac:grpSpMkLst>
        </pc:grpChg>
        <pc:grpChg chg="add del mod topLvl">
          <ac:chgData name="박남규" userId="4a308427-2e3c-41cc-9272-d0a106e2e46b" providerId="ADAL" clId="{E6682CC0-9BE9-44C5-95CE-838A5C8501A4}" dt="2021-08-06T07:46:32.897" v="2162" actId="165"/>
          <ac:grpSpMkLst>
            <pc:docMk/>
            <pc:sldMk cId="4146363478" sldId="2957"/>
            <ac:grpSpMk id="44" creationId="{DACDF141-C976-47EA-885F-011096DE0722}"/>
          </ac:grpSpMkLst>
        </pc:grpChg>
        <pc:grpChg chg="add del mod">
          <ac:chgData name="박남규" userId="4a308427-2e3c-41cc-9272-d0a106e2e46b" providerId="ADAL" clId="{E6682CC0-9BE9-44C5-95CE-838A5C8501A4}" dt="2021-08-06T07:10:12.502" v="1678" actId="478"/>
          <ac:grpSpMkLst>
            <pc:docMk/>
            <pc:sldMk cId="4146363478" sldId="2957"/>
            <ac:grpSpMk id="52" creationId="{31808EAF-5E28-4AD4-A2DF-FF45FD7D41F4}"/>
          </ac:grpSpMkLst>
        </pc:grpChg>
        <pc:grpChg chg="add del mod">
          <ac:chgData name="박남규" userId="4a308427-2e3c-41cc-9272-d0a106e2e46b" providerId="ADAL" clId="{E6682CC0-9BE9-44C5-95CE-838A5C8501A4}" dt="2021-08-06T07:10:15.488" v="1679" actId="478"/>
          <ac:grpSpMkLst>
            <pc:docMk/>
            <pc:sldMk cId="4146363478" sldId="2957"/>
            <ac:grpSpMk id="59" creationId="{1C11B97C-4AF7-4E69-86B5-AD9F9A18081E}"/>
          </ac:grpSpMkLst>
        </pc:grpChg>
        <pc:grpChg chg="del">
          <ac:chgData name="박남규" userId="4a308427-2e3c-41cc-9272-d0a106e2e46b" providerId="ADAL" clId="{E6682CC0-9BE9-44C5-95CE-838A5C8501A4}" dt="2021-08-06T06:56:04.499" v="1675" actId="478"/>
          <ac:grpSpMkLst>
            <pc:docMk/>
            <pc:sldMk cId="4146363478" sldId="2957"/>
            <ac:grpSpMk id="63" creationId="{9B81F058-ECD9-48EC-84F4-406AEA3F9D90}"/>
          </ac:grpSpMkLst>
        </pc:grpChg>
        <pc:grpChg chg="add del mod">
          <ac:chgData name="박남규" userId="4a308427-2e3c-41cc-9272-d0a106e2e46b" providerId="ADAL" clId="{E6682CC0-9BE9-44C5-95CE-838A5C8501A4}" dt="2021-08-06T07:10:17.041" v="1680" actId="478"/>
          <ac:grpSpMkLst>
            <pc:docMk/>
            <pc:sldMk cId="4146363478" sldId="2957"/>
            <ac:grpSpMk id="68" creationId="{C88C4B22-C8E8-4276-BD21-DB3FF2F234B4}"/>
          </ac:grpSpMkLst>
        </pc:grpChg>
        <pc:grpChg chg="add del mod topLvl">
          <ac:chgData name="박남규" userId="4a308427-2e3c-41cc-9272-d0a106e2e46b" providerId="ADAL" clId="{E6682CC0-9BE9-44C5-95CE-838A5C8501A4}" dt="2021-08-06T08:03:20.289" v="2393" actId="165"/>
          <ac:grpSpMkLst>
            <pc:docMk/>
            <pc:sldMk cId="4146363478" sldId="2957"/>
            <ac:grpSpMk id="99" creationId="{B5F60A02-577A-4102-8847-97EEE396604D}"/>
          </ac:grpSpMkLst>
        </pc:grpChg>
        <pc:grpChg chg="add del mod">
          <ac:chgData name="박남규" userId="4a308427-2e3c-41cc-9272-d0a106e2e46b" providerId="ADAL" clId="{E6682CC0-9BE9-44C5-95CE-838A5C8501A4}" dt="2021-08-06T07:33:16.852" v="2023" actId="165"/>
          <ac:grpSpMkLst>
            <pc:docMk/>
            <pc:sldMk cId="4146363478" sldId="2957"/>
            <ac:grpSpMk id="105" creationId="{CB2E2157-744F-4E0B-8C66-F230565E7ED1}"/>
          </ac:grpSpMkLst>
        </pc:grpChg>
        <pc:grpChg chg="add del mod">
          <ac:chgData name="박남규" userId="4a308427-2e3c-41cc-9272-d0a106e2e46b" providerId="ADAL" clId="{E6682CC0-9BE9-44C5-95CE-838A5C8501A4}" dt="2021-08-06T07:33:16.852" v="2023" actId="165"/>
          <ac:grpSpMkLst>
            <pc:docMk/>
            <pc:sldMk cId="4146363478" sldId="2957"/>
            <ac:grpSpMk id="109" creationId="{E836714A-7345-4ABD-8175-DE0C8D079640}"/>
          </ac:grpSpMkLst>
        </pc:grpChg>
        <pc:grpChg chg="add del mod">
          <ac:chgData name="박남규" userId="4a308427-2e3c-41cc-9272-d0a106e2e46b" providerId="ADAL" clId="{E6682CC0-9BE9-44C5-95CE-838A5C8501A4}" dt="2021-08-06T07:33:16.852" v="2023" actId="165"/>
          <ac:grpSpMkLst>
            <pc:docMk/>
            <pc:sldMk cId="4146363478" sldId="2957"/>
            <ac:grpSpMk id="112" creationId="{EA13D2FD-D0EF-44DF-8B5B-8945D1F797A6}"/>
          </ac:grpSpMkLst>
        </pc:grpChg>
        <pc:grpChg chg="add del mod">
          <ac:chgData name="박남규" userId="4a308427-2e3c-41cc-9272-d0a106e2e46b" providerId="ADAL" clId="{E6682CC0-9BE9-44C5-95CE-838A5C8501A4}" dt="2021-08-06T07:34:54.854" v="2055" actId="165"/>
          <ac:grpSpMkLst>
            <pc:docMk/>
            <pc:sldMk cId="4146363478" sldId="2957"/>
            <ac:grpSpMk id="117" creationId="{DBFE032D-2C73-4D8F-B862-6024FCEB13DA}"/>
          </ac:grpSpMkLst>
        </pc:grpChg>
        <pc:grpChg chg="add del mod">
          <ac:chgData name="박남규" userId="4a308427-2e3c-41cc-9272-d0a106e2e46b" providerId="ADAL" clId="{E6682CC0-9BE9-44C5-95CE-838A5C8501A4}" dt="2021-08-06T07:34:08.643" v="2032" actId="478"/>
          <ac:grpSpMkLst>
            <pc:docMk/>
            <pc:sldMk cId="4146363478" sldId="2957"/>
            <ac:grpSpMk id="120" creationId="{F9C0568B-D66F-4B08-A3B8-BDF0A9A85905}"/>
          </ac:grpSpMkLst>
        </pc:grpChg>
        <pc:grpChg chg="add del mod">
          <ac:chgData name="박남규" userId="4a308427-2e3c-41cc-9272-d0a106e2e46b" providerId="ADAL" clId="{E6682CC0-9BE9-44C5-95CE-838A5C8501A4}" dt="2021-08-06T07:34:08.643" v="2032" actId="478"/>
          <ac:grpSpMkLst>
            <pc:docMk/>
            <pc:sldMk cId="4146363478" sldId="2957"/>
            <ac:grpSpMk id="123" creationId="{AE79B869-4FE6-4DE4-93D9-CA106D301331}"/>
          </ac:grpSpMkLst>
        </pc:grpChg>
        <pc:grpChg chg="add del mod">
          <ac:chgData name="박남규" userId="4a308427-2e3c-41cc-9272-d0a106e2e46b" providerId="ADAL" clId="{E6682CC0-9BE9-44C5-95CE-838A5C8501A4}" dt="2021-08-06T07:34:08.643" v="2032" actId="478"/>
          <ac:grpSpMkLst>
            <pc:docMk/>
            <pc:sldMk cId="4146363478" sldId="2957"/>
            <ac:grpSpMk id="126" creationId="{F19B46D0-2AB7-4F57-8392-48C756F40420}"/>
          </ac:grpSpMkLst>
        </pc:grpChg>
        <pc:grpChg chg="add del mod">
          <ac:chgData name="박남규" userId="4a308427-2e3c-41cc-9272-d0a106e2e46b" providerId="ADAL" clId="{E6682CC0-9BE9-44C5-95CE-838A5C8501A4}" dt="2021-08-06T07:34:08.643" v="2032" actId="478"/>
          <ac:grpSpMkLst>
            <pc:docMk/>
            <pc:sldMk cId="4146363478" sldId="2957"/>
            <ac:grpSpMk id="129" creationId="{D600E511-38FC-444A-8C9F-69DFACAA22ED}"/>
          </ac:grpSpMkLst>
        </pc:grpChg>
        <pc:grpChg chg="add del mod topLvl">
          <ac:chgData name="박남규" userId="4a308427-2e3c-41cc-9272-d0a106e2e46b" providerId="ADAL" clId="{E6682CC0-9BE9-44C5-95CE-838A5C8501A4}" dt="2021-08-06T07:40:37.806" v="2106" actId="165"/>
          <ac:grpSpMkLst>
            <pc:docMk/>
            <pc:sldMk cId="4146363478" sldId="2957"/>
            <ac:grpSpMk id="132" creationId="{6F95EC36-8DAD-4E87-AB35-D9EDFEFC6310}"/>
          </ac:grpSpMkLst>
        </pc:grpChg>
        <pc:grpChg chg="add del mod">
          <ac:chgData name="박남규" userId="4a308427-2e3c-41cc-9272-d0a106e2e46b" providerId="ADAL" clId="{E6682CC0-9BE9-44C5-95CE-838A5C8501A4}" dt="2021-08-06T07:43:28.818" v="2123" actId="478"/>
          <ac:grpSpMkLst>
            <pc:docMk/>
            <pc:sldMk cId="4146363478" sldId="2957"/>
            <ac:grpSpMk id="154" creationId="{189F4051-189A-4661-98AE-9E4F70323ADE}"/>
          </ac:grpSpMkLst>
        </pc:grpChg>
        <pc:grpChg chg="add del mod">
          <ac:chgData name="박남규" userId="4a308427-2e3c-41cc-9272-d0a106e2e46b" providerId="ADAL" clId="{E6682CC0-9BE9-44C5-95CE-838A5C8501A4}" dt="2021-08-06T08:03:20.289" v="2393" actId="165"/>
          <ac:grpSpMkLst>
            <pc:docMk/>
            <pc:sldMk cId="4146363478" sldId="2957"/>
            <ac:grpSpMk id="157" creationId="{D90B16FB-31D7-4918-B63F-65B2FA154782}"/>
          </ac:grpSpMkLst>
        </pc:grpChg>
        <pc:grpChg chg="add del mod">
          <ac:chgData name="박남규" userId="4a308427-2e3c-41cc-9272-d0a106e2e46b" providerId="ADAL" clId="{E6682CC0-9BE9-44C5-95CE-838A5C8501A4}" dt="2021-08-06T08:03:20.289" v="2393" actId="165"/>
          <ac:grpSpMkLst>
            <pc:docMk/>
            <pc:sldMk cId="4146363478" sldId="2957"/>
            <ac:grpSpMk id="160" creationId="{09C9F1F1-36EB-494C-A067-A7713AFCF0DB}"/>
          </ac:grpSpMkLst>
        </pc:grpChg>
        <pc:grpChg chg="add del mod">
          <ac:chgData name="박남규" userId="4a308427-2e3c-41cc-9272-d0a106e2e46b" providerId="ADAL" clId="{E6682CC0-9BE9-44C5-95CE-838A5C8501A4}" dt="2021-08-06T08:03:20.289" v="2393" actId="165"/>
          <ac:grpSpMkLst>
            <pc:docMk/>
            <pc:sldMk cId="4146363478" sldId="2957"/>
            <ac:grpSpMk id="163" creationId="{7E9FE461-3EC5-408A-9005-C15A8ED98843}"/>
          </ac:grpSpMkLst>
        </pc:grpChg>
        <pc:grpChg chg="add mod topLvl">
          <ac:chgData name="박남규" userId="4a308427-2e3c-41cc-9272-d0a106e2e46b" providerId="ADAL" clId="{E6682CC0-9BE9-44C5-95CE-838A5C8501A4}" dt="2021-08-06T08:03:20.289" v="2393" actId="165"/>
          <ac:grpSpMkLst>
            <pc:docMk/>
            <pc:sldMk cId="4146363478" sldId="2957"/>
            <ac:grpSpMk id="166" creationId="{65A4FE22-755E-45AC-A53F-B7444ABBF9ED}"/>
          </ac:grpSpMkLst>
        </pc:grpChg>
        <pc:grpChg chg="add mod topLvl">
          <ac:chgData name="박남규" userId="4a308427-2e3c-41cc-9272-d0a106e2e46b" providerId="ADAL" clId="{E6682CC0-9BE9-44C5-95CE-838A5C8501A4}" dt="2021-08-06T08:03:20.289" v="2393" actId="165"/>
          <ac:grpSpMkLst>
            <pc:docMk/>
            <pc:sldMk cId="4146363478" sldId="2957"/>
            <ac:grpSpMk id="169" creationId="{32884679-A95F-4391-83C1-095FB1B8E0A6}"/>
          </ac:grpSpMkLst>
        </pc:grpChg>
        <pc:grpChg chg="add mod topLvl">
          <ac:chgData name="박남규" userId="4a308427-2e3c-41cc-9272-d0a106e2e46b" providerId="ADAL" clId="{E6682CC0-9BE9-44C5-95CE-838A5C8501A4}" dt="2021-08-06T08:03:20.289" v="2393" actId="165"/>
          <ac:grpSpMkLst>
            <pc:docMk/>
            <pc:sldMk cId="4146363478" sldId="2957"/>
            <ac:grpSpMk id="172" creationId="{1478D613-60F0-4405-ADF1-6719462C5DAC}"/>
          </ac:grpSpMkLst>
        </pc:grpChg>
        <pc:grpChg chg="add del mod">
          <ac:chgData name="박남규" userId="4a308427-2e3c-41cc-9272-d0a106e2e46b" providerId="ADAL" clId="{E6682CC0-9BE9-44C5-95CE-838A5C8501A4}" dt="2021-08-06T07:55:04.051" v="2347" actId="478"/>
          <ac:grpSpMkLst>
            <pc:docMk/>
            <pc:sldMk cId="4146363478" sldId="2957"/>
            <ac:grpSpMk id="207" creationId="{6B59C76B-8E9E-45C2-A35A-C94A89F67C5E}"/>
          </ac:grpSpMkLst>
        </pc:grpChg>
        <pc:grpChg chg="add mod">
          <ac:chgData name="박남규" userId="4a308427-2e3c-41cc-9272-d0a106e2e46b" providerId="ADAL" clId="{E6682CC0-9BE9-44C5-95CE-838A5C8501A4}" dt="2021-08-06T08:14:00.496" v="2502" actId="571"/>
          <ac:grpSpMkLst>
            <pc:docMk/>
            <pc:sldMk cId="4146363478" sldId="2957"/>
            <ac:grpSpMk id="227" creationId="{C0083908-9867-48D6-84F2-9251A84D0F0A}"/>
          </ac:grpSpMkLst>
        </pc:grpChg>
        <pc:grpChg chg="add del mod topLvl">
          <ac:chgData name="박남규" userId="4a308427-2e3c-41cc-9272-d0a106e2e46b" providerId="ADAL" clId="{E6682CC0-9BE9-44C5-95CE-838A5C8501A4}" dt="2021-08-06T08:15:35.248" v="2544" actId="165"/>
          <ac:grpSpMkLst>
            <pc:docMk/>
            <pc:sldMk cId="4146363478" sldId="2957"/>
            <ac:grpSpMk id="230" creationId="{6238C43A-B77A-4C01-AB5D-F35F6B2DC653}"/>
          </ac:grpSpMkLst>
        </pc:grpChg>
        <pc:grpChg chg="add del mod">
          <ac:chgData name="박남규" userId="4a308427-2e3c-41cc-9272-d0a106e2e46b" providerId="ADAL" clId="{E6682CC0-9BE9-44C5-95CE-838A5C8501A4}" dt="2021-08-06T08:15:05.378" v="2537" actId="21"/>
          <ac:grpSpMkLst>
            <pc:docMk/>
            <pc:sldMk cId="4146363478" sldId="2957"/>
            <ac:grpSpMk id="233" creationId="{771543E1-F6D6-405D-A667-D18DFDF98451}"/>
          </ac:grpSpMkLst>
        </pc:grpChg>
        <pc:grpChg chg="add mod topLvl">
          <ac:chgData name="박남규" userId="4a308427-2e3c-41cc-9272-d0a106e2e46b" providerId="ADAL" clId="{E6682CC0-9BE9-44C5-95CE-838A5C8501A4}" dt="2021-08-06T08:03:20.289" v="2393" actId="165"/>
          <ac:grpSpMkLst>
            <pc:docMk/>
            <pc:sldMk cId="4146363478" sldId="2957"/>
            <ac:grpSpMk id="1034" creationId="{FA775ABE-F1E2-48C1-9234-2603D44D61CA}"/>
          </ac:grpSpMkLst>
        </pc:grpChg>
        <pc:grpChg chg="add del mod topLvl">
          <ac:chgData name="박남규" userId="4a308427-2e3c-41cc-9272-d0a106e2e46b" providerId="ADAL" clId="{E6682CC0-9BE9-44C5-95CE-838A5C8501A4}" dt="2021-08-06T08:03:47.968" v="2396" actId="165"/>
          <ac:grpSpMkLst>
            <pc:docMk/>
            <pc:sldMk cId="4146363478" sldId="2957"/>
            <ac:grpSpMk id="1035" creationId="{CA9DD82E-4B7E-4D3D-8F9B-67A45C5202D2}"/>
          </ac:grpSpMkLst>
        </pc:grpChg>
        <pc:grpChg chg="add del mod">
          <ac:chgData name="박남규" userId="4a308427-2e3c-41cc-9272-d0a106e2e46b" providerId="ADAL" clId="{E6682CC0-9BE9-44C5-95CE-838A5C8501A4}" dt="2021-08-06T07:39:45.701" v="2100" actId="165"/>
          <ac:grpSpMkLst>
            <pc:docMk/>
            <pc:sldMk cId="4146363478" sldId="2957"/>
            <ac:grpSpMk id="1036" creationId="{27B94A61-B35C-4DFF-873A-88C5F8434668}"/>
          </ac:grpSpMkLst>
        </pc:grpChg>
        <pc:grpChg chg="add del mod">
          <ac:chgData name="박남규" userId="4a308427-2e3c-41cc-9272-d0a106e2e46b" providerId="ADAL" clId="{E6682CC0-9BE9-44C5-95CE-838A5C8501A4}" dt="2021-08-06T07:42:44.204" v="2115" actId="165"/>
          <ac:grpSpMkLst>
            <pc:docMk/>
            <pc:sldMk cId="4146363478" sldId="2957"/>
            <ac:grpSpMk id="1037" creationId="{E92DEDF8-593E-4D4F-B3B9-650E6021CD19}"/>
          </ac:grpSpMkLst>
        </pc:grpChg>
        <pc:grpChg chg="add del mod">
          <ac:chgData name="박남규" userId="4a308427-2e3c-41cc-9272-d0a106e2e46b" providerId="ADAL" clId="{E6682CC0-9BE9-44C5-95CE-838A5C8501A4}" dt="2021-08-06T08:03:20.289" v="2393" actId="165"/>
          <ac:grpSpMkLst>
            <pc:docMk/>
            <pc:sldMk cId="4146363478" sldId="2957"/>
            <ac:grpSpMk id="1038" creationId="{1F6C508F-4200-46F6-B7F5-3DB7F38C5654}"/>
          </ac:grpSpMkLst>
        </pc:grpChg>
        <pc:grpChg chg="add del mod">
          <ac:chgData name="박남규" userId="4a308427-2e3c-41cc-9272-d0a106e2e46b" providerId="ADAL" clId="{E6682CC0-9BE9-44C5-95CE-838A5C8501A4}" dt="2021-08-06T07:40:33.139" v="2105" actId="165"/>
          <ac:grpSpMkLst>
            <pc:docMk/>
            <pc:sldMk cId="4146363478" sldId="2957"/>
            <ac:grpSpMk id="1039" creationId="{5FE4C0A4-A9D4-4D9E-8EA5-E7F9C45A3ECB}"/>
          </ac:grpSpMkLst>
        </pc:grpChg>
        <pc:grpChg chg="add del mod">
          <ac:chgData name="박남규" userId="4a308427-2e3c-41cc-9272-d0a106e2e46b" providerId="ADAL" clId="{E6682CC0-9BE9-44C5-95CE-838A5C8501A4}" dt="2021-08-06T07:45:50.438" v="2154" actId="165"/>
          <ac:grpSpMkLst>
            <pc:docMk/>
            <pc:sldMk cId="4146363478" sldId="2957"/>
            <ac:grpSpMk id="1040" creationId="{DFD2D89B-D4F7-48FB-9AAF-909CA73FC89E}"/>
          </ac:grpSpMkLst>
        </pc:grpChg>
        <pc:grpChg chg="add del mod">
          <ac:chgData name="박남규" userId="4a308427-2e3c-41cc-9272-d0a106e2e46b" providerId="ADAL" clId="{E6682CC0-9BE9-44C5-95CE-838A5C8501A4}" dt="2021-08-06T08:03:20.289" v="2393" actId="165"/>
          <ac:grpSpMkLst>
            <pc:docMk/>
            <pc:sldMk cId="4146363478" sldId="2957"/>
            <ac:grpSpMk id="1041" creationId="{92821866-AAE2-4E5C-90E0-F9E269D23FE7}"/>
          </ac:grpSpMkLst>
        </pc:grpChg>
        <pc:grpChg chg="add del mod">
          <ac:chgData name="박남규" userId="4a308427-2e3c-41cc-9272-d0a106e2e46b" providerId="ADAL" clId="{E6682CC0-9BE9-44C5-95CE-838A5C8501A4}" dt="2021-08-06T07:50:22.985" v="2238" actId="165"/>
          <ac:grpSpMkLst>
            <pc:docMk/>
            <pc:sldMk cId="4146363478" sldId="2957"/>
            <ac:grpSpMk id="1042" creationId="{ED503F0C-E60D-4EB3-B61B-71EA9F5A494E}"/>
          </ac:grpSpMkLst>
        </pc:grpChg>
        <pc:grpChg chg="add del mod">
          <ac:chgData name="박남규" userId="4a308427-2e3c-41cc-9272-d0a106e2e46b" providerId="ADAL" clId="{E6682CC0-9BE9-44C5-95CE-838A5C8501A4}" dt="2021-08-06T08:03:20.289" v="2393" actId="165"/>
          <ac:grpSpMkLst>
            <pc:docMk/>
            <pc:sldMk cId="4146363478" sldId="2957"/>
            <ac:grpSpMk id="1056" creationId="{DAD9F140-9120-4A97-9253-2164DEA191C9}"/>
          </ac:grpSpMkLst>
        </pc:grpChg>
        <pc:grpChg chg="add del mod">
          <ac:chgData name="박남규" userId="4a308427-2e3c-41cc-9272-d0a106e2e46b" providerId="ADAL" clId="{E6682CC0-9BE9-44C5-95CE-838A5C8501A4}" dt="2021-08-06T07:52:26.035" v="2247" actId="165"/>
          <ac:grpSpMkLst>
            <pc:docMk/>
            <pc:sldMk cId="4146363478" sldId="2957"/>
            <ac:grpSpMk id="1058" creationId="{C9FED3F1-3C1C-46A8-96B8-ED80B17A86F1}"/>
          </ac:grpSpMkLst>
        </pc:grpChg>
        <pc:grpChg chg="add del mod">
          <ac:chgData name="박남규" userId="4a308427-2e3c-41cc-9272-d0a106e2e46b" providerId="ADAL" clId="{E6682CC0-9BE9-44C5-95CE-838A5C8501A4}" dt="2021-08-06T07:56:24" v="2363" actId="165"/>
          <ac:grpSpMkLst>
            <pc:docMk/>
            <pc:sldMk cId="4146363478" sldId="2957"/>
            <ac:grpSpMk id="1073" creationId="{03139331-6394-4A56-BD41-7ACC852576A1}"/>
          </ac:grpSpMkLst>
        </pc:grpChg>
        <pc:grpChg chg="add del mod">
          <ac:chgData name="박남규" userId="4a308427-2e3c-41cc-9272-d0a106e2e46b" providerId="ADAL" clId="{E6682CC0-9BE9-44C5-95CE-838A5C8501A4}" dt="2021-08-06T08:03:20.289" v="2393" actId="165"/>
          <ac:grpSpMkLst>
            <pc:docMk/>
            <pc:sldMk cId="4146363478" sldId="2957"/>
            <ac:grpSpMk id="1074" creationId="{94091E5D-D603-43E7-90C3-B930FB0670E9}"/>
          </ac:grpSpMkLst>
        </pc:grpChg>
        <pc:grpChg chg="add del mod topLvl">
          <ac:chgData name="박남규" userId="4a308427-2e3c-41cc-9272-d0a106e2e46b" providerId="ADAL" clId="{E6682CC0-9BE9-44C5-95CE-838A5C8501A4}" dt="2021-08-06T08:15:35.248" v="2544" actId="165"/>
          <ac:grpSpMkLst>
            <pc:docMk/>
            <pc:sldMk cId="4146363478" sldId="2957"/>
            <ac:grpSpMk id="1077" creationId="{76A393EA-F155-4167-B006-EE8C108CF4BC}"/>
          </ac:grpSpMkLst>
        </pc:grpChg>
        <pc:grpChg chg="add del mod">
          <ac:chgData name="박남규" userId="4a308427-2e3c-41cc-9272-d0a106e2e46b" providerId="ADAL" clId="{E6682CC0-9BE9-44C5-95CE-838A5C8501A4}" dt="2021-08-06T08:15:27.843" v="2543" actId="165"/>
          <ac:grpSpMkLst>
            <pc:docMk/>
            <pc:sldMk cId="4146363478" sldId="2957"/>
            <ac:grpSpMk id="1078" creationId="{5DF52D86-BB1B-4998-A7F8-E7C03C24B0FA}"/>
          </ac:grpSpMkLst>
        </pc:grpChg>
        <pc:picChg chg="del">
          <ac:chgData name="박남규" userId="4a308427-2e3c-41cc-9272-d0a106e2e46b" providerId="ADAL" clId="{E6682CC0-9BE9-44C5-95CE-838A5C8501A4}" dt="2021-08-06T06:56:04.499" v="1675" actId="478"/>
          <ac:picMkLst>
            <pc:docMk/>
            <pc:sldMk cId="4146363478" sldId="2957"/>
            <ac:picMk id="54" creationId="{F7F8CE40-08F5-4EF8-A42B-4FC273600689}"/>
          </ac:picMkLst>
        </pc:picChg>
        <pc:picChg chg="add del mod">
          <ac:chgData name="박남규" userId="4a308427-2e3c-41cc-9272-d0a106e2e46b" providerId="ADAL" clId="{E6682CC0-9BE9-44C5-95CE-838A5C8501A4}" dt="2021-08-09T07:45:36.785" v="2600"/>
          <ac:picMkLst>
            <pc:docMk/>
            <pc:sldMk cId="4146363478" sldId="2957"/>
            <ac:picMk id="71" creationId="{81A6D4AF-95CD-47B6-8232-B96774E89320}"/>
          </ac:picMkLst>
        </pc:picChg>
        <pc:picChg chg="add mod">
          <ac:chgData name="박남규" userId="4a308427-2e3c-41cc-9272-d0a106e2e46b" providerId="ADAL" clId="{E6682CC0-9BE9-44C5-95CE-838A5C8501A4}" dt="2021-08-09T07:46:41.568" v="2605" actId="1076"/>
          <ac:picMkLst>
            <pc:docMk/>
            <pc:sldMk cId="4146363478" sldId="2957"/>
            <ac:picMk id="72" creationId="{FC265552-E91D-4F7B-A8AD-219F1899487E}"/>
          </ac:picMkLst>
        </pc:picChg>
        <pc:picChg chg="add del mod topLvl">
          <ac:chgData name="박남규" userId="4a308427-2e3c-41cc-9272-d0a106e2e46b" providerId="ADAL" clId="{E6682CC0-9BE9-44C5-95CE-838A5C8501A4}" dt="2021-08-09T07:46:24.150" v="2602" actId="478"/>
          <ac:picMkLst>
            <pc:docMk/>
            <pc:sldMk cId="4146363478" sldId="2957"/>
            <ac:picMk id="78" creationId="{F6E25621-73B9-449F-880F-0479DD41A5EA}"/>
          </ac:picMkLst>
        </pc:picChg>
        <pc:picChg chg="add mod">
          <ac:chgData name="박남규" userId="4a308427-2e3c-41cc-9272-d0a106e2e46b" providerId="ADAL" clId="{E6682CC0-9BE9-44C5-95CE-838A5C8501A4}" dt="2021-08-06T07:57:02.182" v="2366"/>
          <ac:picMkLst>
            <pc:docMk/>
            <pc:sldMk cId="4146363478" sldId="2957"/>
            <ac:picMk id="218" creationId="{FA7C3B71-3297-4D8F-9C52-6EC33E991D59}"/>
          </ac:picMkLst>
        </pc:picChg>
        <pc:picChg chg="add del mod">
          <ac:chgData name="박남규" userId="4a308427-2e3c-41cc-9272-d0a106e2e46b" providerId="ADAL" clId="{E6682CC0-9BE9-44C5-95CE-838A5C8501A4}" dt="2021-08-06T07:48:06.929" v="2192"/>
          <ac:picMkLst>
            <pc:docMk/>
            <pc:sldMk cId="4146363478" sldId="2957"/>
            <ac:picMk id="1053" creationId="{5DD1E583-BA05-4E60-AEEE-461FB842982D}"/>
          </ac:picMkLst>
        </pc:picChg>
        <pc:cxnChg chg="del">
          <ac:chgData name="박남규" userId="4a308427-2e3c-41cc-9272-d0a106e2e46b" providerId="ADAL" clId="{E6682CC0-9BE9-44C5-95CE-838A5C8501A4}" dt="2021-08-06T06:56:04.499" v="1675" actId="478"/>
          <ac:cxnSpMkLst>
            <pc:docMk/>
            <pc:sldMk cId="4146363478" sldId="2957"/>
            <ac:cxnSpMk id="9" creationId="{274AEB98-1CFD-433C-9E87-764E7EFA5B58}"/>
          </ac:cxnSpMkLst>
        </pc:cxnChg>
        <pc:cxnChg chg="del">
          <ac:chgData name="박남규" userId="4a308427-2e3c-41cc-9272-d0a106e2e46b" providerId="ADAL" clId="{E6682CC0-9BE9-44C5-95CE-838A5C8501A4}" dt="2021-08-06T06:56:04.499" v="1675" actId="478"/>
          <ac:cxnSpMkLst>
            <pc:docMk/>
            <pc:sldMk cId="4146363478" sldId="2957"/>
            <ac:cxnSpMk id="13" creationId="{2080F1AC-79F8-4746-B0AA-91407ED5AEC9}"/>
          </ac:cxnSpMkLst>
        </pc:cxnChg>
        <pc:cxnChg chg="del">
          <ac:chgData name="박남규" userId="4a308427-2e3c-41cc-9272-d0a106e2e46b" providerId="ADAL" clId="{E6682CC0-9BE9-44C5-95CE-838A5C8501A4}" dt="2021-08-06T06:56:04.499" v="1675" actId="478"/>
          <ac:cxnSpMkLst>
            <pc:docMk/>
            <pc:sldMk cId="4146363478" sldId="2957"/>
            <ac:cxnSpMk id="15" creationId="{7ADC1B69-2DDF-481A-917B-478E367B5372}"/>
          </ac:cxnSpMkLst>
        </pc:cxnChg>
        <pc:cxnChg chg="add mod topLvl">
          <ac:chgData name="박남규" userId="4a308427-2e3c-41cc-9272-d0a106e2e46b" providerId="ADAL" clId="{E6682CC0-9BE9-44C5-95CE-838A5C8501A4}" dt="2021-08-06T07:44:58.524" v="2146" actId="1076"/>
          <ac:cxnSpMkLst>
            <pc:docMk/>
            <pc:sldMk cId="4146363478" sldId="2957"/>
            <ac:cxnSpMk id="16" creationId="{1B2C2EE7-FAB8-4ABF-9FDB-821FB52BBB70}"/>
          </ac:cxnSpMkLst>
        </pc:cxnChg>
        <pc:cxnChg chg="del">
          <ac:chgData name="박남규" userId="4a308427-2e3c-41cc-9272-d0a106e2e46b" providerId="ADAL" clId="{E6682CC0-9BE9-44C5-95CE-838A5C8501A4}" dt="2021-08-06T06:56:04.499" v="1675" actId="478"/>
          <ac:cxnSpMkLst>
            <pc:docMk/>
            <pc:sldMk cId="4146363478" sldId="2957"/>
            <ac:cxnSpMk id="21" creationId="{D3CB453D-A3C1-470B-B65B-2B80461A5512}"/>
          </ac:cxnSpMkLst>
        </pc:cxnChg>
        <pc:cxnChg chg="add del mod">
          <ac:chgData name="박남규" userId="4a308427-2e3c-41cc-9272-d0a106e2e46b" providerId="ADAL" clId="{E6682CC0-9BE9-44C5-95CE-838A5C8501A4}" dt="2021-08-06T07:55:51.272" v="2354" actId="478"/>
          <ac:cxnSpMkLst>
            <pc:docMk/>
            <pc:sldMk cId="4146363478" sldId="2957"/>
            <ac:cxnSpMk id="46" creationId="{F8E80FEC-734A-4AB3-A1CE-F54AFEF6DB3B}"/>
          </ac:cxnSpMkLst>
        </pc:cxnChg>
        <pc:cxnChg chg="del">
          <ac:chgData name="박남규" userId="4a308427-2e3c-41cc-9272-d0a106e2e46b" providerId="ADAL" clId="{E6682CC0-9BE9-44C5-95CE-838A5C8501A4}" dt="2021-08-06T06:56:04.499" v="1675" actId="478"/>
          <ac:cxnSpMkLst>
            <pc:docMk/>
            <pc:sldMk cId="4146363478" sldId="2957"/>
            <ac:cxnSpMk id="55" creationId="{9A23FE91-7E23-4CBF-A579-50C044642E8E}"/>
          </ac:cxnSpMkLst>
        </pc:cxnChg>
        <pc:cxnChg chg="del">
          <ac:chgData name="박남규" userId="4a308427-2e3c-41cc-9272-d0a106e2e46b" providerId="ADAL" clId="{E6682CC0-9BE9-44C5-95CE-838A5C8501A4}" dt="2021-08-06T06:56:04.499" v="1675" actId="478"/>
          <ac:cxnSpMkLst>
            <pc:docMk/>
            <pc:sldMk cId="4146363478" sldId="2957"/>
            <ac:cxnSpMk id="58" creationId="{71978558-4036-45C5-8B1D-09CCAAFED893}"/>
          </ac:cxnSpMkLst>
        </pc:cxnChg>
        <pc:cxnChg chg="add mod topLvl">
          <ac:chgData name="박남규" userId="4a308427-2e3c-41cc-9272-d0a106e2e46b" providerId="ADAL" clId="{E6682CC0-9BE9-44C5-95CE-838A5C8501A4}" dt="2021-08-06T07:56:49.742" v="2365" actId="1076"/>
          <ac:cxnSpMkLst>
            <pc:docMk/>
            <pc:sldMk cId="4146363478" sldId="2957"/>
            <ac:cxnSpMk id="82" creationId="{5FAE67E4-CA40-4247-8191-AADDCC3748D8}"/>
          </ac:cxnSpMkLst>
        </pc:cxnChg>
        <pc:cxnChg chg="add del mod">
          <ac:chgData name="박남규" userId="4a308427-2e3c-41cc-9272-d0a106e2e46b" providerId="ADAL" clId="{E6682CC0-9BE9-44C5-95CE-838A5C8501A4}" dt="2021-08-06T07:47:52.799" v="2182"/>
          <ac:cxnSpMkLst>
            <pc:docMk/>
            <pc:sldMk cId="4146363478" sldId="2957"/>
            <ac:cxnSpMk id="187" creationId="{3B0A308D-4E1D-409C-81FD-A17C51521295}"/>
          </ac:cxnSpMkLst>
        </pc:cxnChg>
        <pc:cxnChg chg="add mod">
          <ac:chgData name="박남규" userId="4a308427-2e3c-41cc-9272-d0a106e2e46b" providerId="ADAL" clId="{E6682CC0-9BE9-44C5-95CE-838A5C8501A4}" dt="2021-08-06T07:53:27.762" v="2260" actId="571"/>
          <ac:cxnSpMkLst>
            <pc:docMk/>
            <pc:sldMk cId="4146363478" sldId="2957"/>
            <ac:cxnSpMk id="200" creationId="{EBFE7961-52C1-4B37-801C-994507729148}"/>
          </ac:cxnSpMkLst>
        </pc:cxnChg>
        <pc:cxnChg chg="add mod">
          <ac:chgData name="박남규" userId="4a308427-2e3c-41cc-9272-d0a106e2e46b" providerId="ADAL" clId="{E6682CC0-9BE9-44C5-95CE-838A5C8501A4}" dt="2021-08-06T08:03:01.446" v="2389" actId="255"/>
          <ac:cxnSpMkLst>
            <pc:docMk/>
            <pc:sldMk cId="4146363478" sldId="2957"/>
            <ac:cxnSpMk id="211" creationId="{0238C305-23E5-4643-88EC-3493A790F89E}"/>
          </ac:cxnSpMkLst>
        </pc:cxnChg>
        <pc:cxnChg chg="add del mod">
          <ac:chgData name="박남규" userId="4a308427-2e3c-41cc-9272-d0a106e2e46b" providerId="ADAL" clId="{E6682CC0-9BE9-44C5-95CE-838A5C8501A4}" dt="2021-08-06T08:03:20.289" v="2393" actId="165"/>
          <ac:cxnSpMkLst>
            <pc:docMk/>
            <pc:sldMk cId="4146363478" sldId="2957"/>
            <ac:cxnSpMk id="1024" creationId="{9CA43C5E-BF7A-4B20-B4C2-664AB9D28095}"/>
          </ac:cxnSpMkLst>
        </pc:cxnChg>
        <pc:cxnChg chg="add mod">
          <ac:chgData name="박남규" userId="4a308427-2e3c-41cc-9272-d0a106e2e46b" providerId="ADAL" clId="{E6682CC0-9BE9-44C5-95CE-838A5C8501A4}" dt="2021-08-06T08:03:20.289" v="2393" actId="165"/>
          <ac:cxnSpMkLst>
            <pc:docMk/>
            <pc:sldMk cId="4146363478" sldId="2957"/>
            <ac:cxnSpMk id="1028" creationId="{3715A9CA-559D-42A2-A504-B4467880B71E}"/>
          </ac:cxnSpMkLst>
        </pc:cxnChg>
        <pc:cxnChg chg="add del mod">
          <ac:chgData name="박남규" userId="4a308427-2e3c-41cc-9272-d0a106e2e46b" providerId="ADAL" clId="{E6682CC0-9BE9-44C5-95CE-838A5C8501A4}" dt="2021-08-06T07:56:19.665" v="2362" actId="12788"/>
          <ac:cxnSpMkLst>
            <pc:docMk/>
            <pc:sldMk cId="4146363478" sldId="2957"/>
            <ac:cxnSpMk id="1044" creationId="{F7D70A50-C61E-4B23-9C54-6DC05CDA927C}"/>
          </ac:cxnSpMkLst>
        </pc:cxnChg>
        <pc:cxnChg chg="add del mod">
          <ac:chgData name="박남규" userId="4a308427-2e3c-41cc-9272-d0a106e2e46b" providerId="ADAL" clId="{E6682CC0-9BE9-44C5-95CE-838A5C8501A4}" dt="2021-08-06T07:47:23.184" v="2176" actId="478"/>
          <ac:cxnSpMkLst>
            <pc:docMk/>
            <pc:sldMk cId="4146363478" sldId="2957"/>
            <ac:cxnSpMk id="1047" creationId="{1A304B36-24B3-430E-AD7D-87B28CE55377}"/>
          </ac:cxnSpMkLst>
        </pc:cxnChg>
        <pc:cxnChg chg="add del mod">
          <ac:chgData name="박남규" userId="4a308427-2e3c-41cc-9272-d0a106e2e46b" providerId="ADAL" clId="{E6682CC0-9BE9-44C5-95CE-838A5C8501A4}" dt="2021-08-06T07:56:19.665" v="2362" actId="12788"/>
          <ac:cxnSpMkLst>
            <pc:docMk/>
            <pc:sldMk cId="4146363478" sldId="2957"/>
            <ac:cxnSpMk id="1049" creationId="{1975072A-7BA3-4CF8-B999-71113876DF36}"/>
          </ac:cxnSpMkLst>
        </pc:cxnChg>
        <pc:cxnChg chg="add del mod">
          <ac:chgData name="박남규" userId="4a308427-2e3c-41cc-9272-d0a106e2e46b" providerId="ADAL" clId="{E6682CC0-9BE9-44C5-95CE-838A5C8501A4}" dt="2021-08-06T07:47:48.640" v="2180" actId="478"/>
          <ac:cxnSpMkLst>
            <pc:docMk/>
            <pc:sldMk cId="4146363478" sldId="2957"/>
            <ac:cxnSpMk id="1051" creationId="{087B3939-9588-44C6-8B10-BA70F12EA770}"/>
          </ac:cxnSpMkLst>
        </pc:cxnChg>
        <pc:cxnChg chg="add mod">
          <ac:chgData name="박남규" userId="4a308427-2e3c-41cc-9272-d0a106e2e46b" providerId="ADAL" clId="{E6682CC0-9BE9-44C5-95CE-838A5C8501A4}" dt="2021-08-06T07:56:19.665" v="2362" actId="12788"/>
          <ac:cxnSpMkLst>
            <pc:docMk/>
            <pc:sldMk cId="4146363478" sldId="2957"/>
            <ac:cxnSpMk id="1055" creationId="{AF8B662B-DBF7-46F1-A7E2-09A9494D5AF4}"/>
          </ac:cxnSpMkLst>
        </pc:cxnChg>
      </pc:sldChg>
      <pc:sldChg chg="modSp add mod">
        <pc:chgData name="박남규" userId="4a308427-2e3c-41cc-9272-d0a106e2e46b" providerId="ADAL" clId="{E6682CC0-9BE9-44C5-95CE-838A5C8501A4}" dt="2021-08-12T08:43:10.383" v="3952" actId="1076"/>
        <pc:sldMkLst>
          <pc:docMk/>
          <pc:sldMk cId="2101753653" sldId="2958"/>
        </pc:sldMkLst>
        <pc:spChg chg="mod">
          <ac:chgData name="박남규" userId="4a308427-2e3c-41cc-9272-d0a106e2e46b" providerId="ADAL" clId="{E6682CC0-9BE9-44C5-95CE-838A5C8501A4}" dt="2021-08-12T08:43:10.383" v="3952" actId="1076"/>
          <ac:spMkLst>
            <pc:docMk/>
            <pc:sldMk cId="2101753653" sldId="2958"/>
            <ac:spMk id="13" creationId="{D6AECC1C-8A0B-4552-9AAF-862E6EA97897}"/>
          </ac:spMkLst>
        </pc:spChg>
      </pc:sldChg>
      <pc:sldChg chg="addSp delSp modSp add mod ord">
        <pc:chgData name="박남규" userId="4a308427-2e3c-41cc-9272-d0a106e2e46b" providerId="ADAL" clId="{E6682CC0-9BE9-44C5-95CE-838A5C8501A4}" dt="2021-08-11T07:26:32.391" v="3894"/>
        <pc:sldMkLst>
          <pc:docMk/>
          <pc:sldMk cId="3561671583" sldId="2959"/>
        </pc:sldMkLst>
        <pc:spChg chg="del">
          <ac:chgData name="박남규" userId="4a308427-2e3c-41cc-9272-d0a106e2e46b" providerId="ADAL" clId="{E6682CC0-9BE9-44C5-95CE-838A5C8501A4}" dt="2021-08-10T00:14:15.207" v="2607" actId="478"/>
          <ac:spMkLst>
            <pc:docMk/>
            <pc:sldMk cId="3561671583" sldId="2959"/>
            <ac:spMk id="7" creationId="{F1591B8C-798B-46DB-ACE1-080107637632}"/>
          </ac:spMkLst>
        </pc:spChg>
        <pc:spChg chg="del">
          <ac:chgData name="박남규" userId="4a308427-2e3c-41cc-9272-d0a106e2e46b" providerId="ADAL" clId="{E6682CC0-9BE9-44C5-95CE-838A5C8501A4}" dt="2021-08-10T00:14:15.207" v="2607" actId="478"/>
          <ac:spMkLst>
            <pc:docMk/>
            <pc:sldMk cId="3561671583" sldId="2959"/>
            <ac:spMk id="8" creationId="{F9F95FF5-E0A0-45EB-9BC0-5BDF4019A75A}"/>
          </ac:spMkLst>
        </pc:spChg>
        <pc:spChg chg="del">
          <ac:chgData name="박남규" userId="4a308427-2e3c-41cc-9272-d0a106e2e46b" providerId="ADAL" clId="{E6682CC0-9BE9-44C5-95CE-838A5C8501A4}" dt="2021-08-10T00:14:15.207" v="2607" actId="478"/>
          <ac:spMkLst>
            <pc:docMk/>
            <pc:sldMk cId="3561671583" sldId="2959"/>
            <ac:spMk id="11" creationId="{3B69467E-A932-4846-83E8-3558C6594035}"/>
          </ac:spMkLst>
        </pc:spChg>
        <pc:spChg chg="add del">
          <ac:chgData name="박남규" userId="4a308427-2e3c-41cc-9272-d0a106e2e46b" providerId="ADAL" clId="{E6682CC0-9BE9-44C5-95CE-838A5C8501A4}" dt="2021-08-10T00:17:00.162" v="2642" actId="478"/>
          <ac:spMkLst>
            <pc:docMk/>
            <pc:sldMk cId="3561671583" sldId="2959"/>
            <ac:spMk id="14" creationId="{7657EEF0-C729-44D2-964B-974E4D546865}"/>
          </ac:spMkLst>
        </pc:spChg>
        <pc:spChg chg="add del">
          <ac:chgData name="박남규" userId="4a308427-2e3c-41cc-9272-d0a106e2e46b" providerId="ADAL" clId="{E6682CC0-9BE9-44C5-95CE-838A5C8501A4}" dt="2021-08-10T00:17:25.706" v="2644" actId="478"/>
          <ac:spMkLst>
            <pc:docMk/>
            <pc:sldMk cId="3561671583" sldId="2959"/>
            <ac:spMk id="15" creationId="{9CF123D9-FDD6-4922-AC06-DDCAC11CC9A5}"/>
          </ac:spMkLst>
        </pc:spChg>
        <pc:spChg chg="add del">
          <ac:chgData name="박남규" userId="4a308427-2e3c-41cc-9272-d0a106e2e46b" providerId="ADAL" clId="{E6682CC0-9BE9-44C5-95CE-838A5C8501A4}" dt="2021-08-10T00:17:49.366" v="2646" actId="478"/>
          <ac:spMkLst>
            <pc:docMk/>
            <pc:sldMk cId="3561671583" sldId="2959"/>
            <ac:spMk id="17" creationId="{F1C36AB3-0330-4413-BFAE-B2B02F619A94}"/>
          </ac:spMkLst>
        </pc:spChg>
        <pc:spChg chg="add del mod">
          <ac:chgData name="박남규" userId="4a308427-2e3c-41cc-9272-d0a106e2e46b" providerId="ADAL" clId="{E6682CC0-9BE9-44C5-95CE-838A5C8501A4}" dt="2021-08-10T00:18:16.963" v="2652" actId="478"/>
          <ac:spMkLst>
            <pc:docMk/>
            <pc:sldMk cId="3561671583" sldId="2959"/>
            <ac:spMk id="18" creationId="{E6E22258-807A-4150-9C8C-DCC0C4A27BC5}"/>
          </ac:spMkLst>
        </pc:spChg>
        <pc:spChg chg="add mod">
          <ac:chgData name="박남규" userId="4a308427-2e3c-41cc-9272-d0a106e2e46b" providerId="ADAL" clId="{E6682CC0-9BE9-44C5-95CE-838A5C8501A4}" dt="2021-08-10T01:05:29.193" v="2740" actId="14100"/>
          <ac:spMkLst>
            <pc:docMk/>
            <pc:sldMk cId="3561671583" sldId="2959"/>
            <ac:spMk id="19" creationId="{CA8D26A6-5B8B-4A12-B542-35C4A5129D7C}"/>
          </ac:spMkLst>
        </pc:spChg>
        <pc:spChg chg="add del mod">
          <ac:chgData name="박남규" userId="4a308427-2e3c-41cc-9272-d0a106e2e46b" providerId="ADAL" clId="{E6682CC0-9BE9-44C5-95CE-838A5C8501A4}" dt="2021-08-10T01:04:58.735" v="2734" actId="478"/>
          <ac:spMkLst>
            <pc:docMk/>
            <pc:sldMk cId="3561671583" sldId="2959"/>
            <ac:spMk id="20" creationId="{9EEE8BAD-E76C-4B41-8493-5FB94DCDF662}"/>
          </ac:spMkLst>
        </pc:spChg>
        <pc:spChg chg="add mod">
          <ac:chgData name="박남규" userId="4a308427-2e3c-41cc-9272-d0a106e2e46b" providerId="ADAL" clId="{E6682CC0-9BE9-44C5-95CE-838A5C8501A4}" dt="2021-08-10T01:04:43.749" v="2729" actId="14100"/>
          <ac:spMkLst>
            <pc:docMk/>
            <pc:sldMk cId="3561671583" sldId="2959"/>
            <ac:spMk id="21" creationId="{8A6734FD-73CF-4663-8590-720669EDAFD7}"/>
          </ac:spMkLst>
        </pc:spChg>
        <pc:spChg chg="mod">
          <ac:chgData name="박남규" userId="4a308427-2e3c-41cc-9272-d0a106e2e46b" providerId="ADAL" clId="{E6682CC0-9BE9-44C5-95CE-838A5C8501A4}" dt="2021-08-10T00:15:14.600" v="2618" actId="164"/>
          <ac:spMkLst>
            <pc:docMk/>
            <pc:sldMk cId="3561671583" sldId="2959"/>
            <ac:spMk id="33" creationId="{75584D8B-CA01-47BC-A28C-6DAD5A161D11}"/>
          </ac:spMkLst>
        </pc:spChg>
        <pc:spChg chg="mod">
          <ac:chgData name="박남규" userId="4a308427-2e3c-41cc-9272-d0a106e2e46b" providerId="ADAL" clId="{E6682CC0-9BE9-44C5-95CE-838A5C8501A4}" dt="2021-08-10T00:15:14.600" v="2618" actId="164"/>
          <ac:spMkLst>
            <pc:docMk/>
            <pc:sldMk cId="3561671583" sldId="2959"/>
            <ac:spMk id="37" creationId="{E2A5CD84-E89D-44FD-9EC9-1A316097EDBB}"/>
          </ac:spMkLst>
        </pc:spChg>
        <pc:spChg chg="del">
          <ac:chgData name="박남규" userId="4a308427-2e3c-41cc-9272-d0a106e2e46b" providerId="ADAL" clId="{E6682CC0-9BE9-44C5-95CE-838A5C8501A4}" dt="2021-08-10T00:14:15.207" v="2607" actId="478"/>
          <ac:spMkLst>
            <pc:docMk/>
            <pc:sldMk cId="3561671583" sldId="2959"/>
            <ac:spMk id="60" creationId="{455D0EF8-6F92-4779-9051-DB917A08773A}"/>
          </ac:spMkLst>
        </pc:spChg>
        <pc:spChg chg="del">
          <ac:chgData name="박남규" userId="4a308427-2e3c-41cc-9272-d0a106e2e46b" providerId="ADAL" clId="{E6682CC0-9BE9-44C5-95CE-838A5C8501A4}" dt="2021-08-10T00:14:15.207" v="2607" actId="478"/>
          <ac:spMkLst>
            <pc:docMk/>
            <pc:sldMk cId="3561671583" sldId="2959"/>
            <ac:spMk id="69" creationId="{3EA71DE4-CB84-4ABB-BB45-42073FF765EE}"/>
          </ac:spMkLst>
        </pc:spChg>
        <pc:spChg chg="del">
          <ac:chgData name="박남규" userId="4a308427-2e3c-41cc-9272-d0a106e2e46b" providerId="ADAL" clId="{E6682CC0-9BE9-44C5-95CE-838A5C8501A4}" dt="2021-08-10T00:14:15.207" v="2607" actId="478"/>
          <ac:spMkLst>
            <pc:docMk/>
            <pc:sldMk cId="3561671583" sldId="2959"/>
            <ac:spMk id="75" creationId="{3E8E71E0-E25E-4059-8174-ECFEA7A358AD}"/>
          </ac:spMkLst>
        </pc:spChg>
        <pc:spChg chg="add del mod">
          <ac:chgData name="박남규" userId="4a308427-2e3c-41cc-9272-d0a106e2e46b" providerId="ADAL" clId="{E6682CC0-9BE9-44C5-95CE-838A5C8501A4}" dt="2021-08-10T00:20:04.593" v="2663" actId="478"/>
          <ac:spMkLst>
            <pc:docMk/>
            <pc:sldMk cId="3561671583" sldId="2959"/>
            <ac:spMk id="79" creationId="{41386586-F437-453E-890C-580F6F386338}"/>
          </ac:spMkLst>
        </pc:spChg>
        <pc:spChg chg="add del mod">
          <ac:chgData name="박남규" userId="4a308427-2e3c-41cc-9272-d0a106e2e46b" providerId="ADAL" clId="{E6682CC0-9BE9-44C5-95CE-838A5C8501A4}" dt="2021-08-10T00:20:04.593" v="2663" actId="478"/>
          <ac:spMkLst>
            <pc:docMk/>
            <pc:sldMk cId="3561671583" sldId="2959"/>
            <ac:spMk id="80" creationId="{7D16935E-5E27-49BD-8D2D-2B3CAE7DC9EF}"/>
          </ac:spMkLst>
        </pc:spChg>
        <pc:spChg chg="add del mod">
          <ac:chgData name="박남규" userId="4a308427-2e3c-41cc-9272-d0a106e2e46b" providerId="ADAL" clId="{E6682CC0-9BE9-44C5-95CE-838A5C8501A4}" dt="2021-08-10T00:20:04.593" v="2663" actId="478"/>
          <ac:spMkLst>
            <pc:docMk/>
            <pc:sldMk cId="3561671583" sldId="2959"/>
            <ac:spMk id="81" creationId="{37B5A5BD-AF74-4B9D-8075-D5172F656BC1}"/>
          </ac:spMkLst>
        </pc:spChg>
        <pc:spChg chg="add del mod">
          <ac:chgData name="박남규" userId="4a308427-2e3c-41cc-9272-d0a106e2e46b" providerId="ADAL" clId="{E6682CC0-9BE9-44C5-95CE-838A5C8501A4}" dt="2021-08-10T00:20:04.593" v="2663" actId="478"/>
          <ac:spMkLst>
            <pc:docMk/>
            <pc:sldMk cId="3561671583" sldId="2959"/>
            <ac:spMk id="83" creationId="{390F5447-D3AD-4333-ADD7-DA8724B3B87D}"/>
          </ac:spMkLst>
        </pc:spChg>
        <pc:spChg chg="add del mod">
          <ac:chgData name="박남규" userId="4a308427-2e3c-41cc-9272-d0a106e2e46b" providerId="ADAL" clId="{E6682CC0-9BE9-44C5-95CE-838A5C8501A4}" dt="2021-08-10T00:20:04.593" v="2663" actId="478"/>
          <ac:spMkLst>
            <pc:docMk/>
            <pc:sldMk cId="3561671583" sldId="2959"/>
            <ac:spMk id="84" creationId="{1993450A-E350-4C32-B0FA-67342E6C2458}"/>
          </ac:spMkLst>
        </pc:spChg>
        <pc:spChg chg="add del mod">
          <ac:chgData name="박남규" userId="4a308427-2e3c-41cc-9272-d0a106e2e46b" providerId="ADAL" clId="{E6682CC0-9BE9-44C5-95CE-838A5C8501A4}" dt="2021-08-10T00:20:04.593" v="2663" actId="478"/>
          <ac:spMkLst>
            <pc:docMk/>
            <pc:sldMk cId="3561671583" sldId="2959"/>
            <ac:spMk id="85" creationId="{61425A35-62EA-45DF-A55F-D15B9F2B8BD5}"/>
          </ac:spMkLst>
        </pc:spChg>
        <pc:spChg chg="add del mod">
          <ac:chgData name="박남규" userId="4a308427-2e3c-41cc-9272-d0a106e2e46b" providerId="ADAL" clId="{E6682CC0-9BE9-44C5-95CE-838A5C8501A4}" dt="2021-08-10T00:20:04.593" v="2663" actId="478"/>
          <ac:spMkLst>
            <pc:docMk/>
            <pc:sldMk cId="3561671583" sldId="2959"/>
            <ac:spMk id="87" creationId="{7B660552-6F6C-43FD-94E6-9B79CD1F8DF8}"/>
          </ac:spMkLst>
        </pc:spChg>
        <pc:spChg chg="add del mod">
          <ac:chgData name="박남규" userId="4a308427-2e3c-41cc-9272-d0a106e2e46b" providerId="ADAL" clId="{E6682CC0-9BE9-44C5-95CE-838A5C8501A4}" dt="2021-08-10T00:20:04.593" v="2663" actId="478"/>
          <ac:spMkLst>
            <pc:docMk/>
            <pc:sldMk cId="3561671583" sldId="2959"/>
            <ac:spMk id="89" creationId="{B36AE11C-6922-4069-BC4E-332D60043849}"/>
          </ac:spMkLst>
        </pc:spChg>
        <pc:spChg chg="add del mod">
          <ac:chgData name="박남규" userId="4a308427-2e3c-41cc-9272-d0a106e2e46b" providerId="ADAL" clId="{E6682CC0-9BE9-44C5-95CE-838A5C8501A4}" dt="2021-08-10T00:20:04.593" v="2663" actId="478"/>
          <ac:spMkLst>
            <pc:docMk/>
            <pc:sldMk cId="3561671583" sldId="2959"/>
            <ac:spMk id="92" creationId="{3630A3F8-8F2D-41F7-937D-C92DB9E23F68}"/>
          </ac:spMkLst>
        </pc:spChg>
        <pc:spChg chg="add del mod">
          <ac:chgData name="박남규" userId="4a308427-2e3c-41cc-9272-d0a106e2e46b" providerId="ADAL" clId="{E6682CC0-9BE9-44C5-95CE-838A5C8501A4}" dt="2021-08-10T00:20:04.593" v="2663" actId="478"/>
          <ac:spMkLst>
            <pc:docMk/>
            <pc:sldMk cId="3561671583" sldId="2959"/>
            <ac:spMk id="93" creationId="{46656518-0F2A-48F2-BC22-17647A21FDFC}"/>
          </ac:spMkLst>
        </pc:spChg>
        <pc:spChg chg="add del mod">
          <ac:chgData name="박남규" userId="4a308427-2e3c-41cc-9272-d0a106e2e46b" providerId="ADAL" clId="{E6682CC0-9BE9-44C5-95CE-838A5C8501A4}" dt="2021-08-10T00:20:04.593" v="2663" actId="478"/>
          <ac:spMkLst>
            <pc:docMk/>
            <pc:sldMk cId="3561671583" sldId="2959"/>
            <ac:spMk id="94" creationId="{D2AC3DD6-1363-47A8-810C-D00606FF5193}"/>
          </ac:spMkLst>
        </pc:spChg>
        <pc:spChg chg="add del mod">
          <ac:chgData name="박남규" userId="4a308427-2e3c-41cc-9272-d0a106e2e46b" providerId="ADAL" clId="{E6682CC0-9BE9-44C5-95CE-838A5C8501A4}" dt="2021-08-10T00:20:04.593" v="2663" actId="478"/>
          <ac:spMkLst>
            <pc:docMk/>
            <pc:sldMk cId="3561671583" sldId="2959"/>
            <ac:spMk id="95" creationId="{70CFB8DF-470B-407B-B2F0-9B2281380E40}"/>
          </ac:spMkLst>
        </pc:spChg>
        <pc:spChg chg="add del mod">
          <ac:chgData name="박남규" userId="4a308427-2e3c-41cc-9272-d0a106e2e46b" providerId="ADAL" clId="{E6682CC0-9BE9-44C5-95CE-838A5C8501A4}" dt="2021-08-10T00:20:04.593" v="2663" actId="478"/>
          <ac:spMkLst>
            <pc:docMk/>
            <pc:sldMk cId="3561671583" sldId="2959"/>
            <ac:spMk id="97" creationId="{7610108B-4D84-4224-AB60-70A6FF0AAF3C}"/>
          </ac:spMkLst>
        </pc:spChg>
        <pc:spChg chg="add del mod">
          <ac:chgData name="박남규" userId="4a308427-2e3c-41cc-9272-d0a106e2e46b" providerId="ADAL" clId="{E6682CC0-9BE9-44C5-95CE-838A5C8501A4}" dt="2021-08-10T00:20:04.593" v="2663" actId="478"/>
          <ac:spMkLst>
            <pc:docMk/>
            <pc:sldMk cId="3561671583" sldId="2959"/>
            <ac:spMk id="99" creationId="{CA7D7B50-7A16-4A5D-A4B7-55F0D7B3823F}"/>
          </ac:spMkLst>
        </pc:spChg>
        <pc:spChg chg="del">
          <ac:chgData name="박남규" userId="4a308427-2e3c-41cc-9272-d0a106e2e46b" providerId="ADAL" clId="{E6682CC0-9BE9-44C5-95CE-838A5C8501A4}" dt="2021-08-10T00:16:19.839" v="2635" actId="478"/>
          <ac:spMkLst>
            <pc:docMk/>
            <pc:sldMk cId="3561671583" sldId="2959"/>
            <ac:spMk id="100" creationId="{87D0D8DE-489A-4F29-8558-F3D73F08C935}"/>
          </ac:spMkLst>
        </pc:spChg>
        <pc:spChg chg="del mod">
          <ac:chgData name="박남규" userId="4a308427-2e3c-41cc-9272-d0a106e2e46b" providerId="ADAL" clId="{E6682CC0-9BE9-44C5-95CE-838A5C8501A4}" dt="2021-08-10T00:16:19.839" v="2635" actId="478"/>
          <ac:spMkLst>
            <pc:docMk/>
            <pc:sldMk cId="3561671583" sldId="2959"/>
            <ac:spMk id="101" creationId="{654E9C41-8B1B-4F71-B261-FF917A03FD07}"/>
          </ac:spMkLst>
        </pc:spChg>
        <pc:spChg chg="add del mod">
          <ac:chgData name="박남규" userId="4a308427-2e3c-41cc-9272-d0a106e2e46b" providerId="ADAL" clId="{E6682CC0-9BE9-44C5-95CE-838A5C8501A4}" dt="2021-08-10T00:20:04.593" v="2663" actId="478"/>
          <ac:spMkLst>
            <pc:docMk/>
            <pc:sldMk cId="3561671583" sldId="2959"/>
            <ac:spMk id="102" creationId="{6CCAB8B7-2F0C-48DA-96B1-BEECF60E2F29}"/>
          </ac:spMkLst>
        </pc:spChg>
        <pc:spChg chg="add del mod">
          <ac:chgData name="박남규" userId="4a308427-2e3c-41cc-9272-d0a106e2e46b" providerId="ADAL" clId="{E6682CC0-9BE9-44C5-95CE-838A5C8501A4}" dt="2021-08-10T00:20:04.593" v="2663" actId="478"/>
          <ac:spMkLst>
            <pc:docMk/>
            <pc:sldMk cId="3561671583" sldId="2959"/>
            <ac:spMk id="103" creationId="{159EF3FB-6771-4941-846F-A52450A8D1C1}"/>
          </ac:spMkLst>
        </pc:spChg>
        <pc:spChg chg="add del mod">
          <ac:chgData name="박남규" userId="4a308427-2e3c-41cc-9272-d0a106e2e46b" providerId="ADAL" clId="{E6682CC0-9BE9-44C5-95CE-838A5C8501A4}" dt="2021-08-10T00:20:04.593" v="2663" actId="478"/>
          <ac:spMkLst>
            <pc:docMk/>
            <pc:sldMk cId="3561671583" sldId="2959"/>
            <ac:spMk id="104" creationId="{C5E6D724-F689-4F83-A1F9-4A333849B929}"/>
          </ac:spMkLst>
        </pc:spChg>
        <pc:spChg chg="add mod">
          <ac:chgData name="박남규" userId="4a308427-2e3c-41cc-9272-d0a106e2e46b" providerId="ADAL" clId="{E6682CC0-9BE9-44C5-95CE-838A5C8501A4}" dt="2021-08-10T00:21:14.720" v="2671" actId="164"/>
          <ac:spMkLst>
            <pc:docMk/>
            <pc:sldMk cId="3561671583" sldId="2959"/>
            <ac:spMk id="105" creationId="{B99BA993-A54C-4FC0-A998-F881353980AC}"/>
          </ac:spMkLst>
        </pc:spChg>
        <pc:spChg chg="mod">
          <ac:chgData name="박남규" userId="4a308427-2e3c-41cc-9272-d0a106e2e46b" providerId="ADAL" clId="{E6682CC0-9BE9-44C5-95CE-838A5C8501A4}" dt="2021-08-10T00:15:16.943" v="2619" actId="164"/>
          <ac:spMkLst>
            <pc:docMk/>
            <pc:sldMk cId="3561671583" sldId="2959"/>
            <ac:spMk id="106" creationId="{1852F6BE-3660-41B9-8C0E-374548C0F904}"/>
          </ac:spMkLst>
        </pc:spChg>
        <pc:spChg chg="mod">
          <ac:chgData name="박남규" userId="4a308427-2e3c-41cc-9272-d0a106e2e46b" providerId="ADAL" clId="{E6682CC0-9BE9-44C5-95CE-838A5C8501A4}" dt="2021-08-10T00:15:16.943" v="2619" actId="164"/>
          <ac:spMkLst>
            <pc:docMk/>
            <pc:sldMk cId="3561671583" sldId="2959"/>
            <ac:spMk id="107" creationId="{BAB6E182-5A95-48CC-B08E-DC30002DFBF2}"/>
          </ac:spMkLst>
        </pc:spChg>
        <pc:spChg chg="add mod">
          <ac:chgData name="박남규" userId="4a308427-2e3c-41cc-9272-d0a106e2e46b" providerId="ADAL" clId="{E6682CC0-9BE9-44C5-95CE-838A5C8501A4}" dt="2021-08-10T01:06:12.605" v="2745" actId="1076"/>
          <ac:spMkLst>
            <pc:docMk/>
            <pc:sldMk cId="3561671583" sldId="2959"/>
            <ac:spMk id="108" creationId="{1EFDC5A2-B5EC-4B34-92A5-8FA5E6105847}"/>
          </ac:spMkLst>
        </pc:spChg>
        <pc:spChg chg="add mod">
          <ac:chgData name="박남규" userId="4a308427-2e3c-41cc-9272-d0a106e2e46b" providerId="ADAL" clId="{E6682CC0-9BE9-44C5-95CE-838A5C8501A4}" dt="2021-08-10T01:03:08.415" v="2720" actId="1076"/>
          <ac:spMkLst>
            <pc:docMk/>
            <pc:sldMk cId="3561671583" sldId="2959"/>
            <ac:spMk id="109" creationId="{5C9ADC32-E398-4B31-965D-5D62E0EE3816}"/>
          </ac:spMkLst>
        </pc:spChg>
        <pc:spChg chg="mod">
          <ac:chgData name="박남규" userId="4a308427-2e3c-41cc-9272-d0a106e2e46b" providerId="ADAL" clId="{E6682CC0-9BE9-44C5-95CE-838A5C8501A4}" dt="2021-08-10T00:15:18.832" v="2620" actId="164"/>
          <ac:spMkLst>
            <pc:docMk/>
            <pc:sldMk cId="3561671583" sldId="2959"/>
            <ac:spMk id="110" creationId="{81850D75-F281-4675-BF7E-EB807C880DAE}"/>
          </ac:spMkLst>
        </pc:spChg>
        <pc:spChg chg="mod">
          <ac:chgData name="박남규" userId="4a308427-2e3c-41cc-9272-d0a106e2e46b" providerId="ADAL" clId="{E6682CC0-9BE9-44C5-95CE-838A5C8501A4}" dt="2021-08-10T00:15:18.832" v="2620" actId="164"/>
          <ac:spMkLst>
            <pc:docMk/>
            <pc:sldMk cId="3561671583" sldId="2959"/>
            <ac:spMk id="111" creationId="{722B554E-9404-459C-ADBF-CB9E0539F6D1}"/>
          </ac:spMkLst>
        </pc:spChg>
        <pc:spChg chg="mod">
          <ac:chgData name="박남규" userId="4a308427-2e3c-41cc-9272-d0a106e2e46b" providerId="ADAL" clId="{E6682CC0-9BE9-44C5-95CE-838A5C8501A4}" dt="2021-08-10T00:15:20.879" v="2621" actId="164"/>
          <ac:spMkLst>
            <pc:docMk/>
            <pc:sldMk cId="3561671583" sldId="2959"/>
            <ac:spMk id="113" creationId="{5D0F9788-FEE8-489E-83B8-CD7C9AD136E9}"/>
          </ac:spMkLst>
        </pc:spChg>
        <pc:spChg chg="add mod">
          <ac:chgData name="박남규" userId="4a308427-2e3c-41cc-9272-d0a106e2e46b" providerId="ADAL" clId="{E6682CC0-9BE9-44C5-95CE-838A5C8501A4}" dt="2021-08-10T01:00:53.688" v="2688" actId="1076"/>
          <ac:spMkLst>
            <pc:docMk/>
            <pc:sldMk cId="3561671583" sldId="2959"/>
            <ac:spMk id="114" creationId="{E38C9E49-37B5-4153-858C-B1B998CF5240}"/>
          </ac:spMkLst>
        </pc:spChg>
        <pc:spChg chg="mod">
          <ac:chgData name="박남규" userId="4a308427-2e3c-41cc-9272-d0a106e2e46b" providerId="ADAL" clId="{E6682CC0-9BE9-44C5-95CE-838A5C8501A4}" dt="2021-08-10T00:15:20.879" v="2621" actId="164"/>
          <ac:spMkLst>
            <pc:docMk/>
            <pc:sldMk cId="3561671583" sldId="2959"/>
            <ac:spMk id="115" creationId="{74699B07-F66A-48A3-987C-F5F6A5181755}"/>
          </ac:spMkLst>
        </pc:spChg>
        <pc:spChg chg="add mod">
          <ac:chgData name="박남규" userId="4a308427-2e3c-41cc-9272-d0a106e2e46b" providerId="ADAL" clId="{E6682CC0-9BE9-44C5-95CE-838A5C8501A4}" dt="2021-08-10T00:20:26.394" v="2665" actId="164"/>
          <ac:spMkLst>
            <pc:docMk/>
            <pc:sldMk cId="3561671583" sldId="2959"/>
            <ac:spMk id="120" creationId="{7542BA63-2A41-4836-9616-F746E448144B}"/>
          </ac:spMkLst>
        </pc:spChg>
        <pc:spChg chg="add mod">
          <ac:chgData name="박남규" userId="4a308427-2e3c-41cc-9272-d0a106e2e46b" providerId="ADAL" clId="{E6682CC0-9BE9-44C5-95CE-838A5C8501A4}" dt="2021-08-10T00:20:26.394" v="2665" actId="164"/>
          <ac:spMkLst>
            <pc:docMk/>
            <pc:sldMk cId="3561671583" sldId="2959"/>
            <ac:spMk id="121" creationId="{FF8224A8-2601-48BA-9B1E-241E070BD354}"/>
          </ac:spMkLst>
        </pc:spChg>
        <pc:spChg chg="add mod">
          <ac:chgData name="박남규" userId="4a308427-2e3c-41cc-9272-d0a106e2e46b" providerId="ADAL" clId="{E6682CC0-9BE9-44C5-95CE-838A5C8501A4}" dt="2021-08-10T00:20:26.394" v="2665" actId="164"/>
          <ac:spMkLst>
            <pc:docMk/>
            <pc:sldMk cId="3561671583" sldId="2959"/>
            <ac:spMk id="122" creationId="{1D4E99CB-22BF-47E7-9691-42D868619ED3}"/>
          </ac:spMkLst>
        </pc:spChg>
        <pc:spChg chg="add mod">
          <ac:chgData name="박남규" userId="4a308427-2e3c-41cc-9272-d0a106e2e46b" providerId="ADAL" clId="{E6682CC0-9BE9-44C5-95CE-838A5C8501A4}" dt="2021-08-10T00:20:26.394" v="2665" actId="164"/>
          <ac:spMkLst>
            <pc:docMk/>
            <pc:sldMk cId="3561671583" sldId="2959"/>
            <ac:spMk id="123" creationId="{AAFF69AA-19EA-4A12-8EE9-091A9FF525EB}"/>
          </ac:spMkLst>
        </pc:spChg>
        <pc:spChg chg="add mod">
          <ac:chgData name="박남규" userId="4a308427-2e3c-41cc-9272-d0a106e2e46b" providerId="ADAL" clId="{E6682CC0-9BE9-44C5-95CE-838A5C8501A4}" dt="2021-08-10T00:20:26.394" v="2665" actId="164"/>
          <ac:spMkLst>
            <pc:docMk/>
            <pc:sldMk cId="3561671583" sldId="2959"/>
            <ac:spMk id="124" creationId="{9EE20F89-E008-4755-9BB7-03D14BC9F138}"/>
          </ac:spMkLst>
        </pc:spChg>
        <pc:spChg chg="add mod">
          <ac:chgData name="박남규" userId="4a308427-2e3c-41cc-9272-d0a106e2e46b" providerId="ADAL" clId="{E6682CC0-9BE9-44C5-95CE-838A5C8501A4}" dt="2021-08-10T00:20:26.394" v="2665" actId="164"/>
          <ac:spMkLst>
            <pc:docMk/>
            <pc:sldMk cId="3561671583" sldId="2959"/>
            <ac:spMk id="125" creationId="{939F30F9-231B-4832-8F8A-2033490803C2}"/>
          </ac:spMkLst>
        </pc:spChg>
        <pc:spChg chg="add mod">
          <ac:chgData name="박남규" userId="4a308427-2e3c-41cc-9272-d0a106e2e46b" providerId="ADAL" clId="{E6682CC0-9BE9-44C5-95CE-838A5C8501A4}" dt="2021-08-10T00:20:26.394" v="2665" actId="164"/>
          <ac:spMkLst>
            <pc:docMk/>
            <pc:sldMk cId="3561671583" sldId="2959"/>
            <ac:spMk id="126" creationId="{46EF4DBE-335C-4C72-B2BB-83DFAAB23B69}"/>
          </ac:spMkLst>
        </pc:spChg>
        <pc:spChg chg="add mod">
          <ac:chgData name="박남규" userId="4a308427-2e3c-41cc-9272-d0a106e2e46b" providerId="ADAL" clId="{E6682CC0-9BE9-44C5-95CE-838A5C8501A4}" dt="2021-08-10T00:20:26.394" v="2665" actId="164"/>
          <ac:spMkLst>
            <pc:docMk/>
            <pc:sldMk cId="3561671583" sldId="2959"/>
            <ac:spMk id="127" creationId="{26C67868-6AA3-4190-B21F-97D3E46C9C52}"/>
          </ac:spMkLst>
        </pc:spChg>
        <pc:spChg chg="add mod">
          <ac:chgData name="박남규" userId="4a308427-2e3c-41cc-9272-d0a106e2e46b" providerId="ADAL" clId="{E6682CC0-9BE9-44C5-95CE-838A5C8501A4}" dt="2021-08-10T00:20:26.394" v="2665" actId="164"/>
          <ac:spMkLst>
            <pc:docMk/>
            <pc:sldMk cId="3561671583" sldId="2959"/>
            <ac:spMk id="128" creationId="{A37D275A-230C-4523-BF1B-E9180AA93594}"/>
          </ac:spMkLst>
        </pc:spChg>
        <pc:spChg chg="add mod">
          <ac:chgData name="박남규" userId="4a308427-2e3c-41cc-9272-d0a106e2e46b" providerId="ADAL" clId="{E6682CC0-9BE9-44C5-95CE-838A5C8501A4}" dt="2021-08-10T00:20:26.394" v="2665" actId="164"/>
          <ac:spMkLst>
            <pc:docMk/>
            <pc:sldMk cId="3561671583" sldId="2959"/>
            <ac:spMk id="129" creationId="{F3ECDB87-4DCF-4B2D-9694-74DF8F442321}"/>
          </ac:spMkLst>
        </pc:spChg>
        <pc:spChg chg="add mod">
          <ac:chgData name="박남규" userId="4a308427-2e3c-41cc-9272-d0a106e2e46b" providerId="ADAL" clId="{E6682CC0-9BE9-44C5-95CE-838A5C8501A4}" dt="2021-08-10T00:21:23.817" v="2673" actId="164"/>
          <ac:spMkLst>
            <pc:docMk/>
            <pc:sldMk cId="3561671583" sldId="2959"/>
            <ac:spMk id="130" creationId="{52F854DB-217E-4BEF-B5DF-3667CB2B0D6D}"/>
          </ac:spMkLst>
        </pc:spChg>
        <pc:spChg chg="add mod">
          <ac:chgData name="박남규" userId="4a308427-2e3c-41cc-9272-d0a106e2e46b" providerId="ADAL" clId="{E6682CC0-9BE9-44C5-95CE-838A5C8501A4}" dt="2021-08-10T00:21:23.817" v="2673" actId="164"/>
          <ac:spMkLst>
            <pc:docMk/>
            <pc:sldMk cId="3561671583" sldId="2959"/>
            <ac:spMk id="131" creationId="{EAD7EB78-1A5E-4AF4-BBF6-67F4CA6BF763}"/>
          </ac:spMkLst>
        </pc:spChg>
        <pc:spChg chg="mod">
          <ac:chgData name="박남규" userId="4a308427-2e3c-41cc-9272-d0a106e2e46b" providerId="ADAL" clId="{E6682CC0-9BE9-44C5-95CE-838A5C8501A4}" dt="2021-08-10T01:05:37.742" v="2742" actId="1076"/>
          <ac:spMkLst>
            <pc:docMk/>
            <pc:sldMk cId="3561671583" sldId="2959"/>
            <ac:spMk id="133" creationId="{FC2350F5-E4DF-4825-98BA-DE46EDAABD10}"/>
          </ac:spMkLst>
        </pc:spChg>
        <pc:spChg chg="mod">
          <ac:chgData name="박남규" userId="4a308427-2e3c-41cc-9272-d0a106e2e46b" providerId="ADAL" clId="{E6682CC0-9BE9-44C5-95CE-838A5C8501A4}" dt="2021-08-10T00:14:59.524" v="2615" actId="14100"/>
          <ac:spMkLst>
            <pc:docMk/>
            <pc:sldMk cId="3561671583" sldId="2959"/>
            <ac:spMk id="134" creationId="{EAAAA9B9-EF93-46F4-8E6A-E679CD985D8C}"/>
          </ac:spMkLst>
        </pc:spChg>
        <pc:spChg chg="mod">
          <ac:chgData name="박남규" userId="4a308427-2e3c-41cc-9272-d0a106e2e46b" providerId="ADAL" clId="{E6682CC0-9BE9-44C5-95CE-838A5C8501A4}" dt="2021-08-10T00:20:13.751" v="2664"/>
          <ac:spMkLst>
            <pc:docMk/>
            <pc:sldMk cId="3561671583" sldId="2959"/>
            <ac:spMk id="135" creationId="{EFF89B82-33E7-44EA-9CC4-10AEFD677825}"/>
          </ac:spMkLst>
        </pc:spChg>
        <pc:spChg chg="mod">
          <ac:chgData name="박남규" userId="4a308427-2e3c-41cc-9272-d0a106e2e46b" providerId="ADAL" clId="{E6682CC0-9BE9-44C5-95CE-838A5C8501A4}" dt="2021-08-10T00:20:13.751" v="2664"/>
          <ac:spMkLst>
            <pc:docMk/>
            <pc:sldMk cId="3561671583" sldId="2959"/>
            <ac:spMk id="137" creationId="{ADA42C83-4A37-48B6-8BE0-CC4AF269350C}"/>
          </ac:spMkLst>
        </pc:spChg>
        <pc:spChg chg="mod">
          <ac:chgData name="박남규" userId="4a308427-2e3c-41cc-9272-d0a106e2e46b" providerId="ADAL" clId="{E6682CC0-9BE9-44C5-95CE-838A5C8501A4}" dt="2021-08-10T00:20:13.751" v="2664"/>
          <ac:spMkLst>
            <pc:docMk/>
            <pc:sldMk cId="3561671583" sldId="2959"/>
            <ac:spMk id="138" creationId="{48005370-82D1-400D-A62C-3EC3983AFEC3}"/>
          </ac:spMkLst>
        </pc:spChg>
        <pc:spChg chg="mod">
          <ac:chgData name="박남규" userId="4a308427-2e3c-41cc-9272-d0a106e2e46b" providerId="ADAL" clId="{E6682CC0-9BE9-44C5-95CE-838A5C8501A4}" dt="2021-08-10T00:20:13.751" v="2664"/>
          <ac:spMkLst>
            <pc:docMk/>
            <pc:sldMk cId="3561671583" sldId="2959"/>
            <ac:spMk id="139" creationId="{DBDFB4A6-6A71-4DE3-AE2E-351BBD90230E}"/>
          </ac:spMkLst>
        </pc:spChg>
        <pc:spChg chg="mod">
          <ac:chgData name="박남규" userId="4a308427-2e3c-41cc-9272-d0a106e2e46b" providerId="ADAL" clId="{E6682CC0-9BE9-44C5-95CE-838A5C8501A4}" dt="2021-08-10T00:20:13.751" v="2664"/>
          <ac:spMkLst>
            <pc:docMk/>
            <pc:sldMk cId="3561671583" sldId="2959"/>
            <ac:spMk id="140" creationId="{A5F5CF36-0D61-42AA-9646-956D65AC639C}"/>
          </ac:spMkLst>
        </pc:spChg>
        <pc:spChg chg="mod">
          <ac:chgData name="박남규" userId="4a308427-2e3c-41cc-9272-d0a106e2e46b" providerId="ADAL" clId="{E6682CC0-9BE9-44C5-95CE-838A5C8501A4}" dt="2021-08-10T00:20:13.751" v="2664"/>
          <ac:spMkLst>
            <pc:docMk/>
            <pc:sldMk cId="3561671583" sldId="2959"/>
            <ac:spMk id="141" creationId="{B1545F0C-32D4-46E0-B416-B0FCEAF83CC6}"/>
          </ac:spMkLst>
        </pc:spChg>
        <pc:spChg chg="mod">
          <ac:chgData name="박남규" userId="4a308427-2e3c-41cc-9272-d0a106e2e46b" providerId="ADAL" clId="{E6682CC0-9BE9-44C5-95CE-838A5C8501A4}" dt="2021-08-10T00:20:13.751" v="2664"/>
          <ac:spMkLst>
            <pc:docMk/>
            <pc:sldMk cId="3561671583" sldId="2959"/>
            <ac:spMk id="142" creationId="{3A0AAC66-DDD5-4EEF-B23B-A8C9435EFE11}"/>
          </ac:spMkLst>
        </pc:spChg>
        <pc:spChg chg="add del mod">
          <ac:chgData name="박남규" userId="4a308427-2e3c-41cc-9272-d0a106e2e46b" providerId="ADAL" clId="{E6682CC0-9BE9-44C5-95CE-838A5C8501A4}" dt="2021-08-10T00:21:07.279" v="2670" actId="478"/>
          <ac:spMkLst>
            <pc:docMk/>
            <pc:sldMk cId="3561671583" sldId="2959"/>
            <ac:spMk id="144" creationId="{F86B8A8C-7F8E-427B-9678-B5FD396AD44F}"/>
          </ac:spMkLst>
        </pc:spChg>
        <pc:spChg chg="add mod">
          <ac:chgData name="박남규" userId="4a308427-2e3c-41cc-9272-d0a106e2e46b" providerId="ADAL" clId="{E6682CC0-9BE9-44C5-95CE-838A5C8501A4}" dt="2021-08-10T00:21:01.301" v="2669" actId="1076"/>
          <ac:spMkLst>
            <pc:docMk/>
            <pc:sldMk cId="3561671583" sldId="2959"/>
            <ac:spMk id="145" creationId="{43E6B4BE-F8FB-4B16-B88D-6EB1D110EF21}"/>
          </ac:spMkLst>
        </pc:spChg>
        <pc:spChg chg="add mod">
          <ac:chgData name="박남규" userId="4a308427-2e3c-41cc-9272-d0a106e2e46b" providerId="ADAL" clId="{E6682CC0-9BE9-44C5-95CE-838A5C8501A4}" dt="2021-08-10T00:20:26.394" v="2665" actId="164"/>
          <ac:spMkLst>
            <pc:docMk/>
            <pc:sldMk cId="3561671583" sldId="2959"/>
            <ac:spMk id="146" creationId="{95404C8C-3C22-483E-831E-068DB961E59D}"/>
          </ac:spMkLst>
        </pc:spChg>
        <pc:spChg chg="del">
          <ac:chgData name="박남규" userId="4a308427-2e3c-41cc-9272-d0a106e2e46b" providerId="ADAL" clId="{E6682CC0-9BE9-44C5-95CE-838A5C8501A4}" dt="2021-08-10T00:14:17.819" v="2608" actId="478"/>
          <ac:spMkLst>
            <pc:docMk/>
            <pc:sldMk cId="3561671583" sldId="2959"/>
            <ac:spMk id="147" creationId="{44F81D4F-81FE-414D-ABD2-FF255D1B8061}"/>
          </ac:spMkLst>
        </pc:spChg>
        <pc:spChg chg="del mod">
          <ac:chgData name="박남규" userId="4a308427-2e3c-41cc-9272-d0a106e2e46b" providerId="ADAL" clId="{E6682CC0-9BE9-44C5-95CE-838A5C8501A4}" dt="2021-08-10T00:16:19.839" v="2635" actId="478"/>
          <ac:spMkLst>
            <pc:docMk/>
            <pc:sldMk cId="3561671583" sldId="2959"/>
            <ac:spMk id="148" creationId="{8B3C48B6-055B-48E2-9D40-0728E16B4BB6}"/>
          </ac:spMkLst>
        </pc:spChg>
        <pc:spChg chg="add mod">
          <ac:chgData name="박남규" userId="4a308427-2e3c-41cc-9272-d0a106e2e46b" providerId="ADAL" clId="{E6682CC0-9BE9-44C5-95CE-838A5C8501A4}" dt="2021-08-10T00:20:26.394" v="2665" actId="164"/>
          <ac:spMkLst>
            <pc:docMk/>
            <pc:sldMk cId="3561671583" sldId="2959"/>
            <ac:spMk id="149" creationId="{EFD82D5A-DA8B-47AE-A710-DA7CE9702503}"/>
          </ac:spMkLst>
        </pc:spChg>
        <pc:spChg chg="add mod">
          <ac:chgData name="박남규" userId="4a308427-2e3c-41cc-9272-d0a106e2e46b" providerId="ADAL" clId="{E6682CC0-9BE9-44C5-95CE-838A5C8501A4}" dt="2021-08-10T00:20:26.394" v="2665" actId="164"/>
          <ac:spMkLst>
            <pc:docMk/>
            <pc:sldMk cId="3561671583" sldId="2959"/>
            <ac:spMk id="150" creationId="{CB63441F-CD3B-4BB2-9A43-FFF9FA06161E}"/>
          </ac:spMkLst>
        </pc:spChg>
        <pc:spChg chg="add mod">
          <ac:chgData name="박남규" userId="4a308427-2e3c-41cc-9272-d0a106e2e46b" providerId="ADAL" clId="{E6682CC0-9BE9-44C5-95CE-838A5C8501A4}" dt="2021-08-10T00:20:26.394" v="2665" actId="164"/>
          <ac:spMkLst>
            <pc:docMk/>
            <pc:sldMk cId="3561671583" sldId="2959"/>
            <ac:spMk id="151" creationId="{2DA2FB4F-2C5E-4FD0-B27F-89E278C1C889}"/>
          </ac:spMkLst>
        </pc:spChg>
        <pc:spChg chg="add mod">
          <ac:chgData name="박남규" userId="4a308427-2e3c-41cc-9272-d0a106e2e46b" providerId="ADAL" clId="{E6682CC0-9BE9-44C5-95CE-838A5C8501A4}" dt="2021-08-10T00:20:26.394" v="2665" actId="164"/>
          <ac:spMkLst>
            <pc:docMk/>
            <pc:sldMk cId="3561671583" sldId="2959"/>
            <ac:spMk id="152" creationId="{8A82CA69-8773-45A7-94DA-CEA69E8EE94F}"/>
          </ac:spMkLst>
        </pc:spChg>
        <pc:spChg chg="add mod">
          <ac:chgData name="박남규" userId="4a308427-2e3c-41cc-9272-d0a106e2e46b" providerId="ADAL" clId="{E6682CC0-9BE9-44C5-95CE-838A5C8501A4}" dt="2021-08-10T00:20:26.394" v="2665" actId="164"/>
          <ac:spMkLst>
            <pc:docMk/>
            <pc:sldMk cId="3561671583" sldId="2959"/>
            <ac:spMk id="153" creationId="{46DDE33A-5A82-47DB-8BE7-1436E93E8CEF}"/>
          </ac:spMkLst>
        </pc:spChg>
        <pc:spChg chg="mod">
          <ac:chgData name="박남규" userId="4a308427-2e3c-41cc-9272-d0a106e2e46b" providerId="ADAL" clId="{E6682CC0-9BE9-44C5-95CE-838A5C8501A4}" dt="2021-08-10T00:15:28.617" v="2624" actId="164"/>
          <ac:spMkLst>
            <pc:docMk/>
            <pc:sldMk cId="3561671583" sldId="2959"/>
            <ac:spMk id="158" creationId="{2C70081A-087F-4594-92E9-F6625E3D5104}"/>
          </ac:spMkLst>
        </pc:spChg>
        <pc:spChg chg="mod">
          <ac:chgData name="박남규" userId="4a308427-2e3c-41cc-9272-d0a106e2e46b" providerId="ADAL" clId="{E6682CC0-9BE9-44C5-95CE-838A5C8501A4}" dt="2021-08-10T00:15:28.617" v="2624" actId="164"/>
          <ac:spMkLst>
            <pc:docMk/>
            <pc:sldMk cId="3561671583" sldId="2959"/>
            <ac:spMk id="159" creationId="{383AFDFB-2CB6-4DE3-A7A3-DEF518B10FCB}"/>
          </ac:spMkLst>
        </pc:spChg>
        <pc:spChg chg="mod">
          <ac:chgData name="박남규" userId="4a308427-2e3c-41cc-9272-d0a106e2e46b" providerId="ADAL" clId="{E6682CC0-9BE9-44C5-95CE-838A5C8501A4}" dt="2021-08-10T00:15:24.270" v="2623" actId="164"/>
          <ac:spMkLst>
            <pc:docMk/>
            <pc:sldMk cId="3561671583" sldId="2959"/>
            <ac:spMk id="161" creationId="{53034975-9006-46FA-B21F-BDB6C7B5055D}"/>
          </ac:spMkLst>
        </pc:spChg>
        <pc:spChg chg="mod">
          <ac:chgData name="박남규" userId="4a308427-2e3c-41cc-9272-d0a106e2e46b" providerId="ADAL" clId="{E6682CC0-9BE9-44C5-95CE-838A5C8501A4}" dt="2021-08-10T00:15:24.270" v="2623" actId="164"/>
          <ac:spMkLst>
            <pc:docMk/>
            <pc:sldMk cId="3561671583" sldId="2959"/>
            <ac:spMk id="162" creationId="{EFF1EA8D-BB02-4BB9-9B47-2AFFBDBD3A14}"/>
          </ac:spMkLst>
        </pc:spChg>
        <pc:spChg chg="add mod">
          <ac:chgData name="박남규" userId="4a308427-2e3c-41cc-9272-d0a106e2e46b" providerId="ADAL" clId="{E6682CC0-9BE9-44C5-95CE-838A5C8501A4}" dt="2021-08-10T01:05:32.538" v="2741" actId="14100"/>
          <ac:spMkLst>
            <pc:docMk/>
            <pc:sldMk cId="3561671583" sldId="2959"/>
            <ac:spMk id="163" creationId="{6A7FE934-8227-439E-B084-04843C170884}"/>
          </ac:spMkLst>
        </pc:spChg>
        <pc:spChg chg="mod">
          <ac:chgData name="박남규" userId="4a308427-2e3c-41cc-9272-d0a106e2e46b" providerId="ADAL" clId="{E6682CC0-9BE9-44C5-95CE-838A5C8501A4}" dt="2021-08-10T00:15:22.736" v="2622" actId="164"/>
          <ac:spMkLst>
            <pc:docMk/>
            <pc:sldMk cId="3561671583" sldId="2959"/>
            <ac:spMk id="164" creationId="{0907E187-9749-4E3F-890E-98E99587C146}"/>
          </ac:spMkLst>
        </pc:spChg>
        <pc:spChg chg="mod">
          <ac:chgData name="박남규" userId="4a308427-2e3c-41cc-9272-d0a106e2e46b" providerId="ADAL" clId="{E6682CC0-9BE9-44C5-95CE-838A5C8501A4}" dt="2021-08-10T00:15:22.736" v="2622" actId="164"/>
          <ac:spMkLst>
            <pc:docMk/>
            <pc:sldMk cId="3561671583" sldId="2959"/>
            <ac:spMk id="165" creationId="{04E3D50B-84B9-4A87-B248-F19E8621DEC2}"/>
          </ac:spMkLst>
        </pc:spChg>
        <pc:spChg chg="mod">
          <ac:chgData name="박남규" userId="4a308427-2e3c-41cc-9272-d0a106e2e46b" providerId="ADAL" clId="{E6682CC0-9BE9-44C5-95CE-838A5C8501A4}" dt="2021-08-10T01:06:27.007" v="2748" actId="571"/>
          <ac:spMkLst>
            <pc:docMk/>
            <pc:sldMk cId="3561671583" sldId="2959"/>
            <ac:spMk id="176" creationId="{35487936-88BC-469D-A909-5F5C06A67436}"/>
          </ac:spMkLst>
        </pc:spChg>
        <pc:spChg chg="mod">
          <ac:chgData name="박남규" userId="4a308427-2e3c-41cc-9272-d0a106e2e46b" providerId="ADAL" clId="{E6682CC0-9BE9-44C5-95CE-838A5C8501A4}" dt="2021-08-10T01:06:27.007" v="2748" actId="571"/>
          <ac:spMkLst>
            <pc:docMk/>
            <pc:sldMk cId="3561671583" sldId="2959"/>
            <ac:spMk id="177" creationId="{A6DCE099-CB22-4BBE-882C-A62F09D9C58F}"/>
          </ac:spMkLst>
        </pc:spChg>
        <pc:spChg chg="mod">
          <ac:chgData name="박남규" userId="4a308427-2e3c-41cc-9272-d0a106e2e46b" providerId="ADAL" clId="{E6682CC0-9BE9-44C5-95CE-838A5C8501A4}" dt="2021-08-10T01:06:27.007" v="2748" actId="571"/>
          <ac:spMkLst>
            <pc:docMk/>
            <pc:sldMk cId="3561671583" sldId="2959"/>
            <ac:spMk id="178" creationId="{84BDD00C-2BF3-42D5-8D2B-BB43FD12605D}"/>
          </ac:spMkLst>
        </pc:spChg>
        <pc:spChg chg="mod">
          <ac:chgData name="박남규" userId="4a308427-2e3c-41cc-9272-d0a106e2e46b" providerId="ADAL" clId="{E6682CC0-9BE9-44C5-95CE-838A5C8501A4}" dt="2021-08-10T01:06:27.007" v="2748" actId="571"/>
          <ac:spMkLst>
            <pc:docMk/>
            <pc:sldMk cId="3561671583" sldId="2959"/>
            <ac:spMk id="179" creationId="{C74EA301-C467-4B75-9256-3F85F698043E}"/>
          </ac:spMkLst>
        </pc:spChg>
        <pc:spChg chg="mod">
          <ac:chgData name="박남규" userId="4a308427-2e3c-41cc-9272-d0a106e2e46b" providerId="ADAL" clId="{E6682CC0-9BE9-44C5-95CE-838A5C8501A4}" dt="2021-08-10T01:06:27.007" v="2748" actId="571"/>
          <ac:spMkLst>
            <pc:docMk/>
            <pc:sldMk cId="3561671583" sldId="2959"/>
            <ac:spMk id="180" creationId="{D9E2E1C5-C53C-467D-9AD1-75F2B49C72F4}"/>
          </ac:spMkLst>
        </pc:spChg>
        <pc:spChg chg="mod">
          <ac:chgData name="박남규" userId="4a308427-2e3c-41cc-9272-d0a106e2e46b" providerId="ADAL" clId="{E6682CC0-9BE9-44C5-95CE-838A5C8501A4}" dt="2021-08-10T01:06:27.007" v="2748" actId="571"/>
          <ac:spMkLst>
            <pc:docMk/>
            <pc:sldMk cId="3561671583" sldId="2959"/>
            <ac:spMk id="181" creationId="{C7F95540-7688-4878-B918-7F1B0C6324B7}"/>
          </ac:spMkLst>
        </pc:spChg>
        <pc:spChg chg="mod">
          <ac:chgData name="박남규" userId="4a308427-2e3c-41cc-9272-d0a106e2e46b" providerId="ADAL" clId="{E6682CC0-9BE9-44C5-95CE-838A5C8501A4}" dt="2021-08-10T01:06:27.007" v="2748" actId="571"/>
          <ac:spMkLst>
            <pc:docMk/>
            <pc:sldMk cId="3561671583" sldId="2959"/>
            <ac:spMk id="182" creationId="{257E2822-9EAB-4706-8CF5-040E953E9D3D}"/>
          </ac:spMkLst>
        </pc:spChg>
        <pc:spChg chg="mod">
          <ac:chgData name="박남규" userId="4a308427-2e3c-41cc-9272-d0a106e2e46b" providerId="ADAL" clId="{E6682CC0-9BE9-44C5-95CE-838A5C8501A4}" dt="2021-08-10T01:06:27.007" v="2748" actId="571"/>
          <ac:spMkLst>
            <pc:docMk/>
            <pc:sldMk cId="3561671583" sldId="2959"/>
            <ac:spMk id="183" creationId="{2625E2DB-9DC5-414B-BCDC-C3F5808CC88E}"/>
          </ac:spMkLst>
        </pc:spChg>
        <pc:spChg chg="mod">
          <ac:chgData name="박남규" userId="4a308427-2e3c-41cc-9272-d0a106e2e46b" providerId="ADAL" clId="{E6682CC0-9BE9-44C5-95CE-838A5C8501A4}" dt="2021-08-10T01:06:27.007" v="2748" actId="571"/>
          <ac:spMkLst>
            <pc:docMk/>
            <pc:sldMk cId="3561671583" sldId="2959"/>
            <ac:spMk id="184" creationId="{8F299C41-57AB-4409-9EF6-0ED6B0ACFFA5}"/>
          </ac:spMkLst>
        </pc:spChg>
        <pc:spChg chg="mod">
          <ac:chgData name="박남규" userId="4a308427-2e3c-41cc-9272-d0a106e2e46b" providerId="ADAL" clId="{E6682CC0-9BE9-44C5-95CE-838A5C8501A4}" dt="2021-08-10T01:06:27.007" v="2748" actId="571"/>
          <ac:spMkLst>
            <pc:docMk/>
            <pc:sldMk cId="3561671583" sldId="2959"/>
            <ac:spMk id="185" creationId="{85B2A15F-61EE-4507-9459-5AA37E2D6A03}"/>
          </ac:spMkLst>
        </pc:spChg>
        <pc:spChg chg="mod">
          <ac:chgData name="박남규" userId="4a308427-2e3c-41cc-9272-d0a106e2e46b" providerId="ADAL" clId="{E6682CC0-9BE9-44C5-95CE-838A5C8501A4}" dt="2021-08-10T01:06:27.007" v="2748" actId="571"/>
          <ac:spMkLst>
            <pc:docMk/>
            <pc:sldMk cId="3561671583" sldId="2959"/>
            <ac:spMk id="186" creationId="{9A6C7383-A033-407F-A250-A08CBA85D7D3}"/>
          </ac:spMkLst>
        </pc:spChg>
        <pc:spChg chg="mod">
          <ac:chgData name="박남규" userId="4a308427-2e3c-41cc-9272-d0a106e2e46b" providerId="ADAL" clId="{E6682CC0-9BE9-44C5-95CE-838A5C8501A4}" dt="2021-08-10T01:06:27.007" v="2748" actId="571"/>
          <ac:spMkLst>
            <pc:docMk/>
            <pc:sldMk cId="3561671583" sldId="2959"/>
            <ac:spMk id="187" creationId="{9E89F6C1-43FE-46C6-8377-0B018D94E999}"/>
          </ac:spMkLst>
        </pc:spChg>
        <pc:spChg chg="mod">
          <ac:chgData name="박남규" userId="4a308427-2e3c-41cc-9272-d0a106e2e46b" providerId="ADAL" clId="{E6682CC0-9BE9-44C5-95CE-838A5C8501A4}" dt="2021-08-10T01:06:27.007" v="2748" actId="571"/>
          <ac:spMkLst>
            <pc:docMk/>
            <pc:sldMk cId="3561671583" sldId="2959"/>
            <ac:spMk id="188" creationId="{A38D1611-4CBC-407A-9B0B-7D534E0870AD}"/>
          </ac:spMkLst>
        </pc:spChg>
        <pc:spChg chg="mod">
          <ac:chgData name="박남규" userId="4a308427-2e3c-41cc-9272-d0a106e2e46b" providerId="ADAL" clId="{E6682CC0-9BE9-44C5-95CE-838A5C8501A4}" dt="2021-08-10T01:06:27.007" v="2748" actId="571"/>
          <ac:spMkLst>
            <pc:docMk/>
            <pc:sldMk cId="3561671583" sldId="2959"/>
            <ac:spMk id="189" creationId="{9225E0D7-4C39-46D3-B440-FE96247D6AE0}"/>
          </ac:spMkLst>
        </pc:spChg>
        <pc:spChg chg="mod">
          <ac:chgData name="박남규" userId="4a308427-2e3c-41cc-9272-d0a106e2e46b" providerId="ADAL" clId="{E6682CC0-9BE9-44C5-95CE-838A5C8501A4}" dt="2021-08-10T01:06:27.007" v="2748" actId="571"/>
          <ac:spMkLst>
            <pc:docMk/>
            <pc:sldMk cId="3561671583" sldId="2959"/>
            <ac:spMk id="190" creationId="{6E613CD5-ABB6-46A8-A21C-9E2734AB6781}"/>
          </ac:spMkLst>
        </pc:spChg>
        <pc:spChg chg="mod">
          <ac:chgData name="박남규" userId="4a308427-2e3c-41cc-9272-d0a106e2e46b" providerId="ADAL" clId="{E6682CC0-9BE9-44C5-95CE-838A5C8501A4}" dt="2021-08-10T01:06:27.007" v="2748" actId="571"/>
          <ac:spMkLst>
            <pc:docMk/>
            <pc:sldMk cId="3561671583" sldId="2959"/>
            <ac:spMk id="193" creationId="{95FDB579-57B3-4BBE-9CA8-09BAA9CDF917}"/>
          </ac:spMkLst>
        </pc:spChg>
        <pc:spChg chg="mod">
          <ac:chgData name="박남규" userId="4a308427-2e3c-41cc-9272-d0a106e2e46b" providerId="ADAL" clId="{E6682CC0-9BE9-44C5-95CE-838A5C8501A4}" dt="2021-08-10T01:06:27.007" v="2748" actId="571"/>
          <ac:spMkLst>
            <pc:docMk/>
            <pc:sldMk cId="3561671583" sldId="2959"/>
            <ac:spMk id="194" creationId="{FDB81888-6023-41A4-BAB3-8FF5DA960A44}"/>
          </ac:spMkLst>
        </pc:spChg>
        <pc:spChg chg="add mod">
          <ac:chgData name="박남규" userId="4a308427-2e3c-41cc-9272-d0a106e2e46b" providerId="ADAL" clId="{E6682CC0-9BE9-44C5-95CE-838A5C8501A4}" dt="2021-08-10T01:06:36.733" v="2750" actId="1076"/>
          <ac:spMkLst>
            <pc:docMk/>
            <pc:sldMk cId="3561671583" sldId="2959"/>
            <ac:spMk id="195" creationId="{C17EDC12-6DEF-4F30-8E21-8AD9171F2830}"/>
          </ac:spMkLst>
        </pc:spChg>
        <pc:spChg chg="mod">
          <ac:chgData name="박남규" userId="4a308427-2e3c-41cc-9272-d0a106e2e46b" providerId="ADAL" clId="{E6682CC0-9BE9-44C5-95CE-838A5C8501A4}" dt="2021-08-10T00:16:09.435" v="2634" actId="1037"/>
          <ac:spMkLst>
            <pc:docMk/>
            <pc:sldMk cId="3561671583" sldId="2959"/>
            <ac:spMk id="221" creationId="{84BB24FF-E6A2-4853-A81B-AC39381477A1}"/>
          </ac:spMkLst>
        </pc:spChg>
        <pc:spChg chg="mod">
          <ac:chgData name="박남규" userId="4a308427-2e3c-41cc-9272-d0a106e2e46b" providerId="ADAL" clId="{E6682CC0-9BE9-44C5-95CE-838A5C8501A4}" dt="2021-08-10T00:16:09.435" v="2634" actId="1037"/>
          <ac:spMkLst>
            <pc:docMk/>
            <pc:sldMk cId="3561671583" sldId="2959"/>
            <ac:spMk id="222" creationId="{58AC9AD2-8FE8-4335-A4C0-ABCCCE093CBC}"/>
          </ac:spMkLst>
        </pc:spChg>
        <pc:spChg chg="mod">
          <ac:chgData name="박남규" userId="4a308427-2e3c-41cc-9272-d0a106e2e46b" providerId="ADAL" clId="{E6682CC0-9BE9-44C5-95CE-838A5C8501A4}" dt="2021-08-10T00:16:09.435" v="2634" actId="1037"/>
          <ac:spMkLst>
            <pc:docMk/>
            <pc:sldMk cId="3561671583" sldId="2959"/>
            <ac:spMk id="223" creationId="{81DF25AF-C682-44E1-B07A-8DEA6BF1F869}"/>
          </ac:spMkLst>
        </pc:spChg>
        <pc:spChg chg="mod">
          <ac:chgData name="박남규" userId="4a308427-2e3c-41cc-9272-d0a106e2e46b" providerId="ADAL" clId="{E6682CC0-9BE9-44C5-95CE-838A5C8501A4}" dt="2021-08-10T00:16:09.435" v="2634" actId="1037"/>
          <ac:spMkLst>
            <pc:docMk/>
            <pc:sldMk cId="3561671583" sldId="2959"/>
            <ac:spMk id="225" creationId="{1364B273-198B-4686-979C-4B6E87B6A5F9}"/>
          </ac:spMkLst>
        </pc:spChg>
        <pc:spChg chg="mod">
          <ac:chgData name="박남규" userId="4a308427-2e3c-41cc-9272-d0a106e2e46b" providerId="ADAL" clId="{E6682CC0-9BE9-44C5-95CE-838A5C8501A4}" dt="2021-08-10T00:16:09.435" v="2634" actId="1037"/>
          <ac:spMkLst>
            <pc:docMk/>
            <pc:sldMk cId="3561671583" sldId="2959"/>
            <ac:spMk id="232" creationId="{9EE935C4-95D7-44BB-9DA7-6CE13F12643B}"/>
          </ac:spMkLst>
        </pc:spChg>
        <pc:spChg chg="mod">
          <ac:chgData name="박남규" userId="4a308427-2e3c-41cc-9272-d0a106e2e46b" providerId="ADAL" clId="{E6682CC0-9BE9-44C5-95CE-838A5C8501A4}" dt="2021-08-10T00:16:09.435" v="2634" actId="1037"/>
          <ac:spMkLst>
            <pc:docMk/>
            <pc:sldMk cId="3561671583" sldId="2959"/>
            <ac:spMk id="236" creationId="{DD87BA89-BC6D-4C1E-BC30-D5927B3077FE}"/>
          </ac:spMkLst>
        </pc:spChg>
        <pc:spChg chg="mod">
          <ac:chgData name="박남규" userId="4a308427-2e3c-41cc-9272-d0a106e2e46b" providerId="ADAL" clId="{E6682CC0-9BE9-44C5-95CE-838A5C8501A4}" dt="2021-08-10T00:16:09.435" v="2634" actId="1037"/>
          <ac:spMkLst>
            <pc:docMk/>
            <pc:sldMk cId="3561671583" sldId="2959"/>
            <ac:spMk id="238" creationId="{1A8AE866-8720-4470-8A38-E88779CA48E5}"/>
          </ac:spMkLst>
        </pc:spChg>
        <pc:spChg chg="mod">
          <ac:chgData name="박남규" userId="4a308427-2e3c-41cc-9272-d0a106e2e46b" providerId="ADAL" clId="{E6682CC0-9BE9-44C5-95CE-838A5C8501A4}" dt="2021-08-10T00:16:09.435" v="2634" actId="1037"/>
          <ac:spMkLst>
            <pc:docMk/>
            <pc:sldMk cId="3561671583" sldId="2959"/>
            <ac:spMk id="239" creationId="{FDB9C386-C5A1-4DBE-80A4-E6E435180677}"/>
          </ac:spMkLst>
        </pc:spChg>
        <pc:spChg chg="mod">
          <ac:chgData name="박남규" userId="4a308427-2e3c-41cc-9272-d0a106e2e46b" providerId="ADAL" clId="{E6682CC0-9BE9-44C5-95CE-838A5C8501A4}" dt="2021-08-10T00:16:09.435" v="2634" actId="1037"/>
          <ac:spMkLst>
            <pc:docMk/>
            <pc:sldMk cId="3561671583" sldId="2959"/>
            <ac:spMk id="1076" creationId="{FA6977AC-E47B-4410-9B35-94875D48466E}"/>
          </ac:spMkLst>
        </pc:spChg>
        <pc:grpChg chg="add mod">
          <ac:chgData name="박남규" userId="4a308427-2e3c-41cc-9272-d0a106e2e46b" providerId="ADAL" clId="{E6682CC0-9BE9-44C5-95CE-838A5C8501A4}" dt="2021-08-10T00:15:30.809" v="2625" actId="164"/>
          <ac:grpSpMkLst>
            <pc:docMk/>
            <pc:sldMk cId="3561671583" sldId="2959"/>
            <ac:grpSpMk id="2" creationId="{1C052B9D-5BDA-4093-A577-F7DBB8F78C11}"/>
          </ac:grpSpMkLst>
        </pc:grpChg>
        <pc:grpChg chg="add mod">
          <ac:chgData name="박남규" userId="4a308427-2e3c-41cc-9272-d0a106e2e46b" providerId="ADAL" clId="{E6682CC0-9BE9-44C5-95CE-838A5C8501A4}" dt="2021-08-10T00:15:30.809" v="2625" actId="164"/>
          <ac:grpSpMkLst>
            <pc:docMk/>
            <pc:sldMk cId="3561671583" sldId="2959"/>
            <ac:grpSpMk id="3" creationId="{1310060F-186E-4FE3-AB0A-E34F3B3E8F06}"/>
          </ac:grpSpMkLst>
        </pc:grpChg>
        <pc:grpChg chg="add mod">
          <ac:chgData name="박남규" userId="4a308427-2e3c-41cc-9272-d0a106e2e46b" providerId="ADAL" clId="{E6682CC0-9BE9-44C5-95CE-838A5C8501A4}" dt="2021-08-10T00:15:30.809" v="2625" actId="164"/>
          <ac:grpSpMkLst>
            <pc:docMk/>
            <pc:sldMk cId="3561671583" sldId="2959"/>
            <ac:grpSpMk id="4" creationId="{666039E7-E58A-4BED-874C-F9DE64EB5AE2}"/>
          </ac:grpSpMkLst>
        </pc:grpChg>
        <pc:grpChg chg="add mod">
          <ac:chgData name="박남규" userId="4a308427-2e3c-41cc-9272-d0a106e2e46b" providerId="ADAL" clId="{E6682CC0-9BE9-44C5-95CE-838A5C8501A4}" dt="2021-08-10T00:15:30.809" v="2625" actId="164"/>
          <ac:grpSpMkLst>
            <pc:docMk/>
            <pc:sldMk cId="3561671583" sldId="2959"/>
            <ac:grpSpMk id="5" creationId="{72F7E084-7A0E-4D72-8159-EE956FDE97F1}"/>
          </ac:grpSpMkLst>
        </pc:grpChg>
        <pc:grpChg chg="add mod">
          <ac:chgData name="박남규" userId="4a308427-2e3c-41cc-9272-d0a106e2e46b" providerId="ADAL" clId="{E6682CC0-9BE9-44C5-95CE-838A5C8501A4}" dt="2021-08-10T00:15:30.809" v="2625" actId="164"/>
          <ac:grpSpMkLst>
            <pc:docMk/>
            <pc:sldMk cId="3561671583" sldId="2959"/>
            <ac:grpSpMk id="6" creationId="{38EE4008-F64D-4713-84B3-0713A222E482}"/>
          </ac:grpSpMkLst>
        </pc:grpChg>
        <pc:grpChg chg="add mod">
          <ac:chgData name="박남규" userId="4a308427-2e3c-41cc-9272-d0a106e2e46b" providerId="ADAL" clId="{E6682CC0-9BE9-44C5-95CE-838A5C8501A4}" dt="2021-08-10T00:15:30.809" v="2625" actId="164"/>
          <ac:grpSpMkLst>
            <pc:docMk/>
            <pc:sldMk cId="3561671583" sldId="2959"/>
            <ac:grpSpMk id="9" creationId="{510DC6BF-8230-4D86-909E-A8501E79F0C9}"/>
          </ac:grpSpMkLst>
        </pc:grpChg>
        <pc:grpChg chg="add mod">
          <ac:chgData name="박남규" userId="4a308427-2e3c-41cc-9272-d0a106e2e46b" providerId="ADAL" clId="{E6682CC0-9BE9-44C5-95CE-838A5C8501A4}" dt="2021-08-10T00:15:30.809" v="2625" actId="164"/>
          <ac:grpSpMkLst>
            <pc:docMk/>
            <pc:sldMk cId="3561671583" sldId="2959"/>
            <ac:grpSpMk id="10" creationId="{DBD51A38-DC24-4310-A761-957922EBD731}"/>
          </ac:grpSpMkLst>
        </pc:grpChg>
        <pc:grpChg chg="add del mod">
          <ac:chgData name="박남규" userId="4a308427-2e3c-41cc-9272-d0a106e2e46b" providerId="ADAL" clId="{E6682CC0-9BE9-44C5-95CE-838A5C8501A4}" dt="2021-08-10T00:16:19.839" v="2635" actId="478"/>
          <ac:grpSpMkLst>
            <pc:docMk/>
            <pc:sldMk cId="3561671583" sldId="2959"/>
            <ac:grpSpMk id="13" creationId="{69D736C4-89BB-40B8-AC46-577A06FFC1BA}"/>
          </ac:grpSpMkLst>
        </pc:grpChg>
        <pc:grpChg chg="add mod">
          <ac:chgData name="박남규" userId="4a308427-2e3c-41cc-9272-d0a106e2e46b" providerId="ADAL" clId="{E6682CC0-9BE9-44C5-95CE-838A5C8501A4}" dt="2021-08-10T00:20:54.087" v="2668" actId="1076"/>
          <ac:grpSpMkLst>
            <pc:docMk/>
            <pc:sldMk cId="3561671583" sldId="2959"/>
            <ac:grpSpMk id="22" creationId="{A7C56840-FA8F-4E74-8EC2-75E6914E5ECD}"/>
          </ac:grpSpMkLst>
        </pc:grpChg>
        <pc:grpChg chg="add mod">
          <ac:chgData name="박남규" userId="4a308427-2e3c-41cc-9272-d0a106e2e46b" providerId="ADAL" clId="{E6682CC0-9BE9-44C5-95CE-838A5C8501A4}" dt="2021-08-10T01:06:17.762" v="2746" actId="1076"/>
          <ac:grpSpMkLst>
            <pc:docMk/>
            <pc:sldMk cId="3561671583" sldId="2959"/>
            <ac:grpSpMk id="23" creationId="{0E3146A7-BB5A-4E4B-A86A-6E4B91450786}"/>
          </ac:grpSpMkLst>
        </pc:grpChg>
        <pc:grpChg chg="add mod">
          <ac:chgData name="박남규" userId="4a308427-2e3c-41cc-9272-d0a106e2e46b" providerId="ADAL" clId="{E6682CC0-9BE9-44C5-95CE-838A5C8501A4}" dt="2021-08-10T00:21:27.956" v="2674" actId="1076"/>
          <ac:grpSpMkLst>
            <pc:docMk/>
            <pc:sldMk cId="3561671583" sldId="2959"/>
            <ac:grpSpMk id="24" creationId="{22864CA4-AAE6-4101-9E18-AB2EF05A6847}"/>
          </ac:grpSpMkLst>
        </pc:grpChg>
        <pc:grpChg chg="add mod">
          <ac:chgData name="박남규" userId="4a308427-2e3c-41cc-9272-d0a106e2e46b" providerId="ADAL" clId="{E6682CC0-9BE9-44C5-95CE-838A5C8501A4}" dt="2021-08-10T01:03:12.480" v="2721" actId="1076"/>
          <ac:grpSpMkLst>
            <pc:docMk/>
            <pc:sldMk cId="3561671583" sldId="2959"/>
            <ac:grpSpMk id="25" creationId="{F5EAFEB1-5447-49A1-B7CF-40E71E8F0030}"/>
          </ac:grpSpMkLst>
        </pc:grpChg>
        <pc:grpChg chg="add del mod">
          <ac:chgData name="박남규" userId="4a308427-2e3c-41cc-9272-d0a106e2e46b" providerId="ADAL" clId="{E6682CC0-9BE9-44C5-95CE-838A5C8501A4}" dt="2021-08-10T01:02:51.390" v="2716" actId="478"/>
          <ac:grpSpMkLst>
            <pc:docMk/>
            <pc:sldMk cId="3561671583" sldId="2959"/>
            <ac:grpSpMk id="30" creationId="{AE96C09A-CF92-4874-9397-7BA3371B4EF9}"/>
          </ac:grpSpMkLst>
        </pc:grpChg>
        <pc:grpChg chg="add mod">
          <ac:chgData name="박남규" userId="4a308427-2e3c-41cc-9272-d0a106e2e46b" providerId="ADAL" clId="{E6682CC0-9BE9-44C5-95CE-838A5C8501A4}" dt="2021-08-10T00:21:23.817" v="2673" actId="164"/>
          <ac:grpSpMkLst>
            <pc:docMk/>
            <pc:sldMk cId="3561671583" sldId="2959"/>
            <ac:grpSpMk id="132" creationId="{20289FDD-AC1E-41E7-AF7B-EAE57176DCAB}"/>
          </ac:grpSpMkLst>
        </pc:grpChg>
        <pc:grpChg chg="add mod">
          <ac:chgData name="박남규" userId="4a308427-2e3c-41cc-9272-d0a106e2e46b" providerId="ADAL" clId="{E6682CC0-9BE9-44C5-95CE-838A5C8501A4}" dt="2021-08-10T01:06:27.007" v="2748" actId="571"/>
          <ac:grpSpMkLst>
            <pc:docMk/>
            <pc:sldMk cId="3561671583" sldId="2959"/>
            <ac:grpSpMk id="175" creationId="{E692DF16-16A1-47C5-9CE6-81DD5EE17C7B}"/>
          </ac:grpSpMkLst>
        </pc:grpChg>
        <pc:grpChg chg="del">
          <ac:chgData name="박남규" userId="4a308427-2e3c-41cc-9272-d0a106e2e46b" providerId="ADAL" clId="{E6682CC0-9BE9-44C5-95CE-838A5C8501A4}" dt="2021-08-10T00:14:15.207" v="2607" actId="478"/>
          <ac:grpSpMkLst>
            <pc:docMk/>
            <pc:sldMk cId="3561671583" sldId="2959"/>
            <ac:grpSpMk id="1034" creationId="{FA775ABE-F1E2-48C1-9234-2603D44D61CA}"/>
          </ac:grpSpMkLst>
        </pc:grpChg>
        <pc:picChg chg="add del mod">
          <ac:chgData name="박남규" userId="4a308427-2e3c-41cc-9272-d0a106e2e46b" providerId="ADAL" clId="{E6682CC0-9BE9-44C5-95CE-838A5C8501A4}" dt="2021-08-10T01:02:49.606" v="2715" actId="478"/>
          <ac:picMkLst>
            <pc:docMk/>
            <pc:sldMk cId="3561671583" sldId="2959"/>
            <ac:picMk id="31" creationId="{7F81F8A3-A68E-47B9-93C7-88DD26E48E07}"/>
          </ac:picMkLst>
        </pc:picChg>
        <pc:picChg chg="del">
          <ac:chgData name="박남규" userId="4a308427-2e3c-41cc-9272-d0a106e2e46b" providerId="ADAL" clId="{E6682CC0-9BE9-44C5-95CE-838A5C8501A4}" dt="2021-08-10T00:14:15.207" v="2607" actId="478"/>
          <ac:picMkLst>
            <pc:docMk/>
            <pc:sldMk cId="3561671583" sldId="2959"/>
            <ac:picMk id="72" creationId="{FC265552-E91D-4F7B-A8AD-219F1899487E}"/>
          </ac:picMkLst>
        </pc:picChg>
        <pc:picChg chg="add mod">
          <ac:chgData name="박남규" userId="4a308427-2e3c-41cc-9272-d0a106e2e46b" providerId="ADAL" clId="{E6682CC0-9BE9-44C5-95CE-838A5C8501A4}" dt="2021-08-10T00:21:14.720" v="2671" actId="164"/>
          <ac:picMkLst>
            <pc:docMk/>
            <pc:sldMk cId="3561671583" sldId="2959"/>
            <ac:picMk id="154" creationId="{050600C6-644C-468B-AF28-8C5A95AF74BB}"/>
          </ac:picMkLst>
        </pc:picChg>
        <pc:cxnChg chg="del">
          <ac:chgData name="박남규" userId="4a308427-2e3c-41cc-9272-d0a106e2e46b" providerId="ADAL" clId="{E6682CC0-9BE9-44C5-95CE-838A5C8501A4}" dt="2021-08-10T00:14:15.207" v="2607" actId="478"/>
          <ac:cxnSpMkLst>
            <pc:docMk/>
            <pc:sldMk cId="3561671583" sldId="2959"/>
            <ac:cxnSpMk id="16" creationId="{1B2C2EE7-FAB8-4ABF-9FDB-821FB52BBB70}"/>
          </ac:cxnSpMkLst>
        </pc:cxnChg>
        <pc:cxnChg chg="add del mod">
          <ac:chgData name="박남규" userId="4a308427-2e3c-41cc-9272-d0a106e2e46b" providerId="ADAL" clId="{E6682CC0-9BE9-44C5-95CE-838A5C8501A4}" dt="2021-08-10T01:03:33.013" v="2726" actId="1036"/>
          <ac:cxnSpMkLst>
            <pc:docMk/>
            <pc:sldMk cId="3561671583" sldId="2959"/>
            <ac:cxnSpMk id="29" creationId="{8D12F4CA-E615-44E5-BEC4-C2A746B58A74}"/>
          </ac:cxnSpMkLst>
        </pc:cxnChg>
        <pc:cxnChg chg="del">
          <ac:chgData name="박남규" userId="4a308427-2e3c-41cc-9272-d0a106e2e46b" providerId="ADAL" clId="{E6682CC0-9BE9-44C5-95CE-838A5C8501A4}" dt="2021-08-10T00:14:15.207" v="2607" actId="478"/>
          <ac:cxnSpMkLst>
            <pc:docMk/>
            <pc:sldMk cId="3561671583" sldId="2959"/>
            <ac:cxnSpMk id="82" creationId="{5FAE67E4-CA40-4247-8191-AADDCC3748D8}"/>
          </ac:cxnSpMkLst>
        </pc:cxnChg>
        <pc:cxnChg chg="add del mod">
          <ac:chgData name="박남규" userId="4a308427-2e3c-41cc-9272-d0a106e2e46b" providerId="ADAL" clId="{E6682CC0-9BE9-44C5-95CE-838A5C8501A4}" dt="2021-08-10T00:22:16.166" v="2683" actId="478"/>
          <ac:cxnSpMkLst>
            <pc:docMk/>
            <pc:sldMk cId="3561671583" sldId="2959"/>
            <ac:cxnSpMk id="112" creationId="{CCEC3FFD-9A7D-4201-A447-BD0FAF556B2C}"/>
          </ac:cxnSpMkLst>
        </pc:cxnChg>
        <pc:cxnChg chg="add del mod">
          <ac:chgData name="박남규" userId="4a308427-2e3c-41cc-9272-d0a106e2e46b" providerId="ADAL" clId="{E6682CC0-9BE9-44C5-95CE-838A5C8501A4}" dt="2021-08-10T00:22:17.830" v="2684" actId="478"/>
          <ac:cxnSpMkLst>
            <pc:docMk/>
            <pc:sldMk cId="3561671583" sldId="2959"/>
            <ac:cxnSpMk id="117" creationId="{A650F825-EE66-4EC7-90DD-4D9E51A76B70}"/>
          </ac:cxnSpMkLst>
        </pc:cxnChg>
        <pc:cxnChg chg="mod">
          <ac:chgData name="박남규" userId="4a308427-2e3c-41cc-9272-d0a106e2e46b" providerId="ADAL" clId="{E6682CC0-9BE9-44C5-95CE-838A5C8501A4}" dt="2021-08-10T00:20:13.751" v="2664"/>
          <ac:cxnSpMkLst>
            <pc:docMk/>
            <pc:sldMk cId="3561671583" sldId="2959"/>
            <ac:cxnSpMk id="136" creationId="{8D057C93-0DE2-4980-A617-969A83D51114}"/>
          </ac:cxnSpMkLst>
        </pc:cxnChg>
        <pc:cxnChg chg="mod">
          <ac:chgData name="박남규" userId="4a308427-2e3c-41cc-9272-d0a106e2e46b" providerId="ADAL" clId="{E6682CC0-9BE9-44C5-95CE-838A5C8501A4}" dt="2021-08-10T00:20:13.751" v="2664"/>
          <ac:cxnSpMkLst>
            <pc:docMk/>
            <pc:sldMk cId="3561671583" sldId="2959"/>
            <ac:cxnSpMk id="143" creationId="{4A63B19D-39F3-40B8-9574-9A9D472B0DFD}"/>
          </ac:cxnSpMkLst>
        </pc:cxnChg>
        <pc:cxnChg chg="add del mod">
          <ac:chgData name="박남규" userId="4a308427-2e3c-41cc-9272-d0a106e2e46b" providerId="ADAL" clId="{E6682CC0-9BE9-44C5-95CE-838A5C8501A4}" dt="2021-08-10T01:04:27.694" v="2727" actId="478"/>
          <ac:cxnSpMkLst>
            <pc:docMk/>
            <pc:sldMk cId="3561671583" sldId="2959"/>
            <ac:cxnSpMk id="155" creationId="{101CAB13-E982-40C8-B44A-5CF5E10EF534}"/>
          </ac:cxnSpMkLst>
        </pc:cxnChg>
        <pc:cxnChg chg="add del mod">
          <ac:chgData name="박남규" userId="4a308427-2e3c-41cc-9272-d0a106e2e46b" providerId="ADAL" clId="{E6682CC0-9BE9-44C5-95CE-838A5C8501A4}" dt="2021-08-10T01:03:27.980" v="2725" actId="14100"/>
          <ac:cxnSpMkLst>
            <pc:docMk/>
            <pc:sldMk cId="3561671583" sldId="2959"/>
            <ac:cxnSpMk id="156" creationId="{E3572FE8-269D-4683-9B07-22D3E82ACDB9}"/>
          </ac:cxnSpMkLst>
        </pc:cxnChg>
        <pc:cxnChg chg="add mod">
          <ac:chgData name="박남규" userId="4a308427-2e3c-41cc-9272-d0a106e2e46b" providerId="ADAL" clId="{E6682CC0-9BE9-44C5-95CE-838A5C8501A4}" dt="2021-08-10T01:01:31.383" v="2695" actId="164"/>
          <ac:cxnSpMkLst>
            <pc:docMk/>
            <pc:sldMk cId="3561671583" sldId="2959"/>
            <ac:cxnSpMk id="157" creationId="{D163327F-084C-479A-8487-8D16B1A16DE2}"/>
          </ac:cxnSpMkLst>
        </pc:cxnChg>
        <pc:cxnChg chg="add mod">
          <ac:chgData name="박남규" userId="4a308427-2e3c-41cc-9272-d0a106e2e46b" providerId="ADAL" clId="{E6682CC0-9BE9-44C5-95CE-838A5C8501A4}" dt="2021-08-10T01:01:31.383" v="2695" actId="164"/>
          <ac:cxnSpMkLst>
            <pc:docMk/>
            <pc:sldMk cId="3561671583" sldId="2959"/>
            <ac:cxnSpMk id="160" creationId="{492252AF-635A-49F7-9CBD-D9CAADA20A94}"/>
          </ac:cxnSpMkLst>
        </pc:cxnChg>
        <pc:cxnChg chg="mod">
          <ac:chgData name="박남규" userId="4a308427-2e3c-41cc-9272-d0a106e2e46b" providerId="ADAL" clId="{E6682CC0-9BE9-44C5-95CE-838A5C8501A4}" dt="2021-08-10T00:14:15.207" v="2607" actId="478"/>
          <ac:cxnSpMkLst>
            <pc:docMk/>
            <pc:sldMk cId="3561671583" sldId="2959"/>
            <ac:cxnSpMk id="1024" creationId="{9CA43C5E-BF7A-4B20-B4C2-664AB9D28095}"/>
          </ac:cxnSpMkLst>
        </pc:cxnChg>
        <pc:cxnChg chg="mod">
          <ac:chgData name="박남규" userId="4a308427-2e3c-41cc-9272-d0a106e2e46b" providerId="ADAL" clId="{E6682CC0-9BE9-44C5-95CE-838A5C8501A4}" dt="2021-08-10T00:14:15.207" v="2607" actId="478"/>
          <ac:cxnSpMkLst>
            <pc:docMk/>
            <pc:sldMk cId="3561671583" sldId="2959"/>
            <ac:cxnSpMk id="1028" creationId="{3715A9CA-559D-42A2-A504-B4467880B71E}"/>
          </ac:cxnSpMkLst>
        </pc:cxnChg>
        <pc:cxnChg chg="del mod">
          <ac:chgData name="박남규" userId="4a308427-2e3c-41cc-9272-d0a106e2e46b" providerId="ADAL" clId="{E6682CC0-9BE9-44C5-95CE-838A5C8501A4}" dt="2021-08-10T00:16:42.027" v="2640" actId="478"/>
          <ac:cxnSpMkLst>
            <pc:docMk/>
            <pc:sldMk cId="3561671583" sldId="2959"/>
            <ac:cxnSpMk id="1044" creationId="{F7D70A50-C61E-4B23-9C54-6DC05CDA927C}"/>
          </ac:cxnSpMkLst>
        </pc:cxnChg>
        <pc:cxnChg chg="del mod">
          <ac:chgData name="박남규" userId="4a308427-2e3c-41cc-9272-d0a106e2e46b" providerId="ADAL" clId="{E6682CC0-9BE9-44C5-95CE-838A5C8501A4}" dt="2021-08-10T00:16:41.239" v="2639" actId="478"/>
          <ac:cxnSpMkLst>
            <pc:docMk/>
            <pc:sldMk cId="3561671583" sldId="2959"/>
            <ac:cxnSpMk id="1049" creationId="{1975072A-7BA3-4CF8-B999-71113876DF36}"/>
          </ac:cxnSpMkLst>
        </pc:cxnChg>
        <pc:cxnChg chg="del mod">
          <ac:chgData name="박남규" userId="4a308427-2e3c-41cc-9272-d0a106e2e46b" providerId="ADAL" clId="{E6682CC0-9BE9-44C5-95CE-838A5C8501A4}" dt="2021-08-10T00:16:40.652" v="2638" actId="478"/>
          <ac:cxnSpMkLst>
            <pc:docMk/>
            <pc:sldMk cId="3561671583" sldId="2959"/>
            <ac:cxnSpMk id="1055" creationId="{AF8B662B-DBF7-46F1-A7E2-09A9494D5AF4}"/>
          </ac:cxnSpMkLst>
        </pc:cxnChg>
      </pc:sldChg>
      <pc:sldChg chg="addSp delSp modSp add mod ord">
        <pc:chgData name="박남규" userId="4a308427-2e3c-41cc-9272-d0a106e2e46b" providerId="ADAL" clId="{E6682CC0-9BE9-44C5-95CE-838A5C8501A4}" dt="2021-08-11T07:27:50.487" v="3944" actId="20577"/>
        <pc:sldMkLst>
          <pc:docMk/>
          <pc:sldMk cId="560174535" sldId="2960"/>
        </pc:sldMkLst>
        <pc:spChg chg="add del mod ord">
          <ac:chgData name="박남규" userId="4a308427-2e3c-41cc-9272-d0a106e2e46b" providerId="ADAL" clId="{E6682CC0-9BE9-44C5-95CE-838A5C8501A4}" dt="2021-08-10T02:00:09.982" v="2763" actId="478"/>
          <ac:spMkLst>
            <pc:docMk/>
            <pc:sldMk cId="560174535" sldId="2960"/>
            <ac:spMk id="3" creationId="{6BEC6ECF-AEF7-4114-99A5-DD13E47F4F92}"/>
          </ac:spMkLst>
        </pc:spChg>
        <pc:spChg chg="del">
          <ac:chgData name="박남규" userId="4a308427-2e3c-41cc-9272-d0a106e2e46b" providerId="ADAL" clId="{E6682CC0-9BE9-44C5-95CE-838A5C8501A4}" dt="2021-08-10T01:59:11.269" v="2754" actId="478"/>
          <ac:spMkLst>
            <pc:docMk/>
            <pc:sldMk cId="560174535" sldId="2960"/>
            <ac:spMk id="7" creationId="{F1591B8C-798B-46DB-ACE1-080107637632}"/>
          </ac:spMkLst>
        </pc:spChg>
        <pc:spChg chg="del">
          <ac:chgData name="박남규" userId="4a308427-2e3c-41cc-9272-d0a106e2e46b" providerId="ADAL" clId="{E6682CC0-9BE9-44C5-95CE-838A5C8501A4}" dt="2021-08-10T01:59:11.269" v="2754" actId="478"/>
          <ac:spMkLst>
            <pc:docMk/>
            <pc:sldMk cId="560174535" sldId="2960"/>
            <ac:spMk id="8" creationId="{F9F95FF5-E0A0-45EB-9BC0-5BDF4019A75A}"/>
          </ac:spMkLst>
        </pc:spChg>
        <pc:spChg chg="del">
          <ac:chgData name="박남규" userId="4a308427-2e3c-41cc-9272-d0a106e2e46b" providerId="ADAL" clId="{E6682CC0-9BE9-44C5-95CE-838A5C8501A4}" dt="2021-08-10T01:59:11.269" v="2754" actId="478"/>
          <ac:spMkLst>
            <pc:docMk/>
            <pc:sldMk cId="560174535" sldId="2960"/>
            <ac:spMk id="11" creationId="{3B69467E-A932-4846-83E8-3558C6594035}"/>
          </ac:spMkLst>
        </pc:spChg>
        <pc:spChg chg="add mod topLvl">
          <ac:chgData name="박남규" userId="4a308427-2e3c-41cc-9272-d0a106e2e46b" providerId="ADAL" clId="{E6682CC0-9BE9-44C5-95CE-838A5C8501A4}" dt="2021-08-10T02:55:00.435" v="3839" actId="20577"/>
          <ac:spMkLst>
            <pc:docMk/>
            <pc:sldMk cId="560174535" sldId="2960"/>
            <ac:spMk id="26" creationId="{FB4F8E3B-B317-45E3-BCF2-7194881895F3}"/>
          </ac:spMkLst>
        </pc:spChg>
        <pc:spChg chg="add mod">
          <ac:chgData name="박남규" userId="4a308427-2e3c-41cc-9272-d0a106e2e46b" providerId="ADAL" clId="{E6682CC0-9BE9-44C5-95CE-838A5C8501A4}" dt="2021-08-10T02:53:21.225" v="3804" actId="14100"/>
          <ac:spMkLst>
            <pc:docMk/>
            <pc:sldMk cId="560174535" sldId="2960"/>
            <ac:spMk id="29" creationId="{E2FBAB3D-1E25-4D8A-BEFF-5C7B927A68BB}"/>
          </ac:spMkLst>
        </pc:spChg>
        <pc:spChg chg="del">
          <ac:chgData name="박남규" userId="4a308427-2e3c-41cc-9272-d0a106e2e46b" providerId="ADAL" clId="{E6682CC0-9BE9-44C5-95CE-838A5C8501A4}" dt="2021-08-10T01:59:11.269" v="2754" actId="478"/>
          <ac:spMkLst>
            <pc:docMk/>
            <pc:sldMk cId="560174535" sldId="2960"/>
            <ac:spMk id="33" creationId="{75584D8B-CA01-47BC-A28C-6DAD5A161D11}"/>
          </ac:spMkLst>
        </pc:spChg>
        <pc:spChg chg="del">
          <ac:chgData name="박남규" userId="4a308427-2e3c-41cc-9272-d0a106e2e46b" providerId="ADAL" clId="{E6682CC0-9BE9-44C5-95CE-838A5C8501A4}" dt="2021-08-10T01:59:11.269" v="2754" actId="478"/>
          <ac:spMkLst>
            <pc:docMk/>
            <pc:sldMk cId="560174535" sldId="2960"/>
            <ac:spMk id="37" creationId="{E2A5CD84-E89D-44FD-9EC9-1A316097EDBB}"/>
          </ac:spMkLst>
        </pc:spChg>
        <pc:spChg chg="del mod topLvl">
          <ac:chgData name="박남규" userId="4a308427-2e3c-41cc-9272-d0a106e2e46b" providerId="ADAL" clId="{E6682CC0-9BE9-44C5-95CE-838A5C8501A4}" dt="2021-08-10T02:06:12.688" v="2765" actId="478"/>
          <ac:spMkLst>
            <pc:docMk/>
            <pc:sldMk cId="560174535" sldId="2960"/>
            <ac:spMk id="53" creationId="{07B5E741-B90E-4B92-8DA0-F7B7F5C27375}"/>
          </ac:spMkLst>
        </pc:spChg>
        <pc:spChg chg="del">
          <ac:chgData name="박남규" userId="4a308427-2e3c-41cc-9272-d0a106e2e46b" providerId="ADAL" clId="{E6682CC0-9BE9-44C5-95CE-838A5C8501A4}" dt="2021-08-10T01:59:11.269" v="2754" actId="478"/>
          <ac:spMkLst>
            <pc:docMk/>
            <pc:sldMk cId="560174535" sldId="2960"/>
            <ac:spMk id="60" creationId="{455D0EF8-6F92-4779-9051-DB917A08773A}"/>
          </ac:spMkLst>
        </pc:spChg>
        <pc:spChg chg="del">
          <ac:chgData name="박남규" userId="4a308427-2e3c-41cc-9272-d0a106e2e46b" providerId="ADAL" clId="{E6682CC0-9BE9-44C5-95CE-838A5C8501A4}" dt="2021-08-10T01:59:11.269" v="2754" actId="478"/>
          <ac:spMkLst>
            <pc:docMk/>
            <pc:sldMk cId="560174535" sldId="2960"/>
            <ac:spMk id="69" creationId="{3EA71DE4-CB84-4ABB-BB45-42073FF765EE}"/>
          </ac:spMkLst>
        </pc:spChg>
        <pc:spChg chg="add del mod">
          <ac:chgData name="박남규" userId="4a308427-2e3c-41cc-9272-d0a106e2e46b" providerId="ADAL" clId="{E6682CC0-9BE9-44C5-95CE-838A5C8501A4}" dt="2021-08-10T02:07:39.867" v="2788"/>
          <ac:spMkLst>
            <pc:docMk/>
            <pc:sldMk cId="560174535" sldId="2960"/>
            <ac:spMk id="74" creationId="{9F4EB814-99BE-40CD-9380-1BB7F9129857}"/>
          </ac:spMkLst>
        </pc:spChg>
        <pc:spChg chg="del">
          <ac:chgData name="박남규" userId="4a308427-2e3c-41cc-9272-d0a106e2e46b" providerId="ADAL" clId="{E6682CC0-9BE9-44C5-95CE-838A5C8501A4}" dt="2021-08-10T01:59:11.269" v="2754" actId="478"/>
          <ac:spMkLst>
            <pc:docMk/>
            <pc:sldMk cId="560174535" sldId="2960"/>
            <ac:spMk id="75" creationId="{3E8E71E0-E25E-4059-8174-ECFEA7A358AD}"/>
          </ac:spMkLst>
        </pc:spChg>
        <pc:spChg chg="mod topLvl">
          <ac:chgData name="박남규" userId="4a308427-2e3c-41cc-9272-d0a106e2e46b" providerId="ADAL" clId="{E6682CC0-9BE9-44C5-95CE-838A5C8501A4}" dt="2021-08-10T02:35:25.327" v="3495" actId="165"/>
          <ac:spMkLst>
            <pc:docMk/>
            <pc:sldMk cId="560174535" sldId="2960"/>
            <ac:spMk id="80" creationId="{C3FA7ABA-B8A5-4CD1-AD41-7C28A1353EEA}"/>
          </ac:spMkLst>
        </pc:spChg>
        <pc:spChg chg="add mod">
          <ac:chgData name="박남규" userId="4a308427-2e3c-41cc-9272-d0a106e2e46b" providerId="ADAL" clId="{E6682CC0-9BE9-44C5-95CE-838A5C8501A4}" dt="2021-08-11T07:27:50.487" v="3944" actId="20577"/>
          <ac:spMkLst>
            <pc:docMk/>
            <pc:sldMk cId="560174535" sldId="2960"/>
            <ac:spMk id="84" creationId="{A743699C-8850-43F9-80CB-B368D2BA47FB}"/>
          </ac:spMkLst>
        </pc:spChg>
        <pc:spChg chg="add mod">
          <ac:chgData name="박남규" userId="4a308427-2e3c-41cc-9272-d0a106e2e46b" providerId="ADAL" clId="{E6682CC0-9BE9-44C5-95CE-838A5C8501A4}" dt="2021-08-10T02:11:24.383" v="2928" actId="571"/>
          <ac:spMkLst>
            <pc:docMk/>
            <pc:sldMk cId="560174535" sldId="2960"/>
            <ac:spMk id="87" creationId="{2D204EBB-2934-462D-B805-A16A3CB156CB}"/>
          </ac:spMkLst>
        </pc:spChg>
        <pc:spChg chg="add mod">
          <ac:chgData name="박남규" userId="4a308427-2e3c-41cc-9272-d0a106e2e46b" providerId="ADAL" clId="{E6682CC0-9BE9-44C5-95CE-838A5C8501A4}" dt="2021-08-10T02:35:25.327" v="3495" actId="165"/>
          <ac:spMkLst>
            <pc:docMk/>
            <pc:sldMk cId="560174535" sldId="2960"/>
            <ac:spMk id="93" creationId="{671B602E-1261-4275-897B-CC0CAA00EB1F}"/>
          </ac:spMkLst>
        </pc:spChg>
        <pc:spChg chg="mod topLvl">
          <ac:chgData name="박남규" userId="4a308427-2e3c-41cc-9272-d0a106e2e46b" providerId="ADAL" clId="{E6682CC0-9BE9-44C5-95CE-838A5C8501A4}" dt="2021-08-10T02:35:25.327" v="3495" actId="165"/>
          <ac:spMkLst>
            <pc:docMk/>
            <pc:sldMk cId="560174535" sldId="2960"/>
            <ac:spMk id="95" creationId="{1F2B6C85-C199-4D10-9202-795064E374C3}"/>
          </ac:spMkLst>
        </pc:spChg>
        <pc:spChg chg="del">
          <ac:chgData name="박남규" userId="4a308427-2e3c-41cc-9272-d0a106e2e46b" providerId="ADAL" clId="{E6682CC0-9BE9-44C5-95CE-838A5C8501A4}" dt="2021-08-10T01:59:11.269" v="2754" actId="478"/>
          <ac:spMkLst>
            <pc:docMk/>
            <pc:sldMk cId="560174535" sldId="2960"/>
            <ac:spMk id="100" creationId="{87D0D8DE-489A-4F29-8558-F3D73F08C935}"/>
          </ac:spMkLst>
        </pc:spChg>
        <pc:spChg chg="del">
          <ac:chgData name="박남규" userId="4a308427-2e3c-41cc-9272-d0a106e2e46b" providerId="ADAL" clId="{E6682CC0-9BE9-44C5-95CE-838A5C8501A4}" dt="2021-08-10T01:59:11.269" v="2754" actId="478"/>
          <ac:spMkLst>
            <pc:docMk/>
            <pc:sldMk cId="560174535" sldId="2960"/>
            <ac:spMk id="101" creationId="{654E9C41-8B1B-4F71-B261-FF917A03FD07}"/>
          </ac:spMkLst>
        </pc:spChg>
        <pc:spChg chg="mod">
          <ac:chgData name="박남규" userId="4a308427-2e3c-41cc-9272-d0a106e2e46b" providerId="ADAL" clId="{E6682CC0-9BE9-44C5-95CE-838A5C8501A4}" dt="2021-08-10T02:35:25.327" v="3495" actId="165"/>
          <ac:spMkLst>
            <pc:docMk/>
            <pc:sldMk cId="560174535" sldId="2960"/>
            <ac:spMk id="103" creationId="{8E65D412-4E86-4477-BC45-4CF16F79FBDA}"/>
          </ac:spMkLst>
        </pc:spChg>
        <pc:spChg chg="del">
          <ac:chgData name="박남규" userId="4a308427-2e3c-41cc-9272-d0a106e2e46b" providerId="ADAL" clId="{E6682CC0-9BE9-44C5-95CE-838A5C8501A4}" dt="2021-08-10T01:59:11.269" v="2754" actId="478"/>
          <ac:spMkLst>
            <pc:docMk/>
            <pc:sldMk cId="560174535" sldId="2960"/>
            <ac:spMk id="106" creationId="{1852F6BE-3660-41B9-8C0E-374548C0F904}"/>
          </ac:spMkLst>
        </pc:spChg>
        <pc:spChg chg="del">
          <ac:chgData name="박남규" userId="4a308427-2e3c-41cc-9272-d0a106e2e46b" providerId="ADAL" clId="{E6682CC0-9BE9-44C5-95CE-838A5C8501A4}" dt="2021-08-10T01:59:11.269" v="2754" actId="478"/>
          <ac:spMkLst>
            <pc:docMk/>
            <pc:sldMk cId="560174535" sldId="2960"/>
            <ac:spMk id="107" creationId="{BAB6E182-5A95-48CC-B08E-DC30002DFBF2}"/>
          </ac:spMkLst>
        </pc:spChg>
        <pc:spChg chg="mod">
          <ac:chgData name="박남규" userId="4a308427-2e3c-41cc-9272-d0a106e2e46b" providerId="ADAL" clId="{E6682CC0-9BE9-44C5-95CE-838A5C8501A4}" dt="2021-08-10T02:17:30.498" v="3118" actId="571"/>
          <ac:spMkLst>
            <pc:docMk/>
            <pc:sldMk cId="560174535" sldId="2960"/>
            <ac:spMk id="108" creationId="{902A5F8D-85C9-40E8-9C3E-EFEDC25AFB21}"/>
          </ac:spMkLst>
        </pc:spChg>
        <pc:spChg chg="del">
          <ac:chgData name="박남규" userId="4a308427-2e3c-41cc-9272-d0a106e2e46b" providerId="ADAL" clId="{E6682CC0-9BE9-44C5-95CE-838A5C8501A4}" dt="2021-08-10T01:59:11.269" v="2754" actId="478"/>
          <ac:spMkLst>
            <pc:docMk/>
            <pc:sldMk cId="560174535" sldId="2960"/>
            <ac:spMk id="110" creationId="{81850D75-F281-4675-BF7E-EB807C880DAE}"/>
          </ac:spMkLst>
        </pc:spChg>
        <pc:spChg chg="del">
          <ac:chgData name="박남규" userId="4a308427-2e3c-41cc-9272-d0a106e2e46b" providerId="ADAL" clId="{E6682CC0-9BE9-44C5-95CE-838A5C8501A4}" dt="2021-08-10T01:59:11.269" v="2754" actId="478"/>
          <ac:spMkLst>
            <pc:docMk/>
            <pc:sldMk cId="560174535" sldId="2960"/>
            <ac:spMk id="111" creationId="{722B554E-9404-459C-ADBF-CB9E0539F6D1}"/>
          </ac:spMkLst>
        </pc:spChg>
        <pc:spChg chg="del">
          <ac:chgData name="박남규" userId="4a308427-2e3c-41cc-9272-d0a106e2e46b" providerId="ADAL" clId="{E6682CC0-9BE9-44C5-95CE-838A5C8501A4}" dt="2021-08-10T01:59:11.269" v="2754" actId="478"/>
          <ac:spMkLst>
            <pc:docMk/>
            <pc:sldMk cId="560174535" sldId="2960"/>
            <ac:spMk id="113" creationId="{5D0F9788-FEE8-489E-83B8-CD7C9AD136E9}"/>
          </ac:spMkLst>
        </pc:spChg>
        <pc:spChg chg="del">
          <ac:chgData name="박남규" userId="4a308427-2e3c-41cc-9272-d0a106e2e46b" providerId="ADAL" clId="{E6682CC0-9BE9-44C5-95CE-838A5C8501A4}" dt="2021-08-10T01:59:11.269" v="2754" actId="478"/>
          <ac:spMkLst>
            <pc:docMk/>
            <pc:sldMk cId="560174535" sldId="2960"/>
            <ac:spMk id="115" creationId="{74699B07-F66A-48A3-987C-F5F6A5181755}"/>
          </ac:spMkLst>
        </pc:spChg>
        <pc:spChg chg="del mod topLvl">
          <ac:chgData name="박남규" userId="4a308427-2e3c-41cc-9272-d0a106e2e46b" providerId="ADAL" clId="{E6682CC0-9BE9-44C5-95CE-838A5C8501A4}" dt="2021-08-10T02:19:41.049" v="3141" actId="478"/>
          <ac:spMkLst>
            <pc:docMk/>
            <pc:sldMk cId="560174535" sldId="2960"/>
            <ac:spMk id="117" creationId="{2EEC0BDE-6E31-440B-8E7B-E72864A3EE94}"/>
          </ac:spMkLst>
        </pc:spChg>
        <pc:spChg chg="del mod topLvl">
          <ac:chgData name="박남규" userId="4a308427-2e3c-41cc-9272-d0a106e2e46b" providerId="ADAL" clId="{E6682CC0-9BE9-44C5-95CE-838A5C8501A4}" dt="2021-08-10T02:06:46.942" v="2771" actId="21"/>
          <ac:spMkLst>
            <pc:docMk/>
            <pc:sldMk cId="560174535" sldId="2960"/>
            <ac:spMk id="118" creationId="{661ADB0F-5C3D-4628-A3CF-79CDC53ADC4A}"/>
          </ac:spMkLst>
        </pc:spChg>
        <pc:spChg chg="mod topLvl">
          <ac:chgData name="박남규" userId="4a308427-2e3c-41cc-9272-d0a106e2e46b" providerId="ADAL" clId="{E6682CC0-9BE9-44C5-95CE-838A5C8501A4}" dt="2021-08-10T02:06:25.076" v="2766" actId="164"/>
          <ac:spMkLst>
            <pc:docMk/>
            <pc:sldMk cId="560174535" sldId="2960"/>
            <ac:spMk id="119" creationId="{09DAB445-9936-44E9-9F7C-4C0E7D85FA59}"/>
          </ac:spMkLst>
        </pc:spChg>
        <pc:spChg chg="mod">
          <ac:chgData name="박남규" userId="4a308427-2e3c-41cc-9272-d0a106e2e46b" providerId="ADAL" clId="{E6682CC0-9BE9-44C5-95CE-838A5C8501A4}" dt="2021-08-10T02:54:19.167" v="3811" actId="6549"/>
          <ac:spMkLst>
            <pc:docMk/>
            <pc:sldMk cId="560174535" sldId="2960"/>
            <ac:spMk id="122" creationId="{74179B7A-36DD-4D6D-84FF-9439A3B8CDDB}"/>
          </ac:spMkLst>
        </pc:spChg>
        <pc:spChg chg="mod">
          <ac:chgData name="박남규" userId="4a308427-2e3c-41cc-9272-d0a106e2e46b" providerId="ADAL" clId="{E6682CC0-9BE9-44C5-95CE-838A5C8501A4}" dt="2021-08-10T02:35:25.327" v="3495" actId="165"/>
          <ac:spMkLst>
            <pc:docMk/>
            <pc:sldMk cId="560174535" sldId="2960"/>
            <ac:spMk id="125" creationId="{E339BD5E-5D2C-4D92-965C-493142373E87}"/>
          </ac:spMkLst>
        </pc:spChg>
        <pc:spChg chg="mod">
          <ac:chgData name="박남규" userId="4a308427-2e3c-41cc-9272-d0a106e2e46b" providerId="ADAL" clId="{E6682CC0-9BE9-44C5-95CE-838A5C8501A4}" dt="2021-08-10T02:35:25.327" v="3495" actId="165"/>
          <ac:spMkLst>
            <pc:docMk/>
            <pc:sldMk cId="560174535" sldId="2960"/>
            <ac:spMk id="128" creationId="{D9A4483A-B5EE-4E9B-8C97-5209FCDAF61C}"/>
          </ac:spMkLst>
        </pc:spChg>
        <pc:spChg chg="mod topLvl">
          <ac:chgData name="박남규" userId="4a308427-2e3c-41cc-9272-d0a106e2e46b" providerId="ADAL" clId="{E6682CC0-9BE9-44C5-95CE-838A5C8501A4}" dt="2021-08-10T02:35:25.327" v="3495" actId="165"/>
          <ac:spMkLst>
            <pc:docMk/>
            <pc:sldMk cId="560174535" sldId="2960"/>
            <ac:spMk id="133" creationId="{FC2350F5-E4DF-4825-98BA-DE46EDAABD10}"/>
          </ac:spMkLst>
        </pc:spChg>
        <pc:spChg chg="del mod topLvl">
          <ac:chgData name="박남규" userId="4a308427-2e3c-41cc-9272-d0a106e2e46b" providerId="ADAL" clId="{E6682CC0-9BE9-44C5-95CE-838A5C8501A4}" dt="2021-08-10T02:07:06.074" v="2776" actId="478"/>
          <ac:spMkLst>
            <pc:docMk/>
            <pc:sldMk cId="560174535" sldId="2960"/>
            <ac:spMk id="134" creationId="{EAAAA9B9-EF93-46F4-8E6A-E679CD985D8C}"/>
          </ac:spMkLst>
        </pc:spChg>
        <pc:spChg chg="mod">
          <ac:chgData name="박남규" userId="4a308427-2e3c-41cc-9272-d0a106e2e46b" providerId="ADAL" clId="{E6682CC0-9BE9-44C5-95CE-838A5C8501A4}" dt="2021-08-10T02:37:48.031" v="3585" actId="120"/>
          <ac:spMkLst>
            <pc:docMk/>
            <pc:sldMk cId="560174535" sldId="2960"/>
            <ac:spMk id="136" creationId="{D885C05E-0FA0-46FC-9014-62C3843EA9D1}"/>
          </ac:spMkLst>
        </pc:spChg>
        <pc:spChg chg="mod">
          <ac:chgData name="박남규" userId="4a308427-2e3c-41cc-9272-d0a106e2e46b" providerId="ADAL" clId="{E6682CC0-9BE9-44C5-95CE-838A5C8501A4}" dt="2021-08-10T07:17:55.964" v="3887" actId="120"/>
          <ac:spMkLst>
            <pc:docMk/>
            <pc:sldMk cId="560174535" sldId="2960"/>
            <ac:spMk id="139" creationId="{5E226247-F244-4609-99E6-056E396A38FB}"/>
          </ac:spMkLst>
        </pc:spChg>
        <pc:spChg chg="mod">
          <ac:chgData name="박남규" userId="4a308427-2e3c-41cc-9272-d0a106e2e46b" providerId="ADAL" clId="{E6682CC0-9BE9-44C5-95CE-838A5C8501A4}" dt="2021-08-10T02:51:37.987" v="3767" actId="1076"/>
          <ac:spMkLst>
            <pc:docMk/>
            <pc:sldMk cId="560174535" sldId="2960"/>
            <ac:spMk id="142" creationId="{36982A1A-A37B-4FC0-B040-EAE04B7E9059}"/>
          </ac:spMkLst>
        </pc:spChg>
        <pc:spChg chg="add mod">
          <ac:chgData name="박남규" userId="4a308427-2e3c-41cc-9272-d0a106e2e46b" providerId="ADAL" clId="{E6682CC0-9BE9-44C5-95CE-838A5C8501A4}" dt="2021-08-10T02:31:44.308" v="3392" actId="571"/>
          <ac:spMkLst>
            <pc:docMk/>
            <pc:sldMk cId="560174535" sldId="2960"/>
            <ac:spMk id="143" creationId="{46BD7BF2-507A-4D2B-AD35-3146F1F5A841}"/>
          </ac:spMkLst>
        </pc:spChg>
        <pc:spChg chg="add mod">
          <ac:chgData name="박남규" userId="4a308427-2e3c-41cc-9272-d0a106e2e46b" providerId="ADAL" clId="{E6682CC0-9BE9-44C5-95CE-838A5C8501A4}" dt="2021-08-10T02:31:43.133" v="3389" actId="571"/>
          <ac:spMkLst>
            <pc:docMk/>
            <pc:sldMk cId="560174535" sldId="2960"/>
            <ac:spMk id="144" creationId="{4069635F-B568-4DD5-A6C9-468C448F3510}"/>
          </ac:spMkLst>
        </pc:spChg>
        <pc:spChg chg="add mod">
          <ac:chgData name="박남규" userId="4a308427-2e3c-41cc-9272-d0a106e2e46b" providerId="ADAL" clId="{E6682CC0-9BE9-44C5-95CE-838A5C8501A4}" dt="2021-08-10T02:53:11.577" v="3803" actId="14100"/>
          <ac:spMkLst>
            <pc:docMk/>
            <pc:sldMk cId="560174535" sldId="2960"/>
            <ac:spMk id="145" creationId="{9915F8C3-B77F-41C4-9A77-30CC44F4438E}"/>
          </ac:spMkLst>
        </pc:spChg>
        <pc:spChg chg="add mod">
          <ac:chgData name="박남규" userId="4a308427-2e3c-41cc-9272-d0a106e2e46b" providerId="ADAL" clId="{E6682CC0-9BE9-44C5-95CE-838A5C8501A4}" dt="2021-08-10T02:53:11.577" v="3803" actId="14100"/>
          <ac:spMkLst>
            <pc:docMk/>
            <pc:sldMk cId="560174535" sldId="2960"/>
            <ac:spMk id="146" creationId="{08AF3112-1272-4DB1-9AFC-C0CB085720CB}"/>
          </ac:spMkLst>
        </pc:spChg>
        <pc:spChg chg="del">
          <ac:chgData name="박남규" userId="4a308427-2e3c-41cc-9272-d0a106e2e46b" providerId="ADAL" clId="{E6682CC0-9BE9-44C5-95CE-838A5C8501A4}" dt="2021-08-10T01:59:11.269" v="2754" actId="478"/>
          <ac:spMkLst>
            <pc:docMk/>
            <pc:sldMk cId="560174535" sldId="2960"/>
            <ac:spMk id="147" creationId="{44F81D4F-81FE-414D-ABD2-FF255D1B8061}"/>
          </ac:spMkLst>
        </pc:spChg>
        <pc:spChg chg="del">
          <ac:chgData name="박남규" userId="4a308427-2e3c-41cc-9272-d0a106e2e46b" providerId="ADAL" clId="{E6682CC0-9BE9-44C5-95CE-838A5C8501A4}" dt="2021-08-10T01:59:11.269" v="2754" actId="478"/>
          <ac:spMkLst>
            <pc:docMk/>
            <pc:sldMk cId="560174535" sldId="2960"/>
            <ac:spMk id="148" creationId="{8B3C48B6-055B-48E2-9D40-0728E16B4BB6}"/>
          </ac:spMkLst>
        </pc:spChg>
        <pc:spChg chg="add mod">
          <ac:chgData name="박남규" userId="4a308427-2e3c-41cc-9272-d0a106e2e46b" providerId="ADAL" clId="{E6682CC0-9BE9-44C5-95CE-838A5C8501A4}" dt="2021-08-10T02:55:40.377" v="3844" actId="14100"/>
          <ac:spMkLst>
            <pc:docMk/>
            <pc:sldMk cId="560174535" sldId="2960"/>
            <ac:spMk id="149" creationId="{39013A40-887A-4709-935B-F159E6040838}"/>
          </ac:spMkLst>
        </pc:spChg>
        <pc:spChg chg="add mod">
          <ac:chgData name="박남규" userId="4a308427-2e3c-41cc-9272-d0a106e2e46b" providerId="ADAL" clId="{E6682CC0-9BE9-44C5-95CE-838A5C8501A4}" dt="2021-08-10T02:53:45.849" v="3809" actId="14100"/>
          <ac:spMkLst>
            <pc:docMk/>
            <pc:sldMk cId="560174535" sldId="2960"/>
            <ac:spMk id="150" creationId="{DCC7B59C-88CC-4FFE-95A8-347D67972005}"/>
          </ac:spMkLst>
        </pc:spChg>
        <pc:spChg chg="add mod">
          <ac:chgData name="박남규" userId="4a308427-2e3c-41cc-9272-d0a106e2e46b" providerId="ADAL" clId="{E6682CC0-9BE9-44C5-95CE-838A5C8501A4}" dt="2021-08-10T02:53:52.839" v="3810" actId="14100"/>
          <ac:spMkLst>
            <pc:docMk/>
            <pc:sldMk cId="560174535" sldId="2960"/>
            <ac:spMk id="151" creationId="{84E71EDC-DCF6-4FED-89CD-DDAA627752B4}"/>
          </ac:spMkLst>
        </pc:spChg>
        <pc:spChg chg="add mod">
          <ac:chgData name="박남규" userId="4a308427-2e3c-41cc-9272-d0a106e2e46b" providerId="ADAL" clId="{E6682CC0-9BE9-44C5-95CE-838A5C8501A4}" dt="2021-08-10T03:16:43.935" v="3886" actId="1037"/>
          <ac:spMkLst>
            <pc:docMk/>
            <pc:sldMk cId="560174535" sldId="2960"/>
            <ac:spMk id="152" creationId="{295DFF18-920A-498D-B3B1-6FA2B89FD55E}"/>
          </ac:spMkLst>
        </pc:spChg>
        <pc:spChg chg="add mod">
          <ac:chgData name="박남규" userId="4a308427-2e3c-41cc-9272-d0a106e2e46b" providerId="ADAL" clId="{E6682CC0-9BE9-44C5-95CE-838A5C8501A4}" dt="2021-08-10T02:36:46.506" v="3504" actId="571"/>
          <ac:spMkLst>
            <pc:docMk/>
            <pc:sldMk cId="560174535" sldId="2960"/>
            <ac:spMk id="153" creationId="{AB7EDEF1-2A40-48EB-BD82-370D1066A15A}"/>
          </ac:spMkLst>
        </pc:spChg>
        <pc:spChg chg="add mod">
          <ac:chgData name="박남규" userId="4a308427-2e3c-41cc-9272-d0a106e2e46b" providerId="ADAL" clId="{E6682CC0-9BE9-44C5-95CE-838A5C8501A4}" dt="2021-08-10T02:36:46.506" v="3504" actId="571"/>
          <ac:spMkLst>
            <pc:docMk/>
            <pc:sldMk cId="560174535" sldId="2960"/>
            <ac:spMk id="154" creationId="{9AE0CC26-F173-4343-B916-ADBA5F0354FA}"/>
          </ac:spMkLst>
        </pc:spChg>
        <pc:spChg chg="mod">
          <ac:chgData name="박남규" userId="4a308427-2e3c-41cc-9272-d0a106e2e46b" providerId="ADAL" clId="{E6682CC0-9BE9-44C5-95CE-838A5C8501A4}" dt="2021-08-10T02:39:45.641" v="3644"/>
          <ac:spMkLst>
            <pc:docMk/>
            <pc:sldMk cId="560174535" sldId="2960"/>
            <ac:spMk id="157" creationId="{C59F2D34-412C-4036-A9E6-EFE88453C9D6}"/>
          </ac:spMkLst>
        </pc:spChg>
        <pc:spChg chg="del">
          <ac:chgData name="박남규" userId="4a308427-2e3c-41cc-9272-d0a106e2e46b" providerId="ADAL" clId="{E6682CC0-9BE9-44C5-95CE-838A5C8501A4}" dt="2021-08-10T01:59:11.269" v="2754" actId="478"/>
          <ac:spMkLst>
            <pc:docMk/>
            <pc:sldMk cId="560174535" sldId="2960"/>
            <ac:spMk id="158" creationId="{2C70081A-087F-4594-92E9-F6625E3D5104}"/>
          </ac:spMkLst>
        </pc:spChg>
        <pc:spChg chg="del">
          <ac:chgData name="박남규" userId="4a308427-2e3c-41cc-9272-d0a106e2e46b" providerId="ADAL" clId="{E6682CC0-9BE9-44C5-95CE-838A5C8501A4}" dt="2021-08-10T01:59:11.269" v="2754" actId="478"/>
          <ac:spMkLst>
            <pc:docMk/>
            <pc:sldMk cId="560174535" sldId="2960"/>
            <ac:spMk id="159" creationId="{383AFDFB-2CB6-4DE3-A7A3-DEF518B10FCB}"/>
          </ac:spMkLst>
        </pc:spChg>
        <pc:spChg chg="del">
          <ac:chgData name="박남규" userId="4a308427-2e3c-41cc-9272-d0a106e2e46b" providerId="ADAL" clId="{E6682CC0-9BE9-44C5-95CE-838A5C8501A4}" dt="2021-08-10T01:59:11.269" v="2754" actId="478"/>
          <ac:spMkLst>
            <pc:docMk/>
            <pc:sldMk cId="560174535" sldId="2960"/>
            <ac:spMk id="161" creationId="{53034975-9006-46FA-B21F-BDB6C7B5055D}"/>
          </ac:spMkLst>
        </pc:spChg>
        <pc:spChg chg="del">
          <ac:chgData name="박남규" userId="4a308427-2e3c-41cc-9272-d0a106e2e46b" providerId="ADAL" clId="{E6682CC0-9BE9-44C5-95CE-838A5C8501A4}" dt="2021-08-10T01:59:11.269" v="2754" actId="478"/>
          <ac:spMkLst>
            <pc:docMk/>
            <pc:sldMk cId="560174535" sldId="2960"/>
            <ac:spMk id="162" creationId="{EFF1EA8D-BB02-4BB9-9B47-2AFFBDBD3A14}"/>
          </ac:spMkLst>
        </pc:spChg>
        <pc:spChg chg="del">
          <ac:chgData name="박남규" userId="4a308427-2e3c-41cc-9272-d0a106e2e46b" providerId="ADAL" clId="{E6682CC0-9BE9-44C5-95CE-838A5C8501A4}" dt="2021-08-10T01:59:11.269" v="2754" actId="478"/>
          <ac:spMkLst>
            <pc:docMk/>
            <pc:sldMk cId="560174535" sldId="2960"/>
            <ac:spMk id="164" creationId="{0907E187-9749-4E3F-890E-98E99587C146}"/>
          </ac:spMkLst>
        </pc:spChg>
        <pc:spChg chg="del">
          <ac:chgData name="박남규" userId="4a308427-2e3c-41cc-9272-d0a106e2e46b" providerId="ADAL" clId="{E6682CC0-9BE9-44C5-95CE-838A5C8501A4}" dt="2021-08-10T01:59:11.269" v="2754" actId="478"/>
          <ac:spMkLst>
            <pc:docMk/>
            <pc:sldMk cId="560174535" sldId="2960"/>
            <ac:spMk id="165" creationId="{04E3D50B-84B9-4A87-B248-F19E8621DEC2}"/>
          </ac:spMkLst>
        </pc:spChg>
        <pc:spChg chg="mod">
          <ac:chgData name="박남규" userId="4a308427-2e3c-41cc-9272-d0a106e2e46b" providerId="ADAL" clId="{E6682CC0-9BE9-44C5-95CE-838A5C8501A4}" dt="2021-08-10T02:06:08.373" v="2764" actId="165"/>
          <ac:spMkLst>
            <pc:docMk/>
            <pc:sldMk cId="560174535" sldId="2960"/>
            <ac:spMk id="167" creationId="{6D3AF6FA-11FD-4E12-BC30-18A03926C39A}"/>
          </ac:spMkLst>
        </pc:spChg>
        <pc:spChg chg="mod">
          <ac:chgData name="박남규" userId="4a308427-2e3c-41cc-9272-d0a106e2e46b" providerId="ADAL" clId="{E6682CC0-9BE9-44C5-95CE-838A5C8501A4}" dt="2021-08-10T02:06:08.373" v="2764" actId="165"/>
          <ac:spMkLst>
            <pc:docMk/>
            <pc:sldMk cId="560174535" sldId="2960"/>
            <ac:spMk id="168" creationId="{D3715C86-41AE-4A2A-8DE1-47196ED3DAD0}"/>
          </ac:spMkLst>
        </pc:spChg>
        <pc:spChg chg="mod">
          <ac:chgData name="박남규" userId="4a308427-2e3c-41cc-9272-d0a106e2e46b" providerId="ADAL" clId="{E6682CC0-9BE9-44C5-95CE-838A5C8501A4}" dt="2021-08-10T02:06:08.373" v="2764" actId="165"/>
          <ac:spMkLst>
            <pc:docMk/>
            <pc:sldMk cId="560174535" sldId="2960"/>
            <ac:spMk id="170" creationId="{817CCF6A-3041-445B-96ED-C122CA3C1D5C}"/>
          </ac:spMkLst>
        </pc:spChg>
        <pc:spChg chg="mod">
          <ac:chgData name="박남규" userId="4a308427-2e3c-41cc-9272-d0a106e2e46b" providerId="ADAL" clId="{E6682CC0-9BE9-44C5-95CE-838A5C8501A4}" dt="2021-08-10T02:06:08.373" v="2764" actId="165"/>
          <ac:spMkLst>
            <pc:docMk/>
            <pc:sldMk cId="560174535" sldId="2960"/>
            <ac:spMk id="171" creationId="{DCACB481-2F6E-4C6F-9B83-B37A8E84E31C}"/>
          </ac:spMkLst>
        </pc:spChg>
        <pc:spChg chg="mod">
          <ac:chgData name="박남규" userId="4a308427-2e3c-41cc-9272-d0a106e2e46b" providerId="ADAL" clId="{E6682CC0-9BE9-44C5-95CE-838A5C8501A4}" dt="2021-08-10T02:06:08.373" v="2764" actId="165"/>
          <ac:spMkLst>
            <pc:docMk/>
            <pc:sldMk cId="560174535" sldId="2960"/>
            <ac:spMk id="173" creationId="{C5071CF8-18DF-4964-A035-ACA9B1E50991}"/>
          </ac:spMkLst>
        </pc:spChg>
        <pc:spChg chg="mod">
          <ac:chgData name="박남규" userId="4a308427-2e3c-41cc-9272-d0a106e2e46b" providerId="ADAL" clId="{E6682CC0-9BE9-44C5-95CE-838A5C8501A4}" dt="2021-08-10T02:06:08.373" v="2764" actId="165"/>
          <ac:spMkLst>
            <pc:docMk/>
            <pc:sldMk cId="560174535" sldId="2960"/>
            <ac:spMk id="174" creationId="{BE9C9C4B-AF2A-4727-A7E1-DA2F159742FA}"/>
          </ac:spMkLst>
        </pc:spChg>
        <pc:spChg chg="mod">
          <ac:chgData name="박남규" userId="4a308427-2e3c-41cc-9272-d0a106e2e46b" providerId="ADAL" clId="{E6682CC0-9BE9-44C5-95CE-838A5C8501A4}" dt="2021-08-10T02:39:57.791" v="3646" actId="20577"/>
          <ac:spMkLst>
            <pc:docMk/>
            <pc:sldMk cId="560174535" sldId="2960"/>
            <ac:spMk id="175" creationId="{CBD7A5C2-525F-46DB-BE01-381FED4634D5}"/>
          </ac:spMkLst>
        </pc:spChg>
        <pc:spChg chg="add mod">
          <ac:chgData name="박남규" userId="4a308427-2e3c-41cc-9272-d0a106e2e46b" providerId="ADAL" clId="{E6682CC0-9BE9-44C5-95CE-838A5C8501A4}" dt="2021-08-10T03:16:43.935" v="3886" actId="1037"/>
          <ac:spMkLst>
            <pc:docMk/>
            <pc:sldMk cId="560174535" sldId="2960"/>
            <ac:spMk id="176" creationId="{282BEF35-42D9-4B44-99B8-5304F04A41DA}"/>
          </ac:spMkLst>
        </pc:spChg>
        <pc:spChg chg="mod topLvl">
          <ac:chgData name="박남규" userId="4a308427-2e3c-41cc-9272-d0a106e2e46b" providerId="ADAL" clId="{E6682CC0-9BE9-44C5-95CE-838A5C8501A4}" dt="2021-08-10T02:50:01.172" v="3737"/>
          <ac:spMkLst>
            <pc:docMk/>
            <pc:sldMk cId="560174535" sldId="2960"/>
            <ac:spMk id="179" creationId="{1CAEECC2-48D3-44C8-ABCD-F1FE29169F62}"/>
          </ac:spMkLst>
        </pc:spChg>
        <pc:spChg chg="mod">
          <ac:chgData name="박남규" userId="4a308427-2e3c-41cc-9272-d0a106e2e46b" providerId="ADAL" clId="{E6682CC0-9BE9-44C5-95CE-838A5C8501A4}" dt="2021-08-10T02:47:20.435" v="3690" actId="571"/>
          <ac:spMkLst>
            <pc:docMk/>
            <pc:sldMk cId="560174535" sldId="2960"/>
            <ac:spMk id="185" creationId="{D438ADE7-ADFC-4A59-B5F0-0DA5FDCBE2FC}"/>
          </ac:spMkLst>
        </pc:spChg>
        <pc:spChg chg="mod topLvl">
          <ac:chgData name="박남규" userId="4a308427-2e3c-41cc-9272-d0a106e2e46b" providerId="ADAL" clId="{E6682CC0-9BE9-44C5-95CE-838A5C8501A4}" dt="2021-08-10T02:06:25.076" v="2766" actId="164"/>
          <ac:spMkLst>
            <pc:docMk/>
            <pc:sldMk cId="560174535" sldId="2960"/>
            <ac:spMk id="191" creationId="{B2D8BB1C-642C-4012-974B-6A4FFFDE3D31}"/>
          </ac:spMkLst>
        </pc:spChg>
        <pc:spChg chg="mod topLvl">
          <ac:chgData name="박남규" userId="4a308427-2e3c-41cc-9272-d0a106e2e46b" providerId="ADAL" clId="{E6682CC0-9BE9-44C5-95CE-838A5C8501A4}" dt="2021-08-10T02:06:25.076" v="2766" actId="164"/>
          <ac:spMkLst>
            <pc:docMk/>
            <pc:sldMk cId="560174535" sldId="2960"/>
            <ac:spMk id="192" creationId="{60CCA0FA-8FE7-4662-A6D0-F0B69025EF72}"/>
          </ac:spMkLst>
        </pc:spChg>
        <pc:spChg chg="mod">
          <ac:chgData name="박남규" userId="4a308427-2e3c-41cc-9272-d0a106e2e46b" providerId="ADAL" clId="{E6682CC0-9BE9-44C5-95CE-838A5C8501A4}" dt="2021-08-10T02:50:22.378" v="3757"/>
          <ac:spMkLst>
            <pc:docMk/>
            <pc:sldMk cId="560174535" sldId="2960"/>
            <ac:spMk id="193" creationId="{C2B25E73-9B4C-4DC0-A8C6-637469B25C21}"/>
          </ac:spMkLst>
        </pc:spChg>
        <pc:spChg chg="add mod">
          <ac:chgData name="박남규" userId="4a308427-2e3c-41cc-9272-d0a106e2e46b" providerId="ADAL" clId="{E6682CC0-9BE9-44C5-95CE-838A5C8501A4}" dt="2021-08-10T03:16:43.935" v="3886" actId="1037"/>
          <ac:spMkLst>
            <pc:docMk/>
            <pc:sldMk cId="560174535" sldId="2960"/>
            <ac:spMk id="197" creationId="{63C566FF-6188-4175-BC69-EE5C2E855B77}"/>
          </ac:spMkLst>
        </pc:spChg>
        <pc:spChg chg="mod">
          <ac:chgData name="박남규" userId="4a308427-2e3c-41cc-9272-d0a106e2e46b" providerId="ADAL" clId="{E6682CC0-9BE9-44C5-95CE-838A5C8501A4}" dt="2021-08-11T07:27:02.855" v="3915" actId="14100"/>
          <ac:spMkLst>
            <pc:docMk/>
            <pc:sldMk cId="560174535" sldId="2960"/>
            <ac:spMk id="217" creationId="{60868D5E-486A-45A0-8C12-3A5B515539D5}"/>
          </ac:spMkLst>
        </pc:spChg>
        <pc:spChg chg="del">
          <ac:chgData name="박남규" userId="4a308427-2e3c-41cc-9272-d0a106e2e46b" providerId="ADAL" clId="{E6682CC0-9BE9-44C5-95CE-838A5C8501A4}" dt="2021-08-10T01:59:15.602" v="2755" actId="478"/>
          <ac:spMkLst>
            <pc:docMk/>
            <pc:sldMk cId="560174535" sldId="2960"/>
            <ac:spMk id="221" creationId="{84BB24FF-E6A2-4853-A81B-AC39381477A1}"/>
          </ac:spMkLst>
        </pc:spChg>
        <pc:spChg chg="del">
          <ac:chgData name="박남규" userId="4a308427-2e3c-41cc-9272-d0a106e2e46b" providerId="ADAL" clId="{E6682CC0-9BE9-44C5-95CE-838A5C8501A4}" dt="2021-08-10T01:59:15.602" v="2755" actId="478"/>
          <ac:spMkLst>
            <pc:docMk/>
            <pc:sldMk cId="560174535" sldId="2960"/>
            <ac:spMk id="222" creationId="{58AC9AD2-8FE8-4335-A4C0-ABCCCE093CBC}"/>
          </ac:spMkLst>
        </pc:spChg>
        <pc:spChg chg="del">
          <ac:chgData name="박남규" userId="4a308427-2e3c-41cc-9272-d0a106e2e46b" providerId="ADAL" clId="{E6682CC0-9BE9-44C5-95CE-838A5C8501A4}" dt="2021-08-10T01:59:15.602" v="2755" actId="478"/>
          <ac:spMkLst>
            <pc:docMk/>
            <pc:sldMk cId="560174535" sldId="2960"/>
            <ac:spMk id="223" creationId="{81DF25AF-C682-44E1-B07A-8DEA6BF1F869}"/>
          </ac:spMkLst>
        </pc:spChg>
        <pc:spChg chg="del">
          <ac:chgData name="박남규" userId="4a308427-2e3c-41cc-9272-d0a106e2e46b" providerId="ADAL" clId="{E6682CC0-9BE9-44C5-95CE-838A5C8501A4}" dt="2021-08-10T01:59:15.602" v="2755" actId="478"/>
          <ac:spMkLst>
            <pc:docMk/>
            <pc:sldMk cId="560174535" sldId="2960"/>
            <ac:spMk id="225" creationId="{1364B273-198B-4686-979C-4B6E87B6A5F9}"/>
          </ac:spMkLst>
        </pc:spChg>
        <pc:spChg chg="del">
          <ac:chgData name="박남규" userId="4a308427-2e3c-41cc-9272-d0a106e2e46b" providerId="ADAL" clId="{E6682CC0-9BE9-44C5-95CE-838A5C8501A4}" dt="2021-08-10T01:59:15.602" v="2755" actId="478"/>
          <ac:spMkLst>
            <pc:docMk/>
            <pc:sldMk cId="560174535" sldId="2960"/>
            <ac:spMk id="232" creationId="{9EE935C4-95D7-44BB-9DA7-6CE13F12643B}"/>
          </ac:spMkLst>
        </pc:spChg>
        <pc:spChg chg="del">
          <ac:chgData name="박남규" userId="4a308427-2e3c-41cc-9272-d0a106e2e46b" providerId="ADAL" clId="{E6682CC0-9BE9-44C5-95CE-838A5C8501A4}" dt="2021-08-10T01:59:15.602" v="2755" actId="478"/>
          <ac:spMkLst>
            <pc:docMk/>
            <pc:sldMk cId="560174535" sldId="2960"/>
            <ac:spMk id="236" creationId="{DD87BA89-BC6D-4C1E-BC30-D5927B3077FE}"/>
          </ac:spMkLst>
        </pc:spChg>
        <pc:spChg chg="del">
          <ac:chgData name="박남규" userId="4a308427-2e3c-41cc-9272-d0a106e2e46b" providerId="ADAL" clId="{E6682CC0-9BE9-44C5-95CE-838A5C8501A4}" dt="2021-08-10T01:59:15.602" v="2755" actId="478"/>
          <ac:spMkLst>
            <pc:docMk/>
            <pc:sldMk cId="560174535" sldId="2960"/>
            <ac:spMk id="238" creationId="{1A8AE866-8720-4470-8A38-E88779CA48E5}"/>
          </ac:spMkLst>
        </pc:spChg>
        <pc:spChg chg="del">
          <ac:chgData name="박남규" userId="4a308427-2e3c-41cc-9272-d0a106e2e46b" providerId="ADAL" clId="{E6682CC0-9BE9-44C5-95CE-838A5C8501A4}" dt="2021-08-10T01:59:11.269" v="2754" actId="478"/>
          <ac:spMkLst>
            <pc:docMk/>
            <pc:sldMk cId="560174535" sldId="2960"/>
            <ac:spMk id="239" creationId="{FDB9C386-C5A1-4DBE-80A4-E6E435180677}"/>
          </ac:spMkLst>
        </pc:spChg>
        <pc:spChg chg="del">
          <ac:chgData name="박남규" userId="4a308427-2e3c-41cc-9272-d0a106e2e46b" providerId="ADAL" clId="{E6682CC0-9BE9-44C5-95CE-838A5C8501A4}" dt="2021-08-10T01:59:15.602" v="2755" actId="478"/>
          <ac:spMkLst>
            <pc:docMk/>
            <pc:sldMk cId="560174535" sldId="2960"/>
            <ac:spMk id="1076" creationId="{FA6977AC-E47B-4410-9B35-94875D48466E}"/>
          </ac:spMkLst>
        </pc:spChg>
        <pc:grpChg chg="add del mod">
          <ac:chgData name="박남규" userId="4a308427-2e3c-41cc-9272-d0a106e2e46b" providerId="ADAL" clId="{E6682CC0-9BE9-44C5-95CE-838A5C8501A4}" dt="2021-08-10T02:06:08.373" v="2764" actId="165"/>
          <ac:grpSpMkLst>
            <pc:docMk/>
            <pc:sldMk cId="560174535" sldId="2960"/>
            <ac:grpSpMk id="2" creationId="{8BEBAC1F-0FF3-41F4-8548-2D7341E580AD}"/>
          </ac:grpSpMkLst>
        </pc:grpChg>
        <pc:grpChg chg="add del mod">
          <ac:chgData name="박남규" userId="4a308427-2e3c-41cc-9272-d0a106e2e46b" providerId="ADAL" clId="{E6682CC0-9BE9-44C5-95CE-838A5C8501A4}" dt="2021-08-10T02:06:53.046" v="2774" actId="478"/>
          <ac:grpSpMkLst>
            <pc:docMk/>
            <pc:sldMk cId="560174535" sldId="2960"/>
            <ac:grpSpMk id="4" creationId="{E2FE86C6-1C92-4309-9657-E04EF9F9E304}"/>
          </ac:grpSpMkLst>
        </pc:grpChg>
        <pc:grpChg chg="add del mod">
          <ac:chgData name="박남규" userId="4a308427-2e3c-41cc-9272-d0a106e2e46b" providerId="ADAL" clId="{E6682CC0-9BE9-44C5-95CE-838A5C8501A4}" dt="2021-08-10T02:26:39.952" v="3372" actId="165"/>
          <ac:grpSpMkLst>
            <pc:docMk/>
            <pc:sldMk cId="560174535" sldId="2960"/>
            <ac:grpSpMk id="9" creationId="{208FFF2C-39EB-43B5-BE97-DCF33138279C}"/>
          </ac:grpSpMkLst>
        </pc:grpChg>
        <pc:grpChg chg="add mod topLvl">
          <ac:chgData name="박남규" userId="4a308427-2e3c-41cc-9272-d0a106e2e46b" providerId="ADAL" clId="{E6682CC0-9BE9-44C5-95CE-838A5C8501A4}" dt="2021-08-10T02:49:29.403" v="3722" actId="1036"/>
          <ac:grpSpMkLst>
            <pc:docMk/>
            <pc:sldMk cId="560174535" sldId="2960"/>
            <ac:grpSpMk id="15" creationId="{C43D4A78-7C2D-4471-B6DB-BAF9E993935B}"/>
          </ac:grpSpMkLst>
        </pc:grpChg>
        <pc:grpChg chg="add mod topLvl">
          <ac:chgData name="박남규" userId="4a308427-2e3c-41cc-9272-d0a106e2e46b" providerId="ADAL" clId="{E6682CC0-9BE9-44C5-95CE-838A5C8501A4}" dt="2021-08-10T02:35:32.107" v="3496" actId="1076"/>
          <ac:grpSpMkLst>
            <pc:docMk/>
            <pc:sldMk cId="560174535" sldId="2960"/>
            <ac:grpSpMk id="17" creationId="{9EAD3D3A-2E52-4179-B53D-4E46B7510492}"/>
          </ac:grpSpMkLst>
        </pc:grpChg>
        <pc:grpChg chg="add del mod topLvl">
          <ac:chgData name="박남규" userId="4a308427-2e3c-41cc-9272-d0a106e2e46b" providerId="ADAL" clId="{E6682CC0-9BE9-44C5-95CE-838A5C8501A4}" dt="2021-08-10T02:48:50.812" v="3710" actId="164"/>
          <ac:grpSpMkLst>
            <pc:docMk/>
            <pc:sldMk cId="560174535" sldId="2960"/>
            <ac:grpSpMk id="24" creationId="{7644B980-DD72-45D4-B597-C3FB18ADF87B}"/>
          </ac:grpSpMkLst>
        </pc:grpChg>
        <pc:grpChg chg="add del mod topLvl">
          <ac:chgData name="박남규" userId="4a308427-2e3c-41cc-9272-d0a106e2e46b" providerId="ADAL" clId="{E6682CC0-9BE9-44C5-95CE-838A5C8501A4}" dt="2021-08-10T02:48:28.289" v="3707" actId="165"/>
          <ac:grpSpMkLst>
            <pc:docMk/>
            <pc:sldMk cId="560174535" sldId="2960"/>
            <ac:grpSpMk id="27" creationId="{738B6299-7EFC-4DB0-AEC9-E4FCF05C35D0}"/>
          </ac:grpSpMkLst>
        </pc:grpChg>
        <pc:grpChg chg="add del mod">
          <ac:chgData name="박남규" userId="4a308427-2e3c-41cc-9272-d0a106e2e46b" providerId="ADAL" clId="{E6682CC0-9BE9-44C5-95CE-838A5C8501A4}" dt="2021-08-10T02:35:25.327" v="3495" actId="165"/>
          <ac:grpSpMkLst>
            <pc:docMk/>
            <pc:sldMk cId="560174535" sldId="2960"/>
            <ac:grpSpMk id="28" creationId="{96D4F772-A8C6-4A23-B8E7-BBAA63AF76A9}"/>
          </ac:grpSpMkLst>
        </pc:grpChg>
        <pc:grpChg chg="add mod">
          <ac:chgData name="박남규" userId="4a308427-2e3c-41cc-9272-d0a106e2e46b" providerId="ADAL" clId="{E6682CC0-9BE9-44C5-95CE-838A5C8501A4}" dt="2021-08-10T02:48:08.651" v="3703" actId="164"/>
          <ac:grpSpMkLst>
            <pc:docMk/>
            <pc:sldMk cId="560174535" sldId="2960"/>
            <ac:grpSpMk id="31" creationId="{E9164C23-E948-4270-912F-22AE0DEEBB8C}"/>
          </ac:grpSpMkLst>
        </pc:grpChg>
        <pc:grpChg chg="add mod">
          <ac:chgData name="박남규" userId="4a308427-2e3c-41cc-9272-d0a106e2e46b" providerId="ADAL" clId="{E6682CC0-9BE9-44C5-95CE-838A5C8501A4}" dt="2021-08-10T02:49:48.706" v="3730" actId="1035"/>
          <ac:grpSpMkLst>
            <pc:docMk/>
            <pc:sldMk cId="560174535" sldId="2960"/>
            <ac:grpSpMk id="32" creationId="{DC79A05B-2B33-4A8E-A9C9-89786E0F25F3}"/>
          </ac:grpSpMkLst>
        </pc:grpChg>
        <pc:grpChg chg="add mod">
          <ac:chgData name="박남규" userId="4a308427-2e3c-41cc-9272-d0a106e2e46b" providerId="ADAL" clId="{E6682CC0-9BE9-44C5-95CE-838A5C8501A4}" dt="2021-08-10T02:48:50.812" v="3710" actId="164"/>
          <ac:grpSpMkLst>
            <pc:docMk/>
            <pc:sldMk cId="560174535" sldId="2960"/>
            <ac:grpSpMk id="34" creationId="{921B473E-F7B0-40E4-A4CC-B54AFB77AF0A}"/>
          </ac:grpSpMkLst>
        </pc:grpChg>
        <pc:grpChg chg="add del mod">
          <ac:chgData name="박남규" userId="4a308427-2e3c-41cc-9272-d0a106e2e46b" providerId="ADAL" clId="{E6682CC0-9BE9-44C5-95CE-838A5C8501A4}" dt="2021-08-10T02:26:39.952" v="3372" actId="165"/>
          <ac:grpSpMkLst>
            <pc:docMk/>
            <pc:sldMk cId="560174535" sldId="2960"/>
            <ac:grpSpMk id="79" creationId="{F8D5C257-CC99-4685-AEE8-F667DDF0F0AC}"/>
          </ac:grpSpMkLst>
        </pc:grpChg>
        <pc:grpChg chg="add del mod">
          <ac:chgData name="박남규" userId="4a308427-2e3c-41cc-9272-d0a106e2e46b" providerId="ADAL" clId="{E6682CC0-9BE9-44C5-95CE-838A5C8501A4}" dt="2021-08-10T02:26:39.952" v="3372" actId="165"/>
          <ac:grpSpMkLst>
            <pc:docMk/>
            <pc:sldMk cId="560174535" sldId="2960"/>
            <ac:grpSpMk id="94" creationId="{608EDF70-2633-4ABF-984B-5B92CC29E0D4}"/>
          </ac:grpSpMkLst>
        </pc:grpChg>
        <pc:grpChg chg="add mod topLvl">
          <ac:chgData name="박남규" userId="4a308427-2e3c-41cc-9272-d0a106e2e46b" providerId="ADAL" clId="{E6682CC0-9BE9-44C5-95CE-838A5C8501A4}" dt="2021-08-10T02:36:18.792" v="3499" actId="1076"/>
          <ac:grpSpMkLst>
            <pc:docMk/>
            <pc:sldMk cId="560174535" sldId="2960"/>
            <ac:grpSpMk id="99" creationId="{C2D3F512-FE8C-42F9-A128-F73B513F586B}"/>
          </ac:grpSpMkLst>
        </pc:grpChg>
        <pc:grpChg chg="add del mod">
          <ac:chgData name="박남규" userId="4a308427-2e3c-41cc-9272-d0a106e2e46b" providerId="ADAL" clId="{E6682CC0-9BE9-44C5-95CE-838A5C8501A4}" dt="2021-08-10T02:17:32.160" v="3119" actId="478"/>
          <ac:grpSpMkLst>
            <pc:docMk/>
            <pc:sldMk cId="560174535" sldId="2960"/>
            <ac:grpSpMk id="104" creationId="{BD3537A1-DD39-4452-AF2E-3D4B2B98E525}"/>
          </ac:grpSpMkLst>
        </pc:grpChg>
        <pc:grpChg chg="add del mod">
          <ac:chgData name="박남규" userId="4a308427-2e3c-41cc-9272-d0a106e2e46b" providerId="ADAL" clId="{E6682CC0-9BE9-44C5-95CE-838A5C8501A4}" dt="2021-08-10T02:19:41.049" v="3141" actId="478"/>
          <ac:grpSpMkLst>
            <pc:docMk/>
            <pc:sldMk cId="560174535" sldId="2960"/>
            <ac:grpSpMk id="112" creationId="{7DD3DCD8-6A66-4C4A-9127-BD8E86350188}"/>
          </ac:grpSpMkLst>
        </pc:grpChg>
        <pc:grpChg chg="add mod topLvl">
          <ac:chgData name="박남규" userId="4a308427-2e3c-41cc-9272-d0a106e2e46b" providerId="ADAL" clId="{E6682CC0-9BE9-44C5-95CE-838A5C8501A4}" dt="2021-08-10T02:55:24.975" v="3840" actId="555"/>
          <ac:grpSpMkLst>
            <pc:docMk/>
            <pc:sldMk cId="560174535" sldId="2960"/>
            <ac:grpSpMk id="120" creationId="{517955E5-D09D-4BCE-A63E-FE03F379A55E}"/>
          </ac:grpSpMkLst>
        </pc:grpChg>
        <pc:grpChg chg="add mod topLvl">
          <ac:chgData name="박남규" userId="4a308427-2e3c-41cc-9272-d0a106e2e46b" providerId="ADAL" clId="{E6682CC0-9BE9-44C5-95CE-838A5C8501A4}" dt="2021-08-10T02:52:39.893" v="3793" actId="1076"/>
          <ac:grpSpMkLst>
            <pc:docMk/>
            <pc:sldMk cId="560174535" sldId="2960"/>
            <ac:grpSpMk id="123" creationId="{DA00BC08-5C5C-4348-A77B-B3EB5B1F93AB}"/>
          </ac:grpSpMkLst>
        </pc:grpChg>
        <pc:grpChg chg="add del mod topLvl">
          <ac:chgData name="박남규" userId="4a308427-2e3c-41cc-9272-d0a106e2e46b" providerId="ADAL" clId="{E6682CC0-9BE9-44C5-95CE-838A5C8501A4}" dt="2021-08-10T02:50:05.194" v="3738" actId="478"/>
          <ac:grpSpMkLst>
            <pc:docMk/>
            <pc:sldMk cId="560174535" sldId="2960"/>
            <ac:grpSpMk id="126" creationId="{3F764D88-62FD-43E4-9FEA-EF3F288165F4}"/>
          </ac:grpSpMkLst>
        </pc:grpChg>
        <pc:grpChg chg="mod">
          <ac:chgData name="박남규" userId="4a308427-2e3c-41cc-9272-d0a106e2e46b" providerId="ADAL" clId="{E6682CC0-9BE9-44C5-95CE-838A5C8501A4}" dt="2021-08-10T02:35:25.327" v="3495" actId="165"/>
          <ac:grpSpMkLst>
            <pc:docMk/>
            <pc:sldMk cId="560174535" sldId="2960"/>
            <ac:grpSpMk id="127" creationId="{8D74B72F-39AE-4DF3-8EEC-95D20F5D7495}"/>
          </ac:grpSpMkLst>
        </pc:grpChg>
        <pc:grpChg chg="add mod topLvl">
          <ac:chgData name="박남규" userId="4a308427-2e3c-41cc-9272-d0a106e2e46b" providerId="ADAL" clId="{E6682CC0-9BE9-44C5-95CE-838A5C8501A4}" dt="2021-08-10T02:47:56.224" v="3701" actId="465"/>
          <ac:grpSpMkLst>
            <pc:docMk/>
            <pc:sldMk cId="560174535" sldId="2960"/>
            <ac:grpSpMk id="132" creationId="{C79CEC5D-3BFD-434F-A9E0-1E5ABF917664}"/>
          </ac:grpSpMkLst>
        </pc:grpChg>
        <pc:grpChg chg="add mod topLvl">
          <ac:chgData name="박남규" userId="4a308427-2e3c-41cc-9272-d0a106e2e46b" providerId="ADAL" clId="{E6682CC0-9BE9-44C5-95CE-838A5C8501A4}" dt="2021-08-10T02:52:39.893" v="3793" actId="1076"/>
          <ac:grpSpMkLst>
            <pc:docMk/>
            <pc:sldMk cId="560174535" sldId="2960"/>
            <ac:grpSpMk id="137" creationId="{07D8BBB4-1332-4237-9C64-6AF5E22EB25A}"/>
          </ac:grpSpMkLst>
        </pc:grpChg>
        <pc:grpChg chg="add mod topLvl">
          <ac:chgData name="박남규" userId="4a308427-2e3c-41cc-9272-d0a106e2e46b" providerId="ADAL" clId="{E6682CC0-9BE9-44C5-95CE-838A5C8501A4}" dt="2021-08-10T02:52:39.893" v="3793" actId="1076"/>
          <ac:grpSpMkLst>
            <pc:docMk/>
            <pc:sldMk cId="560174535" sldId="2960"/>
            <ac:grpSpMk id="140" creationId="{49468972-008F-49AC-A214-B62AB3C70DCA}"/>
          </ac:grpSpMkLst>
        </pc:grpChg>
        <pc:grpChg chg="add mod">
          <ac:chgData name="박남규" userId="4a308427-2e3c-41cc-9272-d0a106e2e46b" providerId="ADAL" clId="{E6682CC0-9BE9-44C5-95CE-838A5C8501A4}" dt="2021-08-10T02:55:29.684" v="3841" actId="555"/>
          <ac:grpSpMkLst>
            <pc:docMk/>
            <pc:sldMk cId="560174535" sldId="2960"/>
            <ac:grpSpMk id="155" creationId="{169D2342-5E9E-4B5A-8C9B-2DEA9853D243}"/>
          </ac:grpSpMkLst>
        </pc:grpChg>
        <pc:grpChg chg="add mod">
          <ac:chgData name="박남규" userId="4a308427-2e3c-41cc-9272-d0a106e2e46b" providerId="ADAL" clId="{E6682CC0-9BE9-44C5-95CE-838A5C8501A4}" dt="2021-08-10T02:47:49.523" v="3700" actId="1036"/>
          <ac:grpSpMkLst>
            <pc:docMk/>
            <pc:sldMk cId="560174535" sldId="2960"/>
            <ac:grpSpMk id="160" creationId="{5ABDB96E-5059-4CAD-965B-5091BB5D71D3}"/>
          </ac:grpSpMkLst>
        </pc:grpChg>
        <pc:grpChg chg="del mod topLvl">
          <ac:chgData name="박남규" userId="4a308427-2e3c-41cc-9272-d0a106e2e46b" providerId="ADAL" clId="{E6682CC0-9BE9-44C5-95CE-838A5C8501A4}" dt="2021-08-10T02:07:06.074" v="2776" actId="478"/>
          <ac:grpSpMkLst>
            <pc:docMk/>
            <pc:sldMk cId="560174535" sldId="2960"/>
            <ac:grpSpMk id="166" creationId="{65A4FE22-755E-45AC-A53F-B7444ABBF9ED}"/>
          </ac:grpSpMkLst>
        </pc:grpChg>
        <pc:grpChg chg="del mod topLvl">
          <ac:chgData name="박남규" userId="4a308427-2e3c-41cc-9272-d0a106e2e46b" providerId="ADAL" clId="{E6682CC0-9BE9-44C5-95CE-838A5C8501A4}" dt="2021-08-10T02:07:06.074" v="2776" actId="478"/>
          <ac:grpSpMkLst>
            <pc:docMk/>
            <pc:sldMk cId="560174535" sldId="2960"/>
            <ac:grpSpMk id="169" creationId="{32884679-A95F-4391-83C1-095FB1B8E0A6}"/>
          </ac:grpSpMkLst>
        </pc:grpChg>
        <pc:grpChg chg="del mod topLvl">
          <ac:chgData name="박남규" userId="4a308427-2e3c-41cc-9272-d0a106e2e46b" providerId="ADAL" clId="{E6682CC0-9BE9-44C5-95CE-838A5C8501A4}" dt="2021-08-10T02:07:06.074" v="2776" actId="478"/>
          <ac:grpSpMkLst>
            <pc:docMk/>
            <pc:sldMk cId="560174535" sldId="2960"/>
            <ac:grpSpMk id="172" creationId="{1478D613-60F0-4405-ADF1-6719462C5DAC}"/>
          </ac:grpSpMkLst>
        </pc:grpChg>
        <pc:grpChg chg="add del mod">
          <ac:chgData name="박남규" userId="4a308427-2e3c-41cc-9272-d0a106e2e46b" providerId="ADAL" clId="{E6682CC0-9BE9-44C5-95CE-838A5C8501A4}" dt="2021-08-10T02:40:44.616" v="3658" actId="165"/>
          <ac:grpSpMkLst>
            <pc:docMk/>
            <pc:sldMk cId="560174535" sldId="2960"/>
            <ac:grpSpMk id="177" creationId="{BDD99ADB-476A-46EE-8076-30A146F37DE6}"/>
          </ac:grpSpMkLst>
        </pc:grpChg>
        <pc:grpChg chg="del mod topLvl">
          <ac:chgData name="박남규" userId="4a308427-2e3c-41cc-9272-d0a106e2e46b" providerId="ADAL" clId="{E6682CC0-9BE9-44C5-95CE-838A5C8501A4}" dt="2021-08-10T02:41:12.090" v="3663" actId="165"/>
          <ac:grpSpMkLst>
            <pc:docMk/>
            <pc:sldMk cId="560174535" sldId="2960"/>
            <ac:grpSpMk id="178" creationId="{DE5B16FA-81F8-4CB0-A29E-750A4B783400}"/>
          </ac:grpSpMkLst>
        </pc:grpChg>
        <pc:grpChg chg="add del mod">
          <ac:chgData name="박남규" userId="4a308427-2e3c-41cc-9272-d0a106e2e46b" providerId="ADAL" clId="{E6682CC0-9BE9-44C5-95CE-838A5C8501A4}" dt="2021-08-10T02:47:21.942" v="3691" actId="478"/>
          <ac:grpSpMkLst>
            <pc:docMk/>
            <pc:sldMk cId="560174535" sldId="2960"/>
            <ac:grpSpMk id="183" creationId="{51F0011C-BA81-4C53-9C13-3355C40B07DA}"/>
          </ac:grpSpMkLst>
        </pc:grpChg>
        <pc:grpChg chg="mod">
          <ac:chgData name="박남규" userId="4a308427-2e3c-41cc-9272-d0a106e2e46b" providerId="ADAL" clId="{E6682CC0-9BE9-44C5-95CE-838A5C8501A4}" dt="2021-08-10T02:47:20.435" v="3690" actId="571"/>
          <ac:grpSpMkLst>
            <pc:docMk/>
            <pc:sldMk cId="560174535" sldId="2960"/>
            <ac:grpSpMk id="184" creationId="{742749CC-8470-4DCA-84EC-0C3C50D6C729}"/>
          </ac:grpSpMkLst>
        </pc:grpChg>
        <pc:grpChg chg="add mod">
          <ac:chgData name="박남규" userId="4a308427-2e3c-41cc-9272-d0a106e2e46b" providerId="ADAL" clId="{E6682CC0-9BE9-44C5-95CE-838A5C8501A4}" dt="2021-08-10T02:52:25.902" v="3792" actId="1076"/>
          <ac:grpSpMkLst>
            <pc:docMk/>
            <pc:sldMk cId="560174535" sldId="2960"/>
            <ac:grpSpMk id="189" creationId="{F0E0C05B-2250-4E8D-AD7D-FCF9B94BB724}"/>
          </ac:grpSpMkLst>
        </pc:grpChg>
        <pc:grpChg chg="mod">
          <ac:chgData name="박남규" userId="4a308427-2e3c-41cc-9272-d0a106e2e46b" providerId="ADAL" clId="{E6682CC0-9BE9-44C5-95CE-838A5C8501A4}" dt="2021-08-10T02:50:13.141" v="3739" actId="571"/>
          <ac:grpSpMkLst>
            <pc:docMk/>
            <pc:sldMk cId="560174535" sldId="2960"/>
            <ac:grpSpMk id="190" creationId="{3D637F5E-77F9-4782-A575-34C7E43EECC0}"/>
          </ac:grpSpMkLst>
        </pc:grpChg>
        <pc:grpChg chg="del">
          <ac:chgData name="박남규" userId="4a308427-2e3c-41cc-9272-d0a106e2e46b" providerId="ADAL" clId="{E6682CC0-9BE9-44C5-95CE-838A5C8501A4}" dt="2021-08-10T01:59:11.269" v="2754" actId="478"/>
          <ac:grpSpMkLst>
            <pc:docMk/>
            <pc:sldMk cId="560174535" sldId="2960"/>
            <ac:grpSpMk id="1034" creationId="{FA775ABE-F1E2-48C1-9234-2603D44D61CA}"/>
          </ac:grpSpMkLst>
        </pc:grpChg>
        <pc:picChg chg="add del mod">
          <ac:chgData name="박남규" userId="4a308427-2e3c-41cc-9272-d0a106e2e46b" providerId="ADAL" clId="{E6682CC0-9BE9-44C5-95CE-838A5C8501A4}" dt="2021-08-10T02:18:59.239" v="3138" actId="478"/>
          <ac:picMkLst>
            <pc:docMk/>
            <pc:sldMk cId="560174535" sldId="2960"/>
            <ac:picMk id="25" creationId="{5A839A65-0FDB-4ABE-8201-D2CA5E354FD3}"/>
          </ac:picMkLst>
        </pc:picChg>
        <pc:picChg chg="del">
          <ac:chgData name="박남규" userId="4a308427-2e3c-41cc-9272-d0a106e2e46b" providerId="ADAL" clId="{E6682CC0-9BE9-44C5-95CE-838A5C8501A4}" dt="2021-08-10T01:59:11.269" v="2754" actId="478"/>
          <ac:picMkLst>
            <pc:docMk/>
            <pc:sldMk cId="560174535" sldId="2960"/>
            <ac:picMk id="72" creationId="{FC265552-E91D-4F7B-A8AD-219F1899487E}"/>
          </ac:picMkLst>
        </pc:picChg>
        <pc:cxnChg chg="add mod topLvl">
          <ac:chgData name="박남규" userId="4a308427-2e3c-41cc-9272-d0a106e2e46b" providerId="ADAL" clId="{E6682CC0-9BE9-44C5-95CE-838A5C8501A4}" dt="2021-08-10T02:35:25.327" v="3495" actId="165"/>
          <ac:cxnSpMkLst>
            <pc:docMk/>
            <pc:sldMk cId="560174535" sldId="2960"/>
            <ac:cxnSpMk id="6" creationId="{60B610CD-2CD8-419C-8764-4B655599C96A}"/>
          </ac:cxnSpMkLst>
        </pc:cxnChg>
        <pc:cxnChg chg="add mod">
          <ac:chgData name="박남규" userId="4a308427-2e3c-41cc-9272-d0a106e2e46b" providerId="ADAL" clId="{E6682CC0-9BE9-44C5-95CE-838A5C8501A4}" dt="2021-08-10T02:35:25.327" v="3495" actId="165"/>
          <ac:cxnSpMkLst>
            <pc:docMk/>
            <pc:sldMk cId="560174535" sldId="2960"/>
            <ac:cxnSpMk id="13" creationId="{CB9B3153-2DEA-4895-B4F3-123EDCAC0532}"/>
          </ac:cxnSpMkLst>
        </pc:cxnChg>
        <pc:cxnChg chg="del">
          <ac:chgData name="박남규" userId="4a308427-2e3c-41cc-9272-d0a106e2e46b" providerId="ADAL" clId="{E6682CC0-9BE9-44C5-95CE-838A5C8501A4}" dt="2021-08-10T01:59:11.269" v="2754" actId="478"/>
          <ac:cxnSpMkLst>
            <pc:docMk/>
            <pc:sldMk cId="560174535" sldId="2960"/>
            <ac:cxnSpMk id="16" creationId="{1B2C2EE7-FAB8-4ABF-9FDB-821FB52BBB70}"/>
          </ac:cxnSpMkLst>
        </pc:cxnChg>
        <pc:cxnChg chg="add mod">
          <ac:chgData name="박남규" userId="4a308427-2e3c-41cc-9272-d0a106e2e46b" providerId="ADAL" clId="{E6682CC0-9BE9-44C5-95CE-838A5C8501A4}" dt="2021-08-10T02:48:28.289" v="3707" actId="165"/>
          <ac:cxnSpMkLst>
            <pc:docMk/>
            <pc:sldMk cId="560174535" sldId="2960"/>
            <ac:cxnSpMk id="19" creationId="{40863DFC-C804-4CBD-90C9-278ADEF10AEA}"/>
          </ac:cxnSpMkLst>
        </pc:cxnChg>
        <pc:cxnChg chg="add mod">
          <ac:chgData name="박남규" userId="4a308427-2e3c-41cc-9272-d0a106e2e46b" providerId="ADAL" clId="{E6682CC0-9BE9-44C5-95CE-838A5C8501A4}" dt="2021-08-10T02:48:28.289" v="3707" actId="165"/>
          <ac:cxnSpMkLst>
            <pc:docMk/>
            <pc:sldMk cId="560174535" sldId="2960"/>
            <ac:cxnSpMk id="21" creationId="{FB092B6E-1A4B-47EE-AAA3-2FFBB1332648}"/>
          </ac:cxnSpMkLst>
        </pc:cxnChg>
        <pc:cxnChg chg="add del">
          <ac:chgData name="박남규" userId="4a308427-2e3c-41cc-9272-d0a106e2e46b" providerId="ADAL" clId="{E6682CC0-9BE9-44C5-95CE-838A5C8501A4}" dt="2021-08-10T02:18:11.928" v="3123" actId="478"/>
          <ac:cxnSpMkLst>
            <pc:docMk/>
            <pc:sldMk cId="560174535" sldId="2960"/>
            <ac:cxnSpMk id="23" creationId="{7C5C87FA-5EE0-475A-80DC-FAB57060A244}"/>
          </ac:cxnSpMkLst>
        </pc:cxnChg>
        <pc:cxnChg chg="add del mod">
          <ac:chgData name="박남규" userId="4a308427-2e3c-41cc-9272-d0a106e2e46b" providerId="ADAL" clId="{E6682CC0-9BE9-44C5-95CE-838A5C8501A4}" dt="2021-08-10T02:07:27.294" v="2783" actId="478"/>
          <ac:cxnSpMkLst>
            <pc:docMk/>
            <pc:sldMk cId="560174535" sldId="2960"/>
            <ac:cxnSpMk id="77" creationId="{AF51DFFD-891F-41F0-ADF9-9A78FF461BFC}"/>
          </ac:cxnSpMkLst>
        </pc:cxnChg>
        <pc:cxnChg chg="mod topLvl">
          <ac:chgData name="박남규" userId="4a308427-2e3c-41cc-9272-d0a106e2e46b" providerId="ADAL" clId="{E6682CC0-9BE9-44C5-95CE-838A5C8501A4}" dt="2021-08-10T02:35:25.327" v="3495" actId="165"/>
          <ac:cxnSpMkLst>
            <pc:docMk/>
            <pc:sldMk cId="560174535" sldId="2960"/>
            <ac:cxnSpMk id="81" creationId="{104F0F28-EC78-4E5C-8800-BDB892BFABA6}"/>
          </ac:cxnSpMkLst>
        </pc:cxnChg>
        <pc:cxnChg chg="del">
          <ac:chgData name="박남규" userId="4a308427-2e3c-41cc-9272-d0a106e2e46b" providerId="ADAL" clId="{E6682CC0-9BE9-44C5-95CE-838A5C8501A4}" dt="2021-08-10T01:59:11.269" v="2754" actId="478"/>
          <ac:cxnSpMkLst>
            <pc:docMk/>
            <pc:sldMk cId="560174535" sldId="2960"/>
            <ac:cxnSpMk id="82" creationId="{5FAE67E4-CA40-4247-8191-AADDCC3748D8}"/>
          </ac:cxnSpMkLst>
        </pc:cxnChg>
        <pc:cxnChg chg="add mod">
          <ac:chgData name="박남규" userId="4a308427-2e3c-41cc-9272-d0a106e2e46b" providerId="ADAL" clId="{E6682CC0-9BE9-44C5-95CE-838A5C8501A4}" dt="2021-08-10T02:11:28.223" v="2930" actId="571"/>
          <ac:cxnSpMkLst>
            <pc:docMk/>
            <pc:sldMk cId="560174535" sldId="2960"/>
            <ac:cxnSpMk id="89" creationId="{FA2C8348-76C1-4125-B295-213B1793C5F4}"/>
          </ac:cxnSpMkLst>
        </pc:cxnChg>
        <pc:cxnChg chg="add mod">
          <ac:chgData name="박남규" userId="4a308427-2e3c-41cc-9272-d0a106e2e46b" providerId="ADAL" clId="{E6682CC0-9BE9-44C5-95CE-838A5C8501A4}" dt="2021-08-10T02:35:25.327" v="3495" actId="165"/>
          <ac:cxnSpMkLst>
            <pc:docMk/>
            <pc:sldMk cId="560174535" sldId="2960"/>
            <ac:cxnSpMk id="92" creationId="{A6E86FF0-D543-41C9-92FF-0EF4EB08F974}"/>
          </ac:cxnSpMkLst>
        </pc:cxnChg>
        <pc:cxnChg chg="mod topLvl">
          <ac:chgData name="박남규" userId="4a308427-2e3c-41cc-9272-d0a106e2e46b" providerId="ADAL" clId="{E6682CC0-9BE9-44C5-95CE-838A5C8501A4}" dt="2021-08-10T02:35:25.327" v="3495" actId="165"/>
          <ac:cxnSpMkLst>
            <pc:docMk/>
            <pc:sldMk cId="560174535" sldId="2960"/>
            <ac:cxnSpMk id="97" creationId="{D8EB732B-B776-453A-8616-744E9D0C0C39}"/>
          </ac:cxnSpMkLst>
        </pc:cxnChg>
        <pc:cxnChg chg="mod">
          <ac:chgData name="박남규" userId="4a308427-2e3c-41cc-9272-d0a106e2e46b" providerId="ADAL" clId="{E6682CC0-9BE9-44C5-95CE-838A5C8501A4}" dt="2021-08-10T02:35:25.327" v="3495" actId="165"/>
          <ac:cxnSpMkLst>
            <pc:docMk/>
            <pc:sldMk cId="560174535" sldId="2960"/>
            <ac:cxnSpMk id="102" creationId="{3A537917-D5D2-46BE-8C36-8B845EA6583E}"/>
          </ac:cxnSpMkLst>
        </pc:cxnChg>
        <pc:cxnChg chg="mod">
          <ac:chgData name="박남규" userId="4a308427-2e3c-41cc-9272-d0a106e2e46b" providerId="ADAL" clId="{E6682CC0-9BE9-44C5-95CE-838A5C8501A4}" dt="2021-08-10T02:17:30.498" v="3118" actId="571"/>
          <ac:cxnSpMkLst>
            <pc:docMk/>
            <pc:sldMk cId="560174535" sldId="2960"/>
            <ac:cxnSpMk id="105" creationId="{C8BD2118-7D40-4B29-99D1-17141E6356A5}"/>
          </ac:cxnSpMkLst>
        </pc:cxnChg>
        <pc:cxnChg chg="add mod">
          <ac:chgData name="박남규" userId="4a308427-2e3c-41cc-9272-d0a106e2e46b" providerId="ADAL" clId="{E6682CC0-9BE9-44C5-95CE-838A5C8501A4}" dt="2021-08-10T02:48:28.289" v="3707" actId="165"/>
          <ac:cxnSpMkLst>
            <pc:docMk/>
            <pc:sldMk cId="560174535" sldId="2960"/>
            <ac:cxnSpMk id="109" creationId="{E4CCDAB4-748A-4B27-9F96-D6EFD2E3321A}"/>
          </ac:cxnSpMkLst>
        </pc:cxnChg>
        <pc:cxnChg chg="del mod topLvl">
          <ac:chgData name="박남규" userId="4a308427-2e3c-41cc-9272-d0a106e2e46b" providerId="ADAL" clId="{E6682CC0-9BE9-44C5-95CE-838A5C8501A4}" dt="2021-08-10T02:19:42.735" v="3142" actId="478"/>
          <ac:cxnSpMkLst>
            <pc:docMk/>
            <pc:sldMk cId="560174535" sldId="2960"/>
            <ac:cxnSpMk id="114" creationId="{F10A1D24-0D6F-4BA2-9152-3BEA2BC03E0E}"/>
          </ac:cxnSpMkLst>
        </pc:cxnChg>
        <pc:cxnChg chg="mod">
          <ac:chgData name="박남규" userId="4a308427-2e3c-41cc-9272-d0a106e2e46b" providerId="ADAL" clId="{E6682CC0-9BE9-44C5-95CE-838A5C8501A4}" dt="2021-08-10T02:35:25.327" v="3495" actId="165"/>
          <ac:cxnSpMkLst>
            <pc:docMk/>
            <pc:sldMk cId="560174535" sldId="2960"/>
            <ac:cxnSpMk id="121" creationId="{7CB3273D-9A4A-406C-AAB3-C5F52A179D22}"/>
          </ac:cxnSpMkLst>
        </pc:cxnChg>
        <pc:cxnChg chg="mod">
          <ac:chgData name="박남규" userId="4a308427-2e3c-41cc-9272-d0a106e2e46b" providerId="ADAL" clId="{E6682CC0-9BE9-44C5-95CE-838A5C8501A4}" dt="2021-08-10T02:35:25.327" v="3495" actId="165"/>
          <ac:cxnSpMkLst>
            <pc:docMk/>
            <pc:sldMk cId="560174535" sldId="2960"/>
            <ac:cxnSpMk id="124" creationId="{8B8423D1-2B23-4814-B5A9-5AE2E124D402}"/>
          </ac:cxnSpMkLst>
        </pc:cxnChg>
        <pc:cxnChg chg="mod">
          <ac:chgData name="박남규" userId="4a308427-2e3c-41cc-9272-d0a106e2e46b" providerId="ADAL" clId="{E6682CC0-9BE9-44C5-95CE-838A5C8501A4}" dt="2021-08-10T02:35:25.327" v="3495" actId="165"/>
          <ac:cxnSpMkLst>
            <pc:docMk/>
            <pc:sldMk cId="560174535" sldId="2960"/>
            <ac:cxnSpMk id="129" creationId="{43C1B814-DA8F-44C7-B970-FFF83EBF7D3D}"/>
          </ac:cxnSpMkLst>
        </pc:cxnChg>
        <pc:cxnChg chg="mod">
          <ac:chgData name="박남규" userId="4a308427-2e3c-41cc-9272-d0a106e2e46b" providerId="ADAL" clId="{E6682CC0-9BE9-44C5-95CE-838A5C8501A4}" dt="2021-08-10T02:35:25.327" v="3495" actId="165"/>
          <ac:cxnSpMkLst>
            <pc:docMk/>
            <pc:sldMk cId="560174535" sldId="2960"/>
            <ac:cxnSpMk id="130" creationId="{17DB44AE-93EE-450D-9CA4-CD728C6B4DE1}"/>
          </ac:cxnSpMkLst>
        </pc:cxnChg>
        <pc:cxnChg chg="mod">
          <ac:chgData name="박남규" userId="4a308427-2e3c-41cc-9272-d0a106e2e46b" providerId="ADAL" clId="{E6682CC0-9BE9-44C5-95CE-838A5C8501A4}" dt="2021-08-10T02:35:25.327" v="3495" actId="165"/>
          <ac:cxnSpMkLst>
            <pc:docMk/>
            <pc:sldMk cId="560174535" sldId="2960"/>
            <ac:cxnSpMk id="131" creationId="{4D1A3C69-BFAC-4B77-BB48-F63988F66896}"/>
          </ac:cxnSpMkLst>
        </pc:cxnChg>
        <pc:cxnChg chg="mod">
          <ac:chgData name="박남규" userId="4a308427-2e3c-41cc-9272-d0a106e2e46b" providerId="ADAL" clId="{E6682CC0-9BE9-44C5-95CE-838A5C8501A4}" dt="2021-08-10T02:35:25.327" v="3495" actId="165"/>
          <ac:cxnSpMkLst>
            <pc:docMk/>
            <pc:sldMk cId="560174535" sldId="2960"/>
            <ac:cxnSpMk id="135" creationId="{EBD44288-D854-43D1-82AB-6AEDB274616A}"/>
          </ac:cxnSpMkLst>
        </pc:cxnChg>
        <pc:cxnChg chg="mod">
          <ac:chgData name="박남규" userId="4a308427-2e3c-41cc-9272-d0a106e2e46b" providerId="ADAL" clId="{E6682CC0-9BE9-44C5-95CE-838A5C8501A4}" dt="2021-08-10T02:51:59.382" v="3790"/>
          <ac:cxnSpMkLst>
            <pc:docMk/>
            <pc:sldMk cId="560174535" sldId="2960"/>
            <ac:cxnSpMk id="138" creationId="{1EC87F9B-90A2-47DB-A840-DE2025BC04CE}"/>
          </ac:cxnSpMkLst>
        </pc:cxnChg>
        <pc:cxnChg chg="mod">
          <ac:chgData name="박남규" userId="4a308427-2e3c-41cc-9272-d0a106e2e46b" providerId="ADAL" clId="{E6682CC0-9BE9-44C5-95CE-838A5C8501A4}" dt="2021-08-10T02:52:09.608" v="3791"/>
          <ac:cxnSpMkLst>
            <pc:docMk/>
            <pc:sldMk cId="560174535" sldId="2960"/>
            <ac:cxnSpMk id="141" creationId="{FF99F008-2C61-43C7-AF9D-17AE6F73ED49}"/>
          </ac:cxnSpMkLst>
        </pc:cxnChg>
        <pc:cxnChg chg="mod">
          <ac:chgData name="박남규" userId="4a308427-2e3c-41cc-9272-d0a106e2e46b" providerId="ADAL" clId="{E6682CC0-9BE9-44C5-95CE-838A5C8501A4}" dt="2021-08-10T02:38:08.106" v="3586" actId="571"/>
          <ac:cxnSpMkLst>
            <pc:docMk/>
            <pc:sldMk cId="560174535" sldId="2960"/>
            <ac:cxnSpMk id="156" creationId="{C1837E87-CA23-4DA0-9E52-87A6CF671A92}"/>
          </ac:cxnSpMkLst>
        </pc:cxnChg>
        <pc:cxnChg chg="mod">
          <ac:chgData name="박남규" userId="4a308427-2e3c-41cc-9272-d0a106e2e46b" providerId="ADAL" clId="{E6682CC0-9BE9-44C5-95CE-838A5C8501A4}" dt="2021-08-10T02:38:08.106" v="3586" actId="571"/>
          <ac:cxnSpMkLst>
            <pc:docMk/>
            <pc:sldMk cId="560174535" sldId="2960"/>
            <ac:cxnSpMk id="163" creationId="{9CDBFE77-7585-4B68-8D68-7F7339CFA3E6}"/>
          </ac:cxnSpMkLst>
        </pc:cxnChg>
        <pc:cxnChg chg="mod topLvl">
          <ac:chgData name="박남규" userId="4a308427-2e3c-41cc-9272-d0a106e2e46b" providerId="ADAL" clId="{E6682CC0-9BE9-44C5-95CE-838A5C8501A4}" dt="2021-08-10T02:48:07.825" v="3702" actId="164"/>
          <ac:cxnSpMkLst>
            <pc:docMk/>
            <pc:sldMk cId="560174535" sldId="2960"/>
            <ac:cxnSpMk id="180" creationId="{264BF58F-56B6-4F03-BDAE-C3E3EDE40343}"/>
          </ac:cxnSpMkLst>
        </pc:cxnChg>
        <pc:cxnChg chg="mod topLvl">
          <ac:chgData name="박남규" userId="4a308427-2e3c-41cc-9272-d0a106e2e46b" providerId="ADAL" clId="{E6682CC0-9BE9-44C5-95CE-838A5C8501A4}" dt="2021-08-10T02:48:07.825" v="3702" actId="164"/>
          <ac:cxnSpMkLst>
            <pc:docMk/>
            <pc:sldMk cId="560174535" sldId="2960"/>
            <ac:cxnSpMk id="181" creationId="{D4305B58-09B0-4B11-80C8-5153F8833A98}"/>
          </ac:cxnSpMkLst>
        </pc:cxnChg>
        <pc:cxnChg chg="mod topLvl">
          <ac:chgData name="박남규" userId="4a308427-2e3c-41cc-9272-d0a106e2e46b" providerId="ADAL" clId="{E6682CC0-9BE9-44C5-95CE-838A5C8501A4}" dt="2021-08-10T02:48:07.825" v="3702" actId="164"/>
          <ac:cxnSpMkLst>
            <pc:docMk/>
            <pc:sldMk cId="560174535" sldId="2960"/>
            <ac:cxnSpMk id="182" creationId="{4FE72677-4485-478F-A088-03CECE72D6F9}"/>
          </ac:cxnSpMkLst>
        </pc:cxnChg>
        <pc:cxnChg chg="mod">
          <ac:chgData name="박남규" userId="4a308427-2e3c-41cc-9272-d0a106e2e46b" providerId="ADAL" clId="{E6682CC0-9BE9-44C5-95CE-838A5C8501A4}" dt="2021-08-10T02:47:20.435" v="3690" actId="571"/>
          <ac:cxnSpMkLst>
            <pc:docMk/>
            <pc:sldMk cId="560174535" sldId="2960"/>
            <ac:cxnSpMk id="186" creationId="{FB63E5C0-78FA-416D-AA32-193A3B8CC0A3}"/>
          </ac:cxnSpMkLst>
        </pc:cxnChg>
        <pc:cxnChg chg="mod">
          <ac:chgData name="박남규" userId="4a308427-2e3c-41cc-9272-d0a106e2e46b" providerId="ADAL" clId="{E6682CC0-9BE9-44C5-95CE-838A5C8501A4}" dt="2021-08-10T02:47:20.435" v="3690" actId="571"/>
          <ac:cxnSpMkLst>
            <pc:docMk/>
            <pc:sldMk cId="560174535" sldId="2960"/>
            <ac:cxnSpMk id="187" creationId="{1FADADA9-E616-4474-B2BF-C321EA3A8C8D}"/>
          </ac:cxnSpMkLst>
        </pc:cxnChg>
        <pc:cxnChg chg="mod">
          <ac:chgData name="박남규" userId="4a308427-2e3c-41cc-9272-d0a106e2e46b" providerId="ADAL" clId="{E6682CC0-9BE9-44C5-95CE-838A5C8501A4}" dt="2021-08-10T02:47:20.435" v="3690" actId="571"/>
          <ac:cxnSpMkLst>
            <pc:docMk/>
            <pc:sldMk cId="560174535" sldId="2960"/>
            <ac:cxnSpMk id="188" creationId="{FB8DF8EF-5FB4-481D-8755-B86A2BD3C929}"/>
          </ac:cxnSpMkLst>
        </pc:cxnChg>
        <pc:cxnChg chg="mod">
          <ac:chgData name="박남규" userId="4a308427-2e3c-41cc-9272-d0a106e2e46b" providerId="ADAL" clId="{E6682CC0-9BE9-44C5-95CE-838A5C8501A4}" dt="2021-08-10T02:50:13.141" v="3739" actId="571"/>
          <ac:cxnSpMkLst>
            <pc:docMk/>
            <pc:sldMk cId="560174535" sldId="2960"/>
            <ac:cxnSpMk id="194" creationId="{EAA4802B-DB83-4EA6-A510-AFCAA37E1277}"/>
          </ac:cxnSpMkLst>
        </pc:cxnChg>
        <pc:cxnChg chg="mod">
          <ac:chgData name="박남규" userId="4a308427-2e3c-41cc-9272-d0a106e2e46b" providerId="ADAL" clId="{E6682CC0-9BE9-44C5-95CE-838A5C8501A4}" dt="2021-08-10T02:50:13.141" v="3739" actId="571"/>
          <ac:cxnSpMkLst>
            <pc:docMk/>
            <pc:sldMk cId="560174535" sldId="2960"/>
            <ac:cxnSpMk id="195" creationId="{40595A65-E828-4EC8-BB3A-2F10DABBC1C6}"/>
          </ac:cxnSpMkLst>
        </pc:cxnChg>
        <pc:cxnChg chg="mod">
          <ac:chgData name="박남규" userId="4a308427-2e3c-41cc-9272-d0a106e2e46b" providerId="ADAL" clId="{E6682CC0-9BE9-44C5-95CE-838A5C8501A4}" dt="2021-08-10T02:50:13.141" v="3739" actId="571"/>
          <ac:cxnSpMkLst>
            <pc:docMk/>
            <pc:sldMk cId="560174535" sldId="2960"/>
            <ac:cxnSpMk id="196" creationId="{67239DFC-7D84-4DA4-8E77-624EAB12B0D4}"/>
          </ac:cxnSpMkLst>
        </pc:cxnChg>
        <pc:cxnChg chg="del mod topLvl">
          <ac:chgData name="박남규" userId="4a308427-2e3c-41cc-9272-d0a106e2e46b" providerId="ADAL" clId="{E6682CC0-9BE9-44C5-95CE-838A5C8501A4}" dt="2021-08-10T02:06:12.688" v="2765" actId="478"/>
          <ac:cxnSpMkLst>
            <pc:docMk/>
            <pc:sldMk cId="560174535" sldId="2960"/>
            <ac:cxnSpMk id="211" creationId="{0238C305-23E5-4643-88EC-3493A790F89E}"/>
          </ac:cxnSpMkLst>
        </pc:cxnChg>
        <pc:cxnChg chg="mod">
          <ac:chgData name="박남규" userId="4a308427-2e3c-41cc-9272-d0a106e2e46b" providerId="ADAL" clId="{E6682CC0-9BE9-44C5-95CE-838A5C8501A4}" dt="2021-08-10T01:59:11.269" v="2754" actId="478"/>
          <ac:cxnSpMkLst>
            <pc:docMk/>
            <pc:sldMk cId="560174535" sldId="2960"/>
            <ac:cxnSpMk id="1024" creationId="{9CA43C5E-BF7A-4B20-B4C2-664AB9D28095}"/>
          </ac:cxnSpMkLst>
        </pc:cxnChg>
        <pc:cxnChg chg="mod">
          <ac:chgData name="박남규" userId="4a308427-2e3c-41cc-9272-d0a106e2e46b" providerId="ADAL" clId="{E6682CC0-9BE9-44C5-95CE-838A5C8501A4}" dt="2021-08-10T01:59:11.269" v="2754" actId="478"/>
          <ac:cxnSpMkLst>
            <pc:docMk/>
            <pc:sldMk cId="560174535" sldId="2960"/>
            <ac:cxnSpMk id="1028" creationId="{3715A9CA-559D-42A2-A504-B4467880B71E}"/>
          </ac:cxnSpMkLst>
        </pc:cxnChg>
        <pc:cxnChg chg="del mod topLvl">
          <ac:chgData name="박남규" userId="4a308427-2e3c-41cc-9272-d0a106e2e46b" providerId="ADAL" clId="{E6682CC0-9BE9-44C5-95CE-838A5C8501A4}" dt="2021-08-10T02:06:33.076" v="2770" actId="478"/>
          <ac:cxnSpMkLst>
            <pc:docMk/>
            <pc:sldMk cId="560174535" sldId="2960"/>
            <ac:cxnSpMk id="1044" creationId="{F7D70A50-C61E-4B23-9C54-6DC05CDA927C}"/>
          </ac:cxnSpMkLst>
        </pc:cxnChg>
        <pc:cxnChg chg="del mod topLvl">
          <ac:chgData name="박남규" userId="4a308427-2e3c-41cc-9272-d0a106e2e46b" providerId="ADAL" clId="{E6682CC0-9BE9-44C5-95CE-838A5C8501A4}" dt="2021-08-10T02:06:31.210" v="2768" actId="478"/>
          <ac:cxnSpMkLst>
            <pc:docMk/>
            <pc:sldMk cId="560174535" sldId="2960"/>
            <ac:cxnSpMk id="1049" creationId="{1975072A-7BA3-4CF8-B999-71113876DF36}"/>
          </ac:cxnSpMkLst>
        </pc:cxnChg>
        <pc:cxnChg chg="del mod topLvl">
          <ac:chgData name="박남규" userId="4a308427-2e3c-41cc-9272-d0a106e2e46b" providerId="ADAL" clId="{E6682CC0-9BE9-44C5-95CE-838A5C8501A4}" dt="2021-08-10T02:06:32.235" v="2769" actId="478"/>
          <ac:cxnSpMkLst>
            <pc:docMk/>
            <pc:sldMk cId="560174535" sldId="2960"/>
            <ac:cxnSpMk id="1055" creationId="{AF8B662B-DBF7-46F1-A7E2-09A9494D5AF4}"/>
          </ac:cxnSpMkLst>
        </pc:cxnChg>
      </pc:sldChg>
      <pc:sldChg chg="addSp modSp add mod">
        <pc:chgData name="박남규" userId="4a308427-2e3c-41cc-9272-d0a106e2e46b" providerId="ADAL" clId="{E6682CC0-9BE9-44C5-95CE-838A5C8501A4}" dt="2021-08-20T08:57:20.961" v="4378"/>
        <pc:sldMkLst>
          <pc:docMk/>
          <pc:sldMk cId="497665391" sldId="2961"/>
        </pc:sldMkLst>
        <pc:spChg chg="add mod">
          <ac:chgData name="박남규" userId="4a308427-2e3c-41cc-9272-d0a106e2e46b" providerId="ADAL" clId="{E6682CC0-9BE9-44C5-95CE-838A5C8501A4}" dt="2021-08-18T09:50:52.632" v="4368" actId="571"/>
          <ac:spMkLst>
            <pc:docMk/>
            <pc:sldMk cId="497665391" sldId="2961"/>
            <ac:spMk id="4" creationId="{C2764145-2876-4CA2-BD62-FA6F34C160C9}"/>
          </ac:spMkLst>
        </pc:spChg>
        <pc:spChg chg="mod">
          <ac:chgData name="박남규" userId="4a308427-2e3c-41cc-9272-d0a106e2e46b" providerId="ADAL" clId="{E6682CC0-9BE9-44C5-95CE-838A5C8501A4}" dt="2021-08-20T08:57:20.961" v="4378"/>
          <ac:spMkLst>
            <pc:docMk/>
            <pc:sldMk cId="497665391" sldId="2961"/>
            <ac:spMk id="13" creationId="{D6AECC1C-8A0B-4552-9AAF-862E6EA97897}"/>
          </ac:spMkLst>
        </pc:spChg>
        <pc:spChg chg="mod">
          <ac:chgData name="박남규" userId="4a308427-2e3c-41cc-9272-d0a106e2e46b" providerId="ADAL" clId="{E6682CC0-9BE9-44C5-95CE-838A5C8501A4}" dt="2021-08-12T08:47:52.581" v="3984" actId="1076"/>
          <ac:spMkLst>
            <pc:docMk/>
            <pc:sldMk cId="497665391" sldId="2961"/>
            <ac:spMk id="116" creationId="{D81A5433-0327-476D-B767-ED846672A579}"/>
          </ac:spMkLst>
        </pc:spChg>
      </pc:sldChg>
      <pc:sldChg chg="modSp add mod">
        <pc:chgData name="박남규" userId="4a308427-2e3c-41cc-9272-d0a106e2e46b" providerId="ADAL" clId="{E6682CC0-9BE9-44C5-95CE-838A5C8501A4}" dt="2021-08-20T08:56:51.138" v="4376" actId="208"/>
        <pc:sldMkLst>
          <pc:docMk/>
          <pc:sldMk cId="743967088" sldId="2962"/>
        </pc:sldMkLst>
        <pc:spChg chg="mod">
          <ac:chgData name="박남규" userId="4a308427-2e3c-41cc-9272-d0a106e2e46b" providerId="ADAL" clId="{E6682CC0-9BE9-44C5-95CE-838A5C8501A4}" dt="2021-08-17T06:27:08.594" v="4347" actId="208"/>
          <ac:spMkLst>
            <pc:docMk/>
            <pc:sldMk cId="743967088" sldId="2962"/>
            <ac:spMk id="48" creationId="{9D170BA5-AEE8-4F26-8271-ACBE241605B4}"/>
          </ac:spMkLst>
        </pc:spChg>
        <pc:spChg chg="mod">
          <ac:chgData name="박남규" userId="4a308427-2e3c-41cc-9272-d0a106e2e46b" providerId="ADAL" clId="{E6682CC0-9BE9-44C5-95CE-838A5C8501A4}" dt="2021-08-17T06:27:08.594" v="4347" actId="208"/>
          <ac:spMkLst>
            <pc:docMk/>
            <pc:sldMk cId="743967088" sldId="2962"/>
            <ac:spMk id="52" creationId="{E9C8D896-11D3-47E6-8E8C-69635528A4CD}"/>
          </ac:spMkLst>
        </pc:spChg>
        <pc:spChg chg="mod">
          <ac:chgData name="박남규" userId="4a308427-2e3c-41cc-9272-d0a106e2e46b" providerId="ADAL" clId="{E6682CC0-9BE9-44C5-95CE-838A5C8501A4}" dt="2021-08-17T06:27:08.594" v="4347" actId="208"/>
          <ac:spMkLst>
            <pc:docMk/>
            <pc:sldMk cId="743967088" sldId="2962"/>
            <ac:spMk id="53" creationId="{A4420624-773C-4285-A870-CF9D425B8F36}"/>
          </ac:spMkLst>
        </pc:spChg>
        <pc:spChg chg="mod">
          <ac:chgData name="박남규" userId="4a308427-2e3c-41cc-9272-d0a106e2e46b" providerId="ADAL" clId="{E6682CC0-9BE9-44C5-95CE-838A5C8501A4}" dt="2021-08-20T08:00:53.377" v="4370" actId="208"/>
          <ac:spMkLst>
            <pc:docMk/>
            <pc:sldMk cId="743967088" sldId="2962"/>
            <ac:spMk id="54" creationId="{62580E86-ECA7-4F8B-A4FA-9081D5EBB69A}"/>
          </ac:spMkLst>
        </pc:spChg>
        <pc:spChg chg="mod">
          <ac:chgData name="박남규" userId="4a308427-2e3c-41cc-9272-d0a106e2e46b" providerId="ADAL" clId="{E6682CC0-9BE9-44C5-95CE-838A5C8501A4}" dt="2021-08-20T08:00:53.377" v="4370" actId="208"/>
          <ac:spMkLst>
            <pc:docMk/>
            <pc:sldMk cId="743967088" sldId="2962"/>
            <ac:spMk id="55" creationId="{3448EA50-CAB7-458C-AE09-B2B8D929E6A8}"/>
          </ac:spMkLst>
        </pc:spChg>
        <pc:spChg chg="mod">
          <ac:chgData name="박남규" userId="4a308427-2e3c-41cc-9272-d0a106e2e46b" providerId="ADAL" clId="{E6682CC0-9BE9-44C5-95CE-838A5C8501A4}" dt="2021-08-20T08:56:51.138" v="4376" actId="208"/>
          <ac:spMkLst>
            <pc:docMk/>
            <pc:sldMk cId="743967088" sldId="2962"/>
            <ac:spMk id="80" creationId="{8FDD5120-906C-4F90-ADA6-A0FF081C7A73}"/>
          </ac:spMkLst>
        </pc:spChg>
        <pc:spChg chg="mod">
          <ac:chgData name="박남규" userId="4a308427-2e3c-41cc-9272-d0a106e2e46b" providerId="ADAL" clId="{E6682CC0-9BE9-44C5-95CE-838A5C8501A4}" dt="2021-08-17T06:24:57.571" v="4334" actId="13822"/>
          <ac:spMkLst>
            <pc:docMk/>
            <pc:sldMk cId="743967088" sldId="2962"/>
            <ac:spMk id="110" creationId="{B9158C04-F53C-4D49-A913-4C1C0BDAE4E2}"/>
          </ac:spMkLst>
        </pc:spChg>
        <pc:spChg chg="mod">
          <ac:chgData name="박남규" userId="4a308427-2e3c-41cc-9272-d0a106e2e46b" providerId="ADAL" clId="{E6682CC0-9BE9-44C5-95CE-838A5C8501A4}" dt="2021-08-20T08:01:01.458" v="4371" actId="13822"/>
          <ac:spMkLst>
            <pc:docMk/>
            <pc:sldMk cId="743967088" sldId="2962"/>
            <ac:spMk id="112" creationId="{34578AA8-722B-47E2-8A85-75D78B8927A0}"/>
          </ac:spMkLst>
        </pc:spChg>
        <pc:spChg chg="mod">
          <ac:chgData name="박남규" userId="4a308427-2e3c-41cc-9272-d0a106e2e46b" providerId="ADAL" clId="{E6682CC0-9BE9-44C5-95CE-838A5C8501A4}" dt="2021-08-20T08:56:46.660" v="4375" actId="13822"/>
          <ac:spMkLst>
            <pc:docMk/>
            <pc:sldMk cId="743967088" sldId="2962"/>
            <ac:spMk id="119" creationId="{4277BAD5-7425-414D-80F1-EBE7CF578774}"/>
          </ac:spMkLst>
        </pc:spChg>
        <pc:spChg chg="mod">
          <ac:chgData name="박남규" userId="4a308427-2e3c-41cc-9272-d0a106e2e46b" providerId="ADAL" clId="{E6682CC0-9BE9-44C5-95CE-838A5C8501A4}" dt="2021-08-12T08:45:41.512" v="3983"/>
          <ac:spMkLst>
            <pc:docMk/>
            <pc:sldMk cId="743967088" sldId="2962"/>
            <ac:spMk id="128" creationId="{19480B28-D46A-42E4-BF50-882AC7CB1854}"/>
          </ac:spMkLst>
        </pc:spChg>
        <pc:spChg chg="mod">
          <ac:chgData name="박남규" userId="4a308427-2e3c-41cc-9272-d0a106e2e46b" providerId="ADAL" clId="{E6682CC0-9BE9-44C5-95CE-838A5C8501A4}" dt="2021-08-20T08:00:53.377" v="4370" actId="208"/>
          <ac:spMkLst>
            <pc:docMk/>
            <pc:sldMk cId="743967088" sldId="2962"/>
            <ac:spMk id="145" creationId="{E020771F-3E22-4BB3-8786-EF203E2E4DFE}"/>
          </ac:spMkLst>
        </pc:spChg>
        <pc:cxnChg chg="mod">
          <ac:chgData name="박남규" userId="4a308427-2e3c-41cc-9272-d0a106e2e46b" providerId="ADAL" clId="{E6682CC0-9BE9-44C5-95CE-838A5C8501A4}" dt="2021-08-17T06:27:08.594" v="4347" actId="208"/>
          <ac:cxnSpMkLst>
            <pc:docMk/>
            <pc:sldMk cId="743967088" sldId="2962"/>
            <ac:cxnSpMk id="60" creationId="{20AB3431-E00A-4C50-8DBD-956F0210A937}"/>
          </ac:cxnSpMkLst>
        </pc:cxnChg>
        <pc:cxnChg chg="mod">
          <ac:chgData name="박남규" userId="4a308427-2e3c-41cc-9272-d0a106e2e46b" providerId="ADAL" clId="{E6682CC0-9BE9-44C5-95CE-838A5C8501A4}" dt="2021-08-17T06:27:08.594" v="4347" actId="208"/>
          <ac:cxnSpMkLst>
            <pc:docMk/>
            <pc:sldMk cId="743967088" sldId="2962"/>
            <ac:cxnSpMk id="63" creationId="{0494C2AA-3B2A-4360-BEA9-A1A0FAFFEF1D}"/>
          </ac:cxnSpMkLst>
        </pc:cxnChg>
        <pc:cxnChg chg="mod">
          <ac:chgData name="박남규" userId="4a308427-2e3c-41cc-9272-d0a106e2e46b" providerId="ADAL" clId="{E6682CC0-9BE9-44C5-95CE-838A5C8501A4}" dt="2021-08-17T06:27:08.594" v="4347" actId="208"/>
          <ac:cxnSpMkLst>
            <pc:docMk/>
            <pc:sldMk cId="743967088" sldId="2962"/>
            <ac:cxnSpMk id="64" creationId="{A7BE5B24-78BE-499D-B4F6-77BD24AFF50B}"/>
          </ac:cxnSpMkLst>
        </pc:cxnChg>
        <pc:cxnChg chg="mod">
          <ac:chgData name="박남규" userId="4a308427-2e3c-41cc-9272-d0a106e2e46b" providerId="ADAL" clId="{E6682CC0-9BE9-44C5-95CE-838A5C8501A4}" dt="2021-08-20T08:00:53.377" v="4370" actId="208"/>
          <ac:cxnSpMkLst>
            <pc:docMk/>
            <pc:sldMk cId="743967088" sldId="2962"/>
            <ac:cxnSpMk id="65" creationId="{276922E3-2C6D-4F50-A20C-0C1C0969FA2F}"/>
          </ac:cxnSpMkLst>
        </pc:cxnChg>
        <pc:cxnChg chg="mod">
          <ac:chgData name="박남규" userId="4a308427-2e3c-41cc-9272-d0a106e2e46b" providerId="ADAL" clId="{E6682CC0-9BE9-44C5-95CE-838A5C8501A4}" dt="2021-08-20T08:00:53.377" v="4370" actId="208"/>
          <ac:cxnSpMkLst>
            <pc:docMk/>
            <pc:sldMk cId="743967088" sldId="2962"/>
            <ac:cxnSpMk id="84" creationId="{39D22D75-DF87-4680-8FAD-5F3CF3FBF75A}"/>
          </ac:cxnSpMkLst>
        </pc:cxnChg>
        <pc:cxnChg chg="mod">
          <ac:chgData name="박남규" userId="4a308427-2e3c-41cc-9272-d0a106e2e46b" providerId="ADAL" clId="{E6682CC0-9BE9-44C5-95CE-838A5C8501A4}" dt="2021-08-17T06:24:49.815" v="4333" actId="208"/>
          <ac:cxnSpMkLst>
            <pc:docMk/>
            <pc:sldMk cId="743967088" sldId="2962"/>
            <ac:cxnSpMk id="115" creationId="{9274E43C-8D20-44FA-8E6A-A2909E5C1281}"/>
          </ac:cxnSpMkLst>
        </pc:cxnChg>
        <pc:cxnChg chg="mod">
          <ac:chgData name="박남규" userId="4a308427-2e3c-41cc-9272-d0a106e2e46b" providerId="ADAL" clId="{E6682CC0-9BE9-44C5-95CE-838A5C8501A4}" dt="2021-08-20T08:00:42.573" v="4369" actId="208"/>
          <ac:cxnSpMkLst>
            <pc:docMk/>
            <pc:sldMk cId="743967088" sldId="2962"/>
            <ac:cxnSpMk id="118" creationId="{0FF2EEDF-4AA0-4B5A-BEE7-92BF723D6CEE}"/>
          </ac:cxnSpMkLst>
        </pc:cxnChg>
        <pc:cxnChg chg="mod">
          <ac:chgData name="박남규" userId="4a308427-2e3c-41cc-9272-d0a106e2e46b" providerId="ADAL" clId="{E6682CC0-9BE9-44C5-95CE-838A5C8501A4}" dt="2021-08-20T08:00:53.377" v="4370" actId="208"/>
          <ac:cxnSpMkLst>
            <pc:docMk/>
            <pc:sldMk cId="743967088" sldId="2962"/>
            <ac:cxnSpMk id="154" creationId="{59A79A1E-CB09-40AE-B990-85BC1CBAF7E4}"/>
          </ac:cxnSpMkLst>
        </pc:cxnChg>
      </pc:sldChg>
      <pc:sldChg chg="modSp add del mod">
        <pc:chgData name="박남규" userId="4a308427-2e3c-41cc-9272-d0a106e2e46b" providerId="ADAL" clId="{E6682CC0-9BE9-44C5-95CE-838A5C8501A4}" dt="2021-08-20T09:01:04.923" v="4417" actId="47"/>
        <pc:sldMkLst>
          <pc:docMk/>
          <pc:sldMk cId="391517617" sldId="2963"/>
        </pc:sldMkLst>
        <pc:spChg chg="mod">
          <ac:chgData name="박남규" userId="4a308427-2e3c-41cc-9272-d0a106e2e46b" providerId="ADAL" clId="{E6682CC0-9BE9-44C5-95CE-838A5C8501A4}" dt="2021-08-17T06:27:12.890" v="4348" actId="17032"/>
          <ac:spMkLst>
            <pc:docMk/>
            <pc:sldMk cId="391517617" sldId="2963"/>
            <ac:spMk id="119" creationId="{09DAB445-9936-44E9-9F7C-4C0E7D85FA59}"/>
          </ac:spMkLst>
        </pc:spChg>
        <pc:spChg chg="mod">
          <ac:chgData name="박남규" userId="4a308427-2e3c-41cc-9272-d0a106e2e46b" providerId="ADAL" clId="{E6682CC0-9BE9-44C5-95CE-838A5C8501A4}" dt="2021-08-17T06:27:15.395" v="4350" actId="208"/>
          <ac:spMkLst>
            <pc:docMk/>
            <pc:sldMk cId="391517617" sldId="2963"/>
            <ac:spMk id="121" creationId="{FF8224A8-2601-48BA-9B1E-241E070BD354}"/>
          </ac:spMkLst>
        </pc:spChg>
        <pc:spChg chg="mod">
          <ac:chgData name="박남규" userId="4a308427-2e3c-41cc-9272-d0a106e2e46b" providerId="ADAL" clId="{E6682CC0-9BE9-44C5-95CE-838A5C8501A4}" dt="2021-08-17T06:27:14.743" v="4349" actId="208"/>
          <ac:spMkLst>
            <pc:docMk/>
            <pc:sldMk cId="391517617" sldId="2963"/>
            <ac:spMk id="131" creationId="{EAD7EB78-1A5E-4AF4-BBF6-67F4CA6BF763}"/>
          </ac:spMkLst>
        </pc:spChg>
        <pc:spChg chg="mod">
          <ac:chgData name="박남규" userId="4a308427-2e3c-41cc-9272-d0a106e2e46b" providerId="ADAL" clId="{E6682CC0-9BE9-44C5-95CE-838A5C8501A4}" dt="2021-08-17T06:27:15.919" v="4351" actId="208"/>
          <ac:spMkLst>
            <pc:docMk/>
            <pc:sldMk cId="391517617" sldId="2963"/>
            <ac:spMk id="134" creationId="{EAAAA9B9-EF93-46F4-8E6A-E679CD985D8C}"/>
          </ac:spMkLst>
        </pc:spChg>
        <pc:spChg chg="mod">
          <ac:chgData name="박남규" userId="4a308427-2e3c-41cc-9272-d0a106e2e46b" providerId="ADAL" clId="{E6682CC0-9BE9-44C5-95CE-838A5C8501A4}" dt="2021-08-20T08:01:54.713" v="4373" actId="17032"/>
          <ac:spMkLst>
            <pc:docMk/>
            <pc:sldMk cId="391517617" sldId="2963"/>
            <ac:spMk id="191" creationId="{B2D8BB1C-642C-4012-974B-6A4FFFDE3D31}"/>
          </ac:spMkLst>
        </pc:spChg>
        <pc:spChg chg="mod">
          <ac:chgData name="박남규" userId="4a308427-2e3c-41cc-9272-d0a106e2e46b" providerId="ADAL" clId="{E6682CC0-9BE9-44C5-95CE-838A5C8501A4}" dt="2021-08-17T06:27:12.890" v="4348" actId="17032"/>
          <ac:spMkLst>
            <pc:docMk/>
            <pc:sldMk cId="391517617" sldId="2963"/>
            <ac:spMk id="192" creationId="{60CCA0FA-8FE7-4662-A6D0-F0B69025EF72}"/>
          </ac:spMkLst>
        </pc:spChg>
        <pc:spChg chg="mod">
          <ac:chgData name="박남규" userId="4a308427-2e3c-41cc-9272-d0a106e2e46b" providerId="ADAL" clId="{E6682CC0-9BE9-44C5-95CE-838A5C8501A4}" dt="2021-08-17T06:27:16.393" v="4352" actId="208"/>
          <ac:spMkLst>
            <pc:docMk/>
            <pc:sldMk cId="391517617" sldId="2963"/>
            <ac:spMk id="221" creationId="{84BB24FF-E6A2-4853-A81B-AC39381477A1}"/>
          </ac:spMkLst>
        </pc:spChg>
      </pc:sldChg>
      <pc:sldChg chg="add del">
        <pc:chgData name="박남규" userId="4a308427-2e3c-41cc-9272-d0a106e2e46b" providerId="ADAL" clId="{E6682CC0-9BE9-44C5-95CE-838A5C8501A4}" dt="2021-08-17T04:22:08.226" v="4056" actId="47"/>
        <pc:sldMkLst>
          <pc:docMk/>
          <pc:sldMk cId="245320316" sldId="2964"/>
        </pc:sldMkLst>
      </pc:sldChg>
      <pc:sldChg chg="addSp delSp modSp add del mod ord">
        <pc:chgData name="박남규" userId="4a308427-2e3c-41cc-9272-d0a106e2e46b" providerId="ADAL" clId="{E6682CC0-9BE9-44C5-95CE-838A5C8501A4}" dt="2021-08-20T09:01:04.923" v="4417" actId="47"/>
        <pc:sldMkLst>
          <pc:docMk/>
          <pc:sldMk cId="2594367879" sldId="2965"/>
        </pc:sldMkLst>
        <pc:spChg chg="add mod">
          <ac:chgData name="박남규" userId="4a308427-2e3c-41cc-9272-d0a106e2e46b" providerId="ADAL" clId="{E6682CC0-9BE9-44C5-95CE-838A5C8501A4}" dt="2021-08-17T04:29:24.974" v="4324" actId="207"/>
          <ac:spMkLst>
            <pc:docMk/>
            <pc:sldMk cId="2594367879" sldId="2965"/>
            <ac:spMk id="5" creationId="{5AE3AFE4-96D3-4973-822D-736CF64413CD}"/>
          </ac:spMkLst>
        </pc:spChg>
        <pc:spChg chg="add mod ord">
          <ac:chgData name="박남규" userId="4a308427-2e3c-41cc-9272-d0a106e2e46b" providerId="ADAL" clId="{E6682CC0-9BE9-44C5-95CE-838A5C8501A4}" dt="2021-08-17T04:30:03.221" v="4331" actId="164"/>
          <ac:spMkLst>
            <pc:docMk/>
            <pc:sldMk cId="2594367879" sldId="2965"/>
            <ac:spMk id="12" creationId="{46C1DCB2-6391-45E0-B30B-4260BEAFB278}"/>
          </ac:spMkLst>
        </pc:spChg>
        <pc:spChg chg="mod">
          <ac:chgData name="박남규" userId="4a308427-2e3c-41cc-9272-d0a106e2e46b" providerId="ADAL" clId="{E6682CC0-9BE9-44C5-95CE-838A5C8501A4}" dt="2021-08-17T04:16:28.227" v="3986" actId="164"/>
          <ac:spMkLst>
            <pc:docMk/>
            <pc:sldMk cId="2594367879" sldId="2965"/>
            <ac:spMk id="29" creationId="{E2FBAB3D-1E25-4D8A-BEFF-5C7B927A68BB}"/>
          </ac:spMkLst>
        </pc:spChg>
        <pc:spChg chg="add del mod">
          <ac:chgData name="박남규" userId="4a308427-2e3c-41cc-9272-d0a106e2e46b" providerId="ADAL" clId="{E6682CC0-9BE9-44C5-95CE-838A5C8501A4}" dt="2021-08-17T04:18:31.760" v="4006" actId="22"/>
          <ac:spMkLst>
            <pc:docMk/>
            <pc:sldMk cId="2594367879" sldId="2965"/>
            <ac:spMk id="70" creationId="{2790D0C6-8147-4E60-9B36-2DDD1D444772}"/>
          </ac:spMkLst>
        </pc:spChg>
        <pc:spChg chg="add mod">
          <ac:chgData name="박남규" userId="4a308427-2e3c-41cc-9272-d0a106e2e46b" providerId="ADAL" clId="{E6682CC0-9BE9-44C5-95CE-838A5C8501A4}" dt="2021-08-17T04:21:31.383" v="4053" actId="1076"/>
          <ac:spMkLst>
            <pc:docMk/>
            <pc:sldMk cId="2594367879" sldId="2965"/>
            <ac:spMk id="72" creationId="{BEC22559-1423-40A3-8AB0-370E4040206E}"/>
          </ac:spMkLst>
        </pc:spChg>
        <pc:spChg chg="add mod topLvl">
          <ac:chgData name="박남규" userId="4a308427-2e3c-41cc-9272-d0a106e2e46b" providerId="ADAL" clId="{E6682CC0-9BE9-44C5-95CE-838A5C8501A4}" dt="2021-08-17T04:29:24.974" v="4324" actId="207"/>
          <ac:spMkLst>
            <pc:docMk/>
            <pc:sldMk cId="2594367879" sldId="2965"/>
            <ac:spMk id="74" creationId="{4BBA214C-9AAF-4384-A0DF-3A397F21B9FF}"/>
          </ac:spMkLst>
        </pc:spChg>
        <pc:spChg chg="add del mod">
          <ac:chgData name="박남규" userId="4a308427-2e3c-41cc-9272-d0a106e2e46b" providerId="ADAL" clId="{E6682CC0-9BE9-44C5-95CE-838A5C8501A4}" dt="2021-08-17T04:26:38.436" v="4247" actId="478"/>
          <ac:spMkLst>
            <pc:docMk/>
            <pc:sldMk cId="2594367879" sldId="2965"/>
            <ac:spMk id="75" creationId="{E3EE9DA2-3E96-4181-8773-85799ACD4DD9}"/>
          </ac:spMkLst>
        </pc:spChg>
        <pc:spChg chg="add mod topLvl">
          <ac:chgData name="박남규" userId="4a308427-2e3c-41cc-9272-d0a106e2e46b" providerId="ADAL" clId="{E6682CC0-9BE9-44C5-95CE-838A5C8501A4}" dt="2021-08-17T04:29:24.974" v="4324" actId="207"/>
          <ac:spMkLst>
            <pc:docMk/>
            <pc:sldMk cId="2594367879" sldId="2965"/>
            <ac:spMk id="77" creationId="{120E3A06-8027-454E-9C78-2F5B480F2DBD}"/>
          </ac:spMkLst>
        </pc:spChg>
        <pc:spChg chg="mod">
          <ac:chgData name="박남규" userId="4a308427-2e3c-41cc-9272-d0a106e2e46b" providerId="ADAL" clId="{E6682CC0-9BE9-44C5-95CE-838A5C8501A4}" dt="2021-08-17T04:16:28.227" v="3986" actId="164"/>
          <ac:spMkLst>
            <pc:docMk/>
            <pc:sldMk cId="2594367879" sldId="2965"/>
            <ac:spMk id="80" creationId="{C3FA7ABA-B8A5-4CD1-AD41-7C28A1353EEA}"/>
          </ac:spMkLst>
        </pc:spChg>
        <pc:spChg chg="mod topLvl">
          <ac:chgData name="박남규" userId="4a308427-2e3c-41cc-9272-d0a106e2e46b" providerId="ADAL" clId="{E6682CC0-9BE9-44C5-95CE-838A5C8501A4}" dt="2021-08-17T04:29:24.974" v="4324" actId="207"/>
          <ac:spMkLst>
            <pc:docMk/>
            <pc:sldMk cId="2594367879" sldId="2965"/>
            <ac:spMk id="82" creationId="{A4B2E5DD-762F-49E9-A9CB-E8249259C6E2}"/>
          </ac:spMkLst>
        </pc:spChg>
        <pc:spChg chg="mod topLvl">
          <ac:chgData name="박남규" userId="4a308427-2e3c-41cc-9272-d0a106e2e46b" providerId="ADAL" clId="{E6682CC0-9BE9-44C5-95CE-838A5C8501A4}" dt="2021-08-17T04:29:24.974" v="4324" actId="207"/>
          <ac:spMkLst>
            <pc:docMk/>
            <pc:sldMk cId="2594367879" sldId="2965"/>
            <ac:spMk id="83" creationId="{7B9CF486-1E0A-4FBD-BD28-7A0447EC5052}"/>
          </ac:spMkLst>
        </pc:spChg>
        <pc:spChg chg="mod">
          <ac:chgData name="박남규" userId="4a308427-2e3c-41cc-9272-d0a106e2e46b" providerId="ADAL" clId="{E6682CC0-9BE9-44C5-95CE-838A5C8501A4}" dt="2021-08-17T04:19:00.407" v="4026" actId="21"/>
          <ac:spMkLst>
            <pc:docMk/>
            <pc:sldMk cId="2594367879" sldId="2965"/>
            <ac:spMk id="84" creationId="{A743699C-8850-43F9-80CB-B368D2BA47FB}"/>
          </ac:spMkLst>
        </pc:spChg>
        <pc:spChg chg="mod">
          <ac:chgData name="박남규" userId="4a308427-2e3c-41cc-9272-d0a106e2e46b" providerId="ADAL" clId="{E6682CC0-9BE9-44C5-95CE-838A5C8501A4}" dt="2021-08-17T04:18:54.574" v="4021" actId="120"/>
          <ac:spMkLst>
            <pc:docMk/>
            <pc:sldMk cId="2594367879" sldId="2965"/>
            <ac:spMk id="93" creationId="{671B602E-1261-4275-897B-CC0CAA00EB1F}"/>
          </ac:spMkLst>
        </pc:spChg>
        <pc:spChg chg="mod">
          <ac:chgData name="박남규" userId="4a308427-2e3c-41cc-9272-d0a106e2e46b" providerId="ADAL" clId="{E6682CC0-9BE9-44C5-95CE-838A5C8501A4}" dt="2021-08-17T04:16:28.227" v="3986" actId="164"/>
          <ac:spMkLst>
            <pc:docMk/>
            <pc:sldMk cId="2594367879" sldId="2965"/>
            <ac:spMk id="95" creationId="{1F2B6C85-C199-4D10-9202-795064E374C3}"/>
          </ac:spMkLst>
        </pc:spChg>
        <pc:spChg chg="mod">
          <ac:chgData name="박남규" userId="4a308427-2e3c-41cc-9272-d0a106e2e46b" providerId="ADAL" clId="{E6682CC0-9BE9-44C5-95CE-838A5C8501A4}" dt="2021-08-17T04:21:47.413" v="4055" actId="120"/>
          <ac:spMkLst>
            <pc:docMk/>
            <pc:sldMk cId="2594367879" sldId="2965"/>
            <ac:spMk id="103" creationId="{8E65D412-4E86-4477-BC45-4CF16F79FBDA}"/>
          </ac:spMkLst>
        </pc:spChg>
        <pc:spChg chg="mod">
          <ac:chgData name="박남규" userId="4a308427-2e3c-41cc-9272-d0a106e2e46b" providerId="ADAL" clId="{E6682CC0-9BE9-44C5-95CE-838A5C8501A4}" dt="2021-08-17T04:18:55.678" v="4023" actId="120"/>
          <ac:spMkLst>
            <pc:docMk/>
            <pc:sldMk cId="2594367879" sldId="2965"/>
            <ac:spMk id="122" creationId="{74179B7A-36DD-4D6D-84FF-9439A3B8CDDB}"/>
          </ac:spMkLst>
        </pc:spChg>
        <pc:spChg chg="mod">
          <ac:chgData name="박남규" userId="4a308427-2e3c-41cc-9272-d0a106e2e46b" providerId="ADAL" clId="{E6682CC0-9BE9-44C5-95CE-838A5C8501A4}" dt="2021-08-17T04:20:43.281" v="4046" actId="120"/>
          <ac:spMkLst>
            <pc:docMk/>
            <pc:sldMk cId="2594367879" sldId="2965"/>
            <ac:spMk id="125" creationId="{E339BD5E-5D2C-4D92-965C-493142373E87}"/>
          </ac:spMkLst>
        </pc:spChg>
        <pc:spChg chg="mod">
          <ac:chgData name="박남규" userId="4a308427-2e3c-41cc-9272-d0a106e2e46b" providerId="ADAL" clId="{E6682CC0-9BE9-44C5-95CE-838A5C8501A4}" dt="2021-08-17T04:16:28.227" v="3986" actId="164"/>
          <ac:spMkLst>
            <pc:docMk/>
            <pc:sldMk cId="2594367879" sldId="2965"/>
            <ac:spMk id="133" creationId="{FC2350F5-E4DF-4825-98BA-DE46EDAABD10}"/>
          </ac:spMkLst>
        </pc:spChg>
        <pc:spChg chg="mod">
          <ac:chgData name="박남규" userId="4a308427-2e3c-41cc-9272-d0a106e2e46b" providerId="ADAL" clId="{E6682CC0-9BE9-44C5-95CE-838A5C8501A4}" dt="2021-08-17T04:20:59.708" v="4051" actId="121"/>
          <ac:spMkLst>
            <pc:docMk/>
            <pc:sldMk cId="2594367879" sldId="2965"/>
            <ac:spMk id="136" creationId="{D885C05E-0FA0-46FC-9014-62C3843EA9D1}"/>
          </ac:spMkLst>
        </pc:spChg>
        <pc:spChg chg="mod">
          <ac:chgData name="박남규" userId="4a308427-2e3c-41cc-9272-d0a106e2e46b" providerId="ADAL" clId="{E6682CC0-9BE9-44C5-95CE-838A5C8501A4}" dt="2021-08-17T04:20:39.134" v="4045" actId="121"/>
          <ac:spMkLst>
            <pc:docMk/>
            <pc:sldMk cId="2594367879" sldId="2965"/>
            <ac:spMk id="139" creationId="{5E226247-F244-4609-99E6-056E396A38FB}"/>
          </ac:spMkLst>
        </pc:spChg>
        <pc:spChg chg="mod">
          <ac:chgData name="박남규" userId="4a308427-2e3c-41cc-9272-d0a106e2e46b" providerId="ADAL" clId="{E6682CC0-9BE9-44C5-95CE-838A5C8501A4}" dt="2021-08-17T04:21:43.163" v="4054" actId="121"/>
          <ac:spMkLst>
            <pc:docMk/>
            <pc:sldMk cId="2594367879" sldId="2965"/>
            <ac:spMk id="142" creationId="{36982A1A-A37B-4FC0-B040-EAE04B7E9059}"/>
          </ac:spMkLst>
        </pc:spChg>
        <pc:spChg chg="mod">
          <ac:chgData name="박남규" userId="4a308427-2e3c-41cc-9272-d0a106e2e46b" providerId="ADAL" clId="{E6682CC0-9BE9-44C5-95CE-838A5C8501A4}" dt="2021-08-17T04:16:28.227" v="3986" actId="164"/>
          <ac:spMkLst>
            <pc:docMk/>
            <pc:sldMk cId="2594367879" sldId="2965"/>
            <ac:spMk id="145" creationId="{9915F8C3-B77F-41C4-9A77-30CC44F4438E}"/>
          </ac:spMkLst>
        </pc:spChg>
        <pc:spChg chg="mod">
          <ac:chgData name="박남규" userId="4a308427-2e3c-41cc-9272-d0a106e2e46b" providerId="ADAL" clId="{E6682CC0-9BE9-44C5-95CE-838A5C8501A4}" dt="2021-08-17T04:16:28.227" v="3986" actId="164"/>
          <ac:spMkLst>
            <pc:docMk/>
            <pc:sldMk cId="2594367879" sldId="2965"/>
            <ac:spMk id="146" creationId="{08AF3112-1272-4DB1-9AFC-C0CB085720CB}"/>
          </ac:spMkLst>
        </pc:spChg>
        <pc:spChg chg="mod">
          <ac:chgData name="박남규" userId="4a308427-2e3c-41cc-9272-d0a106e2e46b" providerId="ADAL" clId="{E6682CC0-9BE9-44C5-95CE-838A5C8501A4}" dt="2021-08-17T04:16:28.227" v="3986" actId="164"/>
          <ac:spMkLst>
            <pc:docMk/>
            <pc:sldMk cId="2594367879" sldId="2965"/>
            <ac:spMk id="149" creationId="{39013A40-887A-4709-935B-F159E6040838}"/>
          </ac:spMkLst>
        </pc:spChg>
        <pc:spChg chg="mod">
          <ac:chgData name="박남규" userId="4a308427-2e3c-41cc-9272-d0a106e2e46b" providerId="ADAL" clId="{E6682CC0-9BE9-44C5-95CE-838A5C8501A4}" dt="2021-08-17T04:16:28.227" v="3986" actId="164"/>
          <ac:spMkLst>
            <pc:docMk/>
            <pc:sldMk cId="2594367879" sldId="2965"/>
            <ac:spMk id="150" creationId="{DCC7B59C-88CC-4FFE-95A8-347D67972005}"/>
          </ac:spMkLst>
        </pc:spChg>
        <pc:spChg chg="mod">
          <ac:chgData name="박남규" userId="4a308427-2e3c-41cc-9272-d0a106e2e46b" providerId="ADAL" clId="{E6682CC0-9BE9-44C5-95CE-838A5C8501A4}" dt="2021-08-17T04:16:28.227" v="3986" actId="164"/>
          <ac:spMkLst>
            <pc:docMk/>
            <pc:sldMk cId="2594367879" sldId="2965"/>
            <ac:spMk id="151" creationId="{84E71EDC-DCF6-4FED-89CD-DDAA627752B4}"/>
          </ac:spMkLst>
        </pc:spChg>
        <pc:spChg chg="mod">
          <ac:chgData name="박남규" userId="4a308427-2e3c-41cc-9272-d0a106e2e46b" providerId="ADAL" clId="{E6682CC0-9BE9-44C5-95CE-838A5C8501A4}" dt="2021-08-17T04:18:54.379" v="4020" actId="120"/>
          <ac:spMkLst>
            <pc:docMk/>
            <pc:sldMk cId="2594367879" sldId="2965"/>
            <ac:spMk id="152" creationId="{295DFF18-920A-498D-B3B1-6FA2B89FD55E}"/>
          </ac:spMkLst>
        </pc:spChg>
        <pc:spChg chg="mod">
          <ac:chgData name="박남규" userId="4a308427-2e3c-41cc-9272-d0a106e2e46b" providerId="ADAL" clId="{E6682CC0-9BE9-44C5-95CE-838A5C8501A4}" dt="2021-08-17T04:20:55.321" v="4050" actId="120"/>
          <ac:spMkLst>
            <pc:docMk/>
            <pc:sldMk cId="2594367879" sldId="2965"/>
            <ac:spMk id="157" creationId="{C59F2D34-412C-4036-A9E6-EFE88453C9D6}"/>
          </ac:spMkLst>
        </pc:spChg>
        <pc:spChg chg="mod">
          <ac:chgData name="박남규" userId="4a308427-2e3c-41cc-9272-d0a106e2e46b" providerId="ADAL" clId="{E6682CC0-9BE9-44C5-95CE-838A5C8501A4}" dt="2021-08-17T04:20:48.657" v="4047" actId="121"/>
          <ac:spMkLst>
            <pc:docMk/>
            <pc:sldMk cId="2594367879" sldId="2965"/>
            <ac:spMk id="175" creationId="{CBD7A5C2-525F-46DB-BE01-381FED4634D5}"/>
          </ac:spMkLst>
        </pc:spChg>
        <pc:spChg chg="mod">
          <ac:chgData name="박남규" userId="4a308427-2e3c-41cc-9272-d0a106e2e46b" providerId="ADAL" clId="{E6682CC0-9BE9-44C5-95CE-838A5C8501A4}" dt="2021-08-17T04:18:54.379" v="4020" actId="120"/>
          <ac:spMkLst>
            <pc:docMk/>
            <pc:sldMk cId="2594367879" sldId="2965"/>
            <ac:spMk id="176" creationId="{282BEF35-42D9-4B44-99B8-5304F04A41DA}"/>
          </ac:spMkLst>
        </pc:spChg>
        <pc:spChg chg="mod">
          <ac:chgData name="박남규" userId="4a308427-2e3c-41cc-9272-d0a106e2e46b" providerId="ADAL" clId="{E6682CC0-9BE9-44C5-95CE-838A5C8501A4}" dt="2021-08-17T04:18:54.141" v="4019" actId="120"/>
          <ac:spMkLst>
            <pc:docMk/>
            <pc:sldMk cId="2594367879" sldId="2965"/>
            <ac:spMk id="197" creationId="{63C566FF-6188-4175-BC69-EE5C2E855B77}"/>
          </ac:spMkLst>
        </pc:spChg>
        <pc:grpChg chg="add mod">
          <ac:chgData name="박남규" userId="4a308427-2e3c-41cc-9272-d0a106e2e46b" providerId="ADAL" clId="{E6682CC0-9BE9-44C5-95CE-838A5C8501A4}" dt="2021-08-17T04:20:14.540" v="4043" actId="1076"/>
          <ac:grpSpMkLst>
            <pc:docMk/>
            <pc:sldMk cId="2594367879" sldId="2965"/>
            <ac:grpSpMk id="2" creationId="{F53A6C10-54C7-4257-B869-E82F19872FB4}"/>
          </ac:grpSpMkLst>
        </pc:grpChg>
        <pc:grpChg chg="add del mod">
          <ac:chgData name="박남규" userId="4a308427-2e3c-41cc-9272-d0a106e2e46b" providerId="ADAL" clId="{E6682CC0-9BE9-44C5-95CE-838A5C8501A4}" dt="2021-08-17T04:27:49.718" v="4309" actId="165"/>
          <ac:grpSpMkLst>
            <pc:docMk/>
            <pc:sldMk cId="2594367879" sldId="2965"/>
            <ac:grpSpMk id="8" creationId="{7E06E4AB-7F1B-4D3D-BAC5-170186ACC5B1}"/>
          </ac:grpSpMkLst>
        </pc:grpChg>
        <pc:grpChg chg="add mod">
          <ac:chgData name="박남규" userId="4a308427-2e3c-41cc-9272-d0a106e2e46b" providerId="ADAL" clId="{E6682CC0-9BE9-44C5-95CE-838A5C8501A4}" dt="2021-08-17T04:28:23.179" v="4315" actId="164"/>
          <ac:grpSpMkLst>
            <pc:docMk/>
            <pc:sldMk cId="2594367879" sldId="2965"/>
            <ac:grpSpMk id="9" creationId="{FFA34416-1FAA-41E7-BCDF-47316FEF01AC}"/>
          </ac:grpSpMkLst>
        </pc:grpChg>
        <pc:grpChg chg="add mod">
          <ac:chgData name="박남규" userId="4a308427-2e3c-41cc-9272-d0a106e2e46b" providerId="ADAL" clId="{E6682CC0-9BE9-44C5-95CE-838A5C8501A4}" dt="2021-08-17T04:28:23.179" v="4315" actId="164"/>
          <ac:grpSpMkLst>
            <pc:docMk/>
            <pc:sldMk cId="2594367879" sldId="2965"/>
            <ac:grpSpMk id="10" creationId="{A9CD530F-0B0E-4EFB-87D7-A4AA11C24D2D}"/>
          </ac:grpSpMkLst>
        </pc:grpChg>
        <pc:grpChg chg="add mod">
          <ac:chgData name="박남규" userId="4a308427-2e3c-41cc-9272-d0a106e2e46b" providerId="ADAL" clId="{E6682CC0-9BE9-44C5-95CE-838A5C8501A4}" dt="2021-08-17T04:30:03.221" v="4331" actId="164"/>
          <ac:grpSpMkLst>
            <pc:docMk/>
            <pc:sldMk cId="2594367879" sldId="2965"/>
            <ac:grpSpMk id="11" creationId="{BEA590AF-BE11-4876-BDA0-89F1A56FD03C}"/>
          </ac:grpSpMkLst>
        </pc:grpChg>
        <pc:grpChg chg="add mod">
          <ac:chgData name="박남규" userId="4a308427-2e3c-41cc-9272-d0a106e2e46b" providerId="ADAL" clId="{E6682CC0-9BE9-44C5-95CE-838A5C8501A4}" dt="2021-08-17T04:30:06.275" v="4332" actId="1076"/>
          <ac:grpSpMkLst>
            <pc:docMk/>
            <pc:sldMk cId="2594367879" sldId="2965"/>
            <ac:grpSpMk id="14" creationId="{438B224B-6CD9-436B-85FA-4C015617A219}"/>
          </ac:grpSpMkLst>
        </pc:grpChg>
        <pc:grpChg chg="mod">
          <ac:chgData name="박남규" userId="4a308427-2e3c-41cc-9272-d0a106e2e46b" providerId="ADAL" clId="{E6682CC0-9BE9-44C5-95CE-838A5C8501A4}" dt="2021-08-17T04:16:28.227" v="3986" actId="164"/>
          <ac:grpSpMkLst>
            <pc:docMk/>
            <pc:sldMk cId="2594367879" sldId="2965"/>
            <ac:grpSpMk id="15" creationId="{C43D4A78-7C2D-4471-B6DB-BAF9E993935B}"/>
          </ac:grpSpMkLst>
        </pc:grpChg>
        <pc:grpChg chg="mod">
          <ac:chgData name="박남규" userId="4a308427-2e3c-41cc-9272-d0a106e2e46b" providerId="ADAL" clId="{E6682CC0-9BE9-44C5-95CE-838A5C8501A4}" dt="2021-08-17T04:16:28.227" v="3986" actId="164"/>
          <ac:grpSpMkLst>
            <pc:docMk/>
            <pc:sldMk cId="2594367879" sldId="2965"/>
            <ac:grpSpMk id="17" creationId="{9EAD3D3A-2E52-4179-B53D-4E46B7510492}"/>
          </ac:grpSpMkLst>
        </pc:grpChg>
        <pc:grpChg chg="mod">
          <ac:chgData name="박남규" userId="4a308427-2e3c-41cc-9272-d0a106e2e46b" providerId="ADAL" clId="{E6682CC0-9BE9-44C5-95CE-838A5C8501A4}" dt="2021-08-17T04:16:28.227" v="3986" actId="164"/>
          <ac:grpSpMkLst>
            <pc:docMk/>
            <pc:sldMk cId="2594367879" sldId="2965"/>
            <ac:grpSpMk id="32" creationId="{DC79A05B-2B33-4A8E-A9C9-89786E0F25F3}"/>
          </ac:grpSpMkLst>
        </pc:grpChg>
        <pc:grpChg chg="mod">
          <ac:chgData name="박남규" userId="4a308427-2e3c-41cc-9272-d0a106e2e46b" providerId="ADAL" clId="{E6682CC0-9BE9-44C5-95CE-838A5C8501A4}" dt="2021-08-17T04:16:28.227" v="3986" actId="164"/>
          <ac:grpSpMkLst>
            <pc:docMk/>
            <pc:sldMk cId="2594367879" sldId="2965"/>
            <ac:grpSpMk id="34" creationId="{921B473E-F7B0-40E4-A4CC-B54AFB77AF0A}"/>
          </ac:grpSpMkLst>
        </pc:grpChg>
        <pc:grpChg chg="add del mod">
          <ac:chgData name="박남규" userId="4a308427-2e3c-41cc-9272-d0a106e2e46b" providerId="ADAL" clId="{E6682CC0-9BE9-44C5-95CE-838A5C8501A4}" dt="2021-08-17T04:27:49.718" v="4309" actId="165"/>
          <ac:grpSpMkLst>
            <pc:docMk/>
            <pc:sldMk cId="2594367879" sldId="2965"/>
            <ac:grpSpMk id="79" creationId="{ED62789A-F200-4FCC-9B96-9C6AB3866687}"/>
          </ac:grpSpMkLst>
        </pc:grpChg>
        <pc:grpChg chg="mod">
          <ac:chgData name="박남규" userId="4a308427-2e3c-41cc-9272-d0a106e2e46b" providerId="ADAL" clId="{E6682CC0-9BE9-44C5-95CE-838A5C8501A4}" dt="2021-08-17T04:16:28.227" v="3986" actId="164"/>
          <ac:grpSpMkLst>
            <pc:docMk/>
            <pc:sldMk cId="2594367879" sldId="2965"/>
            <ac:grpSpMk id="99" creationId="{C2D3F512-FE8C-42F9-A128-F73B513F586B}"/>
          </ac:grpSpMkLst>
        </pc:grpChg>
        <pc:grpChg chg="mod">
          <ac:chgData name="박남규" userId="4a308427-2e3c-41cc-9272-d0a106e2e46b" providerId="ADAL" clId="{E6682CC0-9BE9-44C5-95CE-838A5C8501A4}" dt="2021-08-17T04:16:28.227" v="3986" actId="164"/>
          <ac:grpSpMkLst>
            <pc:docMk/>
            <pc:sldMk cId="2594367879" sldId="2965"/>
            <ac:grpSpMk id="120" creationId="{517955E5-D09D-4BCE-A63E-FE03F379A55E}"/>
          </ac:grpSpMkLst>
        </pc:grpChg>
        <pc:grpChg chg="mod">
          <ac:chgData name="박남규" userId="4a308427-2e3c-41cc-9272-d0a106e2e46b" providerId="ADAL" clId="{E6682CC0-9BE9-44C5-95CE-838A5C8501A4}" dt="2021-08-17T04:16:28.227" v="3986" actId="164"/>
          <ac:grpSpMkLst>
            <pc:docMk/>
            <pc:sldMk cId="2594367879" sldId="2965"/>
            <ac:grpSpMk id="123" creationId="{DA00BC08-5C5C-4348-A77B-B3EB5B1F93AB}"/>
          </ac:grpSpMkLst>
        </pc:grpChg>
        <pc:grpChg chg="mod">
          <ac:chgData name="박남규" userId="4a308427-2e3c-41cc-9272-d0a106e2e46b" providerId="ADAL" clId="{E6682CC0-9BE9-44C5-95CE-838A5C8501A4}" dt="2021-08-17T04:16:28.227" v="3986" actId="164"/>
          <ac:grpSpMkLst>
            <pc:docMk/>
            <pc:sldMk cId="2594367879" sldId="2965"/>
            <ac:grpSpMk id="132" creationId="{C79CEC5D-3BFD-434F-A9E0-1E5ABF917664}"/>
          </ac:grpSpMkLst>
        </pc:grpChg>
        <pc:grpChg chg="mod">
          <ac:chgData name="박남규" userId="4a308427-2e3c-41cc-9272-d0a106e2e46b" providerId="ADAL" clId="{E6682CC0-9BE9-44C5-95CE-838A5C8501A4}" dt="2021-08-17T04:16:28.227" v="3986" actId="164"/>
          <ac:grpSpMkLst>
            <pc:docMk/>
            <pc:sldMk cId="2594367879" sldId="2965"/>
            <ac:grpSpMk id="137" creationId="{07D8BBB4-1332-4237-9C64-6AF5E22EB25A}"/>
          </ac:grpSpMkLst>
        </pc:grpChg>
        <pc:grpChg chg="mod">
          <ac:chgData name="박남규" userId="4a308427-2e3c-41cc-9272-d0a106e2e46b" providerId="ADAL" clId="{E6682CC0-9BE9-44C5-95CE-838A5C8501A4}" dt="2021-08-17T04:16:28.227" v="3986" actId="164"/>
          <ac:grpSpMkLst>
            <pc:docMk/>
            <pc:sldMk cId="2594367879" sldId="2965"/>
            <ac:grpSpMk id="140" creationId="{49468972-008F-49AC-A214-B62AB3C70DCA}"/>
          </ac:grpSpMkLst>
        </pc:grpChg>
        <pc:grpChg chg="mod">
          <ac:chgData name="박남규" userId="4a308427-2e3c-41cc-9272-d0a106e2e46b" providerId="ADAL" clId="{E6682CC0-9BE9-44C5-95CE-838A5C8501A4}" dt="2021-08-17T04:16:28.227" v="3986" actId="164"/>
          <ac:grpSpMkLst>
            <pc:docMk/>
            <pc:sldMk cId="2594367879" sldId="2965"/>
            <ac:grpSpMk id="155" creationId="{169D2342-5E9E-4B5A-8C9B-2DEA9853D243}"/>
          </ac:grpSpMkLst>
        </pc:grpChg>
        <pc:grpChg chg="mod">
          <ac:chgData name="박남규" userId="4a308427-2e3c-41cc-9272-d0a106e2e46b" providerId="ADAL" clId="{E6682CC0-9BE9-44C5-95CE-838A5C8501A4}" dt="2021-08-17T04:16:28.227" v="3986" actId="164"/>
          <ac:grpSpMkLst>
            <pc:docMk/>
            <pc:sldMk cId="2594367879" sldId="2965"/>
            <ac:grpSpMk id="160" creationId="{5ABDB96E-5059-4CAD-965B-5091BB5D71D3}"/>
          </ac:grpSpMkLst>
        </pc:grpChg>
        <pc:grpChg chg="mod">
          <ac:chgData name="박남규" userId="4a308427-2e3c-41cc-9272-d0a106e2e46b" providerId="ADAL" clId="{E6682CC0-9BE9-44C5-95CE-838A5C8501A4}" dt="2021-08-17T04:16:28.227" v="3986" actId="164"/>
          <ac:grpSpMkLst>
            <pc:docMk/>
            <pc:sldMk cId="2594367879" sldId="2965"/>
            <ac:grpSpMk id="189" creationId="{F0E0C05B-2250-4E8D-AD7D-FCF9B94BB724}"/>
          </ac:grpSpMkLst>
        </pc:grpChg>
        <pc:cxnChg chg="mod">
          <ac:chgData name="박남규" userId="4a308427-2e3c-41cc-9272-d0a106e2e46b" providerId="ADAL" clId="{E6682CC0-9BE9-44C5-95CE-838A5C8501A4}" dt="2021-08-17T04:16:28.227" v="3986" actId="164"/>
          <ac:cxnSpMkLst>
            <pc:docMk/>
            <pc:sldMk cId="2594367879" sldId="2965"/>
            <ac:cxnSpMk id="6" creationId="{60B610CD-2CD8-419C-8764-4B655599C96A}"/>
          </ac:cxnSpMkLst>
        </pc:cxnChg>
        <pc:cxnChg chg="mod">
          <ac:chgData name="박남규" userId="4a308427-2e3c-41cc-9272-d0a106e2e46b" providerId="ADAL" clId="{E6682CC0-9BE9-44C5-95CE-838A5C8501A4}" dt="2021-08-17T04:16:28.227" v="3986" actId="164"/>
          <ac:cxnSpMkLst>
            <pc:docMk/>
            <pc:sldMk cId="2594367879" sldId="2965"/>
            <ac:cxnSpMk id="81" creationId="{104F0F28-EC78-4E5C-8800-BDB892BFABA6}"/>
          </ac:cxnSpMkLst>
        </pc:cxnChg>
        <pc:cxnChg chg="mod">
          <ac:chgData name="박남규" userId="4a308427-2e3c-41cc-9272-d0a106e2e46b" providerId="ADAL" clId="{E6682CC0-9BE9-44C5-95CE-838A5C8501A4}" dt="2021-08-17T04:16:28.227" v="3986" actId="164"/>
          <ac:cxnSpMkLst>
            <pc:docMk/>
            <pc:sldMk cId="2594367879" sldId="2965"/>
            <ac:cxnSpMk id="97" creationId="{D8EB732B-B776-453A-8616-744E9D0C0C39}"/>
          </ac:cxnSpMkLst>
        </pc:cxnChg>
      </pc:sldChg>
      <pc:sldChg chg="add del">
        <pc:chgData name="박남규" userId="4a308427-2e3c-41cc-9272-d0a106e2e46b" providerId="ADAL" clId="{E6682CC0-9BE9-44C5-95CE-838A5C8501A4}" dt="2021-08-12T08:42:46.738" v="3946" actId="47"/>
        <pc:sldMkLst>
          <pc:docMk/>
          <pc:sldMk cId="4277178254" sldId="2965"/>
        </pc:sldMkLst>
      </pc:sldChg>
      <pc:sldChg chg="modSp add mod">
        <pc:chgData name="박남규" userId="4a308427-2e3c-41cc-9272-d0a106e2e46b" providerId="ADAL" clId="{E6682CC0-9BE9-44C5-95CE-838A5C8501A4}" dt="2021-09-02T06:37:39.560" v="4424"/>
        <pc:sldMkLst>
          <pc:docMk/>
          <pc:sldMk cId="2805424065" sldId="2966"/>
        </pc:sldMkLst>
        <pc:spChg chg="mod">
          <ac:chgData name="박남규" userId="4a308427-2e3c-41cc-9272-d0a106e2e46b" providerId="ADAL" clId="{E6682CC0-9BE9-44C5-95CE-838A5C8501A4}" dt="2021-09-02T06:37:39.560" v="4424"/>
          <ac:spMkLst>
            <pc:docMk/>
            <pc:sldMk cId="2805424065" sldId="2966"/>
            <ac:spMk id="13" creationId="{D6AECC1C-8A0B-4552-9AAF-862E6EA97897}"/>
          </ac:spMkLst>
        </pc:spChg>
      </pc:sldChg>
      <pc:sldChg chg="delSp modSp add mod">
        <pc:chgData name="박남규" userId="4a308427-2e3c-41cc-9272-d0a106e2e46b" providerId="ADAL" clId="{E6682CC0-9BE9-44C5-95CE-838A5C8501A4}" dt="2021-09-02T06:38:14.603" v="4429" actId="13822"/>
        <pc:sldMkLst>
          <pc:docMk/>
          <pc:sldMk cId="218056758" sldId="2967"/>
        </pc:sldMkLst>
        <pc:spChg chg="mod">
          <ac:chgData name="박남규" userId="4a308427-2e3c-41cc-9272-d0a106e2e46b" providerId="ADAL" clId="{E6682CC0-9BE9-44C5-95CE-838A5C8501A4}" dt="2021-09-02T06:38:14.603" v="4429" actId="13822"/>
          <ac:spMkLst>
            <pc:docMk/>
            <pc:sldMk cId="218056758" sldId="2967"/>
            <ac:spMk id="48" creationId="{9D170BA5-AEE8-4F26-8271-ACBE241605B4}"/>
          </ac:spMkLst>
        </pc:spChg>
        <pc:spChg chg="mod">
          <ac:chgData name="박남규" userId="4a308427-2e3c-41cc-9272-d0a106e2e46b" providerId="ADAL" clId="{E6682CC0-9BE9-44C5-95CE-838A5C8501A4}" dt="2021-09-02T06:38:14.603" v="4429" actId="13822"/>
          <ac:spMkLst>
            <pc:docMk/>
            <pc:sldMk cId="218056758" sldId="2967"/>
            <ac:spMk id="52" creationId="{E9C8D896-11D3-47E6-8E8C-69635528A4CD}"/>
          </ac:spMkLst>
        </pc:spChg>
        <pc:spChg chg="mod">
          <ac:chgData name="박남규" userId="4a308427-2e3c-41cc-9272-d0a106e2e46b" providerId="ADAL" clId="{E6682CC0-9BE9-44C5-95CE-838A5C8501A4}" dt="2021-09-02T06:38:14.603" v="4429" actId="13822"/>
          <ac:spMkLst>
            <pc:docMk/>
            <pc:sldMk cId="218056758" sldId="2967"/>
            <ac:spMk id="53" creationId="{A4420624-773C-4285-A870-CF9D425B8F36}"/>
          </ac:spMkLst>
        </pc:spChg>
        <pc:spChg chg="mod">
          <ac:chgData name="박남규" userId="4a308427-2e3c-41cc-9272-d0a106e2e46b" providerId="ADAL" clId="{E6682CC0-9BE9-44C5-95CE-838A5C8501A4}" dt="2021-09-02T06:38:14.603" v="4429" actId="13822"/>
          <ac:spMkLst>
            <pc:docMk/>
            <pc:sldMk cId="218056758" sldId="2967"/>
            <ac:spMk id="54" creationId="{62580E86-ECA7-4F8B-A4FA-9081D5EBB69A}"/>
          </ac:spMkLst>
        </pc:spChg>
        <pc:spChg chg="mod">
          <ac:chgData name="박남규" userId="4a308427-2e3c-41cc-9272-d0a106e2e46b" providerId="ADAL" clId="{E6682CC0-9BE9-44C5-95CE-838A5C8501A4}" dt="2021-09-02T06:38:14.603" v="4429" actId="13822"/>
          <ac:spMkLst>
            <pc:docMk/>
            <pc:sldMk cId="218056758" sldId="2967"/>
            <ac:spMk id="55" creationId="{3448EA50-CAB7-458C-AE09-B2B8D929E6A8}"/>
          </ac:spMkLst>
        </pc:spChg>
        <pc:spChg chg="mod topLvl">
          <ac:chgData name="박남규" userId="4a308427-2e3c-41cc-9272-d0a106e2e46b" providerId="ADAL" clId="{E6682CC0-9BE9-44C5-95CE-838A5C8501A4}" dt="2021-08-20T08:58:44.658" v="4381" actId="165"/>
          <ac:spMkLst>
            <pc:docMk/>
            <pc:sldMk cId="218056758" sldId="2967"/>
            <ac:spMk id="62" creationId="{C141384D-2CC0-4CBC-BBA6-2AD2B03C76F0}"/>
          </ac:spMkLst>
        </pc:spChg>
        <pc:spChg chg="mod topLvl">
          <ac:chgData name="박남규" userId="4a308427-2e3c-41cc-9272-d0a106e2e46b" providerId="ADAL" clId="{E6682CC0-9BE9-44C5-95CE-838A5C8501A4}" dt="2021-08-20T08:58:44.658" v="4381" actId="165"/>
          <ac:spMkLst>
            <pc:docMk/>
            <pc:sldMk cId="218056758" sldId="2967"/>
            <ac:spMk id="66" creationId="{AAF51E8E-EF9B-4E48-BEE7-24A9586845D3}"/>
          </ac:spMkLst>
        </pc:spChg>
        <pc:spChg chg="mod">
          <ac:chgData name="박남규" userId="4a308427-2e3c-41cc-9272-d0a106e2e46b" providerId="ADAL" clId="{E6682CC0-9BE9-44C5-95CE-838A5C8501A4}" dt="2021-09-02T06:38:14.603" v="4429" actId="13822"/>
          <ac:spMkLst>
            <pc:docMk/>
            <pc:sldMk cId="218056758" sldId="2967"/>
            <ac:spMk id="80" creationId="{8FDD5120-906C-4F90-ADA6-A0FF081C7A73}"/>
          </ac:spMkLst>
        </pc:spChg>
        <pc:spChg chg="mod topLvl">
          <ac:chgData name="박남규" userId="4a308427-2e3c-41cc-9272-d0a106e2e46b" providerId="ADAL" clId="{E6682CC0-9BE9-44C5-95CE-838A5C8501A4}" dt="2021-09-02T06:37:49.689" v="4425" actId="13822"/>
          <ac:spMkLst>
            <pc:docMk/>
            <pc:sldMk cId="218056758" sldId="2967"/>
            <ac:spMk id="110" creationId="{B9158C04-F53C-4D49-A913-4C1C0BDAE4E2}"/>
          </ac:spMkLst>
        </pc:spChg>
        <pc:spChg chg="mod topLvl">
          <ac:chgData name="박남규" userId="4a308427-2e3c-41cc-9272-d0a106e2e46b" providerId="ADAL" clId="{E6682CC0-9BE9-44C5-95CE-838A5C8501A4}" dt="2021-09-02T06:37:56.281" v="4426" actId="13822"/>
          <ac:spMkLst>
            <pc:docMk/>
            <pc:sldMk cId="218056758" sldId="2967"/>
            <ac:spMk id="112" creationId="{34578AA8-722B-47E2-8A85-75D78B8927A0}"/>
          </ac:spMkLst>
        </pc:spChg>
        <pc:spChg chg="mod">
          <ac:chgData name="박남규" userId="4a308427-2e3c-41cc-9272-d0a106e2e46b" providerId="ADAL" clId="{E6682CC0-9BE9-44C5-95CE-838A5C8501A4}" dt="2021-09-02T06:38:00.753" v="4427" actId="13822"/>
          <ac:spMkLst>
            <pc:docMk/>
            <pc:sldMk cId="218056758" sldId="2967"/>
            <ac:spMk id="119" creationId="{4277BAD5-7425-414D-80F1-EBE7CF578774}"/>
          </ac:spMkLst>
        </pc:spChg>
        <pc:spChg chg="mod">
          <ac:chgData name="박남규" userId="4a308427-2e3c-41cc-9272-d0a106e2e46b" providerId="ADAL" clId="{E6682CC0-9BE9-44C5-95CE-838A5C8501A4}" dt="2021-08-20T08:59:43.285" v="4393"/>
          <ac:spMkLst>
            <pc:docMk/>
            <pc:sldMk cId="218056758" sldId="2967"/>
            <ac:spMk id="128" creationId="{19480B28-D46A-42E4-BF50-882AC7CB1854}"/>
          </ac:spMkLst>
        </pc:spChg>
        <pc:spChg chg="mod">
          <ac:chgData name="박남규" userId="4a308427-2e3c-41cc-9272-d0a106e2e46b" providerId="ADAL" clId="{E6682CC0-9BE9-44C5-95CE-838A5C8501A4}" dt="2021-09-02T06:38:14.603" v="4429" actId="13822"/>
          <ac:spMkLst>
            <pc:docMk/>
            <pc:sldMk cId="218056758" sldId="2967"/>
            <ac:spMk id="145" creationId="{E020771F-3E22-4BB3-8786-EF203E2E4DFE}"/>
          </ac:spMkLst>
        </pc:spChg>
        <pc:grpChg chg="del">
          <ac:chgData name="박남규" userId="4a308427-2e3c-41cc-9272-d0a106e2e46b" providerId="ADAL" clId="{E6682CC0-9BE9-44C5-95CE-838A5C8501A4}" dt="2021-08-20T08:58:44.658" v="4381" actId="165"/>
          <ac:grpSpMkLst>
            <pc:docMk/>
            <pc:sldMk cId="218056758" sldId="2967"/>
            <ac:grpSpMk id="3" creationId="{9D13BE5E-F285-448A-8061-F8687AB049F2}"/>
          </ac:grpSpMkLst>
        </pc:grpChg>
        <pc:grpChg chg="del">
          <ac:chgData name="박남규" userId="4a308427-2e3c-41cc-9272-d0a106e2e46b" providerId="ADAL" clId="{E6682CC0-9BE9-44C5-95CE-838A5C8501A4}" dt="2021-08-20T08:58:44.658" v="4381" actId="165"/>
          <ac:grpSpMkLst>
            <pc:docMk/>
            <pc:sldMk cId="218056758" sldId="2967"/>
            <ac:grpSpMk id="47" creationId="{0133C4FA-4B3F-46DF-85CF-714A8E715A4E}"/>
          </ac:grpSpMkLst>
        </pc:grpChg>
        <pc:cxnChg chg="mod">
          <ac:chgData name="박남규" userId="4a308427-2e3c-41cc-9272-d0a106e2e46b" providerId="ADAL" clId="{E6682CC0-9BE9-44C5-95CE-838A5C8501A4}" dt="2021-09-02T06:38:14.603" v="4429" actId="13822"/>
          <ac:cxnSpMkLst>
            <pc:docMk/>
            <pc:sldMk cId="218056758" sldId="2967"/>
            <ac:cxnSpMk id="60" creationId="{20AB3431-E00A-4C50-8DBD-956F0210A937}"/>
          </ac:cxnSpMkLst>
        </pc:cxnChg>
        <pc:cxnChg chg="mod">
          <ac:chgData name="박남규" userId="4a308427-2e3c-41cc-9272-d0a106e2e46b" providerId="ADAL" clId="{E6682CC0-9BE9-44C5-95CE-838A5C8501A4}" dt="2021-09-02T06:38:14.603" v="4429" actId="13822"/>
          <ac:cxnSpMkLst>
            <pc:docMk/>
            <pc:sldMk cId="218056758" sldId="2967"/>
            <ac:cxnSpMk id="63" creationId="{0494C2AA-3B2A-4360-BEA9-A1A0FAFFEF1D}"/>
          </ac:cxnSpMkLst>
        </pc:cxnChg>
        <pc:cxnChg chg="mod">
          <ac:chgData name="박남규" userId="4a308427-2e3c-41cc-9272-d0a106e2e46b" providerId="ADAL" clId="{E6682CC0-9BE9-44C5-95CE-838A5C8501A4}" dt="2021-09-02T06:38:14.603" v="4429" actId="13822"/>
          <ac:cxnSpMkLst>
            <pc:docMk/>
            <pc:sldMk cId="218056758" sldId="2967"/>
            <ac:cxnSpMk id="64" creationId="{A7BE5B24-78BE-499D-B4F6-77BD24AFF50B}"/>
          </ac:cxnSpMkLst>
        </pc:cxnChg>
        <pc:cxnChg chg="mod">
          <ac:chgData name="박남규" userId="4a308427-2e3c-41cc-9272-d0a106e2e46b" providerId="ADAL" clId="{E6682CC0-9BE9-44C5-95CE-838A5C8501A4}" dt="2021-09-02T06:38:14.603" v="4429" actId="13822"/>
          <ac:cxnSpMkLst>
            <pc:docMk/>
            <pc:sldMk cId="218056758" sldId="2967"/>
            <ac:cxnSpMk id="65" creationId="{276922E3-2C6D-4F50-A20C-0C1C0969FA2F}"/>
          </ac:cxnSpMkLst>
        </pc:cxnChg>
        <pc:cxnChg chg="mod">
          <ac:chgData name="박남규" userId="4a308427-2e3c-41cc-9272-d0a106e2e46b" providerId="ADAL" clId="{E6682CC0-9BE9-44C5-95CE-838A5C8501A4}" dt="2021-09-02T06:38:14.603" v="4429" actId="13822"/>
          <ac:cxnSpMkLst>
            <pc:docMk/>
            <pc:sldMk cId="218056758" sldId="2967"/>
            <ac:cxnSpMk id="84" creationId="{39D22D75-DF87-4680-8FAD-5F3CF3FBF75A}"/>
          </ac:cxnSpMkLst>
        </pc:cxnChg>
        <pc:cxnChg chg="mod">
          <ac:chgData name="박남규" userId="4a308427-2e3c-41cc-9272-d0a106e2e46b" providerId="ADAL" clId="{E6682CC0-9BE9-44C5-95CE-838A5C8501A4}" dt="2021-09-02T06:38:07.817" v="4428" actId="208"/>
          <ac:cxnSpMkLst>
            <pc:docMk/>
            <pc:sldMk cId="218056758" sldId="2967"/>
            <ac:cxnSpMk id="115" creationId="{9274E43C-8D20-44FA-8E6A-A2909E5C1281}"/>
          </ac:cxnSpMkLst>
        </pc:cxnChg>
        <pc:cxnChg chg="mod">
          <ac:chgData name="박남규" userId="4a308427-2e3c-41cc-9272-d0a106e2e46b" providerId="ADAL" clId="{E6682CC0-9BE9-44C5-95CE-838A5C8501A4}" dt="2021-09-02T06:38:07.817" v="4428" actId="208"/>
          <ac:cxnSpMkLst>
            <pc:docMk/>
            <pc:sldMk cId="218056758" sldId="2967"/>
            <ac:cxnSpMk id="118" creationId="{0FF2EEDF-4AA0-4B5A-BEE7-92BF723D6CEE}"/>
          </ac:cxnSpMkLst>
        </pc:cxnChg>
        <pc:cxnChg chg="mod">
          <ac:chgData name="박남규" userId="4a308427-2e3c-41cc-9272-d0a106e2e46b" providerId="ADAL" clId="{E6682CC0-9BE9-44C5-95CE-838A5C8501A4}" dt="2021-09-02T06:38:14.603" v="4429" actId="13822"/>
          <ac:cxnSpMkLst>
            <pc:docMk/>
            <pc:sldMk cId="218056758" sldId="2967"/>
            <ac:cxnSpMk id="154" creationId="{59A79A1E-CB09-40AE-B990-85BC1CBAF7E4}"/>
          </ac:cxnSpMkLst>
        </pc:cxnChg>
      </pc:sldChg>
      <pc:sldChg chg="addSp delSp modSp add mod">
        <pc:chgData name="박남규" userId="4a308427-2e3c-41cc-9272-d0a106e2e46b" providerId="ADAL" clId="{E6682CC0-9BE9-44C5-95CE-838A5C8501A4}" dt="2021-09-02T06:38:34.943" v="4431" actId="17032"/>
        <pc:sldMkLst>
          <pc:docMk/>
          <pc:sldMk cId="451391137" sldId="2968"/>
        </pc:sldMkLst>
        <pc:spChg chg="add del mod">
          <ac:chgData name="박남규" userId="4a308427-2e3c-41cc-9272-d0a106e2e46b" providerId="ADAL" clId="{E6682CC0-9BE9-44C5-95CE-838A5C8501A4}" dt="2021-08-20T09:00:52.764" v="4414" actId="478"/>
          <ac:spMkLst>
            <pc:docMk/>
            <pc:sldMk cId="451391137" sldId="2968"/>
            <ac:spMk id="75" creationId="{AC16F64C-4A7D-4F85-B800-5C2494BC5967}"/>
          </ac:spMkLst>
        </pc:spChg>
        <pc:spChg chg="add mod">
          <ac:chgData name="박남규" userId="4a308427-2e3c-41cc-9272-d0a106e2e46b" providerId="ADAL" clId="{E6682CC0-9BE9-44C5-95CE-838A5C8501A4}" dt="2021-08-20T09:00:59.577" v="4416" actId="6549"/>
          <ac:spMkLst>
            <pc:docMk/>
            <pc:sldMk cId="451391137" sldId="2968"/>
            <ac:spMk id="76" creationId="{BD5BB73F-91ED-4E3A-8B97-61D0E21A87A8}"/>
          </ac:spMkLst>
        </pc:spChg>
        <pc:spChg chg="mod">
          <ac:chgData name="박남규" userId="4a308427-2e3c-41cc-9272-d0a106e2e46b" providerId="ADAL" clId="{E6682CC0-9BE9-44C5-95CE-838A5C8501A4}" dt="2021-09-02T06:38:29.365" v="4430" actId="17032"/>
          <ac:spMkLst>
            <pc:docMk/>
            <pc:sldMk cId="451391137" sldId="2968"/>
            <ac:spMk id="119" creationId="{09DAB445-9936-44E9-9F7C-4C0E7D85FA59}"/>
          </ac:spMkLst>
        </pc:spChg>
        <pc:spChg chg="mod">
          <ac:chgData name="박남규" userId="4a308427-2e3c-41cc-9272-d0a106e2e46b" providerId="ADAL" clId="{E6682CC0-9BE9-44C5-95CE-838A5C8501A4}" dt="2021-09-02T06:38:34.943" v="4431" actId="17032"/>
          <ac:spMkLst>
            <pc:docMk/>
            <pc:sldMk cId="451391137" sldId="2968"/>
            <ac:spMk id="191" creationId="{B2D8BB1C-642C-4012-974B-6A4FFFDE3D31}"/>
          </ac:spMkLst>
        </pc:spChg>
        <pc:spChg chg="mod">
          <ac:chgData name="박남규" userId="4a308427-2e3c-41cc-9272-d0a106e2e46b" providerId="ADAL" clId="{E6682CC0-9BE9-44C5-95CE-838A5C8501A4}" dt="2021-09-02T06:38:34.943" v="4431" actId="17032"/>
          <ac:spMkLst>
            <pc:docMk/>
            <pc:sldMk cId="451391137" sldId="2968"/>
            <ac:spMk id="192" creationId="{60CCA0FA-8FE7-4662-A6D0-F0B69025EF72}"/>
          </ac:spMkLst>
        </pc:spChg>
        <pc:spChg chg="del">
          <ac:chgData name="박남규" userId="4a308427-2e3c-41cc-9272-d0a106e2e46b" providerId="ADAL" clId="{E6682CC0-9BE9-44C5-95CE-838A5C8501A4}" dt="2021-08-20T08:59:50.663" v="4394" actId="478"/>
          <ac:spMkLst>
            <pc:docMk/>
            <pc:sldMk cId="451391137" sldId="2968"/>
            <ac:spMk id="217" creationId="{60868D5E-486A-45A0-8C12-3A5B515539D5}"/>
          </ac:spMkLst>
        </pc:spChg>
      </pc:sldChg>
      <pc:sldChg chg="addSp delSp modSp add mod">
        <pc:chgData name="박남규" userId="4a308427-2e3c-41cc-9272-d0a106e2e46b" providerId="ADAL" clId="{E6682CC0-9BE9-44C5-95CE-838A5C8501A4}" dt="2021-08-20T09:00:32.052" v="4413" actId="20577"/>
        <pc:sldMkLst>
          <pc:docMk/>
          <pc:sldMk cId="200817763" sldId="2969"/>
        </pc:sldMkLst>
        <pc:spChg chg="add del mod">
          <ac:chgData name="박남규" userId="4a308427-2e3c-41cc-9272-d0a106e2e46b" providerId="ADAL" clId="{E6682CC0-9BE9-44C5-95CE-838A5C8501A4}" dt="2021-08-20T08:59:59.205" v="4398"/>
          <ac:spMkLst>
            <pc:docMk/>
            <pc:sldMk cId="200817763" sldId="2969"/>
            <ac:spMk id="85" creationId="{0C927C0D-03BE-42B6-8945-685BC900E033}"/>
          </ac:spMkLst>
        </pc:spChg>
        <pc:spChg chg="add del mod">
          <ac:chgData name="박남규" userId="4a308427-2e3c-41cc-9272-d0a106e2e46b" providerId="ADAL" clId="{E6682CC0-9BE9-44C5-95CE-838A5C8501A4}" dt="2021-08-20T09:00:32.052" v="4413" actId="20577"/>
          <ac:spMkLst>
            <pc:docMk/>
            <pc:sldMk cId="200817763" sldId="2969"/>
            <ac:spMk id="217" creationId="{60868D5E-486A-45A0-8C12-3A5B515539D5}"/>
          </ac:spMkLst>
        </pc:spChg>
      </pc:sldChg>
      <pc:sldChg chg="add">
        <pc:chgData name="박남규" userId="4a308427-2e3c-41cc-9272-d0a106e2e46b" providerId="ADAL" clId="{E6682CC0-9BE9-44C5-95CE-838A5C8501A4}" dt="2021-08-20T09:01:06.602" v="4418"/>
        <pc:sldMkLst>
          <pc:docMk/>
          <pc:sldMk cId="2452398109" sldId="2970"/>
        </pc:sldMkLst>
      </pc:sldChg>
      <pc:sldChg chg="add">
        <pc:chgData name="박남규" userId="4a308427-2e3c-41cc-9272-d0a106e2e46b" providerId="ADAL" clId="{E6682CC0-9BE9-44C5-95CE-838A5C8501A4}" dt="2021-08-20T09:01:06.602" v="4418"/>
        <pc:sldMkLst>
          <pc:docMk/>
          <pc:sldMk cId="1462905396" sldId="2971"/>
        </pc:sldMkLst>
      </pc:sldChg>
      <pc:sldChg chg="modSp add mod">
        <pc:chgData name="박남규" userId="4a308427-2e3c-41cc-9272-d0a106e2e46b" providerId="ADAL" clId="{E6682CC0-9BE9-44C5-95CE-838A5C8501A4}" dt="2021-09-17T04:08:38.450" v="4522"/>
        <pc:sldMkLst>
          <pc:docMk/>
          <pc:sldMk cId="60564916" sldId="2972"/>
        </pc:sldMkLst>
        <pc:spChg chg="mod">
          <ac:chgData name="박남규" userId="4a308427-2e3c-41cc-9272-d0a106e2e46b" providerId="ADAL" clId="{E6682CC0-9BE9-44C5-95CE-838A5C8501A4}" dt="2021-09-17T04:08:38.450" v="4522"/>
          <ac:spMkLst>
            <pc:docMk/>
            <pc:sldMk cId="60564916" sldId="2972"/>
            <ac:spMk id="13" creationId="{D6AECC1C-8A0B-4552-9AAF-862E6EA97897}"/>
          </ac:spMkLst>
        </pc:spChg>
      </pc:sldChg>
      <pc:sldChg chg="modSp add mod">
        <pc:chgData name="박남규" userId="4a308427-2e3c-41cc-9272-d0a106e2e46b" providerId="ADAL" clId="{E6682CC0-9BE9-44C5-95CE-838A5C8501A4}" dt="2021-09-17T04:08:08.105" v="4520" actId="208"/>
        <pc:sldMkLst>
          <pc:docMk/>
          <pc:sldMk cId="3923714178" sldId="2973"/>
        </pc:sldMkLst>
        <pc:spChg chg="mod">
          <ac:chgData name="박남규" userId="4a308427-2e3c-41cc-9272-d0a106e2e46b" providerId="ADAL" clId="{E6682CC0-9BE9-44C5-95CE-838A5C8501A4}" dt="2021-09-02T06:39:43.441" v="4438" actId="208"/>
          <ac:spMkLst>
            <pc:docMk/>
            <pc:sldMk cId="3923714178" sldId="2973"/>
            <ac:spMk id="48" creationId="{9D170BA5-AEE8-4F26-8271-ACBE241605B4}"/>
          </ac:spMkLst>
        </pc:spChg>
        <pc:spChg chg="mod">
          <ac:chgData name="박남규" userId="4a308427-2e3c-41cc-9272-d0a106e2e46b" providerId="ADAL" clId="{E6682CC0-9BE9-44C5-95CE-838A5C8501A4}" dt="2021-09-02T06:39:43.441" v="4438" actId="208"/>
          <ac:spMkLst>
            <pc:docMk/>
            <pc:sldMk cId="3923714178" sldId="2973"/>
            <ac:spMk id="52" creationId="{E9C8D896-11D3-47E6-8E8C-69635528A4CD}"/>
          </ac:spMkLst>
        </pc:spChg>
        <pc:spChg chg="mod">
          <ac:chgData name="박남규" userId="4a308427-2e3c-41cc-9272-d0a106e2e46b" providerId="ADAL" clId="{E6682CC0-9BE9-44C5-95CE-838A5C8501A4}" dt="2021-09-02T06:39:43.441" v="4438" actId="208"/>
          <ac:spMkLst>
            <pc:docMk/>
            <pc:sldMk cId="3923714178" sldId="2973"/>
            <ac:spMk id="53" creationId="{A4420624-773C-4285-A870-CF9D425B8F36}"/>
          </ac:spMkLst>
        </pc:spChg>
        <pc:spChg chg="mod">
          <ac:chgData name="박남규" userId="4a308427-2e3c-41cc-9272-d0a106e2e46b" providerId="ADAL" clId="{E6682CC0-9BE9-44C5-95CE-838A5C8501A4}" dt="2021-09-17T04:08:08.105" v="4520" actId="208"/>
          <ac:spMkLst>
            <pc:docMk/>
            <pc:sldMk cId="3923714178" sldId="2973"/>
            <ac:spMk id="54" creationId="{62580E86-ECA7-4F8B-A4FA-9081D5EBB69A}"/>
          </ac:spMkLst>
        </pc:spChg>
        <pc:spChg chg="mod">
          <ac:chgData name="박남규" userId="4a308427-2e3c-41cc-9272-d0a106e2e46b" providerId="ADAL" clId="{E6682CC0-9BE9-44C5-95CE-838A5C8501A4}" dt="2021-09-17T04:08:08.105" v="4520" actId="208"/>
          <ac:spMkLst>
            <pc:docMk/>
            <pc:sldMk cId="3923714178" sldId="2973"/>
            <ac:spMk id="55" creationId="{3448EA50-CAB7-458C-AE09-B2B8D929E6A8}"/>
          </ac:spMkLst>
        </pc:spChg>
        <pc:spChg chg="mod">
          <ac:chgData name="박남규" userId="4a308427-2e3c-41cc-9272-d0a106e2e46b" providerId="ADAL" clId="{E6682CC0-9BE9-44C5-95CE-838A5C8501A4}" dt="2021-09-17T04:08:08.105" v="4520" actId="208"/>
          <ac:spMkLst>
            <pc:docMk/>
            <pc:sldMk cId="3923714178" sldId="2973"/>
            <ac:spMk id="80" creationId="{8FDD5120-906C-4F90-ADA6-A0FF081C7A73}"/>
          </ac:spMkLst>
        </pc:spChg>
        <pc:spChg chg="mod">
          <ac:chgData name="박남규" userId="4a308427-2e3c-41cc-9272-d0a106e2e46b" providerId="ADAL" clId="{E6682CC0-9BE9-44C5-95CE-838A5C8501A4}" dt="2021-09-02T06:39:31.574" v="4436" actId="13822"/>
          <ac:spMkLst>
            <pc:docMk/>
            <pc:sldMk cId="3923714178" sldId="2973"/>
            <ac:spMk id="110" creationId="{B9158C04-F53C-4D49-A913-4C1C0BDAE4E2}"/>
          </ac:spMkLst>
        </pc:spChg>
        <pc:spChg chg="mod">
          <ac:chgData name="박남규" userId="4a308427-2e3c-41cc-9272-d0a106e2e46b" providerId="ADAL" clId="{E6682CC0-9BE9-44C5-95CE-838A5C8501A4}" dt="2021-09-17T04:07:51.998" v="4517" actId="13822"/>
          <ac:spMkLst>
            <pc:docMk/>
            <pc:sldMk cId="3923714178" sldId="2973"/>
            <ac:spMk id="112" creationId="{34578AA8-722B-47E2-8A85-75D78B8927A0}"/>
          </ac:spMkLst>
        </pc:spChg>
        <pc:spChg chg="mod">
          <ac:chgData name="박남규" userId="4a308427-2e3c-41cc-9272-d0a106e2e46b" providerId="ADAL" clId="{E6682CC0-9BE9-44C5-95CE-838A5C8501A4}" dt="2021-09-17T04:07:55.437" v="4518" actId="13822"/>
          <ac:spMkLst>
            <pc:docMk/>
            <pc:sldMk cId="3923714178" sldId="2973"/>
            <ac:spMk id="119" creationId="{4277BAD5-7425-414D-80F1-EBE7CF578774}"/>
          </ac:spMkLst>
        </pc:spChg>
        <pc:spChg chg="mod">
          <ac:chgData name="박남규" userId="4a308427-2e3c-41cc-9272-d0a106e2e46b" providerId="ADAL" clId="{E6682CC0-9BE9-44C5-95CE-838A5C8501A4}" dt="2021-09-02T07:58:12.379" v="4516" actId="27636"/>
          <ac:spMkLst>
            <pc:docMk/>
            <pc:sldMk cId="3923714178" sldId="2973"/>
            <ac:spMk id="128" creationId="{19480B28-D46A-42E4-BF50-882AC7CB1854}"/>
          </ac:spMkLst>
        </pc:spChg>
        <pc:spChg chg="mod">
          <ac:chgData name="박남규" userId="4a308427-2e3c-41cc-9272-d0a106e2e46b" providerId="ADAL" clId="{E6682CC0-9BE9-44C5-95CE-838A5C8501A4}" dt="2021-09-17T04:08:08.105" v="4520" actId="208"/>
          <ac:spMkLst>
            <pc:docMk/>
            <pc:sldMk cId="3923714178" sldId="2973"/>
            <ac:spMk id="145" creationId="{E020771F-3E22-4BB3-8786-EF203E2E4DFE}"/>
          </ac:spMkLst>
        </pc:spChg>
        <pc:cxnChg chg="mod">
          <ac:chgData name="박남규" userId="4a308427-2e3c-41cc-9272-d0a106e2e46b" providerId="ADAL" clId="{E6682CC0-9BE9-44C5-95CE-838A5C8501A4}" dt="2021-09-02T06:39:43.441" v="4438" actId="208"/>
          <ac:cxnSpMkLst>
            <pc:docMk/>
            <pc:sldMk cId="3923714178" sldId="2973"/>
            <ac:cxnSpMk id="60" creationId="{20AB3431-E00A-4C50-8DBD-956F0210A937}"/>
          </ac:cxnSpMkLst>
        </pc:cxnChg>
        <pc:cxnChg chg="mod">
          <ac:chgData name="박남규" userId="4a308427-2e3c-41cc-9272-d0a106e2e46b" providerId="ADAL" clId="{E6682CC0-9BE9-44C5-95CE-838A5C8501A4}" dt="2021-09-02T06:39:43.441" v="4438" actId="208"/>
          <ac:cxnSpMkLst>
            <pc:docMk/>
            <pc:sldMk cId="3923714178" sldId="2973"/>
            <ac:cxnSpMk id="63" creationId="{0494C2AA-3B2A-4360-BEA9-A1A0FAFFEF1D}"/>
          </ac:cxnSpMkLst>
        </pc:cxnChg>
        <pc:cxnChg chg="mod">
          <ac:chgData name="박남규" userId="4a308427-2e3c-41cc-9272-d0a106e2e46b" providerId="ADAL" clId="{E6682CC0-9BE9-44C5-95CE-838A5C8501A4}" dt="2021-09-02T06:39:43.441" v="4438" actId="208"/>
          <ac:cxnSpMkLst>
            <pc:docMk/>
            <pc:sldMk cId="3923714178" sldId="2973"/>
            <ac:cxnSpMk id="64" creationId="{A7BE5B24-78BE-499D-B4F6-77BD24AFF50B}"/>
          </ac:cxnSpMkLst>
        </pc:cxnChg>
        <pc:cxnChg chg="mod">
          <ac:chgData name="박남규" userId="4a308427-2e3c-41cc-9272-d0a106e2e46b" providerId="ADAL" clId="{E6682CC0-9BE9-44C5-95CE-838A5C8501A4}" dt="2021-09-17T04:08:08.105" v="4520" actId="208"/>
          <ac:cxnSpMkLst>
            <pc:docMk/>
            <pc:sldMk cId="3923714178" sldId="2973"/>
            <ac:cxnSpMk id="65" creationId="{276922E3-2C6D-4F50-A20C-0C1C0969FA2F}"/>
          </ac:cxnSpMkLst>
        </pc:cxnChg>
        <pc:cxnChg chg="mod">
          <ac:chgData name="박남규" userId="4a308427-2e3c-41cc-9272-d0a106e2e46b" providerId="ADAL" clId="{E6682CC0-9BE9-44C5-95CE-838A5C8501A4}" dt="2021-09-17T04:08:08.105" v="4520" actId="208"/>
          <ac:cxnSpMkLst>
            <pc:docMk/>
            <pc:sldMk cId="3923714178" sldId="2973"/>
            <ac:cxnSpMk id="84" creationId="{39D22D75-DF87-4680-8FAD-5F3CF3FBF75A}"/>
          </ac:cxnSpMkLst>
        </pc:cxnChg>
        <pc:cxnChg chg="mod">
          <ac:chgData name="박남규" userId="4a308427-2e3c-41cc-9272-d0a106e2e46b" providerId="ADAL" clId="{E6682CC0-9BE9-44C5-95CE-838A5C8501A4}" dt="2021-09-02T06:39:36.690" v="4437" actId="208"/>
          <ac:cxnSpMkLst>
            <pc:docMk/>
            <pc:sldMk cId="3923714178" sldId="2973"/>
            <ac:cxnSpMk id="115" creationId="{9274E43C-8D20-44FA-8E6A-A2909E5C1281}"/>
          </ac:cxnSpMkLst>
        </pc:cxnChg>
        <pc:cxnChg chg="mod">
          <ac:chgData name="박남규" userId="4a308427-2e3c-41cc-9272-d0a106e2e46b" providerId="ADAL" clId="{E6682CC0-9BE9-44C5-95CE-838A5C8501A4}" dt="2021-09-17T04:08:02.600" v="4519" actId="208"/>
          <ac:cxnSpMkLst>
            <pc:docMk/>
            <pc:sldMk cId="3923714178" sldId="2973"/>
            <ac:cxnSpMk id="118" creationId="{0FF2EEDF-4AA0-4B5A-BEE7-92BF723D6CEE}"/>
          </ac:cxnSpMkLst>
        </pc:cxnChg>
        <pc:cxnChg chg="mod">
          <ac:chgData name="박남규" userId="4a308427-2e3c-41cc-9272-d0a106e2e46b" providerId="ADAL" clId="{E6682CC0-9BE9-44C5-95CE-838A5C8501A4}" dt="2021-09-17T04:08:08.105" v="4520" actId="208"/>
          <ac:cxnSpMkLst>
            <pc:docMk/>
            <pc:sldMk cId="3923714178" sldId="2973"/>
            <ac:cxnSpMk id="154" creationId="{59A79A1E-CB09-40AE-B990-85BC1CBAF7E4}"/>
          </ac:cxnSpMkLst>
        </pc:cxnChg>
      </pc:sldChg>
      <pc:sldChg chg="add del">
        <pc:chgData name="박남규" userId="4a308427-2e3c-41cc-9272-d0a106e2e46b" providerId="ADAL" clId="{E6682CC0-9BE9-44C5-95CE-838A5C8501A4}" dt="2021-09-02T06:38:53.866" v="4432" actId="47"/>
        <pc:sldMkLst>
          <pc:docMk/>
          <pc:sldMk cId="2105068398" sldId="2974"/>
        </pc:sldMkLst>
      </pc:sldChg>
      <pc:sldChg chg="add">
        <pc:chgData name="박남규" userId="4a308427-2e3c-41cc-9272-d0a106e2e46b" providerId="ADAL" clId="{E6682CC0-9BE9-44C5-95CE-838A5C8501A4}" dt="2021-09-02T06:37:15.527" v="4423"/>
        <pc:sldMkLst>
          <pc:docMk/>
          <pc:sldMk cId="1786280279" sldId="2975"/>
        </pc:sldMkLst>
      </pc:sldChg>
      <pc:sldChg chg="addSp modSp add mod">
        <pc:chgData name="박남규" userId="4a308427-2e3c-41cc-9272-d0a106e2e46b" providerId="ADAL" clId="{E6682CC0-9BE9-44C5-95CE-838A5C8501A4}" dt="2021-09-02T06:42:04.771" v="4505" actId="1076"/>
        <pc:sldMkLst>
          <pc:docMk/>
          <pc:sldMk cId="2158879916" sldId="2976"/>
        </pc:sldMkLst>
        <pc:spChg chg="add mod">
          <ac:chgData name="박남규" userId="4a308427-2e3c-41cc-9272-d0a106e2e46b" providerId="ADAL" clId="{E6682CC0-9BE9-44C5-95CE-838A5C8501A4}" dt="2021-09-02T06:41:07.532" v="4444"/>
          <ac:spMkLst>
            <pc:docMk/>
            <pc:sldMk cId="2158879916" sldId="2976"/>
            <ac:spMk id="2" creationId="{EF8F87F2-F9EB-4B6C-A1D5-BD09EE48D899}"/>
          </ac:spMkLst>
        </pc:spChg>
        <pc:spChg chg="add mod">
          <ac:chgData name="박남규" userId="4a308427-2e3c-41cc-9272-d0a106e2e46b" providerId="ADAL" clId="{E6682CC0-9BE9-44C5-95CE-838A5C8501A4}" dt="2021-09-02T06:42:04.771" v="4505" actId="1076"/>
          <ac:spMkLst>
            <pc:docMk/>
            <pc:sldMk cId="2158879916" sldId="2976"/>
            <ac:spMk id="77" creationId="{F66D6E5E-6903-49A3-8174-AE8A5B037627}"/>
          </ac:spMkLst>
        </pc:spChg>
        <pc:spChg chg="mod">
          <ac:chgData name="박남규" userId="4a308427-2e3c-41cc-9272-d0a106e2e46b" providerId="ADAL" clId="{E6682CC0-9BE9-44C5-95CE-838A5C8501A4}" dt="2021-09-02T06:40:29.535" v="4441" actId="208"/>
          <ac:spMkLst>
            <pc:docMk/>
            <pc:sldMk cId="2158879916" sldId="2976"/>
            <ac:spMk id="121" creationId="{FF8224A8-2601-48BA-9B1E-241E070BD354}"/>
          </ac:spMkLst>
        </pc:spChg>
      </pc:sldChg>
      <pc:sldChg chg="addSp modSp add mod">
        <pc:chgData name="박남규" userId="4a308427-2e3c-41cc-9272-d0a106e2e46b" providerId="ADAL" clId="{E6682CC0-9BE9-44C5-95CE-838A5C8501A4}" dt="2021-09-17T05:29:24.905" v="7307" actId="20577"/>
        <pc:sldMkLst>
          <pc:docMk/>
          <pc:sldMk cId="2209098812" sldId="2977"/>
        </pc:sldMkLst>
        <pc:spChg chg="add mod">
          <ac:chgData name="박남규" userId="4a308427-2e3c-41cc-9272-d0a106e2e46b" providerId="ADAL" clId="{E6682CC0-9BE9-44C5-95CE-838A5C8501A4}" dt="2021-09-17T04:09:57.140" v="4595" actId="1076"/>
          <ac:spMkLst>
            <pc:docMk/>
            <pc:sldMk cId="2209098812" sldId="2977"/>
            <ac:spMk id="2" creationId="{A1AAA682-73E4-41E5-99D0-3F73F786A321}"/>
          </ac:spMkLst>
        </pc:spChg>
        <pc:spChg chg="mod">
          <ac:chgData name="박남규" userId="4a308427-2e3c-41cc-9272-d0a106e2e46b" providerId="ADAL" clId="{E6682CC0-9BE9-44C5-95CE-838A5C8501A4}" dt="2021-09-17T05:29:24.905" v="7307" actId="20577"/>
          <ac:spMkLst>
            <pc:docMk/>
            <pc:sldMk cId="2209098812" sldId="2977"/>
            <ac:spMk id="13" creationId="{D6AECC1C-8A0B-4552-9AAF-862E6EA97897}"/>
          </ac:spMkLst>
        </pc:spChg>
      </pc:sldChg>
      <pc:sldChg chg="addSp delSp modSp add mod">
        <pc:chgData name="박남규" userId="4a308427-2e3c-41cc-9272-d0a106e2e46b" providerId="ADAL" clId="{E6682CC0-9BE9-44C5-95CE-838A5C8501A4}" dt="2021-09-17T04:52:07.624" v="6388" actId="6549"/>
        <pc:sldMkLst>
          <pc:docMk/>
          <pc:sldMk cId="956339874" sldId="2978"/>
        </pc:sldMkLst>
        <pc:spChg chg="del">
          <ac:chgData name="박남규" userId="4a308427-2e3c-41cc-9272-d0a106e2e46b" providerId="ADAL" clId="{E6682CC0-9BE9-44C5-95CE-838A5C8501A4}" dt="2021-09-17T04:11:32.632" v="4600" actId="478"/>
          <ac:spMkLst>
            <pc:docMk/>
            <pc:sldMk cId="956339874" sldId="2978"/>
            <ac:spMk id="2" creationId="{CCFCB272-389C-4295-A55A-52D9294FB9DA}"/>
          </ac:spMkLst>
        </pc:spChg>
        <pc:spChg chg="add mod ord">
          <ac:chgData name="박남규" userId="4a308427-2e3c-41cc-9272-d0a106e2e46b" providerId="ADAL" clId="{E6682CC0-9BE9-44C5-95CE-838A5C8501A4}" dt="2021-09-17T04:49:08.506" v="6372" actId="167"/>
          <ac:spMkLst>
            <pc:docMk/>
            <pc:sldMk cId="956339874" sldId="2978"/>
            <ac:spMk id="25" creationId="{DE7FCA63-B805-4A72-8F0A-647C92584055}"/>
          </ac:spMkLst>
        </pc:spChg>
        <pc:spChg chg="del">
          <ac:chgData name="박남규" userId="4a308427-2e3c-41cc-9272-d0a106e2e46b" providerId="ADAL" clId="{E6682CC0-9BE9-44C5-95CE-838A5C8501A4}" dt="2021-09-17T04:11:32.632" v="4600" actId="478"/>
          <ac:spMkLst>
            <pc:docMk/>
            <pc:sldMk cId="956339874" sldId="2978"/>
            <ac:spMk id="33" creationId="{32E37929-9157-458E-B11C-512ABF9F0F5C}"/>
          </ac:spMkLst>
        </pc:spChg>
        <pc:spChg chg="del">
          <ac:chgData name="박남규" userId="4a308427-2e3c-41cc-9272-d0a106e2e46b" providerId="ADAL" clId="{E6682CC0-9BE9-44C5-95CE-838A5C8501A4}" dt="2021-09-17T04:11:32.632" v="4600" actId="478"/>
          <ac:spMkLst>
            <pc:docMk/>
            <pc:sldMk cId="956339874" sldId="2978"/>
            <ac:spMk id="34" creationId="{3790CBC8-41D7-4FC5-8277-D88684B974DC}"/>
          </ac:spMkLst>
        </pc:spChg>
        <pc:spChg chg="del">
          <ac:chgData name="박남규" userId="4a308427-2e3c-41cc-9272-d0a106e2e46b" providerId="ADAL" clId="{E6682CC0-9BE9-44C5-95CE-838A5C8501A4}" dt="2021-09-17T04:11:32.632" v="4600" actId="478"/>
          <ac:spMkLst>
            <pc:docMk/>
            <pc:sldMk cId="956339874" sldId="2978"/>
            <ac:spMk id="35" creationId="{716FE006-EB83-43EA-912F-3A8D92EC828F}"/>
          </ac:spMkLst>
        </pc:spChg>
        <pc:spChg chg="del">
          <ac:chgData name="박남규" userId="4a308427-2e3c-41cc-9272-d0a106e2e46b" providerId="ADAL" clId="{E6682CC0-9BE9-44C5-95CE-838A5C8501A4}" dt="2021-09-17T04:11:32.632" v="4600" actId="478"/>
          <ac:spMkLst>
            <pc:docMk/>
            <pc:sldMk cId="956339874" sldId="2978"/>
            <ac:spMk id="36" creationId="{0DA12C42-27C1-4401-94F3-7668F6A1DB02}"/>
          </ac:spMkLst>
        </pc:spChg>
        <pc:spChg chg="del">
          <ac:chgData name="박남규" userId="4a308427-2e3c-41cc-9272-d0a106e2e46b" providerId="ADAL" clId="{E6682CC0-9BE9-44C5-95CE-838A5C8501A4}" dt="2021-09-17T04:11:32.632" v="4600" actId="478"/>
          <ac:spMkLst>
            <pc:docMk/>
            <pc:sldMk cId="956339874" sldId="2978"/>
            <ac:spMk id="48" creationId="{9D170BA5-AEE8-4F26-8271-ACBE241605B4}"/>
          </ac:spMkLst>
        </pc:spChg>
        <pc:spChg chg="del">
          <ac:chgData name="박남규" userId="4a308427-2e3c-41cc-9272-d0a106e2e46b" providerId="ADAL" clId="{E6682CC0-9BE9-44C5-95CE-838A5C8501A4}" dt="2021-09-17T04:11:32.632" v="4600" actId="478"/>
          <ac:spMkLst>
            <pc:docMk/>
            <pc:sldMk cId="956339874" sldId="2978"/>
            <ac:spMk id="52" creationId="{E9C8D896-11D3-47E6-8E8C-69635528A4CD}"/>
          </ac:spMkLst>
        </pc:spChg>
        <pc:spChg chg="del">
          <ac:chgData name="박남규" userId="4a308427-2e3c-41cc-9272-d0a106e2e46b" providerId="ADAL" clId="{E6682CC0-9BE9-44C5-95CE-838A5C8501A4}" dt="2021-09-17T04:11:32.632" v="4600" actId="478"/>
          <ac:spMkLst>
            <pc:docMk/>
            <pc:sldMk cId="956339874" sldId="2978"/>
            <ac:spMk id="53" creationId="{A4420624-773C-4285-A870-CF9D425B8F36}"/>
          </ac:spMkLst>
        </pc:spChg>
        <pc:spChg chg="del">
          <ac:chgData name="박남규" userId="4a308427-2e3c-41cc-9272-d0a106e2e46b" providerId="ADAL" clId="{E6682CC0-9BE9-44C5-95CE-838A5C8501A4}" dt="2021-09-17T04:11:32.632" v="4600" actId="478"/>
          <ac:spMkLst>
            <pc:docMk/>
            <pc:sldMk cId="956339874" sldId="2978"/>
            <ac:spMk id="54" creationId="{62580E86-ECA7-4F8B-A4FA-9081D5EBB69A}"/>
          </ac:spMkLst>
        </pc:spChg>
        <pc:spChg chg="del">
          <ac:chgData name="박남규" userId="4a308427-2e3c-41cc-9272-d0a106e2e46b" providerId="ADAL" clId="{E6682CC0-9BE9-44C5-95CE-838A5C8501A4}" dt="2021-09-17T04:11:32.632" v="4600" actId="478"/>
          <ac:spMkLst>
            <pc:docMk/>
            <pc:sldMk cId="956339874" sldId="2978"/>
            <ac:spMk id="55" creationId="{3448EA50-CAB7-458C-AE09-B2B8D929E6A8}"/>
          </ac:spMkLst>
        </pc:spChg>
        <pc:spChg chg="del">
          <ac:chgData name="박남규" userId="4a308427-2e3c-41cc-9272-d0a106e2e46b" providerId="ADAL" clId="{E6682CC0-9BE9-44C5-95CE-838A5C8501A4}" dt="2021-09-17T04:11:32.632" v="4600" actId="478"/>
          <ac:spMkLst>
            <pc:docMk/>
            <pc:sldMk cId="956339874" sldId="2978"/>
            <ac:spMk id="62" creationId="{C141384D-2CC0-4CBC-BBA6-2AD2B03C76F0}"/>
          </ac:spMkLst>
        </pc:spChg>
        <pc:spChg chg="del">
          <ac:chgData name="박남규" userId="4a308427-2e3c-41cc-9272-d0a106e2e46b" providerId="ADAL" clId="{E6682CC0-9BE9-44C5-95CE-838A5C8501A4}" dt="2021-09-17T04:11:32.632" v="4600" actId="478"/>
          <ac:spMkLst>
            <pc:docMk/>
            <pc:sldMk cId="956339874" sldId="2978"/>
            <ac:spMk id="66" creationId="{AAF51E8E-EF9B-4E48-BEE7-24A9586845D3}"/>
          </ac:spMkLst>
        </pc:spChg>
        <pc:spChg chg="del">
          <ac:chgData name="박남규" userId="4a308427-2e3c-41cc-9272-d0a106e2e46b" providerId="ADAL" clId="{E6682CC0-9BE9-44C5-95CE-838A5C8501A4}" dt="2021-09-17T04:11:32.632" v="4600" actId="478"/>
          <ac:spMkLst>
            <pc:docMk/>
            <pc:sldMk cId="956339874" sldId="2978"/>
            <ac:spMk id="68" creationId="{A1308B8F-1D0F-4A09-8D38-44B74AD27AB7}"/>
          </ac:spMkLst>
        </pc:spChg>
        <pc:spChg chg="add mod topLvl">
          <ac:chgData name="박남규" userId="4a308427-2e3c-41cc-9272-d0a106e2e46b" providerId="ADAL" clId="{E6682CC0-9BE9-44C5-95CE-838A5C8501A4}" dt="2021-09-17T04:51:50.691" v="6384" actId="6549"/>
          <ac:spMkLst>
            <pc:docMk/>
            <pc:sldMk cId="956339874" sldId="2978"/>
            <ac:spMk id="73" creationId="{D94809DD-3C60-4FB0-98AE-0F3CC4A995CB}"/>
          </ac:spMkLst>
        </pc:spChg>
        <pc:spChg chg="add mod">
          <ac:chgData name="박남규" userId="4a308427-2e3c-41cc-9272-d0a106e2e46b" providerId="ADAL" clId="{E6682CC0-9BE9-44C5-95CE-838A5C8501A4}" dt="2021-09-17T04:13:03.401" v="4682" actId="571"/>
          <ac:spMkLst>
            <pc:docMk/>
            <pc:sldMk cId="956339874" sldId="2978"/>
            <ac:spMk id="75" creationId="{34C394D0-0633-4819-803F-7E13CC11EC72}"/>
          </ac:spMkLst>
        </pc:spChg>
        <pc:spChg chg="add del mod">
          <ac:chgData name="박남규" userId="4a308427-2e3c-41cc-9272-d0a106e2e46b" providerId="ADAL" clId="{E6682CC0-9BE9-44C5-95CE-838A5C8501A4}" dt="2021-09-17T04:14:26.430" v="4750" actId="478"/>
          <ac:spMkLst>
            <pc:docMk/>
            <pc:sldMk cId="956339874" sldId="2978"/>
            <ac:spMk id="77" creationId="{5C20D4D3-2D41-47A6-8BD7-AA8C22582450}"/>
          </ac:spMkLst>
        </pc:spChg>
        <pc:spChg chg="add mod topLvl">
          <ac:chgData name="박남규" userId="4a308427-2e3c-41cc-9272-d0a106e2e46b" providerId="ADAL" clId="{E6682CC0-9BE9-44C5-95CE-838A5C8501A4}" dt="2021-09-17T04:52:07.389" v="6387" actId="6549"/>
          <ac:spMkLst>
            <pc:docMk/>
            <pc:sldMk cId="956339874" sldId="2978"/>
            <ac:spMk id="78" creationId="{7C32ED3A-5CB1-4176-A6C0-35333CF506A0}"/>
          </ac:spMkLst>
        </pc:spChg>
        <pc:spChg chg="del">
          <ac:chgData name="박남규" userId="4a308427-2e3c-41cc-9272-d0a106e2e46b" providerId="ADAL" clId="{E6682CC0-9BE9-44C5-95CE-838A5C8501A4}" dt="2021-09-17T04:11:32.632" v="4600" actId="478"/>
          <ac:spMkLst>
            <pc:docMk/>
            <pc:sldMk cId="956339874" sldId="2978"/>
            <ac:spMk id="79" creationId="{A97D9048-F6F1-45F6-8D14-691659E0B3EB}"/>
          </ac:spMkLst>
        </pc:spChg>
        <pc:spChg chg="del">
          <ac:chgData name="박남규" userId="4a308427-2e3c-41cc-9272-d0a106e2e46b" providerId="ADAL" clId="{E6682CC0-9BE9-44C5-95CE-838A5C8501A4}" dt="2021-09-17T04:11:32.632" v="4600" actId="478"/>
          <ac:spMkLst>
            <pc:docMk/>
            <pc:sldMk cId="956339874" sldId="2978"/>
            <ac:spMk id="80" creationId="{8FDD5120-906C-4F90-ADA6-A0FF081C7A73}"/>
          </ac:spMkLst>
        </pc:spChg>
        <pc:spChg chg="add mod topLvl">
          <ac:chgData name="박남규" userId="4a308427-2e3c-41cc-9272-d0a106e2e46b" providerId="ADAL" clId="{E6682CC0-9BE9-44C5-95CE-838A5C8501A4}" dt="2021-09-17T04:52:07.624" v="6388" actId="6549"/>
          <ac:spMkLst>
            <pc:docMk/>
            <pc:sldMk cId="956339874" sldId="2978"/>
            <ac:spMk id="81" creationId="{F31F5D27-4AC0-4134-BF81-4103D68579C5}"/>
          </ac:spMkLst>
        </pc:spChg>
        <pc:spChg chg="add mod">
          <ac:chgData name="박남규" userId="4a308427-2e3c-41cc-9272-d0a106e2e46b" providerId="ADAL" clId="{E6682CC0-9BE9-44C5-95CE-838A5C8501A4}" dt="2021-09-17T04:42:22.946" v="6305" actId="255"/>
          <ac:spMkLst>
            <pc:docMk/>
            <pc:sldMk cId="956339874" sldId="2978"/>
            <ac:spMk id="82" creationId="{A394827D-D47E-4D6E-8960-FAC54055FFFA}"/>
          </ac:spMkLst>
        </pc:spChg>
        <pc:spChg chg="add del mod">
          <ac:chgData name="박남규" userId="4a308427-2e3c-41cc-9272-d0a106e2e46b" providerId="ADAL" clId="{E6682CC0-9BE9-44C5-95CE-838A5C8501A4}" dt="2021-09-17T04:19:15.051" v="4949" actId="478"/>
          <ac:spMkLst>
            <pc:docMk/>
            <pc:sldMk cId="956339874" sldId="2978"/>
            <ac:spMk id="83" creationId="{F9F5539A-2EDB-4D3D-8768-897F97EF8F9E}"/>
          </ac:spMkLst>
        </pc:spChg>
        <pc:spChg chg="add mod">
          <ac:chgData name="박남규" userId="4a308427-2e3c-41cc-9272-d0a106e2e46b" providerId="ADAL" clId="{E6682CC0-9BE9-44C5-95CE-838A5C8501A4}" dt="2021-09-17T04:45:25.814" v="6330" actId="14100"/>
          <ac:spMkLst>
            <pc:docMk/>
            <pc:sldMk cId="956339874" sldId="2978"/>
            <ac:spMk id="85" creationId="{3EC3E3A5-B8CA-4118-BBBC-5335762C0DE8}"/>
          </ac:spMkLst>
        </pc:spChg>
        <pc:spChg chg="add del mod">
          <ac:chgData name="박남규" userId="4a308427-2e3c-41cc-9272-d0a106e2e46b" providerId="ADAL" clId="{E6682CC0-9BE9-44C5-95CE-838A5C8501A4}" dt="2021-09-17T04:19:05.266" v="4947" actId="478"/>
          <ac:spMkLst>
            <pc:docMk/>
            <pc:sldMk cId="956339874" sldId="2978"/>
            <ac:spMk id="86" creationId="{D7E8B650-CD07-4EE8-B414-E8FC69B8D696}"/>
          </ac:spMkLst>
        </pc:spChg>
        <pc:spChg chg="add del mod">
          <ac:chgData name="박남규" userId="4a308427-2e3c-41cc-9272-d0a106e2e46b" providerId="ADAL" clId="{E6682CC0-9BE9-44C5-95CE-838A5C8501A4}" dt="2021-09-17T04:19:05.266" v="4947" actId="478"/>
          <ac:spMkLst>
            <pc:docMk/>
            <pc:sldMk cId="956339874" sldId="2978"/>
            <ac:spMk id="87" creationId="{94297307-DAE5-4338-8BF7-FB18EB02487A}"/>
          </ac:spMkLst>
        </pc:spChg>
        <pc:spChg chg="add del mod">
          <ac:chgData name="박남규" userId="4a308427-2e3c-41cc-9272-d0a106e2e46b" providerId="ADAL" clId="{E6682CC0-9BE9-44C5-95CE-838A5C8501A4}" dt="2021-09-17T04:19:05.266" v="4947" actId="478"/>
          <ac:spMkLst>
            <pc:docMk/>
            <pc:sldMk cId="956339874" sldId="2978"/>
            <ac:spMk id="88" creationId="{5A1CA4CC-DD27-4722-8527-BCEC797A2AB9}"/>
          </ac:spMkLst>
        </pc:spChg>
        <pc:spChg chg="add del mod">
          <ac:chgData name="박남규" userId="4a308427-2e3c-41cc-9272-d0a106e2e46b" providerId="ADAL" clId="{E6682CC0-9BE9-44C5-95CE-838A5C8501A4}" dt="2021-09-17T04:19:05.266" v="4947" actId="478"/>
          <ac:spMkLst>
            <pc:docMk/>
            <pc:sldMk cId="956339874" sldId="2978"/>
            <ac:spMk id="89" creationId="{14322F22-90F7-4AF7-8480-5EE66D14BDDB}"/>
          </ac:spMkLst>
        </pc:spChg>
        <pc:spChg chg="add mod">
          <ac:chgData name="박남규" userId="4a308427-2e3c-41cc-9272-d0a106e2e46b" providerId="ADAL" clId="{E6682CC0-9BE9-44C5-95CE-838A5C8501A4}" dt="2021-09-17T04:45:10.518" v="6328" actId="14100"/>
          <ac:spMkLst>
            <pc:docMk/>
            <pc:sldMk cId="956339874" sldId="2978"/>
            <ac:spMk id="90" creationId="{0FE79AB8-5A48-4BEC-8DDE-382C7FF1C0B4}"/>
          </ac:spMkLst>
        </pc:spChg>
        <pc:spChg chg="add mod">
          <ac:chgData name="박남규" userId="4a308427-2e3c-41cc-9272-d0a106e2e46b" providerId="ADAL" clId="{E6682CC0-9BE9-44C5-95CE-838A5C8501A4}" dt="2021-09-17T04:44:58.735" v="6326" actId="14100"/>
          <ac:spMkLst>
            <pc:docMk/>
            <pc:sldMk cId="956339874" sldId="2978"/>
            <ac:spMk id="91" creationId="{E6DF6B3B-EF9E-4FFD-8425-23E5D956F3DE}"/>
          </ac:spMkLst>
        </pc:spChg>
        <pc:spChg chg="add mod">
          <ac:chgData name="박남규" userId="4a308427-2e3c-41cc-9272-d0a106e2e46b" providerId="ADAL" clId="{E6682CC0-9BE9-44C5-95CE-838A5C8501A4}" dt="2021-09-17T04:44:50.197" v="6324" actId="14100"/>
          <ac:spMkLst>
            <pc:docMk/>
            <pc:sldMk cId="956339874" sldId="2978"/>
            <ac:spMk id="92" creationId="{507777BB-98C0-4B46-8683-E53DF2D63F4D}"/>
          </ac:spMkLst>
        </pc:spChg>
        <pc:spChg chg="add mod">
          <ac:chgData name="박남규" userId="4a308427-2e3c-41cc-9272-d0a106e2e46b" providerId="ADAL" clId="{E6682CC0-9BE9-44C5-95CE-838A5C8501A4}" dt="2021-09-17T04:39:32.471" v="6283" actId="164"/>
          <ac:spMkLst>
            <pc:docMk/>
            <pc:sldMk cId="956339874" sldId="2978"/>
            <ac:spMk id="93" creationId="{F3742C12-69D9-4AAC-A1B6-B932C9E13C58}"/>
          </ac:spMkLst>
        </pc:spChg>
        <pc:spChg chg="add del mod">
          <ac:chgData name="박남규" userId="4a308427-2e3c-41cc-9272-d0a106e2e46b" providerId="ADAL" clId="{E6682CC0-9BE9-44C5-95CE-838A5C8501A4}" dt="2021-09-17T04:24:49.914" v="5197" actId="478"/>
          <ac:spMkLst>
            <pc:docMk/>
            <pc:sldMk cId="956339874" sldId="2978"/>
            <ac:spMk id="94" creationId="{AA794347-B6A3-4C09-B922-D6072642262C}"/>
          </ac:spMkLst>
        </pc:spChg>
        <pc:spChg chg="add del mod">
          <ac:chgData name="박남규" userId="4a308427-2e3c-41cc-9272-d0a106e2e46b" providerId="ADAL" clId="{E6682CC0-9BE9-44C5-95CE-838A5C8501A4}" dt="2021-09-17T04:29:36.385" v="5740" actId="478"/>
          <ac:spMkLst>
            <pc:docMk/>
            <pc:sldMk cId="956339874" sldId="2978"/>
            <ac:spMk id="95" creationId="{A4B3AF40-A76A-46A6-A985-91B862792E0D}"/>
          </ac:spMkLst>
        </pc:spChg>
        <pc:spChg chg="add del mod">
          <ac:chgData name="박남규" userId="4a308427-2e3c-41cc-9272-d0a106e2e46b" providerId="ADAL" clId="{E6682CC0-9BE9-44C5-95CE-838A5C8501A4}" dt="2021-09-17T04:33:36.274" v="6061" actId="478"/>
          <ac:spMkLst>
            <pc:docMk/>
            <pc:sldMk cId="956339874" sldId="2978"/>
            <ac:spMk id="96" creationId="{6FAA4736-D7F6-4F40-9AB6-9A0E75D41215}"/>
          </ac:spMkLst>
        </pc:spChg>
        <pc:spChg chg="add mod">
          <ac:chgData name="박남규" userId="4a308427-2e3c-41cc-9272-d0a106e2e46b" providerId="ADAL" clId="{E6682CC0-9BE9-44C5-95CE-838A5C8501A4}" dt="2021-09-17T04:39:32.471" v="6283" actId="164"/>
          <ac:spMkLst>
            <pc:docMk/>
            <pc:sldMk cId="956339874" sldId="2978"/>
            <ac:spMk id="97" creationId="{3D8F5DCB-50CE-4CF7-8EDE-17DDE1E1648E}"/>
          </ac:spMkLst>
        </pc:spChg>
        <pc:spChg chg="add mod">
          <ac:chgData name="박남규" userId="4a308427-2e3c-41cc-9272-d0a106e2e46b" providerId="ADAL" clId="{E6682CC0-9BE9-44C5-95CE-838A5C8501A4}" dt="2021-09-17T04:39:30.917" v="6282" actId="164"/>
          <ac:spMkLst>
            <pc:docMk/>
            <pc:sldMk cId="956339874" sldId="2978"/>
            <ac:spMk id="98" creationId="{5429AAE3-ACF6-433D-A7A0-F7A90A9CFE8F}"/>
          </ac:spMkLst>
        </pc:spChg>
        <pc:spChg chg="add mod">
          <ac:chgData name="박남규" userId="4a308427-2e3c-41cc-9272-d0a106e2e46b" providerId="ADAL" clId="{E6682CC0-9BE9-44C5-95CE-838A5C8501A4}" dt="2021-09-17T04:39:30.917" v="6282" actId="164"/>
          <ac:spMkLst>
            <pc:docMk/>
            <pc:sldMk cId="956339874" sldId="2978"/>
            <ac:spMk id="99" creationId="{11EC0B7D-0932-426C-BEB7-B1878476C133}"/>
          </ac:spMkLst>
        </pc:spChg>
        <pc:spChg chg="add mod">
          <ac:chgData name="박남규" userId="4a308427-2e3c-41cc-9272-d0a106e2e46b" providerId="ADAL" clId="{E6682CC0-9BE9-44C5-95CE-838A5C8501A4}" dt="2021-09-17T04:39:29.008" v="6281" actId="164"/>
          <ac:spMkLst>
            <pc:docMk/>
            <pc:sldMk cId="956339874" sldId="2978"/>
            <ac:spMk id="100" creationId="{3D2387A2-3091-4275-B4EF-834CF4914773}"/>
          </ac:spMkLst>
        </pc:spChg>
        <pc:spChg chg="add del mod">
          <ac:chgData name="박남규" userId="4a308427-2e3c-41cc-9272-d0a106e2e46b" providerId="ADAL" clId="{E6682CC0-9BE9-44C5-95CE-838A5C8501A4}" dt="2021-09-17T04:31:56.522" v="5949" actId="478"/>
          <ac:spMkLst>
            <pc:docMk/>
            <pc:sldMk cId="956339874" sldId="2978"/>
            <ac:spMk id="101" creationId="{D72D6C7A-FF77-4D97-B61B-943788E9E3D9}"/>
          </ac:spMkLst>
        </pc:spChg>
        <pc:spChg chg="add mod">
          <ac:chgData name="박남규" userId="4a308427-2e3c-41cc-9272-d0a106e2e46b" providerId="ADAL" clId="{E6682CC0-9BE9-44C5-95CE-838A5C8501A4}" dt="2021-09-17T04:39:29.008" v="6281" actId="164"/>
          <ac:spMkLst>
            <pc:docMk/>
            <pc:sldMk cId="956339874" sldId="2978"/>
            <ac:spMk id="102" creationId="{473B3FA8-E7DE-4E06-998D-FEAA35E7B056}"/>
          </ac:spMkLst>
        </pc:spChg>
        <pc:spChg chg="add mod">
          <ac:chgData name="박남규" userId="4a308427-2e3c-41cc-9272-d0a106e2e46b" providerId="ADAL" clId="{E6682CC0-9BE9-44C5-95CE-838A5C8501A4}" dt="2021-09-17T04:39:24.839" v="6280" actId="164"/>
          <ac:spMkLst>
            <pc:docMk/>
            <pc:sldMk cId="956339874" sldId="2978"/>
            <ac:spMk id="103" creationId="{A11E213F-008F-4B32-9B38-64E24198281F}"/>
          </ac:spMkLst>
        </pc:spChg>
        <pc:spChg chg="add mod">
          <ac:chgData name="박남규" userId="4a308427-2e3c-41cc-9272-d0a106e2e46b" providerId="ADAL" clId="{E6682CC0-9BE9-44C5-95CE-838A5C8501A4}" dt="2021-09-17T04:39:24.839" v="6280" actId="164"/>
          <ac:spMkLst>
            <pc:docMk/>
            <pc:sldMk cId="956339874" sldId="2978"/>
            <ac:spMk id="104" creationId="{EEE65778-C83E-424C-B1D9-D516566F159D}"/>
          </ac:spMkLst>
        </pc:spChg>
        <pc:spChg chg="add del mod">
          <ac:chgData name="박남규" userId="4a308427-2e3c-41cc-9272-d0a106e2e46b" providerId="ADAL" clId="{E6682CC0-9BE9-44C5-95CE-838A5C8501A4}" dt="2021-09-17T04:37:02.150" v="6193"/>
          <ac:spMkLst>
            <pc:docMk/>
            <pc:sldMk cId="956339874" sldId="2978"/>
            <ac:spMk id="105" creationId="{7D3A8857-C350-4215-8CA1-CAB4717F7EB0}"/>
          </ac:spMkLst>
        </pc:spChg>
        <pc:spChg chg="add del mod">
          <ac:chgData name="박남규" userId="4a308427-2e3c-41cc-9272-d0a106e2e46b" providerId="ADAL" clId="{E6682CC0-9BE9-44C5-95CE-838A5C8501A4}" dt="2021-09-17T04:37:04.406" v="6194" actId="478"/>
          <ac:spMkLst>
            <pc:docMk/>
            <pc:sldMk cId="956339874" sldId="2978"/>
            <ac:spMk id="109" creationId="{29809C7B-240B-46DB-B43D-78CA9D7610B8}"/>
          </ac:spMkLst>
        </pc:spChg>
        <pc:spChg chg="del">
          <ac:chgData name="박남규" userId="4a308427-2e3c-41cc-9272-d0a106e2e46b" providerId="ADAL" clId="{E6682CC0-9BE9-44C5-95CE-838A5C8501A4}" dt="2021-09-17T04:11:32.632" v="4600" actId="478"/>
          <ac:spMkLst>
            <pc:docMk/>
            <pc:sldMk cId="956339874" sldId="2978"/>
            <ac:spMk id="110" creationId="{B9158C04-F53C-4D49-A913-4C1C0BDAE4E2}"/>
          </ac:spMkLst>
        </pc:spChg>
        <pc:spChg chg="add del mod">
          <ac:chgData name="박남규" userId="4a308427-2e3c-41cc-9272-d0a106e2e46b" providerId="ADAL" clId="{E6682CC0-9BE9-44C5-95CE-838A5C8501A4}" dt="2021-09-17T04:37:04.406" v="6194" actId="478"/>
          <ac:spMkLst>
            <pc:docMk/>
            <pc:sldMk cId="956339874" sldId="2978"/>
            <ac:spMk id="111" creationId="{50216042-E81D-4A89-941C-E6BDD8A46612}"/>
          </ac:spMkLst>
        </pc:spChg>
        <pc:spChg chg="del">
          <ac:chgData name="박남규" userId="4a308427-2e3c-41cc-9272-d0a106e2e46b" providerId="ADAL" clId="{E6682CC0-9BE9-44C5-95CE-838A5C8501A4}" dt="2021-09-17T04:11:32.632" v="4600" actId="478"/>
          <ac:spMkLst>
            <pc:docMk/>
            <pc:sldMk cId="956339874" sldId="2978"/>
            <ac:spMk id="112" creationId="{34578AA8-722B-47E2-8A85-75D78B8927A0}"/>
          </ac:spMkLst>
        </pc:spChg>
        <pc:spChg chg="add del mod">
          <ac:chgData name="박남규" userId="4a308427-2e3c-41cc-9272-d0a106e2e46b" providerId="ADAL" clId="{E6682CC0-9BE9-44C5-95CE-838A5C8501A4}" dt="2021-09-17T04:36:39.027" v="6188" actId="478"/>
          <ac:spMkLst>
            <pc:docMk/>
            <pc:sldMk cId="956339874" sldId="2978"/>
            <ac:spMk id="113" creationId="{90B9903E-805B-4713-960D-E13EF85294A2}"/>
          </ac:spMkLst>
        </pc:spChg>
        <pc:spChg chg="add del mod">
          <ac:chgData name="박남규" userId="4a308427-2e3c-41cc-9272-d0a106e2e46b" providerId="ADAL" clId="{E6682CC0-9BE9-44C5-95CE-838A5C8501A4}" dt="2021-09-17T04:36:40.999" v="6189" actId="478"/>
          <ac:spMkLst>
            <pc:docMk/>
            <pc:sldMk cId="956339874" sldId="2978"/>
            <ac:spMk id="114" creationId="{451EAA22-910E-4029-A77E-E9F9B71826B0}"/>
          </ac:spMkLst>
        </pc:spChg>
        <pc:spChg chg="add del mod topLvl">
          <ac:chgData name="박남규" userId="4a308427-2e3c-41cc-9272-d0a106e2e46b" providerId="ADAL" clId="{E6682CC0-9BE9-44C5-95CE-838A5C8501A4}" dt="2021-09-17T04:47:04.851" v="6346" actId="478"/>
          <ac:spMkLst>
            <pc:docMk/>
            <pc:sldMk cId="956339874" sldId="2978"/>
            <ac:spMk id="116" creationId="{33A4ED43-9D32-4517-BB13-97A28A68D360}"/>
          </ac:spMkLst>
        </pc:spChg>
        <pc:spChg chg="del">
          <ac:chgData name="박남규" userId="4a308427-2e3c-41cc-9272-d0a106e2e46b" providerId="ADAL" clId="{E6682CC0-9BE9-44C5-95CE-838A5C8501A4}" dt="2021-09-17T04:11:32.632" v="4600" actId="478"/>
          <ac:spMkLst>
            <pc:docMk/>
            <pc:sldMk cId="956339874" sldId="2978"/>
            <ac:spMk id="117" creationId="{765B6F74-A5D0-440A-AA79-9689FCCEEC98}"/>
          </ac:spMkLst>
        </pc:spChg>
        <pc:spChg chg="del">
          <ac:chgData name="박남규" userId="4a308427-2e3c-41cc-9272-d0a106e2e46b" providerId="ADAL" clId="{E6682CC0-9BE9-44C5-95CE-838A5C8501A4}" dt="2021-09-17T04:11:32.632" v="4600" actId="478"/>
          <ac:spMkLst>
            <pc:docMk/>
            <pc:sldMk cId="956339874" sldId="2978"/>
            <ac:spMk id="119" creationId="{4277BAD5-7425-414D-80F1-EBE7CF578774}"/>
          </ac:spMkLst>
        </pc:spChg>
        <pc:spChg chg="add del mod">
          <ac:chgData name="박남규" userId="4a308427-2e3c-41cc-9272-d0a106e2e46b" providerId="ADAL" clId="{E6682CC0-9BE9-44C5-95CE-838A5C8501A4}" dt="2021-09-17T04:38:11.023" v="6266" actId="478"/>
          <ac:spMkLst>
            <pc:docMk/>
            <pc:sldMk cId="956339874" sldId="2978"/>
            <ac:spMk id="120" creationId="{84333782-DB1D-4854-A68C-D1CB416ED691}"/>
          </ac:spMkLst>
        </pc:spChg>
        <pc:spChg chg="add mod topLvl">
          <ac:chgData name="박남규" userId="4a308427-2e3c-41cc-9272-d0a106e2e46b" providerId="ADAL" clId="{E6682CC0-9BE9-44C5-95CE-838A5C8501A4}" dt="2021-09-17T04:48:50.055" v="6359" actId="12788"/>
          <ac:spMkLst>
            <pc:docMk/>
            <pc:sldMk cId="956339874" sldId="2978"/>
            <ac:spMk id="121" creationId="{7EBB6E32-F4B0-45B1-8106-194190EAB9AA}"/>
          </ac:spMkLst>
        </pc:spChg>
        <pc:spChg chg="add mod topLvl">
          <ac:chgData name="박남규" userId="4a308427-2e3c-41cc-9272-d0a106e2e46b" providerId="ADAL" clId="{E6682CC0-9BE9-44C5-95CE-838A5C8501A4}" dt="2021-09-17T04:48:45.655" v="6358" actId="12788"/>
          <ac:spMkLst>
            <pc:docMk/>
            <pc:sldMk cId="956339874" sldId="2978"/>
            <ac:spMk id="122" creationId="{D3BA3508-CEFF-4988-9B26-6DDE73D7E030}"/>
          </ac:spMkLst>
        </pc:spChg>
        <pc:spChg chg="mod">
          <ac:chgData name="박남규" userId="4a308427-2e3c-41cc-9272-d0a106e2e46b" providerId="ADAL" clId="{E6682CC0-9BE9-44C5-95CE-838A5C8501A4}" dt="2021-09-17T04:12:01.804" v="4648" actId="27636"/>
          <ac:spMkLst>
            <pc:docMk/>
            <pc:sldMk cId="956339874" sldId="2978"/>
            <ac:spMk id="128" creationId="{19480B28-D46A-42E4-BF50-882AC7CB1854}"/>
          </ac:spMkLst>
        </pc:spChg>
        <pc:spChg chg="add del mod">
          <ac:chgData name="박남규" userId="4a308427-2e3c-41cc-9272-d0a106e2e46b" providerId="ADAL" clId="{E6682CC0-9BE9-44C5-95CE-838A5C8501A4}" dt="2021-09-17T04:41:48.949" v="6304" actId="478"/>
          <ac:spMkLst>
            <pc:docMk/>
            <pc:sldMk cId="956339874" sldId="2978"/>
            <ac:spMk id="131" creationId="{FF6CF0C7-3F76-49A3-922B-E2011BD80EE8}"/>
          </ac:spMkLst>
        </pc:spChg>
        <pc:spChg chg="add mod">
          <ac:chgData name="박남규" userId="4a308427-2e3c-41cc-9272-d0a106e2e46b" providerId="ADAL" clId="{E6682CC0-9BE9-44C5-95CE-838A5C8501A4}" dt="2021-09-17T04:44:05.685" v="6313" actId="1076"/>
          <ac:spMkLst>
            <pc:docMk/>
            <pc:sldMk cId="956339874" sldId="2978"/>
            <ac:spMk id="136" creationId="{79481E9A-3A2B-43E2-9036-1D3B7223A96B}"/>
          </ac:spMkLst>
        </pc:spChg>
        <pc:spChg chg="add mod">
          <ac:chgData name="박남규" userId="4a308427-2e3c-41cc-9272-d0a106e2e46b" providerId="ADAL" clId="{E6682CC0-9BE9-44C5-95CE-838A5C8501A4}" dt="2021-09-17T04:45:30.174" v="6331" actId="1076"/>
          <ac:spMkLst>
            <pc:docMk/>
            <pc:sldMk cId="956339874" sldId="2978"/>
            <ac:spMk id="137" creationId="{6AC3F154-9795-44B2-80F8-C246DE047BA8}"/>
          </ac:spMkLst>
        </pc:spChg>
        <pc:spChg chg="add mod">
          <ac:chgData name="박남규" userId="4a308427-2e3c-41cc-9272-d0a106e2e46b" providerId="ADAL" clId="{E6682CC0-9BE9-44C5-95CE-838A5C8501A4}" dt="2021-09-17T04:45:20.634" v="6329" actId="1076"/>
          <ac:spMkLst>
            <pc:docMk/>
            <pc:sldMk cId="956339874" sldId="2978"/>
            <ac:spMk id="138" creationId="{B1EA4F5E-D7FB-4336-84A7-9465DC8E86FE}"/>
          </ac:spMkLst>
        </pc:spChg>
        <pc:spChg chg="add mod">
          <ac:chgData name="박남규" userId="4a308427-2e3c-41cc-9272-d0a106e2e46b" providerId="ADAL" clId="{E6682CC0-9BE9-44C5-95CE-838A5C8501A4}" dt="2021-09-17T04:45:05.796" v="6327" actId="1076"/>
          <ac:spMkLst>
            <pc:docMk/>
            <pc:sldMk cId="956339874" sldId="2978"/>
            <ac:spMk id="139" creationId="{73688AB6-AA16-4A5B-A37B-D4F0300D68BA}"/>
          </ac:spMkLst>
        </pc:spChg>
        <pc:spChg chg="add del mod">
          <ac:chgData name="박남규" userId="4a308427-2e3c-41cc-9272-d0a106e2e46b" providerId="ADAL" clId="{E6682CC0-9BE9-44C5-95CE-838A5C8501A4}" dt="2021-09-17T04:44:25.709" v="6317" actId="478"/>
          <ac:spMkLst>
            <pc:docMk/>
            <pc:sldMk cId="956339874" sldId="2978"/>
            <ac:spMk id="140" creationId="{B937AA7C-7425-4552-8C1F-392035A512F6}"/>
          </ac:spMkLst>
        </pc:spChg>
        <pc:spChg chg="del">
          <ac:chgData name="박남규" userId="4a308427-2e3c-41cc-9272-d0a106e2e46b" providerId="ADAL" clId="{E6682CC0-9BE9-44C5-95CE-838A5C8501A4}" dt="2021-09-17T04:11:32.632" v="4600" actId="478"/>
          <ac:spMkLst>
            <pc:docMk/>
            <pc:sldMk cId="956339874" sldId="2978"/>
            <ac:spMk id="144" creationId="{95D23EB8-4515-4DEE-BDB2-66EF9EDF815A}"/>
          </ac:spMkLst>
        </pc:spChg>
        <pc:spChg chg="del">
          <ac:chgData name="박남규" userId="4a308427-2e3c-41cc-9272-d0a106e2e46b" providerId="ADAL" clId="{E6682CC0-9BE9-44C5-95CE-838A5C8501A4}" dt="2021-09-17T04:11:32.632" v="4600" actId="478"/>
          <ac:spMkLst>
            <pc:docMk/>
            <pc:sldMk cId="956339874" sldId="2978"/>
            <ac:spMk id="145" creationId="{E020771F-3E22-4BB3-8786-EF203E2E4DFE}"/>
          </ac:spMkLst>
        </pc:spChg>
        <pc:spChg chg="add mod">
          <ac:chgData name="박남규" userId="4a308427-2e3c-41cc-9272-d0a106e2e46b" providerId="ADAL" clId="{E6682CC0-9BE9-44C5-95CE-838A5C8501A4}" dt="2021-09-17T04:44:53.420" v="6325" actId="1076"/>
          <ac:spMkLst>
            <pc:docMk/>
            <pc:sldMk cId="956339874" sldId="2978"/>
            <ac:spMk id="148" creationId="{6246F544-BFF3-42E8-948E-3CA36439E68F}"/>
          </ac:spMkLst>
        </pc:spChg>
        <pc:spChg chg="add del mod">
          <ac:chgData name="박남규" userId="4a308427-2e3c-41cc-9272-d0a106e2e46b" providerId="ADAL" clId="{E6682CC0-9BE9-44C5-95CE-838A5C8501A4}" dt="2021-09-17T04:44:09.709" v="6314" actId="478"/>
          <ac:spMkLst>
            <pc:docMk/>
            <pc:sldMk cId="956339874" sldId="2978"/>
            <ac:spMk id="150" creationId="{AC76C110-31A3-4404-8CA8-FC998C8EBD4B}"/>
          </ac:spMkLst>
        </pc:spChg>
        <pc:spChg chg="add mod topLvl">
          <ac:chgData name="박남규" userId="4a308427-2e3c-41cc-9272-d0a106e2e46b" providerId="ADAL" clId="{E6682CC0-9BE9-44C5-95CE-838A5C8501A4}" dt="2021-09-17T04:46:47.323" v="6343" actId="165"/>
          <ac:spMkLst>
            <pc:docMk/>
            <pc:sldMk cId="956339874" sldId="2978"/>
            <ac:spMk id="153" creationId="{35653C36-1251-4389-A3D3-B7FD61C653BD}"/>
          </ac:spMkLst>
        </pc:spChg>
        <pc:spChg chg="add mod topLvl">
          <ac:chgData name="박남규" userId="4a308427-2e3c-41cc-9272-d0a106e2e46b" providerId="ADAL" clId="{E6682CC0-9BE9-44C5-95CE-838A5C8501A4}" dt="2021-09-17T04:46:47.323" v="6343" actId="165"/>
          <ac:spMkLst>
            <pc:docMk/>
            <pc:sldMk cId="956339874" sldId="2978"/>
            <ac:spMk id="155" creationId="{B85DA284-A930-4345-B9DD-3912C3972CBE}"/>
          </ac:spMkLst>
        </pc:spChg>
        <pc:spChg chg="add mod topLvl">
          <ac:chgData name="박남규" userId="4a308427-2e3c-41cc-9272-d0a106e2e46b" providerId="ADAL" clId="{E6682CC0-9BE9-44C5-95CE-838A5C8501A4}" dt="2021-09-17T04:46:47.323" v="6343" actId="165"/>
          <ac:spMkLst>
            <pc:docMk/>
            <pc:sldMk cId="956339874" sldId="2978"/>
            <ac:spMk id="161" creationId="{1F9B608E-D12B-4BCB-B080-3AD4097FB139}"/>
          </ac:spMkLst>
        </pc:spChg>
        <pc:spChg chg="add mod ord">
          <ac:chgData name="박남규" userId="4a308427-2e3c-41cc-9272-d0a106e2e46b" providerId="ADAL" clId="{E6682CC0-9BE9-44C5-95CE-838A5C8501A4}" dt="2021-09-17T04:49:08.506" v="6372" actId="167"/>
          <ac:spMkLst>
            <pc:docMk/>
            <pc:sldMk cId="956339874" sldId="2978"/>
            <ac:spMk id="162" creationId="{7D5938C2-C428-4A88-A7AD-BFF3877BEA80}"/>
          </ac:spMkLst>
        </pc:spChg>
        <pc:grpChg chg="add del mod">
          <ac:chgData name="박남규" userId="4a308427-2e3c-41cc-9272-d0a106e2e46b" providerId="ADAL" clId="{E6682CC0-9BE9-44C5-95CE-838A5C8501A4}" dt="2021-09-17T04:38:31.567" v="6270" actId="165"/>
          <ac:grpSpMkLst>
            <pc:docMk/>
            <pc:sldMk cId="956339874" sldId="2978"/>
            <ac:grpSpMk id="3" creationId="{E100221B-29CD-4468-A446-962ACA0972EB}"/>
          </ac:grpSpMkLst>
        </pc:grpChg>
        <pc:grpChg chg="add mod">
          <ac:chgData name="박남규" userId="4a308427-2e3c-41cc-9272-d0a106e2e46b" providerId="ADAL" clId="{E6682CC0-9BE9-44C5-95CE-838A5C8501A4}" dt="2021-09-17T04:44:28.502" v="6320" actId="1076"/>
          <ac:grpSpMkLst>
            <pc:docMk/>
            <pc:sldMk cId="956339874" sldId="2978"/>
            <ac:grpSpMk id="6" creationId="{74BDBC56-1B14-4E52-8367-0C3A8925A289}"/>
          </ac:grpSpMkLst>
        </pc:grpChg>
        <pc:grpChg chg="add mod">
          <ac:chgData name="박남규" userId="4a308427-2e3c-41cc-9272-d0a106e2e46b" providerId="ADAL" clId="{E6682CC0-9BE9-44C5-95CE-838A5C8501A4}" dt="2021-09-17T04:41:11.765" v="6299" actId="1076"/>
          <ac:grpSpMkLst>
            <pc:docMk/>
            <pc:sldMk cId="956339874" sldId="2978"/>
            <ac:grpSpMk id="7" creationId="{BAF6E4F2-0DB2-4B93-AE30-174B65B5835D}"/>
          </ac:grpSpMkLst>
        </pc:grpChg>
        <pc:grpChg chg="add mod">
          <ac:chgData name="박남규" userId="4a308427-2e3c-41cc-9272-d0a106e2e46b" providerId="ADAL" clId="{E6682CC0-9BE9-44C5-95CE-838A5C8501A4}" dt="2021-09-17T04:43:34.577" v="6310" actId="552"/>
          <ac:grpSpMkLst>
            <pc:docMk/>
            <pc:sldMk cId="956339874" sldId="2978"/>
            <ac:grpSpMk id="8" creationId="{A338E9B0-2858-4AAE-8FFF-F4FDC9A8D20C}"/>
          </ac:grpSpMkLst>
        </pc:grpChg>
        <pc:grpChg chg="add mod">
          <ac:chgData name="박남규" userId="4a308427-2e3c-41cc-9272-d0a106e2e46b" providerId="ADAL" clId="{E6682CC0-9BE9-44C5-95CE-838A5C8501A4}" dt="2021-09-17T04:43:53.409" v="6312" actId="1076"/>
          <ac:grpSpMkLst>
            <pc:docMk/>
            <pc:sldMk cId="956339874" sldId="2978"/>
            <ac:grpSpMk id="9" creationId="{692433AE-B893-4E87-9EF8-CDF3567766C0}"/>
          </ac:grpSpMkLst>
        </pc:grpChg>
        <pc:grpChg chg="del">
          <ac:chgData name="박남규" userId="4a308427-2e3c-41cc-9272-d0a106e2e46b" providerId="ADAL" clId="{E6682CC0-9BE9-44C5-95CE-838A5C8501A4}" dt="2021-09-17T04:11:32.632" v="4600" actId="478"/>
          <ac:grpSpMkLst>
            <pc:docMk/>
            <pc:sldMk cId="956339874" sldId="2978"/>
            <ac:grpSpMk id="18" creationId="{41060BF1-B3A9-4335-AC89-381FABF1E33E}"/>
          </ac:grpSpMkLst>
        </pc:grpChg>
        <pc:grpChg chg="del">
          <ac:chgData name="박남규" userId="4a308427-2e3c-41cc-9272-d0a106e2e46b" providerId="ADAL" clId="{E6682CC0-9BE9-44C5-95CE-838A5C8501A4}" dt="2021-09-17T04:11:32.632" v="4600" actId="478"/>
          <ac:grpSpMkLst>
            <pc:docMk/>
            <pc:sldMk cId="956339874" sldId="2978"/>
            <ac:grpSpMk id="19" creationId="{9634DF3D-71A6-4D21-BDB7-51A2E68D0CFE}"/>
          </ac:grpSpMkLst>
        </pc:grpChg>
        <pc:grpChg chg="del">
          <ac:chgData name="박남규" userId="4a308427-2e3c-41cc-9272-d0a106e2e46b" providerId="ADAL" clId="{E6682CC0-9BE9-44C5-95CE-838A5C8501A4}" dt="2021-09-17T04:11:32.632" v="4600" actId="478"/>
          <ac:grpSpMkLst>
            <pc:docMk/>
            <pc:sldMk cId="956339874" sldId="2978"/>
            <ac:grpSpMk id="20" creationId="{03B7123C-0050-4A5A-9DDA-A8160294E957}"/>
          </ac:grpSpMkLst>
        </pc:grpChg>
        <pc:grpChg chg="del">
          <ac:chgData name="박남규" userId="4a308427-2e3c-41cc-9272-d0a106e2e46b" providerId="ADAL" clId="{E6682CC0-9BE9-44C5-95CE-838A5C8501A4}" dt="2021-09-17T04:11:32.632" v="4600" actId="478"/>
          <ac:grpSpMkLst>
            <pc:docMk/>
            <pc:sldMk cId="956339874" sldId="2978"/>
            <ac:grpSpMk id="21" creationId="{BC6F1B9E-B140-4CED-B7DB-CAC2E70EC3EF}"/>
          </ac:grpSpMkLst>
        </pc:grpChg>
        <pc:grpChg chg="del">
          <ac:chgData name="박남규" userId="4a308427-2e3c-41cc-9272-d0a106e2e46b" providerId="ADAL" clId="{E6682CC0-9BE9-44C5-95CE-838A5C8501A4}" dt="2021-09-17T04:11:32.632" v="4600" actId="478"/>
          <ac:grpSpMkLst>
            <pc:docMk/>
            <pc:sldMk cId="956339874" sldId="2978"/>
            <ac:grpSpMk id="22" creationId="{3FAB24E8-9C26-4C99-A26B-E46369619E92}"/>
          </ac:grpSpMkLst>
        </pc:grpChg>
        <pc:grpChg chg="add del mod">
          <ac:chgData name="박남규" userId="4a308427-2e3c-41cc-9272-d0a106e2e46b" providerId="ADAL" clId="{E6682CC0-9BE9-44C5-95CE-838A5C8501A4}" dt="2021-09-17T04:46:47.323" v="6343" actId="165"/>
          <ac:grpSpMkLst>
            <pc:docMk/>
            <pc:sldMk cId="956339874" sldId="2978"/>
            <ac:grpSpMk id="24" creationId="{932CBDD1-F62A-4AEA-968F-A045E2C0BB23}"/>
          </ac:grpSpMkLst>
        </pc:grpChg>
        <pc:grpChg chg="del">
          <ac:chgData name="박남규" userId="4a308427-2e3c-41cc-9272-d0a106e2e46b" providerId="ADAL" clId="{E6682CC0-9BE9-44C5-95CE-838A5C8501A4}" dt="2021-09-17T04:11:32.632" v="4600" actId="478"/>
          <ac:grpSpMkLst>
            <pc:docMk/>
            <pc:sldMk cId="956339874" sldId="2978"/>
            <ac:grpSpMk id="44" creationId="{B395AF27-F133-424D-8E5F-E8F4063417FC}"/>
          </ac:grpSpMkLst>
        </pc:grpChg>
        <pc:picChg chg="del">
          <ac:chgData name="박남규" userId="4a308427-2e3c-41cc-9272-d0a106e2e46b" providerId="ADAL" clId="{E6682CC0-9BE9-44C5-95CE-838A5C8501A4}" dt="2021-09-17T04:11:32.632" v="4600" actId="478"/>
          <ac:picMkLst>
            <pc:docMk/>
            <pc:sldMk cId="956339874" sldId="2978"/>
            <ac:picMk id="5" creationId="{6C150FF8-11E2-4601-B9AD-A834F7241167}"/>
          </ac:picMkLst>
        </pc:picChg>
        <pc:picChg chg="add mod">
          <ac:chgData name="박남규" userId="4a308427-2e3c-41cc-9272-d0a106e2e46b" providerId="ADAL" clId="{E6682CC0-9BE9-44C5-95CE-838A5C8501A4}" dt="2021-09-17T04:50:56.688" v="6380" actId="1076"/>
          <ac:picMkLst>
            <pc:docMk/>
            <pc:sldMk cId="956339874" sldId="2978"/>
            <ac:picMk id="28" creationId="{394F91D9-F596-4F19-AB92-3E985C333CF9}"/>
          </ac:picMkLst>
        </pc:picChg>
        <pc:picChg chg="add del">
          <ac:chgData name="박남규" userId="4a308427-2e3c-41cc-9272-d0a106e2e46b" providerId="ADAL" clId="{E6682CC0-9BE9-44C5-95CE-838A5C8501A4}" dt="2021-09-17T04:50:24.393" v="6376" actId="478"/>
          <ac:picMkLst>
            <pc:docMk/>
            <pc:sldMk cId="956339874" sldId="2978"/>
            <ac:picMk id="1026" creationId="{F6371F7F-7310-49F0-92EE-9BB8069E1263}"/>
          </ac:picMkLst>
        </pc:picChg>
        <pc:picChg chg="add del">
          <ac:chgData name="박남규" userId="4a308427-2e3c-41cc-9272-d0a106e2e46b" providerId="ADAL" clId="{E6682CC0-9BE9-44C5-95CE-838A5C8501A4}" dt="2021-09-17T04:50:22.616" v="6375"/>
          <ac:picMkLst>
            <pc:docMk/>
            <pc:sldMk cId="956339874" sldId="2978"/>
            <ac:picMk id="1028" creationId="{B116C8E9-1BF2-4733-9E56-22DC6A67AE24}"/>
          </ac:picMkLst>
        </pc:picChg>
        <pc:cxnChg chg="del mod">
          <ac:chgData name="박남규" userId="4a308427-2e3c-41cc-9272-d0a106e2e46b" providerId="ADAL" clId="{E6682CC0-9BE9-44C5-95CE-838A5C8501A4}" dt="2021-09-17T04:11:32.632" v="4600" actId="478"/>
          <ac:cxnSpMkLst>
            <pc:docMk/>
            <pc:sldMk cId="956339874" sldId="2978"/>
            <ac:cxnSpMk id="60" creationId="{20AB3431-E00A-4C50-8DBD-956F0210A937}"/>
          </ac:cxnSpMkLst>
        </pc:cxnChg>
        <pc:cxnChg chg="del mod">
          <ac:chgData name="박남규" userId="4a308427-2e3c-41cc-9272-d0a106e2e46b" providerId="ADAL" clId="{E6682CC0-9BE9-44C5-95CE-838A5C8501A4}" dt="2021-09-17T04:11:32.632" v="4600" actId="478"/>
          <ac:cxnSpMkLst>
            <pc:docMk/>
            <pc:sldMk cId="956339874" sldId="2978"/>
            <ac:cxnSpMk id="63" creationId="{0494C2AA-3B2A-4360-BEA9-A1A0FAFFEF1D}"/>
          </ac:cxnSpMkLst>
        </pc:cxnChg>
        <pc:cxnChg chg="del mod">
          <ac:chgData name="박남규" userId="4a308427-2e3c-41cc-9272-d0a106e2e46b" providerId="ADAL" clId="{E6682CC0-9BE9-44C5-95CE-838A5C8501A4}" dt="2021-09-17T04:11:32.632" v="4600" actId="478"/>
          <ac:cxnSpMkLst>
            <pc:docMk/>
            <pc:sldMk cId="956339874" sldId="2978"/>
            <ac:cxnSpMk id="64" creationId="{A7BE5B24-78BE-499D-B4F6-77BD24AFF50B}"/>
          </ac:cxnSpMkLst>
        </pc:cxnChg>
        <pc:cxnChg chg="del mod">
          <ac:chgData name="박남규" userId="4a308427-2e3c-41cc-9272-d0a106e2e46b" providerId="ADAL" clId="{E6682CC0-9BE9-44C5-95CE-838A5C8501A4}" dt="2021-09-17T04:11:32.632" v="4600" actId="478"/>
          <ac:cxnSpMkLst>
            <pc:docMk/>
            <pc:sldMk cId="956339874" sldId="2978"/>
            <ac:cxnSpMk id="65" creationId="{276922E3-2C6D-4F50-A20C-0C1C0969FA2F}"/>
          </ac:cxnSpMkLst>
        </pc:cxnChg>
        <pc:cxnChg chg="del mod">
          <ac:chgData name="박남규" userId="4a308427-2e3c-41cc-9272-d0a106e2e46b" providerId="ADAL" clId="{E6682CC0-9BE9-44C5-95CE-838A5C8501A4}" dt="2021-09-17T04:11:32.632" v="4600" actId="478"/>
          <ac:cxnSpMkLst>
            <pc:docMk/>
            <pc:sldMk cId="956339874" sldId="2978"/>
            <ac:cxnSpMk id="84" creationId="{39D22D75-DF87-4680-8FAD-5F3CF3FBF75A}"/>
          </ac:cxnSpMkLst>
        </pc:cxnChg>
        <pc:cxnChg chg="del mod">
          <ac:chgData name="박남규" userId="4a308427-2e3c-41cc-9272-d0a106e2e46b" providerId="ADAL" clId="{E6682CC0-9BE9-44C5-95CE-838A5C8501A4}" dt="2021-09-17T04:11:32.632" v="4600" actId="478"/>
          <ac:cxnSpMkLst>
            <pc:docMk/>
            <pc:sldMk cId="956339874" sldId="2978"/>
            <ac:cxnSpMk id="115" creationId="{9274E43C-8D20-44FA-8E6A-A2909E5C1281}"/>
          </ac:cxnSpMkLst>
        </pc:cxnChg>
        <pc:cxnChg chg="del mod">
          <ac:chgData name="박남규" userId="4a308427-2e3c-41cc-9272-d0a106e2e46b" providerId="ADAL" clId="{E6682CC0-9BE9-44C5-95CE-838A5C8501A4}" dt="2021-09-17T04:11:32.632" v="4600" actId="478"/>
          <ac:cxnSpMkLst>
            <pc:docMk/>
            <pc:sldMk cId="956339874" sldId="2978"/>
            <ac:cxnSpMk id="118" creationId="{0FF2EEDF-4AA0-4B5A-BEE7-92BF723D6CEE}"/>
          </ac:cxnSpMkLst>
        </pc:cxnChg>
        <pc:cxnChg chg="add del mod">
          <ac:chgData name="박남규" userId="4a308427-2e3c-41cc-9272-d0a106e2e46b" providerId="ADAL" clId="{E6682CC0-9BE9-44C5-95CE-838A5C8501A4}" dt="2021-09-17T04:40:31.876" v="6294" actId="478"/>
          <ac:cxnSpMkLst>
            <pc:docMk/>
            <pc:sldMk cId="956339874" sldId="2978"/>
            <ac:cxnSpMk id="126" creationId="{68F97821-D41A-4473-BF31-DD8B39E76A39}"/>
          </ac:cxnSpMkLst>
        </pc:cxnChg>
        <pc:cxnChg chg="add del mod">
          <ac:chgData name="박남규" userId="4a308427-2e3c-41cc-9272-d0a106e2e46b" providerId="ADAL" clId="{E6682CC0-9BE9-44C5-95CE-838A5C8501A4}" dt="2021-09-17T04:40:11.966" v="6289" actId="478"/>
          <ac:cxnSpMkLst>
            <pc:docMk/>
            <pc:sldMk cId="956339874" sldId="2978"/>
            <ac:cxnSpMk id="127" creationId="{9CA6825B-39BE-4C26-9770-85DB223D733E}"/>
          </ac:cxnSpMkLst>
        </pc:cxnChg>
        <pc:cxnChg chg="add del mod">
          <ac:chgData name="박남규" userId="4a308427-2e3c-41cc-9272-d0a106e2e46b" providerId="ADAL" clId="{E6682CC0-9BE9-44C5-95CE-838A5C8501A4}" dt="2021-09-17T04:40:19.499" v="6291" actId="478"/>
          <ac:cxnSpMkLst>
            <pc:docMk/>
            <pc:sldMk cId="956339874" sldId="2978"/>
            <ac:cxnSpMk id="130" creationId="{CE098B5D-C30A-4290-A492-ADA0D47D1829}"/>
          </ac:cxnSpMkLst>
        </pc:cxnChg>
        <pc:cxnChg chg="add mod">
          <ac:chgData name="박남규" userId="4a308427-2e3c-41cc-9272-d0a106e2e46b" providerId="ADAL" clId="{E6682CC0-9BE9-44C5-95CE-838A5C8501A4}" dt="2021-09-17T04:48:33.713" v="6357" actId="14100"/>
          <ac:cxnSpMkLst>
            <pc:docMk/>
            <pc:sldMk cId="956339874" sldId="2978"/>
            <ac:cxnSpMk id="132" creationId="{5865F789-3FBF-4865-96C0-E802D2326545}"/>
          </ac:cxnSpMkLst>
        </pc:cxnChg>
        <pc:cxnChg chg="add mod">
          <ac:chgData name="박남규" userId="4a308427-2e3c-41cc-9272-d0a106e2e46b" providerId="ADAL" clId="{E6682CC0-9BE9-44C5-95CE-838A5C8501A4}" dt="2021-09-17T04:40:24.378" v="6292" actId="571"/>
          <ac:cxnSpMkLst>
            <pc:docMk/>
            <pc:sldMk cId="956339874" sldId="2978"/>
            <ac:cxnSpMk id="133" creationId="{515D78A4-F69D-4589-B033-614CF5A04649}"/>
          </ac:cxnSpMkLst>
        </pc:cxnChg>
        <pc:cxnChg chg="add mod">
          <ac:chgData name="박남규" userId="4a308427-2e3c-41cc-9272-d0a106e2e46b" providerId="ADAL" clId="{E6682CC0-9BE9-44C5-95CE-838A5C8501A4}" dt="2021-09-17T04:51:29.090" v="6381" actId="14100"/>
          <ac:cxnSpMkLst>
            <pc:docMk/>
            <pc:sldMk cId="956339874" sldId="2978"/>
            <ac:cxnSpMk id="134" creationId="{F953A2D4-E7F3-4756-A7EC-5E8D3FC62C9E}"/>
          </ac:cxnSpMkLst>
        </pc:cxnChg>
        <pc:cxnChg chg="add mod">
          <ac:chgData name="박남규" userId="4a308427-2e3c-41cc-9272-d0a106e2e46b" providerId="ADAL" clId="{E6682CC0-9BE9-44C5-95CE-838A5C8501A4}" dt="2021-09-17T04:40:35.834" v="6295" actId="571"/>
          <ac:cxnSpMkLst>
            <pc:docMk/>
            <pc:sldMk cId="956339874" sldId="2978"/>
            <ac:cxnSpMk id="135" creationId="{140D3AB4-1BB0-477D-BDCF-99085C44B18B}"/>
          </ac:cxnSpMkLst>
        </pc:cxnChg>
        <pc:cxnChg chg="add mod">
          <ac:chgData name="박남규" userId="4a308427-2e3c-41cc-9272-d0a106e2e46b" providerId="ADAL" clId="{E6682CC0-9BE9-44C5-95CE-838A5C8501A4}" dt="2021-09-17T04:45:30.174" v="6331" actId="1076"/>
          <ac:cxnSpMkLst>
            <pc:docMk/>
            <pc:sldMk cId="956339874" sldId="2978"/>
            <ac:cxnSpMk id="141" creationId="{4DA66749-946B-4829-B5E8-D6EE6D5CFECF}"/>
          </ac:cxnSpMkLst>
        </pc:cxnChg>
        <pc:cxnChg chg="add mod">
          <ac:chgData name="박남규" userId="4a308427-2e3c-41cc-9272-d0a106e2e46b" providerId="ADAL" clId="{E6682CC0-9BE9-44C5-95CE-838A5C8501A4}" dt="2021-09-17T04:45:30.174" v="6331" actId="1076"/>
          <ac:cxnSpMkLst>
            <pc:docMk/>
            <pc:sldMk cId="956339874" sldId="2978"/>
            <ac:cxnSpMk id="142" creationId="{1600560A-B18D-46E8-81BB-EF1FFA08DBD1}"/>
          </ac:cxnSpMkLst>
        </pc:cxnChg>
        <pc:cxnChg chg="add mod">
          <ac:chgData name="박남규" userId="4a308427-2e3c-41cc-9272-d0a106e2e46b" providerId="ADAL" clId="{E6682CC0-9BE9-44C5-95CE-838A5C8501A4}" dt="2021-09-17T04:45:35.229" v="6332" actId="14100"/>
          <ac:cxnSpMkLst>
            <pc:docMk/>
            <pc:sldMk cId="956339874" sldId="2978"/>
            <ac:cxnSpMk id="143" creationId="{D297B854-D67A-42E9-95B0-BD13CB4528B7}"/>
          </ac:cxnSpMkLst>
        </pc:cxnChg>
        <pc:cxnChg chg="add mod">
          <ac:chgData name="박남규" userId="4a308427-2e3c-41cc-9272-d0a106e2e46b" providerId="ADAL" clId="{E6682CC0-9BE9-44C5-95CE-838A5C8501A4}" dt="2021-09-17T04:45:39.056" v="6333" actId="14100"/>
          <ac:cxnSpMkLst>
            <pc:docMk/>
            <pc:sldMk cId="956339874" sldId="2978"/>
            <ac:cxnSpMk id="146" creationId="{57C02CD5-7E7C-4040-AF7F-92CC825A2ECA}"/>
          </ac:cxnSpMkLst>
        </pc:cxnChg>
        <pc:cxnChg chg="add del mod">
          <ac:chgData name="박남규" userId="4a308427-2e3c-41cc-9272-d0a106e2e46b" providerId="ADAL" clId="{E6682CC0-9BE9-44C5-95CE-838A5C8501A4}" dt="2021-09-17T04:44:26.731" v="6318" actId="478"/>
          <ac:cxnSpMkLst>
            <pc:docMk/>
            <pc:sldMk cId="956339874" sldId="2978"/>
            <ac:cxnSpMk id="149" creationId="{E20019BB-62A7-44FC-B8B8-86E9FBFF6AE6}"/>
          </ac:cxnSpMkLst>
        </pc:cxnChg>
        <pc:cxnChg chg="add del mod">
          <ac:chgData name="박남규" userId="4a308427-2e3c-41cc-9272-d0a106e2e46b" providerId="ADAL" clId="{E6682CC0-9BE9-44C5-95CE-838A5C8501A4}" dt="2021-09-17T04:44:12.370" v="6315" actId="478"/>
          <ac:cxnSpMkLst>
            <pc:docMk/>
            <pc:sldMk cId="956339874" sldId="2978"/>
            <ac:cxnSpMk id="152" creationId="{F4C16EB1-B1CD-4962-B3D8-978977D382C4}"/>
          </ac:cxnSpMkLst>
        </pc:cxnChg>
        <pc:cxnChg chg="del mod">
          <ac:chgData name="박남규" userId="4a308427-2e3c-41cc-9272-d0a106e2e46b" providerId="ADAL" clId="{E6682CC0-9BE9-44C5-95CE-838A5C8501A4}" dt="2021-09-17T04:11:32.632" v="4600" actId="478"/>
          <ac:cxnSpMkLst>
            <pc:docMk/>
            <pc:sldMk cId="956339874" sldId="2978"/>
            <ac:cxnSpMk id="154" creationId="{59A79A1E-CB09-40AE-B990-85BC1CBAF7E4}"/>
          </ac:cxnSpMkLst>
        </pc:cxnChg>
        <pc:cxnChg chg="add mod topLvl">
          <ac:chgData name="박남규" userId="4a308427-2e3c-41cc-9272-d0a106e2e46b" providerId="ADAL" clId="{E6682CC0-9BE9-44C5-95CE-838A5C8501A4}" dt="2021-09-17T04:46:47.323" v="6343" actId="165"/>
          <ac:cxnSpMkLst>
            <pc:docMk/>
            <pc:sldMk cId="956339874" sldId="2978"/>
            <ac:cxnSpMk id="156" creationId="{17A4C561-FE62-4F07-8915-61FADE55D33E}"/>
          </ac:cxnSpMkLst>
        </pc:cxnChg>
        <pc:cxnChg chg="add mod topLvl">
          <ac:chgData name="박남규" userId="4a308427-2e3c-41cc-9272-d0a106e2e46b" providerId="ADAL" clId="{E6682CC0-9BE9-44C5-95CE-838A5C8501A4}" dt="2021-09-17T04:46:47.323" v="6343" actId="165"/>
          <ac:cxnSpMkLst>
            <pc:docMk/>
            <pc:sldMk cId="956339874" sldId="2978"/>
            <ac:cxnSpMk id="157" creationId="{3FB313B6-0993-4321-8B40-CFF0BF4203B5}"/>
          </ac:cxnSpMkLst>
        </pc:cxnChg>
      </pc:sldChg>
      <pc:sldChg chg="modSp add mod">
        <pc:chgData name="박남규" userId="4a308427-2e3c-41cc-9272-d0a106e2e46b" providerId="ADAL" clId="{E6682CC0-9BE9-44C5-95CE-838A5C8501A4}" dt="2021-09-17T04:10:57.628" v="4599" actId="207"/>
        <pc:sldMkLst>
          <pc:docMk/>
          <pc:sldMk cId="3267051926" sldId="2979"/>
        </pc:sldMkLst>
        <pc:spChg chg="mod">
          <ac:chgData name="박남규" userId="4a308427-2e3c-41cc-9272-d0a106e2e46b" providerId="ADAL" clId="{E6682CC0-9BE9-44C5-95CE-838A5C8501A4}" dt="2021-09-17T04:10:31.686" v="4598" actId="208"/>
          <ac:spMkLst>
            <pc:docMk/>
            <pc:sldMk cId="3267051926" sldId="2979"/>
            <ac:spMk id="2" creationId="{EF8F87F2-F9EB-4B6C-A1D5-BD09EE48D899}"/>
          </ac:spMkLst>
        </pc:spChg>
        <pc:spChg chg="mod">
          <ac:chgData name="박남규" userId="4a308427-2e3c-41cc-9272-d0a106e2e46b" providerId="ADAL" clId="{E6682CC0-9BE9-44C5-95CE-838A5C8501A4}" dt="2021-09-17T04:10:57.628" v="4599" actId="207"/>
          <ac:spMkLst>
            <pc:docMk/>
            <pc:sldMk cId="3267051926" sldId="2979"/>
            <ac:spMk id="77" creationId="{F66D6E5E-6903-49A3-8174-AE8A5B037627}"/>
          </ac:spMkLst>
        </pc:spChg>
      </pc:sldChg>
      <pc:sldChg chg="addSp delSp modSp add mod ord">
        <pc:chgData name="박남규" userId="4a308427-2e3c-41cc-9272-d0a106e2e46b" providerId="ADAL" clId="{E6682CC0-9BE9-44C5-95CE-838A5C8501A4}" dt="2021-09-17T05:28:47.295" v="7304" actId="120"/>
        <pc:sldMkLst>
          <pc:docMk/>
          <pc:sldMk cId="3077852595" sldId="2980"/>
        </pc:sldMkLst>
        <pc:spChg chg="mod">
          <ac:chgData name="박남규" userId="4a308427-2e3c-41cc-9272-d0a106e2e46b" providerId="ADAL" clId="{E6682CC0-9BE9-44C5-95CE-838A5C8501A4}" dt="2021-09-17T04:16:27.965" v="4853" actId="14100"/>
          <ac:spMkLst>
            <pc:docMk/>
            <pc:sldMk cId="3077852595" sldId="2980"/>
            <ac:spMk id="12" creationId="{46C1DCB2-6391-45E0-B30B-4260BEAFB278}"/>
          </ac:spMkLst>
        </pc:spChg>
        <pc:spChg chg="del">
          <ac:chgData name="박남규" userId="4a308427-2e3c-41cc-9272-d0a106e2e46b" providerId="ADAL" clId="{E6682CC0-9BE9-44C5-95CE-838A5C8501A4}" dt="2021-09-17T04:15:31.700" v="4803" actId="478"/>
          <ac:spMkLst>
            <pc:docMk/>
            <pc:sldMk cId="3077852595" sldId="2980"/>
            <ac:spMk id="72" creationId="{BEC22559-1423-40A3-8AB0-370E4040206E}"/>
          </ac:spMkLst>
        </pc:spChg>
        <pc:spChg chg="del">
          <ac:chgData name="박남규" userId="4a308427-2e3c-41cc-9272-d0a106e2e46b" providerId="ADAL" clId="{E6682CC0-9BE9-44C5-95CE-838A5C8501A4}" dt="2021-09-17T04:16:17.699" v="4850" actId="478"/>
          <ac:spMkLst>
            <pc:docMk/>
            <pc:sldMk cId="3077852595" sldId="2980"/>
            <ac:spMk id="82" creationId="{A4B2E5DD-762F-49E9-A9CB-E8249259C6E2}"/>
          </ac:spMkLst>
        </pc:spChg>
        <pc:spChg chg="del">
          <ac:chgData name="박남규" userId="4a308427-2e3c-41cc-9272-d0a106e2e46b" providerId="ADAL" clId="{E6682CC0-9BE9-44C5-95CE-838A5C8501A4}" dt="2021-09-17T04:16:17.699" v="4850" actId="478"/>
          <ac:spMkLst>
            <pc:docMk/>
            <pc:sldMk cId="3077852595" sldId="2980"/>
            <ac:spMk id="83" creationId="{7B9CF486-1E0A-4FBD-BD28-7A0447EC5052}"/>
          </ac:spMkLst>
        </pc:spChg>
        <pc:spChg chg="mod topLvl">
          <ac:chgData name="박남규" userId="4a308427-2e3c-41cc-9272-d0a106e2e46b" providerId="ADAL" clId="{E6682CC0-9BE9-44C5-95CE-838A5C8501A4}" dt="2021-09-17T05:11:10.374" v="6709" actId="20577"/>
          <ac:spMkLst>
            <pc:docMk/>
            <pc:sldMk cId="3077852595" sldId="2980"/>
            <ac:spMk id="86" creationId="{26331EE4-A243-4D66-BE5D-83B56A5D14D7}"/>
          </ac:spMkLst>
        </pc:spChg>
        <pc:spChg chg="mod topLvl">
          <ac:chgData name="박남규" userId="4a308427-2e3c-41cc-9272-d0a106e2e46b" providerId="ADAL" clId="{E6682CC0-9BE9-44C5-95CE-838A5C8501A4}" dt="2021-09-17T05:27:29.395" v="7284" actId="164"/>
          <ac:spMkLst>
            <pc:docMk/>
            <pc:sldMk cId="3077852595" sldId="2980"/>
            <ac:spMk id="88" creationId="{97F8E361-AD34-4639-808D-E5475FF80E18}"/>
          </ac:spMkLst>
        </pc:spChg>
        <pc:spChg chg="mod topLvl">
          <ac:chgData name="박남규" userId="4a308427-2e3c-41cc-9272-d0a106e2e46b" providerId="ADAL" clId="{E6682CC0-9BE9-44C5-95CE-838A5C8501A4}" dt="2021-09-17T05:27:29.395" v="7284" actId="164"/>
          <ac:spMkLst>
            <pc:docMk/>
            <pc:sldMk cId="3077852595" sldId="2980"/>
            <ac:spMk id="94" creationId="{0F8DC02D-5DDD-48E0-929B-BD495CCE4367}"/>
          </ac:spMkLst>
        </pc:spChg>
        <pc:spChg chg="del mod topLvl">
          <ac:chgData name="박남규" userId="4a308427-2e3c-41cc-9272-d0a106e2e46b" providerId="ADAL" clId="{E6682CC0-9BE9-44C5-95CE-838A5C8501A4}" dt="2021-09-17T05:11:43.842" v="6714" actId="478"/>
          <ac:spMkLst>
            <pc:docMk/>
            <pc:sldMk cId="3077852595" sldId="2980"/>
            <ac:spMk id="108" creationId="{D1CCEBFA-B5B8-46D3-95B7-7945790160F9}"/>
          </ac:spMkLst>
        </pc:spChg>
        <pc:spChg chg="mod topLvl">
          <ac:chgData name="박남규" userId="4a308427-2e3c-41cc-9272-d0a106e2e46b" providerId="ADAL" clId="{E6682CC0-9BE9-44C5-95CE-838A5C8501A4}" dt="2021-09-17T05:27:29.395" v="7284" actId="164"/>
          <ac:spMkLst>
            <pc:docMk/>
            <pc:sldMk cId="3077852595" sldId="2980"/>
            <ac:spMk id="110" creationId="{E799DB7B-2B25-4A01-85E7-8CA29DD33F68}"/>
          </ac:spMkLst>
        </pc:spChg>
        <pc:spChg chg="del mod topLvl">
          <ac:chgData name="박남규" userId="4a308427-2e3c-41cc-9272-d0a106e2e46b" providerId="ADAL" clId="{E6682CC0-9BE9-44C5-95CE-838A5C8501A4}" dt="2021-09-17T05:10:56.190" v="6701" actId="478"/>
          <ac:spMkLst>
            <pc:docMk/>
            <pc:sldMk cId="3077852595" sldId="2980"/>
            <ac:spMk id="111" creationId="{A70E8E6E-A75C-4B12-AC2B-1D2E269C386F}"/>
          </ac:spMkLst>
        </pc:spChg>
        <pc:spChg chg="del mod topLvl">
          <ac:chgData name="박남규" userId="4a308427-2e3c-41cc-9272-d0a106e2e46b" providerId="ADAL" clId="{E6682CC0-9BE9-44C5-95CE-838A5C8501A4}" dt="2021-09-17T05:11:43.842" v="6714" actId="478"/>
          <ac:spMkLst>
            <pc:docMk/>
            <pc:sldMk cId="3077852595" sldId="2980"/>
            <ac:spMk id="112" creationId="{4D99A7F9-22BA-4A08-A8BC-FDE8E06B1BED}"/>
          </ac:spMkLst>
        </pc:spChg>
        <pc:spChg chg="del mod topLvl">
          <ac:chgData name="박남규" userId="4a308427-2e3c-41cc-9272-d0a106e2e46b" providerId="ADAL" clId="{E6682CC0-9BE9-44C5-95CE-838A5C8501A4}" dt="2021-09-17T05:11:43.842" v="6714" actId="478"/>
          <ac:spMkLst>
            <pc:docMk/>
            <pc:sldMk cId="3077852595" sldId="2980"/>
            <ac:spMk id="113" creationId="{AE0FDEB9-D0E6-4B90-80A1-4839BAF55FB1}"/>
          </ac:spMkLst>
        </pc:spChg>
        <pc:spChg chg="mod topLvl">
          <ac:chgData name="박남규" userId="4a308427-2e3c-41cc-9272-d0a106e2e46b" providerId="ADAL" clId="{E6682CC0-9BE9-44C5-95CE-838A5C8501A4}" dt="2021-09-17T05:27:29.395" v="7284" actId="164"/>
          <ac:spMkLst>
            <pc:docMk/>
            <pc:sldMk cId="3077852595" sldId="2980"/>
            <ac:spMk id="114" creationId="{D0F0E2D2-9CA5-47FA-951E-15816B03E117}"/>
          </ac:spMkLst>
        </pc:spChg>
        <pc:spChg chg="del mod topLvl">
          <ac:chgData name="박남규" userId="4a308427-2e3c-41cc-9272-d0a106e2e46b" providerId="ADAL" clId="{E6682CC0-9BE9-44C5-95CE-838A5C8501A4}" dt="2021-09-17T05:11:43.842" v="6714" actId="478"/>
          <ac:spMkLst>
            <pc:docMk/>
            <pc:sldMk cId="3077852595" sldId="2980"/>
            <ac:spMk id="115" creationId="{B18436AE-D8F3-4CAC-80AF-EEB594F2358A}"/>
          </ac:spMkLst>
        </pc:spChg>
        <pc:spChg chg="del mod topLvl">
          <ac:chgData name="박남규" userId="4a308427-2e3c-41cc-9272-d0a106e2e46b" providerId="ADAL" clId="{E6682CC0-9BE9-44C5-95CE-838A5C8501A4}" dt="2021-09-17T05:11:45.917" v="6715" actId="478"/>
          <ac:spMkLst>
            <pc:docMk/>
            <pc:sldMk cId="3077852595" sldId="2980"/>
            <ac:spMk id="119" creationId="{626AC734-A2C1-460B-8A2D-AA96734E159D}"/>
          </ac:spMkLst>
        </pc:spChg>
        <pc:spChg chg="del mod topLvl">
          <ac:chgData name="박남규" userId="4a308427-2e3c-41cc-9272-d0a106e2e46b" providerId="ADAL" clId="{E6682CC0-9BE9-44C5-95CE-838A5C8501A4}" dt="2021-09-17T05:11:45.917" v="6715" actId="478"/>
          <ac:spMkLst>
            <pc:docMk/>
            <pc:sldMk cId="3077852595" sldId="2980"/>
            <ac:spMk id="128" creationId="{407D7A00-752F-4D0D-9C69-EB07FE8F61F2}"/>
          </ac:spMkLst>
        </pc:spChg>
        <pc:spChg chg="mod">
          <ac:chgData name="박남규" userId="4a308427-2e3c-41cc-9272-d0a106e2e46b" providerId="ADAL" clId="{E6682CC0-9BE9-44C5-95CE-838A5C8501A4}" dt="2021-09-17T04:53:46.028" v="6422" actId="165"/>
          <ac:spMkLst>
            <pc:docMk/>
            <pc:sldMk cId="3077852595" sldId="2980"/>
            <ac:spMk id="130" creationId="{CFE6B7C7-8381-4236-9C80-FFE00CA29710}"/>
          </ac:spMkLst>
        </pc:spChg>
        <pc:spChg chg="mod">
          <ac:chgData name="박남규" userId="4a308427-2e3c-41cc-9272-d0a106e2e46b" providerId="ADAL" clId="{E6682CC0-9BE9-44C5-95CE-838A5C8501A4}" dt="2021-09-17T04:53:46.028" v="6422" actId="165"/>
          <ac:spMkLst>
            <pc:docMk/>
            <pc:sldMk cId="3077852595" sldId="2980"/>
            <ac:spMk id="147" creationId="{F07DDFD9-ACBB-449A-81DA-87F017A1E0AC}"/>
          </ac:spMkLst>
        </pc:spChg>
        <pc:spChg chg="mod">
          <ac:chgData name="박남규" userId="4a308427-2e3c-41cc-9272-d0a106e2e46b" providerId="ADAL" clId="{E6682CC0-9BE9-44C5-95CE-838A5C8501A4}" dt="2021-09-17T04:53:46.028" v="6422" actId="165"/>
          <ac:spMkLst>
            <pc:docMk/>
            <pc:sldMk cId="3077852595" sldId="2980"/>
            <ac:spMk id="159" creationId="{C7D4E998-F7FB-4507-8B27-B95DCD698D32}"/>
          </ac:spMkLst>
        </pc:spChg>
        <pc:spChg chg="mod">
          <ac:chgData name="박남규" userId="4a308427-2e3c-41cc-9272-d0a106e2e46b" providerId="ADAL" clId="{E6682CC0-9BE9-44C5-95CE-838A5C8501A4}" dt="2021-09-17T04:53:46.028" v="6422" actId="165"/>
          <ac:spMkLst>
            <pc:docMk/>
            <pc:sldMk cId="3077852595" sldId="2980"/>
            <ac:spMk id="162" creationId="{2C4832CF-C14D-4C5A-B13D-B28FBFC4AC6D}"/>
          </ac:spMkLst>
        </pc:spChg>
        <pc:spChg chg="mod">
          <ac:chgData name="박남규" userId="4a308427-2e3c-41cc-9272-d0a106e2e46b" providerId="ADAL" clId="{E6682CC0-9BE9-44C5-95CE-838A5C8501A4}" dt="2021-09-17T04:53:46.028" v="6422" actId="165"/>
          <ac:spMkLst>
            <pc:docMk/>
            <pc:sldMk cId="3077852595" sldId="2980"/>
            <ac:spMk id="165" creationId="{69186210-C475-480F-9B18-04631135D4AD}"/>
          </ac:spMkLst>
        </pc:spChg>
        <pc:spChg chg="mod">
          <ac:chgData name="박남규" userId="4a308427-2e3c-41cc-9272-d0a106e2e46b" providerId="ADAL" clId="{E6682CC0-9BE9-44C5-95CE-838A5C8501A4}" dt="2021-09-17T04:53:46.028" v="6422" actId="165"/>
          <ac:spMkLst>
            <pc:docMk/>
            <pc:sldMk cId="3077852595" sldId="2980"/>
            <ac:spMk id="167" creationId="{597CB646-AFCD-4745-AB67-A1AB93F9620B}"/>
          </ac:spMkLst>
        </pc:spChg>
        <pc:spChg chg="mod">
          <ac:chgData name="박남규" userId="4a308427-2e3c-41cc-9272-d0a106e2e46b" providerId="ADAL" clId="{E6682CC0-9BE9-44C5-95CE-838A5C8501A4}" dt="2021-09-17T04:53:46.028" v="6422" actId="165"/>
          <ac:spMkLst>
            <pc:docMk/>
            <pc:sldMk cId="3077852595" sldId="2980"/>
            <ac:spMk id="169" creationId="{FC74DB6C-06E1-47B9-AB6F-4B049A8404DD}"/>
          </ac:spMkLst>
        </pc:spChg>
        <pc:spChg chg="mod">
          <ac:chgData name="박남규" userId="4a308427-2e3c-41cc-9272-d0a106e2e46b" providerId="ADAL" clId="{E6682CC0-9BE9-44C5-95CE-838A5C8501A4}" dt="2021-09-17T04:53:46.028" v="6422" actId="165"/>
          <ac:spMkLst>
            <pc:docMk/>
            <pc:sldMk cId="3077852595" sldId="2980"/>
            <ac:spMk id="171" creationId="{B485A6C4-DD85-4E19-AE0D-A4F296BC3076}"/>
          </ac:spMkLst>
        </pc:spChg>
        <pc:spChg chg="mod">
          <ac:chgData name="박남규" userId="4a308427-2e3c-41cc-9272-d0a106e2e46b" providerId="ADAL" clId="{E6682CC0-9BE9-44C5-95CE-838A5C8501A4}" dt="2021-09-17T04:53:46.028" v="6422" actId="165"/>
          <ac:spMkLst>
            <pc:docMk/>
            <pc:sldMk cId="3077852595" sldId="2980"/>
            <ac:spMk id="173" creationId="{B1453ABD-3726-498B-8E8D-2B0B104EDADD}"/>
          </ac:spMkLst>
        </pc:spChg>
        <pc:spChg chg="mod">
          <ac:chgData name="박남규" userId="4a308427-2e3c-41cc-9272-d0a106e2e46b" providerId="ADAL" clId="{E6682CC0-9BE9-44C5-95CE-838A5C8501A4}" dt="2021-09-17T05:23:28.630" v="7227" actId="165"/>
          <ac:spMkLst>
            <pc:docMk/>
            <pc:sldMk cId="3077852595" sldId="2980"/>
            <ac:spMk id="177" creationId="{921C8EFF-014F-4FA2-A1D0-204DE9C20BAB}"/>
          </ac:spMkLst>
        </pc:spChg>
        <pc:spChg chg="mod">
          <ac:chgData name="박남규" userId="4a308427-2e3c-41cc-9272-d0a106e2e46b" providerId="ADAL" clId="{E6682CC0-9BE9-44C5-95CE-838A5C8501A4}" dt="2021-09-17T05:23:28.630" v="7227" actId="165"/>
          <ac:spMkLst>
            <pc:docMk/>
            <pc:sldMk cId="3077852595" sldId="2980"/>
            <ac:spMk id="186" creationId="{4A0607F6-B6D2-41BA-B145-647433F5D2D3}"/>
          </ac:spMkLst>
        </pc:spChg>
        <pc:spChg chg="mod">
          <ac:chgData name="박남규" userId="4a308427-2e3c-41cc-9272-d0a106e2e46b" providerId="ADAL" clId="{E6682CC0-9BE9-44C5-95CE-838A5C8501A4}" dt="2021-09-17T04:53:46.028" v="6422" actId="165"/>
          <ac:spMkLst>
            <pc:docMk/>
            <pc:sldMk cId="3077852595" sldId="2980"/>
            <ac:spMk id="188" creationId="{21653E97-6566-4DCA-AB52-018E2781985A}"/>
          </ac:spMkLst>
        </pc:spChg>
        <pc:spChg chg="mod">
          <ac:chgData name="박남규" userId="4a308427-2e3c-41cc-9272-d0a106e2e46b" providerId="ADAL" clId="{E6682CC0-9BE9-44C5-95CE-838A5C8501A4}" dt="2021-09-17T04:53:46.028" v="6422" actId="165"/>
          <ac:spMkLst>
            <pc:docMk/>
            <pc:sldMk cId="3077852595" sldId="2980"/>
            <ac:spMk id="192" creationId="{3CEF7489-6C86-4EB2-984A-4B6C50BB93CB}"/>
          </ac:spMkLst>
        </pc:spChg>
        <pc:spChg chg="mod">
          <ac:chgData name="박남규" userId="4a308427-2e3c-41cc-9272-d0a106e2e46b" providerId="ADAL" clId="{E6682CC0-9BE9-44C5-95CE-838A5C8501A4}" dt="2021-09-17T05:09:02.742" v="6620"/>
          <ac:spMkLst>
            <pc:docMk/>
            <pc:sldMk cId="3077852595" sldId="2980"/>
            <ac:spMk id="200" creationId="{6506EFB1-E590-487A-A56F-F28437C7573D}"/>
          </ac:spMkLst>
        </pc:spChg>
        <pc:spChg chg="add mod topLvl">
          <ac:chgData name="박남규" userId="4a308427-2e3c-41cc-9272-d0a106e2e46b" providerId="ADAL" clId="{E6682CC0-9BE9-44C5-95CE-838A5C8501A4}" dt="2021-09-17T05:27:29.395" v="7284" actId="164"/>
          <ac:spMkLst>
            <pc:docMk/>
            <pc:sldMk cId="3077852595" sldId="2980"/>
            <ac:spMk id="204" creationId="{1B70E56E-6580-4140-8840-DC2EDC43FCDB}"/>
          </ac:spMkLst>
        </pc:spChg>
        <pc:spChg chg="mod">
          <ac:chgData name="박남규" userId="4a308427-2e3c-41cc-9272-d0a106e2e46b" providerId="ADAL" clId="{E6682CC0-9BE9-44C5-95CE-838A5C8501A4}" dt="2021-09-17T05:28:34.200" v="7301" actId="121"/>
          <ac:spMkLst>
            <pc:docMk/>
            <pc:sldMk cId="3077852595" sldId="2980"/>
            <ac:spMk id="207" creationId="{E1984420-042A-4FBF-9EC5-14075D8F2B0A}"/>
          </ac:spMkLst>
        </pc:spChg>
        <pc:spChg chg="mod">
          <ac:chgData name="박남규" userId="4a308427-2e3c-41cc-9272-d0a106e2e46b" providerId="ADAL" clId="{E6682CC0-9BE9-44C5-95CE-838A5C8501A4}" dt="2021-09-17T05:15:06.119" v="6845" actId="6549"/>
          <ac:spMkLst>
            <pc:docMk/>
            <pc:sldMk cId="3077852595" sldId="2980"/>
            <ac:spMk id="213" creationId="{C39F0B53-B9FE-40A0-B42A-4D881D8EBAE8}"/>
          </ac:spMkLst>
        </pc:spChg>
        <pc:spChg chg="mod">
          <ac:chgData name="박남규" userId="4a308427-2e3c-41cc-9272-d0a106e2e46b" providerId="ADAL" clId="{E6682CC0-9BE9-44C5-95CE-838A5C8501A4}" dt="2021-09-17T05:28:21.756" v="7296" actId="20577"/>
          <ac:spMkLst>
            <pc:docMk/>
            <pc:sldMk cId="3077852595" sldId="2980"/>
            <ac:spMk id="216" creationId="{B94ADD0F-6C84-42CC-AFBF-2464DBCE11F0}"/>
          </ac:spMkLst>
        </pc:spChg>
        <pc:spChg chg="mod">
          <ac:chgData name="박남규" userId="4a308427-2e3c-41cc-9272-d0a106e2e46b" providerId="ADAL" clId="{E6682CC0-9BE9-44C5-95CE-838A5C8501A4}" dt="2021-09-17T04:15:51.229" v="4849" actId="20577"/>
          <ac:spMkLst>
            <pc:docMk/>
            <pc:sldMk cId="3077852595" sldId="2980"/>
            <ac:spMk id="217" creationId="{60868D5E-486A-45A0-8C12-3A5B515539D5}"/>
          </ac:spMkLst>
        </pc:spChg>
        <pc:spChg chg="mod">
          <ac:chgData name="박남규" userId="4a308427-2e3c-41cc-9272-d0a106e2e46b" providerId="ADAL" clId="{E6682CC0-9BE9-44C5-95CE-838A5C8501A4}" dt="2021-09-17T05:23:28.630" v="7227" actId="165"/>
          <ac:spMkLst>
            <pc:docMk/>
            <pc:sldMk cId="3077852595" sldId="2980"/>
            <ac:spMk id="221" creationId="{19B46FAE-B221-4A71-BD8F-FB614824A298}"/>
          </ac:spMkLst>
        </pc:spChg>
        <pc:spChg chg="del mod topLvl">
          <ac:chgData name="박남규" userId="4a308427-2e3c-41cc-9272-d0a106e2e46b" providerId="ADAL" clId="{E6682CC0-9BE9-44C5-95CE-838A5C8501A4}" dt="2021-09-17T05:17:40.470" v="6922" actId="478"/>
          <ac:spMkLst>
            <pc:docMk/>
            <pc:sldMk cId="3077852595" sldId="2980"/>
            <ac:spMk id="224" creationId="{CBDD95CF-9039-4BC2-8532-714C3816FD85}"/>
          </ac:spMkLst>
        </pc:spChg>
        <pc:spChg chg="mod">
          <ac:chgData name="박남규" userId="4a308427-2e3c-41cc-9272-d0a106e2e46b" providerId="ADAL" clId="{E6682CC0-9BE9-44C5-95CE-838A5C8501A4}" dt="2021-09-17T05:23:28.630" v="7227" actId="165"/>
          <ac:spMkLst>
            <pc:docMk/>
            <pc:sldMk cId="3077852595" sldId="2980"/>
            <ac:spMk id="227" creationId="{363383EA-C50B-4720-AFD8-6D9CF0521C98}"/>
          </ac:spMkLst>
        </pc:spChg>
        <pc:spChg chg="mod">
          <ac:chgData name="박남규" userId="4a308427-2e3c-41cc-9272-d0a106e2e46b" providerId="ADAL" clId="{E6682CC0-9BE9-44C5-95CE-838A5C8501A4}" dt="2021-09-17T05:28:38.447" v="7302" actId="121"/>
          <ac:spMkLst>
            <pc:docMk/>
            <pc:sldMk cId="3077852595" sldId="2980"/>
            <ac:spMk id="230" creationId="{1DCCD535-B09F-44A0-BEE2-632707724A28}"/>
          </ac:spMkLst>
        </pc:spChg>
        <pc:spChg chg="mod">
          <ac:chgData name="박남규" userId="4a308427-2e3c-41cc-9272-d0a106e2e46b" providerId="ADAL" clId="{E6682CC0-9BE9-44C5-95CE-838A5C8501A4}" dt="2021-09-17T05:19:01.991" v="7062"/>
          <ac:spMkLst>
            <pc:docMk/>
            <pc:sldMk cId="3077852595" sldId="2980"/>
            <ac:spMk id="236" creationId="{A2CAD41A-B161-4C5A-8E41-8B6129DB9F64}"/>
          </ac:spMkLst>
        </pc:spChg>
        <pc:spChg chg="mod">
          <ac:chgData name="박남규" userId="4a308427-2e3c-41cc-9272-d0a106e2e46b" providerId="ADAL" clId="{E6682CC0-9BE9-44C5-95CE-838A5C8501A4}" dt="2021-09-17T05:28:47.295" v="7304" actId="120"/>
          <ac:spMkLst>
            <pc:docMk/>
            <pc:sldMk cId="3077852595" sldId="2980"/>
            <ac:spMk id="239" creationId="{C167803F-F981-486E-965E-8FBC082F263F}"/>
          </ac:spMkLst>
        </pc:spChg>
        <pc:spChg chg="mod">
          <ac:chgData name="박남규" userId="4a308427-2e3c-41cc-9272-d0a106e2e46b" providerId="ADAL" clId="{E6682CC0-9BE9-44C5-95CE-838A5C8501A4}" dt="2021-09-17T05:28:41.419" v="7303" actId="121"/>
          <ac:spMkLst>
            <pc:docMk/>
            <pc:sldMk cId="3077852595" sldId="2980"/>
            <ac:spMk id="242" creationId="{4C821416-5EA1-4C0A-A348-DC0044262838}"/>
          </ac:spMkLst>
        </pc:spChg>
        <pc:spChg chg="del mod topLvl">
          <ac:chgData name="박남규" userId="4a308427-2e3c-41cc-9272-d0a106e2e46b" providerId="ADAL" clId="{E6682CC0-9BE9-44C5-95CE-838A5C8501A4}" dt="2021-09-17T05:24:11.250" v="7236" actId="478"/>
          <ac:spMkLst>
            <pc:docMk/>
            <pc:sldMk cId="3077852595" sldId="2980"/>
            <ac:spMk id="251" creationId="{695BEDAD-89B3-4F2C-982C-731677075D18}"/>
          </ac:spMkLst>
        </pc:spChg>
        <pc:spChg chg="mod">
          <ac:chgData name="박남규" userId="4a308427-2e3c-41cc-9272-d0a106e2e46b" providerId="ADAL" clId="{E6682CC0-9BE9-44C5-95CE-838A5C8501A4}" dt="2021-09-17T05:23:45.246" v="7231" actId="571"/>
          <ac:spMkLst>
            <pc:docMk/>
            <pc:sldMk cId="3077852595" sldId="2980"/>
            <ac:spMk id="254" creationId="{361371A1-73B7-4879-BFBB-29E33D364973}"/>
          </ac:spMkLst>
        </pc:spChg>
        <pc:spChg chg="mod">
          <ac:chgData name="박남규" userId="4a308427-2e3c-41cc-9272-d0a106e2e46b" providerId="ADAL" clId="{E6682CC0-9BE9-44C5-95CE-838A5C8501A4}" dt="2021-09-17T05:24:53.079" v="7264"/>
          <ac:spMkLst>
            <pc:docMk/>
            <pc:sldMk cId="3077852595" sldId="2980"/>
            <ac:spMk id="257" creationId="{72B7CF9A-8783-4EF4-8276-396C385F8C79}"/>
          </ac:spMkLst>
        </pc:spChg>
        <pc:spChg chg="add mod">
          <ac:chgData name="박남규" userId="4a308427-2e3c-41cc-9272-d0a106e2e46b" providerId="ADAL" clId="{E6682CC0-9BE9-44C5-95CE-838A5C8501A4}" dt="2021-09-17T05:27:29.395" v="7284" actId="164"/>
          <ac:spMkLst>
            <pc:docMk/>
            <pc:sldMk cId="3077852595" sldId="2980"/>
            <ac:spMk id="258" creationId="{7E2018B9-1319-4F7C-80A1-58D6AAFFAD0C}"/>
          </ac:spMkLst>
        </pc:spChg>
        <pc:spChg chg="add mod">
          <ac:chgData name="박남규" userId="4a308427-2e3c-41cc-9272-d0a106e2e46b" providerId="ADAL" clId="{E6682CC0-9BE9-44C5-95CE-838A5C8501A4}" dt="2021-09-17T05:27:29.395" v="7284" actId="164"/>
          <ac:spMkLst>
            <pc:docMk/>
            <pc:sldMk cId="3077852595" sldId="2980"/>
            <ac:spMk id="259" creationId="{32DB3E4D-F2DF-4CAF-8B04-30566F6DC7DE}"/>
          </ac:spMkLst>
        </pc:spChg>
        <pc:spChg chg="mod">
          <ac:chgData name="박남규" userId="4a308427-2e3c-41cc-9272-d0a106e2e46b" providerId="ADAL" clId="{E6682CC0-9BE9-44C5-95CE-838A5C8501A4}" dt="2021-09-17T05:24:50.295" v="7263"/>
          <ac:spMkLst>
            <pc:docMk/>
            <pc:sldMk cId="3077852595" sldId="2980"/>
            <ac:spMk id="262" creationId="{0EADC31C-23EF-442C-BE27-C4D318ADE716}"/>
          </ac:spMkLst>
        </pc:spChg>
        <pc:spChg chg="add mod">
          <ac:chgData name="박남규" userId="4a308427-2e3c-41cc-9272-d0a106e2e46b" providerId="ADAL" clId="{E6682CC0-9BE9-44C5-95CE-838A5C8501A4}" dt="2021-09-17T05:27:29.395" v="7284" actId="164"/>
          <ac:spMkLst>
            <pc:docMk/>
            <pc:sldMk cId="3077852595" sldId="2980"/>
            <ac:spMk id="263" creationId="{44FACEAB-B9CF-4AB2-B20A-A411835128AE}"/>
          </ac:spMkLst>
        </pc:spChg>
        <pc:grpChg chg="del">
          <ac:chgData name="박남규" userId="4a308427-2e3c-41cc-9272-d0a106e2e46b" providerId="ADAL" clId="{E6682CC0-9BE9-44C5-95CE-838A5C8501A4}" dt="2021-09-17T04:15:31.700" v="4803" actId="478"/>
          <ac:grpSpMkLst>
            <pc:docMk/>
            <pc:sldMk cId="3077852595" sldId="2980"/>
            <ac:grpSpMk id="2" creationId="{F53A6C10-54C7-4257-B869-E82F19872FB4}"/>
          </ac:grpSpMkLst>
        </pc:grpChg>
        <pc:grpChg chg="add del mod">
          <ac:chgData name="박남규" userId="4a308427-2e3c-41cc-9272-d0a106e2e46b" providerId="ADAL" clId="{E6682CC0-9BE9-44C5-95CE-838A5C8501A4}" dt="2021-09-17T05:23:28.630" v="7227" actId="165"/>
          <ac:grpSpMkLst>
            <pc:docMk/>
            <pc:sldMk cId="3077852595" sldId="2980"/>
            <ac:grpSpMk id="4" creationId="{DF8F3A35-954E-467F-AD25-71E6FA7B0840}"/>
          </ac:grpSpMkLst>
        </pc:grpChg>
        <pc:grpChg chg="add mod">
          <ac:chgData name="박남규" userId="4a308427-2e3c-41cc-9272-d0a106e2e46b" providerId="ADAL" clId="{E6682CC0-9BE9-44C5-95CE-838A5C8501A4}" dt="2021-09-17T05:27:40.785" v="7286" actId="1076"/>
          <ac:grpSpMkLst>
            <pc:docMk/>
            <pc:sldMk cId="3077852595" sldId="2980"/>
            <ac:grpSpMk id="8" creationId="{797C4031-E915-4BCC-887B-F990C901BF13}"/>
          </ac:grpSpMkLst>
        </pc:grpChg>
        <pc:grpChg chg="del">
          <ac:chgData name="박남규" userId="4a308427-2e3c-41cc-9272-d0a106e2e46b" providerId="ADAL" clId="{E6682CC0-9BE9-44C5-95CE-838A5C8501A4}" dt="2021-09-17T04:16:17.699" v="4850" actId="478"/>
          <ac:grpSpMkLst>
            <pc:docMk/>
            <pc:sldMk cId="3077852595" sldId="2980"/>
            <ac:grpSpMk id="9" creationId="{FFA34416-1FAA-41E7-BCDF-47316FEF01AC}"/>
          </ac:grpSpMkLst>
        </pc:grpChg>
        <pc:grpChg chg="mod">
          <ac:chgData name="박남규" userId="4a308427-2e3c-41cc-9272-d0a106e2e46b" providerId="ADAL" clId="{E6682CC0-9BE9-44C5-95CE-838A5C8501A4}" dt="2021-09-17T04:16:20.836" v="4852" actId="14100"/>
          <ac:grpSpMkLst>
            <pc:docMk/>
            <pc:sldMk cId="3077852595" sldId="2980"/>
            <ac:grpSpMk id="14" creationId="{438B224B-6CD9-436B-85FA-4C015617A219}"/>
          </ac:grpSpMkLst>
        </pc:grpChg>
        <pc:grpChg chg="add del mod">
          <ac:chgData name="박남규" userId="4a308427-2e3c-41cc-9272-d0a106e2e46b" providerId="ADAL" clId="{E6682CC0-9BE9-44C5-95CE-838A5C8501A4}" dt="2021-09-17T04:53:46.028" v="6422" actId="165"/>
          <ac:grpSpMkLst>
            <pc:docMk/>
            <pc:sldMk cId="3077852595" sldId="2980"/>
            <ac:grpSpMk id="85" creationId="{4DE69AC0-8705-4726-9176-0BEF3C66AA0D}"/>
          </ac:grpSpMkLst>
        </pc:grpChg>
        <pc:grpChg chg="del mod topLvl">
          <ac:chgData name="박남규" userId="4a308427-2e3c-41cc-9272-d0a106e2e46b" providerId="ADAL" clId="{E6682CC0-9BE9-44C5-95CE-838A5C8501A4}" dt="2021-09-17T05:10:58.270" v="6702" actId="478"/>
          <ac:grpSpMkLst>
            <pc:docMk/>
            <pc:sldMk cId="3077852595" sldId="2980"/>
            <ac:grpSpMk id="90" creationId="{2F2E59C3-B7CA-4551-8364-BA25A25B7F28}"/>
          </ac:grpSpMkLst>
        </pc:grpChg>
        <pc:grpChg chg="del mod topLvl">
          <ac:chgData name="박남규" userId="4a308427-2e3c-41cc-9272-d0a106e2e46b" providerId="ADAL" clId="{E6682CC0-9BE9-44C5-95CE-838A5C8501A4}" dt="2021-09-17T05:10:56.190" v="6701" actId="478"/>
          <ac:grpSpMkLst>
            <pc:docMk/>
            <pc:sldMk cId="3077852595" sldId="2980"/>
            <ac:grpSpMk id="91" creationId="{1C91527B-1A43-41A3-A157-372D25D4DA1C}"/>
          </ac:grpSpMkLst>
        </pc:grpChg>
        <pc:grpChg chg="mod topLvl">
          <ac:chgData name="박남규" userId="4a308427-2e3c-41cc-9272-d0a106e2e46b" providerId="ADAL" clId="{E6682CC0-9BE9-44C5-95CE-838A5C8501A4}" dt="2021-09-17T05:27:29.395" v="7284" actId="164"/>
          <ac:grpSpMkLst>
            <pc:docMk/>
            <pc:sldMk cId="3077852595" sldId="2980"/>
            <ac:grpSpMk id="98" creationId="{2831B9D2-BCE9-4287-8D85-027A03A30B8F}"/>
          </ac:grpSpMkLst>
        </pc:grpChg>
        <pc:grpChg chg="mod topLvl">
          <ac:chgData name="박남규" userId="4a308427-2e3c-41cc-9272-d0a106e2e46b" providerId="ADAL" clId="{E6682CC0-9BE9-44C5-95CE-838A5C8501A4}" dt="2021-09-17T05:27:29.395" v="7284" actId="164"/>
          <ac:grpSpMkLst>
            <pc:docMk/>
            <pc:sldMk cId="3077852595" sldId="2980"/>
            <ac:grpSpMk id="100" creationId="{B91795BD-4F0B-45B6-A38F-3A03D7896D40}"/>
          </ac:grpSpMkLst>
        </pc:grpChg>
        <pc:grpChg chg="del mod topLvl">
          <ac:chgData name="박남규" userId="4a308427-2e3c-41cc-9272-d0a106e2e46b" providerId="ADAL" clId="{E6682CC0-9BE9-44C5-95CE-838A5C8501A4}" dt="2021-09-17T05:11:43.842" v="6714" actId="478"/>
          <ac:grpSpMkLst>
            <pc:docMk/>
            <pc:sldMk cId="3077852595" sldId="2980"/>
            <ac:grpSpMk id="101" creationId="{CEB1087C-72E3-4BC2-A3A3-2A3CA94D88DA}"/>
          </ac:grpSpMkLst>
        </pc:grpChg>
        <pc:grpChg chg="del mod topLvl">
          <ac:chgData name="박남규" userId="4a308427-2e3c-41cc-9272-d0a106e2e46b" providerId="ADAL" clId="{E6682CC0-9BE9-44C5-95CE-838A5C8501A4}" dt="2021-09-17T05:11:43.842" v="6714" actId="478"/>
          <ac:grpSpMkLst>
            <pc:docMk/>
            <pc:sldMk cId="3077852595" sldId="2980"/>
            <ac:grpSpMk id="104" creationId="{449567F3-2931-41C0-B02C-C8EF8E758A22}"/>
          </ac:grpSpMkLst>
        </pc:grpChg>
        <pc:grpChg chg="del mod topLvl">
          <ac:chgData name="박남규" userId="4a308427-2e3c-41cc-9272-d0a106e2e46b" providerId="ADAL" clId="{E6682CC0-9BE9-44C5-95CE-838A5C8501A4}" dt="2021-09-17T05:11:43.842" v="6714" actId="478"/>
          <ac:grpSpMkLst>
            <pc:docMk/>
            <pc:sldMk cId="3077852595" sldId="2980"/>
            <ac:grpSpMk id="105" creationId="{C70BF9E0-76EE-4F93-8E72-7089383AF1E8}"/>
          </ac:grpSpMkLst>
        </pc:grpChg>
        <pc:grpChg chg="del mod topLvl">
          <ac:chgData name="박남규" userId="4a308427-2e3c-41cc-9272-d0a106e2e46b" providerId="ADAL" clId="{E6682CC0-9BE9-44C5-95CE-838A5C8501A4}" dt="2021-09-17T05:11:43.842" v="6714" actId="478"/>
          <ac:grpSpMkLst>
            <pc:docMk/>
            <pc:sldMk cId="3077852595" sldId="2980"/>
            <ac:grpSpMk id="106" creationId="{C2F19C6E-F8B7-474A-B9BF-EAEFF8AB705C}"/>
          </ac:grpSpMkLst>
        </pc:grpChg>
        <pc:grpChg chg="del mod topLvl">
          <ac:chgData name="박남규" userId="4a308427-2e3c-41cc-9272-d0a106e2e46b" providerId="ADAL" clId="{E6682CC0-9BE9-44C5-95CE-838A5C8501A4}" dt="2021-09-17T05:12:07.614" v="6719" actId="478"/>
          <ac:grpSpMkLst>
            <pc:docMk/>
            <pc:sldMk cId="3077852595" sldId="2980"/>
            <ac:grpSpMk id="107" creationId="{D9F67811-B47F-44AA-BE92-8881B1954995}"/>
          </ac:grpSpMkLst>
        </pc:grpChg>
        <pc:grpChg chg="del mod topLvl">
          <ac:chgData name="박남규" userId="4a308427-2e3c-41cc-9272-d0a106e2e46b" providerId="ADAL" clId="{E6682CC0-9BE9-44C5-95CE-838A5C8501A4}" dt="2021-09-17T05:11:43.842" v="6714" actId="478"/>
          <ac:grpSpMkLst>
            <pc:docMk/>
            <pc:sldMk cId="3077852595" sldId="2980"/>
            <ac:grpSpMk id="117" creationId="{697E28E6-C16C-42CD-98BA-A01622711E61}"/>
          </ac:grpSpMkLst>
        </pc:grpChg>
        <pc:grpChg chg="del mod topLvl">
          <ac:chgData name="박남규" userId="4a308427-2e3c-41cc-9272-d0a106e2e46b" providerId="ADAL" clId="{E6682CC0-9BE9-44C5-95CE-838A5C8501A4}" dt="2021-09-17T05:11:43.842" v="6714" actId="478"/>
          <ac:grpSpMkLst>
            <pc:docMk/>
            <pc:sldMk cId="3077852595" sldId="2980"/>
            <ac:grpSpMk id="118" creationId="{FBC1B1DF-4448-4D78-B25F-F6CF1D1D7783}"/>
          </ac:grpSpMkLst>
        </pc:grpChg>
        <pc:grpChg chg="del mod topLvl">
          <ac:chgData name="박남규" userId="4a308427-2e3c-41cc-9272-d0a106e2e46b" providerId="ADAL" clId="{E6682CC0-9BE9-44C5-95CE-838A5C8501A4}" dt="2021-09-17T05:11:47.629" v="6716" actId="478"/>
          <ac:grpSpMkLst>
            <pc:docMk/>
            <pc:sldMk cId="3077852595" sldId="2980"/>
            <ac:grpSpMk id="126" creationId="{4FEC4EFC-55B3-43C5-970E-B05D42E81B62}"/>
          </ac:grpSpMkLst>
        </pc:grpChg>
        <pc:grpChg chg="del mod topLvl">
          <ac:chgData name="박남규" userId="4a308427-2e3c-41cc-9272-d0a106e2e46b" providerId="ADAL" clId="{E6682CC0-9BE9-44C5-95CE-838A5C8501A4}" dt="2021-09-17T05:11:47.629" v="6716" actId="478"/>
          <ac:grpSpMkLst>
            <pc:docMk/>
            <pc:sldMk cId="3077852595" sldId="2980"/>
            <ac:grpSpMk id="127" creationId="{6F5F5526-6D86-495A-8E2D-E2710A048D88}"/>
          </ac:grpSpMkLst>
        </pc:grpChg>
        <pc:grpChg chg="mod">
          <ac:chgData name="박남규" userId="4a308427-2e3c-41cc-9272-d0a106e2e46b" providerId="ADAL" clId="{E6682CC0-9BE9-44C5-95CE-838A5C8501A4}" dt="2021-09-17T04:53:46.028" v="6422" actId="165"/>
          <ac:grpSpMkLst>
            <pc:docMk/>
            <pc:sldMk cId="3077852595" sldId="2980"/>
            <ac:grpSpMk id="129" creationId="{EF285244-C6B6-40D9-8898-653BDB989349}"/>
          </ac:grpSpMkLst>
        </pc:grpChg>
        <pc:grpChg chg="mod">
          <ac:chgData name="박남규" userId="4a308427-2e3c-41cc-9272-d0a106e2e46b" providerId="ADAL" clId="{E6682CC0-9BE9-44C5-95CE-838A5C8501A4}" dt="2021-09-17T04:53:46.028" v="6422" actId="165"/>
          <ac:grpSpMkLst>
            <pc:docMk/>
            <pc:sldMk cId="3077852595" sldId="2980"/>
            <ac:grpSpMk id="144" creationId="{CA2E1607-E8E4-41AB-BDB8-97ABE1C7DD65}"/>
          </ac:grpSpMkLst>
        </pc:grpChg>
        <pc:grpChg chg="mod">
          <ac:chgData name="박남규" userId="4a308427-2e3c-41cc-9272-d0a106e2e46b" providerId="ADAL" clId="{E6682CC0-9BE9-44C5-95CE-838A5C8501A4}" dt="2021-09-17T05:23:28.630" v="7227" actId="165"/>
          <ac:grpSpMkLst>
            <pc:docMk/>
            <pc:sldMk cId="3077852595" sldId="2980"/>
            <ac:grpSpMk id="174" creationId="{35AABECC-E506-487D-BA66-082D7581105F}"/>
          </ac:grpSpMkLst>
        </pc:grpChg>
        <pc:grpChg chg="add del mod">
          <ac:chgData name="박남규" userId="4a308427-2e3c-41cc-9272-d0a106e2e46b" providerId="ADAL" clId="{E6682CC0-9BE9-44C5-95CE-838A5C8501A4}" dt="2021-09-17T05:09:03.911" v="6621" actId="478"/>
          <ac:grpSpMkLst>
            <pc:docMk/>
            <pc:sldMk cId="3077852595" sldId="2980"/>
            <ac:grpSpMk id="198" creationId="{BC237D61-CA7E-441F-B841-2EC9103987CF}"/>
          </ac:grpSpMkLst>
        </pc:grpChg>
        <pc:grpChg chg="mod">
          <ac:chgData name="박남규" userId="4a308427-2e3c-41cc-9272-d0a106e2e46b" providerId="ADAL" clId="{E6682CC0-9BE9-44C5-95CE-838A5C8501A4}" dt="2021-09-17T05:08:04.211" v="6548" actId="571"/>
          <ac:grpSpMkLst>
            <pc:docMk/>
            <pc:sldMk cId="3077852595" sldId="2980"/>
            <ac:grpSpMk id="199" creationId="{A14B7D36-C14E-4591-9ED0-55243272053B}"/>
          </ac:grpSpMkLst>
        </pc:grpChg>
        <pc:grpChg chg="add mod topLvl">
          <ac:chgData name="박남규" userId="4a308427-2e3c-41cc-9272-d0a106e2e46b" providerId="ADAL" clId="{E6682CC0-9BE9-44C5-95CE-838A5C8501A4}" dt="2021-09-17T05:27:29.395" v="7284" actId="164"/>
          <ac:grpSpMkLst>
            <pc:docMk/>
            <pc:sldMk cId="3077852595" sldId="2980"/>
            <ac:grpSpMk id="205" creationId="{9C35DBFA-5E76-4C44-86D5-8FA3E4669B76}"/>
          </ac:grpSpMkLst>
        </pc:grpChg>
        <pc:grpChg chg="mod">
          <ac:chgData name="박남규" userId="4a308427-2e3c-41cc-9272-d0a106e2e46b" providerId="ADAL" clId="{E6682CC0-9BE9-44C5-95CE-838A5C8501A4}" dt="2021-09-17T05:23:28.630" v="7227" actId="165"/>
          <ac:grpSpMkLst>
            <pc:docMk/>
            <pc:sldMk cId="3077852595" sldId="2980"/>
            <ac:grpSpMk id="206" creationId="{788480E8-9088-4790-A6EB-7E11D8EFEAEB}"/>
          </ac:grpSpMkLst>
        </pc:grpChg>
        <pc:grpChg chg="add del mod">
          <ac:chgData name="박남규" userId="4a308427-2e3c-41cc-9272-d0a106e2e46b" providerId="ADAL" clId="{E6682CC0-9BE9-44C5-95CE-838A5C8501A4}" dt="2021-09-17T05:16:01.597" v="6872" actId="478"/>
          <ac:grpSpMkLst>
            <pc:docMk/>
            <pc:sldMk cId="3077852595" sldId="2980"/>
            <ac:grpSpMk id="211" creationId="{EB18F429-AC74-4EDC-AFA6-E65E45F85AEE}"/>
          </ac:grpSpMkLst>
        </pc:grpChg>
        <pc:grpChg chg="add mod topLvl">
          <ac:chgData name="박남규" userId="4a308427-2e3c-41cc-9272-d0a106e2e46b" providerId="ADAL" clId="{E6682CC0-9BE9-44C5-95CE-838A5C8501A4}" dt="2021-09-17T05:27:29.395" v="7284" actId="164"/>
          <ac:grpSpMkLst>
            <pc:docMk/>
            <pc:sldMk cId="3077852595" sldId="2980"/>
            <ac:grpSpMk id="214" creationId="{2B037D26-8463-469B-85FB-D5EC120AD03A}"/>
          </ac:grpSpMkLst>
        </pc:grpChg>
        <pc:grpChg chg="add mod topLvl">
          <ac:chgData name="박남규" userId="4a308427-2e3c-41cc-9272-d0a106e2e46b" providerId="ADAL" clId="{E6682CC0-9BE9-44C5-95CE-838A5C8501A4}" dt="2021-09-17T05:27:29.395" v="7284" actId="164"/>
          <ac:grpSpMkLst>
            <pc:docMk/>
            <pc:sldMk cId="3077852595" sldId="2980"/>
            <ac:grpSpMk id="219" creationId="{44B08561-3B78-48CE-89F7-EC4A241276E6}"/>
          </ac:grpSpMkLst>
        </pc:grpChg>
        <pc:grpChg chg="add del mod">
          <ac:chgData name="박남규" userId="4a308427-2e3c-41cc-9272-d0a106e2e46b" providerId="ADAL" clId="{E6682CC0-9BE9-44C5-95CE-838A5C8501A4}" dt="2021-09-17T05:17:40.470" v="6922" actId="478"/>
          <ac:grpSpMkLst>
            <pc:docMk/>
            <pc:sldMk cId="3077852595" sldId="2980"/>
            <ac:grpSpMk id="222" creationId="{D586F4D0-7EB3-4B45-AB58-CCBBAFC48DC6}"/>
          </ac:grpSpMkLst>
        </pc:grpChg>
        <pc:grpChg chg="add mod topLvl">
          <ac:chgData name="박남규" userId="4a308427-2e3c-41cc-9272-d0a106e2e46b" providerId="ADAL" clId="{E6682CC0-9BE9-44C5-95CE-838A5C8501A4}" dt="2021-09-17T05:27:29.395" v="7284" actId="164"/>
          <ac:grpSpMkLst>
            <pc:docMk/>
            <pc:sldMk cId="3077852595" sldId="2980"/>
            <ac:grpSpMk id="225" creationId="{C04749AC-D3B8-4036-80A1-994CD5D66890}"/>
          </ac:grpSpMkLst>
        </pc:grpChg>
        <pc:grpChg chg="add mod topLvl">
          <ac:chgData name="박남규" userId="4a308427-2e3c-41cc-9272-d0a106e2e46b" providerId="ADAL" clId="{E6682CC0-9BE9-44C5-95CE-838A5C8501A4}" dt="2021-09-17T05:27:29.395" v="7284" actId="164"/>
          <ac:grpSpMkLst>
            <pc:docMk/>
            <pc:sldMk cId="3077852595" sldId="2980"/>
            <ac:grpSpMk id="228" creationId="{43B6A333-4908-4E96-AEF0-595693AA2308}"/>
          </ac:grpSpMkLst>
        </pc:grpChg>
        <pc:grpChg chg="mod">
          <ac:chgData name="박남규" userId="4a308427-2e3c-41cc-9272-d0a106e2e46b" providerId="ADAL" clId="{E6682CC0-9BE9-44C5-95CE-838A5C8501A4}" dt="2021-09-17T05:23:28.630" v="7227" actId="165"/>
          <ac:grpSpMkLst>
            <pc:docMk/>
            <pc:sldMk cId="3077852595" sldId="2980"/>
            <ac:grpSpMk id="229" creationId="{8AEF703B-05CD-4F02-AC23-0B6AA0A315CD}"/>
          </ac:grpSpMkLst>
        </pc:grpChg>
        <pc:grpChg chg="add del mod">
          <ac:chgData name="박남규" userId="4a308427-2e3c-41cc-9272-d0a106e2e46b" providerId="ADAL" clId="{E6682CC0-9BE9-44C5-95CE-838A5C8501A4}" dt="2021-09-17T05:19:09.594" v="7063" actId="478"/>
          <ac:grpSpMkLst>
            <pc:docMk/>
            <pc:sldMk cId="3077852595" sldId="2980"/>
            <ac:grpSpMk id="234" creationId="{05D5EE1B-0709-4F08-9F70-D842166C37DF}"/>
          </ac:grpSpMkLst>
        </pc:grpChg>
        <pc:grpChg chg="add mod topLvl">
          <ac:chgData name="박남규" userId="4a308427-2e3c-41cc-9272-d0a106e2e46b" providerId="ADAL" clId="{E6682CC0-9BE9-44C5-95CE-838A5C8501A4}" dt="2021-09-17T05:27:29.395" v="7284" actId="164"/>
          <ac:grpSpMkLst>
            <pc:docMk/>
            <pc:sldMk cId="3077852595" sldId="2980"/>
            <ac:grpSpMk id="237" creationId="{8830740E-EF35-4ECF-970A-3C9F140AAFD3}"/>
          </ac:grpSpMkLst>
        </pc:grpChg>
        <pc:grpChg chg="add mod topLvl">
          <ac:chgData name="박남규" userId="4a308427-2e3c-41cc-9272-d0a106e2e46b" providerId="ADAL" clId="{E6682CC0-9BE9-44C5-95CE-838A5C8501A4}" dt="2021-09-17T05:27:29.395" v="7284" actId="164"/>
          <ac:grpSpMkLst>
            <pc:docMk/>
            <pc:sldMk cId="3077852595" sldId="2980"/>
            <ac:grpSpMk id="240" creationId="{5C12D93D-AF40-464B-974B-3D86B8596CD5}"/>
          </ac:grpSpMkLst>
        </pc:grpChg>
        <pc:grpChg chg="mod">
          <ac:chgData name="박남규" userId="4a308427-2e3c-41cc-9272-d0a106e2e46b" providerId="ADAL" clId="{E6682CC0-9BE9-44C5-95CE-838A5C8501A4}" dt="2021-09-17T05:23:28.630" v="7227" actId="165"/>
          <ac:grpSpMkLst>
            <pc:docMk/>
            <pc:sldMk cId="3077852595" sldId="2980"/>
            <ac:grpSpMk id="241" creationId="{C153856B-AFCF-4643-8D40-D1DAC0702450}"/>
          </ac:grpSpMkLst>
        </pc:grpChg>
        <pc:grpChg chg="add del mod">
          <ac:chgData name="박남규" userId="4a308427-2e3c-41cc-9272-d0a106e2e46b" providerId="ADAL" clId="{E6682CC0-9BE9-44C5-95CE-838A5C8501A4}" dt="2021-09-17T05:24:11.250" v="7236" actId="478"/>
          <ac:grpSpMkLst>
            <pc:docMk/>
            <pc:sldMk cId="3077852595" sldId="2980"/>
            <ac:grpSpMk id="249" creationId="{AD9E891D-B854-44DD-B9D4-56A1061CDB23}"/>
          </ac:grpSpMkLst>
        </pc:grpChg>
        <pc:grpChg chg="add mod">
          <ac:chgData name="박남규" userId="4a308427-2e3c-41cc-9272-d0a106e2e46b" providerId="ADAL" clId="{E6682CC0-9BE9-44C5-95CE-838A5C8501A4}" dt="2021-09-17T05:23:45.246" v="7231" actId="571"/>
          <ac:grpSpMkLst>
            <pc:docMk/>
            <pc:sldMk cId="3077852595" sldId="2980"/>
            <ac:grpSpMk id="252" creationId="{1BD4E7A9-BAB6-4135-AAA5-609D2E78401A}"/>
          </ac:grpSpMkLst>
        </pc:grpChg>
        <pc:grpChg chg="add mod">
          <ac:chgData name="박남규" userId="4a308427-2e3c-41cc-9272-d0a106e2e46b" providerId="ADAL" clId="{E6682CC0-9BE9-44C5-95CE-838A5C8501A4}" dt="2021-09-17T05:27:29.395" v="7284" actId="164"/>
          <ac:grpSpMkLst>
            <pc:docMk/>
            <pc:sldMk cId="3077852595" sldId="2980"/>
            <ac:grpSpMk id="255" creationId="{70C915BC-7A43-425D-8FD9-E9D22915F7BC}"/>
          </ac:grpSpMkLst>
        </pc:grpChg>
        <pc:grpChg chg="add mod">
          <ac:chgData name="박남규" userId="4a308427-2e3c-41cc-9272-d0a106e2e46b" providerId="ADAL" clId="{E6682CC0-9BE9-44C5-95CE-838A5C8501A4}" dt="2021-09-17T05:27:29.395" v="7284" actId="164"/>
          <ac:grpSpMkLst>
            <pc:docMk/>
            <pc:sldMk cId="3077852595" sldId="2980"/>
            <ac:grpSpMk id="260" creationId="{02ED0256-A9C9-477E-ABF7-CF49DF64507E}"/>
          </ac:grpSpMkLst>
        </pc:grpChg>
        <pc:cxnChg chg="mod">
          <ac:chgData name="박남규" userId="4a308427-2e3c-41cc-9272-d0a106e2e46b" providerId="ADAL" clId="{E6682CC0-9BE9-44C5-95CE-838A5C8501A4}" dt="2021-09-17T04:15:31.700" v="4803" actId="478"/>
          <ac:cxnSpMkLst>
            <pc:docMk/>
            <pc:sldMk cId="3077852595" sldId="2980"/>
            <ac:cxnSpMk id="6" creationId="{60B610CD-2CD8-419C-8764-4B655599C96A}"/>
          </ac:cxnSpMkLst>
        </pc:cxnChg>
        <pc:cxnChg chg="mod">
          <ac:chgData name="박남규" userId="4a308427-2e3c-41cc-9272-d0a106e2e46b" providerId="ADAL" clId="{E6682CC0-9BE9-44C5-95CE-838A5C8501A4}" dt="2021-09-17T04:15:31.700" v="4803" actId="478"/>
          <ac:cxnSpMkLst>
            <pc:docMk/>
            <pc:sldMk cId="3077852595" sldId="2980"/>
            <ac:cxnSpMk id="81" creationId="{104F0F28-EC78-4E5C-8800-BDB892BFABA6}"/>
          </ac:cxnSpMkLst>
        </pc:cxnChg>
        <pc:cxnChg chg="del mod topLvl">
          <ac:chgData name="박남규" userId="4a308427-2e3c-41cc-9272-d0a106e2e46b" providerId="ADAL" clId="{E6682CC0-9BE9-44C5-95CE-838A5C8501A4}" dt="2021-09-17T05:22:18.619" v="7218" actId="478"/>
          <ac:cxnSpMkLst>
            <pc:docMk/>
            <pc:sldMk cId="3077852595" sldId="2980"/>
            <ac:cxnSpMk id="87" creationId="{93E1D170-3AD7-4EE2-A900-AA9B68AA0BEA}"/>
          </ac:cxnSpMkLst>
        </pc:cxnChg>
        <pc:cxnChg chg="del mod topLvl">
          <ac:chgData name="박남규" userId="4a308427-2e3c-41cc-9272-d0a106e2e46b" providerId="ADAL" clId="{E6682CC0-9BE9-44C5-95CE-838A5C8501A4}" dt="2021-09-17T05:22:18.619" v="7218" actId="478"/>
          <ac:cxnSpMkLst>
            <pc:docMk/>
            <pc:sldMk cId="3077852595" sldId="2980"/>
            <ac:cxnSpMk id="89" creationId="{79B74928-9D6F-4509-848D-A3915EC8F420}"/>
          </ac:cxnSpMkLst>
        </pc:cxnChg>
        <pc:cxnChg chg="del mod topLvl">
          <ac:chgData name="박남규" userId="4a308427-2e3c-41cc-9272-d0a106e2e46b" providerId="ADAL" clId="{E6682CC0-9BE9-44C5-95CE-838A5C8501A4}" dt="2021-09-17T05:22:18.619" v="7218" actId="478"/>
          <ac:cxnSpMkLst>
            <pc:docMk/>
            <pc:sldMk cId="3077852595" sldId="2980"/>
            <ac:cxnSpMk id="96" creationId="{F252CBB3-06C9-4DC4-BEC1-1A05B6172543}"/>
          </ac:cxnSpMkLst>
        </pc:cxnChg>
        <pc:cxnChg chg="mod">
          <ac:chgData name="박남규" userId="4a308427-2e3c-41cc-9272-d0a106e2e46b" providerId="ADAL" clId="{E6682CC0-9BE9-44C5-95CE-838A5C8501A4}" dt="2021-09-17T04:15:31.700" v="4803" actId="478"/>
          <ac:cxnSpMkLst>
            <pc:docMk/>
            <pc:sldMk cId="3077852595" sldId="2980"/>
            <ac:cxnSpMk id="97" creationId="{D8EB732B-B776-453A-8616-744E9D0C0C39}"/>
          </ac:cxnSpMkLst>
        </pc:cxnChg>
        <pc:cxnChg chg="mod">
          <ac:chgData name="박남규" userId="4a308427-2e3c-41cc-9272-d0a106e2e46b" providerId="ADAL" clId="{E6682CC0-9BE9-44C5-95CE-838A5C8501A4}" dt="2021-09-17T04:53:46.028" v="6422" actId="165"/>
          <ac:cxnSpMkLst>
            <pc:docMk/>
            <pc:sldMk cId="3077852595" sldId="2980"/>
            <ac:cxnSpMk id="131" creationId="{244F4DC2-3C9F-480D-A810-39D21BF50634}"/>
          </ac:cxnSpMkLst>
        </pc:cxnChg>
        <pc:cxnChg chg="mod">
          <ac:chgData name="박남규" userId="4a308427-2e3c-41cc-9272-d0a106e2e46b" providerId="ADAL" clId="{E6682CC0-9BE9-44C5-95CE-838A5C8501A4}" dt="2021-09-17T04:53:46.028" v="6422" actId="165"/>
          <ac:cxnSpMkLst>
            <pc:docMk/>
            <pc:sldMk cId="3077852595" sldId="2980"/>
            <ac:cxnSpMk id="134" creationId="{CB0FAE83-7CAF-4FE3-8D63-4CAA40C85549}"/>
          </ac:cxnSpMkLst>
        </pc:cxnChg>
        <pc:cxnChg chg="mod">
          <ac:chgData name="박남규" userId="4a308427-2e3c-41cc-9272-d0a106e2e46b" providerId="ADAL" clId="{E6682CC0-9BE9-44C5-95CE-838A5C8501A4}" dt="2021-09-17T04:53:46.028" v="6422" actId="165"/>
          <ac:cxnSpMkLst>
            <pc:docMk/>
            <pc:sldMk cId="3077852595" sldId="2980"/>
            <ac:cxnSpMk id="143" creationId="{1F706632-1AB6-4079-AB3F-FC50F0E791DB}"/>
          </ac:cxnSpMkLst>
        </pc:cxnChg>
        <pc:cxnChg chg="mod">
          <ac:chgData name="박남규" userId="4a308427-2e3c-41cc-9272-d0a106e2e46b" providerId="ADAL" clId="{E6682CC0-9BE9-44C5-95CE-838A5C8501A4}" dt="2021-09-17T04:53:46.028" v="6422" actId="165"/>
          <ac:cxnSpMkLst>
            <pc:docMk/>
            <pc:sldMk cId="3077852595" sldId="2980"/>
            <ac:cxnSpMk id="148" creationId="{A4DA793E-8EAB-43AD-B654-22079FA54CE4}"/>
          </ac:cxnSpMkLst>
        </pc:cxnChg>
        <pc:cxnChg chg="mod">
          <ac:chgData name="박남규" userId="4a308427-2e3c-41cc-9272-d0a106e2e46b" providerId="ADAL" clId="{E6682CC0-9BE9-44C5-95CE-838A5C8501A4}" dt="2021-09-17T04:53:46.028" v="6422" actId="165"/>
          <ac:cxnSpMkLst>
            <pc:docMk/>
            <pc:sldMk cId="3077852595" sldId="2980"/>
            <ac:cxnSpMk id="153" creationId="{A47A8FBB-1795-4233-A5DE-D477F04B936F}"/>
          </ac:cxnSpMkLst>
        </pc:cxnChg>
        <pc:cxnChg chg="mod">
          <ac:chgData name="박남규" userId="4a308427-2e3c-41cc-9272-d0a106e2e46b" providerId="ADAL" clId="{E6682CC0-9BE9-44C5-95CE-838A5C8501A4}" dt="2021-09-17T04:53:46.028" v="6422" actId="165"/>
          <ac:cxnSpMkLst>
            <pc:docMk/>
            <pc:sldMk cId="3077852595" sldId="2980"/>
            <ac:cxnSpMk id="154" creationId="{CF20CD7C-12A0-49BC-BBEE-0FA941A46E47}"/>
          </ac:cxnSpMkLst>
        </pc:cxnChg>
        <pc:cxnChg chg="mod">
          <ac:chgData name="박남규" userId="4a308427-2e3c-41cc-9272-d0a106e2e46b" providerId="ADAL" clId="{E6682CC0-9BE9-44C5-95CE-838A5C8501A4}" dt="2021-09-17T04:53:46.028" v="6422" actId="165"/>
          <ac:cxnSpMkLst>
            <pc:docMk/>
            <pc:sldMk cId="3077852595" sldId="2980"/>
            <ac:cxnSpMk id="158" creationId="{9B3A3166-E5E5-42DD-B639-7BC5027B3F40}"/>
          </ac:cxnSpMkLst>
        </pc:cxnChg>
        <pc:cxnChg chg="mod">
          <ac:chgData name="박남규" userId="4a308427-2e3c-41cc-9272-d0a106e2e46b" providerId="ADAL" clId="{E6682CC0-9BE9-44C5-95CE-838A5C8501A4}" dt="2021-09-17T04:53:46.028" v="6422" actId="165"/>
          <ac:cxnSpMkLst>
            <pc:docMk/>
            <pc:sldMk cId="3077852595" sldId="2980"/>
            <ac:cxnSpMk id="161" creationId="{1CDC6D4E-3BC7-4530-BD1D-3EADBE281FDA}"/>
          </ac:cxnSpMkLst>
        </pc:cxnChg>
        <pc:cxnChg chg="mod">
          <ac:chgData name="박남규" userId="4a308427-2e3c-41cc-9272-d0a106e2e46b" providerId="ADAL" clId="{E6682CC0-9BE9-44C5-95CE-838A5C8501A4}" dt="2021-09-17T04:53:46.028" v="6422" actId="165"/>
          <ac:cxnSpMkLst>
            <pc:docMk/>
            <pc:sldMk cId="3077852595" sldId="2980"/>
            <ac:cxnSpMk id="164" creationId="{9DE7AB65-3EE4-4186-BC13-9EF66173FADB}"/>
          </ac:cxnSpMkLst>
        </pc:cxnChg>
        <pc:cxnChg chg="mod">
          <ac:chgData name="박남규" userId="4a308427-2e3c-41cc-9272-d0a106e2e46b" providerId="ADAL" clId="{E6682CC0-9BE9-44C5-95CE-838A5C8501A4}" dt="2021-09-17T04:53:46.028" v="6422" actId="165"/>
          <ac:cxnSpMkLst>
            <pc:docMk/>
            <pc:sldMk cId="3077852595" sldId="2980"/>
            <ac:cxnSpMk id="166" creationId="{D9EF0D15-C7B7-4972-B259-3CE715AD38CF}"/>
          </ac:cxnSpMkLst>
        </pc:cxnChg>
        <pc:cxnChg chg="mod">
          <ac:chgData name="박남규" userId="4a308427-2e3c-41cc-9272-d0a106e2e46b" providerId="ADAL" clId="{E6682CC0-9BE9-44C5-95CE-838A5C8501A4}" dt="2021-09-17T04:53:46.028" v="6422" actId="165"/>
          <ac:cxnSpMkLst>
            <pc:docMk/>
            <pc:sldMk cId="3077852595" sldId="2980"/>
            <ac:cxnSpMk id="168" creationId="{D787920C-348A-4F2E-ABDD-8F8C5EC2C37F}"/>
          </ac:cxnSpMkLst>
        </pc:cxnChg>
        <pc:cxnChg chg="mod">
          <ac:chgData name="박남규" userId="4a308427-2e3c-41cc-9272-d0a106e2e46b" providerId="ADAL" clId="{E6682CC0-9BE9-44C5-95CE-838A5C8501A4}" dt="2021-09-17T04:53:46.028" v="6422" actId="165"/>
          <ac:cxnSpMkLst>
            <pc:docMk/>
            <pc:sldMk cId="3077852595" sldId="2980"/>
            <ac:cxnSpMk id="170" creationId="{048C5DE8-E410-4D65-90F3-3EAE27D8F85D}"/>
          </ac:cxnSpMkLst>
        </pc:cxnChg>
        <pc:cxnChg chg="mod">
          <ac:chgData name="박남규" userId="4a308427-2e3c-41cc-9272-d0a106e2e46b" providerId="ADAL" clId="{E6682CC0-9BE9-44C5-95CE-838A5C8501A4}" dt="2021-09-17T04:53:46.028" v="6422" actId="165"/>
          <ac:cxnSpMkLst>
            <pc:docMk/>
            <pc:sldMk cId="3077852595" sldId="2980"/>
            <ac:cxnSpMk id="172" creationId="{E4B536E8-E8EC-40EB-9D37-F98EA2A2A371}"/>
          </ac:cxnSpMkLst>
        </pc:cxnChg>
        <pc:cxnChg chg="mod">
          <ac:chgData name="박남규" userId="4a308427-2e3c-41cc-9272-d0a106e2e46b" providerId="ADAL" clId="{E6682CC0-9BE9-44C5-95CE-838A5C8501A4}" dt="2021-09-17T05:23:28.630" v="7227" actId="165"/>
          <ac:cxnSpMkLst>
            <pc:docMk/>
            <pc:sldMk cId="3077852595" sldId="2980"/>
            <ac:cxnSpMk id="178" creationId="{E35CB009-31A4-457C-B53F-5BD7B2EB1974}"/>
          </ac:cxnSpMkLst>
        </pc:cxnChg>
        <pc:cxnChg chg="mod">
          <ac:chgData name="박남규" userId="4a308427-2e3c-41cc-9272-d0a106e2e46b" providerId="ADAL" clId="{E6682CC0-9BE9-44C5-95CE-838A5C8501A4}" dt="2021-09-17T05:23:28.630" v="7227" actId="165"/>
          <ac:cxnSpMkLst>
            <pc:docMk/>
            <pc:sldMk cId="3077852595" sldId="2980"/>
            <ac:cxnSpMk id="183" creationId="{AC7C608A-7A9B-44AB-BF83-57E55E0A207E}"/>
          </ac:cxnSpMkLst>
        </pc:cxnChg>
        <pc:cxnChg chg="mod">
          <ac:chgData name="박남규" userId="4a308427-2e3c-41cc-9272-d0a106e2e46b" providerId="ADAL" clId="{E6682CC0-9BE9-44C5-95CE-838A5C8501A4}" dt="2021-09-17T05:23:28.630" v="7227" actId="165"/>
          <ac:cxnSpMkLst>
            <pc:docMk/>
            <pc:sldMk cId="3077852595" sldId="2980"/>
            <ac:cxnSpMk id="184" creationId="{63046580-B6B5-4607-9CCC-FE116ACB13C0}"/>
          </ac:cxnSpMkLst>
        </pc:cxnChg>
        <pc:cxnChg chg="mod">
          <ac:chgData name="박남규" userId="4a308427-2e3c-41cc-9272-d0a106e2e46b" providerId="ADAL" clId="{E6682CC0-9BE9-44C5-95CE-838A5C8501A4}" dt="2021-09-17T05:23:28.630" v="7227" actId="165"/>
          <ac:cxnSpMkLst>
            <pc:docMk/>
            <pc:sldMk cId="3077852595" sldId="2980"/>
            <ac:cxnSpMk id="185" creationId="{5AD0ABDF-FD82-43D1-8086-ABF8AD9DDD2D}"/>
          </ac:cxnSpMkLst>
        </pc:cxnChg>
        <pc:cxnChg chg="mod">
          <ac:chgData name="박남규" userId="4a308427-2e3c-41cc-9272-d0a106e2e46b" providerId="ADAL" clId="{E6682CC0-9BE9-44C5-95CE-838A5C8501A4}" dt="2021-09-17T04:53:46.028" v="6422" actId="165"/>
          <ac:cxnSpMkLst>
            <pc:docMk/>
            <pc:sldMk cId="3077852595" sldId="2980"/>
            <ac:cxnSpMk id="187" creationId="{A50AED6E-1796-4CF5-B527-3F9D12396910}"/>
          </ac:cxnSpMkLst>
        </pc:cxnChg>
        <pc:cxnChg chg="mod">
          <ac:chgData name="박남규" userId="4a308427-2e3c-41cc-9272-d0a106e2e46b" providerId="ADAL" clId="{E6682CC0-9BE9-44C5-95CE-838A5C8501A4}" dt="2021-09-17T04:53:46.028" v="6422" actId="165"/>
          <ac:cxnSpMkLst>
            <pc:docMk/>
            <pc:sldMk cId="3077852595" sldId="2980"/>
            <ac:cxnSpMk id="191" creationId="{2A3F834F-7A6A-4AF5-9BDF-69153738644C}"/>
          </ac:cxnSpMkLst>
        </pc:cxnChg>
        <pc:cxnChg chg="mod">
          <ac:chgData name="박남규" userId="4a308427-2e3c-41cc-9272-d0a106e2e46b" providerId="ADAL" clId="{E6682CC0-9BE9-44C5-95CE-838A5C8501A4}" dt="2021-09-17T05:08:04.211" v="6548" actId="571"/>
          <ac:cxnSpMkLst>
            <pc:docMk/>
            <pc:sldMk cId="3077852595" sldId="2980"/>
            <ac:cxnSpMk id="201" creationId="{2985B5C0-4219-4A54-93AF-3738383415EE}"/>
          </ac:cxnSpMkLst>
        </pc:cxnChg>
        <pc:cxnChg chg="mod">
          <ac:chgData name="박남규" userId="4a308427-2e3c-41cc-9272-d0a106e2e46b" providerId="ADAL" clId="{E6682CC0-9BE9-44C5-95CE-838A5C8501A4}" dt="2021-09-17T05:08:04.211" v="6548" actId="571"/>
          <ac:cxnSpMkLst>
            <pc:docMk/>
            <pc:sldMk cId="3077852595" sldId="2980"/>
            <ac:cxnSpMk id="202" creationId="{52CBDFEC-AF7F-48DD-9ADD-BD052C75A563}"/>
          </ac:cxnSpMkLst>
        </pc:cxnChg>
        <pc:cxnChg chg="mod">
          <ac:chgData name="박남규" userId="4a308427-2e3c-41cc-9272-d0a106e2e46b" providerId="ADAL" clId="{E6682CC0-9BE9-44C5-95CE-838A5C8501A4}" dt="2021-09-17T05:08:04.211" v="6548" actId="571"/>
          <ac:cxnSpMkLst>
            <pc:docMk/>
            <pc:sldMk cId="3077852595" sldId="2980"/>
            <ac:cxnSpMk id="203" creationId="{C737E519-347D-46A8-A382-4E5181F76B3F}"/>
          </ac:cxnSpMkLst>
        </pc:cxnChg>
        <pc:cxnChg chg="mod">
          <ac:chgData name="박남규" userId="4a308427-2e3c-41cc-9272-d0a106e2e46b" providerId="ADAL" clId="{E6682CC0-9BE9-44C5-95CE-838A5C8501A4}" dt="2021-09-17T05:23:28.630" v="7227" actId="165"/>
          <ac:cxnSpMkLst>
            <pc:docMk/>
            <pc:sldMk cId="3077852595" sldId="2980"/>
            <ac:cxnSpMk id="208" creationId="{8BD870B6-7F36-4A51-ADE1-9AB1B2DA5A8A}"/>
          </ac:cxnSpMkLst>
        </pc:cxnChg>
        <pc:cxnChg chg="mod">
          <ac:chgData name="박남규" userId="4a308427-2e3c-41cc-9272-d0a106e2e46b" providerId="ADAL" clId="{E6682CC0-9BE9-44C5-95CE-838A5C8501A4}" dt="2021-09-17T05:23:28.630" v="7227" actId="165"/>
          <ac:cxnSpMkLst>
            <pc:docMk/>
            <pc:sldMk cId="3077852595" sldId="2980"/>
            <ac:cxnSpMk id="209" creationId="{A139A000-22EE-43E3-A0DE-E8028E7820A5}"/>
          </ac:cxnSpMkLst>
        </pc:cxnChg>
        <pc:cxnChg chg="mod">
          <ac:chgData name="박남규" userId="4a308427-2e3c-41cc-9272-d0a106e2e46b" providerId="ADAL" clId="{E6682CC0-9BE9-44C5-95CE-838A5C8501A4}" dt="2021-09-17T05:23:28.630" v="7227" actId="165"/>
          <ac:cxnSpMkLst>
            <pc:docMk/>
            <pc:sldMk cId="3077852595" sldId="2980"/>
            <ac:cxnSpMk id="210" creationId="{30CF0962-67C2-4F4E-A7A3-BA71D9EB3F26}"/>
          </ac:cxnSpMkLst>
        </pc:cxnChg>
        <pc:cxnChg chg="mod">
          <ac:chgData name="박남규" userId="4a308427-2e3c-41cc-9272-d0a106e2e46b" providerId="ADAL" clId="{E6682CC0-9BE9-44C5-95CE-838A5C8501A4}" dt="2021-09-17T05:13:19.494" v="6778"/>
          <ac:cxnSpMkLst>
            <pc:docMk/>
            <pc:sldMk cId="3077852595" sldId="2980"/>
            <ac:cxnSpMk id="212" creationId="{96B4BE9C-47CB-40D3-9BED-F7C4D9EBB1CB}"/>
          </ac:cxnSpMkLst>
        </pc:cxnChg>
        <pc:cxnChg chg="mod">
          <ac:chgData name="박남규" userId="4a308427-2e3c-41cc-9272-d0a106e2e46b" providerId="ADAL" clId="{E6682CC0-9BE9-44C5-95CE-838A5C8501A4}" dt="2021-09-17T05:23:28.630" v="7227" actId="165"/>
          <ac:cxnSpMkLst>
            <pc:docMk/>
            <pc:sldMk cId="3077852595" sldId="2980"/>
            <ac:cxnSpMk id="215" creationId="{2B175C23-D021-4108-A63F-2E53B25107DE}"/>
          </ac:cxnSpMkLst>
        </pc:cxnChg>
        <pc:cxnChg chg="mod">
          <ac:chgData name="박남규" userId="4a308427-2e3c-41cc-9272-d0a106e2e46b" providerId="ADAL" clId="{E6682CC0-9BE9-44C5-95CE-838A5C8501A4}" dt="2021-09-17T05:23:28.630" v="7227" actId="165"/>
          <ac:cxnSpMkLst>
            <pc:docMk/>
            <pc:sldMk cId="3077852595" sldId="2980"/>
            <ac:cxnSpMk id="220" creationId="{408AB410-CFA7-4A3A-A8C9-FA218C122B90}"/>
          </ac:cxnSpMkLst>
        </pc:cxnChg>
        <pc:cxnChg chg="del mod topLvl">
          <ac:chgData name="박남규" userId="4a308427-2e3c-41cc-9272-d0a106e2e46b" providerId="ADAL" clId="{E6682CC0-9BE9-44C5-95CE-838A5C8501A4}" dt="2021-09-17T05:17:42.069" v="6923" actId="478"/>
          <ac:cxnSpMkLst>
            <pc:docMk/>
            <pc:sldMk cId="3077852595" sldId="2980"/>
            <ac:cxnSpMk id="223" creationId="{B6B50CA8-66B4-445C-B500-0FDDCF2DA34E}"/>
          </ac:cxnSpMkLst>
        </pc:cxnChg>
        <pc:cxnChg chg="mod">
          <ac:chgData name="박남규" userId="4a308427-2e3c-41cc-9272-d0a106e2e46b" providerId="ADAL" clId="{E6682CC0-9BE9-44C5-95CE-838A5C8501A4}" dt="2021-09-17T05:23:28.630" v="7227" actId="165"/>
          <ac:cxnSpMkLst>
            <pc:docMk/>
            <pc:sldMk cId="3077852595" sldId="2980"/>
            <ac:cxnSpMk id="226" creationId="{C22629EB-1B5F-4514-894F-AAF4DD9EDB84}"/>
          </ac:cxnSpMkLst>
        </pc:cxnChg>
        <pc:cxnChg chg="mod">
          <ac:chgData name="박남규" userId="4a308427-2e3c-41cc-9272-d0a106e2e46b" providerId="ADAL" clId="{E6682CC0-9BE9-44C5-95CE-838A5C8501A4}" dt="2021-09-17T05:23:28.630" v="7227" actId="165"/>
          <ac:cxnSpMkLst>
            <pc:docMk/>
            <pc:sldMk cId="3077852595" sldId="2980"/>
            <ac:cxnSpMk id="231" creationId="{41A46456-7AB7-46D0-9A42-44CC0FD34E57}"/>
          </ac:cxnSpMkLst>
        </pc:cxnChg>
        <pc:cxnChg chg="mod">
          <ac:chgData name="박남규" userId="4a308427-2e3c-41cc-9272-d0a106e2e46b" providerId="ADAL" clId="{E6682CC0-9BE9-44C5-95CE-838A5C8501A4}" dt="2021-09-17T05:23:28.630" v="7227" actId="165"/>
          <ac:cxnSpMkLst>
            <pc:docMk/>
            <pc:sldMk cId="3077852595" sldId="2980"/>
            <ac:cxnSpMk id="232" creationId="{D8353E9A-8594-4F5E-92BD-A534D5CE82EA}"/>
          </ac:cxnSpMkLst>
        </pc:cxnChg>
        <pc:cxnChg chg="mod">
          <ac:chgData name="박남규" userId="4a308427-2e3c-41cc-9272-d0a106e2e46b" providerId="ADAL" clId="{E6682CC0-9BE9-44C5-95CE-838A5C8501A4}" dt="2021-09-17T05:23:28.630" v="7227" actId="165"/>
          <ac:cxnSpMkLst>
            <pc:docMk/>
            <pc:sldMk cId="3077852595" sldId="2980"/>
            <ac:cxnSpMk id="233" creationId="{C6DF4218-9CBD-4F4C-B9E8-85AC7C5900D2}"/>
          </ac:cxnSpMkLst>
        </pc:cxnChg>
        <pc:cxnChg chg="mod">
          <ac:chgData name="박남규" userId="4a308427-2e3c-41cc-9272-d0a106e2e46b" providerId="ADAL" clId="{E6682CC0-9BE9-44C5-95CE-838A5C8501A4}" dt="2021-09-17T05:18:46.704" v="7002" actId="571"/>
          <ac:cxnSpMkLst>
            <pc:docMk/>
            <pc:sldMk cId="3077852595" sldId="2980"/>
            <ac:cxnSpMk id="235" creationId="{21E13190-5045-440A-A28E-1DD506B8FCCF}"/>
          </ac:cxnSpMkLst>
        </pc:cxnChg>
        <pc:cxnChg chg="mod">
          <ac:chgData name="박남규" userId="4a308427-2e3c-41cc-9272-d0a106e2e46b" providerId="ADAL" clId="{E6682CC0-9BE9-44C5-95CE-838A5C8501A4}" dt="2021-09-17T05:23:28.630" v="7227" actId="165"/>
          <ac:cxnSpMkLst>
            <pc:docMk/>
            <pc:sldMk cId="3077852595" sldId="2980"/>
            <ac:cxnSpMk id="238" creationId="{55842275-ECAA-4C5E-AD52-1091D56DAB63}"/>
          </ac:cxnSpMkLst>
        </pc:cxnChg>
        <pc:cxnChg chg="mod">
          <ac:chgData name="박남규" userId="4a308427-2e3c-41cc-9272-d0a106e2e46b" providerId="ADAL" clId="{E6682CC0-9BE9-44C5-95CE-838A5C8501A4}" dt="2021-09-17T05:23:28.630" v="7227" actId="165"/>
          <ac:cxnSpMkLst>
            <pc:docMk/>
            <pc:sldMk cId="3077852595" sldId="2980"/>
            <ac:cxnSpMk id="243" creationId="{82113B54-B99C-4DC8-B9D9-B7F4DF492D6B}"/>
          </ac:cxnSpMkLst>
        </pc:cxnChg>
        <pc:cxnChg chg="mod">
          <ac:chgData name="박남규" userId="4a308427-2e3c-41cc-9272-d0a106e2e46b" providerId="ADAL" clId="{E6682CC0-9BE9-44C5-95CE-838A5C8501A4}" dt="2021-09-17T05:23:28.630" v="7227" actId="165"/>
          <ac:cxnSpMkLst>
            <pc:docMk/>
            <pc:sldMk cId="3077852595" sldId="2980"/>
            <ac:cxnSpMk id="244" creationId="{CC8B7244-AE54-4ACF-969F-7AC22D656251}"/>
          </ac:cxnSpMkLst>
        </pc:cxnChg>
        <pc:cxnChg chg="mod">
          <ac:chgData name="박남규" userId="4a308427-2e3c-41cc-9272-d0a106e2e46b" providerId="ADAL" clId="{E6682CC0-9BE9-44C5-95CE-838A5C8501A4}" dt="2021-09-17T05:23:28.630" v="7227" actId="165"/>
          <ac:cxnSpMkLst>
            <pc:docMk/>
            <pc:sldMk cId="3077852595" sldId="2980"/>
            <ac:cxnSpMk id="245" creationId="{FD152E35-1320-45CA-B555-1DB0B1927424}"/>
          </ac:cxnSpMkLst>
        </pc:cxnChg>
        <pc:cxnChg chg="add mod ord">
          <ac:chgData name="박남규" userId="4a308427-2e3c-41cc-9272-d0a106e2e46b" providerId="ADAL" clId="{E6682CC0-9BE9-44C5-95CE-838A5C8501A4}" dt="2021-09-17T05:27:29.395" v="7284" actId="164"/>
          <ac:cxnSpMkLst>
            <pc:docMk/>
            <pc:sldMk cId="3077852595" sldId="2980"/>
            <ac:cxnSpMk id="246" creationId="{29E3C9AF-6097-4598-85A9-1009D3C09DB6}"/>
          </ac:cxnSpMkLst>
        </pc:cxnChg>
        <pc:cxnChg chg="add mod ord">
          <ac:chgData name="박남규" userId="4a308427-2e3c-41cc-9272-d0a106e2e46b" providerId="ADAL" clId="{E6682CC0-9BE9-44C5-95CE-838A5C8501A4}" dt="2021-09-17T05:27:29.395" v="7284" actId="164"/>
          <ac:cxnSpMkLst>
            <pc:docMk/>
            <pc:sldMk cId="3077852595" sldId="2980"/>
            <ac:cxnSpMk id="247" creationId="{CFADD7A7-DB3B-4C9C-AFA8-2237084EBD3A}"/>
          </ac:cxnSpMkLst>
        </pc:cxnChg>
        <pc:cxnChg chg="add mod ord">
          <ac:chgData name="박남규" userId="4a308427-2e3c-41cc-9272-d0a106e2e46b" providerId="ADAL" clId="{E6682CC0-9BE9-44C5-95CE-838A5C8501A4}" dt="2021-09-17T05:27:29.395" v="7284" actId="164"/>
          <ac:cxnSpMkLst>
            <pc:docMk/>
            <pc:sldMk cId="3077852595" sldId="2980"/>
            <ac:cxnSpMk id="248" creationId="{CB3C8129-5289-446E-98A6-B859ED807A86}"/>
          </ac:cxnSpMkLst>
        </pc:cxnChg>
        <pc:cxnChg chg="del mod topLvl">
          <ac:chgData name="박남규" userId="4a308427-2e3c-41cc-9272-d0a106e2e46b" providerId="ADAL" clId="{E6682CC0-9BE9-44C5-95CE-838A5C8501A4}" dt="2021-09-17T05:24:14.822" v="7237" actId="478"/>
          <ac:cxnSpMkLst>
            <pc:docMk/>
            <pc:sldMk cId="3077852595" sldId="2980"/>
            <ac:cxnSpMk id="250" creationId="{41CDF6B0-DC58-4D74-9CB2-2AF52376F8E3}"/>
          </ac:cxnSpMkLst>
        </pc:cxnChg>
        <pc:cxnChg chg="mod">
          <ac:chgData name="박남규" userId="4a308427-2e3c-41cc-9272-d0a106e2e46b" providerId="ADAL" clId="{E6682CC0-9BE9-44C5-95CE-838A5C8501A4}" dt="2021-09-17T05:23:45.246" v="7231" actId="571"/>
          <ac:cxnSpMkLst>
            <pc:docMk/>
            <pc:sldMk cId="3077852595" sldId="2980"/>
            <ac:cxnSpMk id="253" creationId="{9714F072-A345-413A-BB5A-7CAD72B0BE4B}"/>
          </ac:cxnSpMkLst>
        </pc:cxnChg>
        <pc:cxnChg chg="mod">
          <ac:chgData name="박남규" userId="4a308427-2e3c-41cc-9272-d0a106e2e46b" providerId="ADAL" clId="{E6682CC0-9BE9-44C5-95CE-838A5C8501A4}" dt="2021-09-17T05:23:53.355" v="7232" actId="571"/>
          <ac:cxnSpMkLst>
            <pc:docMk/>
            <pc:sldMk cId="3077852595" sldId="2980"/>
            <ac:cxnSpMk id="256" creationId="{1397DA87-D7B7-4BE0-9236-DC41EFCCB1FA}"/>
          </ac:cxnSpMkLst>
        </pc:cxnChg>
        <pc:cxnChg chg="mod">
          <ac:chgData name="박남규" userId="4a308427-2e3c-41cc-9272-d0a106e2e46b" providerId="ADAL" clId="{E6682CC0-9BE9-44C5-95CE-838A5C8501A4}" dt="2021-09-17T05:24:27.433" v="7239" actId="14100"/>
          <ac:cxnSpMkLst>
            <pc:docMk/>
            <pc:sldMk cId="3077852595" sldId="2980"/>
            <ac:cxnSpMk id="261" creationId="{60605000-401E-4ED0-9FAE-865B14C58F38}"/>
          </ac:cxnSpMkLst>
        </pc:cxnChg>
      </pc:sldChg>
      <pc:sldChg chg="delSp modSp add">
        <pc:chgData name="박남규" userId="4a308427-2e3c-41cc-9272-d0a106e2e46b" providerId="ADAL" clId="{E6682CC0-9BE9-44C5-95CE-838A5C8501A4}" dt="2021-09-17T05:13:09.871" v="6777" actId="165"/>
        <pc:sldMkLst>
          <pc:docMk/>
          <pc:sldMk cId="2870469784" sldId="2981"/>
        </pc:sldMkLst>
        <pc:spChg chg="mod">
          <ac:chgData name="박남규" userId="4a308427-2e3c-41cc-9272-d0a106e2e46b" providerId="ADAL" clId="{E6682CC0-9BE9-44C5-95CE-838A5C8501A4}" dt="2021-09-17T05:13:09.871" v="6777" actId="165"/>
          <ac:spMkLst>
            <pc:docMk/>
            <pc:sldMk cId="2870469784" sldId="2981"/>
            <ac:spMk id="26" creationId="{FB4F8E3B-B317-45E3-BCF2-7194881895F3}"/>
          </ac:spMkLst>
        </pc:spChg>
        <pc:spChg chg="mod topLvl">
          <ac:chgData name="박남규" userId="4a308427-2e3c-41cc-9272-d0a106e2e46b" providerId="ADAL" clId="{E6682CC0-9BE9-44C5-95CE-838A5C8501A4}" dt="2021-09-17T05:13:09.871" v="6777" actId="165"/>
          <ac:spMkLst>
            <pc:docMk/>
            <pc:sldMk cId="2870469784" sldId="2981"/>
            <ac:spMk id="29" creationId="{E2FBAB3D-1E25-4D8A-BEFF-5C7B927A68BB}"/>
          </ac:spMkLst>
        </pc:spChg>
        <pc:spChg chg="mod topLvl">
          <ac:chgData name="박남규" userId="4a308427-2e3c-41cc-9272-d0a106e2e46b" providerId="ADAL" clId="{E6682CC0-9BE9-44C5-95CE-838A5C8501A4}" dt="2021-09-17T05:13:09.871" v="6777" actId="165"/>
          <ac:spMkLst>
            <pc:docMk/>
            <pc:sldMk cId="2870469784" sldId="2981"/>
            <ac:spMk id="80" creationId="{C3FA7ABA-B8A5-4CD1-AD41-7C28A1353EEA}"/>
          </ac:spMkLst>
        </pc:spChg>
        <pc:spChg chg="mod">
          <ac:chgData name="박남규" userId="4a308427-2e3c-41cc-9272-d0a106e2e46b" providerId="ADAL" clId="{E6682CC0-9BE9-44C5-95CE-838A5C8501A4}" dt="2021-09-17T05:13:09.871" v="6777" actId="165"/>
          <ac:spMkLst>
            <pc:docMk/>
            <pc:sldMk cId="2870469784" sldId="2981"/>
            <ac:spMk id="84" creationId="{A743699C-8850-43F9-80CB-B368D2BA47FB}"/>
          </ac:spMkLst>
        </pc:spChg>
        <pc:spChg chg="mod">
          <ac:chgData name="박남규" userId="4a308427-2e3c-41cc-9272-d0a106e2e46b" providerId="ADAL" clId="{E6682CC0-9BE9-44C5-95CE-838A5C8501A4}" dt="2021-09-17T05:13:09.871" v="6777" actId="165"/>
          <ac:spMkLst>
            <pc:docMk/>
            <pc:sldMk cId="2870469784" sldId="2981"/>
            <ac:spMk id="93" creationId="{671B602E-1261-4275-897B-CC0CAA00EB1F}"/>
          </ac:spMkLst>
        </pc:spChg>
        <pc:spChg chg="mod topLvl">
          <ac:chgData name="박남규" userId="4a308427-2e3c-41cc-9272-d0a106e2e46b" providerId="ADAL" clId="{E6682CC0-9BE9-44C5-95CE-838A5C8501A4}" dt="2021-09-17T05:13:09.871" v="6777" actId="165"/>
          <ac:spMkLst>
            <pc:docMk/>
            <pc:sldMk cId="2870469784" sldId="2981"/>
            <ac:spMk id="95" creationId="{1F2B6C85-C199-4D10-9202-795064E374C3}"/>
          </ac:spMkLst>
        </pc:spChg>
        <pc:spChg chg="mod">
          <ac:chgData name="박남규" userId="4a308427-2e3c-41cc-9272-d0a106e2e46b" providerId="ADAL" clId="{E6682CC0-9BE9-44C5-95CE-838A5C8501A4}" dt="2021-09-17T05:13:09.871" v="6777" actId="165"/>
          <ac:spMkLst>
            <pc:docMk/>
            <pc:sldMk cId="2870469784" sldId="2981"/>
            <ac:spMk id="103" creationId="{8E65D412-4E86-4477-BC45-4CF16F79FBDA}"/>
          </ac:spMkLst>
        </pc:spChg>
        <pc:spChg chg="mod">
          <ac:chgData name="박남규" userId="4a308427-2e3c-41cc-9272-d0a106e2e46b" providerId="ADAL" clId="{E6682CC0-9BE9-44C5-95CE-838A5C8501A4}" dt="2021-09-17T05:13:09.871" v="6777" actId="165"/>
          <ac:spMkLst>
            <pc:docMk/>
            <pc:sldMk cId="2870469784" sldId="2981"/>
            <ac:spMk id="122" creationId="{74179B7A-36DD-4D6D-84FF-9439A3B8CDDB}"/>
          </ac:spMkLst>
        </pc:spChg>
        <pc:spChg chg="mod">
          <ac:chgData name="박남규" userId="4a308427-2e3c-41cc-9272-d0a106e2e46b" providerId="ADAL" clId="{E6682CC0-9BE9-44C5-95CE-838A5C8501A4}" dt="2021-09-17T05:13:09.871" v="6777" actId="165"/>
          <ac:spMkLst>
            <pc:docMk/>
            <pc:sldMk cId="2870469784" sldId="2981"/>
            <ac:spMk id="125" creationId="{E339BD5E-5D2C-4D92-965C-493142373E87}"/>
          </ac:spMkLst>
        </pc:spChg>
        <pc:spChg chg="mod topLvl">
          <ac:chgData name="박남규" userId="4a308427-2e3c-41cc-9272-d0a106e2e46b" providerId="ADAL" clId="{E6682CC0-9BE9-44C5-95CE-838A5C8501A4}" dt="2021-09-17T05:13:09.871" v="6777" actId="165"/>
          <ac:spMkLst>
            <pc:docMk/>
            <pc:sldMk cId="2870469784" sldId="2981"/>
            <ac:spMk id="133" creationId="{FC2350F5-E4DF-4825-98BA-DE46EDAABD10}"/>
          </ac:spMkLst>
        </pc:spChg>
        <pc:spChg chg="mod">
          <ac:chgData name="박남규" userId="4a308427-2e3c-41cc-9272-d0a106e2e46b" providerId="ADAL" clId="{E6682CC0-9BE9-44C5-95CE-838A5C8501A4}" dt="2021-09-17T05:13:09.871" v="6777" actId="165"/>
          <ac:spMkLst>
            <pc:docMk/>
            <pc:sldMk cId="2870469784" sldId="2981"/>
            <ac:spMk id="136" creationId="{D885C05E-0FA0-46FC-9014-62C3843EA9D1}"/>
          </ac:spMkLst>
        </pc:spChg>
        <pc:spChg chg="mod">
          <ac:chgData name="박남규" userId="4a308427-2e3c-41cc-9272-d0a106e2e46b" providerId="ADAL" clId="{E6682CC0-9BE9-44C5-95CE-838A5C8501A4}" dt="2021-09-17T05:13:09.871" v="6777" actId="165"/>
          <ac:spMkLst>
            <pc:docMk/>
            <pc:sldMk cId="2870469784" sldId="2981"/>
            <ac:spMk id="139" creationId="{5E226247-F244-4609-99E6-056E396A38FB}"/>
          </ac:spMkLst>
        </pc:spChg>
        <pc:spChg chg="mod">
          <ac:chgData name="박남규" userId="4a308427-2e3c-41cc-9272-d0a106e2e46b" providerId="ADAL" clId="{E6682CC0-9BE9-44C5-95CE-838A5C8501A4}" dt="2021-09-17T05:13:09.871" v="6777" actId="165"/>
          <ac:spMkLst>
            <pc:docMk/>
            <pc:sldMk cId="2870469784" sldId="2981"/>
            <ac:spMk id="142" creationId="{36982A1A-A37B-4FC0-B040-EAE04B7E9059}"/>
          </ac:spMkLst>
        </pc:spChg>
        <pc:spChg chg="mod topLvl">
          <ac:chgData name="박남규" userId="4a308427-2e3c-41cc-9272-d0a106e2e46b" providerId="ADAL" clId="{E6682CC0-9BE9-44C5-95CE-838A5C8501A4}" dt="2021-09-17T05:13:09.871" v="6777" actId="165"/>
          <ac:spMkLst>
            <pc:docMk/>
            <pc:sldMk cId="2870469784" sldId="2981"/>
            <ac:spMk id="145" creationId="{9915F8C3-B77F-41C4-9A77-30CC44F4438E}"/>
          </ac:spMkLst>
        </pc:spChg>
        <pc:spChg chg="mod topLvl">
          <ac:chgData name="박남규" userId="4a308427-2e3c-41cc-9272-d0a106e2e46b" providerId="ADAL" clId="{E6682CC0-9BE9-44C5-95CE-838A5C8501A4}" dt="2021-09-17T05:13:09.871" v="6777" actId="165"/>
          <ac:spMkLst>
            <pc:docMk/>
            <pc:sldMk cId="2870469784" sldId="2981"/>
            <ac:spMk id="146" creationId="{08AF3112-1272-4DB1-9AFC-C0CB085720CB}"/>
          </ac:spMkLst>
        </pc:spChg>
        <pc:spChg chg="mod topLvl">
          <ac:chgData name="박남규" userId="4a308427-2e3c-41cc-9272-d0a106e2e46b" providerId="ADAL" clId="{E6682CC0-9BE9-44C5-95CE-838A5C8501A4}" dt="2021-09-17T05:13:09.871" v="6777" actId="165"/>
          <ac:spMkLst>
            <pc:docMk/>
            <pc:sldMk cId="2870469784" sldId="2981"/>
            <ac:spMk id="149" creationId="{39013A40-887A-4709-935B-F159E6040838}"/>
          </ac:spMkLst>
        </pc:spChg>
        <pc:spChg chg="mod topLvl">
          <ac:chgData name="박남규" userId="4a308427-2e3c-41cc-9272-d0a106e2e46b" providerId="ADAL" clId="{E6682CC0-9BE9-44C5-95CE-838A5C8501A4}" dt="2021-09-17T05:13:09.871" v="6777" actId="165"/>
          <ac:spMkLst>
            <pc:docMk/>
            <pc:sldMk cId="2870469784" sldId="2981"/>
            <ac:spMk id="150" creationId="{DCC7B59C-88CC-4FFE-95A8-347D67972005}"/>
          </ac:spMkLst>
        </pc:spChg>
        <pc:spChg chg="mod topLvl">
          <ac:chgData name="박남규" userId="4a308427-2e3c-41cc-9272-d0a106e2e46b" providerId="ADAL" clId="{E6682CC0-9BE9-44C5-95CE-838A5C8501A4}" dt="2021-09-17T05:13:09.871" v="6777" actId="165"/>
          <ac:spMkLst>
            <pc:docMk/>
            <pc:sldMk cId="2870469784" sldId="2981"/>
            <ac:spMk id="151" creationId="{84E71EDC-DCF6-4FED-89CD-DDAA627752B4}"/>
          </ac:spMkLst>
        </pc:spChg>
        <pc:spChg chg="mod topLvl">
          <ac:chgData name="박남규" userId="4a308427-2e3c-41cc-9272-d0a106e2e46b" providerId="ADAL" clId="{E6682CC0-9BE9-44C5-95CE-838A5C8501A4}" dt="2021-09-17T05:13:09.871" v="6777" actId="165"/>
          <ac:spMkLst>
            <pc:docMk/>
            <pc:sldMk cId="2870469784" sldId="2981"/>
            <ac:spMk id="152" creationId="{295DFF18-920A-498D-B3B1-6FA2B89FD55E}"/>
          </ac:spMkLst>
        </pc:spChg>
        <pc:spChg chg="mod">
          <ac:chgData name="박남규" userId="4a308427-2e3c-41cc-9272-d0a106e2e46b" providerId="ADAL" clId="{E6682CC0-9BE9-44C5-95CE-838A5C8501A4}" dt="2021-09-17T05:13:09.871" v="6777" actId="165"/>
          <ac:spMkLst>
            <pc:docMk/>
            <pc:sldMk cId="2870469784" sldId="2981"/>
            <ac:spMk id="157" creationId="{C59F2D34-412C-4036-A9E6-EFE88453C9D6}"/>
          </ac:spMkLst>
        </pc:spChg>
        <pc:spChg chg="mod">
          <ac:chgData name="박남규" userId="4a308427-2e3c-41cc-9272-d0a106e2e46b" providerId="ADAL" clId="{E6682CC0-9BE9-44C5-95CE-838A5C8501A4}" dt="2021-09-17T05:13:09.871" v="6777" actId="165"/>
          <ac:spMkLst>
            <pc:docMk/>
            <pc:sldMk cId="2870469784" sldId="2981"/>
            <ac:spMk id="175" creationId="{CBD7A5C2-525F-46DB-BE01-381FED4634D5}"/>
          </ac:spMkLst>
        </pc:spChg>
        <pc:spChg chg="mod topLvl">
          <ac:chgData name="박남규" userId="4a308427-2e3c-41cc-9272-d0a106e2e46b" providerId="ADAL" clId="{E6682CC0-9BE9-44C5-95CE-838A5C8501A4}" dt="2021-09-17T05:13:09.871" v="6777" actId="165"/>
          <ac:spMkLst>
            <pc:docMk/>
            <pc:sldMk cId="2870469784" sldId="2981"/>
            <ac:spMk id="176" creationId="{282BEF35-42D9-4B44-99B8-5304F04A41DA}"/>
          </ac:spMkLst>
        </pc:spChg>
        <pc:spChg chg="mod">
          <ac:chgData name="박남규" userId="4a308427-2e3c-41cc-9272-d0a106e2e46b" providerId="ADAL" clId="{E6682CC0-9BE9-44C5-95CE-838A5C8501A4}" dt="2021-09-17T05:13:09.871" v="6777" actId="165"/>
          <ac:spMkLst>
            <pc:docMk/>
            <pc:sldMk cId="2870469784" sldId="2981"/>
            <ac:spMk id="179" creationId="{1CAEECC2-48D3-44C8-ABCD-F1FE29169F62}"/>
          </ac:spMkLst>
        </pc:spChg>
        <pc:spChg chg="mod">
          <ac:chgData name="박남규" userId="4a308427-2e3c-41cc-9272-d0a106e2e46b" providerId="ADAL" clId="{E6682CC0-9BE9-44C5-95CE-838A5C8501A4}" dt="2021-09-17T05:13:09.871" v="6777" actId="165"/>
          <ac:spMkLst>
            <pc:docMk/>
            <pc:sldMk cId="2870469784" sldId="2981"/>
            <ac:spMk id="193" creationId="{C2B25E73-9B4C-4DC0-A8C6-637469B25C21}"/>
          </ac:spMkLst>
        </pc:spChg>
        <pc:spChg chg="mod topLvl">
          <ac:chgData name="박남규" userId="4a308427-2e3c-41cc-9272-d0a106e2e46b" providerId="ADAL" clId="{E6682CC0-9BE9-44C5-95CE-838A5C8501A4}" dt="2021-09-17T05:13:09.871" v="6777" actId="165"/>
          <ac:spMkLst>
            <pc:docMk/>
            <pc:sldMk cId="2870469784" sldId="2981"/>
            <ac:spMk id="197" creationId="{63C566FF-6188-4175-BC69-EE5C2E855B77}"/>
          </ac:spMkLst>
        </pc:spChg>
        <pc:grpChg chg="del">
          <ac:chgData name="박남규" userId="4a308427-2e3c-41cc-9272-d0a106e2e46b" providerId="ADAL" clId="{E6682CC0-9BE9-44C5-95CE-838A5C8501A4}" dt="2021-09-17T05:13:09.871" v="6777" actId="165"/>
          <ac:grpSpMkLst>
            <pc:docMk/>
            <pc:sldMk cId="2870469784" sldId="2981"/>
            <ac:grpSpMk id="2" creationId="{F53A6C10-54C7-4257-B869-E82F19872FB4}"/>
          </ac:grpSpMkLst>
        </pc:grpChg>
        <pc:grpChg chg="mod topLvl">
          <ac:chgData name="박남규" userId="4a308427-2e3c-41cc-9272-d0a106e2e46b" providerId="ADAL" clId="{E6682CC0-9BE9-44C5-95CE-838A5C8501A4}" dt="2021-09-17T05:13:09.871" v="6777" actId="165"/>
          <ac:grpSpMkLst>
            <pc:docMk/>
            <pc:sldMk cId="2870469784" sldId="2981"/>
            <ac:grpSpMk id="15" creationId="{C43D4A78-7C2D-4471-B6DB-BAF9E993935B}"/>
          </ac:grpSpMkLst>
        </pc:grpChg>
        <pc:grpChg chg="mod topLvl">
          <ac:chgData name="박남규" userId="4a308427-2e3c-41cc-9272-d0a106e2e46b" providerId="ADAL" clId="{E6682CC0-9BE9-44C5-95CE-838A5C8501A4}" dt="2021-09-17T05:13:09.871" v="6777" actId="165"/>
          <ac:grpSpMkLst>
            <pc:docMk/>
            <pc:sldMk cId="2870469784" sldId="2981"/>
            <ac:grpSpMk id="17" creationId="{9EAD3D3A-2E52-4179-B53D-4E46B7510492}"/>
          </ac:grpSpMkLst>
        </pc:grpChg>
        <pc:grpChg chg="mod">
          <ac:chgData name="박남규" userId="4a308427-2e3c-41cc-9272-d0a106e2e46b" providerId="ADAL" clId="{E6682CC0-9BE9-44C5-95CE-838A5C8501A4}" dt="2021-09-17T05:13:09.871" v="6777" actId="165"/>
          <ac:grpSpMkLst>
            <pc:docMk/>
            <pc:sldMk cId="2870469784" sldId="2981"/>
            <ac:grpSpMk id="24" creationId="{7644B980-DD72-45D4-B597-C3FB18ADF87B}"/>
          </ac:grpSpMkLst>
        </pc:grpChg>
        <pc:grpChg chg="mod">
          <ac:chgData name="박남규" userId="4a308427-2e3c-41cc-9272-d0a106e2e46b" providerId="ADAL" clId="{E6682CC0-9BE9-44C5-95CE-838A5C8501A4}" dt="2021-09-17T05:13:09.871" v="6777" actId="165"/>
          <ac:grpSpMkLst>
            <pc:docMk/>
            <pc:sldMk cId="2870469784" sldId="2981"/>
            <ac:grpSpMk id="31" creationId="{E9164C23-E948-4270-912F-22AE0DEEBB8C}"/>
          </ac:grpSpMkLst>
        </pc:grpChg>
        <pc:grpChg chg="mod topLvl">
          <ac:chgData name="박남규" userId="4a308427-2e3c-41cc-9272-d0a106e2e46b" providerId="ADAL" clId="{E6682CC0-9BE9-44C5-95CE-838A5C8501A4}" dt="2021-09-17T05:13:09.871" v="6777" actId="165"/>
          <ac:grpSpMkLst>
            <pc:docMk/>
            <pc:sldMk cId="2870469784" sldId="2981"/>
            <ac:grpSpMk id="32" creationId="{DC79A05B-2B33-4A8E-A9C9-89786E0F25F3}"/>
          </ac:grpSpMkLst>
        </pc:grpChg>
        <pc:grpChg chg="mod topLvl">
          <ac:chgData name="박남규" userId="4a308427-2e3c-41cc-9272-d0a106e2e46b" providerId="ADAL" clId="{E6682CC0-9BE9-44C5-95CE-838A5C8501A4}" dt="2021-09-17T05:13:09.871" v="6777" actId="165"/>
          <ac:grpSpMkLst>
            <pc:docMk/>
            <pc:sldMk cId="2870469784" sldId="2981"/>
            <ac:grpSpMk id="34" creationId="{921B473E-F7B0-40E4-A4CC-B54AFB77AF0A}"/>
          </ac:grpSpMkLst>
        </pc:grpChg>
        <pc:grpChg chg="mod topLvl">
          <ac:chgData name="박남규" userId="4a308427-2e3c-41cc-9272-d0a106e2e46b" providerId="ADAL" clId="{E6682CC0-9BE9-44C5-95CE-838A5C8501A4}" dt="2021-09-17T05:13:09.871" v="6777" actId="165"/>
          <ac:grpSpMkLst>
            <pc:docMk/>
            <pc:sldMk cId="2870469784" sldId="2981"/>
            <ac:grpSpMk id="99" creationId="{C2D3F512-FE8C-42F9-A128-F73B513F586B}"/>
          </ac:grpSpMkLst>
        </pc:grpChg>
        <pc:grpChg chg="mod topLvl">
          <ac:chgData name="박남규" userId="4a308427-2e3c-41cc-9272-d0a106e2e46b" providerId="ADAL" clId="{E6682CC0-9BE9-44C5-95CE-838A5C8501A4}" dt="2021-09-17T05:13:09.871" v="6777" actId="165"/>
          <ac:grpSpMkLst>
            <pc:docMk/>
            <pc:sldMk cId="2870469784" sldId="2981"/>
            <ac:grpSpMk id="120" creationId="{517955E5-D09D-4BCE-A63E-FE03F379A55E}"/>
          </ac:grpSpMkLst>
        </pc:grpChg>
        <pc:grpChg chg="mod topLvl">
          <ac:chgData name="박남규" userId="4a308427-2e3c-41cc-9272-d0a106e2e46b" providerId="ADAL" clId="{E6682CC0-9BE9-44C5-95CE-838A5C8501A4}" dt="2021-09-17T05:13:09.871" v="6777" actId="165"/>
          <ac:grpSpMkLst>
            <pc:docMk/>
            <pc:sldMk cId="2870469784" sldId="2981"/>
            <ac:grpSpMk id="123" creationId="{DA00BC08-5C5C-4348-A77B-B3EB5B1F93AB}"/>
          </ac:grpSpMkLst>
        </pc:grpChg>
        <pc:grpChg chg="mod topLvl">
          <ac:chgData name="박남규" userId="4a308427-2e3c-41cc-9272-d0a106e2e46b" providerId="ADAL" clId="{E6682CC0-9BE9-44C5-95CE-838A5C8501A4}" dt="2021-09-17T05:13:09.871" v="6777" actId="165"/>
          <ac:grpSpMkLst>
            <pc:docMk/>
            <pc:sldMk cId="2870469784" sldId="2981"/>
            <ac:grpSpMk id="132" creationId="{C79CEC5D-3BFD-434F-A9E0-1E5ABF917664}"/>
          </ac:grpSpMkLst>
        </pc:grpChg>
        <pc:grpChg chg="mod topLvl">
          <ac:chgData name="박남규" userId="4a308427-2e3c-41cc-9272-d0a106e2e46b" providerId="ADAL" clId="{E6682CC0-9BE9-44C5-95CE-838A5C8501A4}" dt="2021-09-17T05:13:09.871" v="6777" actId="165"/>
          <ac:grpSpMkLst>
            <pc:docMk/>
            <pc:sldMk cId="2870469784" sldId="2981"/>
            <ac:grpSpMk id="137" creationId="{07D8BBB4-1332-4237-9C64-6AF5E22EB25A}"/>
          </ac:grpSpMkLst>
        </pc:grpChg>
        <pc:grpChg chg="mod topLvl">
          <ac:chgData name="박남규" userId="4a308427-2e3c-41cc-9272-d0a106e2e46b" providerId="ADAL" clId="{E6682CC0-9BE9-44C5-95CE-838A5C8501A4}" dt="2021-09-17T05:13:09.871" v="6777" actId="165"/>
          <ac:grpSpMkLst>
            <pc:docMk/>
            <pc:sldMk cId="2870469784" sldId="2981"/>
            <ac:grpSpMk id="140" creationId="{49468972-008F-49AC-A214-B62AB3C70DCA}"/>
          </ac:grpSpMkLst>
        </pc:grpChg>
        <pc:grpChg chg="mod topLvl">
          <ac:chgData name="박남규" userId="4a308427-2e3c-41cc-9272-d0a106e2e46b" providerId="ADAL" clId="{E6682CC0-9BE9-44C5-95CE-838A5C8501A4}" dt="2021-09-17T05:13:09.871" v="6777" actId="165"/>
          <ac:grpSpMkLst>
            <pc:docMk/>
            <pc:sldMk cId="2870469784" sldId="2981"/>
            <ac:grpSpMk id="155" creationId="{169D2342-5E9E-4B5A-8C9B-2DEA9853D243}"/>
          </ac:grpSpMkLst>
        </pc:grpChg>
        <pc:grpChg chg="mod topLvl">
          <ac:chgData name="박남규" userId="4a308427-2e3c-41cc-9272-d0a106e2e46b" providerId="ADAL" clId="{E6682CC0-9BE9-44C5-95CE-838A5C8501A4}" dt="2021-09-17T05:13:09.871" v="6777" actId="165"/>
          <ac:grpSpMkLst>
            <pc:docMk/>
            <pc:sldMk cId="2870469784" sldId="2981"/>
            <ac:grpSpMk id="160" creationId="{5ABDB96E-5059-4CAD-965B-5091BB5D71D3}"/>
          </ac:grpSpMkLst>
        </pc:grpChg>
        <pc:grpChg chg="mod topLvl">
          <ac:chgData name="박남규" userId="4a308427-2e3c-41cc-9272-d0a106e2e46b" providerId="ADAL" clId="{E6682CC0-9BE9-44C5-95CE-838A5C8501A4}" dt="2021-09-17T05:13:09.871" v="6777" actId="165"/>
          <ac:grpSpMkLst>
            <pc:docMk/>
            <pc:sldMk cId="2870469784" sldId="2981"/>
            <ac:grpSpMk id="189" creationId="{F0E0C05B-2250-4E8D-AD7D-FCF9B94BB724}"/>
          </ac:grpSpMkLst>
        </pc:grpChg>
        <pc:grpChg chg="mod">
          <ac:chgData name="박남규" userId="4a308427-2e3c-41cc-9272-d0a106e2e46b" providerId="ADAL" clId="{E6682CC0-9BE9-44C5-95CE-838A5C8501A4}" dt="2021-09-17T05:13:09.871" v="6777" actId="165"/>
          <ac:grpSpMkLst>
            <pc:docMk/>
            <pc:sldMk cId="2870469784" sldId="2981"/>
            <ac:grpSpMk id="190" creationId="{3D637F5E-77F9-4782-A575-34C7E43EECC0}"/>
          </ac:grpSpMkLst>
        </pc:grpChg>
        <pc:cxnChg chg="mod topLvl">
          <ac:chgData name="박남규" userId="4a308427-2e3c-41cc-9272-d0a106e2e46b" providerId="ADAL" clId="{E6682CC0-9BE9-44C5-95CE-838A5C8501A4}" dt="2021-09-17T05:13:09.871" v="6777" actId="165"/>
          <ac:cxnSpMkLst>
            <pc:docMk/>
            <pc:sldMk cId="2870469784" sldId="2981"/>
            <ac:cxnSpMk id="6" creationId="{60B610CD-2CD8-419C-8764-4B655599C96A}"/>
          </ac:cxnSpMkLst>
        </pc:cxnChg>
        <pc:cxnChg chg="mod">
          <ac:chgData name="박남규" userId="4a308427-2e3c-41cc-9272-d0a106e2e46b" providerId="ADAL" clId="{E6682CC0-9BE9-44C5-95CE-838A5C8501A4}" dt="2021-09-17T05:13:09.871" v="6777" actId="165"/>
          <ac:cxnSpMkLst>
            <pc:docMk/>
            <pc:sldMk cId="2870469784" sldId="2981"/>
            <ac:cxnSpMk id="13" creationId="{CB9B3153-2DEA-4895-B4F3-123EDCAC0532}"/>
          </ac:cxnSpMkLst>
        </pc:cxnChg>
        <pc:cxnChg chg="mod">
          <ac:chgData name="박남규" userId="4a308427-2e3c-41cc-9272-d0a106e2e46b" providerId="ADAL" clId="{E6682CC0-9BE9-44C5-95CE-838A5C8501A4}" dt="2021-09-17T05:13:09.871" v="6777" actId="165"/>
          <ac:cxnSpMkLst>
            <pc:docMk/>
            <pc:sldMk cId="2870469784" sldId="2981"/>
            <ac:cxnSpMk id="19" creationId="{40863DFC-C804-4CBD-90C9-278ADEF10AEA}"/>
          </ac:cxnSpMkLst>
        </pc:cxnChg>
        <pc:cxnChg chg="mod">
          <ac:chgData name="박남규" userId="4a308427-2e3c-41cc-9272-d0a106e2e46b" providerId="ADAL" clId="{E6682CC0-9BE9-44C5-95CE-838A5C8501A4}" dt="2021-09-17T05:13:09.871" v="6777" actId="165"/>
          <ac:cxnSpMkLst>
            <pc:docMk/>
            <pc:sldMk cId="2870469784" sldId="2981"/>
            <ac:cxnSpMk id="21" creationId="{FB092B6E-1A4B-47EE-AAA3-2FFBB1332648}"/>
          </ac:cxnSpMkLst>
        </pc:cxnChg>
        <pc:cxnChg chg="mod topLvl">
          <ac:chgData name="박남규" userId="4a308427-2e3c-41cc-9272-d0a106e2e46b" providerId="ADAL" clId="{E6682CC0-9BE9-44C5-95CE-838A5C8501A4}" dt="2021-09-17T05:13:09.871" v="6777" actId="165"/>
          <ac:cxnSpMkLst>
            <pc:docMk/>
            <pc:sldMk cId="2870469784" sldId="2981"/>
            <ac:cxnSpMk id="81" creationId="{104F0F28-EC78-4E5C-8800-BDB892BFABA6}"/>
          </ac:cxnSpMkLst>
        </pc:cxnChg>
        <pc:cxnChg chg="mod">
          <ac:chgData name="박남규" userId="4a308427-2e3c-41cc-9272-d0a106e2e46b" providerId="ADAL" clId="{E6682CC0-9BE9-44C5-95CE-838A5C8501A4}" dt="2021-09-17T05:13:09.871" v="6777" actId="165"/>
          <ac:cxnSpMkLst>
            <pc:docMk/>
            <pc:sldMk cId="2870469784" sldId="2981"/>
            <ac:cxnSpMk id="92" creationId="{A6E86FF0-D543-41C9-92FF-0EF4EB08F974}"/>
          </ac:cxnSpMkLst>
        </pc:cxnChg>
        <pc:cxnChg chg="mod topLvl">
          <ac:chgData name="박남규" userId="4a308427-2e3c-41cc-9272-d0a106e2e46b" providerId="ADAL" clId="{E6682CC0-9BE9-44C5-95CE-838A5C8501A4}" dt="2021-09-17T05:13:09.871" v="6777" actId="165"/>
          <ac:cxnSpMkLst>
            <pc:docMk/>
            <pc:sldMk cId="2870469784" sldId="2981"/>
            <ac:cxnSpMk id="97" creationId="{D8EB732B-B776-453A-8616-744E9D0C0C39}"/>
          </ac:cxnSpMkLst>
        </pc:cxnChg>
        <pc:cxnChg chg="mod">
          <ac:chgData name="박남규" userId="4a308427-2e3c-41cc-9272-d0a106e2e46b" providerId="ADAL" clId="{E6682CC0-9BE9-44C5-95CE-838A5C8501A4}" dt="2021-09-17T05:13:09.871" v="6777" actId="165"/>
          <ac:cxnSpMkLst>
            <pc:docMk/>
            <pc:sldMk cId="2870469784" sldId="2981"/>
            <ac:cxnSpMk id="102" creationId="{3A537917-D5D2-46BE-8C36-8B845EA6583E}"/>
          </ac:cxnSpMkLst>
        </pc:cxnChg>
        <pc:cxnChg chg="mod">
          <ac:chgData name="박남규" userId="4a308427-2e3c-41cc-9272-d0a106e2e46b" providerId="ADAL" clId="{E6682CC0-9BE9-44C5-95CE-838A5C8501A4}" dt="2021-09-17T05:13:09.871" v="6777" actId="165"/>
          <ac:cxnSpMkLst>
            <pc:docMk/>
            <pc:sldMk cId="2870469784" sldId="2981"/>
            <ac:cxnSpMk id="109" creationId="{E4CCDAB4-748A-4B27-9F96-D6EFD2E3321A}"/>
          </ac:cxnSpMkLst>
        </pc:cxnChg>
        <pc:cxnChg chg="mod">
          <ac:chgData name="박남규" userId="4a308427-2e3c-41cc-9272-d0a106e2e46b" providerId="ADAL" clId="{E6682CC0-9BE9-44C5-95CE-838A5C8501A4}" dt="2021-09-17T05:13:09.871" v="6777" actId="165"/>
          <ac:cxnSpMkLst>
            <pc:docMk/>
            <pc:sldMk cId="2870469784" sldId="2981"/>
            <ac:cxnSpMk id="121" creationId="{7CB3273D-9A4A-406C-AAB3-C5F52A179D22}"/>
          </ac:cxnSpMkLst>
        </pc:cxnChg>
        <pc:cxnChg chg="mod">
          <ac:chgData name="박남규" userId="4a308427-2e3c-41cc-9272-d0a106e2e46b" providerId="ADAL" clId="{E6682CC0-9BE9-44C5-95CE-838A5C8501A4}" dt="2021-09-17T05:13:09.871" v="6777" actId="165"/>
          <ac:cxnSpMkLst>
            <pc:docMk/>
            <pc:sldMk cId="2870469784" sldId="2981"/>
            <ac:cxnSpMk id="124" creationId="{8B8423D1-2B23-4814-B5A9-5AE2E124D402}"/>
          </ac:cxnSpMkLst>
        </pc:cxnChg>
        <pc:cxnChg chg="mod">
          <ac:chgData name="박남규" userId="4a308427-2e3c-41cc-9272-d0a106e2e46b" providerId="ADAL" clId="{E6682CC0-9BE9-44C5-95CE-838A5C8501A4}" dt="2021-09-17T05:13:09.871" v="6777" actId="165"/>
          <ac:cxnSpMkLst>
            <pc:docMk/>
            <pc:sldMk cId="2870469784" sldId="2981"/>
            <ac:cxnSpMk id="135" creationId="{EBD44288-D854-43D1-82AB-6AEDB274616A}"/>
          </ac:cxnSpMkLst>
        </pc:cxnChg>
        <pc:cxnChg chg="mod">
          <ac:chgData name="박남규" userId="4a308427-2e3c-41cc-9272-d0a106e2e46b" providerId="ADAL" clId="{E6682CC0-9BE9-44C5-95CE-838A5C8501A4}" dt="2021-09-17T05:13:09.871" v="6777" actId="165"/>
          <ac:cxnSpMkLst>
            <pc:docMk/>
            <pc:sldMk cId="2870469784" sldId="2981"/>
            <ac:cxnSpMk id="138" creationId="{1EC87F9B-90A2-47DB-A840-DE2025BC04CE}"/>
          </ac:cxnSpMkLst>
        </pc:cxnChg>
        <pc:cxnChg chg="mod">
          <ac:chgData name="박남규" userId="4a308427-2e3c-41cc-9272-d0a106e2e46b" providerId="ADAL" clId="{E6682CC0-9BE9-44C5-95CE-838A5C8501A4}" dt="2021-09-17T05:13:09.871" v="6777" actId="165"/>
          <ac:cxnSpMkLst>
            <pc:docMk/>
            <pc:sldMk cId="2870469784" sldId="2981"/>
            <ac:cxnSpMk id="141" creationId="{FF99F008-2C61-43C7-AF9D-17AE6F73ED49}"/>
          </ac:cxnSpMkLst>
        </pc:cxnChg>
        <pc:cxnChg chg="mod">
          <ac:chgData name="박남규" userId="4a308427-2e3c-41cc-9272-d0a106e2e46b" providerId="ADAL" clId="{E6682CC0-9BE9-44C5-95CE-838A5C8501A4}" dt="2021-09-17T05:13:09.871" v="6777" actId="165"/>
          <ac:cxnSpMkLst>
            <pc:docMk/>
            <pc:sldMk cId="2870469784" sldId="2981"/>
            <ac:cxnSpMk id="156" creationId="{C1837E87-CA23-4DA0-9E52-87A6CF671A92}"/>
          </ac:cxnSpMkLst>
        </pc:cxnChg>
        <pc:cxnChg chg="mod">
          <ac:chgData name="박남규" userId="4a308427-2e3c-41cc-9272-d0a106e2e46b" providerId="ADAL" clId="{E6682CC0-9BE9-44C5-95CE-838A5C8501A4}" dt="2021-09-17T05:13:09.871" v="6777" actId="165"/>
          <ac:cxnSpMkLst>
            <pc:docMk/>
            <pc:sldMk cId="2870469784" sldId="2981"/>
            <ac:cxnSpMk id="163" creationId="{9CDBFE77-7585-4B68-8D68-7F7339CFA3E6}"/>
          </ac:cxnSpMkLst>
        </pc:cxnChg>
        <pc:cxnChg chg="mod">
          <ac:chgData name="박남규" userId="4a308427-2e3c-41cc-9272-d0a106e2e46b" providerId="ADAL" clId="{E6682CC0-9BE9-44C5-95CE-838A5C8501A4}" dt="2021-09-17T05:13:09.871" v="6777" actId="165"/>
          <ac:cxnSpMkLst>
            <pc:docMk/>
            <pc:sldMk cId="2870469784" sldId="2981"/>
            <ac:cxnSpMk id="180" creationId="{264BF58F-56B6-4F03-BDAE-C3E3EDE40343}"/>
          </ac:cxnSpMkLst>
        </pc:cxnChg>
        <pc:cxnChg chg="mod">
          <ac:chgData name="박남규" userId="4a308427-2e3c-41cc-9272-d0a106e2e46b" providerId="ADAL" clId="{E6682CC0-9BE9-44C5-95CE-838A5C8501A4}" dt="2021-09-17T05:13:09.871" v="6777" actId="165"/>
          <ac:cxnSpMkLst>
            <pc:docMk/>
            <pc:sldMk cId="2870469784" sldId="2981"/>
            <ac:cxnSpMk id="181" creationId="{D4305B58-09B0-4B11-80C8-5153F8833A98}"/>
          </ac:cxnSpMkLst>
        </pc:cxnChg>
        <pc:cxnChg chg="mod">
          <ac:chgData name="박남규" userId="4a308427-2e3c-41cc-9272-d0a106e2e46b" providerId="ADAL" clId="{E6682CC0-9BE9-44C5-95CE-838A5C8501A4}" dt="2021-09-17T05:13:09.871" v="6777" actId="165"/>
          <ac:cxnSpMkLst>
            <pc:docMk/>
            <pc:sldMk cId="2870469784" sldId="2981"/>
            <ac:cxnSpMk id="182" creationId="{4FE72677-4485-478F-A088-03CECE72D6F9}"/>
          </ac:cxnSpMkLst>
        </pc:cxnChg>
        <pc:cxnChg chg="mod">
          <ac:chgData name="박남규" userId="4a308427-2e3c-41cc-9272-d0a106e2e46b" providerId="ADAL" clId="{E6682CC0-9BE9-44C5-95CE-838A5C8501A4}" dt="2021-09-17T05:13:09.871" v="6777" actId="165"/>
          <ac:cxnSpMkLst>
            <pc:docMk/>
            <pc:sldMk cId="2870469784" sldId="2981"/>
            <ac:cxnSpMk id="194" creationId="{EAA4802B-DB83-4EA6-A510-AFCAA37E1277}"/>
          </ac:cxnSpMkLst>
        </pc:cxnChg>
        <pc:cxnChg chg="mod">
          <ac:chgData name="박남규" userId="4a308427-2e3c-41cc-9272-d0a106e2e46b" providerId="ADAL" clId="{E6682CC0-9BE9-44C5-95CE-838A5C8501A4}" dt="2021-09-17T05:13:09.871" v="6777" actId="165"/>
          <ac:cxnSpMkLst>
            <pc:docMk/>
            <pc:sldMk cId="2870469784" sldId="2981"/>
            <ac:cxnSpMk id="195" creationId="{40595A65-E828-4EC8-BB3A-2F10DABBC1C6}"/>
          </ac:cxnSpMkLst>
        </pc:cxnChg>
        <pc:cxnChg chg="mod">
          <ac:chgData name="박남규" userId="4a308427-2e3c-41cc-9272-d0a106e2e46b" providerId="ADAL" clId="{E6682CC0-9BE9-44C5-95CE-838A5C8501A4}" dt="2021-09-17T05:13:09.871" v="6777" actId="165"/>
          <ac:cxnSpMkLst>
            <pc:docMk/>
            <pc:sldMk cId="2870469784" sldId="2981"/>
            <ac:cxnSpMk id="196" creationId="{67239DFC-7D84-4DA4-8E77-624EAB12B0D4}"/>
          </ac:cxnSpMkLst>
        </pc:cxnChg>
      </pc:sldChg>
      <pc:sldChg chg="modSp add mod">
        <pc:chgData name="박남규" userId="4a308427-2e3c-41cc-9272-d0a106e2e46b" providerId="ADAL" clId="{E6682CC0-9BE9-44C5-95CE-838A5C8501A4}" dt="2021-09-17T05:30:57.217" v="7315" actId="12788"/>
        <pc:sldMkLst>
          <pc:docMk/>
          <pc:sldMk cId="823135677" sldId="2982"/>
        </pc:sldMkLst>
        <pc:spChg chg="mod">
          <ac:chgData name="박남규" userId="4a308427-2e3c-41cc-9272-d0a106e2e46b" providerId="ADAL" clId="{E6682CC0-9BE9-44C5-95CE-838A5C8501A4}" dt="2021-09-17T05:30:57.217" v="7315" actId="12788"/>
          <ac:spMkLst>
            <pc:docMk/>
            <pc:sldMk cId="823135677" sldId="2982"/>
            <ac:spMk id="2" creationId="{A1AAA682-73E4-41E5-99D0-3F73F786A321}"/>
          </ac:spMkLst>
        </pc:spChg>
      </pc:sldChg>
      <pc:sldChg chg="modSp add del mod">
        <pc:chgData name="박남규" userId="4a308427-2e3c-41cc-9272-d0a106e2e46b" providerId="ADAL" clId="{E6682CC0-9BE9-44C5-95CE-838A5C8501A4}" dt="2021-09-17T04:52:44.778" v="6391" actId="47"/>
        <pc:sldMkLst>
          <pc:docMk/>
          <pc:sldMk cId="3886870810" sldId="2982"/>
        </pc:sldMkLst>
        <pc:grpChg chg="mod">
          <ac:chgData name="박남규" userId="4a308427-2e3c-41cc-9272-d0a106e2e46b" providerId="ADAL" clId="{E6682CC0-9BE9-44C5-95CE-838A5C8501A4}" dt="2021-09-17T04:38:52.678" v="6274" actId="1076"/>
          <ac:grpSpMkLst>
            <pc:docMk/>
            <pc:sldMk cId="3886870810" sldId="2982"/>
            <ac:grpSpMk id="44" creationId="{B395AF27-F133-424D-8E5F-E8F4063417FC}"/>
          </ac:grpSpMkLst>
        </pc:grpChg>
      </pc:sldChg>
      <pc:sldChg chg="addSp delSp modSp add mod">
        <pc:chgData name="박남규" userId="4a308427-2e3c-41cc-9272-d0a106e2e46b" providerId="ADAL" clId="{E6682CC0-9BE9-44C5-95CE-838A5C8501A4}" dt="2021-09-28T01:35:57.956" v="10606" actId="207"/>
        <pc:sldMkLst>
          <pc:docMk/>
          <pc:sldMk cId="1508733114" sldId="2983"/>
        </pc:sldMkLst>
        <pc:spChg chg="add del mod">
          <ac:chgData name="박남규" userId="4a308427-2e3c-41cc-9272-d0a106e2e46b" providerId="ADAL" clId="{E6682CC0-9BE9-44C5-95CE-838A5C8501A4}" dt="2021-09-17T05:43:45.746" v="7358" actId="478"/>
          <ac:spMkLst>
            <pc:docMk/>
            <pc:sldMk cId="1508733114" sldId="2983"/>
            <ac:spMk id="2" creationId="{17F13822-04C7-4C99-9805-925D89BD00DE}"/>
          </ac:spMkLst>
        </pc:spChg>
        <pc:spChg chg="add mod topLvl">
          <ac:chgData name="박남규" userId="4a308427-2e3c-41cc-9272-d0a106e2e46b" providerId="ADAL" clId="{E6682CC0-9BE9-44C5-95CE-838A5C8501A4}" dt="2021-09-17T06:38:12.014" v="7890" actId="165"/>
          <ac:spMkLst>
            <pc:docMk/>
            <pc:sldMk cId="1508733114" sldId="2983"/>
            <ac:spMk id="3" creationId="{7FF835EA-25D8-4AAE-9A3E-A32AA8A14116}"/>
          </ac:spMkLst>
        </pc:spChg>
        <pc:spChg chg="del">
          <ac:chgData name="박남규" userId="4a308427-2e3c-41cc-9272-d0a106e2e46b" providerId="ADAL" clId="{E6682CC0-9BE9-44C5-95CE-838A5C8501A4}" dt="2021-09-17T05:32:02.703" v="7321" actId="478"/>
          <ac:spMkLst>
            <pc:docMk/>
            <pc:sldMk cId="1508733114" sldId="2983"/>
            <ac:spMk id="25" creationId="{DE7FCA63-B805-4A72-8F0A-647C92584055}"/>
          </ac:spMkLst>
        </pc:spChg>
        <pc:spChg chg="add mod topLvl">
          <ac:chgData name="박남규" userId="4a308427-2e3c-41cc-9272-d0a106e2e46b" providerId="ADAL" clId="{E6682CC0-9BE9-44C5-95CE-838A5C8501A4}" dt="2021-09-17T06:38:12.014" v="7890" actId="165"/>
          <ac:spMkLst>
            <pc:docMk/>
            <pc:sldMk cId="1508733114" sldId="2983"/>
            <ac:spMk id="53" creationId="{C7FD6B55-4814-439D-B259-B99D5DA02478}"/>
          </ac:spMkLst>
        </pc:spChg>
        <pc:spChg chg="add del mod">
          <ac:chgData name="박남규" userId="4a308427-2e3c-41cc-9272-d0a106e2e46b" providerId="ADAL" clId="{E6682CC0-9BE9-44C5-95CE-838A5C8501A4}" dt="2021-09-17T05:46:16.553" v="7419" actId="478"/>
          <ac:spMkLst>
            <pc:docMk/>
            <pc:sldMk cId="1508733114" sldId="2983"/>
            <ac:spMk id="54" creationId="{7CBFDF4C-7C46-4C06-B124-EA6E2CBB77F9}"/>
          </ac:spMkLst>
        </pc:spChg>
        <pc:spChg chg="add del mod">
          <ac:chgData name="박남규" userId="4a308427-2e3c-41cc-9272-d0a106e2e46b" providerId="ADAL" clId="{E6682CC0-9BE9-44C5-95CE-838A5C8501A4}" dt="2021-09-17T06:29:32.238" v="7752" actId="478"/>
          <ac:spMkLst>
            <pc:docMk/>
            <pc:sldMk cId="1508733114" sldId="2983"/>
            <ac:spMk id="55" creationId="{A0B1455F-D69D-46F5-8789-CD83BC168951}"/>
          </ac:spMkLst>
        </pc:spChg>
        <pc:spChg chg="add mod topLvl">
          <ac:chgData name="박남규" userId="4a308427-2e3c-41cc-9272-d0a106e2e46b" providerId="ADAL" clId="{E6682CC0-9BE9-44C5-95CE-838A5C8501A4}" dt="2021-09-17T06:38:12.014" v="7890" actId="165"/>
          <ac:spMkLst>
            <pc:docMk/>
            <pc:sldMk cId="1508733114" sldId="2983"/>
            <ac:spMk id="65" creationId="{272619E3-5F06-4428-B180-13427ED4A9AA}"/>
          </ac:spMkLst>
        </pc:spChg>
        <pc:spChg chg="add mod topLvl">
          <ac:chgData name="박남규" userId="4a308427-2e3c-41cc-9272-d0a106e2e46b" providerId="ADAL" clId="{E6682CC0-9BE9-44C5-95CE-838A5C8501A4}" dt="2021-09-17T06:38:12.014" v="7890" actId="165"/>
          <ac:spMkLst>
            <pc:docMk/>
            <pc:sldMk cId="1508733114" sldId="2983"/>
            <ac:spMk id="66" creationId="{1A376015-FB14-4CF4-9E1A-F0AE13B54CA0}"/>
          </ac:spMkLst>
        </pc:spChg>
        <pc:spChg chg="add mod topLvl">
          <ac:chgData name="박남규" userId="4a308427-2e3c-41cc-9272-d0a106e2e46b" providerId="ADAL" clId="{E6682CC0-9BE9-44C5-95CE-838A5C8501A4}" dt="2021-09-17T06:38:12.014" v="7890" actId="165"/>
          <ac:spMkLst>
            <pc:docMk/>
            <pc:sldMk cId="1508733114" sldId="2983"/>
            <ac:spMk id="67" creationId="{AC89EE75-F4EC-4428-A07D-6231FE879ECA}"/>
          </ac:spMkLst>
        </pc:spChg>
        <pc:spChg chg="add mod topLvl">
          <ac:chgData name="박남규" userId="4a308427-2e3c-41cc-9272-d0a106e2e46b" providerId="ADAL" clId="{E6682CC0-9BE9-44C5-95CE-838A5C8501A4}" dt="2021-09-17T06:38:12.014" v="7890" actId="165"/>
          <ac:spMkLst>
            <pc:docMk/>
            <pc:sldMk cId="1508733114" sldId="2983"/>
            <ac:spMk id="68" creationId="{4722A44C-BFDA-451B-A645-483988BEC389}"/>
          </ac:spMkLst>
        </pc:spChg>
        <pc:spChg chg="add mod topLvl">
          <ac:chgData name="박남규" userId="4a308427-2e3c-41cc-9272-d0a106e2e46b" providerId="ADAL" clId="{E6682CC0-9BE9-44C5-95CE-838A5C8501A4}" dt="2021-09-17T06:38:12.014" v="7890" actId="165"/>
          <ac:spMkLst>
            <pc:docMk/>
            <pc:sldMk cId="1508733114" sldId="2983"/>
            <ac:spMk id="69" creationId="{3E4E02D7-052E-4EF0-8586-C7705C7B8625}"/>
          </ac:spMkLst>
        </pc:spChg>
        <pc:spChg chg="add mod topLvl">
          <ac:chgData name="박남규" userId="4a308427-2e3c-41cc-9272-d0a106e2e46b" providerId="ADAL" clId="{E6682CC0-9BE9-44C5-95CE-838A5C8501A4}" dt="2021-09-17T06:38:01.452" v="7888" actId="165"/>
          <ac:spMkLst>
            <pc:docMk/>
            <pc:sldMk cId="1508733114" sldId="2983"/>
            <ac:spMk id="70" creationId="{56C58BCF-EC91-49F7-8450-5287ABA47530}"/>
          </ac:spMkLst>
        </pc:spChg>
        <pc:spChg chg="add del mod topLvl">
          <ac:chgData name="박남규" userId="4a308427-2e3c-41cc-9272-d0a106e2e46b" providerId="ADAL" clId="{E6682CC0-9BE9-44C5-95CE-838A5C8501A4}" dt="2021-09-17T06:26:39.783" v="7702" actId="478"/>
          <ac:spMkLst>
            <pc:docMk/>
            <pc:sldMk cId="1508733114" sldId="2983"/>
            <ac:spMk id="71" creationId="{A7D25D38-02E7-4556-84D7-C445DFD28A2B}"/>
          </ac:spMkLst>
        </pc:spChg>
        <pc:spChg chg="add mod topLvl">
          <ac:chgData name="박남규" userId="4a308427-2e3c-41cc-9272-d0a106e2e46b" providerId="ADAL" clId="{E6682CC0-9BE9-44C5-95CE-838A5C8501A4}" dt="2021-09-17T06:38:01.452" v="7888" actId="165"/>
          <ac:spMkLst>
            <pc:docMk/>
            <pc:sldMk cId="1508733114" sldId="2983"/>
            <ac:spMk id="72" creationId="{38F89475-00D5-46DB-837E-CEDE5A6DBD32}"/>
          </ac:spMkLst>
        </pc:spChg>
        <pc:spChg chg="del">
          <ac:chgData name="박남규" userId="4a308427-2e3c-41cc-9272-d0a106e2e46b" providerId="ADAL" clId="{E6682CC0-9BE9-44C5-95CE-838A5C8501A4}" dt="2021-09-17T05:32:06.827" v="7322" actId="478"/>
          <ac:spMkLst>
            <pc:docMk/>
            <pc:sldMk cId="1508733114" sldId="2983"/>
            <ac:spMk id="73" creationId="{D94809DD-3C60-4FB0-98AE-0F3CC4A995CB}"/>
          </ac:spMkLst>
        </pc:spChg>
        <pc:spChg chg="del">
          <ac:chgData name="박남규" userId="4a308427-2e3c-41cc-9272-d0a106e2e46b" providerId="ADAL" clId="{E6682CC0-9BE9-44C5-95CE-838A5C8501A4}" dt="2021-09-17T05:32:02.703" v="7321" actId="478"/>
          <ac:spMkLst>
            <pc:docMk/>
            <pc:sldMk cId="1508733114" sldId="2983"/>
            <ac:spMk id="78" creationId="{7C32ED3A-5CB1-4176-A6C0-35333CF506A0}"/>
          </ac:spMkLst>
        </pc:spChg>
        <pc:spChg chg="del">
          <ac:chgData name="박남규" userId="4a308427-2e3c-41cc-9272-d0a106e2e46b" providerId="ADAL" clId="{E6682CC0-9BE9-44C5-95CE-838A5C8501A4}" dt="2021-09-17T05:32:02.703" v="7321" actId="478"/>
          <ac:spMkLst>
            <pc:docMk/>
            <pc:sldMk cId="1508733114" sldId="2983"/>
            <ac:spMk id="81" creationId="{F31F5D27-4AC0-4134-BF81-4103D68579C5}"/>
          </ac:spMkLst>
        </pc:spChg>
        <pc:spChg chg="del">
          <ac:chgData name="박남규" userId="4a308427-2e3c-41cc-9272-d0a106e2e46b" providerId="ADAL" clId="{E6682CC0-9BE9-44C5-95CE-838A5C8501A4}" dt="2021-09-17T05:48:39.887" v="7430" actId="478"/>
          <ac:spMkLst>
            <pc:docMk/>
            <pc:sldMk cId="1508733114" sldId="2983"/>
            <ac:spMk id="82" creationId="{A394827D-D47E-4D6E-8960-FAC54055FFFA}"/>
          </ac:spMkLst>
        </pc:spChg>
        <pc:spChg chg="add mod topLvl">
          <ac:chgData name="박남규" userId="4a308427-2e3c-41cc-9272-d0a106e2e46b" providerId="ADAL" clId="{E6682CC0-9BE9-44C5-95CE-838A5C8501A4}" dt="2021-09-17T06:38:12.014" v="7890" actId="165"/>
          <ac:spMkLst>
            <pc:docMk/>
            <pc:sldMk cId="1508733114" sldId="2983"/>
            <ac:spMk id="84" creationId="{850FFB0B-47B8-44B0-9AB5-EEC91DD8948E}"/>
          </ac:spMkLst>
        </pc:spChg>
        <pc:spChg chg="del">
          <ac:chgData name="박남규" userId="4a308427-2e3c-41cc-9272-d0a106e2e46b" providerId="ADAL" clId="{E6682CC0-9BE9-44C5-95CE-838A5C8501A4}" dt="2021-09-17T05:48:39.887" v="7430" actId="478"/>
          <ac:spMkLst>
            <pc:docMk/>
            <pc:sldMk cId="1508733114" sldId="2983"/>
            <ac:spMk id="85" creationId="{3EC3E3A5-B8CA-4118-BBBC-5335762C0DE8}"/>
          </ac:spMkLst>
        </pc:spChg>
        <pc:spChg chg="add mod topLvl">
          <ac:chgData name="박남규" userId="4a308427-2e3c-41cc-9272-d0a106e2e46b" providerId="ADAL" clId="{E6682CC0-9BE9-44C5-95CE-838A5C8501A4}" dt="2021-09-17T06:38:12.014" v="7890" actId="165"/>
          <ac:spMkLst>
            <pc:docMk/>
            <pc:sldMk cId="1508733114" sldId="2983"/>
            <ac:spMk id="86" creationId="{99C34178-9CD5-48BC-BBA9-5146189587BA}"/>
          </ac:spMkLst>
        </pc:spChg>
        <pc:spChg chg="add mod topLvl">
          <ac:chgData name="박남규" userId="4a308427-2e3c-41cc-9272-d0a106e2e46b" providerId="ADAL" clId="{E6682CC0-9BE9-44C5-95CE-838A5C8501A4}" dt="2021-09-24T05:26:16.374" v="7896" actId="208"/>
          <ac:spMkLst>
            <pc:docMk/>
            <pc:sldMk cId="1508733114" sldId="2983"/>
            <ac:spMk id="87" creationId="{11474804-DC21-4328-BF18-894E58EC0F9E}"/>
          </ac:spMkLst>
        </pc:spChg>
        <pc:spChg chg="add mod topLvl">
          <ac:chgData name="박남규" userId="4a308427-2e3c-41cc-9272-d0a106e2e46b" providerId="ADAL" clId="{E6682CC0-9BE9-44C5-95CE-838A5C8501A4}" dt="2021-09-28T01:29:01.308" v="10501" actId="13822"/>
          <ac:spMkLst>
            <pc:docMk/>
            <pc:sldMk cId="1508733114" sldId="2983"/>
            <ac:spMk id="88" creationId="{2B1AB3DE-A8E0-4D44-9981-4061903F5339}"/>
          </ac:spMkLst>
        </pc:spChg>
        <pc:spChg chg="del">
          <ac:chgData name="박남규" userId="4a308427-2e3c-41cc-9272-d0a106e2e46b" providerId="ADAL" clId="{E6682CC0-9BE9-44C5-95CE-838A5C8501A4}" dt="2021-09-17T05:48:39.887" v="7430" actId="478"/>
          <ac:spMkLst>
            <pc:docMk/>
            <pc:sldMk cId="1508733114" sldId="2983"/>
            <ac:spMk id="90" creationId="{0FE79AB8-5A48-4BEC-8DDE-382C7FF1C0B4}"/>
          </ac:spMkLst>
        </pc:spChg>
        <pc:spChg chg="del">
          <ac:chgData name="박남규" userId="4a308427-2e3c-41cc-9272-d0a106e2e46b" providerId="ADAL" clId="{E6682CC0-9BE9-44C5-95CE-838A5C8501A4}" dt="2021-09-17T05:48:39.887" v="7430" actId="478"/>
          <ac:spMkLst>
            <pc:docMk/>
            <pc:sldMk cId="1508733114" sldId="2983"/>
            <ac:spMk id="91" creationId="{E6DF6B3B-EF9E-4FFD-8425-23E5D956F3DE}"/>
          </ac:spMkLst>
        </pc:spChg>
        <pc:spChg chg="del">
          <ac:chgData name="박남규" userId="4a308427-2e3c-41cc-9272-d0a106e2e46b" providerId="ADAL" clId="{E6682CC0-9BE9-44C5-95CE-838A5C8501A4}" dt="2021-09-17T05:48:39.887" v="7430" actId="478"/>
          <ac:spMkLst>
            <pc:docMk/>
            <pc:sldMk cId="1508733114" sldId="2983"/>
            <ac:spMk id="92" creationId="{507777BB-98C0-4B46-8683-E53DF2D63F4D}"/>
          </ac:spMkLst>
        </pc:spChg>
        <pc:spChg chg="add mod topLvl">
          <ac:chgData name="박남규" userId="4a308427-2e3c-41cc-9272-d0a106e2e46b" providerId="ADAL" clId="{E6682CC0-9BE9-44C5-95CE-838A5C8501A4}" dt="2021-09-28T01:29:14.429" v="10502" actId="13822"/>
          <ac:spMkLst>
            <pc:docMk/>
            <pc:sldMk cId="1508733114" sldId="2983"/>
            <ac:spMk id="101" creationId="{FDE91118-4887-4D50-8B70-3C1225304295}"/>
          </ac:spMkLst>
        </pc:spChg>
        <pc:spChg chg="add mod topLvl">
          <ac:chgData name="박남규" userId="4a308427-2e3c-41cc-9272-d0a106e2e46b" providerId="ADAL" clId="{E6682CC0-9BE9-44C5-95CE-838A5C8501A4}" dt="2021-09-17T06:38:22.585" v="7891" actId="113"/>
          <ac:spMkLst>
            <pc:docMk/>
            <pc:sldMk cId="1508733114" sldId="2983"/>
            <ac:spMk id="105" creationId="{5ADC268B-DC48-4D7B-AE9C-2AA7084FE0F0}"/>
          </ac:spMkLst>
        </pc:spChg>
        <pc:spChg chg="add mod topLvl">
          <ac:chgData name="박남규" userId="4a308427-2e3c-41cc-9272-d0a106e2e46b" providerId="ADAL" clId="{E6682CC0-9BE9-44C5-95CE-838A5C8501A4}" dt="2021-09-17T06:38:22.585" v="7891" actId="113"/>
          <ac:spMkLst>
            <pc:docMk/>
            <pc:sldMk cId="1508733114" sldId="2983"/>
            <ac:spMk id="106" creationId="{75DC3E68-82E3-42BC-884D-E0FF36CC98CC}"/>
          </ac:spMkLst>
        </pc:spChg>
        <pc:spChg chg="add mod topLvl">
          <ac:chgData name="박남규" userId="4a308427-2e3c-41cc-9272-d0a106e2e46b" providerId="ADAL" clId="{E6682CC0-9BE9-44C5-95CE-838A5C8501A4}" dt="2021-09-17T06:38:22.585" v="7891" actId="113"/>
          <ac:spMkLst>
            <pc:docMk/>
            <pc:sldMk cId="1508733114" sldId="2983"/>
            <ac:spMk id="107" creationId="{297C895F-08D5-4D7E-9517-F4D74B9462B5}"/>
          </ac:spMkLst>
        </pc:spChg>
        <pc:spChg chg="add mod topLvl">
          <ac:chgData name="박남규" userId="4a308427-2e3c-41cc-9272-d0a106e2e46b" providerId="ADAL" clId="{E6682CC0-9BE9-44C5-95CE-838A5C8501A4}" dt="2021-09-17T06:38:22.585" v="7891" actId="113"/>
          <ac:spMkLst>
            <pc:docMk/>
            <pc:sldMk cId="1508733114" sldId="2983"/>
            <ac:spMk id="108" creationId="{71F371E5-ACB7-4F4A-B57C-AEE06EF97C41}"/>
          </ac:spMkLst>
        </pc:spChg>
        <pc:spChg chg="add mod topLvl">
          <ac:chgData name="박남규" userId="4a308427-2e3c-41cc-9272-d0a106e2e46b" providerId="ADAL" clId="{E6682CC0-9BE9-44C5-95CE-838A5C8501A4}" dt="2021-09-17T06:38:22.585" v="7891" actId="113"/>
          <ac:spMkLst>
            <pc:docMk/>
            <pc:sldMk cId="1508733114" sldId="2983"/>
            <ac:spMk id="109" creationId="{57CE0F29-64E8-40D0-AC7F-163DBF51902C}"/>
          </ac:spMkLst>
        </pc:spChg>
        <pc:spChg chg="del">
          <ac:chgData name="박남규" userId="4a308427-2e3c-41cc-9272-d0a106e2e46b" providerId="ADAL" clId="{E6682CC0-9BE9-44C5-95CE-838A5C8501A4}" dt="2021-09-17T05:32:02.703" v="7321" actId="478"/>
          <ac:spMkLst>
            <pc:docMk/>
            <pc:sldMk cId="1508733114" sldId="2983"/>
            <ac:spMk id="121" creationId="{7EBB6E32-F4B0-45B1-8106-194190EAB9AA}"/>
          </ac:spMkLst>
        </pc:spChg>
        <pc:spChg chg="del">
          <ac:chgData name="박남규" userId="4a308427-2e3c-41cc-9272-d0a106e2e46b" providerId="ADAL" clId="{E6682CC0-9BE9-44C5-95CE-838A5C8501A4}" dt="2021-09-17T05:32:02.703" v="7321" actId="478"/>
          <ac:spMkLst>
            <pc:docMk/>
            <pc:sldMk cId="1508733114" sldId="2983"/>
            <ac:spMk id="122" creationId="{D3BA3508-CEFF-4988-9B26-6DDE73D7E030}"/>
          </ac:spMkLst>
        </pc:spChg>
        <pc:spChg chg="mod">
          <ac:chgData name="박남규" userId="4a308427-2e3c-41cc-9272-d0a106e2e46b" providerId="ADAL" clId="{E6682CC0-9BE9-44C5-95CE-838A5C8501A4}" dt="2021-09-28T01:35:57.956" v="10606" actId="207"/>
          <ac:spMkLst>
            <pc:docMk/>
            <pc:sldMk cId="1508733114" sldId="2983"/>
            <ac:spMk id="128" creationId="{19480B28-D46A-42E4-BF50-882AC7CB1854}"/>
          </ac:spMkLst>
        </pc:spChg>
        <pc:spChg chg="del">
          <ac:chgData name="박남규" userId="4a308427-2e3c-41cc-9272-d0a106e2e46b" providerId="ADAL" clId="{E6682CC0-9BE9-44C5-95CE-838A5C8501A4}" dt="2021-09-17T05:48:39.887" v="7430" actId="478"/>
          <ac:spMkLst>
            <pc:docMk/>
            <pc:sldMk cId="1508733114" sldId="2983"/>
            <ac:spMk id="136" creationId="{79481E9A-3A2B-43E2-9036-1D3B7223A96B}"/>
          </ac:spMkLst>
        </pc:spChg>
        <pc:spChg chg="del">
          <ac:chgData name="박남규" userId="4a308427-2e3c-41cc-9272-d0a106e2e46b" providerId="ADAL" clId="{E6682CC0-9BE9-44C5-95CE-838A5C8501A4}" dt="2021-09-17T05:48:39.887" v="7430" actId="478"/>
          <ac:spMkLst>
            <pc:docMk/>
            <pc:sldMk cId="1508733114" sldId="2983"/>
            <ac:spMk id="137" creationId="{6AC3F154-9795-44B2-80F8-C246DE047BA8}"/>
          </ac:spMkLst>
        </pc:spChg>
        <pc:spChg chg="del">
          <ac:chgData name="박남규" userId="4a308427-2e3c-41cc-9272-d0a106e2e46b" providerId="ADAL" clId="{E6682CC0-9BE9-44C5-95CE-838A5C8501A4}" dt="2021-09-17T05:48:39.887" v="7430" actId="478"/>
          <ac:spMkLst>
            <pc:docMk/>
            <pc:sldMk cId="1508733114" sldId="2983"/>
            <ac:spMk id="138" creationId="{B1EA4F5E-D7FB-4336-84A7-9465DC8E86FE}"/>
          </ac:spMkLst>
        </pc:spChg>
        <pc:spChg chg="del">
          <ac:chgData name="박남규" userId="4a308427-2e3c-41cc-9272-d0a106e2e46b" providerId="ADAL" clId="{E6682CC0-9BE9-44C5-95CE-838A5C8501A4}" dt="2021-09-17T05:48:39.887" v="7430" actId="478"/>
          <ac:spMkLst>
            <pc:docMk/>
            <pc:sldMk cId="1508733114" sldId="2983"/>
            <ac:spMk id="139" creationId="{73688AB6-AA16-4A5B-A37B-D4F0300D68BA}"/>
          </ac:spMkLst>
        </pc:spChg>
        <pc:spChg chg="del">
          <ac:chgData name="박남규" userId="4a308427-2e3c-41cc-9272-d0a106e2e46b" providerId="ADAL" clId="{E6682CC0-9BE9-44C5-95CE-838A5C8501A4}" dt="2021-09-17T05:48:39.887" v="7430" actId="478"/>
          <ac:spMkLst>
            <pc:docMk/>
            <pc:sldMk cId="1508733114" sldId="2983"/>
            <ac:spMk id="148" creationId="{6246F544-BFF3-42E8-948E-3CA36439E68F}"/>
          </ac:spMkLst>
        </pc:spChg>
        <pc:spChg chg="del">
          <ac:chgData name="박남규" userId="4a308427-2e3c-41cc-9272-d0a106e2e46b" providerId="ADAL" clId="{E6682CC0-9BE9-44C5-95CE-838A5C8501A4}" dt="2021-09-17T05:32:02.703" v="7321" actId="478"/>
          <ac:spMkLst>
            <pc:docMk/>
            <pc:sldMk cId="1508733114" sldId="2983"/>
            <ac:spMk id="153" creationId="{35653C36-1251-4389-A3D3-B7FD61C653BD}"/>
          </ac:spMkLst>
        </pc:spChg>
        <pc:spChg chg="del">
          <ac:chgData name="박남규" userId="4a308427-2e3c-41cc-9272-d0a106e2e46b" providerId="ADAL" clId="{E6682CC0-9BE9-44C5-95CE-838A5C8501A4}" dt="2021-09-17T05:32:02.703" v="7321" actId="478"/>
          <ac:spMkLst>
            <pc:docMk/>
            <pc:sldMk cId="1508733114" sldId="2983"/>
            <ac:spMk id="155" creationId="{B85DA284-A930-4345-B9DD-3912C3972CBE}"/>
          </ac:spMkLst>
        </pc:spChg>
        <pc:spChg chg="del">
          <ac:chgData name="박남규" userId="4a308427-2e3c-41cc-9272-d0a106e2e46b" providerId="ADAL" clId="{E6682CC0-9BE9-44C5-95CE-838A5C8501A4}" dt="2021-09-17T05:32:02.703" v="7321" actId="478"/>
          <ac:spMkLst>
            <pc:docMk/>
            <pc:sldMk cId="1508733114" sldId="2983"/>
            <ac:spMk id="161" creationId="{1F9B608E-D12B-4BCB-B080-3AD4097FB139}"/>
          </ac:spMkLst>
        </pc:spChg>
        <pc:spChg chg="del">
          <ac:chgData name="박남규" userId="4a308427-2e3c-41cc-9272-d0a106e2e46b" providerId="ADAL" clId="{E6682CC0-9BE9-44C5-95CE-838A5C8501A4}" dt="2021-09-17T05:32:02.703" v="7321" actId="478"/>
          <ac:spMkLst>
            <pc:docMk/>
            <pc:sldMk cId="1508733114" sldId="2983"/>
            <ac:spMk id="162" creationId="{7D5938C2-C428-4A88-A7AD-BFF3877BEA80}"/>
          </ac:spMkLst>
        </pc:spChg>
        <pc:grpChg chg="add del mod topLvl">
          <ac:chgData name="박남규" userId="4a308427-2e3c-41cc-9272-d0a106e2e46b" providerId="ADAL" clId="{E6682CC0-9BE9-44C5-95CE-838A5C8501A4}" dt="2021-09-17T06:23:43.009" v="7662" actId="165"/>
          <ac:grpSpMkLst>
            <pc:docMk/>
            <pc:sldMk cId="1508733114" sldId="2983"/>
            <ac:grpSpMk id="4" creationId="{FCB20CC5-F21B-458B-9016-3F3B1ACEE7F9}"/>
          </ac:grpSpMkLst>
        </pc:grpChg>
        <pc:grpChg chg="add del mod">
          <ac:chgData name="박남규" userId="4a308427-2e3c-41cc-9272-d0a106e2e46b" providerId="ADAL" clId="{E6682CC0-9BE9-44C5-95CE-838A5C8501A4}" dt="2021-09-17T06:23:35.689" v="7661" actId="165"/>
          <ac:grpSpMkLst>
            <pc:docMk/>
            <pc:sldMk cId="1508733114" sldId="2983"/>
            <ac:grpSpMk id="5" creationId="{04DB5F15-FC63-4B41-9ECB-984FF7F714E2}"/>
          </ac:grpSpMkLst>
        </pc:grpChg>
        <pc:grpChg chg="del">
          <ac:chgData name="박남규" userId="4a308427-2e3c-41cc-9272-d0a106e2e46b" providerId="ADAL" clId="{E6682CC0-9BE9-44C5-95CE-838A5C8501A4}" dt="2021-09-17T05:48:39.887" v="7430" actId="478"/>
          <ac:grpSpMkLst>
            <pc:docMk/>
            <pc:sldMk cId="1508733114" sldId="2983"/>
            <ac:grpSpMk id="6" creationId="{74BDBC56-1B14-4E52-8367-0C3A8925A289}"/>
          </ac:grpSpMkLst>
        </pc:grpChg>
        <pc:grpChg chg="del">
          <ac:chgData name="박남규" userId="4a308427-2e3c-41cc-9272-d0a106e2e46b" providerId="ADAL" clId="{E6682CC0-9BE9-44C5-95CE-838A5C8501A4}" dt="2021-09-17T05:48:39.887" v="7430" actId="478"/>
          <ac:grpSpMkLst>
            <pc:docMk/>
            <pc:sldMk cId="1508733114" sldId="2983"/>
            <ac:grpSpMk id="7" creationId="{BAF6E4F2-0DB2-4B93-AE30-174B65B5835D}"/>
          </ac:grpSpMkLst>
        </pc:grpChg>
        <pc:grpChg chg="del">
          <ac:chgData name="박남규" userId="4a308427-2e3c-41cc-9272-d0a106e2e46b" providerId="ADAL" clId="{E6682CC0-9BE9-44C5-95CE-838A5C8501A4}" dt="2021-09-17T05:48:39.887" v="7430" actId="478"/>
          <ac:grpSpMkLst>
            <pc:docMk/>
            <pc:sldMk cId="1508733114" sldId="2983"/>
            <ac:grpSpMk id="8" creationId="{A338E9B0-2858-4AAE-8FFF-F4FDC9A8D20C}"/>
          </ac:grpSpMkLst>
        </pc:grpChg>
        <pc:grpChg chg="del">
          <ac:chgData name="박남규" userId="4a308427-2e3c-41cc-9272-d0a106e2e46b" providerId="ADAL" clId="{E6682CC0-9BE9-44C5-95CE-838A5C8501A4}" dt="2021-09-17T05:48:39.887" v="7430" actId="478"/>
          <ac:grpSpMkLst>
            <pc:docMk/>
            <pc:sldMk cId="1508733114" sldId="2983"/>
            <ac:grpSpMk id="9" creationId="{692433AE-B893-4E87-9EF8-CDF3567766C0}"/>
          </ac:grpSpMkLst>
        </pc:grpChg>
        <pc:grpChg chg="add del mod">
          <ac:chgData name="박남규" userId="4a308427-2e3c-41cc-9272-d0a106e2e46b" providerId="ADAL" clId="{E6682CC0-9BE9-44C5-95CE-838A5C8501A4}" dt="2021-09-17T06:26:25.617" v="7700" actId="165"/>
          <ac:grpSpMkLst>
            <pc:docMk/>
            <pc:sldMk cId="1508733114" sldId="2983"/>
            <ac:grpSpMk id="10" creationId="{F020B9E9-0C4A-444B-990E-51ADA8654551}"/>
          </ac:grpSpMkLst>
        </pc:grpChg>
        <pc:grpChg chg="add del mod">
          <ac:chgData name="박남규" userId="4a308427-2e3c-41cc-9272-d0a106e2e46b" providerId="ADAL" clId="{E6682CC0-9BE9-44C5-95CE-838A5C8501A4}" dt="2021-09-17T06:26:25.617" v="7700" actId="165"/>
          <ac:grpSpMkLst>
            <pc:docMk/>
            <pc:sldMk cId="1508733114" sldId="2983"/>
            <ac:grpSpMk id="11" creationId="{4AB99D8B-AE2A-485A-8769-4B3487D215B9}"/>
          </ac:grpSpMkLst>
        </pc:grpChg>
        <pc:grpChg chg="add del mod topLvl">
          <ac:chgData name="박남규" userId="4a308427-2e3c-41cc-9272-d0a106e2e46b" providerId="ADAL" clId="{E6682CC0-9BE9-44C5-95CE-838A5C8501A4}" dt="2021-09-17T06:38:12.014" v="7890" actId="165"/>
          <ac:grpSpMkLst>
            <pc:docMk/>
            <pc:sldMk cId="1508733114" sldId="2983"/>
            <ac:grpSpMk id="12" creationId="{F3140CE1-3884-4CCB-9E9E-881D2707124B}"/>
          </ac:grpSpMkLst>
        </pc:grpChg>
        <pc:grpChg chg="add del mod topLvl">
          <ac:chgData name="박남규" userId="4a308427-2e3c-41cc-9272-d0a106e2e46b" providerId="ADAL" clId="{E6682CC0-9BE9-44C5-95CE-838A5C8501A4}" dt="2021-09-17T06:38:12.014" v="7890" actId="165"/>
          <ac:grpSpMkLst>
            <pc:docMk/>
            <pc:sldMk cId="1508733114" sldId="2983"/>
            <ac:grpSpMk id="13" creationId="{509DFD13-660D-4C29-A473-B96812323D27}"/>
          </ac:grpSpMkLst>
        </pc:grpChg>
        <pc:grpChg chg="add del mod topLvl">
          <ac:chgData name="박남규" userId="4a308427-2e3c-41cc-9272-d0a106e2e46b" providerId="ADAL" clId="{E6682CC0-9BE9-44C5-95CE-838A5C8501A4}" dt="2021-09-17T06:38:12.014" v="7890" actId="165"/>
          <ac:grpSpMkLst>
            <pc:docMk/>
            <pc:sldMk cId="1508733114" sldId="2983"/>
            <ac:grpSpMk id="14" creationId="{8A3AFB0F-97E6-4D63-8DFD-29A766BE768E}"/>
          </ac:grpSpMkLst>
        </pc:grpChg>
        <pc:grpChg chg="add del mod topLvl">
          <ac:chgData name="박남규" userId="4a308427-2e3c-41cc-9272-d0a106e2e46b" providerId="ADAL" clId="{E6682CC0-9BE9-44C5-95CE-838A5C8501A4}" dt="2021-09-17T06:30:45.979" v="7762" actId="165"/>
          <ac:grpSpMkLst>
            <pc:docMk/>
            <pc:sldMk cId="1508733114" sldId="2983"/>
            <ac:grpSpMk id="15" creationId="{5B26076C-604F-4E76-8084-D348D7431B2B}"/>
          </ac:grpSpMkLst>
        </pc:grpChg>
        <pc:grpChg chg="add del mod topLvl">
          <ac:chgData name="박남규" userId="4a308427-2e3c-41cc-9272-d0a106e2e46b" providerId="ADAL" clId="{E6682CC0-9BE9-44C5-95CE-838A5C8501A4}" dt="2021-09-17T06:30:45.979" v="7762" actId="165"/>
          <ac:grpSpMkLst>
            <pc:docMk/>
            <pc:sldMk cId="1508733114" sldId="2983"/>
            <ac:grpSpMk id="16" creationId="{A3C4C0BF-2742-4E08-B2E8-7236D983CE4C}"/>
          </ac:grpSpMkLst>
        </pc:grpChg>
        <pc:grpChg chg="add del mod topLvl">
          <ac:chgData name="박남규" userId="4a308427-2e3c-41cc-9272-d0a106e2e46b" providerId="ADAL" clId="{E6682CC0-9BE9-44C5-95CE-838A5C8501A4}" dt="2021-09-17T06:30:45.979" v="7762" actId="165"/>
          <ac:grpSpMkLst>
            <pc:docMk/>
            <pc:sldMk cId="1508733114" sldId="2983"/>
            <ac:grpSpMk id="17" creationId="{DEC2BBE3-02C3-4F40-BC93-A0CC04042CA9}"/>
          </ac:grpSpMkLst>
        </pc:grpChg>
        <pc:grpChg chg="add del mod topLvl">
          <ac:chgData name="박남규" userId="4a308427-2e3c-41cc-9272-d0a106e2e46b" providerId="ADAL" clId="{E6682CC0-9BE9-44C5-95CE-838A5C8501A4}" dt="2021-09-17T06:30:45.979" v="7762" actId="165"/>
          <ac:grpSpMkLst>
            <pc:docMk/>
            <pc:sldMk cId="1508733114" sldId="2983"/>
            <ac:grpSpMk id="18" creationId="{2295F916-2DA1-471F-9D62-D0027C2B7905}"/>
          </ac:grpSpMkLst>
        </pc:grpChg>
        <pc:grpChg chg="add del mod topLvl">
          <ac:chgData name="박남규" userId="4a308427-2e3c-41cc-9272-d0a106e2e46b" providerId="ADAL" clId="{E6682CC0-9BE9-44C5-95CE-838A5C8501A4}" dt="2021-09-17T06:30:45.979" v="7762" actId="165"/>
          <ac:grpSpMkLst>
            <pc:docMk/>
            <pc:sldMk cId="1508733114" sldId="2983"/>
            <ac:grpSpMk id="19" creationId="{C065262E-AC54-49B8-B3ED-6BBC142C8B07}"/>
          </ac:grpSpMkLst>
        </pc:grpChg>
        <pc:grpChg chg="add del mod">
          <ac:chgData name="박남규" userId="4a308427-2e3c-41cc-9272-d0a106e2e46b" providerId="ADAL" clId="{E6682CC0-9BE9-44C5-95CE-838A5C8501A4}" dt="2021-09-17T06:30:44.374" v="7761" actId="165"/>
          <ac:grpSpMkLst>
            <pc:docMk/>
            <pc:sldMk cId="1508733114" sldId="2983"/>
            <ac:grpSpMk id="20" creationId="{FFC74CB0-AC1F-4FED-9F0F-EFC048293CDF}"/>
          </ac:grpSpMkLst>
        </pc:grpChg>
        <pc:grpChg chg="add del mod topLvl">
          <ac:chgData name="박남규" userId="4a308427-2e3c-41cc-9272-d0a106e2e46b" providerId="ADAL" clId="{E6682CC0-9BE9-44C5-95CE-838A5C8501A4}" dt="2021-09-17T06:38:12.014" v="7890" actId="165"/>
          <ac:grpSpMkLst>
            <pc:docMk/>
            <pc:sldMk cId="1508733114" sldId="2983"/>
            <ac:grpSpMk id="27" creationId="{70AC62CB-847E-4BBF-B670-91EF69164C33}"/>
          </ac:grpSpMkLst>
        </pc:grpChg>
        <pc:grpChg chg="add del mod topLvl">
          <ac:chgData name="박남규" userId="4a308427-2e3c-41cc-9272-d0a106e2e46b" providerId="ADAL" clId="{E6682CC0-9BE9-44C5-95CE-838A5C8501A4}" dt="2021-09-17T06:38:12.014" v="7890" actId="165"/>
          <ac:grpSpMkLst>
            <pc:docMk/>
            <pc:sldMk cId="1508733114" sldId="2983"/>
            <ac:grpSpMk id="29" creationId="{6F84E256-1E5B-4FA9-B461-A1CC272F3D1C}"/>
          </ac:grpSpMkLst>
        </pc:grpChg>
        <pc:grpChg chg="add del mod topLvl">
          <ac:chgData name="박남규" userId="4a308427-2e3c-41cc-9272-d0a106e2e46b" providerId="ADAL" clId="{E6682CC0-9BE9-44C5-95CE-838A5C8501A4}" dt="2021-09-17T06:38:03.210" v="7889" actId="165"/>
          <ac:grpSpMkLst>
            <pc:docMk/>
            <pc:sldMk cId="1508733114" sldId="2983"/>
            <ac:grpSpMk id="30" creationId="{C6966916-B873-414C-9DC9-0866D290EB98}"/>
          </ac:grpSpMkLst>
        </pc:grpChg>
        <pc:grpChg chg="add del mod">
          <ac:chgData name="박남규" userId="4a308427-2e3c-41cc-9272-d0a106e2e46b" providerId="ADAL" clId="{E6682CC0-9BE9-44C5-95CE-838A5C8501A4}" dt="2021-09-17T06:38:01.452" v="7888" actId="165"/>
          <ac:grpSpMkLst>
            <pc:docMk/>
            <pc:sldMk cId="1508733114" sldId="2983"/>
            <ac:grpSpMk id="31" creationId="{457A9CE9-D7E5-4B32-BF3B-A12669E742C4}"/>
          </ac:grpSpMkLst>
        </pc:grpChg>
        <pc:grpChg chg="add del mod">
          <ac:chgData name="박남규" userId="4a308427-2e3c-41cc-9272-d0a106e2e46b" providerId="ADAL" clId="{E6682CC0-9BE9-44C5-95CE-838A5C8501A4}" dt="2021-09-17T06:38:01.452" v="7888" actId="165"/>
          <ac:grpSpMkLst>
            <pc:docMk/>
            <pc:sldMk cId="1508733114" sldId="2983"/>
            <ac:grpSpMk id="32" creationId="{61584EC0-149D-4A2E-B175-26288EB87AEA}"/>
          </ac:grpSpMkLst>
        </pc:grpChg>
        <pc:grpChg chg="add del mod">
          <ac:chgData name="박남규" userId="4a308427-2e3c-41cc-9272-d0a106e2e46b" providerId="ADAL" clId="{E6682CC0-9BE9-44C5-95CE-838A5C8501A4}" dt="2021-09-17T06:38:01.452" v="7888" actId="165"/>
          <ac:grpSpMkLst>
            <pc:docMk/>
            <pc:sldMk cId="1508733114" sldId="2983"/>
            <ac:grpSpMk id="33" creationId="{53215B47-1FE7-4E92-A8AE-B4022B52133B}"/>
          </ac:grpSpMkLst>
        </pc:grpChg>
        <pc:grpChg chg="add del mod topLvl">
          <ac:chgData name="박남규" userId="4a308427-2e3c-41cc-9272-d0a106e2e46b" providerId="ADAL" clId="{E6682CC0-9BE9-44C5-95CE-838A5C8501A4}" dt="2021-09-17T06:38:12.014" v="7890" actId="165"/>
          <ac:grpSpMkLst>
            <pc:docMk/>
            <pc:sldMk cId="1508733114" sldId="2983"/>
            <ac:grpSpMk id="34" creationId="{A13AC962-D5DF-418B-8BFB-E827A7A09AF7}"/>
          </ac:grpSpMkLst>
        </pc:grpChg>
        <pc:grpChg chg="add del mod">
          <ac:chgData name="박남규" userId="4a308427-2e3c-41cc-9272-d0a106e2e46b" providerId="ADAL" clId="{E6682CC0-9BE9-44C5-95CE-838A5C8501A4}" dt="2021-09-17T06:38:01.452" v="7888" actId="165"/>
          <ac:grpSpMkLst>
            <pc:docMk/>
            <pc:sldMk cId="1508733114" sldId="2983"/>
            <ac:grpSpMk id="35" creationId="{C1A1B4C1-6F98-4660-A8B5-F7521482B2B4}"/>
          </ac:grpSpMkLst>
        </pc:grpChg>
        <pc:grpChg chg="add del mod topLvl">
          <ac:chgData name="박남규" userId="4a308427-2e3c-41cc-9272-d0a106e2e46b" providerId="ADAL" clId="{E6682CC0-9BE9-44C5-95CE-838A5C8501A4}" dt="2021-09-17T06:38:12.014" v="7890" actId="165"/>
          <ac:grpSpMkLst>
            <pc:docMk/>
            <pc:sldMk cId="1508733114" sldId="2983"/>
            <ac:grpSpMk id="36" creationId="{D790CC88-61C1-48EC-B9F3-5886545B0D51}"/>
          </ac:grpSpMkLst>
        </pc:grpChg>
        <pc:grpChg chg="add del mod">
          <ac:chgData name="박남규" userId="4a308427-2e3c-41cc-9272-d0a106e2e46b" providerId="ADAL" clId="{E6682CC0-9BE9-44C5-95CE-838A5C8501A4}" dt="2021-09-17T06:38:01.452" v="7888" actId="165"/>
          <ac:grpSpMkLst>
            <pc:docMk/>
            <pc:sldMk cId="1508733114" sldId="2983"/>
            <ac:grpSpMk id="37" creationId="{E1293CA3-00E3-40E4-A4B4-5A24F05A4C81}"/>
          </ac:grpSpMkLst>
        </pc:grpChg>
        <pc:picChg chg="del">
          <ac:chgData name="박남규" userId="4a308427-2e3c-41cc-9272-d0a106e2e46b" providerId="ADAL" clId="{E6682CC0-9BE9-44C5-95CE-838A5C8501A4}" dt="2021-09-17T05:48:39.887" v="7430" actId="478"/>
          <ac:picMkLst>
            <pc:docMk/>
            <pc:sldMk cId="1508733114" sldId="2983"/>
            <ac:picMk id="28" creationId="{394F91D9-F596-4F19-AB92-3E985C333CF9}"/>
          </ac:picMkLst>
        </pc:picChg>
        <pc:picChg chg="add mod topLvl">
          <ac:chgData name="박남규" userId="4a308427-2e3c-41cc-9272-d0a106e2e46b" providerId="ADAL" clId="{E6682CC0-9BE9-44C5-95CE-838A5C8501A4}" dt="2021-09-17T06:38:12.014" v="7890" actId="165"/>
          <ac:picMkLst>
            <pc:docMk/>
            <pc:sldMk cId="1508733114" sldId="2983"/>
            <ac:picMk id="2050" creationId="{55677D55-570B-411C-83D5-B9417B9D643E}"/>
          </ac:picMkLst>
        </pc:picChg>
        <pc:picChg chg="add del mod topLvl">
          <ac:chgData name="박남규" userId="4a308427-2e3c-41cc-9272-d0a106e2e46b" providerId="ADAL" clId="{E6682CC0-9BE9-44C5-95CE-838A5C8501A4}" dt="2021-09-17T06:27:03.240" v="7704" actId="478"/>
          <ac:picMkLst>
            <pc:docMk/>
            <pc:sldMk cId="1508733114" sldId="2983"/>
            <ac:picMk id="2052" creationId="{E1F486C7-36B4-44DA-91FE-495C1F3FCA4B}"/>
          </ac:picMkLst>
        </pc:picChg>
        <pc:picChg chg="add mod topLvl">
          <ac:chgData name="박남규" userId="4a308427-2e3c-41cc-9272-d0a106e2e46b" providerId="ADAL" clId="{E6682CC0-9BE9-44C5-95CE-838A5C8501A4}" dt="2021-09-17T06:38:12.014" v="7890" actId="165"/>
          <ac:picMkLst>
            <pc:docMk/>
            <pc:sldMk cId="1508733114" sldId="2983"/>
            <ac:picMk id="2054" creationId="{F1345195-ED86-4E6D-A961-D69242984607}"/>
          </ac:picMkLst>
        </pc:picChg>
        <pc:picChg chg="add mod topLvl">
          <ac:chgData name="박남규" userId="4a308427-2e3c-41cc-9272-d0a106e2e46b" providerId="ADAL" clId="{E6682CC0-9BE9-44C5-95CE-838A5C8501A4}" dt="2021-09-17T06:38:12.014" v="7890" actId="165"/>
          <ac:picMkLst>
            <pc:docMk/>
            <pc:sldMk cId="1508733114" sldId="2983"/>
            <ac:picMk id="2056" creationId="{A6F4EEB1-EF58-4B3F-A4A9-ED8E3311B672}"/>
          </ac:picMkLst>
        </pc:picChg>
        <pc:picChg chg="add mod topLvl">
          <ac:chgData name="박남규" userId="4a308427-2e3c-41cc-9272-d0a106e2e46b" providerId="ADAL" clId="{E6682CC0-9BE9-44C5-95CE-838A5C8501A4}" dt="2021-09-17T06:38:12.014" v="7890" actId="165"/>
          <ac:picMkLst>
            <pc:docMk/>
            <pc:sldMk cId="1508733114" sldId="2983"/>
            <ac:picMk id="2058" creationId="{6BB37FA6-98D7-494E-AF5F-56FC92D8E8B8}"/>
          </ac:picMkLst>
        </pc:picChg>
        <pc:picChg chg="add del mod">
          <ac:chgData name="박남규" userId="4a308427-2e3c-41cc-9272-d0a106e2e46b" providerId="ADAL" clId="{E6682CC0-9BE9-44C5-95CE-838A5C8501A4}" dt="2021-09-17T06:00:42.902" v="7456" actId="478"/>
          <ac:picMkLst>
            <pc:docMk/>
            <pc:sldMk cId="1508733114" sldId="2983"/>
            <ac:picMk id="2060" creationId="{8D4164B6-4835-4F1B-9C72-ED62CEB5954F}"/>
          </ac:picMkLst>
        </pc:picChg>
        <pc:picChg chg="add mod topLvl">
          <ac:chgData name="박남규" userId="4a308427-2e3c-41cc-9272-d0a106e2e46b" providerId="ADAL" clId="{E6682CC0-9BE9-44C5-95CE-838A5C8501A4}" dt="2021-09-17T06:38:03.210" v="7889" actId="165"/>
          <ac:picMkLst>
            <pc:docMk/>
            <pc:sldMk cId="1508733114" sldId="2983"/>
            <ac:picMk id="2062" creationId="{55BAF1C8-4B60-4299-A827-CEB980E99CA3}"/>
          </ac:picMkLst>
        </pc:picChg>
        <pc:cxnChg chg="add mod topLvl">
          <ac:chgData name="박남규" userId="4a308427-2e3c-41cc-9272-d0a106e2e46b" providerId="ADAL" clId="{E6682CC0-9BE9-44C5-95CE-838A5C8501A4}" dt="2021-09-17T06:37:44.518" v="7887" actId="408"/>
          <ac:cxnSpMkLst>
            <pc:docMk/>
            <pc:sldMk cId="1508733114" sldId="2983"/>
            <ac:cxnSpMk id="61" creationId="{425AE18A-E001-4626-BF63-CE0A722F8ECA}"/>
          </ac:cxnSpMkLst>
        </pc:cxnChg>
        <pc:cxnChg chg="add mod topLvl">
          <ac:chgData name="박남규" userId="4a308427-2e3c-41cc-9272-d0a106e2e46b" providerId="ADAL" clId="{E6682CC0-9BE9-44C5-95CE-838A5C8501A4}" dt="2021-09-17T06:37:44.518" v="7887" actId="408"/>
          <ac:cxnSpMkLst>
            <pc:docMk/>
            <pc:sldMk cId="1508733114" sldId="2983"/>
            <ac:cxnSpMk id="62" creationId="{37F16579-9E83-4B81-93F2-5BC5F6E6E5CB}"/>
          </ac:cxnSpMkLst>
        </pc:cxnChg>
        <pc:cxnChg chg="add mod topLvl">
          <ac:chgData name="박남규" userId="4a308427-2e3c-41cc-9272-d0a106e2e46b" providerId="ADAL" clId="{E6682CC0-9BE9-44C5-95CE-838A5C8501A4}" dt="2021-09-17T06:37:44.518" v="7887" actId="408"/>
          <ac:cxnSpMkLst>
            <pc:docMk/>
            <pc:sldMk cId="1508733114" sldId="2983"/>
            <ac:cxnSpMk id="63" creationId="{F89E77AE-4648-4EBB-8F82-BD14AEA443FB}"/>
          </ac:cxnSpMkLst>
        </pc:cxnChg>
        <pc:cxnChg chg="add mod">
          <ac:chgData name="박남규" userId="4a308427-2e3c-41cc-9272-d0a106e2e46b" providerId="ADAL" clId="{E6682CC0-9BE9-44C5-95CE-838A5C8501A4}" dt="2021-09-17T06:37:44.518" v="7887" actId="408"/>
          <ac:cxnSpMkLst>
            <pc:docMk/>
            <pc:sldMk cId="1508733114" sldId="2983"/>
            <ac:cxnSpMk id="89" creationId="{A63BAB8D-72B4-40E8-8887-09DFD678E8A7}"/>
          </ac:cxnSpMkLst>
        </pc:cxnChg>
        <pc:cxnChg chg="add mod">
          <ac:chgData name="박남규" userId="4a308427-2e3c-41cc-9272-d0a106e2e46b" providerId="ADAL" clId="{E6682CC0-9BE9-44C5-95CE-838A5C8501A4}" dt="2021-09-24T05:26:16.374" v="7896" actId="208"/>
          <ac:cxnSpMkLst>
            <pc:docMk/>
            <pc:sldMk cId="1508733114" sldId="2983"/>
            <ac:cxnSpMk id="94" creationId="{E5BBF8EE-5DD4-4282-997C-C596B32BF9CA}"/>
          </ac:cxnSpMkLst>
        </pc:cxnChg>
        <pc:cxnChg chg="add mod">
          <ac:chgData name="박남규" userId="4a308427-2e3c-41cc-9272-d0a106e2e46b" providerId="ADAL" clId="{E6682CC0-9BE9-44C5-95CE-838A5C8501A4}" dt="2021-09-28T01:29:01.308" v="10501" actId="13822"/>
          <ac:cxnSpMkLst>
            <pc:docMk/>
            <pc:sldMk cId="1508733114" sldId="2983"/>
            <ac:cxnSpMk id="95" creationId="{1DEADE5B-5100-4281-940A-B9F601A3F8B7}"/>
          </ac:cxnSpMkLst>
        </pc:cxnChg>
        <pc:cxnChg chg="add mod">
          <ac:chgData name="박남규" userId="4a308427-2e3c-41cc-9272-d0a106e2e46b" providerId="ADAL" clId="{E6682CC0-9BE9-44C5-95CE-838A5C8501A4}" dt="2021-09-28T01:29:14.429" v="10502" actId="13822"/>
          <ac:cxnSpMkLst>
            <pc:docMk/>
            <pc:sldMk cId="1508733114" sldId="2983"/>
            <ac:cxnSpMk id="96" creationId="{F458DA2D-A9B3-4BBC-BA27-6419E2E7E383}"/>
          </ac:cxnSpMkLst>
        </pc:cxnChg>
        <pc:cxnChg chg="del">
          <ac:chgData name="박남규" userId="4a308427-2e3c-41cc-9272-d0a106e2e46b" providerId="ADAL" clId="{E6682CC0-9BE9-44C5-95CE-838A5C8501A4}" dt="2021-09-17T06:03:26.850" v="7494" actId="478"/>
          <ac:cxnSpMkLst>
            <pc:docMk/>
            <pc:sldMk cId="1508733114" sldId="2983"/>
            <ac:cxnSpMk id="132" creationId="{5865F789-3FBF-4865-96C0-E802D2326545}"/>
          </ac:cxnSpMkLst>
        </pc:cxnChg>
        <pc:cxnChg chg="del">
          <ac:chgData name="박남규" userId="4a308427-2e3c-41cc-9272-d0a106e2e46b" providerId="ADAL" clId="{E6682CC0-9BE9-44C5-95CE-838A5C8501A4}" dt="2021-09-17T06:03:27.882" v="7495" actId="478"/>
          <ac:cxnSpMkLst>
            <pc:docMk/>
            <pc:sldMk cId="1508733114" sldId="2983"/>
            <ac:cxnSpMk id="133" creationId="{515D78A4-F69D-4589-B033-614CF5A04649}"/>
          </ac:cxnSpMkLst>
        </pc:cxnChg>
        <pc:cxnChg chg="mod topLvl">
          <ac:chgData name="박남규" userId="4a308427-2e3c-41cc-9272-d0a106e2e46b" providerId="ADAL" clId="{E6682CC0-9BE9-44C5-95CE-838A5C8501A4}" dt="2021-09-17T06:37:44.518" v="7887" actId="408"/>
          <ac:cxnSpMkLst>
            <pc:docMk/>
            <pc:sldMk cId="1508733114" sldId="2983"/>
            <ac:cxnSpMk id="134" creationId="{F953A2D4-E7F3-4756-A7EC-5E8D3FC62C9E}"/>
          </ac:cxnSpMkLst>
        </pc:cxnChg>
        <pc:cxnChg chg="del">
          <ac:chgData name="박남규" userId="4a308427-2e3c-41cc-9272-d0a106e2e46b" providerId="ADAL" clId="{E6682CC0-9BE9-44C5-95CE-838A5C8501A4}" dt="2021-09-17T06:03:36.114" v="7499" actId="478"/>
          <ac:cxnSpMkLst>
            <pc:docMk/>
            <pc:sldMk cId="1508733114" sldId="2983"/>
            <ac:cxnSpMk id="135" creationId="{140D3AB4-1BB0-477D-BDCF-99085C44B18B}"/>
          </ac:cxnSpMkLst>
        </pc:cxnChg>
        <pc:cxnChg chg="del mod">
          <ac:chgData name="박남규" userId="4a308427-2e3c-41cc-9272-d0a106e2e46b" providerId="ADAL" clId="{E6682CC0-9BE9-44C5-95CE-838A5C8501A4}" dt="2021-09-17T05:48:39.887" v="7430" actId="478"/>
          <ac:cxnSpMkLst>
            <pc:docMk/>
            <pc:sldMk cId="1508733114" sldId="2983"/>
            <ac:cxnSpMk id="141" creationId="{4DA66749-946B-4829-B5E8-D6EE6D5CFECF}"/>
          </ac:cxnSpMkLst>
        </pc:cxnChg>
        <pc:cxnChg chg="del mod">
          <ac:chgData name="박남규" userId="4a308427-2e3c-41cc-9272-d0a106e2e46b" providerId="ADAL" clId="{E6682CC0-9BE9-44C5-95CE-838A5C8501A4}" dt="2021-09-17T05:48:39.887" v="7430" actId="478"/>
          <ac:cxnSpMkLst>
            <pc:docMk/>
            <pc:sldMk cId="1508733114" sldId="2983"/>
            <ac:cxnSpMk id="142" creationId="{1600560A-B18D-46E8-81BB-EF1FFA08DBD1}"/>
          </ac:cxnSpMkLst>
        </pc:cxnChg>
        <pc:cxnChg chg="del mod">
          <ac:chgData name="박남규" userId="4a308427-2e3c-41cc-9272-d0a106e2e46b" providerId="ADAL" clId="{E6682CC0-9BE9-44C5-95CE-838A5C8501A4}" dt="2021-09-17T05:48:39.887" v="7430" actId="478"/>
          <ac:cxnSpMkLst>
            <pc:docMk/>
            <pc:sldMk cId="1508733114" sldId="2983"/>
            <ac:cxnSpMk id="143" creationId="{D297B854-D67A-42E9-95B0-BD13CB4528B7}"/>
          </ac:cxnSpMkLst>
        </pc:cxnChg>
        <pc:cxnChg chg="del mod">
          <ac:chgData name="박남규" userId="4a308427-2e3c-41cc-9272-d0a106e2e46b" providerId="ADAL" clId="{E6682CC0-9BE9-44C5-95CE-838A5C8501A4}" dt="2021-09-17T05:48:39.887" v="7430" actId="478"/>
          <ac:cxnSpMkLst>
            <pc:docMk/>
            <pc:sldMk cId="1508733114" sldId="2983"/>
            <ac:cxnSpMk id="146" creationId="{57C02CD5-7E7C-4040-AF7F-92CC825A2ECA}"/>
          </ac:cxnSpMkLst>
        </pc:cxnChg>
        <pc:cxnChg chg="del mod">
          <ac:chgData name="박남규" userId="4a308427-2e3c-41cc-9272-d0a106e2e46b" providerId="ADAL" clId="{E6682CC0-9BE9-44C5-95CE-838A5C8501A4}" dt="2021-09-17T05:32:02.703" v="7321" actId="478"/>
          <ac:cxnSpMkLst>
            <pc:docMk/>
            <pc:sldMk cId="1508733114" sldId="2983"/>
            <ac:cxnSpMk id="156" creationId="{17A4C561-FE62-4F07-8915-61FADE55D33E}"/>
          </ac:cxnSpMkLst>
        </pc:cxnChg>
        <pc:cxnChg chg="del mod">
          <ac:chgData name="박남규" userId="4a308427-2e3c-41cc-9272-d0a106e2e46b" providerId="ADAL" clId="{E6682CC0-9BE9-44C5-95CE-838A5C8501A4}" dt="2021-09-17T05:32:02.703" v="7321" actId="478"/>
          <ac:cxnSpMkLst>
            <pc:docMk/>
            <pc:sldMk cId="1508733114" sldId="2983"/>
            <ac:cxnSpMk id="157" creationId="{3FB313B6-0993-4321-8B40-CFF0BF4203B5}"/>
          </ac:cxnSpMkLst>
        </pc:cxnChg>
      </pc:sldChg>
      <pc:sldChg chg="addSp delSp modSp add mod ord">
        <pc:chgData name="박남규" userId="4a308427-2e3c-41cc-9272-d0a106e2e46b" providerId="ADAL" clId="{E6682CC0-9BE9-44C5-95CE-838A5C8501A4}" dt="2021-09-28T01:37:24.054" v="10617"/>
        <pc:sldMkLst>
          <pc:docMk/>
          <pc:sldMk cId="1014686646" sldId="2984"/>
        </pc:sldMkLst>
        <pc:spChg chg="add del">
          <ac:chgData name="박남규" userId="4a308427-2e3c-41cc-9272-d0a106e2e46b" providerId="ADAL" clId="{E6682CC0-9BE9-44C5-95CE-838A5C8501A4}" dt="2021-09-24T05:26:39.539" v="7898" actId="478"/>
          <ac:spMkLst>
            <pc:docMk/>
            <pc:sldMk cId="1014686646" sldId="2984"/>
            <ac:spMk id="2" creationId="{EE6F9695-0637-41CE-9F9E-F74057AB403B}"/>
          </ac:spMkLst>
        </pc:spChg>
        <pc:spChg chg="add mod topLvl">
          <ac:chgData name="박남규" userId="4a308427-2e3c-41cc-9272-d0a106e2e46b" providerId="ADAL" clId="{E6682CC0-9BE9-44C5-95CE-838A5C8501A4}" dt="2021-09-28T01:00:49.603" v="10460" actId="165"/>
          <ac:spMkLst>
            <pc:docMk/>
            <pc:sldMk cId="1014686646" sldId="2984"/>
            <ac:spMk id="3" creationId="{3882F545-FC15-42BE-8489-C13C790C37E9}"/>
          </ac:spMkLst>
        </pc:spChg>
        <pc:spChg chg="add mod ord topLvl">
          <ac:chgData name="박남규" userId="4a308427-2e3c-41cc-9272-d0a106e2e46b" providerId="ADAL" clId="{E6682CC0-9BE9-44C5-95CE-838A5C8501A4}" dt="2021-09-28T01:00:49.603" v="10460" actId="165"/>
          <ac:spMkLst>
            <pc:docMk/>
            <pc:sldMk cId="1014686646" sldId="2984"/>
            <ac:spMk id="4" creationId="{96B8889A-DA0F-4542-A35B-F81F2A5D0E54}"/>
          </ac:spMkLst>
        </pc:spChg>
        <pc:spChg chg="add del mod">
          <ac:chgData name="박남규" userId="4a308427-2e3c-41cc-9272-d0a106e2e46b" providerId="ADAL" clId="{E6682CC0-9BE9-44C5-95CE-838A5C8501A4}" dt="2021-09-24T05:27:12.148" v="7922" actId="478"/>
          <ac:spMkLst>
            <pc:docMk/>
            <pc:sldMk cId="1014686646" sldId="2984"/>
            <ac:spMk id="73" creationId="{FE34B28F-925D-4CD3-A762-130505BE30D4}"/>
          </ac:spMkLst>
        </pc:spChg>
        <pc:spChg chg="mod">
          <ac:chgData name="박남규" userId="4a308427-2e3c-41cc-9272-d0a106e2e46b" providerId="ADAL" clId="{E6682CC0-9BE9-44C5-95CE-838A5C8501A4}" dt="2021-09-24T06:40:24.548" v="9522" actId="20577"/>
          <ac:spMkLst>
            <pc:docMk/>
            <pc:sldMk cId="1014686646" sldId="2984"/>
            <ac:spMk id="77" creationId="{120E3A06-8027-454E-9C78-2F5B480F2DBD}"/>
          </ac:spMkLst>
        </pc:spChg>
        <pc:spChg chg="mod topLvl">
          <ac:chgData name="박남규" userId="4a308427-2e3c-41cc-9272-d0a106e2e46b" providerId="ADAL" clId="{E6682CC0-9BE9-44C5-95CE-838A5C8501A4}" dt="2021-09-28T01:00:49.603" v="10460" actId="165"/>
          <ac:spMkLst>
            <pc:docMk/>
            <pc:sldMk cId="1014686646" sldId="2984"/>
            <ac:spMk id="79" creationId="{4D2C7AE0-0622-4C90-A8F0-2DEF56AD2BC8}"/>
          </ac:spMkLst>
        </pc:spChg>
        <pc:spChg chg="mod topLvl">
          <ac:chgData name="박남규" userId="4a308427-2e3c-41cc-9272-d0a106e2e46b" providerId="ADAL" clId="{E6682CC0-9BE9-44C5-95CE-838A5C8501A4}" dt="2021-09-28T01:00:49.603" v="10460" actId="165"/>
          <ac:spMkLst>
            <pc:docMk/>
            <pc:sldMk cId="1014686646" sldId="2984"/>
            <ac:spMk id="80" creationId="{0DCAD90C-A09F-4848-AC14-6B724BD8B535}"/>
          </ac:spMkLst>
        </pc:spChg>
        <pc:spChg chg="mod topLvl">
          <ac:chgData name="박남규" userId="4a308427-2e3c-41cc-9272-d0a106e2e46b" providerId="ADAL" clId="{E6682CC0-9BE9-44C5-95CE-838A5C8501A4}" dt="2021-09-28T01:00:49.603" v="10460" actId="165"/>
          <ac:spMkLst>
            <pc:docMk/>
            <pc:sldMk cId="1014686646" sldId="2984"/>
            <ac:spMk id="82" creationId="{833E7FEC-85AE-424C-B662-4470DD072C72}"/>
          </ac:spMkLst>
        </pc:spChg>
        <pc:spChg chg="mod topLvl">
          <ac:chgData name="박남규" userId="4a308427-2e3c-41cc-9272-d0a106e2e46b" providerId="ADAL" clId="{E6682CC0-9BE9-44C5-95CE-838A5C8501A4}" dt="2021-09-28T01:00:49.603" v="10460" actId="165"/>
          <ac:spMkLst>
            <pc:docMk/>
            <pc:sldMk cId="1014686646" sldId="2984"/>
            <ac:spMk id="83" creationId="{DB619E1B-9B29-4DE6-BAF7-08B19E7E4241}"/>
          </ac:spMkLst>
        </pc:spChg>
        <pc:spChg chg="mod topLvl">
          <ac:chgData name="박남규" userId="4a308427-2e3c-41cc-9272-d0a106e2e46b" providerId="ADAL" clId="{E6682CC0-9BE9-44C5-95CE-838A5C8501A4}" dt="2021-09-28T01:00:49.603" v="10460" actId="165"/>
          <ac:spMkLst>
            <pc:docMk/>
            <pc:sldMk cId="1014686646" sldId="2984"/>
            <ac:spMk id="85" creationId="{ABFD2402-2844-42CB-A3D3-A69BD1B9CB31}"/>
          </ac:spMkLst>
        </pc:spChg>
        <pc:spChg chg="del">
          <ac:chgData name="박남규" userId="4a308427-2e3c-41cc-9272-d0a106e2e46b" providerId="ADAL" clId="{E6682CC0-9BE9-44C5-95CE-838A5C8501A4}" dt="2021-09-24T05:24:25.060" v="7895" actId="478"/>
          <ac:spMkLst>
            <pc:docMk/>
            <pc:sldMk cId="1014686646" sldId="2984"/>
            <ac:spMk id="86" creationId="{26331EE4-A243-4D66-BE5D-83B56A5D14D7}"/>
          </ac:spMkLst>
        </pc:spChg>
        <pc:spChg chg="mod topLvl">
          <ac:chgData name="박남규" userId="4a308427-2e3c-41cc-9272-d0a106e2e46b" providerId="ADAL" clId="{E6682CC0-9BE9-44C5-95CE-838A5C8501A4}" dt="2021-09-28T01:00:49.603" v="10460" actId="165"/>
          <ac:spMkLst>
            <pc:docMk/>
            <pc:sldMk cId="1014686646" sldId="2984"/>
            <ac:spMk id="87" creationId="{A4144883-85BD-4DDB-A976-AAF3DDE64227}"/>
          </ac:spMkLst>
        </pc:spChg>
        <pc:spChg chg="mod topLvl">
          <ac:chgData name="박남규" userId="4a308427-2e3c-41cc-9272-d0a106e2e46b" providerId="ADAL" clId="{E6682CC0-9BE9-44C5-95CE-838A5C8501A4}" dt="2021-09-28T01:00:49.603" v="10460" actId="165"/>
          <ac:spMkLst>
            <pc:docMk/>
            <pc:sldMk cId="1014686646" sldId="2984"/>
            <ac:spMk id="90" creationId="{B5F41BB4-9EB8-4761-BBB4-7D251FE366A3}"/>
          </ac:spMkLst>
        </pc:spChg>
        <pc:spChg chg="mod topLvl">
          <ac:chgData name="박남규" userId="4a308427-2e3c-41cc-9272-d0a106e2e46b" providerId="ADAL" clId="{E6682CC0-9BE9-44C5-95CE-838A5C8501A4}" dt="2021-09-28T01:00:49.603" v="10460" actId="165"/>
          <ac:spMkLst>
            <pc:docMk/>
            <pc:sldMk cId="1014686646" sldId="2984"/>
            <ac:spMk id="91" creationId="{F6E279CE-EC9D-45CC-AC32-957BEE77CEE4}"/>
          </ac:spMkLst>
        </pc:spChg>
        <pc:spChg chg="mod">
          <ac:chgData name="박남규" userId="4a308427-2e3c-41cc-9272-d0a106e2e46b" providerId="ADAL" clId="{E6682CC0-9BE9-44C5-95CE-838A5C8501A4}" dt="2021-09-24T05:47:15.270" v="8202" actId="14100"/>
          <ac:spMkLst>
            <pc:docMk/>
            <pc:sldMk cId="1014686646" sldId="2984"/>
            <ac:spMk id="93" creationId="{70A7CE99-1AED-475E-AB6C-8CA750F39195}"/>
          </ac:spMkLst>
        </pc:spChg>
        <pc:spChg chg="mod">
          <ac:chgData name="박남규" userId="4a308427-2e3c-41cc-9272-d0a106e2e46b" providerId="ADAL" clId="{E6682CC0-9BE9-44C5-95CE-838A5C8501A4}" dt="2021-09-24T05:47:06.280" v="8201" actId="14100"/>
          <ac:spMkLst>
            <pc:docMk/>
            <pc:sldMk cId="1014686646" sldId="2984"/>
            <ac:spMk id="95" creationId="{19883350-2971-4ADB-B4B9-A45E8B495A8E}"/>
          </ac:spMkLst>
        </pc:spChg>
        <pc:spChg chg="mod topLvl">
          <ac:chgData name="박남규" userId="4a308427-2e3c-41cc-9272-d0a106e2e46b" providerId="ADAL" clId="{E6682CC0-9BE9-44C5-95CE-838A5C8501A4}" dt="2021-09-28T01:00:49.603" v="10460" actId="165"/>
          <ac:spMkLst>
            <pc:docMk/>
            <pc:sldMk cId="1014686646" sldId="2984"/>
            <ac:spMk id="97" creationId="{1A6D1365-0427-43B6-B5DC-EDD375428917}"/>
          </ac:spMkLst>
        </pc:spChg>
        <pc:spChg chg="mod topLvl">
          <ac:chgData name="박남규" userId="4a308427-2e3c-41cc-9272-d0a106e2e46b" providerId="ADAL" clId="{E6682CC0-9BE9-44C5-95CE-838A5C8501A4}" dt="2021-09-28T01:00:49.603" v="10460" actId="165"/>
          <ac:spMkLst>
            <pc:docMk/>
            <pc:sldMk cId="1014686646" sldId="2984"/>
            <ac:spMk id="99" creationId="{FC8AB5FD-E406-4583-98FC-550F60FD2913}"/>
          </ac:spMkLst>
        </pc:spChg>
        <pc:spChg chg="mod topLvl">
          <ac:chgData name="박남규" userId="4a308427-2e3c-41cc-9272-d0a106e2e46b" providerId="ADAL" clId="{E6682CC0-9BE9-44C5-95CE-838A5C8501A4}" dt="2021-09-24T06:18:00.746" v="8507" actId="165"/>
          <ac:spMkLst>
            <pc:docMk/>
            <pc:sldMk cId="1014686646" sldId="2984"/>
            <ac:spMk id="102" creationId="{055B09E5-1127-4427-B965-769594CCDC40}"/>
          </ac:spMkLst>
        </pc:spChg>
        <pc:spChg chg="mod topLvl">
          <ac:chgData name="박남규" userId="4a308427-2e3c-41cc-9272-d0a106e2e46b" providerId="ADAL" clId="{E6682CC0-9BE9-44C5-95CE-838A5C8501A4}" dt="2021-09-24T06:18:00.746" v="8507" actId="165"/>
          <ac:spMkLst>
            <pc:docMk/>
            <pc:sldMk cId="1014686646" sldId="2984"/>
            <ac:spMk id="103" creationId="{1DC0939E-25FA-41AA-BEC1-518532B5C4AA}"/>
          </ac:spMkLst>
        </pc:spChg>
        <pc:spChg chg="add mod topLvl">
          <ac:chgData name="박남규" userId="4a308427-2e3c-41cc-9272-d0a106e2e46b" providerId="ADAL" clId="{E6682CC0-9BE9-44C5-95CE-838A5C8501A4}" dt="2021-09-28T01:00:49.603" v="10460" actId="165"/>
          <ac:spMkLst>
            <pc:docMk/>
            <pc:sldMk cId="1014686646" sldId="2984"/>
            <ac:spMk id="104" creationId="{6EA95A6F-5F8F-4C46-BA6D-CB71B81BD4E3}"/>
          </ac:spMkLst>
        </pc:spChg>
        <pc:spChg chg="add mod topLvl">
          <ac:chgData name="박남규" userId="4a308427-2e3c-41cc-9272-d0a106e2e46b" providerId="ADAL" clId="{E6682CC0-9BE9-44C5-95CE-838A5C8501A4}" dt="2021-09-28T01:00:49.603" v="10460" actId="165"/>
          <ac:spMkLst>
            <pc:docMk/>
            <pc:sldMk cId="1014686646" sldId="2984"/>
            <ac:spMk id="105" creationId="{DB1EBCFB-C484-40A3-9ED7-86DAE5361D4A}"/>
          </ac:spMkLst>
        </pc:spChg>
        <pc:spChg chg="add mod">
          <ac:chgData name="박남규" userId="4a308427-2e3c-41cc-9272-d0a106e2e46b" providerId="ADAL" clId="{E6682CC0-9BE9-44C5-95CE-838A5C8501A4}" dt="2021-09-24T06:13:13.571" v="8425" actId="571"/>
          <ac:spMkLst>
            <pc:docMk/>
            <pc:sldMk cId="1014686646" sldId="2984"/>
            <ac:spMk id="106" creationId="{F0DA45ED-95F9-4381-8DA3-50F19F3EE903}"/>
          </ac:spMkLst>
        </pc:spChg>
        <pc:spChg chg="add mod">
          <ac:chgData name="박남규" userId="4a308427-2e3c-41cc-9272-d0a106e2e46b" providerId="ADAL" clId="{E6682CC0-9BE9-44C5-95CE-838A5C8501A4}" dt="2021-09-24T06:13:13.571" v="8425" actId="571"/>
          <ac:spMkLst>
            <pc:docMk/>
            <pc:sldMk cId="1014686646" sldId="2984"/>
            <ac:spMk id="107" creationId="{4E9F454D-3A13-43C9-9849-88693AA9DB7B}"/>
          </ac:spMkLst>
        </pc:spChg>
        <pc:spChg chg="add mod topLvl">
          <ac:chgData name="박남규" userId="4a308427-2e3c-41cc-9272-d0a106e2e46b" providerId="ADAL" clId="{E6682CC0-9BE9-44C5-95CE-838A5C8501A4}" dt="2021-09-28T01:00:49.603" v="10460" actId="165"/>
          <ac:spMkLst>
            <pc:docMk/>
            <pc:sldMk cId="1014686646" sldId="2984"/>
            <ac:spMk id="108" creationId="{73EF8501-1336-4604-A194-690845072845}"/>
          </ac:spMkLst>
        </pc:spChg>
        <pc:spChg chg="add mod topLvl">
          <ac:chgData name="박남규" userId="4a308427-2e3c-41cc-9272-d0a106e2e46b" providerId="ADAL" clId="{E6682CC0-9BE9-44C5-95CE-838A5C8501A4}" dt="2021-09-28T01:00:49.603" v="10460" actId="165"/>
          <ac:spMkLst>
            <pc:docMk/>
            <pc:sldMk cId="1014686646" sldId="2984"/>
            <ac:spMk id="109" creationId="{AE00127D-1634-44E5-8A78-91312B753847}"/>
          </ac:spMkLst>
        </pc:spChg>
        <pc:spChg chg="add mod">
          <ac:chgData name="박남규" userId="4a308427-2e3c-41cc-9272-d0a106e2e46b" providerId="ADAL" clId="{E6682CC0-9BE9-44C5-95CE-838A5C8501A4}" dt="2021-09-24T06:13:44.801" v="8463" actId="571"/>
          <ac:spMkLst>
            <pc:docMk/>
            <pc:sldMk cId="1014686646" sldId="2984"/>
            <ac:spMk id="111" creationId="{6564E079-2552-4972-A29E-CE6BE1A16490}"/>
          </ac:spMkLst>
        </pc:spChg>
        <pc:spChg chg="add mod">
          <ac:chgData name="박남규" userId="4a308427-2e3c-41cc-9272-d0a106e2e46b" providerId="ADAL" clId="{E6682CC0-9BE9-44C5-95CE-838A5C8501A4}" dt="2021-09-24T06:13:44.801" v="8463" actId="571"/>
          <ac:spMkLst>
            <pc:docMk/>
            <pc:sldMk cId="1014686646" sldId="2984"/>
            <ac:spMk id="112" creationId="{60202AB2-0C5B-4CC8-B973-86D30C6FA396}"/>
          </ac:spMkLst>
        </pc:spChg>
        <pc:spChg chg="add mod">
          <ac:chgData name="박남규" userId="4a308427-2e3c-41cc-9272-d0a106e2e46b" providerId="ADAL" clId="{E6682CC0-9BE9-44C5-95CE-838A5C8501A4}" dt="2021-09-24T06:19:32.460" v="8519" actId="571"/>
          <ac:spMkLst>
            <pc:docMk/>
            <pc:sldMk cId="1014686646" sldId="2984"/>
            <ac:spMk id="137" creationId="{D65A2328-F586-43D2-8325-BD70BD8F671B}"/>
          </ac:spMkLst>
        </pc:spChg>
        <pc:spChg chg="add mod topLvl">
          <ac:chgData name="박남규" userId="4a308427-2e3c-41cc-9272-d0a106e2e46b" providerId="ADAL" clId="{E6682CC0-9BE9-44C5-95CE-838A5C8501A4}" dt="2021-09-28T01:00:42.643" v="10459" actId="165"/>
          <ac:spMkLst>
            <pc:docMk/>
            <pc:sldMk cId="1014686646" sldId="2984"/>
            <ac:spMk id="138" creationId="{44EC8013-7769-4081-9EBE-854EDFFBC416}"/>
          </ac:spMkLst>
        </pc:spChg>
        <pc:spChg chg="add mod topLvl">
          <ac:chgData name="박남규" userId="4a308427-2e3c-41cc-9272-d0a106e2e46b" providerId="ADAL" clId="{E6682CC0-9BE9-44C5-95CE-838A5C8501A4}" dt="2021-09-28T01:00:42.643" v="10459" actId="165"/>
          <ac:spMkLst>
            <pc:docMk/>
            <pc:sldMk cId="1014686646" sldId="2984"/>
            <ac:spMk id="139" creationId="{D944F34A-57FA-4EA3-A79A-602E20842B63}"/>
          </ac:spMkLst>
        </pc:spChg>
        <pc:spChg chg="mod topLvl">
          <ac:chgData name="박남규" userId="4a308427-2e3c-41cc-9272-d0a106e2e46b" providerId="ADAL" clId="{E6682CC0-9BE9-44C5-95CE-838A5C8501A4}" dt="2021-09-28T01:00:49.603" v="10460" actId="165"/>
          <ac:spMkLst>
            <pc:docMk/>
            <pc:sldMk cId="1014686646" sldId="2984"/>
            <ac:spMk id="146" creationId="{D2F19D07-D03B-405E-8B6C-ADAE752195F0}"/>
          </ac:spMkLst>
        </pc:spChg>
        <pc:spChg chg="mod topLvl">
          <ac:chgData name="박남규" userId="4a308427-2e3c-41cc-9272-d0a106e2e46b" providerId="ADAL" clId="{E6682CC0-9BE9-44C5-95CE-838A5C8501A4}" dt="2021-09-28T01:00:49.603" v="10460" actId="165"/>
          <ac:spMkLst>
            <pc:docMk/>
            <pc:sldMk cId="1014686646" sldId="2984"/>
            <ac:spMk id="147" creationId="{827C10EE-DC51-48B8-AD73-06541F73A261}"/>
          </ac:spMkLst>
        </pc:spChg>
        <pc:spChg chg="add mod topLvl">
          <ac:chgData name="박남규" userId="4a308427-2e3c-41cc-9272-d0a106e2e46b" providerId="ADAL" clId="{E6682CC0-9BE9-44C5-95CE-838A5C8501A4}" dt="2021-09-28T01:00:42.643" v="10459" actId="165"/>
          <ac:spMkLst>
            <pc:docMk/>
            <pc:sldMk cId="1014686646" sldId="2984"/>
            <ac:spMk id="148" creationId="{59AB04C6-9ADC-4E58-9360-9A0C9FA42B8F}"/>
          </ac:spMkLst>
        </pc:spChg>
        <pc:spChg chg="add mod topLvl">
          <ac:chgData name="박남규" userId="4a308427-2e3c-41cc-9272-d0a106e2e46b" providerId="ADAL" clId="{E6682CC0-9BE9-44C5-95CE-838A5C8501A4}" dt="2021-09-28T01:00:42.643" v="10459" actId="165"/>
          <ac:spMkLst>
            <pc:docMk/>
            <pc:sldMk cId="1014686646" sldId="2984"/>
            <ac:spMk id="149" creationId="{40B8D898-0E7B-40D0-AEA2-4F54D682993A}"/>
          </ac:spMkLst>
        </pc:spChg>
        <pc:spChg chg="add mod">
          <ac:chgData name="박남규" userId="4a308427-2e3c-41cc-9272-d0a106e2e46b" providerId="ADAL" clId="{E6682CC0-9BE9-44C5-95CE-838A5C8501A4}" dt="2021-09-24T06:31:12.139" v="8983" actId="571"/>
          <ac:spMkLst>
            <pc:docMk/>
            <pc:sldMk cId="1014686646" sldId="2984"/>
            <ac:spMk id="150" creationId="{AA61469F-E777-420E-887B-F25720DEE619}"/>
          </ac:spMkLst>
        </pc:spChg>
        <pc:spChg chg="add mod topLvl">
          <ac:chgData name="박남규" userId="4a308427-2e3c-41cc-9272-d0a106e2e46b" providerId="ADAL" clId="{E6682CC0-9BE9-44C5-95CE-838A5C8501A4}" dt="2021-09-28T01:00:42.643" v="10459" actId="165"/>
          <ac:spMkLst>
            <pc:docMk/>
            <pc:sldMk cId="1014686646" sldId="2984"/>
            <ac:spMk id="151" creationId="{46B8423A-6CF7-4806-8836-36DF5E2A8EF0}"/>
          </ac:spMkLst>
        </pc:spChg>
        <pc:spChg chg="add mod topLvl">
          <ac:chgData name="박남규" userId="4a308427-2e3c-41cc-9272-d0a106e2e46b" providerId="ADAL" clId="{E6682CC0-9BE9-44C5-95CE-838A5C8501A4}" dt="2021-09-28T01:00:42.643" v="10459" actId="165"/>
          <ac:spMkLst>
            <pc:docMk/>
            <pc:sldMk cId="1014686646" sldId="2984"/>
            <ac:spMk id="152" creationId="{D626E376-85A8-490F-9683-61581695251D}"/>
          </ac:spMkLst>
        </pc:spChg>
        <pc:spChg chg="add mod topLvl">
          <ac:chgData name="박남규" userId="4a308427-2e3c-41cc-9272-d0a106e2e46b" providerId="ADAL" clId="{E6682CC0-9BE9-44C5-95CE-838A5C8501A4}" dt="2021-09-28T01:00:42.643" v="10459" actId="165"/>
          <ac:spMkLst>
            <pc:docMk/>
            <pc:sldMk cId="1014686646" sldId="2984"/>
            <ac:spMk id="153" creationId="{BAA5DA99-58D6-48F0-8453-6D3DE0C168C1}"/>
          </ac:spMkLst>
        </pc:spChg>
        <pc:spChg chg="add mod topLvl">
          <ac:chgData name="박남규" userId="4a308427-2e3c-41cc-9272-d0a106e2e46b" providerId="ADAL" clId="{E6682CC0-9BE9-44C5-95CE-838A5C8501A4}" dt="2021-09-28T01:00:42.643" v="10459" actId="165"/>
          <ac:spMkLst>
            <pc:docMk/>
            <pc:sldMk cId="1014686646" sldId="2984"/>
            <ac:spMk id="154" creationId="{B542804A-AB34-4809-BC8D-7F8C3916EF61}"/>
          </ac:spMkLst>
        </pc:spChg>
        <pc:spChg chg="mod">
          <ac:chgData name="박남규" userId="4a308427-2e3c-41cc-9272-d0a106e2e46b" providerId="ADAL" clId="{E6682CC0-9BE9-44C5-95CE-838A5C8501A4}" dt="2021-09-28T01:37:24.054" v="10617"/>
          <ac:spMkLst>
            <pc:docMk/>
            <pc:sldMk cId="1014686646" sldId="2984"/>
            <ac:spMk id="217" creationId="{60868D5E-486A-45A0-8C12-3A5B515539D5}"/>
          </ac:spMkLst>
        </pc:spChg>
        <pc:grpChg chg="add del mod">
          <ac:chgData name="박남규" userId="4a308427-2e3c-41cc-9272-d0a106e2e46b" providerId="ADAL" clId="{E6682CC0-9BE9-44C5-95CE-838A5C8501A4}" dt="2021-09-24T05:29:15.994" v="7942" actId="165"/>
          <ac:grpSpMkLst>
            <pc:docMk/>
            <pc:sldMk cId="1014686646" sldId="2984"/>
            <ac:grpSpMk id="6" creationId="{7E36B1A5-21B2-412F-AF8B-AA6C114A52C5}"/>
          </ac:grpSpMkLst>
        </pc:grpChg>
        <pc:grpChg chg="add del mod">
          <ac:chgData name="박남규" userId="4a308427-2e3c-41cc-9272-d0a106e2e46b" providerId="ADAL" clId="{E6682CC0-9BE9-44C5-95CE-838A5C8501A4}" dt="2021-09-24T06:00:41.040" v="8356" actId="165"/>
          <ac:grpSpMkLst>
            <pc:docMk/>
            <pc:sldMk cId="1014686646" sldId="2984"/>
            <ac:grpSpMk id="7" creationId="{A4DD2A7C-7401-481A-9045-F9EA09FC741C}"/>
          </ac:grpSpMkLst>
        </pc:grpChg>
        <pc:grpChg chg="del">
          <ac:chgData name="박남규" userId="4a308427-2e3c-41cc-9272-d0a106e2e46b" providerId="ADAL" clId="{E6682CC0-9BE9-44C5-95CE-838A5C8501A4}" dt="2021-09-24T05:24:23.716" v="7894" actId="478"/>
          <ac:grpSpMkLst>
            <pc:docMk/>
            <pc:sldMk cId="1014686646" sldId="2984"/>
            <ac:grpSpMk id="8" creationId="{797C4031-E915-4BCC-887B-F990C901BF13}"/>
          </ac:grpSpMkLst>
        </pc:grpChg>
        <pc:grpChg chg="add del mod topLvl">
          <ac:chgData name="박남규" userId="4a308427-2e3c-41cc-9272-d0a106e2e46b" providerId="ADAL" clId="{E6682CC0-9BE9-44C5-95CE-838A5C8501A4}" dt="2021-09-28T01:00:49.603" v="10460" actId="165"/>
          <ac:grpSpMkLst>
            <pc:docMk/>
            <pc:sldMk cId="1014686646" sldId="2984"/>
            <ac:grpSpMk id="9" creationId="{930840E7-C46F-425C-A564-0DA0B6E44574}"/>
          </ac:grpSpMkLst>
        </pc:grpChg>
        <pc:grpChg chg="add del mod topLvl">
          <ac:chgData name="박남규" userId="4a308427-2e3c-41cc-9272-d0a106e2e46b" providerId="ADAL" clId="{E6682CC0-9BE9-44C5-95CE-838A5C8501A4}" dt="2021-09-28T01:00:49.603" v="10460" actId="165"/>
          <ac:grpSpMkLst>
            <pc:docMk/>
            <pc:sldMk cId="1014686646" sldId="2984"/>
            <ac:grpSpMk id="13" creationId="{17BEA7FF-B70C-4120-B741-8DF6792F5F95}"/>
          </ac:grpSpMkLst>
        </pc:grpChg>
        <pc:grpChg chg="add del mod topLvl">
          <ac:chgData name="박남규" userId="4a308427-2e3c-41cc-9272-d0a106e2e46b" providerId="ADAL" clId="{E6682CC0-9BE9-44C5-95CE-838A5C8501A4}" dt="2021-09-28T01:00:49.603" v="10460" actId="165"/>
          <ac:grpSpMkLst>
            <pc:docMk/>
            <pc:sldMk cId="1014686646" sldId="2984"/>
            <ac:grpSpMk id="15" creationId="{EA26071A-B527-474D-8DC0-3CC53288C637}"/>
          </ac:grpSpMkLst>
        </pc:grpChg>
        <pc:grpChg chg="add del mod topLvl">
          <ac:chgData name="박남규" userId="4a308427-2e3c-41cc-9272-d0a106e2e46b" providerId="ADAL" clId="{E6682CC0-9BE9-44C5-95CE-838A5C8501A4}" dt="2021-09-28T01:00:49.603" v="10460" actId="165"/>
          <ac:grpSpMkLst>
            <pc:docMk/>
            <pc:sldMk cId="1014686646" sldId="2984"/>
            <ac:grpSpMk id="16" creationId="{6C45B664-E438-4F4B-AD74-999127F05103}"/>
          </ac:grpSpMkLst>
        </pc:grpChg>
        <pc:grpChg chg="add del mod topLvl">
          <ac:chgData name="박남규" userId="4a308427-2e3c-41cc-9272-d0a106e2e46b" providerId="ADAL" clId="{E6682CC0-9BE9-44C5-95CE-838A5C8501A4}" dt="2021-09-28T01:00:49.603" v="10460" actId="165"/>
          <ac:grpSpMkLst>
            <pc:docMk/>
            <pc:sldMk cId="1014686646" sldId="2984"/>
            <ac:grpSpMk id="17" creationId="{AED0D4A5-75B4-4FF5-BCD0-330BA75A0F53}"/>
          </ac:grpSpMkLst>
        </pc:grpChg>
        <pc:grpChg chg="add del mod topLvl">
          <ac:chgData name="박남규" userId="4a308427-2e3c-41cc-9272-d0a106e2e46b" providerId="ADAL" clId="{E6682CC0-9BE9-44C5-95CE-838A5C8501A4}" dt="2021-09-28T01:00:49.603" v="10460" actId="165"/>
          <ac:grpSpMkLst>
            <pc:docMk/>
            <pc:sldMk cId="1014686646" sldId="2984"/>
            <ac:grpSpMk id="18" creationId="{A6E60BF9-D4E4-45F8-8DCD-ADC67C9A6E6E}"/>
          </ac:grpSpMkLst>
        </pc:grpChg>
        <pc:grpChg chg="add del mod topLvl">
          <ac:chgData name="박남규" userId="4a308427-2e3c-41cc-9272-d0a106e2e46b" providerId="ADAL" clId="{E6682CC0-9BE9-44C5-95CE-838A5C8501A4}" dt="2021-09-28T01:00:49.603" v="10460" actId="165"/>
          <ac:grpSpMkLst>
            <pc:docMk/>
            <pc:sldMk cId="1014686646" sldId="2984"/>
            <ac:grpSpMk id="19" creationId="{A78948DD-A5BD-42C2-B2C2-954264DAFCB5}"/>
          </ac:grpSpMkLst>
        </pc:grpChg>
        <pc:grpChg chg="add mod topLvl">
          <ac:chgData name="박남규" userId="4a308427-2e3c-41cc-9272-d0a106e2e46b" providerId="ADAL" clId="{E6682CC0-9BE9-44C5-95CE-838A5C8501A4}" dt="2021-09-24T06:24:42.984" v="8637" actId="164"/>
          <ac:grpSpMkLst>
            <pc:docMk/>
            <pc:sldMk cId="1014686646" sldId="2984"/>
            <ac:grpSpMk id="20" creationId="{E5839FF6-D3B6-4BA1-AD43-9348B6CFE894}"/>
          </ac:grpSpMkLst>
        </pc:grpChg>
        <pc:grpChg chg="add del mod topLvl">
          <ac:chgData name="박남규" userId="4a308427-2e3c-41cc-9272-d0a106e2e46b" providerId="ADAL" clId="{E6682CC0-9BE9-44C5-95CE-838A5C8501A4}" dt="2021-09-28T01:00:49.603" v="10460" actId="165"/>
          <ac:grpSpMkLst>
            <pc:docMk/>
            <pc:sldMk cId="1014686646" sldId="2984"/>
            <ac:grpSpMk id="21" creationId="{5D3A3E61-FAA3-4FE3-9CE2-87518217B423}"/>
          </ac:grpSpMkLst>
        </pc:grpChg>
        <pc:grpChg chg="add del mod">
          <ac:chgData name="박남규" userId="4a308427-2e3c-41cc-9272-d0a106e2e46b" providerId="ADAL" clId="{E6682CC0-9BE9-44C5-95CE-838A5C8501A4}" dt="2021-09-24T06:18:00.746" v="8507" actId="165"/>
          <ac:grpSpMkLst>
            <pc:docMk/>
            <pc:sldMk cId="1014686646" sldId="2984"/>
            <ac:grpSpMk id="22" creationId="{690C700F-78A2-41E5-A674-AAEC46142A6F}"/>
          </ac:grpSpMkLst>
        </pc:grpChg>
        <pc:grpChg chg="add del mod">
          <ac:chgData name="박남규" userId="4a308427-2e3c-41cc-9272-d0a106e2e46b" providerId="ADAL" clId="{E6682CC0-9BE9-44C5-95CE-838A5C8501A4}" dt="2021-09-24T06:24:53.875" v="8640" actId="21"/>
          <ac:grpSpMkLst>
            <pc:docMk/>
            <pc:sldMk cId="1014686646" sldId="2984"/>
            <ac:grpSpMk id="32" creationId="{F4FC0796-6FBD-4585-8882-BAA85CC44C5A}"/>
          </ac:grpSpMkLst>
        </pc:grpChg>
        <pc:grpChg chg="add del mod">
          <ac:chgData name="박남규" userId="4a308427-2e3c-41cc-9272-d0a106e2e46b" providerId="ADAL" clId="{E6682CC0-9BE9-44C5-95CE-838A5C8501A4}" dt="2021-09-24T06:25:13.764" v="8645" actId="165"/>
          <ac:grpSpMkLst>
            <pc:docMk/>
            <pc:sldMk cId="1014686646" sldId="2984"/>
            <ac:grpSpMk id="33" creationId="{E2CC6FAF-BB93-41AB-B3C8-5BF1B595E9AF}"/>
          </ac:grpSpMkLst>
        </pc:grpChg>
        <pc:grpChg chg="add del mod">
          <ac:chgData name="박남규" userId="4a308427-2e3c-41cc-9272-d0a106e2e46b" providerId="ADAL" clId="{E6682CC0-9BE9-44C5-95CE-838A5C8501A4}" dt="2021-09-28T01:00:42.643" v="10459" actId="165"/>
          <ac:grpSpMkLst>
            <pc:docMk/>
            <pc:sldMk cId="1014686646" sldId="2984"/>
            <ac:grpSpMk id="34" creationId="{86AD24DA-F93B-4FDF-9E5C-2CF2433CF38D}"/>
          </ac:grpSpMkLst>
        </pc:grpChg>
        <pc:grpChg chg="add del mod">
          <ac:chgData name="박남규" userId="4a308427-2e3c-41cc-9272-d0a106e2e46b" providerId="ADAL" clId="{E6682CC0-9BE9-44C5-95CE-838A5C8501A4}" dt="2021-09-24T06:00:41.040" v="8356" actId="165"/>
          <ac:grpSpMkLst>
            <pc:docMk/>
            <pc:sldMk cId="1014686646" sldId="2984"/>
            <ac:grpSpMk id="78" creationId="{0BC32598-ADF8-4828-AC19-97EAB4A58BF2}"/>
          </ac:grpSpMkLst>
        </pc:grpChg>
        <pc:grpChg chg="add del mod">
          <ac:chgData name="박남규" userId="4a308427-2e3c-41cc-9272-d0a106e2e46b" providerId="ADAL" clId="{E6682CC0-9BE9-44C5-95CE-838A5C8501A4}" dt="2021-09-24T06:00:41.040" v="8356" actId="165"/>
          <ac:grpSpMkLst>
            <pc:docMk/>
            <pc:sldMk cId="1014686646" sldId="2984"/>
            <ac:grpSpMk id="81" creationId="{93F020BD-2E79-431E-86D1-6BFB7B683F69}"/>
          </ac:grpSpMkLst>
        </pc:grpChg>
        <pc:grpChg chg="add del mod">
          <ac:chgData name="박남규" userId="4a308427-2e3c-41cc-9272-d0a106e2e46b" providerId="ADAL" clId="{E6682CC0-9BE9-44C5-95CE-838A5C8501A4}" dt="2021-09-24T06:00:41.040" v="8356" actId="165"/>
          <ac:grpSpMkLst>
            <pc:docMk/>
            <pc:sldMk cId="1014686646" sldId="2984"/>
            <ac:grpSpMk id="84" creationId="{68E9B20B-95AE-4765-B0BE-B76158DE5E20}"/>
          </ac:grpSpMkLst>
        </pc:grpChg>
        <pc:grpChg chg="add del mod">
          <ac:chgData name="박남규" userId="4a308427-2e3c-41cc-9272-d0a106e2e46b" providerId="ADAL" clId="{E6682CC0-9BE9-44C5-95CE-838A5C8501A4}" dt="2021-09-24T06:00:41.040" v="8356" actId="165"/>
          <ac:grpSpMkLst>
            <pc:docMk/>
            <pc:sldMk cId="1014686646" sldId="2984"/>
            <ac:grpSpMk id="89" creationId="{8AF73FC5-A3CD-4761-B128-EF5D7D7899C5}"/>
          </ac:grpSpMkLst>
        </pc:grpChg>
        <pc:grpChg chg="add del mod">
          <ac:chgData name="박남규" userId="4a308427-2e3c-41cc-9272-d0a106e2e46b" providerId="ADAL" clId="{E6682CC0-9BE9-44C5-95CE-838A5C8501A4}" dt="2021-09-24T05:47:19.141" v="8203" actId="478"/>
          <ac:grpSpMkLst>
            <pc:docMk/>
            <pc:sldMk cId="1014686646" sldId="2984"/>
            <ac:grpSpMk id="92" creationId="{16725B36-C745-4E49-8BBF-523DDABFA49B}"/>
          </ac:grpSpMkLst>
        </pc:grpChg>
        <pc:grpChg chg="add del mod">
          <ac:chgData name="박남규" userId="4a308427-2e3c-41cc-9272-d0a106e2e46b" providerId="ADAL" clId="{E6682CC0-9BE9-44C5-95CE-838A5C8501A4}" dt="2021-09-24T06:00:41.040" v="8356" actId="165"/>
          <ac:grpSpMkLst>
            <pc:docMk/>
            <pc:sldMk cId="1014686646" sldId="2984"/>
            <ac:grpSpMk id="96" creationId="{F1948ECE-A621-4303-895F-42FF6A41C39E}"/>
          </ac:grpSpMkLst>
        </pc:grpChg>
        <pc:grpChg chg="add del mod">
          <ac:chgData name="박남규" userId="4a308427-2e3c-41cc-9272-d0a106e2e46b" providerId="ADAL" clId="{E6682CC0-9BE9-44C5-95CE-838A5C8501A4}" dt="2021-09-24T06:00:41.040" v="8356" actId="165"/>
          <ac:grpSpMkLst>
            <pc:docMk/>
            <pc:sldMk cId="1014686646" sldId="2984"/>
            <ac:grpSpMk id="101" creationId="{C6623B80-725F-4A16-9086-2B7766A12E14}"/>
          </ac:grpSpMkLst>
        </pc:grpChg>
        <pc:grpChg chg="add del mod">
          <ac:chgData name="박남규" userId="4a308427-2e3c-41cc-9272-d0a106e2e46b" providerId="ADAL" clId="{E6682CC0-9BE9-44C5-95CE-838A5C8501A4}" dt="2021-09-24T06:25:29.208" v="8649" actId="165"/>
          <ac:grpSpMkLst>
            <pc:docMk/>
            <pc:sldMk cId="1014686646" sldId="2984"/>
            <ac:grpSpMk id="142" creationId="{4BE2B71F-86CF-41F2-BBB2-9223FE1B5A6A}"/>
          </ac:grpSpMkLst>
        </pc:grpChg>
        <pc:grpChg chg="del mod topLvl">
          <ac:chgData name="박남규" userId="4a308427-2e3c-41cc-9272-d0a106e2e46b" providerId="ADAL" clId="{E6682CC0-9BE9-44C5-95CE-838A5C8501A4}" dt="2021-09-28T01:00:49.603" v="10460" actId="165"/>
          <ac:grpSpMkLst>
            <pc:docMk/>
            <pc:sldMk cId="1014686646" sldId="2984"/>
            <ac:grpSpMk id="143" creationId="{A5DDEE85-EF64-4A5C-9FDC-C8939363A76F}"/>
          </ac:grpSpMkLst>
        </pc:grpChg>
        <pc:picChg chg="add mod">
          <ac:chgData name="박남규" userId="4a308427-2e3c-41cc-9272-d0a106e2e46b" providerId="ADAL" clId="{E6682CC0-9BE9-44C5-95CE-838A5C8501A4}" dt="2021-09-24T05:23:19.592" v="7893" actId="571"/>
          <ac:picMkLst>
            <pc:docMk/>
            <pc:sldMk cId="1014686646" sldId="2984"/>
            <ac:picMk id="70" creationId="{2A3EC1A0-D10F-4C3F-ABD4-45CF2F9C7270}"/>
          </ac:picMkLst>
        </pc:picChg>
        <pc:picChg chg="mod">
          <ac:chgData name="박남규" userId="4a308427-2e3c-41cc-9272-d0a106e2e46b" providerId="ADAL" clId="{E6682CC0-9BE9-44C5-95CE-838A5C8501A4}" dt="2021-09-24T06:14:47.585" v="8469" actId="1076"/>
          <ac:picMkLst>
            <pc:docMk/>
            <pc:sldMk cId="1014686646" sldId="2984"/>
            <ac:picMk id="218" creationId="{FA7C3B71-3297-4D8F-9C52-6EC33E991D59}"/>
          </ac:picMkLst>
        </pc:picChg>
        <pc:cxnChg chg="add del mod">
          <ac:chgData name="박남규" userId="4a308427-2e3c-41cc-9272-d0a106e2e46b" providerId="ADAL" clId="{E6682CC0-9BE9-44C5-95CE-838A5C8501A4}" dt="2021-09-24T06:16:17.481" v="8487" actId="11529"/>
          <ac:cxnSpMkLst>
            <pc:docMk/>
            <pc:sldMk cId="1014686646" sldId="2984"/>
            <ac:cxnSpMk id="24" creationId="{192EB731-5C4D-45B9-9498-C55FB04CD9E8}"/>
          </ac:cxnSpMkLst>
        </pc:cxnChg>
        <pc:cxnChg chg="add mod topLvl">
          <ac:chgData name="박남규" userId="4a308427-2e3c-41cc-9272-d0a106e2e46b" providerId="ADAL" clId="{E6682CC0-9BE9-44C5-95CE-838A5C8501A4}" dt="2021-09-28T01:00:42.643" v="10459" actId="165"/>
          <ac:cxnSpMkLst>
            <pc:docMk/>
            <pc:sldMk cId="1014686646" sldId="2984"/>
            <ac:cxnSpMk id="26" creationId="{1686BB29-F8D0-43B4-BE40-222AA26A461C}"/>
          </ac:cxnSpMkLst>
        </pc:cxnChg>
        <pc:cxnChg chg="add mod topLvl">
          <ac:chgData name="박남규" userId="4a308427-2e3c-41cc-9272-d0a106e2e46b" providerId="ADAL" clId="{E6682CC0-9BE9-44C5-95CE-838A5C8501A4}" dt="2021-09-28T01:00:42.643" v="10459" actId="165"/>
          <ac:cxnSpMkLst>
            <pc:docMk/>
            <pc:sldMk cId="1014686646" sldId="2984"/>
            <ac:cxnSpMk id="28" creationId="{AF00395F-D58F-424A-9323-04B5A3CF4EF5}"/>
          </ac:cxnSpMkLst>
        </pc:cxnChg>
        <pc:cxnChg chg="add mod topLvl">
          <ac:chgData name="박남규" userId="4a308427-2e3c-41cc-9272-d0a106e2e46b" providerId="ADAL" clId="{E6682CC0-9BE9-44C5-95CE-838A5C8501A4}" dt="2021-09-28T01:00:42.643" v="10459" actId="165"/>
          <ac:cxnSpMkLst>
            <pc:docMk/>
            <pc:sldMk cId="1014686646" sldId="2984"/>
            <ac:cxnSpMk id="31" creationId="{8F75B43F-902E-4219-8B28-816581CFC345}"/>
          </ac:cxnSpMkLst>
        </pc:cxnChg>
        <pc:cxnChg chg="add mod topLvl">
          <ac:chgData name="박남규" userId="4a308427-2e3c-41cc-9272-d0a106e2e46b" providerId="ADAL" clId="{E6682CC0-9BE9-44C5-95CE-838A5C8501A4}" dt="2021-09-28T01:00:42.643" v="10459" actId="165"/>
          <ac:cxnSpMkLst>
            <pc:docMk/>
            <pc:sldMk cId="1014686646" sldId="2984"/>
            <ac:cxnSpMk id="122" creationId="{CC34B0CD-22BD-45DF-86FC-9603AD79C332}"/>
          </ac:cxnSpMkLst>
        </pc:cxnChg>
        <pc:cxnChg chg="add mod topLvl">
          <ac:chgData name="박남규" userId="4a308427-2e3c-41cc-9272-d0a106e2e46b" providerId="ADAL" clId="{E6682CC0-9BE9-44C5-95CE-838A5C8501A4}" dt="2021-09-28T01:00:42.643" v="10459" actId="165"/>
          <ac:cxnSpMkLst>
            <pc:docMk/>
            <pc:sldMk cId="1014686646" sldId="2984"/>
            <ac:cxnSpMk id="123" creationId="{C704BB5B-EE60-4030-B508-1393D11A6D16}"/>
          </ac:cxnSpMkLst>
        </pc:cxnChg>
        <pc:cxnChg chg="add mod topLvl">
          <ac:chgData name="박남규" userId="4a308427-2e3c-41cc-9272-d0a106e2e46b" providerId="ADAL" clId="{E6682CC0-9BE9-44C5-95CE-838A5C8501A4}" dt="2021-09-28T01:00:42.643" v="10459" actId="165"/>
          <ac:cxnSpMkLst>
            <pc:docMk/>
            <pc:sldMk cId="1014686646" sldId="2984"/>
            <ac:cxnSpMk id="124" creationId="{C0EE5C8D-B078-49B5-9FF2-ECE05A322571}"/>
          </ac:cxnSpMkLst>
        </pc:cxnChg>
        <pc:cxnChg chg="add mod topLvl">
          <ac:chgData name="박남규" userId="4a308427-2e3c-41cc-9272-d0a106e2e46b" providerId="ADAL" clId="{E6682CC0-9BE9-44C5-95CE-838A5C8501A4}" dt="2021-09-28T01:00:42.643" v="10459" actId="165"/>
          <ac:cxnSpMkLst>
            <pc:docMk/>
            <pc:sldMk cId="1014686646" sldId="2984"/>
            <ac:cxnSpMk id="125" creationId="{694C8D50-A6B5-435F-91AE-849CF74B0FA4}"/>
          </ac:cxnSpMkLst>
        </pc:cxnChg>
        <pc:cxnChg chg="add mod">
          <ac:chgData name="박남규" userId="4a308427-2e3c-41cc-9272-d0a106e2e46b" providerId="ADAL" clId="{E6682CC0-9BE9-44C5-95CE-838A5C8501A4}" dt="2021-09-24T06:24:42.984" v="8637" actId="164"/>
          <ac:cxnSpMkLst>
            <pc:docMk/>
            <pc:sldMk cId="1014686646" sldId="2984"/>
            <ac:cxnSpMk id="126" creationId="{2B8DE6FE-2558-4700-A14C-259E7ACAB871}"/>
          </ac:cxnSpMkLst>
        </pc:cxnChg>
        <pc:cxnChg chg="add mod topLvl">
          <ac:chgData name="박남규" userId="4a308427-2e3c-41cc-9272-d0a106e2e46b" providerId="ADAL" clId="{E6682CC0-9BE9-44C5-95CE-838A5C8501A4}" dt="2021-09-28T01:00:42.643" v="10459" actId="165"/>
          <ac:cxnSpMkLst>
            <pc:docMk/>
            <pc:sldMk cId="1014686646" sldId="2984"/>
            <ac:cxnSpMk id="127" creationId="{84953236-E2DE-4BEA-8D49-C6899740B38D}"/>
          </ac:cxnSpMkLst>
        </pc:cxnChg>
        <pc:cxnChg chg="add mod topLvl">
          <ac:chgData name="박남규" userId="4a308427-2e3c-41cc-9272-d0a106e2e46b" providerId="ADAL" clId="{E6682CC0-9BE9-44C5-95CE-838A5C8501A4}" dt="2021-09-28T01:00:42.643" v="10459" actId="165"/>
          <ac:cxnSpMkLst>
            <pc:docMk/>
            <pc:sldMk cId="1014686646" sldId="2984"/>
            <ac:cxnSpMk id="131" creationId="{34B2AD0C-256E-4019-808F-61380DA5E993}"/>
          </ac:cxnSpMkLst>
        </pc:cxnChg>
        <pc:cxnChg chg="add mod topLvl">
          <ac:chgData name="박남규" userId="4a308427-2e3c-41cc-9272-d0a106e2e46b" providerId="ADAL" clId="{E6682CC0-9BE9-44C5-95CE-838A5C8501A4}" dt="2021-09-28T01:00:42.643" v="10459" actId="165"/>
          <ac:cxnSpMkLst>
            <pc:docMk/>
            <pc:sldMk cId="1014686646" sldId="2984"/>
            <ac:cxnSpMk id="132" creationId="{57E59290-657F-46E5-B989-68BFECFBED4B}"/>
          </ac:cxnSpMkLst>
        </pc:cxnChg>
        <pc:cxnChg chg="add mod topLvl">
          <ac:chgData name="박남규" userId="4a308427-2e3c-41cc-9272-d0a106e2e46b" providerId="ADAL" clId="{E6682CC0-9BE9-44C5-95CE-838A5C8501A4}" dt="2021-09-28T01:00:42.643" v="10459" actId="165"/>
          <ac:cxnSpMkLst>
            <pc:docMk/>
            <pc:sldMk cId="1014686646" sldId="2984"/>
            <ac:cxnSpMk id="133" creationId="{319B50CA-A042-4122-B76B-B4FA7A2C7A5B}"/>
          </ac:cxnSpMkLst>
        </pc:cxnChg>
        <pc:cxnChg chg="add mod topLvl">
          <ac:chgData name="박남규" userId="4a308427-2e3c-41cc-9272-d0a106e2e46b" providerId="ADAL" clId="{E6682CC0-9BE9-44C5-95CE-838A5C8501A4}" dt="2021-09-28T01:00:42.643" v="10459" actId="165"/>
          <ac:cxnSpMkLst>
            <pc:docMk/>
            <pc:sldMk cId="1014686646" sldId="2984"/>
            <ac:cxnSpMk id="134" creationId="{FCF4228A-4E0A-4721-8BB7-B45F1F6C69D4}"/>
          </ac:cxnSpMkLst>
        </pc:cxnChg>
        <pc:cxnChg chg="add mod">
          <ac:chgData name="박남규" userId="4a308427-2e3c-41cc-9272-d0a106e2e46b" providerId="ADAL" clId="{E6682CC0-9BE9-44C5-95CE-838A5C8501A4}" dt="2021-09-24T06:24:42.984" v="8637" actId="164"/>
          <ac:cxnSpMkLst>
            <pc:docMk/>
            <pc:sldMk cId="1014686646" sldId="2984"/>
            <ac:cxnSpMk id="135" creationId="{C71D8480-40B9-40A4-81FA-71305009AB2D}"/>
          </ac:cxnSpMkLst>
        </pc:cxnChg>
        <pc:cxnChg chg="add mod topLvl">
          <ac:chgData name="박남규" userId="4a308427-2e3c-41cc-9272-d0a106e2e46b" providerId="ADAL" clId="{E6682CC0-9BE9-44C5-95CE-838A5C8501A4}" dt="2021-09-28T01:00:42.643" v="10459" actId="165"/>
          <ac:cxnSpMkLst>
            <pc:docMk/>
            <pc:sldMk cId="1014686646" sldId="2984"/>
            <ac:cxnSpMk id="136" creationId="{AF8F4A5E-10A0-41E7-9A4D-28A12AFD261B}"/>
          </ac:cxnSpMkLst>
        </pc:cxnChg>
        <pc:cxnChg chg="mod topLvl">
          <ac:chgData name="박남규" userId="4a308427-2e3c-41cc-9272-d0a106e2e46b" providerId="ADAL" clId="{E6682CC0-9BE9-44C5-95CE-838A5C8501A4}" dt="2021-09-28T01:00:42.643" v="10459" actId="165"/>
          <ac:cxnSpMkLst>
            <pc:docMk/>
            <pc:sldMk cId="1014686646" sldId="2984"/>
            <ac:cxnSpMk id="144" creationId="{9FCE3042-9B9B-4AC5-85FC-DE4D4A0D64EE}"/>
          </ac:cxnSpMkLst>
        </pc:cxnChg>
        <pc:cxnChg chg="mod topLvl">
          <ac:chgData name="박남규" userId="4a308427-2e3c-41cc-9272-d0a106e2e46b" providerId="ADAL" clId="{E6682CC0-9BE9-44C5-95CE-838A5C8501A4}" dt="2021-09-28T01:00:42.643" v="10459" actId="165"/>
          <ac:cxnSpMkLst>
            <pc:docMk/>
            <pc:sldMk cId="1014686646" sldId="2984"/>
            <ac:cxnSpMk id="145" creationId="{B3B59C8F-F55F-4A02-8785-491EC0667BE9}"/>
          </ac:cxnSpMkLst>
        </pc:cxnChg>
      </pc:sldChg>
      <pc:sldChg chg="addSp modSp add del mod">
        <pc:chgData name="박남규" userId="4a308427-2e3c-41cc-9272-d0a106e2e46b" providerId="ADAL" clId="{E6682CC0-9BE9-44C5-95CE-838A5C8501A4}" dt="2021-09-24T06:39:57.120" v="9484" actId="47"/>
        <pc:sldMkLst>
          <pc:docMk/>
          <pc:sldMk cId="890646742" sldId="2985"/>
        </pc:sldMkLst>
        <pc:spChg chg="mod">
          <ac:chgData name="박남규" userId="4a308427-2e3c-41cc-9272-d0a106e2e46b" providerId="ADAL" clId="{E6682CC0-9BE9-44C5-95CE-838A5C8501A4}" dt="2021-09-24T05:32:22.568" v="8026" actId="571"/>
          <ac:spMkLst>
            <pc:docMk/>
            <pc:sldMk cId="890646742" sldId="2985"/>
            <ac:spMk id="22" creationId="{22328D5D-4C58-4522-AA6D-7E66B0281D57}"/>
          </ac:spMkLst>
        </pc:spChg>
        <pc:spChg chg="mod">
          <ac:chgData name="박남규" userId="4a308427-2e3c-41cc-9272-d0a106e2e46b" providerId="ADAL" clId="{E6682CC0-9BE9-44C5-95CE-838A5C8501A4}" dt="2021-09-24T05:32:22.568" v="8026" actId="571"/>
          <ac:spMkLst>
            <pc:docMk/>
            <pc:sldMk cId="890646742" sldId="2985"/>
            <ac:spMk id="23" creationId="{B0EA1B64-7077-4DB9-B69E-7ABE4C8DC78E}"/>
          </ac:spMkLst>
        </pc:spChg>
        <pc:spChg chg="mod">
          <ac:chgData name="박남규" userId="4a308427-2e3c-41cc-9272-d0a106e2e46b" providerId="ADAL" clId="{E6682CC0-9BE9-44C5-95CE-838A5C8501A4}" dt="2021-09-24T05:32:17.063" v="8025" actId="20577"/>
          <ac:spMkLst>
            <pc:docMk/>
            <pc:sldMk cId="890646742" sldId="2985"/>
            <ac:spMk id="83" creationId="{DB619E1B-9B29-4DE6-BAF7-08B19E7E4241}"/>
          </ac:spMkLst>
        </pc:spChg>
        <pc:grpChg chg="add mod">
          <ac:chgData name="박남규" userId="4a308427-2e3c-41cc-9272-d0a106e2e46b" providerId="ADAL" clId="{E6682CC0-9BE9-44C5-95CE-838A5C8501A4}" dt="2021-09-24T05:32:22.568" v="8026" actId="571"/>
          <ac:grpSpMkLst>
            <pc:docMk/>
            <pc:sldMk cId="890646742" sldId="2985"/>
            <ac:grpSpMk id="21" creationId="{C01848FD-BE92-4245-AA76-1129A41B8A6A}"/>
          </ac:grpSpMkLst>
        </pc:grpChg>
      </pc:sldChg>
      <pc:sldChg chg="add del">
        <pc:chgData name="박남규" userId="4a308427-2e3c-41cc-9272-d0a106e2e46b" providerId="ADAL" clId="{E6682CC0-9BE9-44C5-95CE-838A5C8501A4}" dt="2021-09-24T05:31:20.677" v="8011" actId="47"/>
        <pc:sldMkLst>
          <pc:docMk/>
          <pc:sldMk cId="1846134814" sldId="2985"/>
        </pc:sldMkLst>
      </pc:sldChg>
      <pc:sldChg chg="addSp delSp modSp add mod">
        <pc:chgData name="박남규" userId="4a308427-2e3c-41cc-9272-d0a106e2e46b" providerId="ADAL" clId="{E6682CC0-9BE9-44C5-95CE-838A5C8501A4}" dt="2021-09-28T01:37:34.592" v="10619" actId="20577"/>
        <pc:sldMkLst>
          <pc:docMk/>
          <pc:sldMk cId="1989115160" sldId="2985"/>
        </pc:sldMkLst>
        <pc:spChg chg="mod">
          <ac:chgData name="박남규" userId="4a308427-2e3c-41cc-9272-d0a106e2e46b" providerId="ADAL" clId="{E6682CC0-9BE9-44C5-95CE-838A5C8501A4}" dt="2021-09-24T06:43:21.764" v="9550" actId="165"/>
          <ac:spMkLst>
            <pc:docMk/>
            <pc:sldMk cId="1989115160" sldId="2985"/>
            <ac:spMk id="3" creationId="{3882F545-FC15-42BE-8489-C13C790C37E9}"/>
          </ac:spMkLst>
        </pc:spChg>
        <pc:spChg chg="mod">
          <ac:chgData name="박남규" userId="4a308427-2e3c-41cc-9272-d0a106e2e46b" providerId="ADAL" clId="{E6682CC0-9BE9-44C5-95CE-838A5C8501A4}" dt="2021-09-24T06:43:21.764" v="9550" actId="165"/>
          <ac:spMkLst>
            <pc:docMk/>
            <pc:sldMk cId="1989115160" sldId="2985"/>
            <ac:spMk id="4" creationId="{96B8889A-DA0F-4542-A35B-F81F2A5D0E54}"/>
          </ac:spMkLst>
        </pc:spChg>
        <pc:spChg chg="add del">
          <ac:chgData name="박남규" userId="4a308427-2e3c-41cc-9272-d0a106e2e46b" providerId="ADAL" clId="{E6682CC0-9BE9-44C5-95CE-838A5C8501A4}" dt="2021-09-24T07:47:23.537" v="9570"/>
          <ac:spMkLst>
            <pc:docMk/>
            <pc:sldMk cId="1989115160" sldId="2985"/>
            <ac:spMk id="20" creationId="{47AFF8FE-32E5-43D0-B5E9-0C68D10DCB75}"/>
          </ac:spMkLst>
        </pc:spChg>
        <pc:spChg chg="add del mod">
          <ac:chgData name="박남규" userId="4a308427-2e3c-41cc-9272-d0a106e2e46b" providerId="ADAL" clId="{E6682CC0-9BE9-44C5-95CE-838A5C8501A4}" dt="2021-09-24T07:56:00.176" v="10037" actId="478"/>
          <ac:spMkLst>
            <pc:docMk/>
            <pc:sldMk cId="1989115160" sldId="2985"/>
            <ac:spMk id="22" creationId="{16275987-7442-45F0-9288-5264A688988D}"/>
          </ac:spMkLst>
        </pc:spChg>
        <pc:spChg chg="add del">
          <ac:chgData name="박남규" userId="4a308427-2e3c-41cc-9272-d0a106e2e46b" providerId="ADAL" clId="{E6682CC0-9BE9-44C5-95CE-838A5C8501A4}" dt="2021-09-24T07:56:24.316" v="10039" actId="478"/>
          <ac:spMkLst>
            <pc:docMk/>
            <pc:sldMk cId="1989115160" sldId="2985"/>
            <ac:spMk id="23" creationId="{3B940699-DC27-4D64-AAB1-2F61C2C63691}"/>
          </ac:spMkLst>
        </pc:spChg>
        <pc:spChg chg="add del mod">
          <ac:chgData name="박남규" userId="4a308427-2e3c-41cc-9272-d0a106e2e46b" providerId="ADAL" clId="{E6682CC0-9BE9-44C5-95CE-838A5C8501A4}" dt="2021-09-24T07:56:53.784" v="10043" actId="478"/>
          <ac:spMkLst>
            <pc:docMk/>
            <pc:sldMk cId="1989115160" sldId="2985"/>
            <ac:spMk id="24" creationId="{B764AD90-4178-4017-82B3-9055E68673D1}"/>
          </ac:spMkLst>
        </pc:spChg>
        <pc:spChg chg="mod">
          <ac:chgData name="박남규" userId="4a308427-2e3c-41cc-9272-d0a106e2e46b" providerId="ADAL" clId="{E6682CC0-9BE9-44C5-95CE-838A5C8501A4}" dt="2021-09-24T08:09:49.786" v="10389" actId="165"/>
          <ac:spMkLst>
            <pc:docMk/>
            <pc:sldMk cId="1989115160" sldId="2985"/>
            <ac:spMk id="64" creationId="{7F9CF10D-7E69-4BCC-844E-A309684880B6}"/>
          </ac:spMkLst>
        </pc:spChg>
        <pc:spChg chg="mod">
          <ac:chgData name="박남규" userId="4a308427-2e3c-41cc-9272-d0a106e2e46b" providerId="ADAL" clId="{E6682CC0-9BE9-44C5-95CE-838A5C8501A4}" dt="2021-09-24T08:09:49.786" v="10389" actId="165"/>
          <ac:spMkLst>
            <pc:docMk/>
            <pc:sldMk cId="1989115160" sldId="2985"/>
            <ac:spMk id="65" creationId="{4B3A8158-FEA7-4F3F-94F2-3EC98A1888E5}"/>
          </ac:spMkLst>
        </pc:spChg>
        <pc:spChg chg="add mod topLvl">
          <ac:chgData name="박남규" userId="4a308427-2e3c-41cc-9272-d0a106e2e46b" providerId="ADAL" clId="{E6682CC0-9BE9-44C5-95CE-838A5C8501A4}" dt="2021-09-24T08:09:49.786" v="10389" actId="165"/>
          <ac:spMkLst>
            <pc:docMk/>
            <pc:sldMk cId="1989115160" sldId="2985"/>
            <ac:spMk id="73" creationId="{E54D4720-C5DC-48C2-843A-1249BFA2C9F3}"/>
          </ac:spMkLst>
        </pc:spChg>
        <pc:spChg chg="add mod topLvl">
          <ac:chgData name="박남규" userId="4a308427-2e3c-41cc-9272-d0a106e2e46b" providerId="ADAL" clId="{E6682CC0-9BE9-44C5-95CE-838A5C8501A4}" dt="2021-09-24T08:09:49.786" v="10389" actId="165"/>
          <ac:spMkLst>
            <pc:docMk/>
            <pc:sldMk cId="1989115160" sldId="2985"/>
            <ac:spMk id="76" creationId="{EBE6BA79-AD64-4B53-AA21-8BDF8E09EB13}"/>
          </ac:spMkLst>
        </pc:spChg>
        <pc:spChg chg="mod">
          <ac:chgData name="박남규" userId="4a308427-2e3c-41cc-9272-d0a106e2e46b" providerId="ADAL" clId="{E6682CC0-9BE9-44C5-95CE-838A5C8501A4}" dt="2021-09-24T06:43:21.764" v="9550" actId="165"/>
          <ac:spMkLst>
            <pc:docMk/>
            <pc:sldMk cId="1989115160" sldId="2985"/>
            <ac:spMk id="79" creationId="{4D2C7AE0-0622-4C90-A8F0-2DEF56AD2BC8}"/>
          </ac:spMkLst>
        </pc:spChg>
        <pc:spChg chg="mod">
          <ac:chgData name="박남규" userId="4a308427-2e3c-41cc-9272-d0a106e2e46b" providerId="ADAL" clId="{E6682CC0-9BE9-44C5-95CE-838A5C8501A4}" dt="2021-09-24T06:43:21.764" v="9550" actId="165"/>
          <ac:spMkLst>
            <pc:docMk/>
            <pc:sldMk cId="1989115160" sldId="2985"/>
            <ac:spMk id="80" creationId="{0DCAD90C-A09F-4848-AC14-6B724BD8B535}"/>
          </ac:spMkLst>
        </pc:spChg>
        <pc:spChg chg="mod">
          <ac:chgData name="박남규" userId="4a308427-2e3c-41cc-9272-d0a106e2e46b" providerId="ADAL" clId="{E6682CC0-9BE9-44C5-95CE-838A5C8501A4}" dt="2021-09-24T06:43:21.764" v="9550" actId="165"/>
          <ac:spMkLst>
            <pc:docMk/>
            <pc:sldMk cId="1989115160" sldId="2985"/>
            <ac:spMk id="82" creationId="{833E7FEC-85AE-424C-B662-4470DD072C72}"/>
          </ac:spMkLst>
        </pc:spChg>
        <pc:spChg chg="mod">
          <ac:chgData name="박남규" userId="4a308427-2e3c-41cc-9272-d0a106e2e46b" providerId="ADAL" clId="{E6682CC0-9BE9-44C5-95CE-838A5C8501A4}" dt="2021-09-24T06:43:21.764" v="9550" actId="165"/>
          <ac:spMkLst>
            <pc:docMk/>
            <pc:sldMk cId="1989115160" sldId="2985"/>
            <ac:spMk id="83" creationId="{DB619E1B-9B29-4DE6-BAF7-08B19E7E4241}"/>
          </ac:spMkLst>
        </pc:spChg>
        <pc:spChg chg="add mod topLvl">
          <ac:chgData name="박남규" userId="4a308427-2e3c-41cc-9272-d0a106e2e46b" providerId="ADAL" clId="{E6682CC0-9BE9-44C5-95CE-838A5C8501A4}" dt="2021-09-24T08:26:09.113" v="10456" actId="20577"/>
          <ac:spMkLst>
            <pc:docMk/>
            <pc:sldMk cId="1989115160" sldId="2985"/>
            <ac:spMk id="84" creationId="{2C4C9905-FDC5-4EEA-BAC9-30F0E2D69175}"/>
          </ac:spMkLst>
        </pc:spChg>
        <pc:spChg chg="mod">
          <ac:chgData name="박남규" userId="4a308427-2e3c-41cc-9272-d0a106e2e46b" providerId="ADAL" clId="{E6682CC0-9BE9-44C5-95CE-838A5C8501A4}" dt="2021-09-24T06:43:21.764" v="9550" actId="165"/>
          <ac:spMkLst>
            <pc:docMk/>
            <pc:sldMk cId="1989115160" sldId="2985"/>
            <ac:spMk id="85" creationId="{ABFD2402-2844-42CB-A3D3-A69BD1B9CB31}"/>
          </ac:spMkLst>
        </pc:spChg>
        <pc:spChg chg="add del mod">
          <ac:chgData name="박남규" userId="4a308427-2e3c-41cc-9272-d0a106e2e46b" providerId="ADAL" clId="{E6682CC0-9BE9-44C5-95CE-838A5C8501A4}" dt="2021-09-24T07:50:37.619" v="9804" actId="478"/>
          <ac:spMkLst>
            <pc:docMk/>
            <pc:sldMk cId="1989115160" sldId="2985"/>
            <ac:spMk id="86" creationId="{53722E3A-86BC-4FFB-9831-D9404D6C7925}"/>
          </ac:spMkLst>
        </pc:spChg>
        <pc:spChg chg="mod">
          <ac:chgData name="박남규" userId="4a308427-2e3c-41cc-9272-d0a106e2e46b" providerId="ADAL" clId="{E6682CC0-9BE9-44C5-95CE-838A5C8501A4}" dt="2021-09-24T06:43:21.764" v="9550" actId="165"/>
          <ac:spMkLst>
            <pc:docMk/>
            <pc:sldMk cId="1989115160" sldId="2985"/>
            <ac:spMk id="87" creationId="{A4144883-85BD-4DDB-A976-AAF3DDE64227}"/>
          </ac:spMkLst>
        </pc:spChg>
        <pc:spChg chg="add mod topLvl">
          <ac:chgData name="박남규" userId="4a308427-2e3c-41cc-9272-d0a106e2e46b" providerId="ADAL" clId="{E6682CC0-9BE9-44C5-95CE-838A5C8501A4}" dt="2021-09-24T08:09:57.836" v="10391" actId="552"/>
          <ac:spMkLst>
            <pc:docMk/>
            <pc:sldMk cId="1989115160" sldId="2985"/>
            <ac:spMk id="88" creationId="{1E9A8D0C-3D65-435A-9E27-3A286BA1C46E}"/>
          </ac:spMkLst>
        </pc:spChg>
        <pc:spChg chg="add del mod topLvl">
          <ac:chgData name="박남규" userId="4a308427-2e3c-41cc-9272-d0a106e2e46b" providerId="ADAL" clId="{E6682CC0-9BE9-44C5-95CE-838A5C8501A4}" dt="2021-09-24T08:02:02.040" v="10162" actId="478"/>
          <ac:spMkLst>
            <pc:docMk/>
            <pc:sldMk cId="1989115160" sldId="2985"/>
            <ac:spMk id="89" creationId="{E266F627-AE19-4470-8952-9250C5E034E3}"/>
          </ac:spMkLst>
        </pc:spChg>
        <pc:spChg chg="mod">
          <ac:chgData name="박남규" userId="4a308427-2e3c-41cc-9272-d0a106e2e46b" providerId="ADAL" clId="{E6682CC0-9BE9-44C5-95CE-838A5C8501A4}" dt="2021-09-24T06:43:21.764" v="9550" actId="165"/>
          <ac:spMkLst>
            <pc:docMk/>
            <pc:sldMk cId="1989115160" sldId="2985"/>
            <ac:spMk id="90" creationId="{B5F41BB4-9EB8-4761-BBB4-7D251FE366A3}"/>
          </ac:spMkLst>
        </pc:spChg>
        <pc:spChg chg="mod">
          <ac:chgData name="박남규" userId="4a308427-2e3c-41cc-9272-d0a106e2e46b" providerId="ADAL" clId="{E6682CC0-9BE9-44C5-95CE-838A5C8501A4}" dt="2021-09-24T06:43:21.764" v="9550" actId="165"/>
          <ac:spMkLst>
            <pc:docMk/>
            <pc:sldMk cId="1989115160" sldId="2985"/>
            <ac:spMk id="91" creationId="{F6E279CE-EC9D-45CC-AC32-957BEE77CEE4}"/>
          </ac:spMkLst>
        </pc:spChg>
        <pc:spChg chg="add mod topLvl">
          <ac:chgData name="박남규" userId="4a308427-2e3c-41cc-9272-d0a106e2e46b" providerId="ADAL" clId="{E6682CC0-9BE9-44C5-95CE-838A5C8501A4}" dt="2021-09-24T08:09:49.786" v="10389" actId="165"/>
          <ac:spMkLst>
            <pc:docMk/>
            <pc:sldMk cId="1989115160" sldId="2985"/>
            <ac:spMk id="93" creationId="{2C58FB20-E6E0-4227-895A-3DA2B73AF2A3}"/>
          </ac:spMkLst>
        </pc:spChg>
        <pc:spChg chg="mod">
          <ac:chgData name="박남규" userId="4a308427-2e3c-41cc-9272-d0a106e2e46b" providerId="ADAL" clId="{E6682CC0-9BE9-44C5-95CE-838A5C8501A4}" dt="2021-09-24T06:43:21.764" v="9550" actId="165"/>
          <ac:spMkLst>
            <pc:docMk/>
            <pc:sldMk cId="1989115160" sldId="2985"/>
            <ac:spMk id="97" creationId="{1A6D1365-0427-43B6-B5DC-EDD375428917}"/>
          </ac:spMkLst>
        </pc:spChg>
        <pc:spChg chg="mod">
          <ac:chgData name="박남규" userId="4a308427-2e3c-41cc-9272-d0a106e2e46b" providerId="ADAL" clId="{E6682CC0-9BE9-44C5-95CE-838A5C8501A4}" dt="2021-09-24T06:43:21.764" v="9550" actId="165"/>
          <ac:spMkLst>
            <pc:docMk/>
            <pc:sldMk cId="1989115160" sldId="2985"/>
            <ac:spMk id="99" creationId="{FC8AB5FD-E406-4583-98FC-550F60FD2913}"/>
          </ac:spMkLst>
        </pc:spChg>
        <pc:spChg chg="add mod topLvl">
          <ac:chgData name="박남규" userId="4a308427-2e3c-41cc-9272-d0a106e2e46b" providerId="ADAL" clId="{E6682CC0-9BE9-44C5-95CE-838A5C8501A4}" dt="2021-09-24T08:10:11.051" v="10394" actId="120"/>
          <ac:spMkLst>
            <pc:docMk/>
            <pc:sldMk cId="1989115160" sldId="2985"/>
            <ac:spMk id="100" creationId="{AB024F7F-C243-4F47-B6C2-9189DA8F3EAA}"/>
          </ac:spMkLst>
        </pc:spChg>
        <pc:spChg chg="add del mod">
          <ac:chgData name="박남규" userId="4a308427-2e3c-41cc-9272-d0a106e2e46b" providerId="ADAL" clId="{E6682CC0-9BE9-44C5-95CE-838A5C8501A4}" dt="2021-09-24T07:59:28.915" v="10127" actId="478"/>
          <ac:spMkLst>
            <pc:docMk/>
            <pc:sldMk cId="1989115160" sldId="2985"/>
            <ac:spMk id="101" creationId="{D14074A0-D670-4550-920C-593EFB4159D4}"/>
          </ac:spMkLst>
        </pc:spChg>
        <pc:spChg chg="add mod topLvl">
          <ac:chgData name="박남규" userId="4a308427-2e3c-41cc-9272-d0a106e2e46b" providerId="ADAL" clId="{E6682CC0-9BE9-44C5-95CE-838A5C8501A4}" dt="2021-09-24T08:10:11.051" v="10394" actId="120"/>
          <ac:spMkLst>
            <pc:docMk/>
            <pc:sldMk cId="1989115160" sldId="2985"/>
            <ac:spMk id="102" creationId="{7EAE20B0-6AA2-431E-9BCB-884270EE26AF}"/>
          </ac:spMkLst>
        </pc:spChg>
        <pc:spChg chg="mod">
          <ac:chgData name="박남규" userId="4a308427-2e3c-41cc-9272-d0a106e2e46b" providerId="ADAL" clId="{E6682CC0-9BE9-44C5-95CE-838A5C8501A4}" dt="2021-09-24T06:43:21.764" v="9550" actId="165"/>
          <ac:spMkLst>
            <pc:docMk/>
            <pc:sldMk cId="1989115160" sldId="2985"/>
            <ac:spMk id="104" creationId="{6EA95A6F-5F8F-4C46-BA6D-CB71B81BD4E3}"/>
          </ac:spMkLst>
        </pc:spChg>
        <pc:spChg chg="mod">
          <ac:chgData name="박남규" userId="4a308427-2e3c-41cc-9272-d0a106e2e46b" providerId="ADAL" clId="{E6682CC0-9BE9-44C5-95CE-838A5C8501A4}" dt="2021-09-24T06:43:21.764" v="9550" actId="165"/>
          <ac:spMkLst>
            <pc:docMk/>
            <pc:sldMk cId="1989115160" sldId="2985"/>
            <ac:spMk id="105" creationId="{DB1EBCFB-C484-40A3-9ED7-86DAE5361D4A}"/>
          </ac:spMkLst>
        </pc:spChg>
        <pc:spChg chg="add del mod">
          <ac:chgData name="박남규" userId="4a308427-2e3c-41cc-9272-d0a106e2e46b" providerId="ADAL" clId="{E6682CC0-9BE9-44C5-95CE-838A5C8501A4}" dt="2021-09-24T08:03:37.424" v="10233" actId="478"/>
          <ac:spMkLst>
            <pc:docMk/>
            <pc:sldMk cId="1989115160" sldId="2985"/>
            <ac:spMk id="107" creationId="{340C7BB0-4254-4FB1-8A06-36B83D1D3848}"/>
          </ac:spMkLst>
        </pc:spChg>
        <pc:spChg chg="mod">
          <ac:chgData name="박남규" userId="4a308427-2e3c-41cc-9272-d0a106e2e46b" providerId="ADAL" clId="{E6682CC0-9BE9-44C5-95CE-838A5C8501A4}" dt="2021-09-24T06:43:21.764" v="9550" actId="165"/>
          <ac:spMkLst>
            <pc:docMk/>
            <pc:sldMk cId="1989115160" sldId="2985"/>
            <ac:spMk id="108" creationId="{73EF8501-1336-4604-A194-690845072845}"/>
          </ac:spMkLst>
        </pc:spChg>
        <pc:spChg chg="mod">
          <ac:chgData name="박남규" userId="4a308427-2e3c-41cc-9272-d0a106e2e46b" providerId="ADAL" clId="{E6682CC0-9BE9-44C5-95CE-838A5C8501A4}" dt="2021-09-24T06:43:21.764" v="9550" actId="165"/>
          <ac:spMkLst>
            <pc:docMk/>
            <pc:sldMk cId="1989115160" sldId="2985"/>
            <ac:spMk id="109" creationId="{AE00127D-1634-44E5-8A78-91312B753847}"/>
          </ac:spMkLst>
        </pc:spChg>
        <pc:spChg chg="add mod topLvl">
          <ac:chgData name="박남규" userId="4a308427-2e3c-41cc-9272-d0a106e2e46b" providerId="ADAL" clId="{E6682CC0-9BE9-44C5-95CE-838A5C8501A4}" dt="2021-09-24T08:26:11.572" v="10458" actId="20577"/>
          <ac:spMkLst>
            <pc:docMk/>
            <pc:sldMk cId="1989115160" sldId="2985"/>
            <ac:spMk id="110" creationId="{892BEDCC-712E-4581-9A3B-48D6EEC6A379}"/>
          </ac:spMkLst>
        </pc:spChg>
        <pc:spChg chg="add del mod">
          <ac:chgData name="박남규" userId="4a308427-2e3c-41cc-9272-d0a106e2e46b" providerId="ADAL" clId="{E6682CC0-9BE9-44C5-95CE-838A5C8501A4}" dt="2021-09-24T08:04:17.120" v="10244" actId="478"/>
          <ac:spMkLst>
            <pc:docMk/>
            <pc:sldMk cId="1989115160" sldId="2985"/>
            <ac:spMk id="111" creationId="{82CF6160-D92B-4BE9-BF65-E524AF710797}"/>
          </ac:spMkLst>
        </pc:spChg>
        <pc:spChg chg="add mod topLvl">
          <ac:chgData name="박남규" userId="4a308427-2e3c-41cc-9272-d0a106e2e46b" providerId="ADAL" clId="{E6682CC0-9BE9-44C5-95CE-838A5C8501A4}" dt="2021-09-24T08:09:49.786" v="10389" actId="165"/>
          <ac:spMkLst>
            <pc:docMk/>
            <pc:sldMk cId="1989115160" sldId="2985"/>
            <ac:spMk id="112" creationId="{7372B972-A145-4F16-BA6A-E9AC8573DEDF}"/>
          </ac:spMkLst>
        </pc:spChg>
        <pc:spChg chg="add mod topLvl">
          <ac:chgData name="박남규" userId="4a308427-2e3c-41cc-9272-d0a106e2e46b" providerId="ADAL" clId="{E6682CC0-9BE9-44C5-95CE-838A5C8501A4}" dt="2021-09-24T08:09:57.836" v="10391" actId="552"/>
          <ac:spMkLst>
            <pc:docMk/>
            <pc:sldMk cId="1989115160" sldId="2985"/>
            <ac:spMk id="113" creationId="{5921F462-B4FD-4965-B6EF-75F2F6194489}"/>
          </ac:spMkLst>
        </pc:spChg>
        <pc:spChg chg="add mod">
          <ac:chgData name="박남규" userId="4a308427-2e3c-41cc-9272-d0a106e2e46b" providerId="ADAL" clId="{E6682CC0-9BE9-44C5-95CE-838A5C8501A4}" dt="2021-09-24T08:26:05.592" v="10452"/>
          <ac:spMkLst>
            <pc:docMk/>
            <pc:sldMk cId="1989115160" sldId="2985"/>
            <ac:spMk id="114" creationId="{38F032BE-DEB4-425C-9E1D-E8840A9006FB}"/>
          </ac:spMkLst>
        </pc:spChg>
        <pc:spChg chg="del mod topLvl">
          <ac:chgData name="박남규" userId="4a308427-2e3c-41cc-9272-d0a106e2e46b" providerId="ADAL" clId="{E6682CC0-9BE9-44C5-95CE-838A5C8501A4}" dt="2021-09-24T06:44:31.590" v="9552" actId="478"/>
          <ac:spMkLst>
            <pc:docMk/>
            <pc:sldMk cId="1989115160" sldId="2985"/>
            <ac:spMk id="138" creationId="{44EC8013-7769-4081-9EBE-854EDFFBC416}"/>
          </ac:spMkLst>
        </pc:spChg>
        <pc:spChg chg="del mod topLvl">
          <ac:chgData name="박남규" userId="4a308427-2e3c-41cc-9272-d0a106e2e46b" providerId="ADAL" clId="{E6682CC0-9BE9-44C5-95CE-838A5C8501A4}" dt="2021-09-24T06:44:31.590" v="9552" actId="478"/>
          <ac:spMkLst>
            <pc:docMk/>
            <pc:sldMk cId="1989115160" sldId="2985"/>
            <ac:spMk id="139" creationId="{D944F34A-57FA-4EA3-A79A-602E20842B63}"/>
          </ac:spMkLst>
        </pc:spChg>
        <pc:spChg chg="mod">
          <ac:chgData name="박남규" userId="4a308427-2e3c-41cc-9272-d0a106e2e46b" providerId="ADAL" clId="{E6682CC0-9BE9-44C5-95CE-838A5C8501A4}" dt="2021-09-24T06:43:21.764" v="9550" actId="165"/>
          <ac:spMkLst>
            <pc:docMk/>
            <pc:sldMk cId="1989115160" sldId="2985"/>
            <ac:spMk id="146" creationId="{D2F19D07-D03B-405E-8B6C-ADAE752195F0}"/>
          </ac:spMkLst>
        </pc:spChg>
        <pc:spChg chg="mod">
          <ac:chgData name="박남규" userId="4a308427-2e3c-41cc-9272-d0a106e2e46b" providerId="ADAL" clId="{E6682CC0-9BE9-44C5-95CE-838A5C8501A4}" dt="2021-09-24T06:43:21.764" v="9550" actId="165"/>
          <ac:spMkLst>
            <pc:docMk/>
            <pc:sldMk cId="1989115160" sldId="2985"/>
            <ac:spMk id="147" creationId="{827C10EE-DC51-48B8-AD73-06541F73A261}"/>
          </ac:spMkLst>
        </pc:spChg>
        <pc:spChg chg="del mod topLvl">
          <ac:chgData name="박남규" userId="4a308427-2e3c-41cc-9272-d0a106e2e46b" providerId="ADAL" clId="{E6682CC0-9BE9-44C5-95CE-838A5C8501A4}" dt="2021-09-24T06:44:31.590" v="9552" actId="478"/>
          <ac:spMkLst>
            <pc:docMk/>
            <pc:sldMk cId="1989115160" sldId="2985"/>
            <ac:spMk id="148" creationId="{59AB04C6-9ADC-4E58-9360-9A0C9FA42B8F}"/>
          </ac:spMkLst>
        </pc:spChg>
        <pc:spChg chg="del mod topLvl">
          <ac:chgData name="박남규" userId="4a308427-2e3c-41cc-9272-d0a106e2e46b" providerId="ADAL" clId="{E6682CC0-9BE9-44C5-95CE-838A5C8501A4}" dt="2021-09-24T06:44:31.590" v="9552" actId="478"/>
          <ac:spMkLst>
            <pc:docMk/>
            <pc:sldMk cId="1989115160" sldId="2985"/>
            <ac:spMk id="149" creationId="{40B8D898-0E7B-40D0-AEA2-4F54D682993A}"/>
          </ac:spMkLst>
        </pc:spChg>
        <pc:spChg chg="del mod topLvl">
          <ac:chgData name="박남규" userId="4a308427-2e3c-41cc-9272-d0a106e2e46b" providerId="ADAL" clId="{E6682CC0-9BE9-44C5-95CE-838A5C8501A4}" dt="2021-09-24T06:44:31.590" v="9552" actId="478"/>
          <ac:spMkLst>
            <pc:docMk/>
            <pc:sldMk cId="1989115160" sldId="2985"/>
            <ac:spMk id="151" creationId="{46B8423A-6CF7-4806-8836-36DF5E2A8EF0}"/>
          </ac:spMkLst>
        </pc:spChg>
        <pc:spChg chg="del mod topLvl">
          <ac:chgData name="박남규" userId="4a308427-2e3c-41cc-9272-d0a106e2e46b" providerId="ADAL" clId="{E6682CC0-9BE9-44C5-95CE-838A5C8501A4}" dt="2021-09-24T06:44:31.590" v="9552" actId="478"/>
          <ac:spMkLst>
            <pc:docMk/>
            <pc:sldMk cId="1989115160" sldId="2985"/>
            <ac:spMk id="152" creationId="{D626E376-85A8-490F-9683-61581695251D}"/>
          </ac:spMkLst>
        </pc:spChg>
        <pc:spChg chg="del mod topLvl">
          <ac:chgData name="박남규" userId="4a308427-2e3c-41cc-9272-d0a106e2e46b" providerId="ADAL" clId="{E6682CC0-9BE9-44C5-95CE-838A5C8501A4}" dt="2021-09-24T06:44:31.590" v="9552" actId="478"/>
          <ac:spMkLst>
            <pc:docMk/>
            <pc:sldMk cId="1989115160" sldId="2985"/>
            <ac:spMk id="153" creationId="{BAA5DA99-58D6-48F0-8453-6D3DE0C168C1}"/>
          </ac:spMkLst>
        </pc:spChg>
        <pc:spChg chg="del mod topLvl">
          <ac:chgData name="박남규" userId="4a308427-2e3c-41cc-9272-d0a106e2e46b" providerId="ADAL" clId="{E6682CC0-9BE9-44C5-95CE-838A5C8501A4}" dt="2021-09-24T06:44:31.590" v="9552" actId="478"/>
          <ac:spMkLst>
            <pc:docMk/>
            <pc:sldMk cId="1989115160" sldId="2985"/>
            <ac:spMk id="154" creationId="{B542804A-AB34-4809-BC8D-7F8C3916EF61}"/>
          </ac:spMkLst>
        </pc:spChg>
        <pc:spChg chg="mod">
          <ac:chgData name="박남규" userId="4a308427-2e3c-41cc-9272-d0a106e2e46b" providerId="ADAL" clId="{E6682CC0-9BE9-44C5-95CE-838A5C8501A4}" dt="2021-09-28T01:37:34.592" v="10619" actId="20577"/>
          <ac:spMkLst>
            <pc:docMk/>
            <pc:sldMk cId="1989115160" sldId="2985"/>
            <ac:spMk id="217" creationId="{60868D5E-486A-45A0-8C12-3A5B515539D5}"/>
          </ac:spMkLst>
        </pc:spChg>
        <pc:grpChg chg="del mod topLvl">
          <ac:chgData name="박남규" userId="4a308427-2e3c-41cc-9272-d0a106e2e46b" providerId="ADAL" clId="{E6682CC0-9BE9-44C5-95CE-838A5C8501A4}" dt="2021-09-24T06:44:31.590" v="9552" actId="478"/>
          <ac:grpSpMkLst>
            <pc:docMk/>
            <pc:sldMk cId="1989115160" sldId="2985"/>
            <ac:grpSpMk id="9" creationId="{930840E7-C46F-425C-A564-0DA0B6E44574}"/>
          </ac:grpSpMkLst>
        </pc:grpChg>
        <pc:grpChg chg="del mod topLvl">
          <ac:chgData name="박남규" userId="4a308427-2e3c-41cc-9272-d0a106e2e46b" providerId="ADAL" clId="{E6682CC0-9BE9-44C5-95CE-838A5C8501A4}" dt="2021-09-24T06:44:31.590" v="9552" actId="478"/>
          <ac:grpSpMkLst>
            <pc:docMk/>
            <pc:sldMk cId="1989115160" sldId="2985"/>
            <ac:grpSpMk id="13" creationId="{17BEA7FF-B70C-4120-B741-8DF6792F5F95}"/>
          </ac:grpSpMkLst>
        </pc:grpChg>
        <pc:grpChg chg="del mod topLvl">
          <ac:chgData name="박남규" userId="4a308427-2e3c-41cc-9272-d0a106e2e46b" providerId="ADAL" clId="{E6682CC0-9BE9-44C5-95CE-838A5C8501A4}" dt="2021-09-24T06:44:31.590" v="9552" actId="478"/>
          <ac:grpSpMkLst>
            <pc:docMk/>
            <pc:sldMk cId="1989115160" sldId="2985"/>
            <ac:grpSpMk id="15" creationId="{EA26071A-B527-474D-8DC0-3CC53288C637}"/>
          </ac:grpSpMkLst>
        </pc:grpChg>
        <pc:grpChg chg="del mod topLvl">
          <ac:chgData name="박남규" userId="4a308427-2e3c-41cc-9272-d0a106e2e46b" providerId="ADAL" clId="{E6682CC0-9BE9-44C5-95CE-838A5C8501A4}" dt="2021-09-24T06:44:31.590" v="9552" actId="478"/>
          <ac:grpSpMkLst>
            <pc:docMk/>
            <pc:sldMk cId="1989115160" sldId="2985"/>
            <ac:grpSpMk id="16" creationId="{6C45B664-E438-4F4B-AD74-999127F05103}"/>
          </ac:grpSpMkLst>
        </pc:grpChg>
        <pc:grpChg chg="del mod topLvl">
          <ac:chgData name="박남규" userId="4a308427-2e3c-41cc-9272-d0a106e2e46b" providerId="ADAL" clId="{E6682CC0-9BE9-44C5-95CE-838A5C8501A4}" dt="2021-09-24T06:44:31.590" v="9552" actId="478"/>
          <ac:grpSpMkLst>
            <pc:docMk/>
            <pc:sldMk cId="1989115160" sldId="2985"/>
            <ac:grpSpMk id="17" creationId="{AED0D4A5-75B4-4FF5-BCD0-330BA75A0F53}"/>
          </ac:grpSpMkLst>
        </pc:grpChg>
        <pc:grpChg chg="del mod topLvl">
          <ac:chgData name="박남규" userId="4a308427-2e3c-41cc-9272-d0a106e2e46b" providerId="ADAL" clId="{E6682CC0-9BE9-44C5-95CE-838A5C8501A4}" dt="2021-09-24T06:44:31.590" v="9552" actId="478"/>
          <ac:grpSpMkLst>
            <pc:docMk/>
            <pc:sldMk cId="1989115160" sldId="2985"/>
            <ac:grpSpMk id="18" creationId="{A6E60BF9-D4E4-45F8-8DCD-ADC67C9A6E6E}"/>
          </ac:grpSpMkLst>
        </pc:grpChg>
        <pc:grpChg chg="del mod topLvl">
          <ac:chgData name="박남규" userId="4a308427-2e3c-41cc-9272-d0a106e2e46b" providerId="ADAL" clId="{E6682CC0-9BE9-44C5-95CE-838A5C8501A4}" dt="2021-09-24T06:44:31.590" v="9552" actId="478"/>
          <ac:grpSpMkLst>
            <pc:docMk/>
            <pc:sldMk cId="1989115160" sldId="2985"/>
            <ac:grpSpMk id="19" creationId="{A78948DD-A5BD-42C2-B2C2-954264DAFCB5}"/>
          </ac:grpSpMkLst>
        </pc:grpChg>
        <pc:grpChg chg="del mod topLvl">
          <ac:chgData name="박남규" userId="4a308427-2e3c-41cc-9272-d0a106e2e46b" providerId="ADAL" clId="{E6682CC0-9BE9-44C5-95CE-838A5C8501A4}" dt="2021-09-24T06:44:26.208" v="9551" actId="21"/>
          <ac:grpSpMkLst>
            <pc:docMk/>
            <pc:sldMk cId="1989115160" sldId="2985"/>
            <ac:grpSpMk id="21" creationId="{5D3A3E61-FAA3-4FE3-9CE2-87518217B423}"/>
          </ac:grpSpMkLst>
        </pc:grpChg>
        <pc:grpChg chg="del">
          <ac:chgData name="박남규" userId="4a308427-2e3c-41cc-9272-d0a106e2e46b" providerId="ADAL" clId="{E6682CC0-9BE9-44C5-95CE-838A5C8501A4}" dt="2021-09-24T06:43:21.764" v="9550" actId="165"/>
          <ac:grpSpMkLst>
            <pc:docMk/>
            <pc:sldMk cId="1989115160" sldId="2985"/>
            <ac:grpSpMk id="34" creationId="{86AD24DA-F93B-4FDF-9E5C-2CF2433CF38D}"/>
          </ac:grpSpMkLst>
        </pc:grpChg>
        <pc:grpChg chg="add del mod">
          <ac:chgData name="박남규" userId="4a308427-2e3c-41cc-9272-d0a106e2e46b" providerId="ADAL" clId="{E6682CC0-9BE9-44C5-95CE-838A5C8501A4}" dt="2021-09-24T08:02:02.040" v="10162" actId="478"/>
          <ac:grpSpMkLst>
            <pc:docMk/>
            <pc:sldMk cId="1989115160" sldId="2985"/>
            <ac:grpSpMk id="36" creationId="{6ECFF6E9-498F-4779-9379-A4A8F806D848}"/>
          </ac:grpSpMkLst>
        </pc:grpChg>
        <pc:grpChg chg="add del mod">
          <ac:chgData name="박남규" userId="4a308427-2e3c-41cc-9272-d0a106e2e46b" providerId="ADAL" clId="{E6682CC0-9BE9-44C5-95CE-838A5C8501A4}" dt="2021-09-24T08:09:49.786" v="10389" actId="165"/>
          <ac:grpSpMkLst>
            <pc:docMk/>
            <pc:sldMk cId="1989115160" sldId="2985"/>
            <ac:grpSpMk id="37" creationId="{B62F84E1-94C8-4A11-8C82-02EA3C41E9A1}"/>
          </ac:grpSpMkLst>
        </pc:grpChg>
        <pc:grpChg chg="add mod topLvl">
          <ac:chgData name="박남규" userId="4a308427-2e3c-41cc-9272-d0a106e2e46b" providerId="ADAL" clId="{E6682CC0-9BE9-44C5-95CE-838A5C8501A4}" dt="2021-09-24T08:09:49.786" v="10389" actId="165"/>
          <ac:grpSpMkLst>
            <pc:docMk/>
            <pc:sldMk cId="1989115160" sldId="2985"/>
            <ac:grpSpMk id="63" creationId="{DC8090DE-368C-4518-990E-C05CCF7EB223}"/>
          </ac:grpSpMkLst>
        </pc:grpChg>
        <pc:grpChg chg="del mod topLvl">
          <ac:chgData name="박남규" userId="4a308427-2e3c-41cc-9272-d0a106e2e46b" providerId="ADAL" clId="{E6682CC0-9BE9-44C5-95CE-838A5C8501A4}" dt="2021-09-24T06:44:31.590" v="9552" actId="478"/>
          <ac:grpSpMkLst>
            <pc:docMk/>
            <pc:sldMk cId="1989115160" sldId="2985"/>
            <ac:grpSpMk id="143" creationId="{A5DDEE85-EF64-4A5C-9FDC-C8939363A76F}"/>
          </ac:grpSpMkLst>
        </pc:grpChg>
        <pc:picChg chg="add mod topLvl">
          <ac:chgData name="박남규" userId="4a308427-2e3c-41cc-9272-d0a106e2e46b" providerId="ADAL" clId="{E6682CC0-9BE9-44C5-95CE-838A5C8501A4}" dt="2021-09-24T08:09:49.786" v="10389" actId="165"/>
          <ac:picMkLst>
            <pc:docMk/>
            <pc:sldMk cId="1989115160" sldId="2985"/>
            <ac:picMk id="6" creationId="{994FCCB6-B97E-49A8-99AA-F74C0D09F9AC}"/>
          </ac:picMkLst>
        </pc:picChg>
        <pc:picChg chg="add mod topLvl">
          <ac:chgData name="박남규" userId="4a308427-2e3c-41cc-9272-d0a106e2e46b" providerId="ADAL" clId="{E6682CC0-9BE9-44C5-95CE-838A5C8501A4}" dt="2021-09-24T08:09:49.786" v="10389" actId="165"/>
          <ac:picMkLst>
            <pc:docMk/>
            <pc:sldMk cId="1989115160" sldId="2985"/>
            <ac:picMk id="8" creationId="{FF4C690D-ACCE-4FEB-8C65-38A3B1E04498}"/>
          </ac:picMkLst>
        </pc:picChg>
        <pc:cxnChg chg="del mod topLvl">
          <ac:chgData name="박남규" userId="4a308427-2e3c-41cc-9272-d0a106e2e46b" providerId="ADAL" clId="{E6682CC0-9BE9-44C5-95CE-838A5C8501A4}" dt="2021-09-24T06:44:31.590" v="9552" actId="478"/>
          <ac:cxnSpMkLst>
            <pc:docMk/>
            <pc:sldMk cId="1989115160" sldId="2985"/>
            <ac:cxnSpMk id="26" creationId="{1686BB29-F8D0-43B4-BE40-222AA26A461C}"/>
          </ac:cxnSpMkLst>
        </pc:cxnChg>
        <pc:cxnChg chg="del mod topLvl">
          <ac:chgData name="박남규" userId="4a308427-2e3c-41cc-9272-d0a106e2e46b" providerId="ADAL" clId="{E6682CC0-9BE9-44C5-95CE-838A5C8501A4}" dt="2021-09-24T06:44:31.590" v="9552" actId="478"/>
          <ac:cxnSpMkLst>
            <pc:docMk/>
            <pc:sldMk cId="1989115160" sldId="2985"/>
            <ac:cxnSpMk id="28" creationId="{AF00395F-D58F-424A-9323-04B5A3CF4EF5}"/>
          </ac:cxnSpMkLst>
        </pc:cxnChg>
        <pc:cxnChg chg="del mod topLvl">
          <ac:chgData name="박남규" userId="4a308427-2e3c-41cc-9272-d0a106e2e46b" providerId="ADAL" clId="{E6682CC0-9BE9-44C5-95CE-838A5C8501A4}" dt="2021-09-24T06:44:31.590" v="9552" actId="478"/>
          <ac:cxnSpMkLst>
            <pc:docMk/>
            <pc:sldMk cId="1989115160" sldId="2985"/>
            <ac:cxnSpMk id="31" creationId="{8F75B43F-902E-4219-8B28-816581CFC345}"/>
          </ac:cxnSpMkLst>
        </pc:cxnChg>
        <pc:cxnChg chg="add mod topLvl">
          <ac:chgData name="박남규" userId="4a308427-2e3c-41cc-9272-d0a106e2e46b" providerId="ADAL" clId="{E6682CC0-9BE9-44C5-95CE-838A5C8501A4}" dt="2021-09-24T08:09:49.786" v="10389" actId="165"/>
          <ac:cxnSpMkLst>
            <pc:docMk/>
            <pc:sldMk cId="1989115160" sldId="2985"/>
            <ac:cxnSpMk id="70" creationId="{A1DB0DDC-9829-448A-B025-0C0BE78EDF29}"/>
          </ac:cxnSpMkLst>
        </pc:cxnChg>
        <pc:cxnChg chg="add del mod">
          <ac:chgData name="박남규" userId="4a308427-2e3c-41cc-9272-d0a106e2e46b" providerId="ADAL" clId="{E6682CC0-9BE9-44C5-95CE-838A5C8501A4}" dt="2021-09-24T07:49:27.207" v="9742" actId="478"/>
          <ac:cxnSpMkLst>
            <pc:docMk/>
            <pc:sldMk cId="1989115160" sldId="2985"/>
            <ac:cxnSpMk id="71" creationId="{7C136277-B9A7-4D06-9177-1B57A105D0DC}"/>
          </ac:cxnSpMkLst>
        </pc:cxnChg>
        <pc:cxnChg chg="add mod topLvl">
          <ac:chgData name="박남규" userId="4a308427-2e3c-41cc-9272-d0a106e2e46b" providerId="ADAL" clId="{E6682CC0-9BE9-44C5-95CE-838A5C8501A4}" dt="2021-09-24T08:09:49.786" v="10389" actId="165"/>
          <ac:cxnSpMkLst>
            <pc:docMk/>
            <pc:sldMk cId="1989115160" sldId="2985"/>
            <ac:cxnSpMk id="75" creationId="{4FED34ED-9396-4409-99B9-A4EBAD235542}"/>
          </ac:cxnSpMkLst>
        </pc:cxnChg>
        <pc:cxnChg chg="add mod">
          <ac:chgData name="박남규" userId="4a308427-2e3c-41cc-9272-d0a106e2e46b" providerId="ADAL" clId="{E6682CC0-9BE9-44C5-95CE-838A5C8501A4}" dt="2021-09-24T07:49:31.367" v="9744" actId="571"/>
          <ac:cxnSpMkLst>
            <pc:docMk/>
            <pc:sldMk cId="1989115160" sldId="2985"/>
            <ac:cxnSpMk id="78" creationId="{44DBACB6-942B-45D1-B374-DCC3897B3ACD}"/>
          </ac:cxnSpMkLst>
        </pc:cxnChg>
        <pc:cxnChg chg="add mod topLvl">
          <ac:chgData name="박남규" userId="4a308427-2e3c-41cc-9272-d0a106e2e46b" providerId="ADAL" clId="{E6682CC0-9BE9-44C5-95CE-838A5C8501A4}" dt="2021-09-24T08:09:49.786" v="10389" actId="165"/>
          <ac:cxnSpMkLst>
            <pc:docMk/>
            <pc:sldMk cId="1989115160" sldId="2985"/>
            <ac:cxnSpMk id="81" creationId="{DE2FFC1B-B919-4029-8CC5-A2B5C98ED27F}"/>
          </ac:cxnSpMkLst>
        </pc:cxnChg>
        <pc:cxnChg chg="add mod topLvl">
          <ac:chgData name="박남규" userId="4a308427-2e3c-41cc-9272-d0a106e2e46b" providerId="ADAL" clId="{E6682CC0-9BE9-44C5-95CE-838A5C8501A4}" dt="2021-09-24T08:09:49.786" v="10389" actId="165"/>
          <ac:cxnSpMkLst>
            <pc:docMk/>
            <pc:sldMk cId="1989115160" sldId="2985"/>
            <ac:cxnSpMk id="92" creationId="{58128399-669D-4936-AC8F-423ECD2406DD}"/>
          </ac:cxnSpMkLst>
        </pc:cxnChg>
        <pc:cxnChg chg="add mod topLvl">
          <ac:chgData name="박남규" userId="4a308427-2e3c-41cc-9272-d0a106e2e46b" providerId="ADAL" clId="{E6682CC0-9BE9-44C5-95CE-838A5C8501A4}" dt="2021-09-24T08:09:49.786" v="10389" actId="165"/>
          <ac:cxnSpMkLst>
            <pc:docMk/>
            <pc:sldMk cId="1989115160" sldId="2985"/>
            <ac:cxnSpMk id="94" creationId="{BC13C9D3-7949-4638-84A3-26A4F7A45136}"/>
          </ac:cxnSpMkLst>
        </pc:cxnChg>
        <pc:cxnChg chg="add mod topLvl">
          <ac:chgData name="박남규" userId="4a308427-2e3c-41cc-9272-d0a106e2e46b" providerId="ADAL" clId="{E6682CC0-9BE9-44C5-95CE-838A5C8501A4}" dt="2021-09-24T08:10:22.963" v="10396" actId="14100"/>
          <ac:cxnSpMkLst>
            <pc:docMk/>
            <pc:sldMk cId="1989115160" sldId="2985"/>
            <ac:cxnSpMk id="95" creationId="{B1AB28B4-3C73-41EB-9DD8-D385E0770FB1}"/>
          </ac:cxnSpMkLst>
        </pc:cxnChg>
        <pc:cxnChg chg="add mod topLvl">
          <ac:chgData name="박남규" userId="4a308427-2e3c-41cc-9272-d0a106e2e46b" providerId="ADAL" clId="{E6682CC0-9BE9-44C5-95CE-838A5C8501A4}" dt="2021-09-24T08:09:49.786" v="10389" actId="165"/>
          <ac:cxnSpMkLst>
            <pc:docMk/>
            <pc:sldMk cId="1989115160" sldId="2985"/>
            <ac:cxnSpMk id="96" creationId="{F83E7BAD-74CB-4043-873A-501269F8D233}"/>
          </ac:cxnSpMkLst>
        </pc:cxnChg>
        <pc:cxnChg chg="add mod topLvl">
          <ac:chgData name="박남규" userId="4a308427-2e3c-41cc-9272-d0a106e2e46b" providerId="ADAL" clId="{E6682CC0-9BE9-44C5-95CE-838A5C8501A4}" dt="2021-09-24T08:10:17.021" v="10395" actId="14100"/>
          <ac:cxnSpMkLst>
            <pc:docMk/>
            <pc:sldMk cId="1989115160" sldId="2985"/>
            <ac:cxnSpMk id="98" creationId="{941DBD7A-5019-414C-97D0-01BEB8430E06}"/>
          </ac:cxnSpMkLst>
        </pc:cxnChg>
        <pc:cxnChg chg="add del mod">
          <ac:chgData name="박남규" userId="4a308427-2e3c-41cc-9272-d0a106e2e46b" providerId="ADAL" clId="{E6682CC0-9BE9-44C5-95CE-838A5C8501A4}" dt="2021-09-24T08:00:10.573" v="10147" actId="478"/>
          <ac:cxnSpMkLst>
            <pc:docMk/>
            <pc:sldMk cId="1989115160" sldId="2985"/>
            <ac:cxnSpMk id="103" creationId="{E8031E55-6320-499E-AEE9-7101842021F3}"/>
          </ac:cxnSpMkLst>
        </pc:cxnChg>
        <pc:cxnChg chg="add del mod">
          <ac:chgData name="박남규" userId="4a308427-2e3c-41cc-9272-d0a106e2e46b" providerId="ADAL" clId="{E6682CC0-9BE9-44C5-95CE-838A5C8501A4}" dt="2021-09-24T08:00:47.765" v="10152" actId="478"/>
          <ac:cxnSpMkLst>
            <pc:docMk/>
            <pc:sldMk cId="1989115160" sldId="2985"/>
            <ac:cxnSpMk id="106" creationId="{2E6A5A5B-A1B7-42B9-B4BC-BEA76A319321}"/>
          </ac:cxnSpMkLst>
        </pc:cxnChg>
        <pc:cxnChg chg="del mod topLvl">
          <ac:chgData name="박남규" userId="4a308427-2e3c-41cc-9272-d0a106e2e46b" providerId="ADAL" clId="{E6682CC0-9BE9-44C5-95CE-838A5C8501A4}" dt="2021-09-24T06:44:31.590" v="9552" actId="478"/>
          <ac:cxnSpMkLst>
            <pc:docMk/>
            <pc:sldMk cId="1989115160" sldId="2985"/>
            <ac:cxnSpMk id="122" creationId="{CC34B0CD-22BD-45DF-86FC-9603AD79C332}"/>
          </ac:cxnSpMkLst>
        </pc:cxnChg>
        <pc:cxnChg chg="del mod topLvl">
          <ac:chgData name="박남규" userId="4a308427-2e3c-41cc-9272-d0a106e2e46b" providerId="ADAL" clId="{E6682CC0-9BE9-44C5-95CE-838A5C8501A4}" dt="2021-09-24T06:44:31.590" v="9552" actId="478"/>
          <ac:cxnSpMkLst>
            <pc:docMk/>
            <pc:sldMk cId="1989115160" sldId="2985"/>
            <ac:cxnSpMk id="123" creationId="{C704BB5B-EE60-4030-B508-1393D11A6D16}"/>
          </ac:cxnSpMkLst>
        </pc:cxnChg>
        <pc:cxnChg chg="del mod topLvl">
          <ac:chgData name="박남규" userId="4a308427-2e3c-41cc-9272-d0a106e2e46b" providerId="ADAL" clId="{E6682CC0-9BE9-44C5-95CE-838A5C8501A4}" dt="2021-09-24T06:44:31.590" v="9552" actId="478"/>
          <ac:cxnSpMkLst>
            <pc:docMk/>
            <pc:sldMk cId="1989115160" sldId="2985"/>
            <ac:cxnSpMk id="124" creationId="{C0EE5C8D-B078-49B5-9FF2-ECE05A322571}"/>
          </ac:cxnSpMkLst>
        </pc:cxnChg>
        <pc:cxnChg chg="del mod topLvl">
          <ac:chgData name="박남규" userId="4a308427-2e3c-41cc-9272-d0a106e2e46b" providerId="ADAL" clId="{E6682CC0-9BE9-44C5-95CE-838A5C8501A4}" dt="2021-09-24T06:44:31.590" v="9552" actId="478"/>
          <ac:cxnSpMkLst>
            <pc:docMk/>
            <pc:sldMk cId="1989115160" sldId="2985"/>
            <ac:cxnSpMk id="125" creationId="{694C8D50-A6B5-435F-91AE-849CF74B0FA4}"/>
          </ac:cxnSpMkLst>
        </pc:cxnChg>
        <pc:cxnChg chg="del mod topLvl">
          <ac:chgData name="박남규" userId="4a308427-2e3c-41cc-9272-d0a106e2e46b" providerId="ADAL" clId="{E6682CC0-9BE9-44C5-95CE-838A5C8501A4}" dt="2021-09-24T06:44:31.590" v="9552" actId="478"/>
          <ac:cxnSpMkLst>
            <pc:docMk/>
            <pc:sldMk cId="1989115160" sldId="2985"/>
            <ac:cxnSpMk id="127" creationId="{84953236-E2DE-4BEA-8D49-C6899740B38D}"/>
          </ac:cxnSpMkLst>
        </pc:cxnChg>
        <pc:cxnChg chg="del mod topLvl">
          <ac:chgData name="박남규" userId="4a308427-2e3c-41cc-9272-d0a106e2e46b" providerId="ADAL" clId="{E6682CC0-9BE9-44C5-95CE-838A5C8501A4}" dt="2021-09-24T06:44:31.590" v="9552" actId="478"/>
          <ac:cxnSpMkLst>
            <pc:docMk/>
            <pc:sldMk cId="1989115160" sldId="2985"/>
            <ac:cxnSpMk id="131" creationId="{34B2AD0C-256E-4019-808F-61380DA5E993}"/>
          </ac:cxnSpMkLst>
        </pc:cxnChg>
        <pc:cxnChg chg="del mod topLvl">
          <ac:chgData name="박남규" userId="4a308427-2e3c-41cc-9272-d0a106e2e46b" providerId="ADAL" clId="{E6682CC0-9BE9-44C5-95CE-838A5C8501A4}" dt="2021-09-24T06:44:31.590" v="9552" actId="478"/>
          <ac:cxnSpMkLst>
            <pc:docMk/>
            <pc:sldMk cId="1989115160" sldId="2985"/>
            <ac:cxnSpMk id="132" creationId="{57E59290-657F-46E5-B989-68BFECFBED4B}"/>
          </ac:cxnSpMkLst>
        </pc:cxnChg>
        <pc:cxnChg chg="del mod topLvl">
          <ac:chgData name="박남규" userId="4a308427-2e3c-41cc-9272-d0a106e2e46b" providerId="ADAL" clId="{E6682CC0-9BE9-44C5-95CE-838A5C8501A4}" dt="2021-09-24T06:44:31.590" v="9552" actId="478"/>
          <ac:cxnSpMkLst>
            <pc:docMk/>
            <pc:sldMk cId="1989115160" sldId="2985"/>
            <ac:cxnSpMk id="133" creationId="{319B50CA-A042-4122-B76B-B4FA7A2C7A5B}"/>
          </ac:cxnSpMkLst>
        </pc:cxnChg>
        <pc:cxnChg chg="del mod topLvl">
          <ac:chgData name="박남규" userId="4a308427-2e3c-41cc-9272-d0a106e2e46b" providerId="ADAL" clId="{E6682CC0-9BE9-44C5-95CE-838A5C8501A4}" dt="2021-09-24T06:44:31.590" v="9552" actId="478"/>
          <ac:cxnSpMkLst>
            <pc:docMk/>
            <pc:sldMk cId="1989115160" sldId="2985"/>
            <ac:cxnSpMk id="134" creationId="{FCF4228A-4E0A-4721-8BB7-B45F1F6C69D4}"/>
          </ac:cxnSpMkLst>
        </pc:cxnChg>
        <pc:cxnChg chg="del mod topLvl">
          <ac:chgData name="박남규" userId="4a308427-2e3c-41cc-9272-d0a106e2e46b" providerId="ADAL" clId="{E6682CC0-9BE9-44C5-95CE-838A5C8501A4}" dt="2021-09-24T06:44:31.590" v="9552" actId="478"/>
          <ac:cxnSpMkLst>
            <pc:docMk/>
            <pc:sldMk cId="1989115160" sldId="2985"/>
            <ac:cxnSpMk id="136" creationId="{AF8F4A5E-10A0-41E7-9A4D-28A12AFD261B}"/>
          </ac:cxnSpMkLst>
        </pc:cxnChg>
        <pc:cxnChg chg="del mod topLvl">
          <ac:chgData name="박남규" userId="4a308427-2e3c-41cc-9272-d0a106e2e46b" providerId="ADAL" clId="{E6682CC0-9BE9-44C5-95CE-838A5C8501A4}" dt="2021-09-24T06:44:31.590" v="9552" actId="478"/>
          <ac:cxnSpMkLst>
            <pc:docMk/>
            <pc:sldMk cId="1989115160" sldId="2985"/>
            <ac:cxnSpMk id="144" creationId="{9FCE3042-9B9B-4AC5-85FC-DE4D4A0D64EE}"/>
          </ac:cxnSpMkLst>
        </pc:cxnChg>
        <pc:cxnChg chg="del mod topLvl">
          <ac:chgData name="박남규" userId="4a308427-2e3c-41cc-9272-d0a106e2e46b" providerId="ADAL" clId="{E6682CC0-9BE9-44C5-95CE-838A5C8501A4}" dt="2021-09-24T06:44:31.590" v="9552" actId="478"/>
          <ac:cxnSpMkLst>
            <pc:docMk/>
            <pc:sldMk cId="1989115160" sldId="2985"/>
            <ac:cxnSpMk id="145" creationId="{B3B59C8F-F55F-4A02-8785-491EC0667BE9}"/>
          </ac:cxnSpMkLst>
        </pc:cxnChg>
      </pc:sldChg>
      <pc:sldChg chg="add del">
        <pc:chgData name="박남규" userId="4a308427-2e3c-41cc-9272-d0a106e2e46b" providerId="ADAL" clId="{E6682CC0-9BE9-44C5-95CE-838A5C8501A4}" dt="2021-09-24T05:31:20.677" v="8011" actId="47"/>
        <pc:sldMkLst>
          <pc:docMk/>
          <pc:sldMk cId="3245330055" sldId="2986"/>
        </pc:sldMkLst>
      </pc:sldChg>
      <pc:sldChg chg="addSp modSp add mod">
        <pc:chgData name="박남규" userId="4a308427-2e3c-41cc-9272-d0a106e2e46b" providerId="ADAL" clId="{E6682CC0-9BE9-44C5-95CE-838A5C8501A4}" dt="2021-09-28T01:35:39.687" v="10605" actId="20577"/>
        <pc:sldMkLst>
          <pc:docMk/>
          <pc:sldMk cId="3856922451" sldId="2986"/>
        </pc:sldMkLst>
        <pc:spChg chg="mod">
          <ac:chgData name="박남규" userId="4a308427-2e3c-41cc-9272-d0a106e2e46b" providerId="ADAL" clId="{E6682CC0-9BE9-44C5-95CE-838A5C8501A4}" dt="2021-09-28T01:35:34.386" v="10602" actId="21"/>
          <ac:spMkLst>
            <pc:docMk/>
            <pc:sldMk cId="3856922451" sldId="2986"/>
            <ac:spMk id="3" creationId="{7FF835EA-25D8-4AAE-9A3E-A32AA8A14116}"/>
          </ac:spMkLst>
        </pc:spChg>
        <pc:spChg chg="add mod">
          <ac:chgData name="박남규" userId="4a308427-2e3c-41cc-9272-d0a106e2e46b" providerId="ADAL" clId="{E6682CC0-9BE9-44C5-95CE-838A5C8501A4}" dt="2021-09-28T01:34:57.774" v="10598" actId="20577"/>
          <ac:spMkLst>
            <pc:docMk/>
            <pc:sldMk cId="3856922451" sldId="2986"/>
            <ac:spMk id="37" creationId="{275AA473-6A47-425C-8818-EF4A8CFBFECA}"/>
          </ac:spMkLst>
        </pc:spChg>
        <pc:spChg chg="mod">
          <ac:chgData name="박남규" userId="4a308427-2e3c-41cc-9272-d0a106e2e46b" providerId="ADAL" clId="{E6682CC0-9BE9-44C5-95CE-838A5C8501A4}" dt="2021-09-28T01:35:39.687" v="10605" actId="20577"/>
          <ac:spMkLst>
            <pc:docMk/>
            <pc:sldMk cId="3856922451" sldId="2986"/>
            <ac:spMk id="53" creationId="{C7FD6B55-4814-439D-B259-B99D5DA02478}"/>
          </ac:spMkLst>
        </pc:spChg>
        <pc:spChg chg="mod">
          <ac:chgData name="박남규" userId="4a308427-2e3c-41cc-9272-d0a106e2e46b" providerId="ADAL" clId="{E6682CC0-9BE9-44C5-95CE-838A5C8501A4}" dt="2021-09-28T01:32:14.537" v="10548" actId="208"/>
          <ac:spMkLst>
            <pc:docMk/>
            <pc:sldMk cId="3856922451" sldId="2986"/>
            <ac:spMk id="84" creationId="{850FFB0B-47B8-44B0-9AB5-EEC91DD8948E}"/>
          </ac:spMkLst>
        </pc:spChg>
        <pc:spChg chg="mod">
          <ac:chgData name="박남규" userId="4a308427-2e3c-41cc-9272-d0a106e2e46b" providerId="ADAL" clId="{E6682CC0-9BE9-44C5-95CE-838A5C8501A4}" dt="2021-09-28T01:32:14.537" v="10548" actId="208"/>
          <ac:spMkLst>
            <pc:docMk/>
            <pc:sldMk cId="3856922451" sldId="2986"/>
            <ac:spMk id="86" creationId="{99C34178-9CD5-48BC-BBA9-5146189587BA}"/>
          </ac:spMkLst>
        </pc:spChg>
        <pc:spChg chg="mod">
          <ac:chgData name="박남규" userId="4a308427-2e3c-41cc-9272-d0a106e2e46b" providerId="ADAL" clId="{E6682CC0-9BE9-44C5-95CE-838A5C8501A4}" dt="2021-09-28T01:32:05.778" v="10547" actId="208"/>
          <ac:spMkLst>
            <pc:docMk/>
            <pc:sldMk cId="3856922451" sldId="2986"/>
            <ac:spMk id="87" creationId="{11474804-DC21-4328-BF18-894E58EC0F9E}"/>
          </ac:spMkLst>
        </pc:spChg>
        <pc:spChg chg="mod">
          <ac:chgData name="박남규" userId="4a308427-2e3c-41cc-9272-d0a106e2e46b" providerId="ADAL" clId="{E6682CC0-9BE9-44C5-95CE-838A5C8501A4}" dt="2021-09-28T01:32:05.778" v="10547" actId="208"/>
          <ac:spMkLst>
            <pc:docMk/>
            <pc:sldMk cId="3856922451" sldId="2986"/>
            <ac:spMk id="88" creationId="{2B1AB3DE-A8E0-4D44-9981-4061903F5339}"/>
          </ac:spMkLst>
        </pc:spChg>
        <pc:spChg chg="mod">
          <ac:chgData name="박남규" userId="4a308427-2e3c-41cc-9272-d0a106e2e46b" providerId="ADAL" clId="{E6682CC0-9BE9-44C5-95CE-838A5C8501A4}" dt="2021-09-28T01:32:05.778" v="10547" actId="208"/>
          <ac:spMkLst>
            <pc:docMk/>
            <pc:sldMk cId="3856922451" sldId="2986"/>
            <ac:spMk id="101" creationId="{FDE91118-4887-4D50-8B70-3C1225304295}"/>
          </ac:spMkLst>
        </pc:spChg>
        <pc:spChg chg="mod">
          <ac:chgData name="박남규" userId="4a308427-2e3c-41cc-9272-d0a106e2e46b" providerId="ADAL" clId="{E6682CC0-9BE9-44C5-95CE-838A5C8501A4}" dt="2021-09-28T01:31:46.521" v="10544" actId="207"/>
          <ac:spMkLst>
            <pc:docMk/>
            <pc:sldMk cId="3856922451" sldId="2986"/>
            <ac:spMk id="128" creationId="{19480B28-D46A-42E4-BF50-882AC7CB1854}"/>
          </ac:spMkLst>
        </pc:spChg>
        <pc:cxnChg chg="mod">
          <ac:chgData name="박남규" userId="4a308427-2e3c-41cc-9272-d0a106e2e46b" providerId="ADAL" clId="{E6682CC0-9BE9-44C5-95CE-838A5C8501A4}" dt="2021-09-28T01:32:14.537" v="10548" actId="208"/>
          <ac:cxnSpMkLst>
            <pc:docMk/>
            <pc:sldMk cId="3856922451" sldId="2986"/>
            <ac:cxnSpMk id="89" creationId="{A63BAB8D-72B4-40E8-8887-09DFD678E8A7}"/>
          </ac:cxnSpMkLst>
        </pc:cxnChg>
        <pc:cxnChg chg="mod">
          <ac:chgData name="박남규" userId="4a308427-2e3c-41cc-9272-d0a106e2e46b" providerId="ADAL" clId="{E6682CC0-9BE9-44C5-95CE-838A5C8501A4}" dt="2021-09-28T01:32:05.778" v="10547" actId="208"/>
          <ac:cxnSpMkLst>
            <pc:docMk/>
            <pc:sldMk cId="3856922451" sldId="2986"/>
            <ac:cxnSpMk id="94" creationId="{E5BBF8EE-5DD4-4282-997C-C596B32BF9CA}"/>
          </ac:cxnSpMkLst>
        </pc:cxnChg>
        <pc:cxnChg chg="mod">
          <ac:chgData name="박남규" userId="4a308427-2e3c-41cc-9272-d0a106e2e46b" providerId="ADAL" clId="{E6682CC0-9BE9-44C5-95CE-838A5C8501A4}" dt="2021-09-28T01:32:05.778" v="10547" actId="208"/>
          <ac:cxnSpMkLst>
            <pc:docMk/>
            <pc:sldMk cId="3856922451" sldId="2986"/>
            <ac:cxnSpMk id="95" creationId="{1DEADE5B-5100-4281-940A-B9F601A3F8B7}"/>
          </ac:cxnSpMkLst>
        </pc:cxnChg>
        <pc:cxnChg chg="mod">
          <ac:chgData name="박남규" userId="4a308427-2e3c-41cc-9272-d0a106e2e46b" providerId="ADAL" clId="{E6682CC0-9BE9-44C5-95CE-838A5C8501A4}" dt="2021-09-28T01:32:05.778" v="10547" actId="208"/>
          <ac:cxnSpMkLst>
            <pc:docMk/>
            <pc:sldMk cId="3856922451" sldId="2986"/>
            <ac:cxnSpMk id="96" creationId="{F458DA2D-A9B3-4BBC-BA27-6419E2E7E383}"/>
          </ac:cxnSpMkLst>
        </pc:cxnChg>
      </pc:sldChg>
      <pc:sldChg chg="addSp delSp modSp add del mod">
        <pc:chgData name="박남규" userId="4a308427-2e3c-41cc-9272-d0a106e2e46b" providerId="ADAL" clId="{E6682CC0-9BE9-44C5-95CE-838A5C8501A4}" dt="2021-09-28T01:38:18.901" v="10649" actId="478"/>
        <pc:sldMkLst>
          <pc:docMk/>
          <pc:sldMk cId="2035798183" sldId="2987"/>
        </pc:sldMkLst>
        <pc:spChg chg="del">
          <ac:chgData name="박남규" userId="4a308427-2e3c-41cc-9272-d0a106e2e46b" providerId="ADAL" clId="{E6682CC0-9BE9-44C5-95CE-838A5C8501A4}" dt="2021-09-28T01:38:18.901" v="10649" actId="478"/>
          <ac:spMkLst>
            <pc:docMk/>
            <pc:sldMk cId="2035798183" sldId="2987"/>
            <ac:spMk id="3" creationId="{3882F545-FC15-42BE-8489-C13C790C37E9}"/>
          </ac:spMkLst>
        </pc:spChg>
        <pc:spChg chg="del">
          <ac:chgData name="박남규" userId="4a308427-2e3c-41cc-9272-d0a106e2e46b" providerId="ADAL" clId="{E6682CC0-9BE9-44C5-95CE-838A5C8501A4}" dt="2021-09-28T01:38:18.901" v="10649" actId="478"/>
          <ac:spMkLst>
            <pc:docMk/>
            <pc:sldMk cId="2035798183" sldId="2987"/>
            <ac:spMk id="4" creationId="{96B8889A-DA0F-4542-A35B-F81F2A5D0E54}"/>
          </ac:spMkLst>
        </pc:spChg>
        <pc:spChg chg="add del mod">
          <ac:chgData name="박남규" userId="4a308427-2e3c-41cc-9272-d0a106e2e46b" providerId="ADAL" clId="{E6682CC0-9BE9-44C5-95CE-838A5C8501A4}" dt="2021-09-28T01:36:22.840" v="10609"/>
          <ac:spMkLst>
            <pc:docMk/>
            <pc:sldMk cId="2035798183" sldId="2987"/>
            <ac:spMk id="53" creationId="{8571862B-8886-4920-AC25-51B43746D319}"/>
          </ac:spMkLst>
        </pc:spChg>
        <pc:spChg chg="del">
          <ac:chgData name="박남규" userId="4a308427-2e3c-41cc-9272-d0a106e2e46b" providerId="ADAL" clId="{E6682CC0-9BE9-44C5-95CE-838A5C8501A4}" dt="2021-09-28T01:38:18.901" v="10649" actId="478"/>
          <ac:spMkLst>
            <pc:docMk/>
            <pc:sldMk cId="2035798183" sldId="2987"/>
            <ac:spMk id="79" creationId="{4D2C7AE0-0622-4C90-A8F0-2DEF56AD2BC8}"/>
          </ac:spMkLst>
        </pc:spChg>
        <pc:spChg chg="del">
          <ac:chgData name="박남규" userId="4a308427-2e3c-41cc-9272-d0a106e2e46b" providerId="ADAL" clId="{E6682CC0-9BE9-44C5-95CE-838A5C8501A4}" dt="2021-09-28T01:38:18.901" v="10649" actId="478"/>
          <ac:spMkLst>
            <pc:docMk/>
            <pc:sldMk cId="2035798183" sldId="2987"/>
            <ac:spMk id="80" creationId="{0DCAD90C-A09F-4848-AC14-6B724BD8B535}"/>
          </ac:spMkLst>
        </pc:spChg>
        <pc:spChg chg="del">
          <ac:chgData name="박남규" userId="4a308427-2e3c-41cc-9272-d0a106e2e46b" providerId="ADAL" clId="{E6682CC0-9BE9-44C5-95CE-838A5C8501A4}" dt="2021-09-28T01:38:18.901" v="10649" actId="478"/>
          <ac:spMkLst>
            <pc:docMk/>
            <pc:sldMk cId="2035798183" sldId="2987"/>
            <ac:spMk id="82" creationId="{833E7FEC-85AE-424C-B662-4470DD072C72}"/>
          </ac:spMkLst>
        </pc:spChg>
        <pc:spChg chg="del">
          <ac:chgData name="박남규" userId="4a308427-2e3c-41cc-9272-d0a106e2e46b" providerId="ADAL" clId="{E6682CC0-9BE9-44C5-95CE-838A5C8501A4}" dt="2021-09-28T01:38:18.901" v="10649" actId="478"/>
          <ac:spMkLst>
            <pc:docMk/>
            <pc:sldMk cId="2035798183" sldId="2987"/>
            <ac:spMk id="83" creationId="{DB619E1B-9B29-4DE6-BAF7-08B19E7E4241}"/>
          </ac:spMkLst>
        </pc:spChg>
        <pc:spChg chg="del">
          <ac:chgData name="박남규" userId="4a308427-2e3c-41cc-9272-d0a106e2e46b" providerId="ADAL" clId="{E6682CC0-9BE9-44C5-95CE-838A5C8501A4}" dt="2021-09-28T01:38:18.901" v="10649" actId="478"/>
          <ac:spMkLst>
            <pc:docMk/>
            <pc:sldMk cId="2035798183" sldId="2987"/>
            <ac:spMk id="85" creationId="{ABFD2402-2844-42CB-A3D3-A69BD1B9CB31}"/>
          </ac:spMkLst>
        </pc:spChg>
        <pc:spChg chg="del">
          <ac:chgData name="박남규" userId="4a308427-2e3c-41cc-9272-d0a106e2e46b" providerId="ADAL" clId="{E6682CC0-9BE9-44C5-95CE-838A5C8501A4}" dt="2021-09-28T01:38:18.901" v="10649" actId="478"/>
          <ac:spMkLst>
            <pc:docMk/>
            <pc:sldMk cId="2035798183" sldId="2987"/>
            <ac:spMk id="87" creationId="{A4144883-85BD-4DDB-A976-AAF3DDE64227}"/>
          </ac:spMkLst>
        </pc:spChg>
        <pc:spChg chg="del">
          <ac:chgData name="박남규" userId="4a308427-2e3c-41cc-9272-d0a106e2e46b" providerId="ADAL" clId="{E6682CC0-9BE9-44C5-95CE-838A5C8501A4}" dt="2021-09-28T01:38:18.901" v="10649" actId="478"/>
          <ac:spMkLst>
            <pc:docMk/>
            <pc:sldMk cId="2035798183" sldId="2987"/>
            <ac:spMk id="90" creationId="{B5F41BB4-9EB8-4761-BBB4-7D251FE366A3}"/>
          </ac:spMkLst>
        </pc:spChg>
        <pc:spChg chg="del">
          <ac:chgData name="박남규" userId="4a308427-2e3c-41cc-9272-d0a106e2e46b" providerId="ADAL" clId="{E6682CC0-9BE9-44C5-95CE-838A5C8501A4}" dt="2021-09-28T01:38:18.901" v="10649" actId="478"/>
          <ac:spMkLst>
            <pc:docMk/>
            <pc:sldMk cId="2035798183" sldId="2987"/>
            <ac:spMk id="91" creationId="{F6E279CE-EC9D-45CC-AC32-957BEE77CEE4}"/>
          </ac:spMkLst>
        </pc:spChg>
        <pc:spChg chg="del">
          <ac:chgData name="박남규" userId="4a308427-2e3c-41cc-9272-d0a106e2e46b" providerId="ADAL" clId="{E6682CC0-9BE9-44C5-95CE-838A5C8501A4}" dt="2021-09-28T01:38:18.901" v="10649" actId="478"/>
          <ac:spMkLst>
            <pc:docMk/>
            <pc:sldMk cId="2035798183" sldId="2987"/>
            <ac:spMk id="97" creationId="{1A6D1365-0427-43B6-B5DC-EDD375428917}"/>
          </ac:spMkLst>
        </pc:spChg>
        <pc:spChg chg="del">
          <ac:chgData name="박남규" userId="4a308427-2e3c-41cc-9272-d0a106e2e46b" providerId="ADAL" clId="{E6682CC0-9BE9-44C5-95CE-838A5C8501A4}" dt="2021-09-28T01:38:18.901" v="10649" actId="478"/>
          <ac:spMkLst>
            <pc:docMk/>
            <pc:sldMk cId="2035798183" sldId="2987"/>
            <ac:spMk id="99" creationId="{FC8AB5FD-E406-4583-98FC-550F60FD2913}"/>
          </ac:spMkLst>
        </pc:spChg>
        <pc:spChg chg="del">
          <ac:chgData name="박남규" userId="4a308427-2e3c-41cc-9272-d0a106e2e46b" providerId="ADAL" clId="{E6682CC0-9BE9-44C5-95CE-838A5C8501A4}" dt="2021-09-28T01:38:18.901" v="10649" actId="478"/>
          <ac:spMkLst>
            <pc:docMk/>
            <pc:sldMk cId="2035798183" sldId="2987"/>
            <ac:spMk id="104" creationId="{6EA95A6F-5F8F-4C46-BA6D-CB71B81BD4E3}"/>
          </ac:spMkLst>
        </pc:spChg>
        <pc:spChg chg="del">
          <ac:chgData name="박남규" userId="4a308427-2e3c-41cc-9272-d0a106e2e46b" providerId="ADAL" clId="{E6682CC0-9BE9-44C5-95CE-838A5C8501A4}" dt="2021-09-28T01:38:18.901" v="10649" actId="478"/>
          <ac:spMkLst>
            <pc:docMk/>
            <pc:sldMk cId="2035798183" sldId="2987"/>
            <ac:spMk id="105" creationId="{DB1EBCFB-C484-40A3-9ED7-86DAE5361D4A}"/>
          </ac:spMkLst>
        </pc:spChg>
        <pc:spChg chg="del">
          <ac:chgData name="박남규" userId="4a308427-2e3c-41cc-9272-d0a106e2e46b" providerId="ADAL" clId="{E6682CC0-9BE9-44C5-95CE-838A5C8501A4}" dt="2021-09-28T01:38:18.901" v="10649" actId="478"/>
          <ac:spMkLst>
            <pc:docMk/>
            <pc:sldMk cId="2035798183" sldId="2987"/>
            <ac:spMk id="108" creationId="{73EF8501-1336-4604-A194-690845072845}"/>
          </ac:spMkLst>
        </pc:spChg>
        <pc:spChg chg="del">
          <ac:chgData name="박남규" userId="4a308427-2e3c-41cc-9272-d0a106e2e46b" providerId="ADAL" clId="{E6682CC0-9BE9-44C5-95CE-838A5C8501A4}" dt="2021-09-28T01:38:18.901" v="10649" actId="478"/>
          <ac:spMkLst>
            <pc:docMk/>
            <pc:sldMk cId="2035798183" sldId="2987"/>
            <ac:spMk id="109" creationId="{AE00127D-1634-44E5-8A78-91312B753847}"/>
          </ac:spMkLst>
        </pc:spChg>
        <pc:spChg chg="del">
          <ac:chgData name="박남규" userId="4a308427-2e3c-41cc-9272-d0a106e2e46b" providerId="ADAL" clId="{E6682CC0-9BE9-44C5-95CE-838A5C8501A4}" dt="2021-09-28T01:38:18.901" v="10649" actId="478"/>
          <ac:spMkLst>
            <pc:docMk/>
            <pc:sldMk cId="2035798183" sldId="2987"/>
            <ac:spMk id="138" creationId="{44EC8013-7769-4081-9EBE-854EDFFBC416}"/>
          </ac:spMkLst>
        </pc:spChg>
        <pc:spChg chg="del">
          <ac:chgData name="박남규" userId="4a308427-2e3c-41cc-9272-d0a106e2e46b" providerId="ADAL" clId="{E6682CC0-9BE9-44C5-95CE-838A5C8501A4}" dt="2021-09-28T01:38:18.901" v="10649" actId="478"/>
          <ac:spMkLst>
            <pc:docMk/>
            <pc:sldMk cId="2035798183" sldId="2987"/>
            <ac:spMk id="139" creationId="{D944F34A-57FA-4EA3-A79A-602E20842B63}"/>
          </ac:spMkLst>
        </pc:spChg>
        <pc:spChg chg="del">
          <ac:chgData name="박남규" userId="4a308427-2e3c-41cc-9272-d0a106e2e46b" providerId="ADAL" clId="{E6682CC0-9BE9-44C5-95CE-838A5C8501A4}" dt="2021-09-28T01:38:18.901" v="10649" actId="478"/>
          <ac:spMkLst>
            <pc:docMk/>
            <pc:sldMk cId="2035798183" sldId="2987"/>
            <ac:spMk id="146" creationId="{D2F19D07-D03B-405E-8B6C-ADAE752195F0}"/>
          </ac:spMkLst>
        </pc:spChg>
        <pc:spChg chg="del">
          <ac:chgData name="박남규" userId="4a308427-2e3c-41cc-9272-d0a106e2e46b" providerId="ADAL" clId="{E6682CC0-9BE9-44C5-95CE-838A5C8501A4}" dt="2021-09-28T01:38:18.901" v="10649" actId="478"/>
          <ac:spMkLst>
            <pc:docMk/>
            <pc:sldMk cId="2035798183" sldId="2987"/>
            <ac:spMk id="147" creationId="{827C10EE-DC51-48B8-AD73-06541F73A261}"/>
          </ac:spMkLst>
        </pc:spChg>
        <pc:spChg chg="del">
          <ac:chgData name="박남규" userId="4a308427-2e3c-41cc-9272-d0a106e2e46b" providerId="ADAL" clId="{E6682CC0-9BE9-44C5-95CE-838A5C8501A4}" dt="2021-09-28T01:38:18.901" v="10649" actId="478"/>
          <ac:spMkLst>
            <pc:docMk/>
            <pc:sldMk cId="2035798183" sldId="2987"/>
            <ac:spMk id="148" creationId="{59AB04C6-9ADC-4E58-9360-9A0C9FA42B8F}"/>
          </ac:spMkLst>
        </pc:spChg>
        <pc:spChg chg="del">
          <ac:chgData name="박남규" userId="4a308427-2e3c-41cc-9272-d0a106e2e46b" providerId="ADAL" clId="{E6682CC0-9BE9-44C5-95CE-838A5C8501A4}" dt="2021-09-28T01:38:18.901" v="10649" actId="478"/>
          <ac:spMkLst>
            <pc:docMk/>
            <pc:sldMk cId="2035798183" sldId="2987"/>
            <ac:spMk id="149" creationId="{40B8D898-0E7B-40D0-AEA2-4F54D682993A}"/>
          </ac:spMkLst>
        </pc:spChg>
        <pc:spChg chg="del">
          <ac:chgData name="박남규" userId="4a308427-2e3c-41cc-9272-d0a106e2e46b" providerId="ADAL" clId="{E6682CC0-9BE9-44C5-95CE-838A5C8501A4}" dt="2021-09-28T01:38:18.901" v="10649" actId="478"/>
          <ac:spMkLst>
            <pc:docMk/>
            <pc:sldMk cId="2035798183" sldId="2987"/>
            <ac:spMk id="151" creationId="{46B8423A-6CF7-4806-8836-36DF5E2A8EF0}"/>
          </ac:spMkLst>
        </pc:spChg>
        <pc:spChg chg="del">
          <ac:chgData name="박남규" userId="4a308427-2e3c-41cc-9272-d0a106e2e46b" providerId="ADAL" clId="{E6682CC0-9BE9-44C5-95CE-838A5C8501A4}" dt="2021-09-28T01:38:18.901" v="10649" actId="478"/>
          <ac:spMkLst>
            <pc:docMk/>
            <pc:sldMk cId="2035798183" sldId="2987"/>
            <ac:spMk id="152" creationId="{D626E376-85A8-490F-9683-61581695251D}"/>
          </ac:spMkLst>
        </pc:spChg>
        <pc:spChg chg="del">
          <ac:chgData name="박남규" userId="4a308427-2e3c-41cc-9272-d0a106e2e46b" providerId="ADAL" clId="{E6682CC0-9BE9-44C5-95CE-838A5C8501A4}" dt="2021-09-28T01:38:18.901" v="10649" actId="478"/>
          <ac:spMkLst>
            <pc:docMk/>
            <pc:sldMk cId="2035798183" sldId="2987"/>
            <ac:spMk id="153" creationId="{BAA5DA99-58D6-48F0-8453-6D3DE0C168C1}"/>
          </ac:spMkLst>
        </pc:spChg>
        <pc:spChg chg="del">
          <ac:chgData name="박남규" userId="4a308427-2e3c-41cc-9272-d0a106e2e46b" providerId="ADAL" clId="{E6682CC0-9BE9-44C5-95CE-838A5C8501A4}" dt="2021-09-28T01:38:18.901" v="10649" actId="478"/>
          <ac:spMkLst>
            <pc:docMk/>
            <pc:sldMk cId="2035798183" sldId="2987"/>
            <ac:spMk id="154" creationId="{B542804A-AB34-4809-BC8D-7F8C3916EF61}"/>
          </ac:spMkLst>
        </pc:spChg>
        <pc:spChg chg="add del mod">
          <ac:chgData name="박남규" userId="4a308427-2e3c-41cc-9272-d0a106e2e46b" providerId="ADAL" clId="{E6682CC0-9BE9-44C5-95CE-838A5C8501A4}" dt="2021-09-28T01:38:02.604" v="10645"/>
          <ac:spMkLst>
            <pc:docMk/>
            <pc:sldMk cId="2035798183" sldId="2987"/>
            <ac:spMk id="217" creationId="{60868D5E-486A-45A0-8C12-3A5B515539D5}"/>
          </ac:spMkLst>
        </pc:spChg>
        <pc:grpChg chg="add del">
          <ac:chgData name="박남규" userId="4a308427-2e3c-41cc-9272-d0a106e2e46b" providerId="ADAL" clId="{E6682CC0-9BE9-44C5-95CE-838A5C8501A4}" dt="2021-09-28T01:36:55.071" v="10616" actId="478"/>
          <ac:grpSpMkLst>
            <pc:docMk/>
            <pc:sldMk cId="2035798183" sldId="2987"/>
            <ac:grpSpMk id="14" creationId="{438B224B-6CD9-436B-85FA-4C015617A219}"/>
          </ac:grpSpMkLst>
        </pc:grpChg>
        <pc:cxnChg chg="del mod">
          <ac:chgData name="박남규" userId="4a308427-2e3c-41cc-9272-d0a106e2e46b" providerId="ADAL" clId="{E6682CC0-9BE9-44C5-95CE-838A5C8501A4}" dt="2021-09-28T01:38:18.901" v="10649" actId="478"/>
          <ac:cxnSpMkLst>
            <pc:docMk/>
            <pc:sldMk cId="2035798183" sldId="2987"/>
            <ac:cxnSpMk id="26" creationId="{1686BB29-F8D0-43B4-BE40-222AA26A461C}"/>
          </ac:cxnSpMkLst>
        </pc:cxnChg>
        <pc:cxnChg chg="del mod">
          <ac:chgData name="박남규" userId="4a308427-2e3c-41cc-9272-d0a106e2e46b" providerId="ADAL" clId="{E6682CC0-9BE9-44C5-95CE-838A5C8501A4}" dt="2021-09-28T01:38:18.901" v="10649" actId="478"/>
          <ac:cxnSpMkLst>
            <pc:docMk/>
            <pc:sldMk cId="2035798183" sldId="2987"/>
            <ac:cxnSpMk id="28" creationId="{AF00395F-D58F-424A-9323-04B5A3CF4EF5}"/>
          </ac:cxnSpMkLst>
        </pc:cxnChg>
        <pc:cxnChg chg="del">
          <ac:chgData name="박남규" userId="4a308427-2e3c-41cc-9272-d0a106e2e46b" providerId="ADAL" clId="{E6682CC0-9BE9-44C5-95CE-838A5C8501A4}" dt="2021-09-28T01:38:18.901" v="10649" actId="478"/>
          <ac:cxnSpMkLst>
            <pc:docMk/>
            <pc:sldMk cId="2035798183" sldId="2987"/>
            <ac:cxnSpMk id="31" creationId="{8F75B43F-902E-4219-8B28-816581CFC345}"/>
          </ac:cxnSpMkLst>
        </pc:cxnChg>
        <pc:cxnChg chg="del">
          <ac:chgData name="박남규" userId="4a308427-2e3c-41cc-9272-d0a106e2e46b" providerId="ADAL" clId="{E6682CC0-9BE9-44C5-95CE-838A5C8501A4}" dt="2021-09-28T01:38:18.901" v="10649" actId="478"/>
          <ac:cxnSpMkLst>
            <pc:docMk/>
            <pc:sldMk cId="2035798183" sldId="2987"/>
            <ac:cxnSpMk id="122" creationId="{CC34B0CD-22BD-45DF-86FC-9603AD79C332}"/>
          </ac:cxnSpMkLst>
        </pc:cxnChg>
        <pc:cxnChg chg="del">
          <ac:chgData name="박남규" userId="4a308427-2e3c-41cc-9272-d0a106e2e46b" providerId="ADAL" clId="{E6682CC0-9BE9-44C5-95CE-838A5C8501A4}" dt="2021-09-28T01:38:18.901" v="10649" actId="478"/>
          <ac:cxnSpMkLst>
            <pc:docMk/>
            <pc:sldMk cId="2035798183" sldId="2987"/>
            <ac:cxnSpMk id="123" creationId="{C704BB5B-EE60-4030-B508-1393D11A6D16}"/>
          </ac:cxnSpMkLst>
        </pc:cxnChg>
        <pc:cxnChg chg="del">
          <ac:chgData name="박남규" userId="4a308427-2e3c-41cc-9272-d0a106e2e46b" providerId="ADAL" clId="{E6682CC0-9BE9-44C5-95CE-838A5C8501A4}" dt="2021-09-28T01:38:18.901" v="10649" actId="478"/>
          <ac:cxnSpMkLst>
            <pc:docMk/>
            <pc:sldMk cId="2035798183" sldId="2987"/>
            <ac:cxnSpMk id="124" creationId="{C0EE5C8D-B078-49B5-9FF2-ECE05A322571}"/>
          </ac:cxnSpMkLst>
        </pc:cxnChg>
        <pc:cxnChg chg="del">
          <ac:chgData name="박남규" userId="4a308427-2e3c-41cc-9272-d0a106e2e46b" providerId="ADAL" clId="{E6682CC0-9BE9-44C5-95CE-838A5C8501A4}" dt="2021-09-28T01:38:18.901" v="10649" actId="478"/>
          <ac:cxnSpMkLst>
            <pc:docMk/>
            <pc:sldMk cId="2035798183" sldId="2987"/>
            <ac:cxnSpMk id="125" creationId="{694C8D50-A6B5-435F-91AE-849CF74B0FA4}"/>
          </ac:cxnSpMkLst>
        </pc:cxnChg>
        <pc:cxnChg chg="del mod">
          <ac:chgData name="박남규" userId="4a308427-2e3c-41cc-9272-d0a106e2e46b" providerId="ADAL" clId="{E6682CC0-9BE9-44C5-95CE-838A5C8501A4}" dt="2021-09-28T01:38:18.901" v="10649" actId="478"/>
          <ac:cxnSpMkLst>
            <pc:docMk/>
            <pc:sldMk cId="2035798183" sldId="2987"/>
            <ac:cxnSpMk id="127" creationId="{84953236-E2DE-4BEA-8D49-C6899740B38D}"/>
          </ac:cxnSpMkLst>
        </pc:cxnChg>
        <pc:cxnChg chg="del">
          <ac:chgData name="박남규" userId="4a308427-2e3c-41cc-9272-d0a106e2e46b" providerId="ADAL" clId="{E6682CC0-9BE9-44C5-95CE-838A5C8501A4}" dt="2021-09-28T01:38:18.901" v="10649" actId="478"/>
          <ac:cxnSpMkLst>
            <pc:docMk/>
            <pc:sldMk cId="2035798183" sldId="2987"/>
            <ac:cxnSpMk id="131" creationId="{34B2AD0C-256E-4019-808F-61380DA5E993}"/>
          </ac:cxnSpMkLst>
        </pc:cxnChg>
        <pc:cxnChg chg="del">
          <ac:chgData name="박남규" userId="4a308427-2e3c-41cc-9272-d0a106e2e46b" providerId="ADAL" clId="{E6682CC0-9BE9-44C5-95CE-838A5C8501A4}" dt="2021-09-28T01:38:18.901" v="10649" actId="478"/>
          <ac:cxnSpMkLst>
            <pc:docMk/>
            <pc:sldMk cId="2035798183" sldId="2987"/>
            <ac:cxnSpMk id="132" creationId="{57E59290-657F-46E5-B989-68BFECFBED4B}"/>
          </ac:cxnSpMkLst>
        </pc:cxnChg>
        <pc:cxnChg chg="del">
          <ac:chgData name="박남규" userId="4a308427-2e3c-41cc-9272-d0a106e2e46b" providerId="ADAL" clId="{E6682CC0-9BE9-44C5-95CE-838A5C8501A4}" dt="2021-09-28T01:38:18.901" v="10649" actId="478"/>
          <ac:cxnSpMkLst>
            <pc:docMk/>
            <pc:sldMk cId="2035798183" sldId="2987"/>
            <ac:cxnSpMk id="133" creationId="{319B50CA-A042-4122-B76B-B4FA7A2C7A5B}"/>
          </ac:cxnSpMkLst>
        </pc:cxnChg>
        <pc:cxnChg chg="del">
          <ac:chgData name="박남규" userId="4a308427-2e3c-41cc-9272-d0a106e2e46b" providerId="ADAL" clId="{E6682CC0-9BE9-44C5-95CE-838A5C8501A4}" dt="2021-09-28T01:38:18.901" v="10649" actId="478"/>
          <ac:cxnSpMkLst>
            <pc:docMk/>
            <pc:sldMk cId="2035798183" sldId="2987"/>
            <ac:cxnSpMk id="134" creationId="{FCF4228A-4E0A-4721-8BB7-B45F1F6C69D4}"/>
          </ac:cxnSpMkLst>
        </pc:cxnChg>
        <pc:cxnChg chg="del">
          <ac:chgData name="박남규" userId="4a308427-2e3c-41cc-9272-d0a106e2e46b" providerId="ADAL" clId="{E6682CC0-9BE9-44C5-95CE-838A5C8501A4}" dt="2021-09-28T01:38:18.901" v="10649" actId="478"/>
          <ac:cxnSpMkLst>
            <pc:docMk/>
            <pc:sldMk cId="2035798183" sldId="2987"/>
            <ac:cxnSpMk id="136" creationId="{AF8F4A5E-10A0-41E7-9A4D-28A12AFD261B}"/>
          </ac:cxnSpMkLst>
        </pc:cxnChg>
        <pc:cxnChg chg="del">
          <ac:chgData name="박남규" userId="4a308427-2e3c-41cc-9272-d0a106e2e46b" providerId="ADAL" clId="{E6682CC0-9BE9-44C5-95CE-838A5C8501A4}" dt="2021-09-28T01:38:18.901" v="10649" actId="478"/>
          <ac:cxnSpMkLst>
            <pc:docMk/>
            <pc:sldMk cId="2035798183" sldId="2987"/>
            <ac:cxnSpMk id="144" creationId="{9FCE3042-9B9B-4AC5-85FC-DE4D4A0D64EE}"/>
          </ac:cxnSpMkLst>
        </pc:cxnChg>
        <pc:cxnChg chg="del">
          <ac:chgData name="박남규" userId="4a308427-2e3c-41cc-9272-d0a106e2e46b" providerId="ADAL" clId="{E6682CC0-9BE9-44C5-95CE-838A5C8501A4}" dt="2021-09-28T01:38:18.901" v="10649" actId="478"/>
          <ac:cxnSpMkLst>
            <pc:docMk/>
            <pc:sldMk cId="2035798183" sldId="2987"/>
            <ac:cxnSpMk id="145" creationId="{B3B59C8F-F55F-4A02-8785-491EC0667BE9}"/>
          </ac:cxnSpMkLst>
        </pc:cxnChg>
      </pc:sldChg>
      <pc:sldChg chg="addSp delSp modSp add mod">
        <pc:chgData name="박남규" userId="4a308427-2e3c-41cc-9272-d0a106e2e46b" providerId="ADAL" clId="{E6682CC0-9BE9-44C5-95CE-838A5C8501A4}" dt="2021-09-28T01:38:14.087" v="10648" actId="478"/>
        <pc:sldMkLst>
          <pc:docMk/>
          <pc:sldMk cId="2395332896" sldId="2988"/>
        </pc:sldMkLst>
        <pc:spChg chg="add mod">
          <ac:chgData name="박남규" userId="4a308427-2e3c-41cc-9272-d0a106e2e46b" providerId="ADAL" clId="{E6682CC0-9BE9-44C5-95CE-838A5C8501A4}" dt="2021-09-28T01:38:09.205" v="10647"/>
          <ac:spMkLst>
            <pc:docMk/>
            <pc:sldMk cId="2395332896" sldId="2988"/>
            <ac:spMk id="36" creationId="{A403E8C9-1B48-4665-AA4B-F7449065A08F}"/>
          </ac:spMkLst>
        </pc:spChg>
        <pc:spChg chg="del">
          <ac:chgData name="박남규" userId="4a308427-2e3c-41cc-9272-d0a106e2e46b" providerId="ADAL" clId="{E6682CC0-9BE9-44C5-95CE-838A5C8501A4}" dt="2021-09-28T01:38:14.087" v="10648" actId="478"/>
          <ac:spMkLst>
            <pc:docMk/>
            <pc:sldMk cId="2395332896" sldId="2988"/>
            <ac:spMk id="73" creationId="{E54D4720-C5DC-48C2-843A-1249BFA2C9F3}"/>
          </ac:spMkLst>
        </pc:spChg>
        <pc:spChg chg="del">
          <ac:chgData name="박남규" userId="4a308427-2e3c-41cc-9272-d0a106e2e46b" providerId="ADAL" clId="{E6682CC0-9BE9-44C5-95CE-838A5C8501A4}" dt="2021-09-28T01:38:14.087" v="10648" actId="478"/>
          <ac:spMkLst>
            <pc:docMk/>
            <pc:sldMk cId="2395332896" sldId="2988"/>
            <ac:spMk id="76" creationId="{EBE6BA79-AD64-4B53-AA21-8BDF8E09EB13}"/>
          </ac:spMkLst>
        </pc:spChg>
        <pc:spChg chg="del">
          <ac:chgData name="박남규" userId="4a308427-2e3c-41cc-9272-d0a106e2e46b" providerId="ADAL" clId="{E6682CC0-9BE9-44C5-95CE-838A5C8501A4}" dt="2021-09-28T01:38:14.087" v="10648" actId="478"/>
          <ac:spMkLst>
            <pc:docMk/>
            <pc:sldMk cId="2395332896" sldId="2988"/>
            <ac:spMk id="84" creationId="{2C4C9905-FDC5-4EEA-BAC9-30F0E2D69175}"/>
          </ac:spMkLst>
        </pc:spChg>
        <pc:spChg chg="del">
          <ac:chgData name="박남규" userId="4a308427-2e3c-41cc-9272-d0a106e2e46b" providerId="ADAL" clId="{E6682CC0-9BE9-44C5-95CE-838A5C8501A4}" dt="2021-09-28T01:38:14.087" v="10648" actId="478"/>
          <ac:spMkLst>
            <pc:docMk/>
            <pc:sldMk cId="2395332896" sldId="2988"/>
            <ac:spMk id="88" creationId="{1E9A8D0C-3D65-435A-9E27-3A286BA1C46E}"/>
          </ac:spMkLst>
        </pc:spChg>
        <pc:spChg chg="del">
          <ac:chgData name="박남규" userId="4a308427-2e3c-41cc-9272-d0a106e2e46b" providerId="ADAL" clId="{E6682CC0-9BE9-44C5-95CE-838A5C8501A4}" dt="2021-09-28T01:38:14.087" v="10648" actId="478"/>
          <ac:spMkLst>
            <pc:docMk/>
            <pc:sldMk cId="2395332896" sldId="2988"/>
            <ac:spMk id="93" creationId="{2C58FB20-E6E0-4227-895A-3DA2B73AF2A3}"/>
          </ac:spMkLst>
        </pc:spChg>
        <pc:spChg chg="del">
          <ac:chgData name="박남규" userId="4a308427-2e3c-41cc-9272-d0a106e2e46b" providerId="ADAL" clId="{E6682CC0-9BE9-44C5-95CE-838A5C8501A4}" dt="2021-09-28T01:38:14.087" v="10648" actId="478"/>
          <ac:spMkLst>
            <pc:docMk/>
            <pc:sldMk cId="2395332896" sldId="2988"/>
            <ac:spMk id="100" creationId="{AB024F7F-C243-4F47-B6C2-9189DA8F3EAA}"/>
          </ac:spMkLst>
        </pc:spChg>
        <pc:spChg chg="del">
          <ac:chgData name="박남규" userId="4a308427-2e3c-41cc-9272-d0a106e2e46b" providerId="ADAL" clId="{E6682CC0-9BE9-44C5-95CE-838A5C8501A4}" dt="2021-09-28T01:38:14.087" v="10648" actId="478"/>
          <ac:spMkLst>
            <pc:docMk/>
            <pc:sldMk cId="2395332896" sldId="2988"/>
            <ac:spMk id="102" creationId="{7EAE20B0-6AA2-431E-9BCB-884270EE26AF}"/>
          </ac:spMkLst>
        </pc:spChg>
        <pc:spChg chg="del">
          <ac:chgData name="박남규" userId="4a308427-2e3c-41cc-9272-d0a106e2e46b" providerId="ADAL" clId="{E6682CC0-9BE9-44C5-95CE-838A5C8501A4}" dt="2021-09-28T01:38:14.087" v="10648" actId="478"/>
          <ac:spMkLst>
            <pc:docMk/>
            <pc:sldMk cId="2395332896" sldId="2988"/>
            <ac:spMk id="110" creationId="{892BEDCC-712E-4581-9A3B-48D6EEC6A379}"/>
          </ac:spMkLst>
        </pc:spChg>
        <pc:spChg chg="del">
          <ac:chgData name="박남규" userId="4a308427-2e3c-41cc-9272-d0a106e2e46b" providerId="ADAL" clId="{E6682CC0-9BE9-44C5-95CE-838A5C8501A4}" dt="2021-09-28T01:38:14.087" v="10648" actId="478"/>
          <ac:spMkLst>
            <pc:docMk/>
            <pc:sldMk cId="2395332896" sldId="2988"/>
            <ac:spMk id="112" creationId="{7372B972-A145-4F16-BA6A-E9AC8573DEDF}"/>
          </ac:spMkLst>
        </pc:spChg>
        <pc:spChg chg="del">
          <ac:chgData name="박남규" userId="4a308427-2e3c-41cc-9272-d0a106e2e46b" providerId="ADAL" clId="{E6682CC0-9BE9-44C5-95CE-838A5C8501A4}" dt="2021-09-28T01:38:14.087" v="10648" actId="478"/>
          <ac:spMkLst>
            <pc:docMk/>
            <pc:sldMk cId="2395332896" sldId="2988"/>
            <ac:spMk id="113" creationId="{5921F462-B4FD-4965-B6EF-75F2F6194489}"/>
          </ac:spMkLst>
        </pc:spChg>
        <pc:spChg chg="del">
          <ac:chgData name="박남규" userId="4a308427-2e3c-41cc-9272-d0a106e2e46b" providerId="ADAL" clId="{E6682CC0-9BE9-44C5-95CE-838A5C8501A4}" dt="2021-09-28T01:38:14.087" v="10648" actId="478"/>
          <ac:spMkLst>
            <pc:docMk/>
            <pc:sldMk cId="2395332896" sldId="2988"/>
            <ac:spMk id="114" creationId="{38F032BE-DEB4-425C-9E1D-E8840A9006FB}"/>
          </ac:spMkLst>
        </pc:spChg>
        <pc:spChg chg="del">
          <ac:chgData name="박남규" userId="4a308427-2e3c-41cc-9272-d0a106e2e46b" providerId="ADAL" clId="{E6682CC0-9BE9-44C5-95CE-838A5C8501A4}" dt="2021-09-28T01:38:08.864" v="10646" actId="478"/>
          <ac:spMkLst>
            <pc:docMk/>
            <pc:sldMk cId="2395332896" sldId="2988"/>
            <ac:spMk id="217" creationId="{60868D5E-486A-45A0-8C12-3A5B515539D5}"/>
          </ac:spMkLst>
        </pc:spChg>
        <pc:grpChg chg="del">
          <ac:chgData name="박남규" userId="4a308427-2e3c-41cc-9272-d0a106e2e46b" providerId="ADAL" clId="{E6682CC0-9BE9-44C5-95CE-838A5C8501A4}" dt="2021-09-28T01:38:14.087" v="10648" actId="478"/>
          <ac:grpSpMkLst>
            <pc:docMk/>
            <pc:sldMk cId="2395332896" sldId="2988"/>
            <ac:grpSpMk id="63" creationId="{DC8090DE-368C-4518-990E-C05CCF7EB223}"/>
          </ac:grpSpMkLst>
        </pc:grpChg>
        <pc:picChg chg="del">
          <ac:chgData name="박남규" userId="4a308427-2e3c-41cc-9272-d0a106e2e46b" providerId="ADAL" clId="{E6682CC0-9BE9-44C5-95CE-838A5C8501A4}" dt="2021-09-28T01:38:14.087" v="10648" actId="478"/>
          <ac:picMkLst>
            <pc:docMk/>
            <pc:sldMk cId="2395332896" sldId="2988"/>
            <ac:picMk id="6" creationId="{994FCCB6-B97E-49A8-99AA-F74C0D09F9AC}"/>
          </ac:picMkLst>
        </pc:picChg>
        <pc:picChg chg="del">
          <ac:chgData name="박남규" userId="4a308427-2e3c-41cc-9272-d0a106e2e46b" providerId="ADAL" clId="{E6682CC0-9BE9-44C5-95CE-838A5C8501A4}" dt="2021-09-28T01:38:14.087" v="10648" actId="478"/>
          <ac:picMkLst>
            <pc:docMk/>
            <pc:sldMk cId="2395332896" sldId="2988"/>
            <ac:picMk id="8" creationId="{FF4C690D-ACCE-4FEB-8C65-38A3B1E04498}"/>
          </ac:picMkLst>
        </pc:picChg>
        <pc:cxnChg chg="del">
          <ac:chgData name="박남규" userId="4a308427-2e3c-41cc-9272-d0a106e2e46b" providerId="ADAL" clId="{E6682CC0-9BE9-44C5-95CE-838A5C8501A4}" dt="2021-09-28T01:38:14.087" v="10648" actId="478"/>
          <ac:cxnSpMkLst>
            <pc:docMk/>
            <pc:sldMk cId="2395332896" sldId="2988"/>
            <ac:cxnSpMk id="70" creationId="{A1DB0DDC-9829-448A-B025-0C0BE78EDF29}"/>
          </ac:cxnSpMkLst>
        </pc:cxnChg>
        <pc:cxnChg chg="del">
          <ac:chgData name="박남규" userId="4a308427-2e3c-41cc-9272-d0a106e2e46b" providerId="ADAL" clId="{E6682CC0-9BE9-44C5-95CE-838A5C8501A4}" dt="2021-09-28T01:38:14.087" v="10648" actId="478"/>
          <ac:cxnSpMkLst>
            <pc:docMk/>
            <pc:sldMk cId="2395332896" sldId="2988"/>
            <ac:cxnSpMk id="75" creationId="{4FED34ED-9396-4409-99B9-A4EBAD235542}"/>
          </ac:cxnSpMkLst>
        </pc:cxnChg>
        <pc:cxnChg chg="del">
          <ac:chgData name="박남규" userId="4a308427-2e3c-41cc-9272-d0a106e2e46b" providerId="ADAL" clId="{E6682CC0-9BE9-44C5-95CE-838A5C8501A4}" dt="2021-09-28T01:38:14.087" v="10648" actId="478"/>
          <ac:cxnSpMkLst>
            <pc:docMk/>
            <pc:sldMk cId="2395332896" sldId="2988"/>
            <ac:cxnSpMk id="81" creationId="{DE2FFC1B-B919-4029-8CC5-A2B5C98ED27F}"/>
          </ac:cxnSpMkLst>
        </pc:cxnChg>
        <pc:cxnChg chg="del">
          <ac:chgData name="박남규" userId="4a308427-2e3c-41cc-9272-d0a106e2e46b" providerId="ADAL" clId="{E6682CC0-9BE9-44C5-95CE-838A5C8501A4}" dt="2021-09-28T01:38:14.087" v="10648" actId="478"/>
          <ac:cxnSpMkLst>
            <pc:docMk/>
            <pc:sldMk cId="2395332896" sldId="2988"/>
            <ac:cxnSpMk id="92" creationId="{58128399-669D-4936-AC8F-423ECD2406DD}"/>
          </ac:cxnSpMkLst>
        </pc:cxnChg>
        <pc:cxnChg chg="del">
          <ac:chgData name="박남규" userId="4a308427-2e3c-41cc-9272-d0a106e2e46b" providerId="ADAL" clId="{E6682CC0-9BE9-44C5-95CE-838A5C8501A4}" dt="2021-09-28T01:38:14.087" v="10648" actId="478"/>
          <ac:cxnSpMkLst>
            <pc:docMk/>
            <pc:sldMk cId="2395332896" sldId="2988"/>
            <ac:cxnSpMk id="94" creationId="{BC13C9D3-7949-4638-84A3-26A4F7A45136}"/>
          </ac:cxnSpMkLst>
        </pc:cxnChg>
        <pc:cxnChg chg="del">
          <ac:chgData name="박남규" userId="4a308427-2e3c-41cc-9272-d0a106e2e46b" providerId="ADAL" clId="{E6682CC0-9BE9-44C5-95CE-838A5C8501A4}" dt="2021-09-28T01:38:14.087" v="10648" actId="478"/>
          <ac:cxnSpMkLst>
            <pc:docMk/>
            <pc:sldMk cId="2395332896" sldId="2988"/>
            <ac:cxnSpMk id="95" creationId="{B1AB28B4-3C73-41EB-9DD8-D385E0770FB1}"/>
          </ac:cxnSpMkLst>
        </pc:cxnChg>
        <pc:cxnChg chg="del">
          <ac:chgData name="박남규" userId="4a308427-2e3c-41cc-9272-d0a106e2e46b" providerId="ADAL" clId="{E6682CC0-9BE9-44C5-95CE-838A5C8501A4}" dt="2021-09-28T01:38:14.087" v="10648" actId="478"/>
          <ac:cxnSpMkLst>
            <pc:docMk/>
            <pc:sldMk cId="2395332896" sldId="2988"/>
            <ac:cxnSpMk id="96" creationId="{F83E7BAD-74CB-4043-873A-501269F8D233}"/>
          </ac:cxnSpMkLst>
        </pc:cxnChg>
        <pc:cxnChg chg="del">
          <ac:chgData name="박남규" userId="4a308427-2e3c-41cc-9272-d0a106e2e46b" providerId="ADAL" clId="{E6682CC0-9BE9-44C5-95CE-838A5C8501A4}" dt="2021-09-28T01:38:14.087" v="10648" actId="478"/>
          <ac:cxnSpMkLst>
            <pc:docMk/>
            <pc:sldMk cId="2395332896" sldId="2988"/>
            <ac:cxnSpMk id="98" creationId="{941DBD7A-5019-414C-97D0-01BEB8430E06}"/>
          </ac:cxnSpMkLst>
        </pc:cxnChg>
      </pc:sldChg>
    </pc:docChg>
  </pc:docChgLst>
  <pc:docChgLst>
    <pc:chgData name="박남규" userId="S::nkpark@sptek.co.kr::4a308427-2e3c-41cc-9272-d0a106e2e46b" providerId="AD" clId="Web-{DF5CC164-204B-4230-AE63-53F9E6D65657}"/>
    <pc:docChg chg="modSld">
      <pc:chgData name="박남규" userId="S::nkpark@sptek.co.kr::4a308427-2e3c-41cc-9272-d0a106e2e46b" providerId="AD" clId="Web-{DF5CC164-204B-4230-AE63-53F9E6D65657}" dt="2021-08-09T07:43:58.028" v="2"/>
      <pc:docMkLst>
        <pc:docMk/>
      </pc:docMkLst>
      <pc:sldChg chg="addSp delSp modSp">
        <pc:chgData name="박남규" userId="S::nkpark@sptek.co.kr::4a308427-2e3c-41cc-9272-d0a106e2e46b" providerId="AD" clId="Web-{DF5CC164-204B-4230-AE63-53F9E6D65657}" dt="2021-08-09T07:43:58.028" v="2"/>
        <pc:sldMkLst>
          <pc:docMk/>
          <pc:sldMk cId="1879298300" sldId="2956"/>
        </pc:sldMkLst>
        <pc:picChg chg="add del mod">
          <ac:chgData name="박남규" userId="S::nkpark@sptek.co.kr::4a308427-2e3c-41cc-9272-d0a106e2e46b" providerId="AD" clId="Web-{DF5CC164-204B-4230-AE63-53F9E6D65657}" dt="2021-08-09T07:43:58.028" v="2"/>
          <ac:picMkLst>
            <pc:docMk/>
            <pc:sldMk cId="1879298300" sldId="2956"/>
            <ac:picMk id="5" creationId="{7E0403C8-C2F5-4DD4-B960-A12E522B80DD}"/>
          </ac:picMkLst>
        </pc:picChg>
      </pc:sldChg>
    </pc:docChg>
  </pc:docChgLst>
  <pc:docChgLst>
    <pc:chgData name="박남규" userId="S::nkpark@sptek.co.kr::4a308427-2e3c-41cc-9272-d0a106e2e46b" providerId="AD" clId="Web-{CF1EC3EF-3967-4A0C-87F6-CA79D1FEE9E9}"/>
    <pc:docChg chg="delSld">
      <pc:chgData name="박남규" userId="S::nkpark@sptek.co.kr::4a308427-2e3c-41cc-9272-d0a106e2e46b" providerId="AD" clId="Web-{CF1EC3EF-3967-4A0C-87F6-CA79D1FEE9E9}" dt="2021-09-28T05:36:41.045" v="2"/>
      <pc:docMkLst>
        <pc:docMk/>
      </pc:docMkLst>
      <pc:sldChg chg="del">
        <pc:chgData name="박남규" userId="S::nkpark@sptek.co.kr::4a308427-2e3c-41cc-9272-d0a106e2e46b" providerId="AD" clId="Web-{CF1EC3EF-3967-4A0C-87F6-CA79D1FEE9E9}" dt="2021-09-28T05:36:41.045" v="2"/>
        <pc:sldMkLst>
          <pc:docMk/>
          <pc:sldMk cId="3856922451" sldId="2986"/>
        </pc:sldMkLst>
      </pc:sldChg>
      <pc:sldChg chg="del">
        <pc:chgData name="박남규" userId="S::nkpark@sptek.co.kr::4a308427-2e3c-41cc-9272-d0a106e2e46b" providerId="AD" clId="Web-{CF1EC3EF-3967-4A0C-87F6-CA79D1FEE9E9}" dt="2021-09-28T05:36:41.030" v="1"/>
        <pc:sldMkLst>
          <pc:docMk/>
          <pc:sldMk cId="2035798183" sldId="2987"/>
        </pc:sldMkLst>
      </pc:sldChg>
      <pc:sldChg chg="del">
        <pc:chgData name="박남규" userId="S::nkpark@sptek.co.kr::4a308427-2e3c-41cc-9272-d0a106e2e46b" providerId="AD" clId="Web-{CF1EC3EF-3967-4A0C-87F6-CA79D1FEE9E9}" dt="2021-09-28T05:36:41.030" v="0"/>
        <pc:sldMkLst>
          <pc:docMk/>
          <pc:sldMk cId="2395332896" sldId="2988"/>
        </pc:sldMkLst>
      </pc:sldChg>
    </pc:docChg>
  </pc:docChgLst>
  <pc:docChgLst>
    <pc:chgData name="박남규" userId="S::nkpark@sptek.co.kr::4a308427-2e3c-41cc-9272-d0a106e2e46b" providerId="AD" clId="Web-{8198223E-8981-4BEE-BA10-E43097BBE86A}"/>
    <pc:docChg chg="delSld">
      <pc:chgData name="박남규" userId="S::nkpark@sptek.co.kr::4a308427-2e3c-41cc-9272-d0a106e2e46b" providerId="AD" clId="Web-{8198223E-8981-4BEE-BA10-E43097BBE86A}" dt="2021-09-17T06:45:54.896" v="2"/>
      <pc:docMkLst>
        <pc:docMk/>
      </pc:docMkLst>
      <pc:sldChg chg="del">
        <pc:chgData name="박남규" userId="S::nkpark@sptek.co.kr::4a308427-2e3c-41cc-9272-d0a106e2e46b" providerId="AD" clId="Web-{8198223E-8981-4BEE-BA10-E43097BBE86A}" dt="2021-09-17T06:45:54.896" v="2"/>
        <pc:sldMkLst>
          <pc:docMk/>
          <pc:sldMk cId="1014686646" sldId="2984"/>
        </pc:sldMkLst>
      </pc:sldChg>
      <pc:sldChg chg="del">
        <pc:chgData name="박남규" userId="S::nkpark@sptek.co.kr::4a308427-2e3c-41cc-9272-d0a106e2e46b" providerId="AD" clId="Web-{8198223E-8981-4BEE-BA10-E43097BBE86A}" dt="2021-09-17T06:45:54.896" v="1"/>
        <pc:sldMkLst>
          <pc:docMk/>
          <pc:sldMk cId="1846134814" sldId="2985"/>
        </pc:sldMkLst>
      </pc:sldChg>
      <pc:sldChg chg="del">
        <pc:chgData name="박남규" userId="S::nkpark@sptek.co.kr::4a308427-2e3c-41cc-9272-d0a106e2e46b" providerId="AD" clId="Web-{8198223E-8981-4BEE-BA10-E43097BBE86A}" dt="2021-09-17T06:45:54.896" v="0"/>
        <pc:sldMkLst>
          <pc:docMk/>
          <pc:sldMk cId="3245330055" sldId="2986"/>
        </pc:sldMkLst>
      </pc:sldChg>
    </pc:docChg>
  </pc:docChgLst>
  <pc:docChgLst>
    <pc:chgData name="박남규" userId="S::nkpark@sptek.co.kr::4a308427-2e3c-41cc-9272-d0a106e2e46b" providerId="AD" clId="Web-{240E12E5-09D3-4476-BD02-42A559352835}"/>
    <pc:docChg chg="addSld delSld">
      <pc:chgData name="박남규" userId="S::nkpark@sptek.co.kr::4a308427-2e3c-41cc-9272-d0a106e2e46b" providerId="AD" clId="Web-{240E12E5-09D3-4476-BD02-42A559352835}" dt="2021-11-18T04:13:55.583" v="1"/>
      <pc:docMkLst>
        <pc:docMk/>
      </pc:docMkLst>
      <pc:sldChg chg="add del replId">
        <pc:chgData name="박남규" userId="S::nkpark@sptek.co.kr::4a308427-2e3c-41cc-9272-d0a106e2e46b" providerId="AD" clId="Web-{240E12E5-09D3-4476-BD02-42A559352835}" dt="2021-11-18T04:13:55.583" v="1"/>
        <pc:sldMkLst>
          <pc:docMk/>
          <pc:sldMk cId="687141770" sldId="2992"/>
        </pc:sldMkLst>
      </pc:sldChg>
    </pc:docChg>
  </pc:docChgLst>
  <pc:docChgLst>
    <pc:chgData name="박남규" userId="4a308427-2e3c-41cc-9272-d0a106e2e46b" providerId="ADAL" clId="{0062BE69-D219-4A8B-83F0-0BEA3E208FD7}"/>
    <pc:docChg chg="undo redo custSel addSld delSld modSld sldOrd">
      <pc:chgData name="박남규" userId="4a308427-2e3c-41cc-9272-d0a106e2e46b" providerId="ADAL" clId="{0062BE69-D219-4A8B-83F0-0BEA3E208FD7}" dt="2021-12-16T06:13:22.015" v="3331" actId="47"/>
      <pc:docMkLst>
        <pc:docMk/>
      </pc:docMkLst>
      <pc:sldChg chg="addSp delSp modSp add mod">
        <pc:chgData name="박남규" userId="4a308427-2e3c-41cc-9272-d0a106e2e46b" providerId="ADAL" clId="{0062BE69-D219-4A8B-83F0-0BEA3E208FD7}" dt="2021-11-18T09:27:51.233" v="1494"/>
        <pc:sldMkLst>
          <pc:docMk/>
          <pc:sldMk cId="2823097229" sldId="259"/>
        </pc:sldMkLst>
        <pc:spChg chg="del">
          <ac:chgData name="박남규" userId="4a308427-2e3c-41cc-9272-d0a106e2e46b" providerId="ADAL" clId="{0062BE69-D219-4A8B-83F0-0BEA3E208FD7}" dt="2021-11-18T09:27:50.923" v="1493" actId="478"/>
          <ac:spMkLst>
            <pc:docMk/>
            <pc:sldMk cId="2823097229" sldId="259"/>
            <ac:spMk id="6" creationId="{C4FD18C5-F529-403E-AC99-8E6B2EAD650B}"/>
          </ac:spMkLst>
        </pc:spChg>
        <pc:spChg chg="add mod">
          <ac:chgData name="박남규" userId="4a308427-2e3c-41cc-9272-d0a106e2e46b" providerId="ADAL" clId="{0062BE69-D219-4A8B-83F0-0BEA3E208FD7}" dt="2021-11-18T09:27:51.233" v="1494"/>
          <ac:spMkLst>
            <pc:docMk/>
            <pc:sldMk cId="2823097229" sldId="259"/>
            <ac:spMk id="9" creationId="{262D1BF0-2D43-4A0E-84DE-70259D0BB9FD}"/>
          </ac:spMkLst>
        </pc:spChg>
      </pc:sldChg>
      <pc:sldChg chg="add del">
        <pc:chgData name="박남규" userId="4a308427-2e3c-41cc-9272-d0a106e2e46b" providerId="ADAL" clId="{0062BE69-D219-4A8B-83F0-0BEA3E208FD7}" dt="2021-11-18T09:20:30.631" v="1339" actId="2696"/>
        <pc:sldMkLst>
          <pc:docMk/>
          <pc:sldMk cId="4131954416" sldId="259"/>
        </pc:sldMkLst>
      </pc:sldChg>
      <pc:sldChg chg="addSp delSp modSp add mod">
        <pc:chgData name="박남규" userId="4a308427-2e3c-41cc-9272-d0a106e2e46b" providerId="ADAL" clId="{0062BE69-D219-4A8B-83F0-0BEA3E208FD7}" dt="2021-11-18T09:27:37.157" v="1492" actId="552"/>
        <pc:sldMkLst>
          <pc:docMk/>
          <pc:sldMk cId="1338454580" sldId="260"/>
        </pc:sldMkLst>
        <pc:spChg chg="del mod">
          <ac:chgData name="박남규" userId="4a308427-2e3c-41cc-9272-d0a106e2e46b" providerId="ADAL" clId="{0062BE69-D219-4A8B-83F0-0BEA3E208FD7}" dt="2021-11-18T09:25:43.782" v="1470" actId="478"/>
          <ac:spMkLst>
            <pc:docMk/>
            <pc:sldMk cId="1338454580" sldId="260"/>
            <ac:spMk id="4" creationId="{1A475A1D-F711-4092-BF0D-522C729CA0B8}"/>
          </ac:spMkLst>
        </pc:spChg>
        <pc:spChg chg="mod">
          <ac:chgData name="박남규" userId="4a308427-2e3c-41cc-9272-d0a106e2e46b" providerId="ADAL" clId="{0062BE69-D219-4A8B-83F0-0BEA3E208FD7}" dt="2021-11-18T09:25:52.443" v="1473" actId="1076"/>
          <ac:spMkLst>
            <pc:docMk/>
            <pc:sldMk cId="1338454580" sldId="260"/>
            <ac:spMk id="6" creationId="{3DDAF048-924E-4D1B-8D1F-3781E3B32C9A}"/>
          </ac:spMkLst>
        </pc:spChg>
        <pc:spChg chg="add mod">
          <ac:chgData name="박남규" userId="4a308427-2e3c-41cc-9272-d0a106e2e46b" providerId="ADAL" clId="{0062BE69-D219-4A8B-83F0-0BEA3E208FD7}" dt="2021-11-18T09:25:25.172" v="1462"/>
          <ac:spMkLst>
            <pc:docMk/>
            <pc:sldMk cId="1338454580" sldId="260"/>
            <ac:spMk id="8" creationId="{4F799851-6883-4AD4-82E7-AB58326CD7EB}"/>
          </ac:spMkLst>
        </pc:spChg>
        <pc:spChg chg="add mod">
          <ac:chgData name="박남규" userId="4a308427-2e3c-41cc-9272-d0a106e2e46b" providerId="ADAL" clId="{0062BE69-D219-4A8B-83F0-0BEA3E208FD7}" dt="2021-11-18T09:27:37.157" v="1492" actId="552"/>
          <ac:spMkLst>
            <pc:docMk/>
            <pc:sldMk cId="1338454580" sldId="260"/>
            <ac:spMk id="9" creationId="{C47B767B-5830-483D-856C-AA6A3EB60224}"/>
          </ac:spMkLst>
        </pc:spChg>
        <pc:spChg chg="mod">
          <ac:chgData name="박남규" userId="4a308427-2e3c-41cc-9272-d0a106e2e46b" providerId="ADAL" clId="{0062BE69-D219-4A8B-83F0-0BEA3E208FD7}" dt="2021-11-18T09:27:37.157" v="1492" actId="552"/>
          <ac:spMkLst>
            <pc:docMk/>
            <pc:sldMk cId="1338454580" sldId="260"/>
            <ac:spMk id="11" creationId="{E13F2B12-B065-4AB6-A45B-1616864A6095}"/>
          </ac:spMkLst>
        </pc:spChg>
        <pc:spChg chg="mod">
          <ac:chgData name="박남규" userId="4a308427-2e3c-41cc-9272-d0a106e2e46b" providerId="ADAL" clId="{0062BE69-D219-4A8B-83F0-0BEA3E208FD7}" dt="2021-11-18T09:25:52.443" v="1473" actId="1076"/>
          <ac:spMkLst>
            <pc:docMk/>
            <pc:sldMk cId="1338454580" sldId="260"/>
            <ac:spMk id="16" creationId="{BF2DEB53-9E47-4579-AE66-0B5279874E8B}"/>
          </ac:spMkLst>
        </pc:spChg>
        <pc:grpChg chg="mod">
          <ac:chgData name="박남규" userId="4a308427-2e3c-41cc-9272-d0a106e2e46b" providerId="ADAL" clId="{0062BE69-D219-4A8B-83F0-0BEA3E208FD7}" dt="2021-11-18T09:25:52.443" v="1473" actId="1076"/>
          <ac:grpSpMkLst>
            <pc:docMk/>
            <pc:sldMk cId="1338454580" sldId="260"/>
            <ac:grpSpMk id="7" creationId="{5B740760-D291-4509-8622-366AC780BF4A}"/>
          </ac:grpSpMkLst>
        </pc:grpChg>
        <pc:picChg chg="mod">
          <ac:chgData name="박남규" userId="4a308427-2e3c-41cc-9272-d0a106e2e46b" providerId="ADAL" clId="{0062BE69-D219-4A8B-83F0-0BEA3E208FD7}" dt="2021-11-18T09:25:52.443" v="1473" actId="1076"/>
          <ac:picMkLst>
            <pc:docMk/>
            <pc:sldMk cId="1338454580" sldId="260"/>
            <ac:picMk id="14" creationId="{C9DFE1A0-F842-4693-A389-A168187A662D}"/>
          </ac:picMkLst>
        </pc:picChg>
      </pc:sldChg>
      <pc:sldChg chg="add del">
        <pc:chgData name="박남규" userId="4a308427-2e3c-41cc-9272-d0a106e2e46b" providerId="ADAL" clId="{0062BE69-D219-4A8B-83F0-0BEA3E208FD7}" dt="2021-11-18T09:20:30.631" v="1339" actId="2696"/>
        <pc:sldMkLst>
          <pc:docMk/>
          <pc:sldMk cId="4196284063" sldId="260"/>
        </pc:sldMkLst>
      </pc:sldChg>
      <pc:sldChg chg="add del">
        <pc:chgData name="박남규" userId="4a308427-2e3c-41cc-9272-d0a106e2e46b" providerId="ADAL" clId="{0062BE69-D219-4A8B-83F0-0BEA3E208FD7}" dt="2021-11-18T09:20:30.631" v="1339" actId="2696"/>
        <pc:sldMkLst>
          <pc:docMk/>
          <pc:sldMk cId="111923608" sldId="261"/>
        </pc:sldMkLst>
      </pc:sldChg>
      <pc:sldChg chg="addSp delSp modSp add mod">
        <pc:chgData name="박남규" userId="4a308427-2e3c-41cc-9272-d0a106e2e46b" providerId="ADAL" clId="{0062BE69-D219-4A8B-83F0-0BEA3E208FD7}" dt="2021-11-25T08:10:49.113" v="1511" actId="207"/>
        <pc:sldMkLst>
          <pc:docMk/>
          <pc:sldMk cId="4081199096" sldId="261"/>
        </pc:sldMkLst>
        <pc:spChg chg="mod">
          <ac:chgData name="박남규" userId="4a308427-2e3c-41cc-9272-d0a106e2e46b" providerId="ADAL" clId="{0062BE69-D219-4A8B-83F0-0BEA3E208FD7}" dt="2021-11-18T09:25:06.842" v="1458" actId="1076"/>
          <ac:spMkLst>
            <pc:docMk/>
            <pc:sldMk cId="4081199096" sldId="261"/>
            <ac:spMk id="13" creationId="{0E3CEFC5-2427-40C7-AF9D-70726D2AFB16}"/>
          </ac:spMkLst>
        </pc:spChg>
        <pc:spChg chg="mod">
          <ac:chgData name="박남규" userId="4a308427-2e3c-41cc-9272-d0a106e2e46b" providerId="ADAL" clId="{0062BE69-D219-4A8B-83F0-0BEA3E208FD7}" dt="2021-11-18T09:25:06.842" v="1458" actId="1076"/>
          <ac:spMkLst>
            <pc:docMk/>
            <pc:sldMk cId="4081199096" sldId="261"/>
            <ac:spMk id="14" creationId="{E0549103-CA15-45AF-AB2D-3B9E438C3960}"/>
          </ac:spMkLst>
        </pc:spChg>
        <pc:spChg chg="mod">
          <ac:chgData name="박남규" userId="4a308427-2e3c-41cc-9272-d0a106e2e46b" providerId="ADAL" clId="{0062BE69-D219-4A8B-83F0-0BEA3E208FD7}" dt="2021-11-18T09:25:06.842" v="1458" actId="1076"/>
          <ac:spMkLst>
            <pc:docMk/>
            <pc:sldMk cId="4081199096" sldId="261"/>
            <ac:spMk id="15" creationId="{DB3FE57C-3555-47D8-B36E-29AD325C418A}"/>
          </ac:spMkLst>
        </pc:spChg>
        <pc:spChg chg="mod">
          <ac:chgData name="박남규" userId="4a308427-2e3c-41cc-9272-d0a106e2e46b" providerId="ADAL" clId="{0062BE69-D219-4A8B-83F0-0BEA3E208FD7}" dt="2021-11-18T09:25:06.842" v="1458" actId="1076"/>
          <ac:spMkLst>
            <pc:docMk/>
            <pc:sldMk cId="4081199096" sldId="261"/>
            <ac:spMk id="16" creationId="{79D92146-73D4-4C09-B25F-337045F54F72}"/>
          </ac:spMkLst>
        </pc:spChg>
        <pc:spChg chg="mod">
          <ac:chgData name="박남규" userId="4a308427-2e3c-41cc-9272-d0a106e2e46b" providerId="ADAL" clId="{0062BE69-D219-4A8B-83F0-0BEA3E208FD7}" dt="2021-11-18T09:25:06.842" v="1458" actId="1076"/>
          <ac:spMkLst>
            <pc:docMk/>
            <pc:sldMk cId="4081199096" sldId="261"/>
            <ac:spMk id="17" creationId="{F206F1AF-DEA9-41E6-A0DB-F1A68AE5E30D}"/>
          </ac:spMkLst>
        </pc:spChg>
        <pc:spChg chg="mod">
          <ac:chgData name="박남규" userId="4a308427-2e3c-41cc-9272-d0a106e2e46b" providerId="ADAL" clId="{0062BE69-D219-4A8B-83F0-0BEA3E208FD7}" dt="2021-11-18T09:25:06.842" v="1458" actId="1076"/>
          <ac:spMkLst>
            <pc:docMk/>
            <pc:sldMk cId="4081199096" sldId="261"/>
            <ac:spMk id="18" creationId="{E69A755A-E5C6-4D4C-8714-9F3E3302BA1D}"/>
          </ac:spMkLst>
        </pc:spChg>
        <pc:spChg chg="mod">
          <ac:chgData name="박남규" userId="4a308427-2e3c-41cc-9272-d0a106e2e46b" providerId="ADAL" clId="{0062BE69-D219-4A8B-83F0-0BEA3E208FD7}" dt="2021-11-18T09:25:06.842" v="1458" actId="1076"/>
          <ac:spMkLst>
            <pc:docMk/>
            <pc:sldMk cId="4081199096" sldId="261"/>
            <ac:spMk id="19" creationId="{6D077996-E69E-426D-90D8-073617126259}"/>
          </ac:spMkLst>
        </pc:spChg>
        <pc:spChg chg="mod">
          <ac:chgData name="박남규" userId="4a308427-2e3c-41cc-9272-d0a106e2e46b" providerId="ADAL" clId="{0062BE69-D219-4A8B-83F0-0BEA3E208FD7}" dt="2021-11-18T09:25:06.842" v="1458" actId="1076"/>
          <ac:spMkLst>
            <pc:docMk/>
            <pc:sldMk cId="4081199096" sldId="261"/>
            <ac:spMk id="20" creationId="{D24EBF64-AEE5-411F-854E-F07416CB3D35}"/>
          </ac:spMkLst>
        </pc:spChg>
        <pc:spChg chg="mod">
          <ac:chgData name="박남규" userId="4a308427-2e3c-41cc-9272-d0a106e2e46b" providerId="ADAL" clId="{0062BE69-D219-4A8B-83F0-0BEA3E208FD7}" dt="2021-11-18T09:25:06.842" v="1458" actId="1076"/>
          <ac:spMkLst>
            <pc:docMk/>
            <pc:sldMk cId="4081199096" sldId="261"/>
            <ac:spMk id="23" creationId="{F91564BB-D2EB-4732-9702-5F9BD2DCCAE4}"/>
          </ac:spMkLst>
        </pc:spChg>
        <pc:spChg chg="mod">
          <ac:chgData name="박남규" userId="4a308427-2e3c-41cc-9272-d0a106e2e46b" providerId="ADAL" clId="{0062BE69-D219-4A8B-83F0-0BEA3E208FD7}" dt="2021-11-18T09:25:06.842" v="1458" actId="1076"/>
          <ac:spMkLst>
            <pc:docMk/>
            <pc:sldMk cId="4081199096" sldId="261"/>
            <ac:spMk id="24" creationId="{A7B2E57A-A400-4CA4-93D9-FBACEA48B4C2}"/>
          </ac:spMkLst>
        </pc:spChg>
        <pc:spChg chg="mod">
          <ac:chgData name="박남규" userId="4a308427-2e3c-41cc-9272-d0a106e2e46b" providerId="ADAL" clId="{0062BE69-D219-4A8B-83F0-0BEA3E208FD7}" dt="2021-11-18T09:25:06.842" v="1458" actId="1076"/>
          <ac:spMkLst>
            <pc:docMk/>
            <pc:sldMk cId="4081199096" sldId="261"/>
            <ac:spMk id="36" creationId="{A9F94164-761C-458D-8EDD-7D7D446EAD09}"/>
          </ac:spMkLst>
        </pc:spChg>
        <pc:spChg chg="mod">
          <ac:chgData name="박남규" userId="4a308427-2e3c-41cc-9272-d0a106e2e46b" providerId="ADAL" clId="{0062BE69-D219-4A8B-83F0-0BEA3E208FD7}" dt="2021-11-18T09:25:06.842" v="1458" actId="1076"/>
          <ac:spMkLst>
            <pc:docMk/>
            <pc:sldMk cId="4081199096" sldId="261"/>
            <ac:spMk id="37" creationId="{42716B55-E5FC-4B35-9BD4-0B2E3DCBE94B}"/>
          </ac:spMkLst>
        </pc:spChg>
        <pc:spChg chg="mod">
          <ac:chgData name="박남규" userId="4a308427-2e3c-41cc-9272-d0a106e2e46b" providerId="ADAL" clId="{0062BE69-D219-4A8B-83F0-0BEA3E208FD7}" dt="2021-11-18T09:25:06.842" v="1458" actId="1076"/>
          <ac:spMkLst>
            <pc:docMk/>
            <pc:sldMk cId="4081199096" sldId="261"/>
            <ac:spMk id="38" creationId="{C3D40B29-F0E9-4B29-A507-F16D2B179C1F}"/>
          </ac:spMkLst>
        </pc:spChg>
        <pc:spChg chg="mod">
          <ac:chgData name="박남규" userId="4a308427-2e3c-41cc-9272-d0a106e2e46b" providerId="ADAL" clId="{0062BE69-D219-4A8B-83F0-0BEA3E208FD7}" dt="2021-11-18T09:25:06.842" v="1458" actId="1076"/>
          <ac:spMkLst>
            <pc:docMk/>
            <pc:sldMk cId="4081199096" sldId="261"/>
            <ac:spMk id="39" creationId="{6CE08A67-CFA8-4688-81A1-F302FC6D23DC}"/>
          </ac:spMkLst>
        </pc:spChg>
        <pc:spChg chg="mod">
          <ac:chgData name="박남규" userId="4a308427-2e3c-41cc-9272-d0a106e2e46b" providerId="ADAL" clId="{0062BE69-D219-4A8B-83F0-0BEA3E208FD7}" dt="2021-11-18T09:25:06.842" v="1458" actId="1076"/>
          <ac:spMkLst>
            <pc:docMk/>
            <pc:sldMk cId="4081199096" sldId="261"/>
            <ac:spMk id="42" creationId="{0DD7A3CE-894B-41D1-AB1F-4F5D9621D908}"/>
          </ac:spMkLst>
        </pc:spChg>
        <pc:spChg chg="mod">
          <ac:chgData name="박남규" userId="4a308427-2e3c-41cc-9272-d0a106e2e46b" providerId="ADAL" clId="{0062BE69-D219-4A8B-83F0-0BEA3E208FD7}" dt="2021-11-18T09:25:06.842" v="1458" actId="1076"/>
          <ac:spMkLst>
            <pc:docMk/>
            <pc:sldMk cId="4081199096" sldId="261"/>
            <ac:spMk id="43" creationId="{2CA5BD6A-E4C9-4FF2-BE0D-021CC4CE73A4}"/>
          </ac:spMkLst>
        </pc:spChg>
        <pc:spChg chg="mod">
          <ac:chgData name="박남규" userId="4a308427-2e3c-41cc-9272-d0a106e2e46b" providerId="ADAL" clId="{0062BE69-D219-4A8B-83F0-0BEA3E208FD7}" dt="2021-11-18T09:25:06.842" v="1458" actId="1076"/>
          <ac:spMkLst>
            <pc:docMk/>
            <pc:sldMk cId="4081199096" sldId="261"/>
            <ac:spMk id="44" creationId="{0DA297BE-497A-49B5-91F4-7867CD288E84}"/>
          </ac:spMkLst>
        </pc:spChg>
        <pc:spChg chg="mod">
          <ac:chgData name="박남규" userId="4a308427-2e3c-41cc-9272-d0a106e2e46b" providerId="ADAL" clId="{0062BE69-D219-4A8B-83F0-0BEA3E208FD7}" dt="2021-11-18T09:25:06.842" v="1458" actId="1076"/>
          <ac:spMkLst>
            <pc:docMk/>
            <pc:sldMk cId="4081199096" sldId="261"/>
            <ac:spMk id="46" creationId="{67EE098F-0B79-4CB5-8F64-00F76F91EBCD}"/>
          </ac:spMkLst>
        </pc:spChg>
        <pc:spChg chg="mod">
          <ac:chgData name="박남규" userId="4a308427-2e3c-41cc-9272-d0a106e2e46b" providerId="ADAL" clId="{0062BE69-D219-4A8B-83F0-0BEA3E208FD7}" dt="2021-11-18T09:25:06.842" v="1458" actId="1076"/>
          <ac:spMkLst>
            <pc:docMk/>
            <pc:sldMk cId="4081199096" sldId="261"/>
            <ac:spMk id="48" creationId="{F7C4617E-C326-4EDE-A98C-3CCBB1C7964A}"/>
          </ac:spMkLst>
        </pc:spChg>
        <pc:spChg chg="mod">
          <ac:chgData name="박남규" userId="4a308427-2e3c-41cc-9272-d0a106e2e46b" providerId="ADAL" clId="{0062BE69-D219-4A8B-83F0-0BEA3E208FD7}" dt="2021-11-18T09:25:06.842" v="1458" actId="1076"/>
          <ac:spMkLst>
            <pc:docMk/>
            <pc:sldMk cId="4081199096" sldId="261"/>
            <ac:spMk id="49" creationId="{52CB1304-A3A0-4333-8C7D-17C9E1136B6C}"/>
          </ac:spMkLst>
        </pc:spChg>
        <pc:spChg chg="mod">
          <ac:chgData name="박남규" userId="4a308427-2e3c-41cc-9272-d0a106e2e46b" providerId="ADAL" clId="{0062BE69-D219-4A8B-83F0-0BEA3E208FD7}" dt="2021-11-18T09:25:06.842" v="1458" actId="1076"/>
          <ac:spMkLst>
            <pc:docMk/>
            <pc:sldMk cId="4081199096" sldId="261"/>
            <ac:spMk id="53" creationId="{556CFE20-ABE5-404D-9865-7531E9144A66}"/>
          </ac:spMkLst>
        </pc:spChg>
        <pc:spChg chg="mod">
          <ac:chgData name="박남규" userId="4a308427-2e3c-41cc-9272-d0a106e2e46b" providerId="ADAL" clId="{0062BE69-D219-4A8B-83F0-0BEA3E208FD7}" dt="2021-11-18T09:25:06.842" v="1458" actId="1076"/>
          <ac:spMkLst>
            <pc:docMk/>
            <pc:sldMk cId="4081199096" sldId="261"/>
            <ac:spMk id="59" creationId="{FCC1B3BD-0B27-49B2-A531-C8036F010B52}"/>
          </ac:spMkLst>
        </pc:spChg>
        <pc:spChg chg="mod">
          <ac:chgData name="박남규" userId="4a308427-2e3c-41cc-9272-d0a106e2e46b" providerId="ADAL" clId="{0062BE69-D219-4A8B-83F0-0BEA3E208FD7}" dt="2021-11-18T09:25:06.842" v="1458" actId="1076"/>
          <ac:spMkLst>
            <pc:docMk/>
            <pc:sldMk cId="4081199096" sldId="261"/>
            <ac:spMk id="60" creationId="{61DA1E2E-5305-4FE1-8724-E4B4F9B3F837}"/>
          </ac:spMkLst>
        </pc:spChg>
        <pc:spChg chg="mod">
          <ac:chgData name="박남규" userId="4a308427-2e3c-41cc-9272-d0a106e2e46b" providerId="ADAL" clId="{0062BE69-D219-4A8B-83F0-0BEA3E208FD7}" dt="2021-11-18T09:25:06.842" v="1458" actId="1076"/>
          <ac:spMkLst>
            <pc:docMk/>
            <pc:sldMk cId="4081199096" sldId="261"/>
            <ac:spMk id="63" creationId="{59EAC53D-B537-4722-9BC3-AE5A0EB05099}"/>
          </ac:spMkLst>
        </pc:spChg>
        <pc:spChg chg="mod">
          <ac:chgData name="박남규" userId="4a308427-2e3c-41cc-9272-d0a106e2e46b" providerId="ADAL" clId="{0062BE69-D219-4A8B-83F0-0BEA3E208FD7}" dt="2021-11-18T09:25:06.842" v="1458" actId="1076"/>
          <ac:spMkLst>
            <pc:docMk/>
            <pc:sldMk cId="4081199096" sldId="261"/>
            <ac:spMk id="64" creationId="{8976C5D8-A953-4807-A95A-C049FEA609D0}"/>
          </ac:spMkLst>
        </pc:spChg>
        <pc:spChg chg="mod">
          <ac:chgData name="박남규" userId="4a308427-2e3c-41cc-9272-d0a106e2e46b" providerId="ADAL" clId="{0062BE69-D219-4A8B-83F0-0BEA3E208FD7}" dt="2021-11-18T09:25:06.842" v="1458" actId="1076"/>
          <ac:spMkLst>
            <pc:docMk/>
            <pc:sldMk cId="4081199096" sldId="261"/>
            <ac:spMk id="65" creationId="{D1AD3D07-4E8A-425E-83FF-C56C5FC19CBD}"/>
          </ac:spMkLst>
        </pc:spChg>
        <pc:spChg chg="mod">
          <ac:chgData name="박남규" userId="4a308427-2e3c-41cc-9272-d0a106e2e46b" providerId="ADAL" clId="{0062BE69-D219-4A8B-83F0-0BEA3E208FD7}" dt="2021-11-25T08:10:49.113" v="1511" actId="207"/>
          <ac:spMkLst>
            <pc:docMk/>
            <pc:sldMk cId="4081199096" sldId="261"/>
            <ac:spMk id="68" creationId="{1919C68F-F1A2-4C2E-9011-AEDC27C9BB78}"/>
          </ac:spMkLst>
        </pc:spChg>
        <pc:spChg chg="mod">
          <ac:chgData name="박남규" userId="4a308427-2e3c-41cc-9272-d0a106e2e46b" providerId="ADAL" clId="{0062BE69-D219-4A8B-83F0-0BEA3E208FD7}" dt="2021-11-18T09:25:06.842" v="1458" actId="1076"/>
          <ac:spMkLst>
            <pc:docMk/>
            <pc:sldMk cId="4081199096" sldId="261"/>
            <ac:spMk id="69" creationId="{4F12BDC9-0C18-468F-B841-33257D1C5C05}"/>
          </ac:spMkLst>
        </pc:spChg>
        <pc:spChg chg="mod">
          <ac:chgData name="박남규" userId="4a308427-2e3c-41cc-9272-d0a106e2e46b" providerId="ADAL" clId="{0062BE69-D219-4A8B-83F0-0BEA3E208FD7}" dt="2021-11-25T08:10:49.113" v="1511" actId="207"/>
          <ac:spMkLst>
            <pc:docMk/>
            <pc:sldMk cId="4081199096" sldId="261"/>
            <ac:spMk id="71" creationId="{2516E2D4-87C3-4A0F-BA6A-8164A2D52615}"/>
          </ac:spMkLst>
        </pc:spChg>
        <pc:spChg chg="mod">
          <ac:chgData name="박남규" userId="4a308427-2e3c-41cc-9272-d0a106e2e46b" providerId="ADAL" clId="{0062BE69-D219-4A8B-83F0-0BEA3E208FD7}" dt="2021-11-18T09:25:06.842" v="1458" actId="1076"/>
          <ac:spMkLst>
            <pc:docMk/>
            <pc:sldMk cId="4081199096" sldId="261"/>
            <ac:spMk id="72" creationId="{B94EA062-0493-428C-9E6E-1FB4B55E2B87}"/>
          </ac:spMkLst>
        </pc:spChg>
        <pc:spChg chg="mod">
          <ac:chgData name="박남규" userId="4a308427-2e3c-41cc-9272-d0a106e2e46b" providerId="ADAL" clId="{0062BE69-D219-4A8B-83F0-0BEA3E208FD7}" dt="2021-11-25T08:10:49.113" v="1511" actId="207"/>
          <ac:spMkLst>
            <pc:docMk/>
            <pc:sldMk cId="4081199096" sldId="261"/>
            <ac:spMk id="73" creationId="{098D38A2-AFFC-4895-96E0-23DC9AAF4CF4}"/>
          </ac:spMkLst>
        </pc:spChg>
        <pc:spChg chg="mod">
          <ac:chgData name="박남규" userId="4a308427-2e3c-41cc-9272-d0a106e2e46b" providerId="ADAL" clId="{0062BE69-D219-4A8B-83F0-0BEA3E208FD7}" dt="2021-11-18T09:25:06.842" v="1458" actId="1076"/>
          <ac:spMkLst>
            <pc:docMk/>
            <pc:sldMk cId="4081199096" sldId="261"/>
            <ac:spMk id="74" creationId="{DB4D3046-FA49-41EF-9439-31AADCC235BD}"/>
          </ac:spMkLst>
        </pc:spChg>
        <pc:spChg chg="add mod">
          <ac:chgData name="박남규" userId="4a308427-2e3c-41cc-9272-d0a106e2e46b" providerId="ADAL" clId="{0062BE69-D219-4A8B-83F0-0BEA3E208FD7}" dt="2021-11-18T09:24:37.372" v="1456" actId="404"/>
          <ac:spMkLst>
            <pc:docMk/>
            <pc:sldMk cId="4081199096" sldId="261"/>
            <ac:spMk id="76" creationId="{AB6B0432-70ED-4B82-9AC3-72E34A57FDF5}"/>
          </ac:spMkLst>
        </pc:spChg>
        <pc:spChg chg="mod">
          <ac:chgData name="박남규" userId="4a308427-2e3c-41cc-9272-d0a106e2e46b" providerId="ADAL" clId="{0062BE69-D219-4A8B-83F0-0BEA3E208FD7}" dt="2021-11-18T09:25:06.842" v="1458" actId="1076"/>
          <ac:spMkLst>
            <pc:docMk/>
            <pc:sldMk cId="4081199096" sldId="261"/>
            <ac:spMk id="118" creationId="{5830F8BD-B221-4C6F-814B-509AC16FF74A}"/>
          </ac:spMkLst>
        </pc:spChg>
        <pc:spChg chg="mod">
          <ac:chgData name="박남규" userId="4a308427-2e3c-41cc-9272-d0a106e2e46b" providerId="ADAL" clId="{0062BE69-D219-4A8B-83F0-0BEA3E208FD7}" dt="2021-11-18T09:25:06.842" v="1458" actId="1076"/>
          <ac:spMkLst>
            <pc:docMk/>
            <pc:sldMk cId="4081199096" sldId="261"/>
            <ac:spMk id="121" creationId="{12485DCB-964B-42F9-8B71-4083A43C8FF3}"/>
          </ac:spMkLst>
        </pc:spChg>
        <pc:spChg chg="mod">
          <ac:chgData name="박남규" userId="4a308427-2e3c-41cc-9272-d0a106e2e46b" providerId="ADAL" clId="{0062BE69-D219-4A8B-83F0-0BEA3E208FD7}" dt="2021-11-18T09:25:06.842" v="1458" actId="1076"/>
          <ac:spMkLst>
            <pc:docMk/>
            <pc:sldMk cId="4081199096" sldId="261"/>
            <ac:spMk id="123" creationId="{4F39EAF4-AFB7-4CAF-9E44-A3D0B7D2BFBF}"/>
          </ac:spMkLst>
        </pc:spChg>
        <pc:spChg chg="del topLvl">
          <ac:chgData name="박남규" userId="4a308427-2e3c-41cc-9272-d0a106e2e46b" providerId="ADAL" clId="{0062BE69-D219-4A8B-83F0-0BEA3E208FD7}" dt="2021-11-18T09:24:04.938" v="1447" actId="478"/>
          <ac:spMkLst>
            <pc:docMk/>
            <pc:sldMk cId="4081199096" sldId="261"/>
            <ac:spMk id="125" creationId="{93307213-8297-418F-BFD8-FA4303452B28}"/>
          </ac:spMkLst>
        </pc:spChg>
        <pc:spChg chg="mod topLvl">
          <ac:chgData name="박남규" userId="4a308427-2e3c-41cc-9272-d0a106e2e46b" providerId="ADAL" clId="{0062BE69-D219-4A8B-83F0-0BEA3E208FD7}" dt="2021-11-18T09:24:14.232" v="1449" actId="1076"/>
          <ac:spMkLst>
            <pc:docMk/>
            <pc:sldMk cId="4081199096" sldId="261"/>
            <ac:spMk id="132" creationId="{96065A6A-DF17-45EA-B4B6-40BC2041AA9C}"/>
          </ac:spMkLst>
        </pc:spChg>
        <pc:grpChg chg="del">
          <ac:chgData name="박남규" userId="4a308427-2e3c-41cc-9272-d0a106e2e46b" providerId="ADAL" clId="{0062BE69-D219-4A8B-83F0-0BEA3E208FD7}" dt="2021-11-18T09:24:04.938" v="1447" actId="478"/>
          <ac:grpSpMkLst>
            <pc:docMk/>
            <pc:sldMk cId="4081199096" sldId="261"/>
            <ac:grpSpMk id="133" creationId="{2E4BCC54-21D8-4EAF-8567-873C7A662ECD}"/>
          </ac:grpSpMkLst>
        </pc:grpChg>
        <pc:grpChg chg="mod">
          <ac:chgData name="박남규" userId="4a308427-2e3c-41cc-9272-d0a106e2e46b" providerId="ADAL" clId="{0062BE69-D219-4A8B-83F0-0BEA3E208FD7}" dt="2021-11-18T09:25:06.842" v="1458" actId="1076"/>
          <ac:grpSpMkLst>
            <pc:docMk/>
            <pc:sldMk cId="4081199096" sldId="261"/>
            <ac:grpSpMk id="142" creationId="{7950981B-F3E7-42B2-83DF-1697875AA33D}"/>
          </ac:grpSpMkLst>
        </pc:grpChg>
        <pc:cxnChg chg="mod">
          <ac:chgData name="박남규" userId="4a308427-2e3c-41cc-9272-d0a106e2e46b" providerId="ADAL" clId="{0062BE69-D219-4A8B-83F0-0BEA3E208FD7}" dt="2021-11-18T09:25:06.842" v="1458" actId="1076"/>
          <ac:cxnSpMkLst>
            <pc:docMk/>
            <pc:sldMk cId="4081199096" sldId="261"/>
            <ac:cxnSpMk id="25" creationId="{02E908E8-9FAC-4E75-8D49-53290ABA7226}"/>
          </ac:cxnSpMkLst>
        </pc:cxnChg>
        <pc:cxnChg chg="mod">
          <ac:chgData name="박남규" userId="4a308427-2e3c-41cc-9272-d0a106e2e46b" providerId="ADAL" clId="{0062BE69-D219-4A8B-83F0-0BEA3E208FD7}" dt="2021-11-18T09:25:06.842" v="1458" actId="1076"/>
          <ac:cxnSpMkLst>
            <pc:docMk/>
            <pc:sldMk cId="4081199096" sldId="261"/>
            <ac:cxnSpMk id="26" creationId="{29E8A328-6E1A-4A84-8DAE-E735D47145A0}"/>
          </ac:cxnSpMkLst>
        </pc:cxnChg>
        <pc:cxnChg chg="mod">
          <ac:chgData name="박남규" userId="4a308427-2e3c-41cc-9272-d0a106e2e46b" providerId="ADAL" clId="{0062BE69-D219-4A8B-83F0-0BEA3E208FD7}" dt="2021-11-18T09:25:06.842" v="1458" actId="1076"/>
          <ac:cxnSpMkLst>
            <pc:docMk/>
            <pc:sldMk cId="4081199096" sldId="261"/>
            <ac:cxnSpMk id="27" creationId="{403D47E6-EC84-48C0-B1D9-E22BA21E6C11}"/>
          </ac:cxnSpMkLst>
        </pc:cxnChg>
        <pc:cxnChg chg="mod">
          <ac:chgData name="박남규" userId="4a308427-2e3c-41cc-9272-d0a106e2e46b" providerId="ADAL" clId="{0062BE69-D219-4A8B-83F0-0BEA3E208FD7}" dt="2021-11-18T09:25:06.842" v="1458" actId="1076"/>
          <ac:cxnSpMkLst>
            <pc:docMk/>
            <pc:sldMk cId="4081199096" sldId="261"/>
            <ac:cxnSpMk id="28" creationId="{FE92D4A3-2956-4B07-9204-C360B256CCFC}"/>
          </ac:cxnSpMkLst>
        </pc:cxnChg>
        <pc:cxnChg chg="mod">
          <ac:chgData name="박남규" userId="4a308427-2e3c-41cc-9272-d0a106e2e46b" providerId="ADAL" clId="{0062BE69-D219-4A8B-83F0-0BEA3E208FD7}" dt="2021-11-18T09:25:06.842" v="1458" actId="1076"/>
          <ac:cxnSpMkLst>
            <pc:docMk/>
            <pc:sldMk cId="4081199096" sldId="261"/>
            <ac:cxnSpMk id="30" creationId="{BC7691FA-8DCF-4AAC-B5DB-27C09ABB02FC}"/>
          </ac:cxnSpMkLst>
        </pc:cxnChg>
        <pc:cxnChg chg="mod">
          <ac:chgData name="박남규" userId="4a308427-2e3c-41cc-9272-d0a106e2e46b" providerId="ADAL" clId="{0062BE69-D219-4A8B-83F0-0BEA3E208FD7}" dt="2021-11-18T09:25:06.842" v="1458" actId="1076"/>
          <ac:cxnSpMkLst>
            <pc:docMk/>
            <pc:sldMk cId="4081199096" sldId="261"/>
            <ac:cxnSpMk id="31" creationId="{01B86EE8-1512-4ED7-9D94-38D758D2C561}"/>
          </ac:cxnSpMkLst>
        </pc:cxnChg>
        <pc:cxnChg chg="mod">
          <ac:chgData name="박남규" userId="4a308427-2e3c-41cc-9272-d0a106e2e46b" providerId="ADAL" clId="{0062BE69-D219-4A8B-83F0-0BEA3E208FD7}" dt="2021-11-18T09:25:06.842" v="1458" actId="1076"/>
          <ac:cxnSpMkLst>
            <pc:docMk/>
            <pc:sldMk cId="4081199096" sldId="261"/>
            <ac:cxnSpMk id="32" creationId="{4CAF7407-4029-4396-AD97-394C9A544946}"/>
          </ac:cxnSpMkLst>
        </pc:cxnChg>
        <pc:cxnChg chg="mod">
          <ac:chgData name="박남규" userId="4a308427-2e3c-41cc-9272-d0a106e2e46b" providerId="ADAL" clId="{0062BE69-D219-4A8B-83F0-0BEA3E208FD7}" dt="2021-11-18T09:25:06.842" v="1458" actId="1076"/>
          <ac:cxnSpMkLst>
            <pc:docMk/>
            <pc:sldMk cId="4081199096" sldId="261"/>
            <ac:cxnSpMk id="33" creationId="{3AED58CF-4681-4DB2-B8DF-6B8FED14351F}"/>
          </ac:cxnSpMkLst>
        </pc:cxnChg>
        <pc:cxnChg chg="mod">
          <ac:chgData name="박남규" userId="4a308427-2e3c-41cc-9272-d0a106e2e46b" providerId="ADAL" clId="{0062BE69-D219-4A8B-83F0-0BEA3E208FD7}" dt="2021-11-18T09:25:06.842" v="1458" actId="1076"/>
          <ac:cxnSpMkLst>
            <pc:docMk/>
            <pc:sldMk cId="4081199096" sldId="261"/>
            <ac:cxnSpMk id="35" creationId="{F194B04C-2FD3-408D-9F5A-B96593C56957}"/>
          </ac:cxnSpMkLst>
        </pc:cxnChg>
        <pc:cxnChg chg="mod">
          <ac:chgData name="박남규" userId="4a308427-2e3c-41cc-9272-d0a106e2e46b" providerId="ADAL" clId="{0062BE69-D219-4A8B-83F0-0BEA3E208FD7}" dt="2021-11-18T09:25:06.842" v="1458" actId="1076"/>
          <ac:cxnSpMkLst>
            <pc:docMk/>
            <pc:sldMk cId="4081199096" sldId="261"/>
            <ac:cxnSpMk id="41" creationId="{E5C5E8D0-C9F7-4004-8420-FBFB2C524F6F}"/>
          </ac:cxnSpMkLst>
        </pc:cxnChg>
        <pc:cxnChg chg="mod">
          <ac:chgData name="박남규" userId="4a308427-2e3c-41cc-9272-d0a106e2e46b" providerId="ADAL" clId="{0062BE69-D219-4A8B-83F0-0BEA3E208FD7}" dt="2021-11-18T09:25:06.842" v="1458" actId="1076"/>
          <ac:cxnSpMkLst>
            <pc:docMk/>
            <pc:sldMk cId="4081199096" sldId="261"/>
            <ac:cxnSpMk id="50" creationId="{0087AD76-81C6-4A50-9F84-AF901E22AC9C}"/>
          </ac:cxnSpMkLst>
        </pc:cxnChg>
        <pc:cxnChg chg="mod">
          <ac:chgData name="박남규" userId="4a308427-2e3c-41cc-9272-d0a106e2e46b" providerId="ADAL" clId="{0062BE69-D219-4A8B-83F0-0BEA3E208FD7}" dt="2021-11-18T09:25:06.842" v="1458" actId="1076"/>
          <ac:cxnSpMkLst>
            <pc:docMk/>
            <pc:sldMk cId="4081199096" sldId="261"/>
            <ac:cxnSpMk id="51" creationId="{8378619E-7699-4BF8-B325-931D403EB70A}"/>
          </ac:cxnSpMkLst>
        </pc:cxnChg>
        <pc:cxnChg chg="mod">
          <ac:chgData name="박남규" userId="4a308427-2e3c-41cc-9272-d0a106e2e46b" providerId="ADAL" clId="{0062BE69-D219-4A8B-83F0-0BEA3E208FD7}" dt="2021-11-18T09:25:06.842" v="1458" actId="1076"/>
          <ac:cxnSpMkLst>
            <pc:docMk/>
            <pc:sldMk cId="4081199096" sldId="261"/>
            <ac:cxnSpMk id="61" creationId="{2F34DFE8-F47B-4469-9F43-F3E6DE5615F7}"/>
          </ac:cxnSpMkLst>
        </pc:cxnChg>
        <pc:cxnChg chg="mod">
          <ac:chgData name="박남규" userId="4a308427-2e3c-41cc-9272-d0a106e2e46b" providerId="ADAL" clId="{0062BE69-D219-4A8B-83F0-0BEA3E208FD7}" dt="2021-11-18T09:25:06.842" v="1458" actId="1076"/>
          <ac:cxnSpMkLst>
            <pc:docMk/>
            <pc:sldMk cId="4081199096" sldId="261"/>
            <ac:cxnSpMk id="62" creationId="{0D8A7ACE-EF5F-4C04-B4D1-C1D296A5D669}"/>
          </ac:cxnSpMkLst>
        </pc:cxnChg>
        <pc:cxnChg chg="mod">
          <ac:chgData name="박남규" userId="4a308427-2e3c-41cc-9272-d0a106e2e46b" providerId="ADAL" clId="{0062BE69-D219-4A8B-83F0-0BEA3E208FD7}" dt="2021-11-18T09:25:06.842" v="1458" actId="1076"/>
          <ac:cxnSpMkLst>
            <pc:docMk/>
            <pc:sldMk cId="4081199096" sldId="261"/>
            <ac:cxnSpMk id="67" creationId="{5B09CFD2-C2AE-45C8-9D1C-A7A494C2653E}"/>
          </ac:cxnSpMkLst>
        </pc:cxnChg>
        <pc:cxnChg chg="mod">
          <ac:chgData name="박남규" userId="4a308427-2e3c-41cc-9272-d0a106e2e46b" providerId="ADAL" clId="{0062BE69-D219-4A8B-83F0-0BEA3E208FD7}" dt="2021-11-18T09:25:06.842" v="1458" actId="1076"/>
          <ac:cxnSpMkLst>
            <pc:docMk/>
            <pc:sldMk cId="4081199096" sldId="261"/>
            <ac:cxnSpMk id="70" creationId="{F97A55B2-30C6-4C67-B7D2-1B5E2E83D003}"/>
          </ac:cxnSpMkLst>
        </pc:cxnChg>
        <pc:cxnChg chg="mod">
          <ac:chgData name="박남규" userId="4a308427-2e3c-41cc-9272-d0a106e2e46b" providerId="ADAL" clId="{0062BE69-D219-4A8B-83F0-0BEA3E208FD7}" dt="2021-11-18T09:25:06.842" v="1458" actId="1076"/>
          <ac:cxnSpMkLst>
            <pc:docMk/>
            <pc:sldMk cId="4081199096" sldId="261"/>
            <ac:cxnSpMk id="75" creationId="{B4DE700D-96A2-4111-9104-8812E6F737C4}"/>
          </ac:cxnSpMkLst>
        </pc:cxnChg>
        <pc:cxnChg chg="mod">
          <ac:chgData name="박남규" userId="4a308427-2e3c-41cc-9272-d0a106e2e46b" providerId="ADAL" clId="{0062BE69-D219-4A8B-83F0-0BEA3E208FD7}" dt="2021-11-18T09:25:06.842" v="1458" actId="1076"/>
          <ac:cxnSpMkLst>
            <pc:docMk/>
            <pc:sldMk cId="4081199096" sldId="261"/>
            <ac:cxnSpMk id="112" creationId="{82A42E0B-CCF9-471C-93B0-DDB51D2C5535}"/>
          </ac:cxnSpMkLst>
        </pc:cxnChg>
        <pc:cxnChg chg="mod">
          <ac:chgData name="박남규" userId="4a308427-2e3c-41cc-9272-d0a106e2e46b" providerId="ADAL" clId="{0062BE69-D219-4A8B-83F0-0BEA3E208FD7}" dt="2021-11-18T09:25:06.842" v="1458" actId="1076"/>
          <ac:cxnSpMkLst>
            <pc:docMk/>
            <pc:sldMk cId="4081199096" sldId="261"/>
            <ac:cxnSpMk id="117" creationId="{6AECC81F-173D-4AB7-8BE4-DB36CA4F351A}"/>
          </ac:cxnSpMkLst>
        </pc:cxnChg>
        <pc:cxnChg chg="mod">
          <ac:chgData name="박남규" userId="4a308427-2e3c-41cc-9272-d0a106e2e46b" providerId="ADAL" clId="{0062BE69-D219-4A8B-83F0-0BEA3E208FD7}" dt="2021-11-18T09:25:06.842" v="1458" actId="1076"/>
          <ac:cxnSpMkLst>
            <pc:docMk/>
            <pc:sldMk cId="4081199096" sldId="261"/>
            <ac:cxnSpMk id="120" creationId="{8C8A362A-EBC6-4663-804E-7FFD94CDBC1D}"/>
          </ac:cxnSpMkLst>
        </pc:cxnChg>
        <pc:cxnChg chg="mod">
          <ac:chgData name="박남규" userId="4a308427-2e3c-41cc-9272-d0a106e2e46b" providerId="ADAL" clId="{0062BE69-D219-4A8B-83F0-0BEA3E208FD7}" dt="2021-11-18T09:25:06.842" v="1458" actId="1076"/>
          <ac:cxnSpMkLst>
            <pc:docMk/>
            <pc:sldMk cId="4081199096" sldId="261"/>
            <ac:cxnSpMk id="122" creationId="{CBB310BD-59A4-418F-B709-D0EE417ED9F4}"/>
          </ac:cxnSpMkLst>
        </pc:cxnChg>
      </pc:sldChg>
      <pc:sldChg chg="add del">
        <pc:chgData name="박남규" userId="4a308427-2e3c-41cc-9272-d0a106e2e46b" providerId="ADAL" clId="{0062BE69-D219-4A8B-83F0-0BEA3E208FD7}" dt="2021-11-18T09:20:30.631" v="1339" actId="2696"/>
        <pc:sldMkLst>
          <pc:docMk/>
          <pc:sldMk cId="3019850891" sldId="262"/>
        </pc:sldMkLst>
      </pc:sldChg>
      <pc:sldChg chg="addSp delSp modSp add mod">
        <pc:chgData name="박남규" userId="4a308427-2e3c-41cc-9272-d0a106e2e46b" providerId="ADAL" clId="{0062BE69-D219-4A8B-83F0-0BEA3E208FD7}" dt="2021-11-18T09:23:32.632" v="1445" actId="20577"/>
        <pc:sldMkLst>
          <pc:docMk/>
          <pc:sldMk cId="3110609002" sldId="262"/>
        </pc:sldMkLst>
        <pc:spChg chg="add del mod">
          <ac:chgData name="박남규" userId="4a308427-2e3c-41cc-9272-d0a106e2e46b" providerId="ADAL" clId="{0062BE69-D219-4A8B-83F0-0BEA3E208FD7}" dt="2021-11-18T09:22:04.188" v="1378"/>
          <ac:spMkLst>
            <pc:docMk/>
            <pc:sldMk cId="3110609002" sldId="262"/>
            <ac:spMk id="4" creationId="{E6EFEBC3-5C88-4445-94A8-B0685199C323}"/>
          </ac:spMkLst>
        </pc:spChg>
        <pc:spChg chg="add mod">
          <ac:chgData name="박남규" userId="4a308427-2e3c-41cc-9272-d0a106e2e46b" providerId="ADAL" clId="{0062BE69-D219-4A8B-83F0-0BEA3E208FD7}" dt="2021-11-18T09:23:32.632" v="1445" actId="20577"/>
          <ac:spMkLst>
            <pc:docMk/>
            <pc:sldMk cId="3110609002" sldId="262"/>
            <ac:spMk id="5" creationId="{CEA8AC0C-74CF-4586-BAC6-F5BAFBD5A7B4}"/>
          </ac:spMkLst>
        </pc:spChg>
        <pc:spChg chg="add del mod">
          <ac:chgData name="박남규" userId="4a308427-2e3c-41cc-9272-d0a106e2e46b" providerId="ADAL" clId="{0062BE69-D219-4A8B-83F0-0BEA3E208FD7}" dt="2021-11-18T09:22:31.207" v="1413" actId="478"/>
          <ac:spMkLst>
            <pc:docMk/>
            <pc:sldMk cId="3110609002" sldId="262"/>
            <ac:spMk id="6" creationId="{C4FD18C5-F529-403E-AC99-8E6B2EAD650B}"/>
          </ac:spMkLst>
        </pc:spChg>
      </pc:sldChg>
      <pc:sldChg chg="addSp delSp modSp add mod">
        <pc:chgData name="박남규" userId="4a308427-2e3c-41cc-9272-d0a106e2e46b" providerId="ADAL" clId="{0062BE69-D219-4A8B-83F0-0BEA3E208FD7}" dt="2021-11-18T09:25:39.402" v="1469" actId="478"/>
        <pc:sldMkLst>
          <pc:docMk/>
          <pc:sldMk cId="1107133651" sldId="264"/>
        </pc:sldMkLst>
        <pc:spChg chg="del">
          <ac:chgData name="박남규" userId="4a308427-2e3c-41cc-9272-d0a106e2e46b" providerId="ADAL" clId="{0062BE69-D219-4A8B-83F0-0BEA3E208FD7}" dt="2021-11-18T09:25:17.068" v="1459" actId="478"/>
          <ac:spMkLst>
            <pc:docMk/>
            <pc:sldMk cId="1107133651" sldId="264"/>
            <ac:spMk id="6" creationId="{C4FD18C5-F529-403E-AC99-8E6B2EAD650B}"/>
          </ac:spMkLst>
        </pc:spChg>
        <pc:spChg chg="add mod">
          <ac:chgData name="박남규" userId="4a308427-2e3c-41cc-9272-d0a106e2e46b" providerId="ADAL" clId="{0062BE69-D219-4A8B-83F0-0BEA3E208FD7}" dt="2021-11-18T09:25:17.304" v="1460"/>
          <ac:spMkLst>
            <pc:docMk/>
            <pc:sldMk cId="1107133651" sldId="264"/>
            <ac:spMk id="88" creationId="{18B96219-16F4-4876-8FA4-988A2F53E085}"/>
          </ac:spMkLst>
        </pc:spChg>
        <pc:spChg chg="add del">
          <ac:chgData name="박남규" userId="4a308427-2e3c-41cc-9272-d0a106e2e46b" providerId="ADAL" clId="{0062BE69-D219-4A8B-83F0-0BEA3E208FD7}" dt="2021-11-18T09:25:39.402" v="1469" actId="478"/>
          <ac:spMkLst>
            <pc:docMk/>
            <pc:sldMk cId="1107133651" sldId="264"/>
            <ac:spMk id="89" creationId="{F2AD401F-A480-4A47-AC4D-BB3D0D39577F}"/>
          </ac:spMkLst>
        </pc:spChg>
        <pc:spChg chg="add del mod">
          <ac:chgData name="박남규" userId="4a308427-2e3c-41cc-9272-d0a106e2e46b" providerId="ADAL" clId="{0062BE69-D219-4A8B-83F0-0BEA3E208FD7}" dt="2021-11-18T09:25:38.952" v="1468"/>
          <ac:spMkLst>
            <pc:docMk/>
            <pc:sldMk cId="1107133651" sldId="264"/>
            <ac:spMk id="90" creationId="{9AD1C2D6-75E3-43B3-932C-D781F741C17B}"/>
          </ac:spMkLst>
        </pc:spChg>
      </pc:sldChg>
      <pc:sldChg chg="add del">
        <pc:chgData name="박남규" userId="4a308427-2e3c-41cc-9272-d0a106e2e46b" providerId="ADAL" clId="{0062BE69-D219-4A8B-83F0-0BEA3E208FD7}" dt="2021-11-18T09:20:30.631" v="1339" actId="2696"/>
        <pc:sldMkLst>
          <pc:docMk/>
          <pc:sldMk cId="3541499491" sldId="264"/>
        </pc:sldMkLst>
      </pc:sldChg>
      <pc:sldChg chg="addSp delSp modSp add mod">
        <pc:chgData name="박남규" userId="4a308427-2e3c-41cc-9272-d0a106e2e46b" providerId="ADAL" clId="{0062BE69-D219-4A8B-83F0-0BEA3E208FD7}" dt="2021-11-18T09:27:23.585" v="1491" actId="552"/>
        <pc:sldMkLst>
          <pc:docMk/>
          <pc:sldMk cId="16808389" sldId="268"/>
        </pc:sldMkLst>
        <pc:spChg chg="mod">
          <ac:chgData name="박남규" userId="4a308427-2e3c-41cc-9272-d0a106e2e46b" providerId="ADAL" clId="{0062BE69-D219-4A8B-83F0-0BEA3E208FD7}" dt="2021-11-18T09:27:23.585" v="1491" actId="552"/>
          <ac:spMkLst>
            <pc:docMk/>
            <pc:sldMk cId="16808389" sldId="268"/>
            <ac:spMk id="3" creationId="{7645E2BE-98F3-4E06-9B41-497FAD74FC1F}"/>
          </ac:spMkLst>
        </pc:spChg>
        <pc:spChg chg="del">
          <ac:chgData name="박남규" userId="4a308427-2e3c-41cc-9272-d0a106e2e46b" providerId="ADAL" clId="{0062BE69-D219-4A8B-83F0-0BEA3E208FD7}" dt="2021-11-18T09:26:04.877" v="1474" actId="478"/>
          <ac:spMkLst>
            <pc:docMk/>
            <pc:sldMk cId="16808389" sldId="268"/>
            <ac:spMk id="4" creationId="{1A475A1D-F711-4092-BF0D-522C729CA0B8}"/>
          </ac:spMkLst>
        </pc:spChg>
        <pc:spChg chg="add mod">
          <ac:chgData name="박남규" userId="4a308427-2e3c-41cc-9272-d0a106e2e46b" providerId="ADAL" clId="{0062BE69-D219-4A8B-83F0-0BEA3E208FD7}" dt="2021-11-18T09:26:05.240" v="1475"/>
          <ac:spMkLst>
            <pc:docMk/>
            <pc:sldMk cId="16808389" sldId="268"/>
            <ac:spMk id="50" creationId="{2CA07DDD-3FC0-4642-9D8F-7B9DAD1BA004}"/>
          </ac:spMkLst>
        </pc:spChg>
        <pc:spChg chg="add mod">
          <ac:chgData name="박남규" userId="4a308427-2e3c-41cc-9272-d0a106e2e46b" providerId="ADAL" clId="{0062BE69-D219-4A8B-83F0-0BEA3E208FD7}" dt="2021-11-18T09:27:23.585" v="1491" actId="552"/>
          <ac:spMkLst>
            <pc:docMk/>
            <pc:sldMk cId="16808389" sldId="268"/>
            <ac:spMk id="51" creationId="{073275D6-5807-4EF8-99D4-3E9931FA70EF}"/>
          </ac:spMkLst>
        </pc:spChg>
        <pc:grpChg chg="mod">
          <ac:chgData name="박남규" userId="4a308427-2e3c-41cc-9272-d0a106e2e46b" providerId="ADAL" clId="{0062BE69-D219-4A8B-83F0-0BEA3E208FD7}" dt="2021-11-18T09:26:24.344" v="1479" actId="1076"/>
          <ac:grpSpMkLst>
            <pc:docMk/>
            <pc:sldMk cId="16808389" sldId="268"/>
            <ac:grpSpMk id="163" creationId="{38D298E4-A65E-4949-B74F-2809AD32851C}"/>
          </ac:grpSpMkLst>
        </pc:grpChg>
      </pc:sldChg>
      <pc:sldChg chg="add del">
        <pc:chgData name="박남규" userId="4a308427-2e3c-41cc-9272-d0a106e2e46b" providerId="ADAL" clId="{0062BE69-D219-4A8B-83F0-0BEA3E208FD7}" dt="2021-11-18T09:20:30.631" v="1339" actId="2696"/>
        <pc:sldMkLst>
          <pc:docMk/>
          <pc:sldMk cId="922422129" sldId="268"/>
        </pc:sldMkLst>
      </pc:sldChg>
      <pc:sldChg chg="addSp delSp modSp add mod">
        <pc:chgData name="박남규" userId="4a308427-2e3c-41cc-9272-d0a106e2e46b" providerId="ADAL" clId="{0062BE69-D219-4A8B-83F0-0BEA3E208FD7}" dt="2021-11-18T09:27:12.698" v="1490" actId="552"/>
        <pc:sldMkLst>
          <pc:docMk/>
          <pc:sldMk cId="813071393" sldId="269"/>
        </pc:sldMkLst>
        <pc:spChg chg="mod">
          <ac:chgData name="박남규" userId="4a308427-2e3c-41cc-9272-d0a106e2e46b" providerId="ADAL" clId="{0062BE69-D219-4A8B-83F0-0BEA3E208FD7}" dt="2021-11-18T09:27:12.698" v="1490" actId="552"/>
          <ac:spMkLst>
            <pc:docMk/>
            <pc:sldMk cId="813071393" sldId="269"/>
            <ac:spMk id="3" creationId="{7645E2BE-98F3-4E06-9B41-497FAD74FC1F}"/>
          </ac:spMkLst>
        </pc:spChg>
        <pc:spChg chg="del">
          <ac:chgData name="박남규" userId="4a308427-2e3c-41cc-9272-d0a106e2e46b" providerId="ADAL" clId="{0062BE69-D219-4A8B-83F0-0BEA3E208FD7}" dt="2021-11-18T09:26:42.571" v="1481" actId="478"/>
          <ac:spMkLst>
            <pc:docMk/>
            <pc:sldMk cId="813071393" sldId="269"/>
            <ac:spMk id="4" creationId="{1A475A1D-F711-4092-BF0D-522C729CA0B8}"/>
          </ac:spMkLst>
        </pc:spChg>
        <pc:spChg chg="add mod">
          <ac:chgData name="박남규" userId="4a308427-2e3c-41cc-9272-d0a106e2e46b" providerId="ADAL" clId="{0062BE69-D219-4A8B-83F0-0BEA3E208FD7}" dt="2021-11-18T09:26:42.807" v="1482"/>
          <ac:spMkLst>
            <pc:docMk/>
            <pc:sldMk cId="813071393" sldId="269"/>
            <ac:spMk id="66" creationId="{AD362E19-D9D7-4A4C-A5AF-D07A7BB10069}"/>
          </ac:spMkLst>
        </pc:spChg>
        <pc:spChg chg="add mod">
          <ac:chgData name="박남규" userId="4a308427-2e3c-41cc-9272-d0a106e2e46b" providerId="ADAL" clId="{0062BE69-D219-4A8B-83F0-0BEA3E208FD7}" dt="2021-11-18T09:27:12.698" v="1490" actId="552"/>
          <ac:spMkLst>
            <pc:docMk/>
            <pc:sldMk cId="813071393" sldId="269"/>
            <ac:spMk id="67" creationId="{BAAA0DDB-BC50-4A05-AC5C-E2490F3F1494}"/>
          </ac:spMkLst>
        </pc:spChg>
        <pc:spChg chg="add mod">
          <ac:chgData name="박남규" userId="4a308427-2e3c-41cc-9272-d0a106e2e46b" providerId="ADAL" clId="{0062BE69-D219-4A8B-83F0-0BEA3E208FD7}" dt="2021-11-18T09:27:12.698" v="1490" actId="552"/>
          <ac:spMkLst>
            <pc:docMk/>
            <pc:sldMk cId="813071393" sldId="269"/>
            <ac:spMk id="68" creationId="{003A71D0-9E86-4D0B-88F7-2B9B2E08DBC8}"/>
          </ac:spMkLst>
        </pc:spChg>
        <pc:spChg chg="del">
          <ac:chgData name="박남규" userId="4a308427-2e3c-41cc-9272-d0a106e2e46b" providerId="ADAL" clId="{0062BE69-D219-4A8B-83F0-0BEA3E208FD7}" dt="2021-11-18T09:26:42.571" v="1481" actId="478"/>
          <ac:spMkLst>
            <pc:docMk/>
            <pc:sldMk cId="813071393" sldId="269"/>
            <ac:spMk id="149" creationId="{5E92376A-A135-4DA9-8509-E9321EBD45BA}"/>
          </ac:spMkLst>
        </pc:spChg>
      </pc:sldChg>
      <pc:sldChg chg="add del">
        <pc:chgData name="박남규" userId="4a308427-2e3c-41cc-9272-d0a106e2e46b" providerId="ADAL" clId="{0062BE69-D219-4A8B-83F0-0BEA3E208FD7}" dt="2021-11-18T09:20:30.631" v="1339" actId="2696"/>
        <pc:sldMkLst>
          <pc:docMk/>
          <pc:sldMk cId="1858925413" sldId="269"/>
        </pc:sldMkLst>
      </pc:sldChg>
      <pc:sldChg chg="addSp delSp modSp mod">
        <pc:chgData name="박남규" userId="4a308427-2e3c-41cc-9272-d0a106e2e46b" providerId="ADAL" clId="{0062BE69-D219-4A8B-83F0-0BEA3E208FD7}" dt="2021-10-12T06:24:03.337" v="417" actId="27309"/>
        <pc:sldMkLst>
          <pc:docMk/>
          <pc:sldMk cId="3923714178" sldId="2973"/>
        </pc:sldMkLst>
        <pc:graphicFrameChg chg="add del modGraphic">
          <ac:chgData name="박남규" userId="4a308427-2e3c-41cc-9272-d0a106e2e46b" providerId="ADAL" clId="{0062BE69-D219-4A8B-83F0-0BEA3E208FD7}" dt="2021-10-12T06:24:03.337" v="417" actId="27309"/>
          <ac:graphicFrameMkLst>
            <pc:docMk/>
            <pc:sldMk cId="3923714178" sldId="2973"/>
            <ac:graphicFrameMk id="6" creationId="{E4190AF0-6A03-4D3E-8A2F-10A06586C961}"/>
          </ac:graphicFrameMkLst>
        </pc:graphicFrameChg>
      </pc:sldChg>
      <pc:sldChg chg="modSp mod">
        <pc:chgData name="박남규" userId="4a308427-2e3c-41cc-9272-d0a106e2e46b" providerId="ADAL" clId="{0062BE69-D219-4A8B-83F0-0BEA3E208FD7}" dt="2021-10-12T01:06:28.315" v="1"/>
        <pc:sldMkLst>
          <pc:docMk/>
          <pc:sldMk cId="823135677" sldId="2982"/>
        </pc:sldMkLst>
        <pc:spChg chg="mod">
          <ac:chgData name="박남규" userId="4a308427-2e3c-41cc-9272-d0a106e2e46b" providerId="ADAL" clId="{0062BE69-D219-4A8B-83F0-0BEA3E208FD7}" dt="2021-10-12T01:06:28.315" v="1"/>
          <ac:spMkLst>
            <pc:docMk/>
            <pc:sldMk cId="823135677" sldId="2982"/>
            <ac:spMk id="13" creationId="{D6AECC1C-8A0B-4552-9AAF-862E6EA97897}"/>
          </ac:spMkLst>
        </pc:spChg>
      </pc:sldChg>
      <pc:sldChg chg="modSp add mod">
        <pc:chgData name="박남규" userId="4a308427-2e3c-41cc-9272-d0a106e2e46b" providerId="ADAL" clId="{0062BE69-D219-4A8B-83F0-0BEA3E208FD7}" dt="2021-10-12T01:07:22.723" v="55" actId="12788"/>
        <pc:sldMkLst>
          <pc:docMk/>
          <pc:sldMk cId="121716126" sldId="2986"/>
        </pc:sldMkLst>
        <pc:spChg chg="mod">
          <ac:chgData name="박남규" userId="4a308427-2e3c-41cc-9272-d0a106e2e46b" providerId="ADAL" clId="{0062BE69-D219-4A8B-83F0-0BEA3E208FD7}" dt="2021-10-12T01:07:15.203" v="54" actId="12788"/>
          <ac:spMkLst>
            <pc:docMk/>
            <pc:sldMk cId="121716126" sldId="2986"/>
            <ac:spMk id="2" creationId="{A1AAA682-73E4-41E5-99D0-3F73F786A321}"/>
          </ac:spMkLst>
        </pc:spChg>
        <pc:spChg chg="mod">
          <ac:chgData name="박남규" userId="4a308427-2e3c-41cc-9272-d0a106e2e46b" providerId="ADAL" clId="{0062BE69-D219-4A8B-83F0-0BEA3E208FD7}" dt="2021-10-12T01:07:22.723" v="55" actId="12788"/>
          <ac:spMkLst>
            <pc:docMk/>
            <pc:sldMk cId="121716126" sldId="2986"/>
            <ac:spMk id="13" creationId="{D6AECC1C-8A0B-4552-9AAF-862E6EA97897}"/>
          </ac:spMkLst>
        </pc:spChg>
      </pc:sldChg>
      <pc:sldChg chg="addSp delSp modSp add mod">
        <pc:chgData name="박남규" userId="4a308427-2e3c-41cc-9272-d0a106e2e46b" providerId="ADAL" clId="{0062BE69-D219-4A8B-83F0-0BEA3E208FD7}" dt="2021-10-12T06:30:31.866" v="586" actId="20577"/>
        <pc:sldMkLst>
          <pc:docMk/>
          <pc:sldMk cId="3605183385" sldId="2987"/>
        </pc:sldMkLst>
        <pc:spChg chg="mod">
          <ac:chgData name="박남규" userId="4a308427-2e3c-41cc-9272-d0a106e2e46b" providerId="ADAL" clId="{0062BE69-D219-4A8B-83F0-0BEA3E208FD7}" dt="2021-10-12T06:29:37.722" v="542" actId="20577"/>
          <ac:spMkLst>
            <pc:docMk/>
            <pc:sldMk cId="3605183385" sldId="2987"/>
            <ac:spMk id="3" creationId="{7FF835EA-25D8-4AAE-9A3E-A32AA8A14116}"/>
          </ac:spMkLst>
        </pc:spChg>
        <pc:spChg chg="add mod">
          <ac:chgData name="박남규" userId="4a308427-2e3c-41cc-9272-d0a106e2e46b" providerId="ADAL" clId="{0062BE69-D219-4A8B-83F0-0BEA3E208FD7}" dt="2021-10-12T01:15:11.721" v="356" actId="164"/>
          <ac:spMkLst>
            <pc:docMk/>
            <pc:sldMk cId="3605183385" sldId="2987"/>
            <ac:spMk id="38" creationId="{3241DE2D-00E5-43F1-B92C-35F0B4A0A7BE}"/>
          </ac:spMkLst>
        </pc:spChg>
        <pc:spChg chg="del mod">
          <ac:chgData name="박남규" userId="4a308427-2e3c-41cc-9272-d0a106e2e46b" providerId="ADAL" clId="{0062BE69-D219-4A8B-83F0-0BEA3E208FD7}" dt="2021-10-12T06:25:11.582" v="470" actId="478"/>
          <ac:spMkLst>
            <pc:docMk/>
            <pc:sldMk cId="3605183385" sldId="2987"/>
            <ac:spMk id="41" creationId="{3AAE1111-2E82-4EA4-88DF-91665FE98357}"/>
          </ac:spMkLst>
        </pc:spChg>
        <pc:spChg chg="mod">
          <ac:chgData name="박남규" userId="4a308427-2e3c-41cc-9272-d0a106e2e46b" providerId="ADAL" clId="{0062BE69-D219-4A8B-83F0-0BEA3E208FD7}" dt="2021-10-12T06:23:08.286" v="395"/>
          <ac:spMkLst>
            <pc:docMk/>
            <pc:sldMk cId="3605183385" sldId="2987"/>
            <ac:spMk id="42" creationId="{A5C334BF-4E0C-40D6-A3C1-E6F87D8644B6}"/>
          </ac:spMkLst>
        </pc:spChg>
        <pc:spChg chg="mod">
          <ac:chgData name="박남규" userId="4a308427-2e3c-41cc-9272-d0a106e2e46b" providerId="ADAL" clId="{0062BE69-D219-4A8B-83F0-0BEA3E208FD7}" dt="2021-10-12T06:23:08.286" v="395"/>
          <ac:spMkLst>
            <pc:docMk/>
            <pc:sldMk cId="3605183385" sldId="2987"/>
            <ac:spMk id="43" creationId="{A55DB83E-8124-4146-882A-E59F424350D8}"/>
          </ac:spMkLst>
        </pc:spChg>
        <pc:spChg chg="mod">
          <ac:chgData name="박남규" userId="4a308427-2e3c-41cc-9272-d0a106e2e46b" providerId="ADAL" clId="{0062BE69-D219-4A8B-83F0-0BEA3E208FD7}" dt="2021-10-12T06:23:55.652" v="415" actId="571"/>
          <ac:spMkLst>
            <pc:docMk/>
            <pc:sldMk cId="3605183385" sldId="2987"/>
            <ac:spMk id="45" creationId="{885501D0-6429-47E3-9FB7-B6DFD032CBC4}"/>
          </ac:spMkLst>
        </pc:spChg>
        <pc:spChg chg="mod">
          <ac:chgData name="박남규" userId="4a308427-2e3c-41cc-9272-d0a106e2e46b" providerId="ADAL" clId="{0062BE69-D219-4A8B-83F0-0BEA3E208FD7}" dt="2021-10-12T06:23:55.652" v="415" actId="571"/>
          <ac:spMkLst>
            <pc:docMk/>
            <pc:sldMk cId="3605183385" sldId="2987"/>
            <ac:spMk id="46" creationId="{2DDA8817-140E-45FE-88C1-09656E251A26}"/>
          </ac:spMkLst>
        </pc:spChg>
        <pc:spChg chg="mod">
          <ac:chgData name="박남규" userId="4a308427-2e3c-41cc-9272-d0a106e2e46b" providerId="ADAL" clId="{0062BE69-D219-4A8B-83F0-0BEA3E208FD7}" dt="2021-10-12T06:28:12.938" v="488" actId="20577"/>
          <ac:spMkLst>
            <pc:docMk/>
            <pc:sldMk cId="3605183385" sldId="2987"/>
            <ac:spMk id="53" creationId="{C7FD6B55-4814-439D-B259-B99D5DA02478}"/>
          </ac:spMkLst>
        </pc:spChg>
        <pc:spChg chg="mod">
          <ac:chgData name="박남규" userId="4a308427-2e3c-41cc-9272-d0a106e2e46b" providerId="ADAL" clId="{0062BE69-D219-4A8B-83F0-0BEA3E208FD7}" dt="2021-10-12T01:15:41.127" v="394"/>
          <ac:spMkLst>
            <pc:docMk/>
            <pc:sldMk cId="3605183385" sldId="2987"/>
            <ac:spMk id="65" creationId="{272619E3-5F06-4428-B180-13427ED4A9AA}"/>
          </ac:spMkLst>
        </pc:spChg>
        <pc:spChg chg="mod">
          <ac:chgData name="박남규" userId="4a308427-2e3c-41cc-9272-d0a106e2e46b" providerId="ADAL" clId="{0062BE69-D219-4A8B-83F0-0BEA3E208FD7}" dt="2021-10-12T06:23:39.651" v="409"/>
          <ac:spMkLst>
            <pc:docMk/>
            <pc:sldMk cId="3605183385" sldId="2987"/>
            <ac:spMk id="66" creationId="{1A376015-FB14-4CF4-9E1A-F0AE13B54CA0}"/>
          </ac:spMkLst>
        </pc:spChg>
        <pc:spChg chg="mod">
          <ac:chgData name="박남규" userId="4a308427-2e3c-41cc-9272-d0a106e2e46b" providerId="ADAL" clId="{0062BE69-D219-4A8B-83F0-0BEA3E208FD7}" dt="2021-10-12T01:14:59.516" v="353" actId="164"/>
          <ac:spMkLst>
            <pc:docMk/>
            <pc:sldMk cId="3605183385" sldId="2987"/>
            <ac:spMk id="67" creationId="{AC89EE75-F4EC-4428-A07D-6231FE879ECA}"/>
          </ac:spMkLst>
        </pc:spChg>
        <pc:spChg chg="mod">
          <ac:chgData name="박남규" userId="4a308427-2e3c-41cc-9272-d0a106e2e46b" providerId="ADAL" clId="{0062BE69-D219-4A8B-83F0-0BEA3E208FD7}" dt="2021-10-12T01:15:03.353" v="354" actId="164"/>
          <ac:spMkLst>
            <pc:docMk/>
            <pc:sldMk cId="3605183385" sldId="2987"/>
            <ac:spMk id="68" creationId="{4722A44C-BFDA-451B-A645-483988BEC389}"/>
          </ac:spMkLst>
        </pc:spChg>
        <pc:spChg chg="mod">
          <ac:chgData name="박남규" userId="4a308427-2e3c-41cc-9272-d0a106e2e46b" providerId="ADAL" clId="{0062BE69-D219-4A8B-83F0-0BEA3E208FD7}" dt="2021-10-12T06:23:50.957" v="414" actId="20577"/>
          <ac:spMkLst>
            <pc:docMk/>
            <pc:sldMk cId="3605183385" sldId="2987"/>
            <ac:spMk id="69" creationId="{3E4E02D7-052E-4EF0-8586-C7705C7B8625}"/>
          </ac:spMkLst>
        </pc:spChg>
        <pc:spChg chg="mod">
          <ac:chgData name="박남규" userId="4a308427-2e3c-41cc-9272-d0a106e2e46b" providerId="ADAL" clId="{0062BE69-D219-4A8B-83F0-0BEA3E208FD7}" dt="2021-10-12T06:30:31.866" v="586" actId="20577"/>
          <ac:spMkLst>
            <pc:docMk/>
            <pc:sldMk cId="3605183385" sldId="2987"/>
            <ac:spMk id="70" creationId="{56C58BCF-EC91-49F7-8450-5287ABA47530}"/>
          </ac:spMkLst>
        </pc:spChg>
        <pc:spChg chg="del">
          <ac:chgData name="박남규" userId="4a308427-2e3c-41cc-9272-d0a106e2e46b" providerId="ADAL" clId="{0062BE69-D219-4A8B-83F0-0BEA3E208FD7}" dt="2021-10-12T01:08:20.007" v="117" actId="478"/>
          <ac:spMkLst>
            <pc:docMk/>
            <pc:sldMk cId="3605183385" sldId="2987"/>
            <ac:spMk id="72" creationId="{38F89475-00D5-46DB-837E-CEDE5A6DBD32}"/>
          </ac:spMkLst>
        </pc:spChg>
        <pc:spChg chg="mod">
          <ac:chgData name="박남규" userId="4a308427-2e3c-41cc-9272-d0a106e2e46b" providerId="ADAL" clId="{0062BE69-D219-4A8B-83F0-0BEA3E208FD7}" dt="2021-10-12T01:09:46.912" v="151" actId="12788"/>
          <ac:spMkLst>
            <pc:docMk/>
            <pc:sldMk cId="3605183385" sldId="2987"/>
            <ac:spMk id="86" creationId="{99C34178-9CD5-48BC-BBA9-5146189587BA}"/>
          </ac:spMkLst>
        </pc:spChg>
        <pc:spChg chg="mod">
          <ac:chgData name="박남규" userId="4a308427-2e3c-41cc-9272-d0a106e2e46b" providerId="ADAL" clId="{0062BE69-D219-4A8B-83F0-0BEA3E208FD7}" dt="2021-10-12T01:10:11.468" v="155" actId="1076"/>
          <ac:spMkLst>
            <pc:docMk/>
            <pc:sldMk cId="3605183385" sldId="2987"/>
            <ac:spMk id="106" creationId="{75DC3E68-82E3-42BC-884D-E0FF36CC98CC}"/>
          </ac:spMkLst>
        </pc:spChg>
        <pc:spChg chg="mod">
          <ac:chgData name="박남규" userId="4a308427-2e3c-41cc-9272-d0a106e2e46b" providerId="ADAL" clId="{0062BE69-D219-4A8B-83F0-0BEA3E208FD7}" dt="2021-10-12T01:10:50.529" v="171" actId="20577"/>
          <ac:spMkLst>
            <pc:docMk/>
            <pc:sldMk cId="3605183385" sldId="2987"/>
            <ac:spMk id="108" creationId="{71F371E5-ACB7-4F4A-B57C-AEE06EF97C41}"/>
          </ac:spMkLst>
        </pc:spChg>
        <pc:spChg chg="mod">
          <ac:chgData name="박남규" userId="4a308427-2e3c-41cc-9272-d0a106e2e46b" providerId="ADAL" clId="{0062BE69-D219-4A8B-83F0-0BEA3E208FD7}" dt="2021-10-12T06:29:45.277" v="549" actId="20577"/>
          <ac:spMkLst>
            <pc:docMk/>
            <pc:sldMk cId="3605183385" sldId="2987"/>
            <ac:spMk id="109" creationId="{57CE0F29-64E8-40D0-AC7F-163DBF51902C}"/>
          </ac:spMkLst>
        </pc:spChg>
        <pc:spChg chg="mod">
          <ac:chgData name="박남규" userId="4a308427-2e3c-41cc-9272-d0a106e2e46b" providerId="ADAL" clId="{0062BE69-D219-4A8B-83F0-0BEA3E208FD7}" dt="2021-10-12T01:07:45.975" v="116"/>
          <ac:spMkLst>
            <pc:docMk/>
            <pc:sldMk cId="3605183385" sldId="2987"/>
            <ac:spMk id="128" creationId="{19480B28-D46A-42E4-BF50-882AC7CB1854}"/>
          </ac:spMkLst>
        </pc:spChg>
        <pc:grpChg chg="add mod">
          <ac:chgData name="박남규" userId="4a308427-2e3c-41cc-9272-d0a106e2e46b" providerId="ADAL" clId="{0062BE69-D219-4A8B-83F0-0BEA3E208FD7}" dt="2021-10-12T06:29:31.236" v="540" actId="1076"/>
          <ac:grpSpMkLst>
            <pc:docMk/>
            <pc:sldMk cId="3605183385" sldId="2987"/>
            <ac:grpSpMk id="2" creationId="{0C39A523-5F4F-4138-9006-D225FFBEF052}"/>
          </ac:grpSpMkLst>
        </pc:grpChg>
        <pc:grpChg chg="add mod">
          <ac:chgData name="박남규" userId="4a308427-2e3c-41cc-9272-d0a106e2e46b" providerId="ADAL" clId="{0062BE69-D219-4A8B-83F0-0BEA3E208FD7}" dt="2021-10-12T06:29:09.003" v="536" actId="1076"/>
          <ac:grpSpMkLst>
            <pc:docMk/>
            <pc:sldMk cId="3605183385" sldId="2987"/>
            <ac:grpSpMk id="4" creationId="{638A94DA-39E1-40DB-AA66-7D7DEBD57566}"/>
          </ac:grpSpMkLst>
        </pc:grpChg>
        <pc:grpChg chg="add mod">
          <ac:chgData name="박남규" userId="4a308427-2e3c-41cc-9272-d0a106e2e46b" providerId="ADAL" clId="{0062BE69-D219-4A8B-83F0-0BEA3E208FD7}" dt="2021-10-12T06:29:09.003" v="536" actId="1076"/>
          <ac:grpSpMkLst>
            <pc:docMk/>
            <pc:sldMk cId="3605183385" sldId="2987"/>
            <ac:grpSpMk id="5" creationId="{E0FF5005-346B-4521-B263-6AE5905143B2}"/>
          </ac:grpSpMkLst>
        </pc:grpChg>
        <pc:grpChg chg="add del mod">
          <ac:chgData name="박남규" userId="4a308427-2e3c-41cc-9272-d0a106e2e46b" providerId="ADAL" clId="{0062BE69-D219-4A8B-83F0-0BEA3E208FD7}" dt="2021-10-12T06:25:14.061" v="471" actId="478"/>
          <ac:grpSpMkLst>
            <pc:docMk/>
            <pc:sldMk cId="3605183385" sldId="2987"/>
            <ac:grpSpMk id="40" creationId="{96BDA15C-F0D8-4FD9-A167-0D879FEBA322}"/>
          </ac:grpSpMkLst>
        </pc:grpChg>
        <pc:grpChg chg="add mod">
          <ac:chgData name="박남규" userId="4a308427-2e3c-41cc-9272-d0a106e2e46b" providerId="ADAL" clId="{0062BE69-D219-4A8B-83F0-0BEA3E208FD7}" dt="2021-10-12T06:29:09.003" v="536" actId="1076"/>
          <ac:grpSpMkLst>
            <pc:docMk/>
            <pc:sldMk cId="3605183385" sldId="2987"/>
            <ac:grpSpMk id="44" creationId="{569654A8-FFCE-476D-A2AA-0D43EE88CF79}"/>
          </ac:grpSpMkLst>
        </pc:grpChg>
        <pc:picChg chg="add mod">
          <ac:chgData name="박남규" userId="4a308427-2e3c-41cc-9272-d0a106e2e46b" providerId="ADAL" clId="{0062BE69-D219-4A8B-83F0-0BEA3E208FD7}" dt="2021-10-12T01:08:26.930" v="119" actId="1076"/>
          <ac:picMkLst>
            <pc:docMk/>
            <pc:sldMk cId="3605183385" sldId="2987"/>
            <ac:picMk id="37" creationId="{8BA3ACD1-9431-4A37-AF0E-D86F6FED28FB}"/>
          </ac:picMkLst>
        </pc:picChg>
        <pc:picChg chg="del">
          <ac:chgData name="박남규" userId="4a308427-2e3c-41cc-9272-d0a106e2e46b" providerId="ADAL" clId="{0062BE69-D219-4A8B-83F0-0BEA3E208FD7}" dt="2021-10-12T01:08:20.007" v="117" actId="478"/>
          <ac:picMkLst>
            <pc:docMk/>
            <pc:sldMk cId="3605183385" sldId="2987"/>
            <ac:picMk id="2050" creationId="{55677D55-570B-411C-83D5-B9417B9D643E}"/>
          </ac:picMkLst>
        </pc:picChg>
        <pc:cxnChg chg="mod">
          <ac:chgData name="박남규" userId="4a308427-2e3c-41cc-9272-d0a106e2e46b" providerId="ADAL" clId="{0062BE69-D219-4A8B-83F0-0BEA3E208FD7}" dt="2021-10-12T01:09:46.912" v="151" actId="12788"/>
          <ac:cxnSpMkLst>
            <pc:docMk/>
            <pc:sldMk cId="3605183385" sldId="2987"/>
            <ac:cxnSpMk id="89" creationId="{A63BAB8D-72B4-40E8-8887-09DFD678E8A7}"/>
          </ac:cxnSpMkLst>
        </pc:cxnChg>
        <pc:cxnChg chg="mod">
          <ac:chgData name="박남규" userId="4a308427-2e3c-41cc-9272-d0a106e2e46b" providerId="ADAL" clId="{0062BE69-D219-4A8B-83F0-0BEA3E208FD7}" dt="2021-10-12T01:09:46.912" v="151" actId="12788"/>
          <ac:cxnSpMkLst>
            <pc:docMk/>
            <pc:sldMk cId="3605183385" sldId="2987"/>
            <ac:cxnSpMk id="94" creationId="{E5BBF8EE-5DD4-4282-997C-C596B32BF9CA}"/>
          </ac:cxnSpMkLst>
        </pc:cxnChg>
      </pc:sldChg>
      <pc:sldChg chg="addSp delSp modSp add mod">
        <pc:chgData name="박남규" userId="4a308427-2e3c-41cc-9272-d0a106e2e46b" providerId="ADAL" clId="{0062BE69-D219-4A8B-83F0-0BEA3E208FD7}" dt="2021-10-15T06:32:25.894" v="622" actId="6549"/>
        <pc:sldMkLst>
          <pc:docMk/>
          <pc:sldMk cId="1259908914" sldId="2988"/>
        </pc:sldMkLst>
        <pc:spChg chg="del mod">
          <ac:chgData name="박남규" userId="4a308427-2e3c-41cc-9272-d0a106e2e46b" providerId="ADAL" clId="{0062BE69-D219-4A8B-83F0-0BEA3E208FD7}" dt="2021-10-15T06:28:15.858" v="608" actId="478"/>
          <ac:spMkLst>
            <pc:docMk/>
            <pc:sldMk cId="1259908914" sldId="2988"/>
            <ac:spMk id="2" creationId="{A1AAA682-73E4-41E5-99D0-3F73F786A321}"/>
          </ac:spMkLst>
        </pc:spChg>
        <pc:spChg chg="add del mod">
          <ac:chgData name="박남규" userId="4a308427-2e3c-41cc-9272-d0a106e2e46b" providerId="ADAL" clId="{0062BE69-D219-4A8B-83F0-0BEA3E208FD7}" dt="2021-10-15T06:32:20.470" v="620"/>
          <ac:spMkLst>
            <pc:docMk/>
            <pc:sldMk cId="1259908914" sldId="2988"/>
            <ac:spMk id="5" creationId="{24B920E1-B593-4FD8-98DC-0E7FBC9C8ED2}"/>
          </ac:spMkLst>
        </pc:spChg>
        <pc:spChg chg="add mod">
          <ac:chgData name="박남규" userId="4a308427-2e3c-41cc-9272-d0a106e2e46b" providerId="ADAL" clId="{0062BE69-D219-4A8B-83F0-0BEA3E208FD7}" dt="2021-10-15T06:32:25.894" v="622" actId="6549"/>
          <ac:spMkLst>
            <pc:docMk/>
            <pc:sldMk cId="1259908914" sldId="2988"/>
            <ac:spMk id="6" creationId="{976510A0-E954-493A-A26C-9FB306245AFC}"/>
          </ac:spMkLst>
        </pc:spChg>
        <pc:spChg chg="mod">
          <ac:chgData name="박남규" userId="4a308427-2e3c-41cc-9272-d0a106e2e46b" providerId="ADAL" clId="{0062BE69-D219-4A8B-83F0-0BEA3E208FD7}" dt="2021-10-15T06:28:12.443" v="606"/>
          <ac:spMkLst>
            <pc:docMk/>
            <pc:sldMk cId="1259908914" sldId="2988"/>
            <ac:spMk id="13" creationId="{D6AECC1C-8A0B-4552-9AAF-862E6EA97897}"/>
          </ac:spMkLst>
        </pc:spChg>
      </pc:sldChg>
      <pc:sldChg chg="add del">
        <pc:chgData name="박남규" userId="4a308427-2e3c-41cc-9272-d0a106e2e46b" providerId="ADAL" clId="{0062BE69-D219-4A8B-83F0-0BEA3E208FD7}" dt="2021-10-12T06:31:29.370" v="588" actId="47"/>
        <pc:sldMkLst>
          <pc:docMk/>
          <pc:sldMk cId="2356318399" sldId="2988"/>
        </pc:sldMkLst>
      </pc:sldChg>
      <pc:sldChg chg="addSp delSp modSp add mod">
        <pc:chgData name="박남규" userId="4a308427-2e3c-41cc-9272-d0a106e2e46b" providerId="ADAL" clId="{0062BE69-D219-4A8B-83F0-0BEA3E208FD7}" dt="2021-10-15T06:51:55.869" v="1251" actId="27636"/>
        <pc:sldMkLst>
          <pc:docMk/>
          <pc:sldMk cId="3131618783" sldId="2989"/>
        </pc:sldMkLst>
        <pc:spChg chg="mod">
          <ac:chgData name="박남규" userId="4a308427-2e3c-41cc-9272-d0a106e2e46b" providerId="ADAL" clId="{0062BE69-D219-4A8B-83F0-0BEA3E208FD7}" dt="2021-10-15T06:51:13.731" v="1218" actId="164"/>
          <ac:spMkLst>
            <pc:docMk/>
            <pc:sldMk cId="3131618783" sldId="2989"/>
            <ac:spMk id="2" creationId="{CCFCB272-389C-4295-A55A-52D9294FB9DA}"/>
          </ac:spMkLst>
        </pc:spChg>
        <pc:spChg chg="mod">
          <ac:chgData name="박남규" userId="4a308427-2e3c-41cc-9272-d0a106e2e46b" providerId="ADAL" clId="{0062BE69-D219-4A8B-83F0-0BEA3E208FD7}" dt="2021-10-15T06:51:13.731" v="1218" actId="164"/>
          <ac:spMkLst>
            <pc:docMk/>
            <pc:sldMk cId="3131618783" sldId="2989"/>
            <ac:spMk id="33" creationId="{32E37929-9157-458E-B11C-512ABF9F0F5C}"/>
          </ac:spMkLst>
        </pc:spChg>
        <pc:spChg chg="del">
          <ac:chgData name="박남규" userId="4a308427-2e3c-41cc-9272-d0a106e2e46b" providerId="ADAL" clId="{0062BE69-D219-4A8B-83F0-0BEA3E208FD7}" dt="2021-10-15T06:48:41.043" v="1118" actId="478"/>
          <ac:spMkLst>
            <pc:docMk/>
            <pc:sldMk cId="3131618783" sldId="2989"/>
            <ac:spMk id="34" creationId="{3790CBC8-41D7-4FC5-8277-D88684B974DC}"/>
          </ac:spMkLst>
        </pc:spChg>
        <pc:spChg chg="del">
          <ac:chgData name="박남규" userId="4a308427-2e3c-41cc-9272-d0a106e2e46b" providerId="ADAL" clId="{0062BE69-D219-4A8B-83F0-0BEA3E208FD7}" dt="2021-10-15T06:48:46.243" v="1121" actId="478"/>
          <ac:spMkLst>
            <pc:docMk/>
            <pc:sldMk cId="3131618783" sldId="2989"/>
            <ac:spMk id="35" creationId="{716FE006-EB83-43EA-912F-3A8D92EC828F}"/>
          </ac:spMkLst>
        </pc:spChg>
        <pc:spChg chg="mod">
          <ac:chgData name="박남규" userId="4a308427-2e3c-41cc-9272-d0a106e2e46b" providerId="ADAL" clId="{0062BE69-D219-4A8B-83F0-0BEA3E208FD7}" dt="2021-10-15T06:51:13.731" v="1218" actId="164"/>
          <ac:spMkLst>
            <pc:docMk/>
            <pc:sldMk cId="3131618783" sldId="2989"/>
            <ac:spMk id="36" creationId="{0DA12C42-27C1-4401-94F3-7668F6A1DB02}"/>
          </ac:spMkLst>
        </pc:spChg>
        <pc:spChg chg="mod">
          <ac:chgData name="박남규" userId="4a308427-2e3c-41cc-9272-d0a106e2e46b" providerId="ADAL" clId="{0062BE69-D219-4A8B-83F0-0BEA3E208FD7}" dt="2021-10-15T06:51:13.731" v="1218" actId="164"/>
          <ac:spMkLst>
            <pc:docMk/>
            <pc:sldMk cId="3131618783" sldId="2989"/>
            <ac:spMk id="48" creationId="{9D170BA5-AEE8-4F26-8271-ACBE241605B4}"/>
          </ac:spMkLst>
        </pc:spChg>
        <pc:spChg chg="del mod">
          <ac:chgData name="박남규" userId="4a308427-2e3c-41cc-9272-d0a106e2e46b" providerId="ADAL" clId="{0062BE69-D219-4A8B-83F0-0BEA3E208FD7}" dt="2021-10-15T06:48:41.043" v="1118" actId="478"/>
          <ac:spMkLst>
            <pc:docMk/>
            <pc:sldMk cId="3131618783" sldId="2989"/>
            <ac:spMk id="52" creationId="{E9C8D896-11D3-47E6-8E8C-69635528A4CD}"/>
          </ac:spMkLst>
        </pc:spChg>
        <pc:spChg chg="del mod">
          <ac:chgData name="박남규" userId="4a308427-2e3c-41cc-9272-d0a106e2e46b" providerId="ADAL" clId="{0062BE69-D219-4A8B-83F0-0BEA3E208FD7}" dt="2021-10-15T06:48:44.396" v="1120" actId="478"/>
          <ac:spMkLst>
            <pc:docMk/>
            <pc:sldMk cId="3131618783" sldId="2989"/>
            <ac:spMk id="53" creationId="{A4420624-773C-4285-A870-CF9D425B8F36}"/>
          </ac:spMkLst>
        </pc:spChg>
        <pc:spChg chg="mod">
          <ac:chgData name="박남규" userId="4a308427-2e3c-41cc-9272-d0a106e2e46b" providerId="ADAL" clId="{0062BE69-D219-4A8B-83F0-0BEA3E208FD7}" dt="2021-10-15T06:51:13.731" v="1218" actId="164"/>
          <ac:spMkLst>
            <pc:docMk/>
            <pc:sldMk cId="3131618783" sldId="2989"/>
            <ac:spMk id="54" creationId="{62580E86-ECA7-4F8B-A4FA-9081D5EBB69A}"/>
          </ac:spMkLst>
        </pc:spChg>
        <pc:spChg chg="mod">
          <ac:chgData name="박남규" userId="4a308427-2e3c-41cc-9272-d0a106e2e46b" providerId="ADAL" clId="{0062BE69-D219-4A8B-83F0-0BEA3E208FD7}" dt="2021-10-15T06:51:13.731" v="1218" actId="164"/>
          <ac:spMkLst>
            <pc:docMk/>
            <pc:sldMk cId="3131618783" sldId="2989"/>
            <ac:spMk id="55" creationId="{3448EA50-CAB7-458C-AE09-B2B8D929E6A8}"/>
          </ac:spMkLst>
        </pc:spChg>
        <pc:spChg chg="del">
          <ac:chgData name="박남규" userId="4a308427-2e3c-41cc-9272-d0a106e2e46b" providerId="ADAL" clId="{0062BE69-D219-4A8B-83F0-0BEA3E208FD7}" dt="2021-10-15T06:45:56.878" v="1029" actId="478"/>
          <ac:spMkLst>
            <pc:docMk/>
            <pc:sldMk cId="3131618783" sldId="2989"/>
            <ac:spMk id="62" creationId="{C141384D-2CC0-4CBC-BBA6-2AD2B03C76F0}"/>
          </ac:spMkLst>
        </pc:spChg>
        <pc:spChg chg="del">
          <ac:chgData name="박남규" userId="4a308427-2e3c-41cc-9272-d0a106e2e46b" providerId="ADAL" clId="{0062BE69-D219-4A8B-83F0-0BEA3E208FD7}" dt="2021-10-15T06:45:54.203" v="1028" actId="478"/>
          <ac:spMkLst>
            <pc:docMk/>
            <pc:sldMk cId="3131618783" sldId="2989"/>
            <ac:spMk id="66" creationId="{AAF51E8E-EF9B-4E48-BEE7-24A9586845D3}"/>
          </ac:spMkLst>
        </pc:spChg>
        <pc:spChg chg="del">
          <ac:chgData name="박남규" userId="4a308427-2e3c-41cc-9272-d0a106e2e46b" providerId="ADAL" clId="{0062BE69-D219-4A8B-83F0-0BEA3E208FD7}" dt="2021-10-15T06:45:54.203" v="1028" actId="478"/>
          <ac:spMkLst>
            <pc:docMk/>
            <pc:sldMk cId="3131618783" sldId="2989"/>
            <ac:spMk id="68" creationId="{A1308B8F-1D0F-4A09-8D38-44B74AD27AB7}"/>
          </ac:spMkLst>
        </pc:spChg>
        <pc:spChg chg="add mod">
          <ac:chgData name="박남규" userId="4a308427-2e3c-41cc-9272-d0a106e2e46b" providerId="ADAL" clId="{0062BE69-D219-4A8B-83F0-0BEA3E208FD7}" dt="2021-10-15T06:36:30.450" v="689"/>
          <ac:spMkLst>
            <pc:docMk/>
            <pc:sldMk cId="3131618783" sldId="2989"/>
            <ac:spMk id="73" creationId="{865710F5-CE85-4B0E-A428-919E50D2FC68}"/>
          </ac:spMkLst>
        </pc:spChg>
        <pc:spChg chg="mod">
          <ac:chgData name="박남규" userId="4a308427-2e3c-41cc-9272-d0a106e2e46b" providerId="ADAL" clId="{0062BE69-D219-4A8B-83F0-0BEA3E208FD7}" dt="2021-10-15T06:48:13.898" v="1113" actId="20577"/>
          <ac:spMkLst>
            <pc:docMk/>
            <pc:sldMk cId="3131618783" sldId="2989"/>
            <ac:spMk id="77" creationId="{BCDE58DF-01B9-4B83-8BDF-453E63C1ECE7}"/>
          </ac:spMkLst>
        </pc:spChg>
        <pc:spChg chg="mod">
          <ac:chgData name="박남규" userId="4a308427-2e3c-41cc-9272-d0a106e2e46b" providerId="ADAL" clId="{0062BE69-D219-4A8B-83F0-0BEA3E208FD7}" dt="2021-10-15T06:46:26.162" v="1057" actId="20577"/>
          <ac:spMkLst>
            <pc:docMk/>
            <pc:sldMk cId="3131618783" sldId="2989"/>
            <ac:spMk id="78" creationId="{684ABFF4-A4A8-45FF-9662-D41AD35BC77A}"/>
          </ac:spMkLst>
        </pc:spChg>
        <pc:spChg chg="mod">
          <ac:chgData name="박남규" userId="4a308427-2e3c-41cc-9272-d0a106e2e46b" providerId="ADAL" clId="{0062BE69-D219-4A8B-83F0-0BEA3E208FD7}" dt="2021-10-15T06:51:13.731" v="1218" actId="164"/>
          <ac:spMkLst>
            <pc:docMk/>
            <pc:sldMk cId="3131618783" sldId="2989"/>
            <ac:spMk id="79" creationId="{A97D9048-F6F1-45F6-8D14-691659E0B3EB}"/>
          </ac:spMkLst>
        </pc:spChg>
        <pc:spChg chg="mod">
          <ac:chgData name="박남규" userId="4a308427-2e3c-41cc-9272-d0a106e2e46b" providerId="ADAL" clId="{0062BE69-D219-4A8B-83F0-0BEA3E208FD7}" dt="2021-10-15T06:51:13.731" v="1218" actId="164"/>
          <ac:spMkLst>
            <pc:docMk/>
            <pc:sldMk cId="3131618783" sldId="2989"/>
            <ac:spMk id="80" creationId="{8FDD5120-906C-4F90-ADA6-A0FF081C7A73}"/>
          </ac:spMkLst>
        </pc:spChg>
        <pc:spChg chg="mod">
          <ac:chgData name="박남규" userId="4a308427-2e3c-41cc-9272-d0a106e2e46b" providerId="ADAL" clId="{0062BE69-D219-4A8B-83F0-0BEA3E208FD7}" dt="2021-10-15T06:46:49.531" v="1084" actId="20577"/>
          <ac:spMkLst>
            <pc:docMk/>
            <pc:sldMk cId="3131618783" sldId="2989"/>
            <ac:spMk id="81" creationId="{FDDD8743-27EC-47FB-A507-786332193631}"/>
          </ac:spMkLst>
        </pc:spChg>
        <pc:spChg chg="del mod">
          <ac:chgData name="박남규" userId="4a308427-2e3c-41cc-9272-d0a106e2e46b" providerId="ADAL" clId="{0062BE69-D219-4A8B-83F0-0BEA3E208FD7}" dt="2021-10-15T06:48:16.075" v="1114" actId="478"/>
          <ac:spMkLst>
            <pc:docMk/>
            <pc:sldMk cId="3131618783" sldId="2989"/>
            <ac:spMk id="82" creationId="{76000539-D42B-4282-9D80-4D66AAFF0FFC}"/>
          </ac:spMkLst>
        </pc:spChg>
        <pc:spChg chg="add mod">
          <ac:chgData name="박남규" userId="4a308427-2e3c-41cc-9272-d0a106e2e46b" providerId="ADAL" clId="{0062BE69-D219-4A8B-83F0-0BEA3E208FD7}" dt="2021-10-15T06:51:13.731" v="1218" actId="164"/>
          <ac:spMkLst>
            <pc:docMk/>
            <pc:sldMk cId="3131618783" sldId="2989"/>
            <ac:spMk id="83" creationId="{0851EC58-4FEB-4C35-8BFB-6EE101DB1E6F}"/>
          </ac:spMkLst>
        </pc:spChg>
        <pc:spChg chg="add mod">
          <ac:chgData name="박남규" userId="4a308427-2e3c-41cc-9272-d0a106e2e46b" providerId="ADAL" clId="{0062BE69-D219-4A8B-83F0-0BEA3E208FD7}" dt="2021-10-15T06:51:13.731" v="1218" actId="164"/>
          <ac:spMkLst>
            <pc:docMk/>
            <pc:sldMk cId="3131618783" sldId="2989"/>
            <ac:spMk id="85" creationId="{4DE38D68-0FA2-476A-8C55-D642B51FBC4D}"/>
          </ac:spMkLst>
        </pc:spChg>
        <pc:spChg chg="add mod">
          <ac:chgData name="박남규" userId="4a308427-2e3c-41cc-9272-d0a106e2e46b" providerId="ADAL" clId="{0062BE69-D219-4A8B-83F0-0BEA3E208FD7}" dt="2021-10-15T06:51:13.731" v="1218" actId="164"/>
          <ac:spMkLst>
            <pc:docMk/>
            <pc:sldMk cId="3131618783" sldId="2989"/>
            <ac:spMk id="86" creationId="{48526F00-170D-4BD7-853A-2CA883B306C5}"/>
          </ac:spMkLst>
        </pc:spChg>
        <pc:spChg chg="add mod">
          <ac:chgData name="박남규" userId="4a308427-2e3c-41cc-9272-d0a106e2e46b" providerId="ADAL" clId="{0062BE69-D219-4A8B-83F0-0BEA3E208FD7}" dt="2021-10-15T06:51:13.731" v="1218" actId="164"/>
          <ac:spMkLst>
            <pc:docMk/>
            <pc:sldMk cId="3131618783" sldId="2989"/>
            <ac:spMk id="87" creationId="{051DF3DA-EFE8-40CA-A52D-99CF2EE46D4B}"/>
          </ac:spMkLst>
        </pc:spChg>
        <pc:spChg chg="mod">
          <ac:chgData name="박남규" userId="4a308427-2e3c-41cc-9272-d0a106e2e46b" providerId="ADAL" clId="{0062BE69-D219-4A8B-83F0-0BEA3E208FD7}" dt="2021-10-15T06:36:15.251" v="687" actId="571"/>
          <ac:spMkLst>
            <pc:docMk/>
            <pc:sldMk cId="3131618783" sldId="2989"/>
            <ac:spMk id="106" creationId="{00CE6C3B-7681-4DD9-AE11-DF537CED856A}"/>
          </ac:spMkLst>
        </pc:spChg>
        <pc:spChg chg="mod">
          <ac:chgData name="박남규" userId="4a308427-2e3c-41cc-9272-d0a106e2e46b" providerId="ADAL" clId="{0062BE69-D219-4A8B-83F0-0BEA3E208FD7}" dt="2021-10-15T06:36:15.251" v="687" actId="571"/>
          <ac:spMkLst>
            <pc:docMk/>
            <pc:sldMk cId="3131618783" sldId="2989"/>
            <ac:spMk id="107" creationId="{2C164588-0F2D-4E2A-B416-A759D27CDA7B}"/>
          </ac:spMkLst>
        </pc:spChg>
        <pc:spChg chg="mod">
          <ac:chgData name="박남규" userId="4a308427-2e3c-41cc-9272-d0a106e2e46b" providerId="ADAL" clId="{0062BE69-D219-4A8B-83F0-0BEA3E208FD7}" dt="2021-10-15T06:36:15.251" v="687" actId="571"/>
          <ac:spMkLst>
            <pc:docMk/>
            <pc:sldMk cId="3131618783" sldId="2989"/>
            <ac:spMk id="108" creationId="{47C66E2E-8536-4CDE-80C7-6ECB0364E8D8}"/>
          </ac:spMkLst>
        </pc:spChg>
        <pc:spChg chg="del mod">
          <ac:chgData name="박남규" userId="4a308427-2e3c-41cc-9272-d0a106e2e46b" providerId="ADAL" clId="{0062BE69-D219-4A8B-83F0-0BEA3E208FD7}" dt="2021-10-15T06:45:54.203" v="1028" actId="478"/>
          <ac:spMkLst>
            <pc:docMk/>
            <pc:sldMk cId="3131618783" sldId="2989"/>
            <ac:spMk id="110" creationId="{B9158C04-F53C-4D49-A913-4C1C0BDAE4E2}"/>
          </ac:spMkLst>
        </pc:spChg>
        <pc:spChg chg="del mod">
          <ac:chgData name="박남규" userId="4a308427-2e3c-41cc-9272-d0a106e2e46b" providerId="ADAL" clId="{0062BE69-D219-4A8B-83F0-0BEA3E208FD7}" dt="2021-10-15T06:45:54.203" v="1028" actId="478"/>
          <ac:spMkLst>
            <pc:docMk/>
            <pc:sldMk cId="3131618783" sldId="2989"/>
            <ac:spMk id="112" creationId="{34578AA8-722B-47E2-8A85-75D78B8927A0}"/>
          </ac:spMkLst>
        </pc:spChg>
        <pc:spChg chg="del">
          <ac:chgData name="박남규" userId="4a308427-2e3c-41cc-9272-d0a106e2e46b" providerId="ADAL" clId="{0062BE69-D219-4A8B-83F0-0BEA3E208FD7}" dt="2021-10-15T06:48:30.579" v="1115" actId="478"/>
          <ac:spMkLst>
            <pc:docMk/>
            <pc:sldMk cId="3131618783" sldId="2989"/>
            <ac:spMk id="117" creationId="{765B6F74-A5D0-440A-AA79-9689FCCEEC98}"/>
          </ac:spMkLst>
        </pc:spChg>
        <pc:spChg chg="del mod">
          <ac:chgData name="박남규" userId="4a308427-2e3c-41cc-9272-d0a106e2e46b" providerId="ADAL" clId="{0062BE69-D219-4A8B-83F0-0BEA3E208FD7}" dt="2021-10-15T06:45:54.203" v="1028" actId="478"/>
          <ac:spMkLst>
            <pc:docMk/>
            <pc:sldMk cId="3131618783" sldId="2989"/>
            <ac:spMk id="119" creationId="{4277BAD5-7425-414D-80F1-EBE7CF578774}"/>
          </ac:spMkLst>
        </pc:spChg>
        <pc:spChg chg="mod">
          <ac:chgData name="박남규" userId="4a308427-2e3c-41cc-9272-d0a106e2e46b" providerId="ADAL" clId="{0062BE69-D219-4A8B-83F0-0BEA3E208FD7}" dt="2021-10-15T06:51:55.869" v="1251" actId="27636"/>
          <ac:spMkLst>
            <pc:docMk/>
            <pc:sldMk cId="3131618783" sldId="2989"/>
            <ac:spMk id="128" creationId="{19480B28-D46A-42E4-BF50-882AC7CB1854}"/>
          </ac:spMkLst>
        </pc:spChg>
        <pc:spChg chg="mod">
          <ac:chgData name="박남규" userId="4a308427-2e3c-41cc-9272-d0a106e2e46b" providerId="ADAL" clId="{0062BE69-D219-4A8B-83F0-0BEA3E208FD7}" dt="2021-10-15T06:51:13.731" v="1218" actId="164"/>
          <ac:spMkLst>
            <pc:docMk/>
            <pc:sldMk cId="3131618783" sldId="2989"/>
            <ac:spMk id="144" creationId="{95D23EB8-4515-4DEE-BDB2-66EF9EDF815A}"/>
          </ac:spMkLst>
        </pc:spChg>
        <pc:spChg chg="mod">
          <ac:chgData name="박남규" userId="4a308427-2e3c-41cc-9272-d0a106e2e46b" providerId="ADAL" clId="{0062BE69-D219-4A8B-83F0-0BEA3E208FD7}" dt="2021-10-15T06:51:13.731" v="1218" actId="164"/>
          <ac:spMkLst>
            <pc:docMk/>
            <pc:sldMk cId="3131618783" sldId="2989"/>
            <ac:spMk id="145" creationId="{E020771F-3E22-4BB3-8786-EF203E2E4DFE}"/>
          </ac:spMkLst>
        </pc:spChg>
        <pc:grpChg chg="add mod">
          <ac:chgData name="박남규" userId="4a308427-2e3c-41cc-9272-d0a106e2e46b" providerId="ADAL" clId="{0062BE69-D219-4A8B-83F0-0BEA3E208FD7}" dt="2021-10-15T06:51:19.107" v="1220" actId="12789"/>
          <ac:grpSpMkLst>
            <pc:docMk/>
            <pc:sldMk cId="3131618783" sldId="2989"/>
            <ac:grpSpMk id="6" creationId="{835D9CA5-C6CC-4854-86F8-0A15459288CE}"/>
          </ac:grpSpMkLst>
        </pc:grpChg>
        <pc:grpChg chg="mod">
          <ac:chgData name="박남규" userId="4a308427-2e3c-41cc-9272-d0a106e2e46b" providerId="ADAL" clId="{0062BE69-D219-4A8B-83F0-0BEA3E208FD7}" dt="2021-10-15T06:51:13.731" v="1218" actId="164"/>
          <ac:grpSpMkLst>
            <pc:docMk/>
            <pc:sldMk cId="3131618783" sldId="2989"/>
            <ac:grpSpMk id="18" creationId="{41060BF1-B3A9-4335-AC89-381FABF1E33E}"/>
          </ac:grpSpMkLst>
        </pc:grpChg>
        <pc:grpChg chg="del mod">
          <ac:chgData name="박남규" userId="4a308427-2e3c-41cc-9272-d0a106e2e46b" providerId="ADAL" clId="{0062BE69-D219-4A8B-83F0-0BEA3E208FD7}" dt="2021-10-15T06:48:42.859" v="1119" actId="478"/>
          <ac:grpSpMkLst>
            <pc:docMk/>
            <pc:sldMk cId="3131618783" sldId="2989"/>
            <ac:grpSpMk id="19" creationId="{9634DF3D-71A6-4D21-BDB7-51A2E68D0CFE}"/>
          </ac:grpSpMkLst>
        </pc:grpChg>
        <pc:grpChg chg="mod">
          <ac:chgData name="박남규" userId="4a308427-2e3c-41cc-9272-d0a106e2e46b" providerId="ADAL" clId="{0062BE69-D219-4A8B-83F0-0BEA3E208FD7}" dt="2021-10-15T06:51:13.731" v="1218" actId="164"/>
          <ac:grpSpMkLst>
            <pc:docMk/>
            <pc:sldMk cId="3131618783" sldId="2989"/>
            <ac:grpSpMk id="20" creationId="{03B7123C-0050-4A5A-9DDA-A8160294E957}"/>
          </ac:grpSpMkLst>
        </pc:grpChg>
        <pc:grpChg chg="mod">
          <ac:chgData name="박남규" userId="4a308427-2e3c-41cc-9272-d0a106e2e46b" providerId="ADAL" clId="{0062BE69-D219-4A8B-83F0-0BEA3E208FD7}" dt="2021-10-15T06:51:13.731" v="1218" actId="164"/>
          <ac:grpSpMkLst>
            <pc:docMk/>
            <pc:sldMk cId="3131618783" sldId="2989"/>
            <ac:grpSpMk id="21" creationId="{BC6F1B9E-B140-4CED-B7DB-CAC2E70EC3EF}"/>
          </ac:grpSpMkLst>
        </pc:grpChg>
        <pc:grpChg chg="mod">
          <ac:chgData name="박남규" userId="4a308427-2e3c-41cc-9272-d0a106e2e46b" providerId="ADAL" clId="{0062BE69-D219-4A8B-83F0-0BEA3E208FD7}" dt="2021-10-15T06:51:13.731" v="1218" actId="164"/>
          <ac:grpSpMkLst>
            <pc:docMk/>
            <pc:sldMk cId="3131618783" sldId="2989"/>
            <ac:grpSpMk id="22" creationId="{3FAB24E8-9C26-4C99-A26B-E46369619E92}"/>
          </ac:grpSpMkLst>
        </pc:grpChg>
        <pc:grpChg chg="del">
          <ac:chgData name="박남규" userId="4a308427-2e3c-41cc-9272-d0a106e2e46b" providerId="ADAL" clId="{0062BE69-D219-4A8B-83F0-0BEA3E208FD7}" dt="2021-10-15T06:50:08.255" v="1206" actId="165"/>
          <ac:grpSpMkLst>
            <pc:docMk/>
            <pc:sldMk cId="3131618783" sldId="2989"/>
            <ac:grpSpMk id="44" creationId="{B395AF27-F133-424D-8E5F-E8F4063417FC}"/>
          </ac:grpSpMkLst>
        </pc:grpChg>
        <pc:grpChg chg="add mod">
          <ac:chgData name="박남규" userId="4a308427-2e3c-41cc-9272-d0a106e2e46b" providerId="ADAL" clId="{0062BE69-D219-4A8B-83F0-0BEA3E208FD7}" dt="2021-10-15T06:51:13.731" v="1218" actId="164"/>
          <ac:grpSpMkLst>
            <pc:docMk/>
            <pc:sldMk cId="3131618783" sldId="2989"/>
            <ac:grpSpMk id="75" creationId="{859E84B0-5C88-4926-942A-9ACBC9BE1E0B}"/>
          </ac:grpSpMkLst>
        </pc:grpChg>
        <pc:grpChg chg="add del mod">
          <ac:chgData name="박남규" userId="4a308427-2e3c-41cc-9272-d0a106e2e46b" providerId="ADAL" clId="{0062BE69-D219-4A8B-83F0-0BEA3E208FD7}" dt="2021-10-15T06:50:05.206" v="1205" actId="571"/>
          <ac:grpSpMkLst>
            <pc:docMk/>
            <pc:sldMk cId="3131618783" sldId="2989"/>
            <ac:grpSpMk id="88" creationId="{D553FB47-69E7-4029-878B-1AB857482404}"/>
          </ac:grpSpMkLst>
        </pc:grpChg>
        <pc:picChg chg="del">
          <ac:chgData name="박남규" userId="4a308427-2e3c-41cc-9272-d0a106e2e46b" providerId="ADAL" clId="{0062BE69-D219-4A8B-83F0-0BEA3E208FD7}" dt="2021-10-15T06:46:01.610" v="1030" actId="478"/>
          <ac:picMkLst>
            <pc:docMk/>
            <pc:sldMk cId="3131618783" sldId="2989"/>
            <ac:picMk id="5" creationId="{6C150FF8-11E2-4601-B9AD-A834F7241167}"/>
          </ac:picMkLst>
        </pc:picChg>
        <pc:cxnChg chg="del mod topLvl">
          <ac:chgData name="박남규" userId="4a308427-2e3c-41cc-9272-d0a106e2e46b" providerId="ADAL" clId="{0062BE69-D219-4A8B-83F0-0BEA3E208FD7}" dt="2021-10-15T06:50:15.346" v="1209" actId="478"/>
          <ac:cxnSpMkLst>
            <pc:docMk/>
            <pc:sldMk cId="3131618783" sldId="2989"/>
            <ac:cxnSpMk id="4" creationId="{2DFAF66F-64C4-43C7-932F-2FEB7742A71D}"/>
          </ac:cxnSpMkLst>
        </pc:cxnChg>
        <pc:cxnChg chg="mod topLvl">
          <ac:chgData name="박남규" userId="4a308427-2e3c-41cc-9272-d0a106e2e46b" providerId="ADAL" clId="{0062BE69-D219-4A8B-83F0-0BEA3E208FD7}" dt="2021-10-15T06:51:13.731" v="1218" actId="164"/>
          <ac:cxnSpMkLst>
            <pc:docMk/>
            <pc:sldMk cId="3131618783" sldId="2989"/>
            <ac:cxnSpMk id="39" creationId="{A4371018-E5CE-4D78-9825-B9AF42AFA733}"/>
          </ac:cxnSpMkLst>
        </pc:cxnChg>
        <pc:cxnChg chg="mod topLvl">
          <ac:chgData name="박남규" userId="4a308427-2e3c-41cc-9272-d0a106e2e46b" providerId="ADAL" clId="{0062BE69-D219-4A8B-83F0-0BEA3E208FD7}" dt="2021-10-15T06:51:13.731" v="1218" actId="164"/>
          <ac:cxnSpMkLst>
            <pc:docMk/>
            <pc:sldMk cId="3131618783" sldId="2989"/>
            <ac:cxnSpMk id="40" creationId="{E0AB759F-A3B1-4698-87BE-323F9331A5C9}"/>
          </ac:cxnSpMkLst>
        </pc:cxnChg>
        <pc:cxnChg chg="del mod">
          <ac:chgData name="박남규" userId="4a308427-2e3c-41cc-9272-d0a106e2e46b" providerId="ADAL" clId="{0062BE69-D219-4A8B-83F0-0BEA3E208FD7}" dt="2021-10-15T06:48:39.073" v="1117" actId="478"/>
          <ac:cxnSpMkLst>
            <pc:docMk/>
            <pc:sldMk cId="3131618783" sldId="2989"/>
            <ac:cxnSpMk id="60" creationId="{20AB3431-E00A-4C50-8DBD-956F0210A937}"/>
          </ac:cxnSpMkLst>
        </pc:cxnChg>
        <pc:cxnChg chg="del mod">
          <ac:chgData name="박남규" userId="4a308427-2e3c-41cc-9272-d0a106e2e46b" providerId="ADAL" clId="{0062BE69-D219-4A8B-83F0-0BEA3E208FD7}" dt="2021-10-15T06:48:38.098" v="1116" actId="478"/>
          <ac:cxnSpMkLst>
            <pc:docMk/>
            <pc:sldMk cId="3131618783" sldId="2989"/>
            <ac:cxnSpMk id="63" creationId="{0494C2AA-3B2A-4360-BEA9-A1A0FAFFEF1D}"/>
          </ac:cxnSpMkLst>
        </pc:cxnChg>
        <pc:cxnChg chg="add del mod">
          <ac:chgData name="박남규" userId="4a308427-2e3c-41cc-9272-d0a106e2e46b" providerId="ADAL" clId="{0062BE69-D219-4A8B-83F0-0BEA3E208FD7}" dt="2021-10-15T06:51:13.731" v="1218" actId="164"/>
          <ac:cxnSpMkLst>
            <pc:docMk/>
            <pc:sldMk cId="3131618783" sldId="2989"/>
            <ac:cxnSpMk id="64" creationId="{A7BE5B24-78BE-499D-B4F6-77BD24AFF50B}"/>
          </ac:cxnSpMkLst>
        </pc:cxnChg>
        <pc:cxnChg chg="mod">
          <ac:chgData name="박남규" userId="4a308427-2e3c-41cc-9272-d0a106e2e46b" providerId="ADAL" clId="{0062BE69-D219-4A8B-83F0-0BEA3E208FD7}" dt="2021-10-15T06:51:13.731" v="1218" actId="164"/>
          <ac:cxnSpMkLst>
            <pc:docMk/>
            <pc:sldMk cId="3131618783" sldId="2989"/>
            <ac:cxnSpMk id="65" creationId="{276922E3-2C6D-4F50-A20C-0C1C0969FA2F}"/>
          </ac:cxnSpMkLst>
        </pc:cxnChg>
        <pc:cxnChg chg="mod topLvl">
          <ac:chgData name="박남규" userId="4a308427-2e3c-41cc-9272-d0a106e2e46b" providerId="ADAL" clId="{0062BE69-D219-4A8B-83F0-0BEA3E208FD7}" dt="2021-10-15T06:51:13.731" v="1218" actId="164"/>
          <ac:cxnSpMkLst>
            <pc:docMk/>
            <pc:sldMk cId="3131618783" sldId="2989"/>
            <ac:cxnSpMk id="76" creationId="{AD327D56-BDF6-4A72-9F56-0D6318280ED4}"/>
          </ac:cxnSpMkLst>
        </pc:cxnChg>
        <pc:cxnChg chg="mod">
          <ac:chgData name="박남규" userId="4a308427-2e3c-41cc-9272-d0a106e2e46b" providerId="ADAL" clId="{0062BE69-D219-4A8B-83F0-0BEA3E208FD7}" dt="2021-10-15T06:51:13.731" v="1218" actId="164"/>
          <ac:cxnSpMkLst>
            <pc:docMk/>
            <pc:sldMk cId="3131618783" sldId="2989"/>
            <ac:cxnSpMk id="84" creationId="{39D22D75-DF87-4680-8FAD-5F3CF3FBF75A}"/>
          </ac:cxnSpMkLst>
        </pc:cxnChg>
        <pc:cxnChg chg="mod">
          <ac:chgData name="박남규" userId="4a308427-2e3c-41cc-9272-d0a106e2e46b" providerId="ADAL" clId="{0062BE69-D219-4A8B-83F0-0BEA3E208FD7}" dt="2021-10-15T06:50:05.206" v="1205" actId="571"/>
          <ac:cxnSpMkLst>
            <pc:docMk/>
            <pc:sldMk cId="3131618783" sldId="2989"/>
            <ac:cxnSpMk id="89" creationId="{3E0F5F59-0778-475D-902E-FCBE34BD9782}"/>
          </ac:cxnSpMkLst>
        </pc:cxnChg>
        <pc:cxnChg chg="mod">
          <ac:chgData name="박남규" userId="4a308427-2e3c-41cc-9272-d0a106e2e46b" providerId="ADAL" clId="{0062BE69-D219-4A8B-83F0-0BEA3E208FD7}" dt="2021-10-15T06:50:05.206" v="1205" actId="571"/>
          <ac:cxnSpMkLst>
            <pc:docMk/>
            <pc:sldMk cId="3131618783" sldId="2989"/>
            <ac:cxnSpMk id="90" creationId="{56BE613C-69DB-4303-B584-AE80D164B22F}"/>
          </ac:cxnSpMkLst>
        </pc:cxnChg>
        <pc:cxnChg chg="mod">
          <ac:chgData name="박남규" userId="4a308427-2e3c-41cc-9272-d0a106e2e46b" providerId="ADAL" clId="{0062BE69-D219-4A8B-83F0-0BEA3E208FD7}" dt="2021-10-15T06:50:05.206" v="1205" actId="571"/>
          <ac:cxnSpMkLst>
            <pc:docMk/>
            <pc:sldMk cId="3131618783" sldId="2989"/>
            <ac:cxnSpMk id="91" creationId="{9804AE9A-ED90-4CAF-94DE-B7B47E0BCD29}"/>
          </ac:cxnSpMkLst>
        </pc:cxnChg>
        <pc:cxnChg chg="mod">
          <ac:chgData name="박남규" userId="4a308427-2e3c-41cc-9272-d0a106e2e46b" providerId="ADAL" clId="{0062BE69-D219-4A8B-83F0-0BEA3E208FD7}" dt="2021-10-15T06:50:05.206" v="1205" actId="571"/>
          <ac:cxnSpMkLst>
            <pc:docMk/>
            <pc:sldMk cId="3131618783" sldId="2989"/>
            <ac:cxnSpMk id="92" creationId="{211254B8-AC6B-4D46-BC32-29074D8B8148}"/>
          </ac:cxnSpMkLst>
        </pc:cxnChg>
        <pc:cxnChg chg="mod">
          <ac:chgData name="박남규" userId="4a308427-2e3c-41cc-9272-d0a106e2e46b" providerId="ADAL" clId="{0062BE69-D219-4A8B-83F0-0BEA3E208FD7}" dt="2021-10-15T06:50:05.206" v="1205" actId="571"/>
          <ac:cxnSpMkLst>
            <pc:docMk/>
            <pc:sldMk cId="3131618783" sldId="2989"/>
            <ac:cxnSpMk id="93" creationId="{648AE522-B870-4C85-AF4B-35C3C8F6511E}"/>
          </ac:cxnSpMkLst>
        </pc:cxnChg>
        <pc:cxnChg chg="mod">
          <ac:chgData name="박남규" userId="4a308427-2e3c-41cc-9272-d0a106e2e46b" providerId="ADAL" clId="{0062BE69-D219-4A8B-83F0-0BEA3E208FD7}" dt="2021-10-15T06:50:05.206" v="1205" actId="571"/>
          <ac:cxnSpMkLst>
            <pc:docMk/>
            <pc:sldMk cId="3131618783" sldId="2989"/>
            <ac:cxnSpMk id="94" creationId="{1E86D27D-FE42-48DA-8CEA-E0B8720B94BC}"/>
          </ac:cxnSpMkLst>
        </pc:cxnChg>
        <pc:cxnChg chg="add mod">
          <ac:chgData name="박남규" userId="4a308427-2e3c-41cc-9272-d0a106e2e46b" providerId="ADAL" clId="{0062BE69-D219-4A8B-83F0-0BEA3E208FD7}" dt="2021-10-15T06:51:13.731" v="1218" actId="164"/>
          <ac:cxnSpMkLst>
            <pc:docMk/>
            <pc:sldMk cId="3131618783" sldId="2989"/>
            <ac:cxnSpMk id="95" creationId="{4361619C-6692-49AD-831C-A8CC1D2C1FCD}"/>
          </ac:cxnSpMkLst>
        </pc:cxnChg>
        <pc:cxnChg chg="del mod">
          <ac:chgData name="박남규" userId="4a308427-2e3c-41cc-9272-d0a106e2e46b" providerId="ADAL" clId="{0062BE69-D219-4A8B-83F0-0BEA3E208FD7}" dt="2021-10-15T06:45:54.203" v="1028" actId="478"/>
          <ac:cxnSpMkLst>
            <pc:docMk/>
            <pc:sldMk cId="3131618783" sldId="2989"/>
            <ac:cxnSpMk id="115" creationId="{9274E43C-8D20-44FA-8E6A-A2909E5C1281}"/>
          </ac:cxnSpMkLst>
        </pc:cxnChg>
        <pc:cxnChg chg="del mod">
          <ac:chgData name="박남규" userId="4a308427-2e3c-41cc-9272-d0a106e2e46b" providerId="ADAL" clId="{0062BE69-D219-4A8B-83F0-0BEA3E208FD7}" dt="2021-10-15T06:45:54.203" v="1028" actId="478"/>
          <ac:cxnSpMkLst>
            <pc:docMk/>
            <pc:sldMk cId="3131618783" sldId="2989"/>
            <ac:cxnSpMk id="118" creationId="{0FF2EEDF-4AA0-4B5A-BEE7-92BF723D6CEE}"/>
          </ac:cxnSpMkLst>
        </pc:cxnChg>
        <pc:cxnChg chg="mod topLvl">
          <ac:chgData name="박남규" userId="4a308427-2e3c-41cc-9272-d0a106e2e46b" providerId="ADAL" clId="{0062BE69-D219-4A8B-83F0-0BEA3E208FD7}" dt="2021-10-15T06:51:13.731" v="1218" actId="164"/>
          <ac:cxnSpMkLst>
            <pc:docMk/>
            <pc:sldMk cId="3131618783" sldId="2989"/>
            <ac:cxnSpMk id="147" creationId="{D7D0665D-3DC0-4549-A63C-8C72E9C73CE0}"/>
          </ac:cxnSpMkLst>
        </pc:cxnChg>
        <pc:cxnChg chg="mod topLvl">
          <ac:chgData name="박남규" userId="4a308427-2e3c-41cc-9272-d0a106e2e46b" providerId="ADAL" clId="{0062BE69-D219-4A8B-83F0-0BEA3E208FD7}" dt="2021-10-15T06:51:13.731" v="1218" actId="164"/>
          <ac:cxnSpMkLst>
            <pc:docMk/>
            <pc:sldMk cId="3131618783" sldId="2989"/>
            <ac:cxnSpMk id="151" creationId="{4A3763BF-4757-4EF0-830A-51C721DADE11}"/>
          </ac:cxnSpMkLst>
        </pc:cxnChg>
        <pc:cxnChg chg="mod">
          <ac:chgData name="박남규" userId="4a308427-2e3c-41cc-9272-d0a106e2e46b" providerId="ADAL" clId="{0062BE69-D219-4A8B-83F0-0BEA3E208FD7}" dt="2021-10-15T06:51:13.731" v="1218" actId="164"/>
          <ac:cxnSpMkLst>
            <pc:docMk/>
            <pc:sldMk cId="3131618783" sldId="2989"/>
            <ac:cxnSpMk id="154" creationId="{59A79A1E-CB09-40AE-B990-85BC1CBAF7E4}"/>
          </ac:cxnSpMkLst>
        </pc:cxnChg>
      </pc:sldChg>
      <pc:sldChg chg="addSp modSp add mod">
        <pc:chgData name="박남규" userId="4a308427-2e3c-41cc-9272-d0a106e2e46b" providerId="ADAL" clId="{0062BE69-D219-4A8B-83F0-0BEA3E208FD7}" dt="2021-10-15T06:35:29.603" v="676" actId="20577"/>
        <pc:sldMkLst>
          <pc:docMk/>
          <pc:sldMk cId="47635306" sldId="2990"/>
        </pc:sldMkLst>
        <pc:spChg chg="mod">
          <ac:chgData name="박남규" userId="4a308427-2e3c-41cc-9272-d0a106e2e46b" providerId="ADAL" clId="{0062BE69-D219-4A8B-83F0-0BEA3E208FD7}" dt="2021-10-15T06:35:15.588" v="661" actId="20577"/>
          <ac:spMkLst>
            <pc:docMk/>
            <pc:sldMk cId="47635306" sldId="2990"/>
            <ac:spMk id="3" creationId="{7FF835EA-25D8-4AAE-9A3E-A32AA8A14116}"/>
          </ac:spMkLst>
        </pc:spChg>
        <pc:spChg chg="add mod">
          <ac:chgData name="박남규" userId="4a308427-2e3c-41cc-9272-d0a106e2e46b" providerId="ADAL" clId="{0062BE69-D219-4A8B-83F0-0BEA3E208FD7}" dt="2021-10-15T06:34:26.946" v="640" actId="164"/>
          <ac:spMkLst>
            <pc:docMk/>
            <pc:sldMk cId="47635306" sldId="2990"/>
            <ac:spMk id="37" creationId="{245DB2E1-2018-4FBE-9CD7-B2C340306325}"/>
          </ac:spMkLst>
        </pc:spChg>
        <pc:spChg chg="mod">
          <ac:chgData name="박남규" userId="4a308427-2e3c-41cc-9272-d0a106e2e46b" providerId="ADAL" clId="{0062BE69-D219-4A8B-83F0-0BEA3E208FD7}" dt="2021-10-15T06:35:12.303" v="658" actId="20577"/>
          <ac:spMkLst>
            <pc:docMk/>
            <pc:sldMk cId="47635306" sldId="2990"/>
            <ac:spMk id="53" creationId="{C7FD6B55-4814-439D-B259-B99D5DA02478}"/>
          </ac:spMkLst>
        </pc:spChg>
        <pc:spChg chg="mod">
          <ac:chgData name="박남규" userId="4a308427-2e3c-41cc-9272-d0a106e2e46b" providerId="ADAL" clId="{0062BE69-D219-4A8B-83F0-0BEA3E208FD7}" dt="2021-10-15T06:34:40.350" v="644" actId="164"/>
          <ac:spMkLst>
            <pc:docMk/>
            <pc:sldMk cId="47635306" sldId="2990"/>
            <ac:spMk id="65" creationId="{272619E3-5F06-4428-B180-13427ED4A9AA}"/>
          </ac:spMkLst>
        </pc:spChg>
        <pc:spChg chg="mod">
          <ac:chgData name="박남규" userId="4a308427-2e3c-41cc-9272-d0a106e2e46b" providerId="ADAL" clId="{0062BE69-D219-4A8B-83F0-0BEA3E208FD7}" dt="2021-10-15T06:34:20.373" v="639" actId="164"/>
          <ac:spMkLst>
            <pc:docMk/>
            <pc:sldMk cId="47635306" sldId="2990"/>
            <ac:spMk id="66" creationId="{1A376015-FB14-4CF4-9E1A-F0AE13B54CA0}"/>
          </ac:spMkLst>
        </pc:spChg>
        <pc:spChg chg="mod">
          <ac:chgData name="박남규" userId="4a308427-2e3c-41cc-9272-d0a106e2e46b" providerId="ADAL" clId="{0062BE69-D219-4A8B-83F0-0BEA3E208FD7}" dt="2021-10-15T06:34:40.350" v="644" actId="164"/>
          <ac:spMkLst>
            <pc:docMk/>
            <pc:sldMk cId="47635306" sldId="2990"/>
            <ac:spMk id="67" creationId="{AC89EE75-F4EC-4428-A07D-6231FE879ECA}"/>
          </ac:spMkLst>
        </pc:spChg>
        <pc:spChg chg="mod">
          <ac:chgData name="박남규" userId="4a308427-2e3c-41cc-9272-d0a106e2e46b" providerId="ADAL" clId="{0062BE69-D219-4A8B-83F0-0BEA3E208FD7}" dt="2021-10-15T06:34:20.373" v="639" actId="164"/>
          <ac:spMkLst>
            <pc:docMk/>
            <pc:sldMk cId="47635306" sldId="2990"/>
            <ac:spMk id="68" creationId="{4722A44C-BFDA-451B-A645-483988BEC389}"/>
          </ac:spMkLst>
        </pc:spChg>
        <pc:spChg chg="mod">
          <ac:chgData name="박남규" userId="4a308427-2e3c-41cc-9272-d0a106e2e46b" providerId="ADAL" clId="{0062BE69-D219-4A8B-83F0-0BEA3E208FD7}" dt="2021-10-15T06:34:26.946" v="640" actId="164"/>
          <ac:spMkLst>
            <pc:docMk/>
            <pc:sldMk cId="47635306" sldId="2990"/>
            <ac:spMk id="69" creationId="{3E4E02D7-052E-4EF0-8586-C7705C7B8625}"/>
          </ac:spMkLst>
        </pc:spChg>
        <pc:spChg chg="mod">
          <ac:chgData name="박남규" userId="4a308427-2e3c-41cc-9272-d0a106e2e46b" providerId="ADAL" clId="{0062BE69-D219-4A8B-83F0-0BEA3E208FD7}" dt="2021-10-15T06:34:40.350" v="644" actId="164"/>
          <ac:spMkLst>
            <pc:docMk/>
            <pc:sldMk cId="47635306" sldId="2990"/>
            <ac:spMk id="70" creationId="{56C58BCF-EC91-49F7-8450-5287ABA47530}"/>
          </ac:spMkLst>
        </pc:spChg>
        <pc:spChg chg="mod">
          <ac:chgData name="박남규" userId="4a308427-2e3c-41cc-9272-d0a106e2e46b" providerId="ADAL" clId="{0062BE69-D219-4A8B-83F0-0BEA3E208FD7}" dt="2021-10-15T06:34:40.350" v="644" actId="164"/>
          <ac:spMkLst>
            <pc:docMk/>
            <pc:sldMk cId="47635306" sldId="2990"/>
            <ac:spMk id="72" creationId="{38F89475-00D5-46DB-837E-CEDE5A6DBD32}"/>
          </ac:spMkLst>
        </pc:spChg>
        <pc:spChg chg="mod">
          <ac:chgData name="박남규" userId="4a308427-2e3c-41cc-9272-d0a106e2e46b" providerId="ADAL" clId="{0062BE69-D219-4A8B-83F0-0BEA3E208FD7}" dt="2021-10-15T06:32:46.005" v="624" actId="208"/>
          <ac:spMkLst>
            <pc:docMk/>
            <pc:sldMk cId="47635306" sldId="2990"/>
            <ac:spMk id="84" creationId="{850FFB0B-47B8-44B0-9AB5-EEC91DD8948E}"/>
          </ac:spMkLst>
        </pc:spChg>
        <pc:spChg chg="mod">
          <ac:chgData name="박남규" userId="4a308427-2e3c-41cc-9272-d0a106e2e46b" providerId="ADAL" clId="{0062BE69-D219-4A8B-83F0-0BEA3E208FD7}" dt="2021-10-15T06:32:46.005" v="624" actId="208"/>
          <ac:spMkLst>
            <pc:docMk/>
            <pc:sldMk cId="47635306" sldId="2990"/>
            <ac:spMk id="86" creationId="{99C34178-9CD5-48BC-BBA9-5146189587BA}"/>
          </ac:spMkLst>
        </pc:spChg>
        <pc:spChg chg="mod">
          <ac:chgData name="박남규" userId="4a308427-2e3c-41cc-9272-d0a106e2e46b" providerId="ADAL" clId="{0062BE69-D219-4A8B-83F0-0BEA3E208FD7}" dt="2021-10-15T06:32:52.636" v="625" actId="208"/>
          <ac:spMkLst>
            <pc:docMk/>
            <pc:sldMk cId="47635306" sldId="2990"/>
            <ac:spMk id="87" creationId="{11474804-DC21-4328-BF18-894E58EC0F9E}"/>
          </ac:spMkLst>
        </pc:spChg>
        <pc:spChg chg="mod">
          <ac:chgData name="박남규" userId="4a308427-2e3c-41cc-9272-d0a106e2e46b" providerId="ADAL" clId="{0062BE69-D219-4A8B-83F0-0BEA3E208FD7}" dt="2021-10-15T06:32:52.636" v="625" actId="208"/>
          <ac:spMkLst>
            <pc:docMk/>
            <pc:sldMk cId="47635306" sldId="2990"/>
            <ac:spMk id="88" creationId="{2B1AB3DE-A8E0-4D44-9981-4061903F5339}"/>
          </ac:spMkLst>
        </pc:spChg>
        <pc:spChg chg="mod">
          <ac:chgData name="박남규" userId="4a308427-2e3c-41cc-9272-d0a106e2e46b" providerId="ADAL" clId="{0062BE69-D219-4A8B-83F0-0BEA3E208FD7}" dt="2021-10-15T06:32:52.636" v="625" actId="208"/>
          <ac:spMkLst>
            <pc:docMk/>
            <pc:sldMk cId="47635306" sldId="2990"/>
            <ac:spMk id="101" creationId="{FDE91118-4887-4D50-8B70-3C1225304295}"/>
          </ac:spMkLst>
        </pc:spChg>
        <pc:spChg chg="mod">
          <ac:chgData name="박남규" userId="4a308427-2e3c-41cc-9272-d0a106e2e46b" providerId="ADAL" clId="{0062BE69-D219-4A8B-83F0-0BEA3E208FD7}" dt="2021-10-15T06:35:29.603" v="676" actId="20577"/>
          <ac:spMkLst>
            <pc:docMk/>
            <pc:sldMk cId="47635306" sldId="2990"/>
            <ac:spMk id="109" creationId="{57CE0F29-64E8-40D0-AC7F-163DBF51902C}"/>
          </ac:spMkLst>
        </pc:spChg>
        <pc:spChg chg="mod">
          <ac:chgData name="박남규" userId="4a308427-2e3c-41cc-9272-d0a106e2e46b" providerId="ADAL" clId="{0062BE69-D219-4A8B-83F0-0BEA3E208FD7}" dt="2021-10-15T06:32:03.752" v="618" actId="20577"/>
          <ac:spMkLst>
            <pc:docMk/>
            <pc:sldMk cId="47635306" sldId="2990"/>
            <ac:spMk id="128" creationId="{19480B28-D46A-42E4-BF50-882AC7CB1854}"/>
          </ac:spMkLst>
        </pc:spChg>
        <pc:grpChg chg="add mod">
          <ac:chgData name="박남규" userId="4a308427-2e3c-41cc-9272-d0a106e2e46b" providerId="ADAL" clId="{0062BE69-D219-4A8B-83F0-0BEA3E208FD7}" dt="2021-10-15T06:34:50.343" v="646" actId="164"/>
          <ac:grpSpMkLst>
            <pc:docMk/>
            <pc:sldMk cId="47635306" sldId="2990"/>
            <ac:grpSpMk id="2" creationId="{85449710-F77B-4A93-A5F4-BD855E3C1B78}"/>
          </ac:grpSpMkLst>
        </pc:grpChg>
        <pc:grpChg chg="add mod">
          <ac:chgData name="박남규" userId="4a308427-2e3c-41cc-9272-d0a106e2e46b" providerId="ADAL" clId="{0062BE69-D219-4A8B-83F0-0BEA3E208FD7}" dt="2021-10-15T06:34:50.343" v="646" actId="164"/>
          <ac:grpSpMkLst>
            <pc:docMk/>
            <pc:sldMk cId="47635306" sldId="2990"/>
            <ac:grpSpMk id="4" creationId="{8375D244-1CE2-4D8A-8FD0-55A4D47DF00B}"/>
          </ac:grpSpMkLst>
        </pc:grpChg>
        <pc:grpChg chg="add mod">
          <ac:chgData name="박남규" userId="4a308427-2e3c-41cc-9272-d0a106e2e46b" providerId="ADAL" clId="{0062BE69-D219-4A8B-83F0-0BEA3E208FD7}" dt="2021-10-15T06:34:50.343" v="646" actId="164"/>
          <ac:grpSpMkLst>
            <pc:docMk/>
            <pc:sldMk cId="47635306" sldId="2990"/>
            <ac:grpSpMk id="5" creationId="{79C2FD3A-7A9A-4326-B8FC-BBE10CB964F6}"/>
          </ac:grpSpMkLst>
        </pc:grpChg>
        <pc:grpChg chg="add mod">
          <ac:chgData name="박남규" userId="4a308427-2e3c-41cc-9272-d0a106e2e46b" providerId="ADAL" clId="{0062BE69-D219-4A8B-83F0-0BEA3E208FD7}" dt="2021-10-15T06:34:59.087" v="649" actId="1076"/>
          <ac:grpSpMkLst>
            <pc:docMk/>
            <pc:sldMk cId="47635306" sldId="2990"/>
            <ac:grpSpMk id="6" creationId="{09AE004C-626B-47A9-9085-27E6063A670E}"/>
          </ac:grpSpMkLst>
        </pc:grpChg>
        <pc:cxnChg chg="mod">
          <ac:chgData name="박남규" userId="4a308427-2e3c-41cc-9272-d0a106e2e46b" providerId="ADAL" clId="{0062BE69-D219-4A8B-83F0-0BEA3E208FD7}" dt="2021-10-15T06:32:46.005" v="624" actId="208"/>
          <ac:cxnSpMkLst>
            <pc:docMk/>
            <pc:sldMk cId="47635306" sldId="2990"/>
            <ac:cxnSpMk id="89" creationId="{A63BAB8D-72B4-40E8-8887-09DFD678E8A7}"/>
          </ac:cxnSpMkLst>
        </pc:cxnChg>
        <pc:cxnChg chg="mod">
          <ac:chgData name="박남규" userId="4a308427-2e3c-41cc-9272-d0a106e2e46b" providerId="ADAL" clId="{0062BE69-D219-4A8B-83F0-0BEA3E208FD7}" dt="2021-10-15T06:32:52.636" v="625" actId="208"/>
          <ac:cxnSpMkLst>
            <pc:docMk/>
            <pc:sldMk cId="47635306" sldId="2990"/>
            <ac:cxnSpMk id="95" creationId="{1DEADE5B-5100-4281-940A-B9F601A3F8B7}"/>
          </ac:cxnSpMkLst>
        </pc:cxnChg>
        <pc:cxnChg chg="mod">
          <ac:chgData name="박남규" userId="4a308427-2e3c-41cc-9272-d0a106e2e46b" providerId="ADAL" clId="{0062BE69-D219-4A8B-83F0-0BEA3E208FD7}" dt="2021-10-15T06:32:52.636" v="625" actId="208"/>
          <ac:cxnSpMkLst>
            <pc:docMk/>
            <pc:sldMk cId="47635306" sldId="2990"/>
            <ac:cxnSpMk id="96" creationId="{F458DA2D-A9B3-4BBC-BA27-6419E2E7E383}"/>
          </ac:cxnSpMkLst>
        </pc:cxnChg>
      </pc:sldChg>
      <pc:sldChg chg="add del">
        <pc:chgData name="박남규" userId="4a308427-2e3c-41cc-9272-d0a106e2e46b" providerId="ADAL" clId="{0062BE69-D219-4A8B-83F0-0BEA3E208FD7}" dt="2021-10-15T06:29:33.525" v="614" actId="47"/>
        <pc:sldMkLst>
          <pc:docMk/>
          <pc:sldMk cId="597982769" sldId="2990"/>
        </pc:sldMkLst>
      </pc:sldChg>
      <pc:sldChg chg="addSp delSp modSp add mod">
        <pc:chgData name="박남규" userId="4a308427-2e3c-41cc-9272-d0a106e2e46b" providerId="ADAL" clId="{0062BE69-D219-4A8B-83F0-0BEA3E208FD7}" dt="2021-10-15T06:52:19.735" v="1253" actId="13822"/>
        <pc:sldMkLst>
          <pc:docMk/>
          <pc:sldMk cId="564029148" sldId="2991"/>
        </pc:sldMkLst>
        <pc:spChg chg="mod topLvl">
          <ac:chgData name="박남규" userId="4a308427-2e3c-41cc-9272-d0a106e2e46b" providerId="ADAL" clId="{0062BE69-D219-4A8B-83F0-0BEA3E208FD7}" dt="2021-10-15T06:52:10.468" v="1252" actId="165"/>
          <ac:spMkLst>
            <pc:docMk/>
            <pc:sldMk cId="564029148" sldId="2991"/>
            <ac:spMk id="2" creationId="{CCFCB272-389C-4295-A55A-52D9294FB9DA}"/>
          </ac:spMkLst>
        </pc:spChg>
        <pc:spChg chg="mod topLvl">
          <ac:chgData name="박남규" userId="4a308427-2e3c-41cc-9272-d0a106e2e46b" providerId="ADAL" clId="{0062BE69-D219-4A8B-83F0-0BEA3E208FD7}" dt="2021-10-15T06:52:10.468" v="1252" actId="165"/>
          <ac:spMkLst>
            <pc:docMk/>
            <pc:sldMk cId="564029148" sldId="2991"/>
            <ac:spMk id="33" creationId="{32E37929-9157-458E-B11C-512ABF9F0F5C}"/>
          </ac:spMkLst>
        </pc:spChg>
        <pc:spChg chg="mod topLvl">
          <ac:chgData name="박남규" userId="4a308427-2e3c-41cc-9272-d0a106e2e46b" providerId="ADAL" clId="{0062BE69-D219-4A8B-83F0-0BEA3E208FD7}" dt="2021-10-15T06:52:10.468" v="1252" actId="165"/>
          <ac:spMkLst>
            <pc:docMk/>
            <pc:sldMk cId="564029148" sldId="2991"/>
            <ac:spMk id="34" creationId="{3790CBC8-41D7-4FC5-8277-D88684B974DC}"/>
          </ac:spMkLst>
        </pc:spChg>
        <pc:spChg chg="del mod">
          <ac:chgData name="박남규" userId="4a308427-2e3c-41cc-9272-d0a106e2e46b" providerId="ADAL" clId="{0062BE69-D219-4A8B-83F0-0BEA3E208FD7}" dt="2021-10-15T06:41:39.170" v="868" actId="478"/>
          <ac:spMkLst>
            <pc:docMk/>
            <pc:sldMk cId="564029148" sldId="2991"/>
            <ac:spMk id="35" creationId="{716FE006-EB83-43EA-912F-3A8D92EC828F}"/>
          </ac:spMkLst>
        </pc:spChg>
        <pc:spChg chg="mod topLvl">
          <ac:chgData name="박남규" userId="4a308427-2e3c-41cc-9272-d0a106e2e46b" providerId="ADAL" clId="{0062BE69-D219-4A8B-83F0-0BEA3E208FD7}" dt="2021-10-15T06:52:10.468" v="1252" actId="165"/>
          <ac:spMkLst>
            <pc:docMk/>
            <pc:sldMk cId="564029148" sldId="2991"/>
            <ac:spMk id="36" creationId="{0DA12C42-27C1-4401-94F3-7668F6A1DB02}"/>
          </ac:spMkLst>
        </pc:spChg>
        <pc:spChg chg="mod topLvl">
          <ac:chgData name="박남규" userId="4a308427-2e3c-41cc-9272-d0a106e2e46b" providerId="ADAL" clId="{0062BE69-D219-4A8B-83F0-0BEA3E208FD7}" dt="2021-10-15T06:52:19.735" v="1253" actId="13822"/>
          <ac:spMkLst>
            <pc:docMk/>
            <pc:sldMk cId="564029148" sldId="2991"/>
            <ac:spMk id="48" creationId="{9D170BA5-AEE8-4F26-8271-ACBE241605B4}"/>
          </ac:spMkLst>
        </pc:spChg>
        <pc:spChg chg="mod topLvl">
          <ac:chgData name="박남규" userId="4a308427-2e3c-41cc-9272-d0a106e2e46b" providerId="ADAL" clId="{0062BE69-D219-4A8B-83F0-0BEA3E208FD7}" dt="2021-10-15T06:52:19.735" v="1253" actId="13822"/>
          <ac:spMkLst>
            <pc:docMk/>
            <pc:sldMk cId="564029148" sldId="2991"/>
            <ac:spMk id="52" creationId="{E9C8D896-11D3-47E6-8E8C-69635528A4CD}"/>
          </ac:spMkLst>
        </pc:spChg>
        <pc:spChg chg="mod topLvl">
          <ac:chgData name="박남규" userId="4a308427-2e3c-41cc-9272-d0a106e2e46b" providerId="ADAL" clId="{0062BE69-D219-4A8B-83F0-0BEA3E208FD7}" dt="2021-10-15T06:52:10.468" v="1252" actId="165"/>
          <ac:spMkLst>
            <pc:docMk/>
            <pc:sldMk cId="564029148" sldId="2991"/>
            <ac:spMk id="53" creationId="{A4420624-773C-4285-A870-CF9D425B8F36}"/>
          </ac:spMkLst>
        </pc:spChg>
        <pc:spChg chg="mod topLvl">
          <ac:chgData name="박남규" userId="4a308427-2e3c-41cc-9272-d0a106e2e46b" providerId="ADAL" clId="{0062BE69-D219-4A8B-83F0-0BEA3E208FD7}" dt="2021-10-15T06:52:10.468" v="1252" actId="165"/>
          <ac:spMkLst>
            <pc:docMk/>
            <pc:sldMk cId="564029148" sldId="2991"/>
            <ac:spMk id="54" creationId="{62580E86-ECA7-4F8B-A4FA-9081D5EBB69A}"/>
          </ac:spMkLst>
        </pc:spChg>
        <pc:spChg chg="mod topLvl">
          <ac:chgData name="박남규" userId="4a308427-2e3c-41cc-9272-d0a106e2e46b" providerId="ADAL" clId="{0062BE69-D219-4A8B-83F0-0BEA3E208FD7}" dt="2021-10-15T06:52:10.468" v="1252" actId="165"/>
          <ac:spMkLst>
            <pc:docMk/>
            <pc:sldMk cId="564029148" sldId="2991"/>
            <ac:spMk id="55" creationId="{3448EA50-CAB7-458C-AE09-B2B8D929E6A8}"/>
          </ac:spMkLst>
        </pc:spChg>
        <pc:spChg chg="del mod">
          <ac:chgData name="박남규" userId="4a308427-2e3c-41cc-9272-d0a106e2e46b" providerId="ADAL" clId="{0062BE69-D219-4A8B-83F0-0BEA3E208FD7}" dt="2021-10-15T06:44:04.557" v="973" actId="478"/>
          <ac:spMkLst>
            <pc:docMk/>
            <pc:sldMk cId="564029148" sldId="2991"/>
            <ac:spMk id="62" creationId="{C141384D-2CC0-4CBC-BBA6-2AD2B03C76F0}"/>
          </ac:spMkLst>
        </pc:spChg>
        <pc:spChg chg="del">
          <ac:chgData name="박남규" userId="4a308427-2e3c-41cc-9272-d0a106e2e46b" providerId="ADAL" clId="{0062BE69-D219-4A8B-83F0-0BEA3E208FD7}" dt="2021-10-15T06:44:04.557" v="973" actId="478"/>
          <ac:spMkLst>
            <pc:docMk/>
            <pc:sldMk cId="564029148" sldId="2991"/>
            <ac:spMk id="66" creationId="{AAF51E8E-EF9B-4E48-BEE7-24A9586845D3}"/>
          </ac:spMkLst>
        </pc:spChg>
        <pc:spChg chg="mod">
          <ac:chgData name="박남규" userId="4a308427-2e3c-41cc-9272-d0a106e2e46b" providerId="ADAL" clId="{0062BE69-D219-4A8B-83F0-0BEA3E208FD7}" dt="2021-10-15T06:52:10.468" v="1252" actId="165"/>
          <ac:spMkLst>
            <pc:docMk/>
            <pc:sldMk cId="564029148" sldId="2991"/>
            <ac:spMk id="67" creationId="{4718B3A6-2AC7-44EE-9686-DB9F320026D4}"/>
          </ac:spMkLst>
        </pc:spChg>
        <pc:spChg chg="add del">
          <ac:chgData name="박남규" userId="4a308427-2e3c-41cc-9272-d0a106e2e46b" providerId="ADAL" clId="{0062BE69-D219-4A8B-83F0-0BEA3E208FD7}" dt="2021-10-15T06:43:51.658" v="969" actId="478"/>
          <ac:spMkLst>
            <pc:docMk/>
            <pc:sldMk cId="564029148" sldId="2991"/>
            <ac:spMk id="68" creationId="{A1308B8F-1D0F-4A09-8D38-44B74AD27AB7}"/>
          </ac:spMkLst>
        </pc:spChg>
        <pc:spChg chg="mod">
          <ac:chgData name="박남규" userId="4a308427-2e3c-41cc-9272-d0a106e2e46b" providerId="ADAL" clId="{0062BE69-D219-4A8B-83F0-0BEA3E208FD7}" dt="2021-10-15T06:52:10.468" v="1252" actId="165"/>
          <ac:spMkLst>
            <pc:docMk/>
            <pc:sldMk cId="564029148" sldId="2991"/>
            <ac:spMk id="73" creationId="{865710F5-CE85-4B0E-A428-919E50D2FC68}"/>
          </ac:spMkLst>
        </pc:spChg>
        <pc:spChg chg="mod">
          <ac:chgData name="박남규" userId="4a308427-2e3c-41cc-9272-d0a106e2e46b" providerId="ADAL" clId="{0062BE69-D219-4A8B-83F0-0BEA3E208FD7}" dt="2021-10-15T06:52:10.468" v="1252" actId="165"/>
          <ac:spMkLst>
            <pc:docMk/>
            <pc:sldMk cId="564029148" sldId="2991"/>
            <ac:spMk id="74" creationId="{FD5CFE6A-26A6-4C14-9429-15DEBB8C780D}"/>
          </ac:spMkLst>
        </pc:spChg>
        <pc:spChg chg="add del mod">
          <ac:chgData name="박남규" userId="4a308427-2e3c-41cc-9272-d0a106e2e46b" providerId="ADAL" clId="{0062BE69-D219-4A8B-83F0-0BEA3E208FD7}" dt="2021-10-15T06:42:22.006" v="887" actId="478"/>
          <ac:spMkLst>
            <pc:docMk/>
            <pc:sldMk cId="564029148" sldId="2991"/>
            <ac:spMk id="75" creationId="{DA0D332B-69A2-4DC7-9FAD-0C2F690793E4}"/>
          </ac:spMkLst>
        </pc:spChg>
        <pc:spChg chg="add mod topLvl">
          <ac:chgData name="박남규" userId="4a308427-2e3c-41cc-9272-d0a106e2e46b" providerId="ADAL" clId="{0062BE69-D219-4A8B-83F0-0BEA3E208FD7}" dt="2021-10-15T06:52:10.468" v="1252" actId="165"/>
          <ac:spMkLst>
            <pc:docMk/>
            <pc:sldMk cId="564029148" sldId="2991"/>
            <ac:spMk id="77" creationId="{98C960C3-DB9A-4124-A488-79B8DBFE37A1}"/>
          </ac:spMkLst>
        </pc:spChg>
        <pc:spChg chg="add mod">
          <ac:chgData name="박남규" userId="4a308427-2e3c-41cc-9272-d0a106e2e46b" providerId="ADAL" clId="{0062BE69-D219-4A8B-83F0-0BEA3E208FD7}" dt="2021-10-15T06:52:10.468" v="1252" actId="165"/>
          <ac:spMkLst>
            <pc:docMk/>
            <pc:sldMk cId="564029148" sldId="2991"/>
            <ac:spMk id="78" creationId="{76D8EB13-DF59-4E02-BC1A-EF55A9FDDBC1}"/>
          </ac:spMkLst>
        </pc:spChg>
        <pc:spChg chg="add del">
          <ac:chgData name="박남규" userId="4a308427-2e3c-41cc-9272-d0a106e2e46b" providerId="ADAL" clId="{0062BE69-D219-4A8B-83F0-0BEA3E208FD7}" dt="2021-10-15T06:43:51.658" v="969" actId="478"/>
          <ac:spMkLst>
            <pc:docMk/>
            <pc:sldMk cId="564029148" sldId="2991"/>
            <ac:spMk id="79" creationId="{A97D9048-F6F1-45F6-8D14-691659E0B3EB}"/>
          </ac:spMkLst>
        </pc:spChg>
        <pc:spChg chg="add del">
          <ac:chgData name="박남규" userId="4a308427-2e3c-41cc-9272-d0a106e2e46b" providerId="ADAL" clId="{0062BE69-D219-4A8B-83F0-0BEA3E208FD7}" dt="2021-10-15T06:43:51.658" v="969" actId="478"/>
          <ac:spMkLst>
            <pc:docMk/>
            <pc:sldMk cId="564029148" sldId="2991"/>
            <ac:spMk id="80" creationId="{8FDD5120-906C-4F90-ADA6-A0FF081C7A73}"/>
          </ac:spMkLst>
        </pc:spChg>
        <pc:spChg chg="mod">
          <ac:chgData name="박남규" userId="4a308427-2e3c-41cc-9272-d0a106e2e46b" providerId="ADAL" clId="{0062BE69-D219-4A8B-83F0-0BEA3E208FD7}" dt="2021-10-15T06:52:10.468" v="1252" actId="165"/>
          <ac:spMkLst>
            <pc:docMk/>
            <pc:sldMk cId="564029148" sldId="2991"/>
            <ac:spMk id="106" creationId="{00CE6C3B-7681-4DD9-AE11-DF537CED856A}"/>
          </ac:spMkLst>
        </pc:spChg>
        <pc:spChg chg="mod">
          <ac:chgData name="박남규" userId="4a308427-2e3c-41cc-9272-d0a106e2e46b" providerId="ADAL" clId="{0062BE69-D219-4A8B-83F0-0BEA3E208FD7}" dt="2021-10-15T06:52:10.468" v="1252" actId="165"/>
          <ac:spMkLst>
            <pc:docMk/>
            <pc:sldMk cId="564029148" sldId="2991"/>
            <ac:spMk id="107" creationId="{2C164588-0F2D-4E2A-B416-A759D27CDA7B}"/>
          </ac:spMkLst>
        </pc:spChg>
        <pc:spChg chg="mod">
          <ac:chgData name="박남규" userId="4a308427-2e3c-41cc-9272-d0a106e2e46b" providerId="ADAL" clId="{0062BE69-D219-4A8B-83F0-0BEA3E208FD7}" dt="2021-10-15T06:52:10.468" v="1252" actId="165"/>
          <ac:spMkLst>
            <pc:docMk/>
            <pc:sldMk cId="564029148" sldId="2991"/>
            <ac:spMk id="108" creationId="{47C66E2E-8536-4CDE-80C7-6ECB0364E8D8}"/>
          </ac:spMkLst>
        </pc:spChg>
        <pc:spChg chg="del">
          <ac:chgData name="박남규" userId="4a308427-2e3c-41cc-9272-d0a106e2e46b" providerId="ADAL" clId="{0062BE69-D219-4A8B-83F0-0BEA3E208FD7}" dt="2021-10-15T06:44:04.557" v="973" actId="478"/>
          <ac:spMkLst>
            <pc:docMk/>
            <pc:sldMk cId="564029148" sldId="2991"/>
            <ac:spMk id="110" creationId="{B9158C04-F53C-4D49-A913-4C1C0BDAE4E2}"/>
          </ac:spMkLst>
        </pc:spChg>
        <pc:spChg chg="del">
          <ac:chgData name="박남규" userId="4a308427-2e3c-41cc-9272-d0a106e2e46b" providerId="ADAL" clId="{0062BE69-D219-4A8B-83F0-0BEA3E208FD7}" dt="2021-10-15T06:44:04.557" v="973" actId="478"/>
          <ac:spMkLst>
            <pc:docMk/>
            <pc:sldMk cId="564029148" sldId="2991"/>
            <ac:spMk id="112" creationId="{34578AA8-722B-47E2-8A85-75D78B8927A0}"/>
          </ac:spMkLst>
        </pc:spChg>
        <pc:spChg chg="mod topLvl">
          <ac:chgData name="박남규" userId="4a308427-2e3c-41cc-9272-d0a106e2e46b" providerId="ADAL" clId="{0062BE69-D219-4A8B-83F0-0BEA3E208FD7}" dt="2021-10-15T06:52:10.468" v="1252" actId="165"/>
          <ac:spMkLst>
            <pc:docMk/>
            <pc:sldMk cId="564029148" sldId="2991"/>
            <ac:spMk id="117" creationId="{765B6F74-A5D0-440A-AA79-9689FCCEEC98}"/>
          </ac:spMkLst>
        </pc:spChg>
        <pc:spChg chg="add del">
          <ac:chgData name="박남규" userId="4a308427-2e3c-41cc-9272-d0a106e2e46b" providerId="ADAL" clId="{0062BE69-D219-4A8B-83F0-0BEA3E208FD7}" dt="2021-10-15T06:43:51.658" v="969" actId="478"/>
          <ac:spMkLst>
            <pc:docMk/>
            <pc:sldMk cId="564029148" sldId="2991"/>
            <ac:spMk id="119" creationId="{4277BAD5-7425-414D-80F1-EBE7CF578774}"/>
          </ac:spMkLst>
        </pc:spChg>
        <pc:spChg chg="mod">
          <ac:chgData name="박남규" userId="4a308427-2e3c-41cc-9272-d0a106e2e46b" providerId="ADAL" clId="{0062BE69-D219-4A8B-83F0-0BEA3E208FD7}" dt="2021-10-15T06:52:10.468" v="1252" actId="165"/>
          <ac:spMkLst>
            <pc:docMk/>
            <pc:sldMk cId="564029148" sldId="2991"/>
            <ac:spMk id="123" creationId="{C81B0CC3-805F-457B-8075-61BD3A5351D6}"/>
          </ac:spMkLst>
        </pc:spChg>
        <pc:spChg chg="mod">
          <ac:chgData name="박남규" userId="4a308427-2e3c-41cc-9272-d0a106e2e46b" providerId="ADAL" clId="{0062BE69-D219-4A8B-83F0-0BEA3E208FD7}" dt="2021-10-15T06:52:10.468" v="1252" actId="165"/>
          <ac:spMkLst>
            <pc:docMk/>
            <pc:sldMk cId="564029148" sldId="2991"/>
            <ac:spMk id="124" creationId="{97593A4D-BE6E-4681-AEDF-645E063509D8}"/>
          </ac:spMkLst>
        </pc:spChg>
        <pc:spChg chg="mod">
          <ac:chgData name="박남규" userId="4a308427-2e3c-41cc-9272-d0a106e2e46b" providerId="ADAL" clId="{0062BE69-D219-4A8B-83F0-0BEA3E208FD7}" dt="2021-10-15T06:51:52.450" v="1249" actId="20577"/>
          <ac:spMkLst>
            <pc:docMk/>
            <pc:sldMk cId="564029148" sldId="2991"/>
            <ac:spMk id="128" creationId="{19480B28-D46A-42E4-BF50-882AC7CB1854}"/>
          </ac:spMkLst>
        </pc:spChg>
        <pc:spChg chg="mod topLvl">
          <ac:chgData name="박남규" userId="4a308427-2e3c-41cc-9272-d0a106e2e46b" providerId="ADAL" clId="{0062BE69-D219-4A8B-83F0-0BEA3E208FD7}" dt="2021-10-15T06:52:10.468" v="1252" actId="165"/>
          <ac:spMkLst>
            <pc:docMk/>
            <pc:sldMk cId="564029148" sldId="2991"/>
            <ac:spMk id="144" creationId="{95D23EB8-4515-4DEE-BDB2-66EF9EDF815A}"/>
          </ac:spMkLst>
        </pc:spChg>
        <pc:spChg chg="mod topLvl">
          <ac:chgData name="박남규" userId="4a308427-2e3c-41cc-9272-d0a106e2e46b" providerId="ADAL" clId="{0062BE69-D219-4A8B-83F0-0BEA3E208FD7}" dt="2021-10-15T06:52:10.468" v="1252" actId="165"/>
          <ac:spMkLst>
            <pc:docMk/>
            <pc:sldMk cId="564029148" sldId="2991"/>
            <ac:spMk id="145" creationId="{E020771F-3E22-4BB3-8786-EF203E2E4DFE}"/>
          </ac:spMkLst>
        </pc:spChg>
        <pc:spChg chg="mod topLvl">
          <ac:chgData name="박남규" userId="4a308427-2e3c-41cc-9272-d0a106e2e46b" providerId="ADAL" clId="{0062BE69-D219-4A8B-83F0-0BEA3E208FD7}" dt="2021-10-15T06:52:10.468" v="1252" actId="165"/>
          <ac:spMkLst>
            <pc:docMk/>
            <pc:sldMk cId="564029148" sldId="2991"/>
            <ac:spMk id="158" creationId="{ACD64868-B540-4DD8-AD91-35B139DF907D}"/>
          </ac:spMkLst>
        </pc:spChg>
        <pc:spChg chg="add del mod">
          <ac:chgData name="박남규" userId="4a308427-2e3c-41cc-9272-d0a106e2e46b" providerId="ADAL" clId="{0062BE69-D219-4A8B-83F0-0BEA3E208FD7}" dt="2021-10-15T06:52:10.468" v="1252" actId="165"/>
          <ac:spMkLst>
            <pc:docMk/>
            <pc:sldMk cId="564029148" sldId="2991"/>
            <ac:spMk id="159" creationId="{E3A232C3-03BF-40F4-B2D2-66EB41A1D1FD}"/>
          </ac:spMkLst>
        </pc:spChg>
        <pc:spChg chg="add del">
          <ac:chgData name="박남규" userId="4a308427-2e3c-41cc-9272-d0a106e2e46b" providerId="ADAL" clId="{0062BE69-D219-4A8B-83F0-0BEA3E208FD7}" dt="2021-10-15T06:42:27.219" v="889" actId="478"/>
          <ac:spMkLst>
            <pc:docMk/>
            <pc:sldMk cId="564029148" sldId="2991"/>
            <ac:spMk id="160" creationId="{52E6FAFF-F4A8-4FF3-9092-952592FF9933}"/>
          </ac:spMkLst>
        </pc:spChg>
        <pc:spChg chg="add del mod topLvl">
          <ac:chgData name="박남규" userId="4a308427-2e3c-41cc-9272-d0a106e2e46b" providerId="ADAL" clId="{0062BE69-D219-4A8B-83F0-0BEA3E208FD7}" dt="2021-10-15T06:42:29.106" v="890" actId="478"/>
          <ac:spMkLst>
            <pc:docMk/>
            <pc:sldMk cId="564029148" sldId="2991"/>
            <ac:spMk id="163" creationId="{B5D9B803-BD0B-41AC-A227-ED56FF85F47C}"/>
          </ac:spMkLst>
        </pc:spChg>
        <pc:grpChg chg="add del mod">
          <ac:chgData name="박남규" userId="4a308427-2e3c-41cc-9272-d0a106e2e46b" providerId="ADAL" clId="{0062BE69-D219-4A8B-83F0-0BEA3E208FD7}" dt="2021-10-15T06:52:10.468" v="1252" actId="165"/>
          <ac:grpSpMkLst>
            <pc:docMk/>
            <pc:sldMk cId="564029148" sldId="2991"/>
            <ac:grpSpMk id="3" creationId="{496D88A8-9D27-465F-A9D1-AF6249DA8161}"/>
          </ac:grpSpMkLst>
        </pc:grpChg>
        <pc:grpChg chg="add del mod topLvl">
          <ac:chgData name="박남규" userId="4a308427-2e3c-41cc-9272-d0a106e2e46b" providerId="ADAL" clId="{0062BE69-D219-4A8B-83F0-0BEA3E208FD7}" dt="2021-10-15T06:52:10.468" v="1252" actId="165"/>
          <ac:grpSpMkLst>
            <pc:docMk/>
            <pc:sldMk cId="564029148" sldId="2991"/>
            <ac:grpSpMk id="18" creationId="{41060BF1-B3A9-4335-AC89-381FABF1E33E}"/>
          </ac:grpSpMkLst>
        </pc:grpChg>
        <pc:grpChg chg="mod topLvl">
          <ac:chgData name="박남규" userId="4a308427-2e3c-41cc-9272-d0a106e2e46b" providerId="ADAL" clId="{0062BE69-D219-4A8B-83F0-0BEA3E208FD7}" dt="2021-10-15T06:52:10.468" v="1252" actId="165"/>
          <ac:grpSpMkLst>
            <pc:docMk/>
            <pc:sldMk cId="564029148" sldId="2991"/>
            <ac:grpSpMk id="19" creationId="{9634DF3D-71A6-4D21-BDB7-51A2E68D0CFE}"/>
          </ac:grpSpMkLst>
        </pc:grpChg>
        <pc:grpChg chg="mod topLvl">
          <ac:chgData name="박남규" userId="4a308427-2e3c-41cc-9272-d0a106e2e46b" providerId="ADAL" clId="{0062BE69-D219-4A8B-83F0-0BEA3E208FD7}" dt="2021-10-15T06:52:10.468" v="1252" actId="165"/>
          <ac:grpSpMkLst>
            <pc:docMk/>
            <pc:sldMk cId="564029148" sldId="2991"/>
            <ac:grpSpMk id="20" creationId="{03B7123C-0050-4A5A-9DDA-A8160294E957}"/>
          </ac:grpSpMkLst>
        </pc:grpChg>
        <pc:grpChg chg="mod topLvl">
          <ac:chgData name="박남규" userId="4a308427-2e3c-41cc-9272-d0a106e2e46b" providerId="ADAL" clId="{0062BE69-D219-4A8B-83F0-0BEA3E208FD7}" dt="2021-10-15T06:52:10.468" v="1252" actId="165"/>
          <ac:grpSpMkLst>
            <pc:docMk/>
            <pc:sldMk cId="564029148" sldId="2991"/>
            <ac:grpSpMk id="21" creationId="{BC6F1B9E-B140-4CED-B7DB-CAC2E70EC3EF}"/>
          </ac:grpSpMkLst>
        </pc:grpChg>
        <pc:grpChg chg="del">
          <ac:chgData name="박남규" userId="4a308427-2e3c-41cc-9272-d0a106e2e46b" providerId="ADAL" clId="{0062BE69-D219-4A8B-83F0-0BEA3E208FD7}" dt="2021-10-15T06:43:51.658" v="969" actId="478"/>
          <ac:grpSpMkLst>
            <pc:docMk/>
            <pc:sldMk cId="564029148" sldId="2991"/>
            <ac:grpSpMk id="22" creationId="{3FAB24E8-9C26-4C99-A26B-E46369619E92}"/>
          </ac:grpSpMkLst>
        </pc:grpChg>
        <pc:grpChg chg="mod topLvl">
          <ac:chgData name="박남규" userId="4a308427-2e3c-41cc-9272-d0a106e2e46b" providerId="ADAL" clId="{0062BE69-D219-4A8B-83F0-0BEA3E208FD7}" dt="2021-10-15T06:52:10.468" v="1252" actId="165"/>
          <ac:grpSpMkLst>
            <pc:docMk/>
            <pc:sldMk cId="564029148" sldId="2991"/>
            <ac:grpSpMk id="44" creationId="{B395AF27-F133-424D-8E5F-E8F4063417FC}"/>
          </ac:grpSpMkLst>
        </pc:grpChg>
        <pc:picChg chg="mod topLvl">
          <ac:chgData name="박남규" userId="4a308427-2e3c-41cc-9272-d0a106e2e46b" providerId="ADAL" clId="{0062BE69-D219-4A8B-83F0-0BEA3E208FD7}" dt="2021-10-15T06:52:10.468" v="1252" actId="165"/>
          <ac:picMkLst>
            <pc:docMk/>
            <pc:sldMk cId="564029148" sldId="2991"/>
            <ac:picMk id="5" creationId="{6C150FF8-11E2-4601-B9AD-A834F7241167}"/>
          </ac:picMkLst>
        </pc:picChg>
        <pc:cxnChg chg="mod">
          <ac:chgData name="박남규" userId="4a308427-2e3c-41cc-9272-d0a106e2e46b" providerId="ADAL" clId="{0062BE69-D219-4A8B-83F0-0BEA3E208FD7}" dt="2021-10-15T06:52:10.468" v="1252" actId="165"/>
          <ac:cxnSpMkLst>
            <pc:docMk/>
            <pc:sldMk cId="564029148" sldId="2991"/>
            <ac:cxnSpMk id="4" creationId="{2DFAF66F-64C4-43C7-932F-2FEB7742A71D}"/>
          </ac:cxnSpMkLst>
        </pc:cxnChg>
        <pc:cxnChg chg="mod">
          <ac:chgData name="박남규" userId="4a308427-2e3c-41cc-9272-d0a106e2e46b" providerId="ADAL" clId="{0062BE69-D219-4A8B-83F0-0BEA3E208FD7}" dt="2021-10-15T06:52:10.468" v="1252" actId="165"/>
          <ac:cxnSpMkLst>
            <pc:docMk/>
            <pc:sldMk cId="564029148" sldId="2991"/>
            <ac:cxnSpMk id="39" creationId="{A4371018-E5CE-4D78-9825-B9AF42AFA733}"/>
          </ac:cxnSpMkLst>
        </pc:cxnChg>
        <pc:cxnChg chg="mod">
          <ac:chgData name="박남규" userId="4a308427-2e3c-41cc-9272-d0a106e2e46b" providerId="ADAL" clId="{0062BE69-D219-4A8B-83F0-0BEA3E208FD7}" dt="2021-10-15T06:52:10.468" v="1252" actId="165"/>
          <ac:cxnSpMkLst>
            <pc:docMk/>
            <pc:sldMk cId="564029148" sldId="2991"/>
            <ac:cxnSpMk id="40" creationId="{E0AB759F-A3B1-4698-87BE-323F9331A5C9}"/>
          </ac:cxnSpMkLst>
        </pc:cxnChg>
        <pc:cxnChg chg="mod topLvl">
          <ac:chgData name="박남규" userId="4a308427-2e3c-41cc-9272-d0a106e2e46b" providerId="ADAL" clId="{0062BE69-D219-4A8B-83F0-0BEA3E208FD7}" dt="2021-10-15T06:52:19.735" v="1253" actId="13822"/>
          <ac:cxnSpMkLst>
            <pc:docMk/>
            <pc:sldMk cId="564029148" sldId="2991"/>
            <ac:cxnSpMk id="60" creationId="{20AB3431-E00A-4C50-8DBD-956F0210A937}"/>
          </ac:cxnSpMkLst>
        </pc:cxnChg>
        <pc:cxnChg chg="mod topLvl">
          <ac:chgData name="박남규" userId="4a308427-2e3c-41cc-9272-d0a106e2e46b" providerId="ADAL" clId="{0062BE69-D219-4A8B-83F0-0BEA3E208FD7}" dt="2021-10-15T06:52:10.468" v="1252" actId="165"/>
          <ac:cxnSpMkLst>
            <pc:docMk/>
            <pc:sldMk cId="564029148" sldId="2991"/>
            <ac:cxnSpMk id="63" creationId="{0494C2AA-3B2A-4360-BEA9-A1A0FAFFEF1D}"/>
          </ac:cxnSpMkLst>
        </pc:cxnChg>
        <pc:cxnChg chg="mod topLvl">
          <ac:chgData name="박남규" userId="4a308427-2e3c-41cc-9272-d0a106e2e46b" providerId="ADAL" clId="{0062BE69-D219-4A8B-83F0-0BEA3E208FD7}" dt="2021-10-15T06:52:10.468" v="1252" actId="165"/>
          <ac:cxnSpMkLst>
            <pc:docMk/>
            <pc:sldMk cId="564029148" sldId="2991"/>
            <ac:cxnSpMk id="64" creationId="{A7BE5B24-78BE-499D-B4F6-77BD24AFF50B}"/>
          </ac:cxnSpMkLst>
        </pc:cxnChg>
        <pc:cxnChg chg="mod topLvl">
          <ac:chgData name="박남규" userId="4a308427-2e3c-41cc-9272-d0a106e2e46b" providerId="ADAL" clId="{0062BE69-D219-4A8B-83F0-0BEA3E208FD7}" dt="2021-10-15T06:52:10.468" v="1252" actId="165"/>
          <ac:cxnSpMkLst>
            <pc:docMk/>
            <pc:sldMk cId="564029148" sldId="2991"/>
            <ac:cxnSpMk id="65" creationId="{276922E3-2C6D-4F50-A20C-0C1C0969FA2F}"/>
          </ac:cxnSpMkLst>
        </pc:cxnChg>
        <pc:cxnChg chg="del">
          <ac:chgData name="박남규" userId="4a308427-2e3c-41cc-9272-d0a106e2e46b" providerId="ADAL" clId="{0062BE69-D219-4A8B-83F0-0BEA3E208FD7}" dt="2021-10-15T06:43:56.414" v="970" actId="478"/>
          <ac:cxnSpMkLst>
            <pc:docMk/>
            <pc:sldMk cId="564029148" sldId="2991"/>
            <ac:cxnSpMk id="76" creationId="{AD327D56-BDF6-4A72-9F56-0D6318280ED4}"/>
          </ac:cxnSpMkLst>
        </pc:cxnChg>
        <pc:cxnChg chg="del mod">
          <ac:chgData name="박남규" userId="4a308427-2e3c-41cc-9272-d0a106e2e46b" providerId="ADAL" clId="{0062BE69-D219-4A8B-83F0-0BEA3E208FD7}" dt="2021-10-15T06:43:57.594" v="971" actId="478"/>
          <ac:cxnSpMkLst>
            <pc:docMk/>
            <pc:sldMk cId="564029148" sldId="2991"/>
            <ac:cxnSpMk id="84" creationId="{39D22D75-DF87-4680-8FAD-5F3CF3FBF75A}"/>
          </ac:cxnSpMkLst>
        </pc:cxnChg>
        <pc:cxnChg chg="del mod">
          <ac:chgData name="박남규" userId="4a308427-2e3c-41cc-9272-d0a106e2e46b" providerId="ADAL" clId="{0062BE69-D219-4A8B-83F0-0BEA3E208FD7}" dt="2021-10-15T06:44:04.557" v="973" actId="478"/>
          <ac:cxnSpMkLst>
            <pc:docMk/>
            <pc:sldMk cId="564029148" sldId="2991"/>
            <ac:cxnSpMk id="115" creationId="{9274E43C-8D20-44FA-8E6A-A2909E5C1281}"/>
          </ac:cxnSpMkLst>
        </pc:cxnChg>
        <pc:cxnChg chg="del mod">
          <ac:chgData name="박남규" userId="4a308427-2e3c-41cc-9272-d0a106e2e46b" providerId="ADAL" clId="{0062BE69-D219-4A8B-83F0-0BEA3E208FD7}" dt="2021-10-15T06:44:01.723" v="972" actId="478"/>
          <ac:cxnSpMkLst>
            <pc:docMk/>
            <pc:sldMk cId="564029148" sldId="2991"/>
            <ac:cxnSpMk id="118" creationId="{0FF2EEDF-4AA0-4B5A-BEE7-92BF723D6CEE}"/>
          </ac:cxnSpMkLst>
        </pc:cxnChg>
        <pc:cxnChg chg="mod">
          <ac:chgData name="박남규" userId="4a308427-2e3c-41cc-9272-d0a106e2e46b" providerId="ADAL" clId="{0062BE69-D219-4A8B-83F0-0BEA3E208FD7}" dt="2021-10-15T06:52:10.468" v="1252" actId="165"/>
          <ac:cxnSpMkLst>
            <pc:docMk/>
            <pc:sldMk cId="564029148" sldId="2991"/>
            <ac:cxnSpMk id="147" creationId="{D7D0665D-3DC0-4549-A63C-8C72E9C73CE0}"/>
          </ac:cxnSpMkLst>
        </pc:cxnChg>
        <pc:cxnChg chg="mod">
          <ac:chgData name="박남규" userId="4a308427-2e3c-41cc-9272-d0a106e2e46b" providerId="ADAL" clId="{0062BE69-D219-4A8B-83F0-0BEA3E208FD7}" dt="2021-10-15T06:52:10.468" v="1252" actId="165"/>
          <ac:cxnSpMkLst>
            <pc:docMk/>
            <pc:sldMk cId="564029148" sldId="2991"/>
            <ac:cxnSpMk id="151" creationId="{4A3763BF-4757-4EF0-830A-51C721DADE11}"/>
          </ac:cxnSpMkLst>
        </pc:cxnChg>
        <pc:cxnChg chg="mod topLvl">
          <ac:chgData name="박남규" userId="4a308427-2e3c-41cc-9272-d0a106e2e46b" providerId="ADAL" clId="{0062BE69-D219-4A8B-83F0-0BEA3E208FD7}" dt="2021-10-15T06:52:10.468" v="1252" actId="165"/>
          <ac:cxnSpMkLst>
            <pc:docMk/>
            <pc:sldMk cId="564029148" sldId="2991"/>
            <ac:cxnSpMk id="154" creationId="{59A79A1E-CB09-40AE-B990-85BC1CBAF7E4}"/>
          </ac:cxnSpMkLst>
        </pc:cxnChg>
      </pc:sldChg>
      <pc:sldChg chg="addSp delSp modSp add mod">
        <pc:chgData name="박남규" userId="4a308427-2e3c-41cc-9272-d0a106e2e46b" providerId="ADAL" clId="{0062BE69-D219-4A8B-83F0-0BEA3E208FD7}" dt="2021-11-25T08:07:22.738" v="1505"/>
        <pc:sldMkLst>
          <pc:docMk/>
          <pc:sldMk cId="4061100658" sldId="2992"/>
        </pc:sldMkLst>
        <pc:spChg chg="add del mod">
          <ac:chgData name="박남규" userId="4a308427-2e3c-41cc-9272-d0a106e2e46b" providerId="ADAL" clId="{0062BE69-D219-4A8B-83F0-0BEA3E208FD7}" dt="2021-11-18T09:18:01.686" v="1336" actId="478"/>
          <ac:spMkLst>
            <pc:docMk/>
            <pc:sldMk cId="4061100658" sldId="2992"/>
            <ac:spMk id="2" creationId="{A1AAA682-73E4-41E5-99D0-3F73F786A321}"/>
          </ac:spMkLst>
        </pc:spChg>
        <pc:spChg chg="mod">
          <ac:chgData name="박남규" userId="4a308427-2e3c-41cc-9272-d0a106e2e46b" providerId="ADAL" clId="{0062BE69-D219-4A8B-83F0-0BEA3E208FD7}" dt="2021-11-25T08:07:22.738" v="1505"/>
          <ac:spMkLst>
            <pc:docMk/>
            <pc:sldMk cId="4061100658" sldId="2992"/>
            <ac:spMk id="13" creationId="{D6AECC1C-8A0B-4552-9AAF-862E6EA97897}"/>
          </ac:spMkLst>
        </pc:spChg>
        <pc:spChg chg="mod">
          <ac:chgData name="박남규" userId="4a308427-2e3c-41cc-9272-d0a106e2e46b" providerId="ADAL" clId="{0062BE69-D219-4A8B-83F0-0BEA3E208FD7}" dt="2021-11-18T09:17:15.860" v="1267" actId="20577"/>
          <ac:spMkLst>
            <pc:docMk/>
            <pc:sldMk cId="4061100658" sldId="2992"/>
            <ac:spMk id="116" creationId="{D81A5433-0327-476D-B767-ED846672A579}"/>
          </ac:spMkLst>
        </pc:spChg>
      </pc:sldChg>
      <pc:sldChg chg="delSp modSp add mod ord">
        <pc:chgData name="박남규" userId="4a308427-2e3c-41cc-9272-d0a106e2e46b" providerId="ADAL" clId="{0062BE69-D219-4A8B-83F0-0BEA3E208FD7}" dt="2021-11-25T08:10:47.746" v="1510" actId="13822"/>
        <pc:sldMkLst>
          <pc:docMk/>
          <pc:sldMk cId="2680003107" sldId="2993"/>
        </pc:sldMkLst>
        <pc:spChg chg="mod">
          <ac:chgData name="박남규" userId="4a308427-2e3c-41cc-9272-d0a106e2e46b" providerId="ADAL" clId="{0062BE69-D219-4A8B-83F0-0BEA3E208FD7}" dt="2021-11-18T09:23:53.139" v="1446" actId="13822"/>
          <ac:spMkLst>
            <pc:docMk/>
            <pc:sldMk cId="2680003107" sldId="2993"/>
            <ac:spMk id="87" creationId="{11474804-DC21-4328-BF18-894E58EC0F9E}"/>
          </ac:spMkLst>
        </pc:spChg>
        <pc:spChg chg="mod">
          <ac:chgData name="박남규" userId="4a308427-2e3c-41cc-9272-d0a106e2e46b" providerId="ADAL" clId="{0062BE69-D219-4A8B-83F0-0BEA3E208FD7}" dt="2021-11-25T08:10:47.746" v="1510" actId="13822"/>
          <ac:spMkLst>
            <pc:docMk/>
            <pc:sldMk cId="2680003107" sldId="2993"/>
            <ac:spMk id="88" creationId="{2B1AB3DE-A8E0-4D44-9981-4061903F5339}"/>
          </ac:spMkLst>
        </pc:spChg>
        <pc:spChg chg="mod">
          <ac:chgData name="박남규" userId="4a308427-2e3c-41cc-9272-d0a106e2e46b" providerId="ADAL" clId="{0062BE69-D219-4A8B-83F0-0BEA3E208FD7}" dt="2021-11-25T08:10:47.746" v="1510" actId="13822"/>
          <ac:spMkLst>
            <pc:docMk/>
            <pc:sldMk cId="2680003107" sldId="2993"/>
            <ac:spMk id="101" creationId="{FDE91118-4887-4D50-8B70-3C1225304295}"/>
          </ac:spMkLst>
        </pc:spChg>
        <pc:spChg chg="mod">
          <ac:chgData name="박남규" userId="4a308427-2e3c-41cc-9272-d0a106e2e46b" providerId="ADAL" clId="{0062BE69-D219-4A8B-83F0-0BEA3E208FD7}" dt="2021-11-18T09:21:23.084" v="1352" actId="20577"/>
          <ac:spMkLst>
            <pc:docMk/>
            <pc:sldMk cId="2680003107" sldId="2993"/>
            <ac:spMk id="125" creationId="{29264E07-5D37-4885-9E41-0C6336CA4CB3}"/>
          </ac:spMkLst>
        </pc:spChg>
        <pc:spChg chg="mod">
          <ac:chgData name="박남규" userId="4a308427-2e3c-41cc-9272-d0a106e2e46b" providerId="ADAL" clId="{0062BE69-D219-4A8B-83F0-0BEA3E208FD7}" dt="2021-11-18T09:21:28.484" v="1353" actId="1076"/>
          <ac:spMkLst>
            <pc:docMk/>
            <pc:sldMk cId="2680003107" sldId="2993"/>
            <ac:spMk id="128" creationId="{19480B28-D46A-42E4-BF50-882AC7CB1854}"/>
          </ac:spMkLst>
        </pc:spChg>
        <pc:picChg chg="del">
          <ac:chgData name="박남규" userId="4a308427-2e3c-41cc-9272-d0a106e2e46b" providerId="ADAL" clId="{0062BE69-D219-4A8B-83F0-0BEA3E208FD7}" dt="2021-11-18T09:21:14.160" v="1342" actId="478"/>
          <ac:picMkLst>
            <pc:docMk/>
            <pc:sldMk cId="2680003107" sldId="2993"/>
            <ac:picMk id="129" creationId="{8071B126-09FE-458E-9994-248A30A4E5E0}"/>
          </ac:picMkLst>
        </pc:picChg>
        <pc:cxnChg chg="mod">
          <ac:chgData name="박남규" userId="4a308427-2e3c-41cc-9272-d0a106e2e46b" providerId="ADAL" clId="{0062BE69-D219-4A8B-83F0-0BEA3E208FD7}" dt="2021-11-18T09:23:53.139" v="1446" actId="13822"/>
          <ac:cxnSpMkLst>
            <pc:docMk/>
            <pc:sldMk cId="2680003107" sldId="2993"/>
            <ac:cxnSpMk id="95" creationId="{1DEADE5B-5100-4281-940A-B9F601A3F8B7}"/>
          </ac:cxnSpMkLst>
        </pc:cxnChg>
        <pc:cxnChg chg="mod">
          <ac:chgData name="박남규" userId="4a308427-2e3c-41cc-9272-d0a106e2e46b" providerId="ADAL" clId="{0062BE69-D219-4A8B-83F0-0BEA3E208FD7}" dt="2021-11-25T08:10:47.746" v="1510" actId="13822"/>
          <ac:cxnSpMkLst>
            <pc:docMk/>
            <pc:sldMk cId="2680003107" sldId="2993"/>
            <ac:cxnSpMk id="96" creationId="{F458DA2D-A9B3-4BBC-BA27-6419E2E7E383}"/>
          </ac:cxnSpMkLst>
        </pc:cxnChg>
      </pc:sldChg>
      <pc:sldChg chg="add del">
        <pc:chgData name="박남규" userId="4a308427-2e3c-41cc-9272-d0a106e2e46b" providerId="ADAL" clId="{0062BE69-D219-4A8B-83F0-0BEA3E208FD7}" dt="2021-11-25T08:07:12.823" v="1496" actId="47"/>
        <pc:sldMkLst>
          <pc:docMk/>
          <pc:sldMk cId="1790005492" sldId="2994"/>
        </pc:sldMkLst>
      </pc:sldChg>
      <pc:sldChg chg="modSp add mod">
        <pc:chgData name="박남규" userId="4a308427-2e3c-41cc-9272-d0a106e2e46b" providerId="ADAL" clId="{0062BE69-D219-4A8B-83F0-0BEA3E208FD7}" dt="2021-11-25T08:11:38.663" v="1596"/>
        <pc:sldMkLst>
          <pc:docMk/>
          <pc:sldMk cId="2124823700" sldId="2994"/>
        </pc:sldMkLst>
        <pc:spChg chg="mod">
          <ac:chgData name="박남규" userId="4a308427-2e3c-41cc-9272-d0a106e2e46b" providerId="ADAL" clId="{0062BE69-D219-4A8B-83F0-0BEA3E208FD7}" dt="2021-11-25T08:11:38.663" v="1596"/>
          <ac:spMkLst>
            <pc:docMk/>
            <pc:sldMk cId="2124823700" sldId="2994"/>
            <ac:spMk id="13" creationId="{D6AECC1C-8A0B-4552-9AAF-862E6EA97897}"/>
          </ac:spMkLst>
        </pc:spChg>
      </pc:sldChg>
      <pc:sldChg chg="add">
        <pc:chgData name="박남규" userId="4a308427-2e3c-41cc-9272-d0a106e2e46b" providerId="ADAL" clId="{0062BE69-D219-4A8B-83F0-0BEA3E208FD7}" dt="2021-11-25T08:11:02.910" v="1512"/>
        <pc:sldMkLst>
          <pc:docMk/>
          <pc:sldMk cId="755887673" sldId="2995"/>
        </pc:sldMkLst>
      </pc:sldChg>
      <pc:sldChg chg="add del">
        <pc:chgData name="박남규" userId="4a308427-2e3c-41cc-9272-d0a106e2e46b" providerId="ADAL" clId="{0062BE69-D219-4A8B-83F0-0BEA3E208FD7}" dt="2021-11-25T08:07:12.823" v="1496" actId="47"/>
        <pc:sldMkLst>
          <pc:docMk/>
          <pc:sldMk cId="1269952456" sldId="2995"/>
        </pc:sldMkLst>
      </pc:sldChg>
      <pc:sldChg chg="add del">
        <pc:chgData name="박남규" userId="4a308427-2e3c-41cc-9272-d0a106e2e46b" providerId="ADAL" clId="{0062BE69-D219-4A8B-83F0-0BEA3E208FD7}" dt="2021-11-25T08:07:12.823" v="1496" actId="47"/>
        <pc:sldMkLst>
          <pc:docMk/>
          <pc:sldMk cId="130317327" sldId="2996"/>
        </pc:sldMkLst>
      </pc:sldChg>
      <pc:sldChg chg="addSp delSp modSp add mod">
        <pc:chgData name="박남규" userId="4a308427-2e3c-41cc-9272-d0a106e2e46b" providerId="ADAL" clId="{0062BE69-D219-4A8B-83F0-0BEA3E208FD7}" dt="2021-11-25T09:45:53.301" v="2442" actId="478"/>
        <pc:sldMkLst>
          <pc:docMk/>
          <pc:sldMk cId="1323729644" sldId="2996"/>
        </pc:sldMkLst>
        <pc:spChg chg="del mod">
          <ac:chgData name="박남규" userId="4a308427-2e3c-41cc-9272-d0a106e2e46b" providerId="ADAL" clId="{0062BE69-D219-4A8B-83F0-0BEA3E208FD7}" dt="2021-11-25T09:45:53.301" v="2442" actId="478"/>
          <ac:spMkLst>
            <pc:docMk/>
            <pc:sldMk cId="1323729644" sldId="2996"/>
            <ac:spMk id="3" creationId="{7645E2BE-98F3-4E06-9B41-497FAD74FC1F}"/>
          </ac:spMkLst>
        </pc:spChg>
        <pc:spChg chg="mod">
          <ac:chgData name="박남규" userId="4a308427-2e3c-41cc-9272-d0a106e2e46b" providerId="ADAL" clId="{0062BE69-D219-4A8B-83F0-0BEA3E208FD7}" dt="2021-11-25T09:45:33.618" v="2436" actId="554"/>
          <ac:spMkLst>
            <pc:docMk/>
            <pc:sldMk cId="1323729644" sldId="2996"/>
            <ac:spMk id="67" creationId="{BAAA0DDB-BC50-4A05-AC5C-E2490F3F1494}"/>
          </ac:spMkLst>
        </pc:spChg>
        <pc:spChg chg="add mod">
          <ac:chgData name="박남규" userId="4a308427-2e3c-41cc-9272-d0a106e2e46b" providerId="ADAL" clId="{0062BE69-D219-4A8B-83F0-0BEA3E208FD7}" dt="2021-11-25T09:45:51.042" v="2441"/>
          <ac:spMkLst>
            <pc:docMk/>
            <pc:sldMk cId="1323729644" sldId="2996"/>
            <ac:spMk id="69" creationId="{6266BFF6-2B6A-4A83-A64D-32D13097D764}"/>
          </ac:spMkLst>
        </pc:spChg>
      </pc:sldChg>
      <pc:sldChg chg="add del">
        <pc:chgData name="박남규" userId="4a308427-2e3c-41cc-9272-d0a106e2e46b" providerId="ADAL" clId="{0062BE69-D219-4A8B-83F0-0BEA3E208FD7}" dt="2021-11-25T08:07:12.823" v="1496" actId="47"/>
        <pc:sldMkLst>
          <pc:docMk/>
          <pc:sldMk cId="1021538657" sldId="2997"/>
        </pc:sldMkLst>
      </pc:sldChg>
      <pc:sldChg chg="addSp delSp modSp add mod">
        <pc:chgData name="박남규" userId="4a308427-2e3c-41cc-9272-d0a106e2e46b" providerId="ADAL" clId="{0062BE69-D219-4A8B-83F0-0BEA3E208FD7}" dt="2021-12-03T08:57:34.836" v="2444" actId="207"/>
        <pc:sldMkLst>
          <pc:docMk/>
          <pc:sldMk cId="3908580181" sldId="2997"/>
        </pc:sldMkLst>
        <pc:spChg chg="add mod topLvl">
          <ac:chgData name="박남규" userId="4a308427-2e3c-41cc-9272-d0a106e2e46b" providerId="ADAL" clId="{0062BE69-D219-4A8B-83F0-0BEA3E208FD7}" dt="2021-11-25T09:38:23.368" v="2148" actId="17032"/>
          <ac:spMkLst>
            <pc:docMk/>
            <pc:sldMk cId="3908580181" sldId="2997"/>
            <ac:spMk id="2" creationId="{5C147A97-5DE2-42B3-9042-9E42B9798E17}"/>
          </ac:spMkLst>
        </pc:spChg>
        <pc:spChg chg="add mod topLvl">
          <ac:chgData name="박남규" userId="4a308427-2e3c-41cc-9272-d0a106e2e46b" providerId="ADAL" clId="{0062BE69-D219-4A8B-83F0-0BEA3E208FD7}" dt="2021-11-25T09:38:12.935" v="2147" actId="207"/>
          <ac:spMkLst>
            <pc:docMk/>
            <pc:sldMk cId="3908580181" sldId="2997"/>
            <ac:spMk id="12" creationId="{1F6DAD49-3F1D-428B-8D0A-EA2C89D459E5}"/>
          </ac:spMkLst>
        </pc:spChg>
        <pc:spChg chg="del">
          <ac:chgData name="박남규" userId="4a308427-2e3c-41cc-9272-d0a106e2e46b" providerId="ADAL" clId="{0062BE69-D219-4A8B-83F0-0BEA3E208FD7}" dt="2021-11-25T08:13:01.239" v="1648" actId="478"/>
          <ac:spMkLst>
            <pc:docMk/>
            <pc:sldMk cId="3908580181" sldId="2997"/>
            <ac:spMk id="13" creationId="{0E3CEFC5-2427-40C7-AF9D-70726D2AFB16}"/>
          </ac:spMkLst>
        </pc:spChg>
        <pc:spChg chg="del">
          <ac:chgData name="박남규" userId="4a308427-2e3c-41cc-9272-d0a106e2e46b" providerId="ADAL" clId="{0062BE69-D219-4A8B-83F0-0BEA3E208FD7}" dt="2021-11-25T08:13:01.239" v="1648" actId="478"/>
          <ac:spMkLst>
            <pc:docMk/>
            <pc:sldMk cId="3908580181" sldId="2997"/>
            <ac:spMk id="14" creationId="{E0549103-CA15-45AF-AB2D-3B9E438C3960}"/>
          </ac:spMkLst>
        </pc:spChg>
        <pc:spChg chg="del">
          <ac:chgData name="박남규" userId="4a308427-2e3c-41cc-9272-d0a106e2e46b" providerId="ADAL" clId="{0062BE69-D219-4A8B-83F0-0BEA3E208FD7}" dt="2021-11-25T08:13:01.239" v="1648" actId="478"/>
          <ac:spMkLst>
            <pc:docMk/>
            <pc:sldMk cId="3908580181" sldId="2997"/>
            <ac:spMk id="15" creationId="{DB3FE57C-3555-47D8-B36E-29AD325C418A}"/>
          </ac:spMkLst>
        </pc:spChg>
        <pc:spChg chg="del">
          <ac:chgData name="박남규" userId="4a308427-2e3c-41cc-9272-d0a106e2e46b" providerId="ADAL" clId="{0062BE69-D219-4A8B-83F0-0BEA3E208FD7}" dt="2021-11-25T08:13:01.239" v="1648" actId="478"/>
          <ac:spMkLst>
            <pc:docMk/>
            <pc:sldMk cId="3908580181" sldId="2997"/>
            <ac:spMk id="16" creationId="{79D92146-73D4-4C09-B25F-337045F54F72}"/>
          </ac:spMkLst>
        </pc:spChg>
        <pc:spChg chg="del">
          <ac:chgData name="박남규" userId="4a308427-2e3c-41cc-9272-d0a106e2e46b" providerId="ADAL" clId="{0062BE69-D219-4A8B-83F0-0BEA3E208FD7}" dt="2021-11-25T08:13:01.239" v="1648" actId="478"/>
          <ac:spMkLst>
            <pc:docMk/>
            <pc:sldMk cId="3908580181" sldId="2997"/>
            <ac:spMk id="17" creationId="{F206F1AF-DEA9-41E6-A0DB-F1A68AE5E30D}"/>
          </ac:spMkLst>
        </pc:spChg>
        <pc:spChg chg="del">
          <ac:chgData name="박남규" userId="4a308427-2e3c-41cc-9272-d0a106e2e46b" providerId="ADAL" clId="{0062BE69-D219-4A8B-83F0-0BEA3E208FD7}" dt="2021-11-25T08:13:01.239" v="1648" actId="478"/>
          <ac:spMkLst>
            <pc:docMk/>
            <pc:sldMk cId="3908580181" sldId="2997"/>
            <ac:spMk id="18" creationId="{E69A755A-E5C6-4D4C-8714-9F3E3302BA1D}"/>
          </ac:spMkLst>
        </pc:spChg>
        <pc:spChg chg="del">
          <ac:chgData name="박남규" userId="4a308427-2e3c-41cc-9272-d0a106e2e46b" providerId="ADAL" clId="{0062BE69-D219-4A8B-83F0-0BEA3E208FD7}" dt="2021-11-25T08:13:01.239" v="1648" actId="478"/>
          <ac:spMkLst>
            <pc:docMk/>
            <pc:sldMk cId="3908580181" sldId="2997"/>
            <ac:spMk id="19" creationId="{6D077996-E69E-426D-90D8-073617126259}"/>
          </ac:spMkLst>
        </pc:spChg>
        <pc:spChg chg="del">
          <ac:chgData name="박남규" userId="4a308427-2e3c-41cc-9272-d0a106e2e46b" providerId="ADAL" clId="{0062BE69-D219-4A8B-83F0-0BEA3E208FD7}" dt="2021-11-25T08:13:01.239" v="1648" actId="478"/>
          <ac:spMkLst>
            <pc:docMk/>
            <pc:sldMk cId="3908580181" sldId="2997"/>
            <ac:spMk id="20" creationId="{D24EBF64-AEE5-411F-854E-F07416CB3D35}"/>
          </ac:spMkLst>
        </pc:spChg>
        <pc:spChg chg="del">
          <ac:chgData name="박남규" userId="4a308427-2e3c-41cc-9272-d0a106e2e46b" providerId="ADAL" clId="{0062BE69-D219-4A8B-83F0-0BEA3E208FD7}" dt="2021-11-25T08:13:01.239" v="1648" actId="478"/>
          <ac:spMkLst>
            <pc:docMk/>
            <pc:sldMk cId="3908580181" sldId="2997"/>
            <ac:spMk id="23" creationId="{F91564BB-D2EB-4732-9702-5F9BD2DCCAE4}"/>
          </ac:spMkLst>
        </pc:spChg>
        <pc:spChg chg="del">
          <ac:chgData name="박남규" userId="4a308427-2e3c-41cc-9272-d0a106e2e46b" providerId="ADAL" clId="{0062BE69-D219-4A8B-83F0-0BEA3E208FD7}" dt="2021-11-25T08:13:01.239" v="1648" actId="478"/>
          <ac:spMkLst>
            <pc:docMk/>
            <pc:sldMk cId="3908580181" sldId="2997"/>
            <ac:spMk id="24" creationId="{A7B2E57A-A400-4CA4-93D9-FBACEA48B4C2}"/>
          </ac:spMkLst>
        </pc:spChg>
        <pc:spChg chg="del">
          <ac:chgData name="박남규" userId="4a308427-2e3c-41cc-9272-d0a106e2e46b" providerId="ADAL" clId="{0062BE69-D219-4A8B-83F0-0BEA3E208FD7}" dt="2021-11-25T08:13:01.239" v="1648" actId="478"/>
          <ac:spMkLst>
            <pc:docMk/>
            <pc:sldMk cId="3908580181" sldId="2997"/>
            <ac:spMk id="36" creationId="{A9F94164-761C-458D-8EDD-7D7D446EAD09}"/>
          </ac:spMkLst>
        </pc:spChg>
        <pc:spChg chg="del">
          <ac:chgData name="박남규" userId="4a308427-2e3c-41cc-9272-d0a106e2e46b" providerId="ADAL" clId="{0062BE69-D219-4A8B-83F0-0BEA3E208FD7}" dt="2021-11-25T08:13:01.239" v="1648" actId="478"/>
          <ac:spMkLst>
            <pc:docMk/>
            <pc:sldMk cId="3908580181" sldId="2997"/>
            <ac:spMk id="37" creationId="{42716B55-E5FC-4B35-9BD4-0B2E3DCBE94B}"/>
          </ac:spMkLst>
        </pc:spChg>
        <pc:spChg chg="mod topLvl">
          <ac:chgData name="박남규" userId="4a308427-2e3c-41cc-9272-d0a106e2e46b" providerId="ADAL" clId="{0062BE69-D219-4A8B-83F0-0BEA3E208FD7}" dt="2021-11-25T09:43:27.526" v="2410" actId="207"/>
          <ac:spMkLst>
            <pc:docMk/>
            <pc:sldMk cId="3908580181" sldId="2997"/>
            <ac:spMk id="38" creationId="{C3D40B29-F0E9-4B29-A507-F16D2B179C1F}"/>
          </ac:spMkLst>
        </pc:spChg>
        <pc:spChg chg="mod topLvl">
          <ac:chgData name="박남규" userId="4a308427-2e3c-41cc-9272-d0a106e2e46b" providerId="ADAL" clId="{0062BE69-D219-4A8B-83F0-0BEA3E208FD7}" dt="2021-11-25T09:35:59.111" v="2128" actId="12789"/>
          <ac:spMkLst>
            <pc:docMk/>
            <pc:sldMk cId="3908580181" sldId="2997"/>
            <ac:spMk id="39" creationId="{6CE08A67-CFA8-4688-81A1-F302FC6D23DC}"/>
          </ac:spMkLst>
        </pc:spChg>
        <pc:spChg chg="mod topLvl">
          <ac:chgData name="박남규" userId="4a308427-2e3c-41cc-9272-d0a106e2e46b" providerId="ADAL" clId="{0062BE69-D219-4A8B-83F0-0BEA3E208FD7}" dt="2021-11-25T09:34:42.211" v="2116" actId="164"/>
          <ac:spMkLst>
            <pc:docMk/>
            <pc:sldMk cId="3908580181" sldId="2997"/>
            <ac:spMk id="42" creationId="{0DD7A3CE-894B-41D1-AB1F-4F5D9621D908}"/>
          </ac:spMkLst>
        </pc:spChg>
        <pc:spChg chg="del mod">
          <ac:chgData name="박남규" userId="4a308427-2e3c-41cc-9272-d0a106e2e46b" providerId="ADAL" clId="{0062BE69-D219-4A8B-83F0-0BEA3E208FD7}" dt="2021-11-25T08:14:42.261" v="1779" actId="478"/>
          <ac:spMkLst>
            <pc:docMk/>
            <pc:sldMk cId="3908580181" sldId="2997"/>
            <ac:spMk id="43" creationId="{2CA5BD6A-E4C9-4FF2-BE0D-021CC4CE73A4}"/>
          </ac:spMkLst>
        </pc:spChg>
        <pc:spChg chg="del">
          <ac:chgData name="박남규" userId="4a308427-2e3c-41cc-9272-d0a106e2e46b" providerId="ADAL" clId="{0062BE69-D219-4A8B-83F0-0BEA3E208FD7}" dt="2021-11-25T08:13:01.239" v="1648" actId="478"/>
          <ac:spMkLst>
            <pc:docMk/>
            <pc:sldMk cId="3908580181" sldId="2997"/>
            <ac:spMk id="44" creationId="{0DA297BE-497A-49B5-91F4-7867CD288E84}"/>
          </ac:spMkLst>
        </pc:spChg>
        <pc:spChg chg="del">
          <ac:chgData name="박남규" userId="4a308427-2e3c-41cc-9272-d0a106e2e46b" providerId="ADAL" clId="{0062BE69-D219-4A8B-83F0-0BEA3E208FD7}" dt="2021-11-25T08:13:01.239" v="1648" actId="478"/>
          <ac:spMkLst>
            <pc:docMk/>
            <pc:sldMk cId="3908580181" sldId="2997"/>
            <ac:spMk id="46" creationId="{67EE098F-0B79-4CB5-8F64-00F76F91EBCD}"/>
          </ac:spMkLst>
        </pc:spChg>
        <pc:spChg chg="del">
          <ac:chgData name="박남규" userId="4a308427-2e3c-41cc-9272-d0a106e2e46b" providerId="ADAL" clId="{0062BE69-D219-4A8B-83F0-0BEA3E208FD7}" dt="2021-11-25T08:13:01.239" v="1648" actId="478"/>
          <ac:spMkLst>
            <pc:docMk/>
            <pc:sldMk cId="3908580181" sldId="2997"/>
            <ac:spMk id="48" creationId="{F7C4617E-C326-4EDE-A98C-3CCBB1C7964A}"/>
          </ac:spMkLst>
        </pc:spChg>
        <pc:spChg chg="del">
          <ac:chgData name="박남규" userId="4a308427-2e3c-41cc-9272-d0a106e2e46b" providerId="ADAL" clId="{0062BE69-D219-4A8B-83F0-0BEA3E208FD7}" dt="2021-11-25T08:13:01.239" v="1648" actId="478"/>
          <ac:spMkLst>
            <pc:docMk/>
            <pc:sldMk cId="3908580181" sldId="2997"/>
            <ac:spMk id="49" creationId="{52CB1304-A3A0-4333-8C7D-17C9E1136B6C}"/>
          </ac:spMkLst>
        </pc:spChg>
        <pc:spChg chg="del">
          <ac:chgData name="박남규" userId="4a308427-2e3c-41cc-9272-d0a106e2e46b" providerId="ADAL" clId="{0062BE69-D219-4A8B-83F0-0BEA3E208FD7}" dt="2021-11-25T08:13:01.239" v="1648" actId="478"/>
          <ac:spMkLst>
            <pc:docMk/>
            <pc:sldMk cId="3908580181" sldId="2997"/>
            <ac:spMk id="53" creationId="{556CFE20-ABE5-404D-9865-7531E9144A66}"/>
          </ac:spMkLst>
        </pc:spChg>
        <pc:spChg chg="del">
          <ac:chgData name="박남규" userId="4a308427-2e3c-41cc-9272-d0a106e2e46b" providerId="ADAL" clId="{0062BE69-D219-4A8B-83F0-0BEA3E208FD7}" dt="2021-11-25T08:13:01.239" v="1648" actId="478"/>
          <ac:spMkLst>
            <pc:docMk/>
            <pc:sldMk cId="3908580181" sldId="2997"/>
            <ac:spMk id="59" creationId="{FCC1B3BD-0B27-49B2-A531-C8036F010B52}"/>
          </ac:spMkLst>
        </pc:spChg>
        <pc:spChg chg="del">
          <ac:chgData name="박남규" userId="4a308427-2e3c-41cc-9272-d0a106e2e46b" providerId="ADAL" clId="{0062BE69-D219-4A8B-83F0-0BEA3E208FD7}" dt="2021-11-25T08:13:01.239" v="1648" actId="478"/>
          <ac:spMkLst>
            <pc:docMk/>
            <pc:sldMk cId="3908580181" sldId="2997"/>
            <ac:spMk id="60" creationId="{61DA1E2E-5305-4FE1-8724-E4B4F9B3F837}"/>
          </ac:spMkLst>
        </pc:spChg>
        <pc:spChg chg="del">
          <ac:chgData name="박남규" userId="4a308427-2e3c-41cc-9272-d0a106e2e46b" providerId="ADAL" clId="{0062BE69-D219-4A8B-83F0-0BEA3E208FD7}" dt="2021-11-25T08:13:01.239" v="1648" actId="478"/>
          <ac:spMkLst>
            <pc:docMk/>
            <pc:sldMk cId="3908580181" sldId="2997"/>
            <ac:spMk id="63" creationId="{59EAC53D-B537-4722-9BC3-AE5A0EB05099}"/>
          </ac:spMkLst>
        </pc:spChg>
        <pc:spChg chg="del">
          <ac:chgData name="박남규" userId="4a308427-2e3c-41cc-9272-d0a106e2e46b" providerId="ADAL" clId="{0062BE69-D219-4A8B-83F0-0BEA3E208FD7}" dt="2021-11-25T08:13:01.239" v="1648" actId="478"/>
          <ac:spMkLst>
            <pc:docMk/>
            <pc:sldMk cId="3908580181" sldId="2997"/>
            <ac:spMk id="64" creationId="{8976C5D8-A953-4807-A95A-C049FEA609D0}"/>
          </ac:spMkLst>
        </pc:spChg>
        <pc:spChg chg="del">
          <ac:chgData name="박남규" userId="4a308427-2e3c-41cc-9272-d0a106e2e46b" providerId="ADAL" clId="{0062BE69-D219-4A8B-83F0-0BEA3E208FD7}" dt="2021-11-25T08:13:01.239" v="1648" actId="478"/>
          <ac:spMkLst>
            <pc:docMk/>
            <pc:sldMk cId="3908580181" sldId="2997"/>
            <ac:spMk id="65" creationId="{D1AD3D07-4E8A-425E-83FF-C56C5FC19CBD}"/>
          </ac:spMkLst>
        </pc:spChg>
        <pc:spChg chg="del">
          <ac:chgData name="박남규" userId="4a308427-2e3c-41cc-9272-d0a106e2e46b" providerId="ADAL" clId="{0062BE69-D219-4A8B-83F0-0BEA3E208FD7}" dt="2021-11-25T08:13:01.239" v="1648" actId="478"/>
          <ac:spMkLst>
            <pc:docMk/>
            <pc:sldMk cId="3908580181" sldId="2997"/>
            <ac:spMk id="68" creationId="{1919C68F-F1A2-4C2E-9011-AEDC27C9BB78}"/>
          </ac:spMkLst>
        </pc:spChg>
        <pc:spChg chg="del">
          <ac:chgData name="박남규" userId="4a308427-2e3c-41cc-9272-d0a106e2e46b" providerId="ADAL" clId="{0062BE69-D219-4A8B-83F0-0BEA3E208FD7}" dt="2021-11-25T08:13:01.239" v="1648" actId="478"/>
          <ac:spMkLst>
            <pc:docMk/>
            <pc:sldMk cId="3908580181" sldId="2997"/>
            <ac:spMk id="69" creationId="{4F12BDC9-0C18-468F-B841-33257D1C5C05}"/>
          </ac:spMkLst>
        </pc:spChg>
        <pc:spChg chg="del">
          <ac:chgData name="박남규" userId="4a308427-2e3c-41cc-9272-d0a106e2e46b" providerId="ADAL" clId="{0062BE69-D219-4A8B-83F0-0BEA3E208FD7}" dt="2021-11-25T08:13:01.239" v="1648" actId="478"/>
          <ac:spMkLst>
            <pc:docMk/>
            <pc:sldMk cId="3908580181" sldId="2997"/>
            <ac:spMk id="71" creationId="{2516E2D4-87C3-4A0F-BA6A-8164A2D52615}"/>
          </ac:spMkLst>
        </pc:spChg>
        <pc:spChg chg="del">
          <ac:chgData name="박남규" userId="4a308427-2e3c-41cc-9272-d0a106e2e46b" providerId="ADAL" clId="{0062BE69-D219-4A8B-83F0-0BEA3E208FD7}" dt="2021-11-25T08:13:01.239" v="1648" actId="478"/>
          <ac:spMkLst>
            <pc:docMk/>
            <pc:sldMk cId="3908580181" sldId="2997"/>
            <ac:spMk id="72" creationId="{B94EA062-0493-428C-9E6E-1FB4B55E2B87}"/>
          </ac:spMkLst>
        </pc:spChg>
        <pc:spChg chg="del">
          <ac:chgData name="박남규" userId="4a308427-2e3c-41cc-9272-d0a106e2e46b" providerId="ADAL" clId="{0062BE69-D219-4A8B-83F0-0BEA3E208FD7}" dt="2021-11-25T08:13:01.239" v="1648" actId="478"/>
          <ac:spMkLst>
            <pc:docMk/>
            <pc:sldMk cId="3908580181" sldId="2997"/>
            <ac:spMk id="73" creationId="{098D38A2-AFFC-4895-96E0-23DC9AAF4CF4}"/>
          </ac:spMkLst>
        </pc:spChg>
        <pc:spChg chg="del">
          <ac:chgData name="박남규" userId="4a308427-2e3c-41cc-9272-d0a106e2e46b" providerId="ADAL" clId="{0062BE69-D219-4A8B-83F0-0BEA3E208FD7}" dt="2021-11-25T08:13:01.239" v="1648" actId="478"/>
          <ac:spMkLst>
            <pc:docMk/>
            <pc:sldMk cId="3908580181" sldId="2997"/>
            <ac:spMk id="74" creationId="{DB4D3046-FA49-41EF-9439-31AADCC235BD}"/>
          </ac:spMkLst>
        </pc:spChg>
        <pc:spChg chg="add mod topLvl">
          <ac:chgData name="박남규" userId="4a308427-2e3c-41cc-9272-d0a106e2e46b" providerId="ADAL" clId="{0062BE69-D219-4A8B-83F0-0BEA3E208FD7}" dt="2021-11-25T09:34:25.505" v="2113" actId="165"/>
          <ac:spMkLst>
            <pc:docMk/>
            <pc:sldMk cId="3908580181" sldId="2997"/>
            <ac:spMk id="77" creationId="{ECE230D5-7CC0-495A-9514-0C1FA0D099E5}"/>
          </ac:spMkLst>
        </pc:spChg>
        <pc:spChg chg="add mod topLvl">
          <ac:chgData name="박남규" userId="4a308427-2e3c-41cc-9272-d0a106e2e46b" providerId="ADAL" clId="{0062BE69-D219-4A8B-83F0-0BEA3E208FD7}" dt="2021-11-25T09:34:25.505" v="2113" actId="165"/>
          <ac:spMkLst>
            <pc:docMk/>
            <pc:sldMk cId="3908580181" sldId="2997"/>
            <ac:spMk id="78" creationId="{C04837A1-FA93-48FF-A5F5-D5852F270187}"/>
          </ac:spMkLst>
        </pc:spChg>
        <pc:spChg chg="mod topLvl">
          <ac:chgData name="박남규" userId="4a308427-2e3c-41cc-9272-d0a106e2e46b" providerId="ADAL" clId="{0062BE69-D219-4A8B-83F0-0BEA3E208FD7}" dt="2021-12-03T08:57:34.836" v="2444" actId="207"/>
          <ac:spMkLst>
            <pc:docMk/>
            <pc:sldMk cId="3908580181" sldId="2997"/>
            <ac:spMk id="80" creationId="{D3233F5F-EA66-4904-BCE7-0B5DE675767F}"/>
          </ac:spMkLst>
        </pc:spChg>
        <pc:spChg chg="mod topLvl">
          <ac:chgData name="박남규" userId="4a308427-2e3c-41cc-9272-d0a106e2e46b" providerId="ADAL" clId="{0062BE69-D219-4A8B-83F0-0BEA3E208FD7}" dt="2021-11-25T09:35:54.443" v="2127" actId="12789"/>
          <ac:spMkLst>
            <pc:docMk/>
            <pc:sldMk cId="3908580181" sldId="2997"/>
            <ac:spMk id="81" creationId="{DCBC0602-B277-4661-8154-B465829AE995}"/>
          </ac:spMkLst>
        </pc:spChg>
        <pc:spChg chg="add mod topLvl">
          <ac:chgData name="박남규" userId="4a308427-2e3c-41cc-9272-d0a106e2e46b" providerId="ADAL" clId="{0062BE69-D219-4A8B-83F0-0BEA3E208FD7}" dt="2021-11-25T09:38:12.935" v="2147" actId="207"/>
          <ac:spMkLst>
            <pc:docMk/>
            <pc:sldMk cId="3908580181" sldId="2997"/>
            <ac:spMk id="84" creationId="{4178A74D-38A0-4B61-8733-4B9B18B2F796}"/>
          </ac:spMkLst>
        </pc:spChg>
        <pc:spChg chg="add mod topLvl">
          <ac:chgData name="박남규" userId="4a308427-2e3c-41cc-9272-d0a106e2e46b" providerId="ADAL" clId="{0062BE69-D219-4A8B-83F0-0BEA3E208FD7}" dt="2021-11-25T09:35:46.713" v="2126" actId="12789"/>
          <ac:spMkLst>
            <pc:docMk/>
            <pc:sldMk cId="3908580181" sldId="2997"/>
            <ac:spMk id="85" creationId="{95A7BAA3-5686-482F-84B2-445FB12AA608}"/>
          </ac:spMkLst>
        </pc:spChg>
        <pc:spChg chg="add mod topLvl">
          <ac:chgData name="박남규" userId="4a308427-2e3c-41cc-9272-d0a106e2e46b" providerId="ADAL" clId="{0062BE69-D219-4A8B-83F0-0BEA3E208FD7}" dt="2021-11-25T09:36:12.113" v="2130" actId="12789"/>
          <ac:spMkLst>
            <pc:docMk/>
            <pc:sldMk cId="3908580181" sldId="2997"/>
            <ac:spMk id="87" creationId="{FE40CC03-731B-4021-A792-EF9A0ED889FC}"/>
          </ac:spMkLst>
        </pc:spChg>
        <pc:spChg chg="mod topLvl">
          <ac:chgData name="박남규" userId="4a308427-2e3c-41cc-9272-d0a106e2e46b" providerId="ADAL" clId="{0062BE69-D219-4A8B-83F0-0BEA3E208FD7}" dt="2021-11-25T09:38:12.935" v="2147" actId="207"/>
          <ac:spMkLst>
            <pc:docMk/>
            <pc:sldMk cId="3908580181" sldId="2997"/>
            <ac:spMk id="91" creationId="{734D24D2-7485-4C0D-978F-27ECB760B1C7}"/>
          </ac:spMkLst>
        </pc:spChg>
        <pc:spChg chg="mod topLvl">
          <ac:chgData name="박남규" userId="4a308427-2e3c-41cc-9272-d0a106e2e46b" providerId="ADAL" clId="{0062BE69-D219-4A8B-83F0-0BEA3E208FD7}" dt="2021-11-25T09:36:05.283" v="2129" actId="12789"/>
          <ac:spMkLst>
            <pc:docMk/>
            <pc:sldMk cId="3908580181" sldId="2997"/>
            <ac:spMk id="92" creationId="{1A87079E-0120-4CE2-82AF-E2D10710970D}"/>
          </ac:spMkLst>
        </pc:spChg>
        <pc:spChg chg="mod topLvl">
          <ac:chgData name="박남규" userId="4a308427-2e3c-41cc-9272-d0a106e2e46b" providerId="ADAL" clId="{0062BE69-D219-4A8B-83F0-0BEA3E208FD7}" dt="2021-11-25T09:38:23.368" v="2148" actId="17032"/>
          <ac:spMkLst>
            <pc:docMk/>
            <pc:sldMk cId="3908580181" sldId="2997"/>
            <ac:spMk id="100" creationId="{86D1DCD6-4E78-46BC-822F-BA511C9B4256}"/>
          </ac:spMkLst>
        </pc:spChg>
        <pc:spChg chg="mod topLvl">
          <ac:chgData name="박남규" userId="4a308427-2e3c-41cc-9272-d0a106e2e46b" providerId="ADAL" clId="{0062BE69-D219-4A8B-83F0-0BEA3E208FD7}" dt="2021-11-25T09:34:25.505" v="2113" actId="165"/>
          <ac:spMkLst>
            <pc:docMk/>
            <pc:sldMk cId="3908580181" sldId="2997"/>
            <ac:spMk id="101" creationId="{4FD064E3-8673-403D-8B6C-2B6823C8BE5D}"/>
          </ac:spMkLst>
        </pc:spChg>
        <pc:spChg chg="del">
          <ac:chgData name="박남규" userId="4a308427-2e3c-41cc-9272-d0a106e2e46b" providerId="ADAL" clId="{0062BE69-D219-4A8B-83F0-0BEA3E208FD7}" dt="2021-11-25T08:13:01.239" v="1648" actId="478"/>
          <ac:spMkLst>
            <pc:docMk/>
            <pc:sldMk cId="3908580181" sldId="2997"/>
            <ac:spMk id="118" creationId="{5830F8BD-B221-4C6F-814B-509AC16FF74A}"/>
          </ac:spMkLst>
        </pc:spChg>
        <pc:spChg chg="del">
          <ac:chgData name="박남규" userId="4a308427-2e3c-41cc-9272-d0a106e2e46b" providerId="ADAL" clId="{0062BE69-D219-4A8B-83F0-0BEA3E208FD7}" dt="2021-11-25T08:13:01.239" v="1648" actId="478"/>
          <ac:spMkLst>
            <pc:docMk/>
            <pc:sldMk cId="3908580181" sldId="2997"/>
            <ac:spMk id="121" creationId="{12485DCB-964B-42F9-8B71-4083A43C8FF3}"/>
          </ac:spMkLst>
        </pc:spChg>
        <pc:spChg chg="del">
          <ac:chgData name="박남규" userId="4a308427-2e3c-41cc-9272-d0a106e2e46b" providerId="ADAL" clId="{0062BE69-D219-4A8B-83F0-0BEA3E208FD7}" dt="2021-11-25T08:13:01.239" v="1648" actId="478"/>
          <ac:spMkLst>
            <pc:docMk/>
            <pc:sldMk cId="3908580181" sldId="2997"/>
            <ac:spMk id="123" creationId="{4F39EAF4-AFB7-4CAF-9E44-A3D0B7D2BFBF}"/>
          </ac:spMkLst>
        </pc:spChg>
        <pc:spChg chg="mod">
          <ac:chgData name="박남규" userId="4a308427-2e3c-41cc-9272-d0a106e2e46b" providerId="ADAL" clId="{0062BE69-D219-4A8B-83F0-0BEA3E208FD7}" dt="2021-11-25T09:31:31.422" v="2089" actId="571"/>
          <ac:spMkLst>
            <pc:docMk/>
            <pc:sldMk cId="3908580181" sldId="2997"/>
            <ac:spMk id="124" creationId="{0DDC75AA-15FE-4EB8-A7D0-8D4A3AC97166}"/>
          </ac:spMkLst>
        </pc:spChg>
        <pc:spChg chg="mod">
          <ac:chgData name="박남규" userId="4a308427-2e3c-41cc-9272-d0a106e2e46b" providerId="ADAL" clId="{0062BE69-D219-4A8B-83F0-0BEA3E208FD7}" dt="2021-11-25T09:31:31.422" v="2089" actId="571"/>
          <ac:spMkLst>
            <pc:docMk/>
            <pc:sldMk cId="3908580181" sldId="2997"/>
            <ac:spMk id="125" creationId="{EF5654E4-4E2B-4569-BC1D-B4BC72BC6A13}"/>
          </ac:spMkLst>
        </pc:spChg>
        <pc:spChg chg="mod">
          <ac:chgData name="박남규" userId="4a308427-2e3c-41cc-9272-d0a106e2e46b" providerId="ADAL" clId="{0062BE69-D219-4A8B-83F0-0BEA3E208FD7}" dt="2021-11-25T09:38:48.684" v="2199"/>
          <ac:spMkLst>
            <pc:docMk/>
            <pc:sldMk cId="3908580181" sldId="2997"/>
            <ac:spMk id="130" creationId="{0AC4087E-874E-4CF2-B352-8149D1F13554}"/>
          </ac:spMkLst>
        </pc:spChg>
        <pc:spChg chg="del mod">
          <ac:chgData name="박남규" userId="4a308427-2e3c-41cc-9272-d0a106e2e46b" providerId="ADAL" clId="{0062BE69-D219-4A8B-83F0-0BEA3E208FD7}" dt="2021-11-25T09:41:12.189" v="2384" actId="478"/>
          <ac:spMkLst>
            <pc:docMk/>
            <pc:sldMk cId="3908580181" sldId="2997"/>
            <ac:spMk id="132" creationId="{96065A6A-DF17-45EA-B4B6-40BC2041AA9C}"/>
          </ac:spMkLst>
        </pc:spChg>
        <pc:spChg chg="mod">
          <ac:chgData name="박남규" userId="4a308427-2e3c-41cc-9272-d0a106e2e46b" providerId="ADAL" clId="{0062BE69-D219-4A8B-83F0-0BEA3E208FD7}" dt="2021-11-25T09:39:09.371" v="2241" actId="20577"/>
          <ac:spMkLst>
            <pc:docMk/>
            <pc:sldMk cId="3908580181" sldId="2997"/>
            <ac:spMk id="134" creationId="{9B54BA58-6E83-4A37-A552-F84D2E7E70F1}"/>
          </ac:spMkLst>
        </pc:spChg>
        <pc:spChg chg="mod">
          <ac:chgData name="박남규" userId="4a308427-2e3c-41cc-9272-d0a106e2e46b" providerId="ADAL" clId="{0062BE69-D219-4A8B-83F0-0BEA3E208FD7}" dt="2021-11-25T08:15:43.384" v="1852" actId="255"/>
          <ac:spMkLst>
            <pc:docMk/>
            <pc:sldMk cId="3908580181" sldId="2997"/>
            <ac:spMk id="135" creationId="{E295A2FC-F4BA-462D-B386-5F2077FA12F7}"/>
          </ac:spMkLst>
        </pc:spChg>
        <pc:spChg chg="mod">
          <ac:chgData name="박남규" userId="4a308427-2e3c-41cc-9272-d0a106e2e46b" providerId="ADAL" clId="{0062BE69-D219-4A8B-83F0-0BEA3E208FD7}" dt="2021-11-25T08:15:43.384" v="1852" actId="255"/>
          <ac:spMkLst>
            <pc:docMk/>
            <pc:sldMk cId="3908580181" sldId="2997"/>
            <ac:spMk id="137" creationId="{CDFA4F75-92FD-4FBC-8EE4-86109CC049CE}"/>
          </ac:spMkLst>
        </pc:spChg>
        <pc:spChg chg="mod">
          <ac:chgData name="박남규" userId="4a308427-2e3c-41cc-9272-d0a106e2e46b" providerId="ADAL" clId="{0062BE69-D219-4A8B-83F0-0BEA3E208FD7}" dt="2021-11-25T08:15:43.384" v="1852" actId="255"/>
          <ac:spMkLst>
            <pc:docMk/>
            <pc:sldMk cId="3908580181" sldId="2997"/>
            <ac:spMk id="138" creationId="{97E70925-6067-42CD-86A2-9FE6ADF54AD7}"/>
          </ac:spMkLst>
        </pc:spChg>
        <pc:spChg chg="mod">
          <ac:chgData name="박남규" userId="4a308427-2e3c-41cc-9272-d0a106e2e46b" providerId="ADAL" clId="{0062BE69-D219-4A8B-83F0-0BEA3E208FD7}" dt="2021-11-25T08:15:43.384" v="1852" actId="255"/>
          <ac:spMkLst>
            <pc:docMk/>
            <pc:sldMk cId="3908580181" sldId="2997"/>
            <ac:spMk id="139" creationId="{8DB23BE5-A8ED-4E50-825F-CAEEBC38BAB2}"/>
          </ac:spMkLst>
        </pc:spChg>
        <pc:spChg chg="mod">
          <ac:chgData name="박남규" userId="4a308427-2e3c-41cc-9272-d0a106e2e46b" providerId="ADAL" clId="{0062BE69-D219-4A8B-83F0-0BEA3E208FD7}" dt="2021-11-25T09:34:54.008" v="2119" actId="571"/>
          <ac:spMkLst>
            <pc:docMk/>
            <pc:sldMk cId="3908580181" sldId="2997"/>
            <ac:spMk id="144" creationId="{6C14198E-6E36-4E68-99DE-BB77DE469843}"/>
          </ac:spMkLst>
        </pc:spChg>
        <pc:spChg chg="mod">
          <ac:chgData name="박남규" userId="4a308427-2e3c-41cc-9272-d0a106e2e46b" providerId="ADAL" clId="{0062BE69-D219-4A8B-83F0-0BEA3E208FD7}" dt="2021-11-25T09:45:40.632" v="2439" actId="20577"/>
          <ac:spMkLst>
            <pc:docMk/>
            <pc:sldMk cId="3908580181" sldId="2997"/>
            <ac:spMk id="147" creationId="{F7283ABC-EF66-4649-875E-BC67FF390509}"/>
          </ac:spMkLst>
        </pc:spChg>
        <pc:spChg chg="add mod">
          <ac:chgData name="박남규" userId="4a308427-2e3c-41cc-9272-d0a106e2e46b" providerId="ADAL" clId="{0062BE69-D219-4A8B-83F0-0BEA3E208FD7}" dt="2021-11-25T09:37:03.463" v="2142" actId="1076"/>
          <ac:spMkLst>
            <pc:docMk/>
            <pc:sldMk cId="3908580181" sldId="2997"/>
            <ac:spMk id="149" creationId="{54D8AEF7-A74E-49A7-8574-0ACF40B087AD}"/>
          </ac:spMkLst>
        </pc:spChg>
        <pc:spChg chg="add mod">
          <ac:chgData name="박남규" userId="4a308427-2e3c-41cc-9272-d0a106e2e46b" providerId="ADAL" clId="{0062BE69-D219-4A8B-83F0-0BEA3E208FD7}" dt="2021-11-25T09:37:07.876" v="2146" actId="20577"/>
          <ac:spMkLst>
            <pc:docMk/>
            <pc:sldMk cId="3908580181" sldId="2997"/>
            <ac:spMk id="150" creationId="{6D77F6FD-4729-4C0D-B21F-5AA89347FA9C}"/>
          </ac:spMkLst>
        </pc:spChg>
        <pc:spChg chg="add mod">
          <ac:chgData name="박남규" userId="4a308427-2e3c-41cc-9272-d0a106e2e46b" providerId="ADAL" clId="{0062BE69-D219-4A8B-83F0-0BEA3E208FD7}" dt="2021-11-25T09:40:25.282" v="2292" actId="20577"/>
          <ac:spMkLst>
            <pc:docMk/>
            <pc:sldMk cId="3908580181" sldId="2997"/>
            <ac:spMk id="151" creationId="{3EAFAFE7-43C3-4B3B-9B70-545250EC4E3B}"/>
          </ac:spMkLst>
        </pc:spChg>
        <pc:spChg chg="add mod">
          <ac:chgData name="박남규" userId="4a308427-2e3c-41cc-9272-d0a106e2e46b" providerId="ADAL" clId="{0062BE69-D219-4A8B-83F0-0BEA3E208FD7}" dt="2021-11-25T09:41:28.811" v="2408" actId="20577"/>
          <ac:spMkLst>
            <pc:docMk/>
            <pc:sldMk cId="3908580181" sldId="2997"/>
            <ac:spMk id="152" creationId="{60A4EACB-9689-4665-89BB-D7D65FAD7DCE}"/>
          </ac:spMkLst>
        </pc:spChg>
        <pc:grpChg chg="add del mod">
          <ac:chgData name="박남규" userId="4a308427-2e3c-41cc-9272-d0a106e2e46b" providerId="ADAL" clId="{0062BE69-D219-4A8B-83F0-0BEA3E208FD7}" dt="2021-11-25T08:31:33.047" v="2033" actId="165"/>
          <ac:grpSpMkLst>
            <pc:docMk/>
            <pc:sldMk cId="3908580181" sldId="2997"/>
            <ac:grpSpMk id="3" creationId="{99C6B88C-8487-4177-82FB-1D42C3D19B67}"/>
          </ac:grpSpMkLst>
        </pc:grpChg>
        <pc:grpChg chg="add del mod">
          <ac:chgData name="박남규" userId="4a308427-2e3c-41cc-9272-d0a106e2e46b" providerId="ADAL" clId="{0062BE69-D219-4A8B-83F0-0BEA3E208FD7}" dt="2021-11-25T08:21:33.076" v="1947" actId="165"/>
          <ac:grpSpMkLst>
            <pc:docMk/>
            <pc:sldMk cId="3908580181" sldId="2997"/>
            <ac:grpSpMk id="6" creationId="{550B6F90-D9B2-4A56-A919-B6FCB5DA3EC1}"/>
          </ac:grpSpMkLst>
        </pc:grpChg>
        <pc:grpChg chg="add del mod">
          <ac:chgData name="박남규" userId="4a308427-2e3c-41cc-9272-d0a106e2e46b" providerId="ADAL" clId="{0062BE69-D219-4A8B-83F0-0BEA3E208FD7}" dt="2021-11-25T09:29:53.241" v="2056" actId="165"/>
          <ac:grpSpMkLst>
            <pc:docMk/>
            <pc:sldMk cId="3908580181" sldId="2997"/>
            <ac:grpSpMk id="8" creationId="{C0227100-77D9-4C5E-B513-26FC92841DB3}"/>
          </ac:grpSpMkLst>
        </pc:grpChg>
        <pc:grpChg chg="add del mod">
          <ac:chgData name="박남규" userId="4a308427-2e3c-41cc-9272-d0a106e2e46b" providerId="ADAL" clId="{0062BE69-D219-4A8B-83F0-0BEA3E208FD7}" dt="2021-11-25T08:31:33.047" v="2033" actId="165"/>
          <ac:grpSpMkLst>
            <pc:docMk/>
            <pc:sldMk cId="3908580181" sldId="2997"/>
            <ac:grpSpMk id="21" creationId="{408DE515-B07D-4778-AB37-6D74E0651350}"/>
          </ac:grpSpMkLst>
        </pc:grpChg>
        <pc:grpChg chg="add del mod">
          <ac:chgData name="박남규" userId="4a308427-2e3c-41cc-9272-d0a106e2e46b" providerId="ADAL" clId="{0062BE69-D219-4A8B-83F0-0BEA3E208FD7}" dt="2021-11-25T08:31:33.047" v="2033" actId="165"/>
          <ac:grpSpMkLst>
            <pc:docMk/>
            <pc:sldMk cId="3908580181" sldId="2997"/>
            <ac:grpSpMk id="22" creationId="{02A3962E-3929-4488-84F1-D31EF479DCBE}"/>
          </ac:grpSpMkLst>
        </pc:grpChg>
        <pc:grpChg chg="add del mod">
          <ac:chgData name="박남규" userId="4a308427-2e3c-41cc-9272-d0a106e2e46b" providerId="ADAL" clId="{0062BE69-D219-4A8B-83F0-0BEA3E208FD7}" dt="2021-11-25T09:34:25.505" v="2113" actId="165"/>
          <ac:grpSpMkLst>
            <pc:docMk/>
            <pc:sldMk cId="3908580181" sldId="2997"/>
            <ac:grpSpMk id="34" creationId="{950418C4-8E36-4FC5-93C1-CE53AE6428D1}"/>
          </ac:grpSpMkLst>
        </pc:grpChg>
        <pc:grpChg chg="add del mod">
          <ac:chgData name="박남규" userId="4a308427-2e3c-41cc-9272-d0a106e2e46b" providerId="ADAL" clId="{0062BE69-D219-4A8B-83F0-0BEA3E208FD7}" dt="2021-11-25T09:34:25.505" v="2113" actId="165"/>
          <ac:grpSpMkLst>
            <pc:docMk/>
            <pc:sldMk cId="3908580181" sldId="2997"/>
            <ac:grpSpMk id="40" creationId="{C09F0589-C70E-4141-B8E0-A32C4BE32E19}"/>
          </ac:grpSpMkLst>
        </pc:grpChg>
        <pc:grpChg chg="add del mod">
          <ac:chgData name="박남규" userId="4a308427-2e3c-41cc-9272-d0a106e2e46b" providerId="ADAL" clId="{0062BE69-D219-4A8B-83F0-0BEA3E208FD7}" dt="2021-11-25T09:34:25.505" v="2113" actId="165"/>
          <ac:grpSpMkLst>
            <pc:docMk/>
            <pc:sldMk cId="3908580181" sldId="2997"/>
            <ac:grpSpMk id="45" creationId="{3EBF979A-F860-4F10-B900-179E127AAD86}"/>
          </ac:grpSpMkLst>
        </pc:grpChg>
        <pc:grpChg chg="add del mod">
          <ac:chgData name="박남규" userId="4a308427-2e3c-41cc-9272-d0a106e2e46b" providerId="ADAL" clId="{0062BE69-D219-4A8B-83F0-0BEA3E208FD7}" dt="2021-11-25T09:34:25.505" v="2113" actId="165"/>
          <ac:grpSpMkLst>
            <pc:docMk/>
            <pc:sldMk cId="3908580181" sldId="2997"/>
            <ac:grpSpMk id="47" creationId="{33032B5D-559E-489D-A1A9-C99B20355F27}"/>
          </ac:grpSpMkLst>
        </pc:grpChg>
        <pc:grpChg chg="add del mod topLvl">
          <ac:chgData name="박남규" userId="4a308427-2e3c-41cc-9272-d0a106e2e46b" providerId="ADAL" clId="{0062BE69-D219-4A8B-83F0-0BEA3E208FD7}" dt="2021-11-25T09:34:32.274" v="2114" actId="165"/>
          <ac:grpSpMkLst>
            <pc:docMk/>
            <pc:sldMk cId="3908580181" sldId="2997"/>
            <ac:grpSpMk id="52" creationId="{7243D76F-A33C-4D0A-8A5D-610B02B3FD45}"/>
          </ac:grpSpMkLst>
        </pc:grpChg>
        <pc:grpChg chg="add del mod">
          <ac:chgData name="박남규" userId="4a308427-2e3c-41cc-9272-d0a106e2e46b" providerId="ADAL" clId="{0062BE69-D219-4A8B-83F0-0BEA3E208FD7}" dt="2021-11-25T09:34:25.505" v="2113" actId="165"/>
          <ac:grpSpMkLst>
            <pc:docMk/>
            <pc:sldMk cId="3908580181" sldId="2997"/>
            <ac:grpSpMk id="54" creationId="{5584E130-0111-46E7-A420-5D55D9235964}"/>
          </ac:grpSpMkLst>
        </pc:grpChg>
        <pc:grpChg chg="add del mod">
          <ac:chgData name="박남규" userId="4a308427-2e3c-41cc-9272-d0a106e2e46b" providerId="ADAL" clId="{0062BE69-D219-4A8B-83F0-0BEA3E208FD7}" dt="2021-11-25T09:34:25.505" v="2113" actId="165"/>
          <ac:grpSpMkLst>
            <pc:docMk/>
            <pc:sldMk cId="3908580181" sldId="2997"/>
            <ac:grpSpMk id="55" creationId="{C089BEE1-B0DD-46AB-8D3E-08840C206E93}"/>
          </ac:grpSpMkLst>
        </pc:grpChg>
        <pc:grpChg chg="add del mod">
          <ac:chgData name="박남규" userId="4a308427-2e3c-41cc-9272-d0a106e2e46b" providerId="ADAL" clId="{0062BE69-D219-4A8B-83F0-0BEA3E208FD7}" dt="2021-11-25T08:18:30.521" v="1897" actId="165"/>
          <ac:grpSpMkLst>
            <pc:docMk/>
            <pc:sldMk cId="3908580181" sldId="2997"/>
            <ac:grpSpMk id="79" creationId="{E488FCF7-1DC5-458B-ABA7-9A468103C006}"/>
          </ac:grpSpMkLst>
        </pc:grpChg>
        <pc:grpChg chg="add del mod">
          <ac:chgData name="박남규" userId="4a308427-2e3c-41cc-9272-d0a106e2e46b" providerId="ADAL" clId="{0062BE69-D219-4A8B-83F0-0BEA3E208FD7}" dt="2021-11-25T08:31:33.047" v="2033" actId="165"/>
          <ac:grpSpMkLst>
            <pc:docMk/>
            <pc:sldMk cId="3908580181" sldId="2997"/>
            <ac:grpSpMk id="90" creationId="{0ECFEB46-9D80-4BFD-9E00-F99FACF29A8D}"/>
          </ac:grpSpMkLst>
        </pc:grpChg>
        <pc:grpChg chg="add del mod">
          <ac:chgData name="박남규" userId="4a308427-2e3c-41cc-9272-d0a106e2e46b" providerId="ADAL" clId="{0062BE69-D219-4A8B-83F0-0BEA3E208FD7}" dt="2021-11-25T09:34:25.505" v="2113" actId="165"/>
          <ac:grpSpMkLst>
            <pc:docMk/>
            <pc:sldMk cId="3908580181" sldId="2997"/>
            <ac:grpSpMk id="99" creationId="{826031AA-3BA3-4350-B2C3-02C0531E8467}"/>
          </ac:grpSpMkLst>
        </pc:grpChg>
        <pc:grpChg chg="add mod">
          <ac:chgData name="박남규" userId="4a308427-2e3c-41cc-9272-d0a106e2e46b" providerId="ADAL" clId="{0062BE69-D219-4A8B-83F0-0BEA3E208FD7}" dt="2021-11-25T09:34:42.211" v="2116" actId="164"/>
          <ac:grpSpMkLst>
            <pc:docMk/>
            <pc:sldMk cId="3908580181" sldId="2997"/>
            <ac:grpSpMk id="106" creationId="{3768407D-4586-4FDA-8F07-C5B8394225AB}"/>
          </ac:grpSpMkLst>
        </pc:grpChg>
        <pc:grpChg chg="add mod">
          <ac:chgData name="박남규" userId="4a308427-2e3c-41cc-9272-d0a106e2e46b" providerId="ADAL" clId="{0062BE69-D219-4A8B-83F0-0BEA3E208FD7}" dt="2021-11-25T09:31:31.422" v="2089" actId="571"/>
          <ac:grpSpMkLst>
            <pc:docMk/>
            <pc:sldMk cId="3908580181" sldId="2997"/>
            <ac:grpSpMk id="119" creationId="{FF67EF96-53C5-4AD6-B799-E2761A1A9694}"/>
          </ac:grpSpMkLst>
        </pc:grpChg>
        <pc:grpChg chg="add mod">
          <ac:chgData name="박남규" userId="4a308427-2e3c-41cc-9272-d0a106e2e46b" providerId="ADAL" clId="{0062BE69-D219-4A8B-83F0-0BEA3E208FD7}" dt="2021-11-25T09:34:45.895" v="2117" actId="571"/>
          <ac:grpSpMkLst>
            <pc:docMk/>
            <pc:sldMk cId="3908580181" sldId="2997"/>
            <ac:grpSpMk id="129" creationId="{56AC7802-BEEE-457E-A3A8-EA92C86CCA19}"/>
          </ac:grpSpMkLst>
        </pc:grpChg>
        <pc:grpChg chg="add mod">
          <ac:chgData name="박남규" userId="4a308427-2e3c-41cc-9272-d0a106e2e46b" providerId="ADAL" clId="{0062BE69-D219-4A8B-83F0-0BEA3E208FD7}" dt="2021-11-25T09:34:49.717" v="2118" actId="571"/>
          <ac:grpSpMkLst>
            <pc:docMk/>
            <pc:sldMk cId="3908580181" sldId="2997"/>
            <ac:grpSpMk id="133" creationId="{4E90D2B7-277E-4DC3-82ED-4E37783F47D8}"/>
          </ac:grpSpMkLst>
        </pc:grpChg>
        <pc:grpChg chg="add del mod">
          <ac:chgData name="박남규" userId="4a308427-2e3c-41cc-9272-d0a106e2e46b" providerId="ADAL" clId="{0062BE69-D219-4A8B-83F0-0BEA3E208FD7}" dt="2021-11-25T09:40:32.579" v="2295" actId="478"/>
          <ac:grpSpMkLst>
            <pc:docMk/>
            <pc:sldMk cId="3908580181" sldId="2997"/>
            <ac:grpSpMk id="143" creationId="{10602FB0-7A9B-462A-9E1D-1ACB6898C695}"/>
          </ac:grpSpMkLst>
        </pc:grpChg>
        <pc:grpChg chg="add mod">
          <ac:chgData name="박남규" userId="4a308427-2e3c-41cc-9272-d0a106e2e46b" providerId="ADAL" clId="{0062BE69-D219-4A8B-83F0-0BEA3E208FD7}" dt="2021-11-25T09:35:01.926" v="2121" actId="571"/>
          <ac:grpSpMkLst>
            <pc:docMk/>
            <pc:sldMk cId="3908580181" sldId="2997"/>
            <ac:grpSpMk id="146" creationId="{E1980C26-52F7-441D-9683-902C680DF274}"/>
          </ac:grpSpMkLst>
        </pc:grpChg>
        <pc:cxnChg chg="del mod">
          <ac:chgData name="박남규" userId="4a308427-2e3c-41cc-9272-d0a106e2e46b" providerId="ADAL" clId="{0062BE69-D219-4A8B-83F0-0BEA3E208FD7}" dt="2021-11-25T08:13:01.239" v="1648" actId="478"/>
          <ac:cxnSpMkLst>
            <pc:docMk/>
            <pc:sldMk cId="3908580181" sldId="2997"/>
            <ac:cxnSpMk id="25" creationId="{02E908E8-9FAC-4E75-8D49-53290ABA7226}"/>
          </ac:cxnSpMkLst>
        </pc:cxnChg>
        <pc:cxnChg chg="del mod">
          <ac:chgData name="박남규" userId="4a308427-2e3c-41cc-9272-d0a106e2e46b" providerId="ADAL" clId="{0062BE69-D219-4A8B-83F0-0BEA3E208FD7}" dt="2021-11-25T08:13:01.239" v="1648" actId="478"/>
          <ac:cxnSpMkLst>
            <pc:docMk/>
            <pc:sldMk cId="3908580181" sldId="2997"/>
            <ac:cxnSpMk id="26" creationId="{29E8A328-6E1A-4A84-8DAE-E735D47145A0}"/>
          </ac:cxnSpMkLst>
        </pc:cxnChg>
        <pc:cxnChg chg="del mod">
          <ac:chgData name="박남규" userId="4a308427-2e3c-41cc-9272-d0a106e2e46b" providerId="ADAL" clId="{0062BE69-D219-4A8B-83F0-0BEA3E208FD7}" dt="2021-11-25T08:13:01.239" v="1648" actId="478"/>
          <ac:cxnSpMkLst>
            <pc:docMk/>
            <pc:sldMk cId="3908580181" sldId="2997"/>
            <ac:cxnSpMk id="27" creationId="{403D47E6-EC84-48C0-B1D9-E22BA21E6C11}"/>
          </ac:cxnSpMkLst>
        </pc:cxnChg>
        <pc:cxnChg chg="del mod">
          <ac:chgData name="박남규" userId="4a308427-2e3c-41cc-9272-d0a106e2e46b" providerId="ADAL" clId="{0062BE69-D219-4A8B-83F0-0BEA3E208FD7}" dt="2021-11-25T08:13:01.239" v="1648" actId="478"/>
          <ac:cxnSpMkLst>
            <pc:docMk/>
            <pc:sldMk cId="3908580181" sldId="2997"/>
            <ac:cxnSpMk id="28" creationId="{FE92D4A3-2956-4B07-9204-C360B256CCFC}"/>
          </ac:cxnSpMkLst>
        </pc:cxnChg>
        <pc:cxnChg chg="del mod">
          <ac:chgData name="박남규" userId="4a308427-2e3c-41cc-9272-d0a106e2e46b" providerId="ADAL" clId="{0062BE69-D219-4A8B-83F0-0BEA3E208FD7}" dt="2021-11-25T08:13:01.239" v="1648" actId="478"/>
          <ac:cxnSpMkLst>
            <pc:docMk/>
            <pc:sldMk cId="3908580181" sldId="2997"/>
            <ac:cxnSpMk id="30" creationId="{BC7691FA-8DCF-4AAC-B5DB-27C09ABB02FC}"/>
          </ac:cxnSpMkLst>
        </pc:cxnChg>
        <pc:cxnChg chg="del">
          <ac:chgData name="박남규" userId="4a308427-2e3c-41cc-9272-d0a106e2e46b" providerId="ADAL" clId="{0062BE69-D219-4A8B-83F0-0BEA3E208FD7}" dt="2021-11-25T08:13:01.239" v="1648" actId="478"/>
          <ac:cxnSpMkLst>
            <pc:docMk/>
            <pc:sldMk cId="3908580181" sldId="2997"/>
            <ac:cxnSpMk id="31" creationId="{01B86EE8-1512-4ED7-9D94-38D758D2C561}"/>
          </ac:cxnSpMkLst>
        </pc:cxnChg>
        <pc:cxnChg chg="del">
          <ac:chgData name="박남규" userId="4a308427-2e3c-41cc-9272-d0a106e2e46b" providerId="ADAL" clId="{0062BE69-D219-4A8B-83F0-0BEA3E208FD7}" dt="2021-11-25T08:13:01.239" v="1648" actId="478"/>
          <ac:cxnSpMkLst>
            <pc:docMk/>
            <pc:sldMk cId="3908580181" sldId="2997"/>
            <ac:cxnSpMk id="32" creationId="{4CAF7407-4029-4396-AD97-394C9A544946}"/>
          </ac:cxnSpMkLst>
        </pc:cxnChg>
        <pc:cxnChg chg="del">
          <ac:chgData name="박남규" userId="4a308427-2e3c-41cc-9272-d0a106e2e46b" providerId="ADAL" clId="{0062BE69-D219-4A8B-83F0-0BEA3E208FD7}" dt="2021-11-25T08:13:01.239" v="1648" actId="478"/>
          <ac:cxnSpMkLst>
            <pc:docMk/>
            <pc:sldMk cId="3908580181" sldId="2997"/>
            <ac:cxnSpMk id="33" creationId="{3AED58CF-4681-4DB2-B8DF-6B8FED14351F}"/>
          </ac:cxnSpMkLst>
        </pc:cxnChg>
        <pc:cxnChg chg="del">
          <ac:chgData name="박남규" userId="4a308427-2e3c-41cc-9272-d0a106e2e46b" providerId="ADAL" clId="{0062BE69-D219-4A8B-83F0-0BEA3E208FD7}" dt="2021-11-25T08:13:01.239" v="1648" actId="478"/>
          <ac:cxnSpMkLst>
            <pc:docMk/>
            <pc:sldMk cId="3908580181" sldId="2997"/>
            <ac:cxnSpMk id="35" creationId="{F194B04C-2FD3-408D-9F5A-B96593C56957}"/>
          </ac:cxnSpMkLst>
        </pc:cxnChg>
        <pc:cxnChg chg="mod topLvl">
          <ac:chgData name="박남규" userId="4a308427-2e3c-41cc-9272-d0a106e2e46b" providerId="ADAL" clId="{0062BE69-D219-4A8B-83F0-0BEA3E208FD7}" dt="2021-11-25T09:34:42.211" v="2116" actId="164"/>
          <ac:cxnSpMkLst>
            <pc:docMk/>
            <pc:sldMk cId="3908580181" sldId="2997"/>
            <ac:cxnSpMk id="41" creationId="{E5C5E8D0-C9F7-4004-8420-FBFB2C524F6F}"/>
          </ac:cxnSpMkLst>
        </pc:cxnChg>
        <pc:cxnChg chg="del mod">
          <ac:chgData name="박남규" userId="4a308427-2e3c-41cc-9272-d0a106e2e46b" providerId="ADAL" clId="{0062BE69-D219-4A8B-83F0-0BEA3E208FD7}" dt="2021-11-25T08:13:01.239" v="1648" actId="478"/>
          <ac:cxnSpMkLst>
            <pc:docMk/>
            <pc:sldMk cId="3908580181" sldId="2997"/>
            <ac:cxnSpMk id="50" creationId="{0087AD76-81C6-4A50-9F84-AF901E22AC9C}"/>
          </ac:cxnSpMkLst>
        </pc:cxnChg>
        <pc:cxnChg chg="del">
          <ac:chgData name="박남규" userId="4a308427-2e3c-41cc-9272-d0a106e2e46b" providerId="ADAL" clId="{0062BE69-D219-4A8B-83F0-0BEA3E208FD7}" dt="2021-11-25T08:13:01.239" v="1648" actId="478"/>
          <ac:cxnSpMkLst>
            <pc:docMk/>
            <pc:sldMk cId="3908580181" sldId="2997"/>
            <ac:cxnSpMk id="51" creationId="{8378619E-7699-4BF8-B325-931D403EB70A}"/>
          </ac:cxnSpMkLst>
        </pc:cxnChg>
        <pc:cxnChg chg="del mod">
          <ac:chgData name="박남규" userId="4a308427-2e3c-41cc-9272-d0a106e2e46b" providerId="ADAL" clId="{0062BE69-D219-4A8B-83F0-0BEA3E208FD7}" dt="2021-11-25T08:13:01.239" v="1648" actId="478"/>
          <ac:cxnSpMkLst>
            <pc:docMk/>
            <pc:sldMk cId="3908580181" sldId="2997"/>
            <ac:cxnSpMk id="61" creationId="{2F34DFE8-F47B-4469-9F43-F3E6DE5615F7}"/>
          </ac:cxnSpMkLst>
        </pc:cxnChg>
        <pc:cxnChg chg="del">
          <ac:chgData name="박남규" userId="4a308427-2e3c-41cc-9272-d0a106e2e46b" providerId="ADAL" clId="{0062BE69-D219-4A8B-83F0-0BEA3E208FD7}" dt="2021-11-25T08:13:01.239" v="1648" actId="478"/>
          <ac:cxnSpMkLst>
            <pc:docMk/>
            <pc:sldMk cId="3908580181" sldId="2997"/>
            <ac:cxnSpMk id="62" creationId="{0D8A7ACE-EF5F-4C04-B4D1-C1D296A5D669}"/>
          </ac:cxnSpMkLst>
        </pc:cxnChg>
        <pc:cxnChg chg="del mod">
          <ac:chgData name="박남규" userId="4a308427-2e3c-41cc-9272-d0a106e2e46b" providerId="ADAL" clId="{0062BE69-D219-4A8B-83F0-0BEA3E208FD7}" dt="2021-11-25T08:13:01.239" v="1648" actId="478"/>
          <ac:cxnSpMkLst>
            <pc:docMk/>
            <pc:sldMk cId="3908580181" sldId="2997"/>
            <ac:cxnSpMk id="67" creationId="{5B09CFD2-C2AE-45C8-9D1C-A7A494C2653E}"/>
          </ac:cxnSpMkLst>
        </pc:cxnChg>
        <pc:cxnChg chg="del mod">
          <ac:chgData name="박남규" userId="4a308427-2e3c-41cc-9272-d0a106e2e46b" providerId="ADAL" clId="{0062BE69-D219-4A8B-83F0-0BEA3E208FD7}" dt="2021-11-25T08:13:01.239" v="1648" actId="478"/>
          <ac:cxnSpMkLst>
            <pc:docMk/>
            <pc:sldMk cId="3908580181" sldId="2997"/>
            <ac:cxnSpMk id="70" creationId="{F97A55B2-30C6-4C67-B7D2-1B5E2E83D003}"/>
          </ac:cxnSpMkLst>
        </pc:cxnChg>
        <pc:cxnChg chg="del mod">
          <ac:chgData name="박남규" userId="4a308427-2e3c-41cc-9272-d0a106e2e46b" providerId="ADAL" clId="{0062BE69-D219-4A8B-83F0-0BEA3E208FD7}" dt="2021-11-25T08:13:01.239" v="1648" actId="478"/>
          <ac:cxnSpMkLst>
            <pc:docMk/>
            <pc:sldMk cId="3908580181" sldId="2997"/>
            <ac:cxnSpMk id="75" creationId="{B4DE700D-96A2-4111-9104-8812E6F737C4}"/>
          </ac:cxnSpMkLst>
        </pc:cxnChg>
        <pc:cxnChg chg="del mod topLvl">
          <ac:chgData name="박남규" userId="4a308427-2e3c-41cc-9272-d0a106e2e46b" providerId="ADAL" clId="{0062BE69-D219-4A8B-83F0-0BEA3E208FD7}" dt="2021-11-25T09:34:38.757" v="2115" actId="478"/>
          <ac:cxnSpMkLst>
            <pc:docMk/>
            <pc:sldMk cId="3908580181" sldId="2997"/>
            <ac:cxnSpMk id="82" creationId="{1B35092B-3729-4381-813F-AC7EFDE2B531}"/>
          </ac:cxnSpMkLst>
        </pc:cxnChg>
        <pc:cxnChg chg="add mod">
          <ac:chgData name="박남규" userId="4a308427-2e3c-41cc-9272-d0a106e2e46b" providerId="ADAL" clId="{0062BE69-D219-4A8B-83F0-0BEA3E208FD7}" dt="2021-11-26T00:17:48.278" v="2443"/>
          <ac:cxnSpMkLst>
            <pc:docMk/>
            <pc:sldMk cId="3908580181" sldId="2997"/>
            <ac:cxnSpMk id="83" creationId="{2B607C8D-6755-4B44-B110-D60B05F70A75}"/>
          </ac:cxnSpMkLst>
        </pc:cxnChg>
        <pc:cxnChg chg="add mod">
          <ac:chgData name="박남규" userId="4a308427-2e3c-41cc-9272-d0a106e2e46b" providerId="ADAL" clId="{0062BE69-D219-4A8B-83F0-0BEA3E208FD7}" dt="2021-11-25T09:36:05.283" v="2129" actId="12789"/>
          <ac:cxnSpMkLst>
            <pc:docMk/>
            <pc:sldMk cId="3908580181" sldId="2997"/>
            <ac:cxnSpMk id="102" creationId="{C7BA35CA-FCC8-414C-9303-6C470C06E80D}"/>
          </ac:cxnSpMkLst>
        </pc:cxnChg>
        <pc:cxnChg chg="add mod">
          <ac:chgData name="박남규" userId="4a308427-2e3c-41cc-9272-d0a106e2e46b" providerId="ADAL" clId="{0062BE69-D219-4A8B-83F0-0BEA3E208FD7}" dt="2021-11-25T09:36:31.487" v="2132" actId="14100"/>
          <ac:cxnSpMkLst>
            <pc:docMk/>
            <pc:sldMk cId="3908580181" sldId="2997"/>
            <ac:cxnSpMk id="103" creationId="{F0BFB817-8787-4B96-900F-69096A820A54}"/>
          </ac:cxnSpMkLst>
        </pc:cxnChg>
        <pc:cxnChg chg="add mod">
          <ac:chgData name="박남규" userId="4a308427-2e3c-41cc-9272-d0a106e2e46b" providerId="ADAL" clId="{0062BE69-D219-4A8B-83F0-0BEA3E208FD7}" dt="2021-11-25T09:35:59.111" v="2128" actId="12789"/>
          <ac:cxnSpMkLst>
            <pc:docMk/>
            <pc:sldMk cId="3908580181" sldId="2997"/>
            <ac:cxnSpMk id="105" creationId="{180EFC85-B969-40D1-B13E-3D2BA9F1AEAC}"/>
          </ac:cxnSpMkLst>
        </pc:cxnChg>
        <pc:cxnChg chg="add mod">
          <ac:chgData name="박남규" userId="4a308427-2e3c-41cc-9272-d0a106e2e46b" providerId="ADAL" clId="{0062BE69-D219-4A8B-83F0-0BEA3E208FD7}" dt="2021-11-25T09:35:54.443" v="2127" actId="12789"/>
          <ac:cxnSpMkLst>
            <pc:docMk/>
            <pc:sldMk cId="3908580181" sldId="2997"/>
            <ac:cxnSpMk id="108" creationId="{878E473C-EB78-4D21-8137-4E3839411FCC}"/>
          </ac:cxnSpMkLst>
        </pc:cxnChg>
        <pc:cxnChg chg="del mod">
          <ac:chgData name="박남규" userId="4a308427-2e3c-41cc-9272-d0a106e2e46b" providerId="ADAL" clId="{0062BE69-D219-4A8B-83F0-0BEA3E208FD7}" dt="2021-11-25T08:13:01.239" v="1648" actId="478"/>
          <ac:cxnSpMkLst>
            <pc:docMk/>
            <pc:sldMk cId="3908580181" sldId="2997"/>
            <ac:cxnSpMk id="112" creationId="{82A42E0B-CCF9-471C-93B0-DDB51D2C5535}"/>
          </ac:cxnSpMkLst>
        </pc:cxnChg>
        <pc:cxnChg chg="add mod">
          <ac:chgData name="박남규" userId="4a308427-2e3c-41cc-9272-d0a106e2e46b" providerId="ADAL" clId="{0062BE69-D219-4A8B-83F0-0BEA3E208FD7}" dt="2021-11-25T09:36:12.113" v="2130" actId="12789"/>
          <ac:cxnSpMkLst>
            <pc:docMk/>
            <pc:sldMk cId="3908580181" sldId="2997"/>
            <ac:cxnSpMk id="113" creationId="{9A112F4D-410D-415F-9FD9-4229CA58FBE8}"/>
          </ac:cxnSpMkLst>
        </pc:cxnChg>
        <pc:cxnChg chg="add mod">
          <ac:chgData name="박남규" userId="4a308427-2e3c-41cc-9272-d0a106e2e46b" providerId="ADAL" clId="{0062BE69-D219-4A8B-83F0-0BEA3E208FD7}" dt="2021-11-25T09:36:12.113" v="2130" actId="12789"/>
          <ac:cxnSpMkLst>
            <pc:docMk/>
            <pc:sldMk cId="3908580181" sldId="2997"/>
            <ac:cxnSpMk id="114" creationId="{FEAFAB08-07BA-4FB9-8549-F10C049F4DF1}"/>
          </ac:cxnSpMkLst>
        </pc:cxnChg>
        <pc:cxnChg chg="del">
          <ac:chgData name="박남규" userId="4a308427-2e3c-41cc-9272-d0a106e2e46b" providerId="ADAL" clId="{0062BE69-D219-4A8B-83F0-0BEA3E208FD7}" dt="2021-11-25T08:13:01.239" v="1648" actId="478"/>
          <ac:cxnSpMkLst>
            <pc:docMk/>
            <pc:sldMk cId="3908580181" sldId="2997"/>
            <ac:cxnSpMk id="117" creationId="{6AECC81F-173D-4AB7-8BE4-DB36CA4F351A}"/>
          </ac:cxnSpMkLst>
        </pc:cxnChg>
        <pc:cxnChg chg="del">
          <ac:chgData name="박남규" userId="4a308427-2e3c-41cc-9272-d0a106e2e46b" providerId="ADAL" clId="{0062BE69-D219-4A8B-83F0-0BEA3E208FD7}" dt="2021-11-25T08:13:01.239" v="1648" actId="478"/>
          <ac:cxnSpMkLst>
            <pc:docMk/>
            <pc:sldMk cId="3908580181" sldId="2997"/>
            <ac:cxnSpMk id="120" creationId="{8C8A362A-EBC6-4663-804E-7FFD94CDBC1D}"/>
          </ac:cxnSpMkLst>
        </pc:cxnChg>
        <pc:cxnChg chg="del">
          <ac:chgData name="박남규" userId="4a308427-2e3c-41cc-9272-d0a106e2e46b" providerId="ADAL" clId="{0062BE69-D219-4A8B-83F0-0BEA3E208FD7}" dt="2021-11-25T08:13:01.239" v="1648" actId="478"/>
          <ac:cxnSpMkLst>
            <pc:docMk/>
            <pc:sldMk cId="3908580181" sldId="2997"/>
            <ac:cxnSpMk id="122" creationId="{CBB310BD-59A4-418F-B709-D0EE417ED9F4}"/>
          </ac:cxnSpMkLst>
        </pc:cxnChg>
        <pc:cxnChg chg="add mod">
          <ac:chgData name="박남규" userId="4a308427-2e3c-41cc-9272-d0a106e2e46b" providerId="ADAL" clId="{0062BE69-D219-4A8B-83F0-0BEA3E208FD7}" dt="2021-11-25T09:31:31.422" v="2089" actId="571"/>
          <ac:cxnSpMkLst>
            <pc:docMk/>
            <pc:sldMk cId="3908580181" sldId="2997"/>
            <ac:cxnSpMk id="126" creationId="{9C9850F3-BC49-4668-A31B-820E91C5498D}"/>
          </ac:cxnSpMkLst>
        </pc:cxnChg>
        <pc:cxnChg chg="mod">
          <ac:chgData name="박남규" userId="4a308427-2e3c-41cc-9272-d0a106e2e46b" providerId="ADAL" clId="{0062BE69-D219-4A8B-83F0-0BEA3E208FD7}" dt="2021-11-25T09:34:45.895" v="2117" actId="571"/>
          <ac:cxnSpMkLst>
            <pc:docMk/>
            <pc:sldMk cId="3908580181" sldId="2997"/>
            <ac:cxnSpMk id="131" creationId="{EA0B780B-608D-46E2-9B0E-469F7FF0E73F}"/>
          </ac:cxnSpMkLst>
        </pc:cxnChg>
        <pc:cxnChg chg="mod">
          <ac:chgData name="박남규" userId="4a308427-2e3c-41cc-9272-d0a106e2e46b" providerId="ADAL" clId="{0062BE69-D219-4A8B-83F0-0BEA3E208FD7}" dt="2021-11-25T09:34:49.717" v="2118" actId="571"/>
          <ac:cxnSpMkLst>
            <pc:docMk/>
            <pc:sldMk cId="3908580181" sldId="2997"/>
            <ac:cxnSpMk id="136" creationId="{0B95BBE2-82AE-4F05-85E3-1BFAA748527C}"/>
          </ac:cxnSpMkLst>
        </pc:cxnChg>
        <pc:cxnChg chg="mod">
          <ac:chgData name="박남규" userId="4a308427-2e3c-41cc-9272-d0a106e2e46b" providerId="ADAL" clId="{0062BE69-D219-4A8B-83F0-0BEA3E208FD7}" dt="2021-11-25T09:34:54.008" v="2119" actId="571"/>
          <ac:cxnSpMkLst>
            <pc:docMk/>
            <pc:sldMk cId="3908580181" sldId="2997"/>
            <ac:cxnSpMk id="145" creationId="{DD779B7F-A4AD-4AE2-AA67-FF6355389834}"/>
          </ac:cxnSpMkLst>
        </pc:cxnChg>
        <pc:cxnChg chg="mod">
          <ac:chgData name="박남규" userId="4a308427-2e3c-41cc-9272-d0a106e2e46b" providerId="ADAL" clId="{0062BE69-D219-4A8B-83F0-0BEA3E208FD7}" dt="2021-11-25T09:35:01.926" v="2121" actId="571"/>
          <ac:cxnSpMkLst>
            <pc:docMk/>
            <pc:sldMk cId="3908580181" sldId="2997"/>
            <ac:cxnSpMk id="148" creationId="{001D04D2-6B95-4FF0-99EA-02DCA5BC9CE7}"/>
          </ac:cxnSpMkLst>
        </pc:cxnChg>
      </pc:sldChg>
      <pc:sldChg chg="add del">
        <pc:chgData name="박남규" userId="4a308427-2e3c-41cc-9272-d0a106e2e46b" providerId="ADAL" clId="{0062BE69-D219-4A8B-83F0-0BEA3E208FD7}" dt="2021-11-25T08:07:12.823" v="1496" actId="47"/>
        <pc:sldMkLst>
          <pc:docMk/>
          <pc:sldMk cId="697179563" sldId="2998"/>
        </pc:sldMkLst>
      </pc:sldChg>
      <pc:sldChg chg="add">
        <pc:chgData name="박남규" userId="4a308427-2e3c-41cc-9272-d0a106e2e46b" providerId="ADAL" clId="{0062BE69-D219-4A8B-83F0-0BEA3E208FD7}" dt="2021-11-25T09:41:55.108" v="2409"/>
        <pc:sldMkLst>
          <pc:docMk/>
          <pc:sldMk cId="1444721842" sldId="2998"/>
        </pc:sldMkLst>
      </pc:sldChg>
      <pc:sldChg chg="add del">
        <pc:chgData name="박남규" userId="4a308427-2e3c-41cc-9272-d0a106e2e46b" providerId="ADAL" clId="{0062BE69-D219-4A8B-83F0-0BEA3E208FD7}" dt="2021-11-25T08:07:12.823" v="1496" actId="47"/>
        <pc:sldMkLst>
          <pc:docMk/>
          <pc:sldMk cId="178666543" sldId="2999"/>
        </pc:sldMkLst>
      </pc:sldChg>
      <pc:sldChg chg="addSp delSp modSp add mod">
        <pc:chgData name="박남규" userId="4a308427-2e3c-41cc-9272-d0a106e2e46b" providerId="ADAL" clId="{0062BE69-D219-4A8B-83F0-0BEA3E208FD7}" dt="2021-12-03T09:16:25.430" v="2526" actId="113"/>
        <pc:sldMkLst>
          <pc:docMk/>
          <pc:sldMk cId="4000750370" sldId="2999"/>
        </pc:sldMkLst>
        <pc:spChg chg="add del mod">
          <ac:chgData name="박남규" userId="4a308427-2e3c-41cc-9272-d0a106e2e46b" providerId="ADAL" clId="{0062BE69-D219-4A8B-83F0-0BEA3E208FD7}" dt="2021-12-03T09:12:19.188" v="2450" actId="21"/>
          <ac:spMkLst>
            <pc:docMk/>
            <pc:sldMk cId="4000750370" sldId="2999"/>
            <ac:spMk id="6" creationId="{187CE32D-E441-49E0-BDC7-8FA59C8D5A60}"/>
          </ac:spMkLst>
        </pc:spChg>
        <pc:spChg chg="add del mod">
          <ac:chgData name="박남규" userId="4a308427-2e3c-41cc-9272-d0a106e2e46b" providerId="ADAL" clId="{0062BE69-D219-4A8B-83F0-0BEA3E208FD7}" dt="2021-12-03T09:16:25.430" v="2526" actId="113"/>
          <ac:spMkLst>
            <pc:docMk/>
            <pc:sldMk cId="4000750370" sldId="2999"/>
            <ac:spMk id="7" creationId="{A30259B5-EBDE-45B7-A7B1-B8EA74AD7604}"/>
          </ac:spMkLst>
        </pc:spChg>
        <pc:picChg chg="del">
          <ac:chgData name="박남규" userId="4a308427-2e3c-41cc-9272-d0a106e2e46b" providerId="ADAL" clId="{0062BE69-D219-4A8B-83F0-0BEA3E208FD7}" dt="2021-12-03T09:12:09.974" v="2446" actId="478"/>
          <ac:picMkLst>
            <pc:docMk/>
            <pc:sldMk cId="4000750370" sldId="2999"/>
            <ac:picMk id="2050" creationId="{BB60112C-F486-4354-850A-B995E96FF6B4}"/>
          </ac:picMkLst>
        </pc:picChg>
      </pc:sldChg>
      <pc:sldChg chg="add del">
        <pc:chgData name="박남규" userId="4a308427-2e3c-41cc-9272-d0a106e2e46b" providerId="ADAL" clId="{0062BE69-D219-4A8B-83F0-0BEA3E208FD7}" dt="2021-11-25T08:07:12.823" v="1496" actId="47"/>
        <pc:sldMkLst>
          <pc:docMk/>
          <pc:sldMk cId="718264281" sldId="3000"/>
        </pc:sldMkLst>
      </pc:sldChg>
      <pc:sldChg chg="addSp delSp modSp add del mod">
        <pc:chgData name="박남규" userId="4a308427-2e3c-41cc-9272-d0a106e2e46b" providerId="ADAL" clId="{0062BE69-D219-4A8B-83F0-0BEA3E208FD7}" dt="2021-12-16T06:10:52.857" v="3294" actId="47"/>
        <pc:sldMkLst>
          <pc:docMk/>
          <pc:sldMk cId="3623184427" sldId="3000"/>
        </pc:sldMkLst>
        <pc:spChg chg="add mod">
          <ac:chgData name="박남규" userId="4a308427-2e3c-41cc-9272-d0a106e2e46b" providerId="ADAL" clId="{0062BE69-D219-4A8B-83F0-0BEA3E208FD7}" dt="2021-12-16T06:00:00.340" v="2975" actId="571"/>
          <ac:spMkLst>
            <pc:docMk/>
            <pc:sldMk cId="3623184427" sldId="3000"/>
            <ac:spMk id="4" creationId="{1E541EF7-D0F6-452E-9C85-3B5DB33D4368}"/>
          </ac:spMkLst>
        </pc:spChg>
        <pc:spChg chg="add mod">
          <ac:chgData name="박남규" userId="4a308427-2e3c-41cc-9272-d0a106e2e46b" providerId="ADAL" clId="{0062BE69-D219-4A8B-83F0-0BEA3E208FD7}" dt="2021-12-16T05:47:23.605" v="2721" actId="465"/>
          <ac:spMkLst>
            <pc:docMk/>
            <pc:sldMk cId="3623184427" sldId="3000"/>
            <ac:spMk id="5" creationId="{6E213024-55A6-4A35-AB0D-C8BB391B694B}"/>
          </ac:spMkLst>
        </pc:spChg>
        <pc:spChg chg="add mod">
          <ac:chgData name="박남규" userId="4a308427-2e3c-41cc-9272-d0a106e2e46b" providerId="ADAL" clId="{0062BE69-D219-4A8B-83F0-0BEA3E208FD7}" dt="2021-12-16T05:47:15.160" v="2720" actId="1076"/>
          <ac:spMkLst>
            <pc:docMk/>
            <pc:sldMk cId="3623184427" sldId="3000"/>
            <ac:spMk id="7" creationId="{01FE123E-9735-4876-A945-E5914802BC78}"/>
          </ac:spMkLst>
        </pc:spChg>
        <pc:spChg chg="add mod">
          <ac:chgData name="박남규" userId="4a308427-2e3c-41cc-9272-d0a106e2e46b" providerId="ADAL" clId="{0062BE69-D219-4A8B-83F0-0BEA3E208FD7}" dt="2021-12-16T06:00:09.778" v="2977" actId="465"/>
          <ac:spMkLst>
            <pc:docMk/>
            <pc:sldMk cId="3623184427" sldId="3000"/>
            <ac:spMk id="9" creationId="{4BF25190-1E64-44C8-9DBE-5D5D9307F095}"/>
          </ac:spMkLst>
        </pc:spChg>
        <pc:spChg chg="add mod">
          <ac:chgData name="박남규" userId="4a308427-2e3c-41cc-9272-d0a106e2e46b" providerId="ADAL" clId="{0062BE69-D219-4A8B-83F0-0BEA3E208FD7}" dt="2021-12-16T06:00:09.778" v="2977" actId="465"/>
          <ac:spMkLst>
            <pc:docMk/>
            <pc:sldMk cId="3623184427" sldId="3000"/>
            <ac:spMk id="10" creationId="{EBB4C441-603E-465C-83C0-173439EAB351}"/>
          </ac:spMkLst>
        </pc:spChg>
        <pc:spChg chg="add mod">
          <ac:chgData name="박남규" userId="4a308427-2e3c-41cc-9272-d0a106e2e46b" providerId="ADAL" clId="{0062BE69-D219-4A8B-83F0-0BEA3E208FD7}" dt="2021-12-16T06:00:02.830" v="2976" actId="1076"/>
          <ac:spMkLst>
            <pc:docMk/>
            <pc:sldMk cId="3623184427" sldId="3000"/>
            <ac:spMk id="11" creationId="{31C10805-2B00-4CC6-AFF5-7A53FC48FDB2}"/>
          </ac:spMkLst>
        </pc:spChg>
        <pc:spChg chg="del mod">
          <ac:chgData name="박남규" userId="4a308427-2e3c-41cc-9272-d0a106e2e46b" providerId="ADAL" clId="{0062BE69-D219-4A8B-83F0-0BEA3E208FD7}" dt="2021-12-16T05:44:10.987" v="2572" actId="478"/>
          <ac:spMkLst>
            <pc:docMk/>
            <pc:sldMk cId="3623184427" sldId="3000"/>
            <ac:spMk id="13" creationId="{D6AECC1C-8A0B-4552-9AAF-862E6EA97897}"/>
          </ac:spMkLst>
        </pc:spChg>
        <pc:spChg chg="add mod">
          <ac:chgData name="박남규" userId="4a308427-2e3c-41cc-9272-d0a106e2e46b" providerId="ADAL" clId="{0062BE69-D219-4A8B-83F0-0BEA3E208FD7}" dt="2021-12-16T06:00:09.778" v="2977" actId="465"/>
          <ac:spMkLst>
            <pc:docMk/>
            <pc:sldMk cId="3623184427" sldId="3000"/>
            <ac:spMk id="14" creationId="{ED5F4D2B-8272-499C-8E04-CEC58FE60D03}"/>
          </ac:spMkLst>
        </pc:spChg>
        <pc:spChg chg="mod">
          <ac:chgData name="박남규" userId="4a308427-2e3c-41cc-9272-d0a106e2e46b" providerId="ADAL" clId="{0062BE69-D219-4A8B-83F0-0BEA3E208FD7}" dt="2021-12-16T06:04:18.100" v="3112"/>
          <ac:spMkLst>
            <pc:docMk/>
            <pc:sldMk cId="3623184427" sldId="3000"/>
            <ac:spMk id="16" creationId="{738A7D53-6D53-49D6-B0AB-1D9F8860F466}"/>
          </ac:spMkLst>
        </pc:spChg>
        <pc:spChg chg="mod">
          <ac:chgData name="박남규" userId="4a308427-2e3c-41cc-9272-d0a106e2e46b" providerId="ADAL" clId="{0062BE69-D219-4A8B-83F0-0BEA3E208FD7}" dt="2021-12-16T06:04:18.100" v="3112"/>
          <ac:spMkLst>
            <pc:docMk/>
            <pc:sldMk cId="3623184427" sldId="3000"/>
            <ac:spMk id="17" creationId="{0B36E355-4E09-4177-B335-F4C76E2CC72B}"/>
          </ac:spMkLst>
        </pc:spChg>
        <pc:spChg chg="mod">
          <ac:chgData name="박남규" userId="4a308427-2e3c-41cc-9272-d0a106e2e46b" providerId="ADAL" clId="{0062BE69-D219-4A8B-83F0-0BEA3E208FD7}" dt="2021-12-16T06:04:18.100" v="3112"/>
          <ac:spMkLst>
            <pc:docMk/>
            <pc:sldMk cId="3623184427" sldId="3000"/>
            <ac:spMk id="18" creationId="{21A46627-DAD8-4941-AB88-75F1BF5D01D3}"/>
          </ac:spMkLst>
        </pc:spChg>
        <pc:spChg chg="mod">
          <ac:chgData name="박남규" userId="4a308427-2e3c-41cc-9272-d0a106e2e46b" providerId="ADAL" clId="{0062BE69-D219-4A8B-83F0-0BEA3E208FD7}" dt="2021-12-16T06:04:18.100" v="3112"/>
          <ac:spMkLst>
            <pc:docMk/>
            <pc:sldMk cId="3623184427" sldId="3000"/>
            <ac:spMk id="19" creationId="{A09E35B2-7A79-4A08-AACB-EB110B8A1D65}"/>
          </ac:spMkLst>
        </pc:spChg>
        <pc:spChg chg="mod">
          <ac:chgData name="박남규" userId="4a308427-2e3c-41cc-9272-d0a106e2e46b" providerId="ADAL" clId="{0062BE69-D219-4A8B-83F0-0BEA3E208FD7}" dt="2021-12-16T06:04:18.100" v="3112"/>
          <ac:spMkLst>
            <pc:docMk/>
            <pc:sldMk cId="3623184427" sldId="3000"/>
            <ac:spMk id="20" creationId="{1F3D55E9-8C4F-409B-B3AF-D7D15F4C3CAD}"/>
          </ac:spMkLst>
        </pc:spChg>
        <pc:spChg chg="mod">
          <ac:chgData name="박남규" userId="4a308427-2e3c-41cc-9272-d0a106e2e46b" providerId="ADAL" clId="{0062BE69-D219-4A8B-83F0-0BEA3E208FD7}" dt="2021-12-16T06:04:18.100" v="3112"/>
          <ac:spMkLst>
            <pc:docMk/>
            <pc:sldMk cId="3623184427" sldId="3000"/>
            <ac:spMk id="21" creationId="{EC2E3DA8-563D-4E5F-9709-1B63187F1FAE}"/>
          </ac:spMkLst>
        </pc:spChg>
        <pc:spChg chg="mod">
          <ac:chgData name="박남규" userId="4a308427-2e3c-41cc-9272-d0a106e2e46b" providerId="ADAL" clId="{0062BE69-D219-4A8B-83F0-0BEA3E208FD7}" dt="2021-12-16T05:44:08.900" v="2571"/>
          <ac:spMkLst>
            <pc:docMk/>
            <pc:sldMk cId="3623184427" sldId="3000"/>
            <ac:spMk id="116" creationId="{D81A5433-0327-476D-B767-ED846672A579}"/>
          </ac:spMkLst>
        </pc:spChg>
        <pc:grpChg chg="add mod">
          <ac:chgData name="박남규" userId="4a308427-2e3c-41cc-9272-d0a106e2e46b" providerId="ADAL" clId="{0062BE69-D219-4A8B-83F0-0BEA3E208FD7}" dt="2021-12-16T06:00:00.340" v="2975" actId="571"/>
          <ac:grpSpMkLst>
            <pc:docMk/>
            <pc:sldMk cId="3623184427" sldId="3000"/>
            <ac:grpSpMk id="6" creationId="{5D84D7A2-53EF-458C-B35E-2263A1963171}"/>
          </ac:grpSpMkLst>
        </pc:grpChg>
        <pc:grpChg chg="add del mod">
          <ac:chgData name="박남규" userId="4a308427-2e3c-41cc-9272-d0a106e2e46b" providerId="ADAL" clId="{0062BE69-D219-4A8B-83F0-0BEA3E208FD7}" dt="2021-12-16T06:04:18.897" v="3113"/>
          <ac:grpSpMkLst>
            <pc:docMk/>
            <pc:sldMk cId="3623184427" sldId="3000"/>
            <ac:grpSpMk id="15" creationId="{71F8E812-88A3-42A5-BD4D-9BEA99B29E6C}"/>
          </ac:grpSpMkLst>
        </pc:grpChg>
      </pc:sldChg>
      <pc:sldChg chg="add del">
        <pc:chgData name="박남규" userId="4a308427-2e3c-41cc-9272-d0a106e2e46b" providerId="ADAL" clId="{0062BE69-D219-4A8B-83F0-0BEA3E208FD7}" dt="2021-11-25T08:07:12.823" v="1496" actId="47"/>
        <pc:sldMkLst>
          <pc:docMk/>
          <pc:sldMk cId="792650958" sldId="3001"/>
        </pc:sldMkLst>
      </pc:sldChg>
      <pc:sldChg chg="addSp delSp modSp add del mod">
        <pc:chgData name="박남규" userId="4a308427-2e3c-41cc-9272-d0a106e2e46b" providerId="ADAL" clId="{0062BE69-D219-4A8B-83F0-0BEA3E208FD7}" dt="2021-12-16T06:13:22.015" v="3331" actId="47"/>
        <pc:sldMkLst>
          <pc:docMk/>
          <pc:sldMk cId="1064142477" sldId="3001"/>
        </pc:sldMkLst>
        <pc:spChg chg="mod">
          <ac:chgData name="박남규" userId="4a308427-2e3c-41cc-9272-d0a106e2e46b" providerId="ADAL" clId="{0062BE69-D219-4A8B-83F0-0BEA3E208FD7}" dt="2021-12-16T06:10:02.604" v="3263" actId="571"/>
          <ac:spMkLst>
            <pc:docMk/>
            <pc:sldMk cId="1064142477" sldId="3001"/>
            <ac:spMk id="4" creationId="{1E541EF7-D0F6-452E-9C85-3B5DB33D4368}"/>
          </ac:spMkLst>
        </pc:spChg>
        <pc:spChg chg="del">
          <ac:chgData name="박남규" userId="4a308427-2e3c-41cc-9272-d0a106e2e46b" providerId="ADAL" clId="{0062BE69-D219-4A8B-83F0-0BEA3E208FD7}" dt="2021-12-16T06:00:21.715" v="2979" actId="478"/>
          <ac:spMkLst>
            <pc:docMk/>
            <pc:sldMk cId="1064142477" sldId="3001"/>
            <ac:spMk id="5" creationId="{6E213024-55A6-4A35-AB0D-C8BB391B694B}"/>
          </ac:spMkLst>
        </pc:spChg>
        <pc:spChg chg="del">
          <ac:chgData name="박남규" userId="4a308427-2e3c-41cc-9272-d0a106e2e46b" providerId="ADAL" clId="{0062BE69-D219-4A8B-83F0-0BEA3E208FD7}" dt="2021-12-16T06:00:21.715" v="2979" actId="478"/>
          <ac:spMkLst>
            <pc:docMk/>
            <pc:sldMk cId="1064142477" sldId="3001"/>
            <ac:spMk id="7" creationId="{01FE123E-9735-4876-A945-E5914802BC78}"/>
          </ac:spMkLst>
        </pc:spChg>
        <pc:spChg chg="mod">
          <ac:chgData name="박남규" userId="4a308427-2e3c-41cc-9272-d0a106e2e46b" providerId="ADAL" clId="{0062BE69-D219-4A8B-83F0-0BEA3E208FD7}" dt="2021-12-16T06:10:02.604" v="3263" actId="571"/>
          <ac:spMkLst>
            <pc:docMk/>
            <pc:sldMk cId="1064142477" sldId="3001"/>
            <ac:spMk id="9" creationId="{4BF25190-1E64-44C8-9DBE-5D5D9307F095}"/>
          </ac:spMkLst>
        </pc:spChg>
        <pc:spChg chg="mod">
          <ac:chgData name="박남규" userId="4a308427-2e3c-41cc-9272-d0a106e2e46b" providerId="ADAL" clId="{0062BE69-D219-4A8B-83F0-0BEA3E208FD7}" dt="2021-12-16T06:10:02.604" v="3263" actId="571"/>
          <ac:spMkLst>
            <pc:docMk/>
            <pc:sldMk cId="1064142477" sldId="3001"/>
            <ac:spMk id="10" creationId="{EBB4C441-603E-465C-83C0-173439EAB351}"/>
          </ac:spMkLst>
        </pc:spChg>
        <pc:spChg chg="mod">
          <ac:chgData name="박남규" userId="4a308427-2e3c-41cc-9272-d0a106e2e46b" providerId="ADAL" clId="{0062BE69-D219-4A8B-83F0-0BEA3E208FD7}" dt="2021-12-16T06:10:02.604" v="3263" actId="571"/>
          <ac:spMkLst>
            <pc:docMk/>
            <pc:sldMk cId="1064142477" sldId="3001"/>
            <ac:spMk id="11" creationId="{31C10805-2B00-4CC6-AFF5-7A53FC48FDB2}"/>
          </ac:spMkLst>
        </pc:spChg>
        <pc:spChg chg="add mod">
          <ac:chgData name="박남규" userId="4a308427-2e3c-41cc-9272-d0a106e2e46b" providerId="ADAL" clId="{0062BE69-D219-4A8B-83F0-0BEA3E208FD7}" dt="2021-12-16T06:10:02.604" v="3263" actId="571"/>
          <ac:spMkLst>
            <pc:docMk/>
            <pc:sldMk cId="1064142477" sldId="3001"/>
            <ac:spMk id="12" creationId="{298903C6-BE37-43ED-8DFF-5F4A37ECC75C}"/>
          </ac:spMkLst>
        </pc:spChg>
        <pc:spChg chg="mod">
          <ac:chgData name="박남규" userId="4a308427-2e3c-41cc-9272-d0a106e2e46b" providerId="ADAL" clId="{0062BE69-D219-4A8B-83F0-0BEA3E208FD7}" dt="2021-12-16T06:10:02.604" v="3263" actId="571"/>
          <ac:spMkLst>
            <pc:docMk/>
            <pc:sldMk cId="1064142477" sldId="3001"/>
            <ac:spMk id="14" creationId="{ED5F4D2B-8272-499C-8E04-CEC58FE60D03}"/>
          </ac:spMkLst>
        </pc:spChg>
        <pc:spChg chg="mod">
          <ac:chgData name="박남규" userId="4a308427-2e3c-41cc-9272-d0a106e2e46b" providerId="ADAL" clId="{0062BE69-D219-4A8B-83F0-0BEA3E208FD7}" dt="2021-12-16T06:04:20.360" v="3114"/>
          <ac:spMkLst>
            <pc:docMk/>
            <pc:sldMk cId="1064142477" sldId="3001"/>
            <ac:spMk id="15" creationId="{9B1970D3-F581-46CD-A7A6-CA4DE5255BF7}"/>
          </ac:spMkLst>
        </pc:spChg>
        <pc:spChg chg="mod">
          <ac:chgData name="박남규" userId="4a308427-2e3c-41cc-9272-d0a106e2e46b" providerId="ADAL" clId="{0062BE69-D219-4A8B-83F0-0BEA3E208FD7}" dt="2021-12-16T06:04:20.360" v="3114"/>
          <ac:spMkLst>
            <pc:docMk/>
            <pc:sldMk cId="1064142477" sldId="3001"/>
            <ac:spMk id="16" creationId="{1E3D7AFF-918B-4883-B223-D42A895102ED}"/>
          </ac:spMkLst>
        </pc:spChg>
        <pc:spChg chg="mod">
          <ac:chgData name="박남규" userId="4a308427-2e3c-41cc-9272-d0a106e2e46b" providerId="ADAL" clId="{0062BE69-D219-4A8B-83F0-0BEA3E208FD7}" dt="2021-12-16T06:04:20.360" v="3114"/>
          <ac:spMkLst>
            <pc:docMk/>
            <pc:sldMk cId="1064142477" sldId="3001"/>
            <ac:spMk id="17" creationId="{386B3317-5CC0-47BD-822E-9A370626DAB4}"/>
          </ac:spMkLst>
        </pc:spChg>
        <pc:spChg chg="mod">
          <ac:chgData name="박남규" userId="4a308427-2e3c-41cc-9272-d0a106e2e46b" providerId="ADAL" clId="{0062BE69-D219-4A8B-83F0-0BEA3E208FD7}" dt="2021-12-16T06:04:20.360" v="3114"/>
          <ac:spMkLst>
            <pc:docMk/>
            <pc:sldMk cId="1064142477" sldId="3001"/>
            <ac:spMk id="18" creationId="{0EB69BD7-BCA1-4A6D-9648-D8A7836358C0}"/>
          </ac:spMkLst>
        </pc:spChg>
        <pc:spChg chg="mod">
          <ac:chgData name="박남규" userId="4a308427-2e3c-41cc-9272-d0a106e2e46b" providerId="ADAL" clId="{0062BE69-D219-4A8B-83F0-0BEA3E208FD7}" dt="2021-12-16T06:04:20.360" v="3114"/>
          <ac:spMkLst>
            <pc:docMk/>
            <pc:sldMk cId="1064142477" sldId="3001"/>
            <ac:spMk id="19" creationId="{D535CFBA-7278-4C3B-8D2F-0DAF86643F54}"/>
          </ac:spMkLst>
        </pc:spChg>
        <pc:spChg chg="mod">
          <ac:chgData name="박남규" userId="4a308427-2e3c-41cc-9272-d0a106e2e46b" providerId="ADAL" clId="{0062BE69-D219-4A8B-83F0-0BEA3E208FD7}" dt="2021-12-16T06:04:20.360" v="3114"/>
          <ac:spMkLst>
            <pc:docMk/>
            <pc:sldMk cId="1064142477" sldId="3001"/>
            <ac:spMk id="20" creationId="{D865E3B7-3305-4FB8-A16A-FA71AD817220}"/>
          </ac:spMkLst>
        </pc:spChg>
        <pc:spChg chg="mod">
          <ac:chgData name="박남규" userId="4a308427-2e3c-41cc-9272-d0a106e2e46b" providerId="ADAL" clId="{0062BE69-D219-4A8B-83F0-0BEA3E208FD7}" dt="2021-12-16T06:07:35.547" v="3196" actId="571"/>
          <ac:spMkLst>
            <pc:docMk/>
            <pc:sldMk cId="1064142477" sldId="3001"/>
            <ac:spMk id="22" creationId="{8163811A-D9F2-411D-8A6F-F5B6F452E45E}"/>
          </ac:spMkLst>
        </pc:spChg>
        <pc:spChg chg="mod">
          <ac:chgData name="박남규" userId="4a308427-2e3c-41cc-9272-d0a106e2e46b" providerId="ADAL" clId="{0062BE69-D219-4A8B-83F0-0BEA3E208FD7}" dt="2021-12-16T06:07:35.547" v="3196" actId="571"/>
          <ac:spMkLst>
            <pc:docMk/>
            <pc:sldMk cId="1064142477" sldId="3001"/>
            <ac:spMk id="23" creationId="{E0106BCB-6D22-4D3A-B800-5211B67E8597}"/>
          </ac:spMkLst>
        </pc:spChg>
        <pc:spChg chg="mod">
          <ac:chgData name="박남규" userId="4a308427-2e3c-41cc-9272-d0a106e2e46b" providerId="ADAL" clId="{0062BE69-D219-4A8B-83F0-0BEA3E208FD7}" dt="2021-12-16T06:07:35.547" v="3196" actId="571"/>
          <ac:spMkLst>
            <pc:docMk/>
            <pc:sldMk cId="1064142477" sldId="3001"/>
            <ac:spMk id="24" creationId="{9C71BD71-84A9-43C7-939A-C259C15FB7BD}"/>
          </ac:spMkLst>
        </pc:spChg>
        <pc:spChg chg="mod">
          <ac:chgData name="박남규" userId="4a308427-2e3c-41cc-9272-d0a106e2e46b" providerId="ADAL" clId="{0062BE69-D219-4A8B-83F0-0BEA3E208FD7}" dt="2021-12-16T06:07:35.547" v="3196" actId="571"/>
          <ac:spMkLst>
            <pc:docMk/>
            <pc:sldMk cId="1064142477" sldId="3001"/>
            <ac:spMk id="25" creationId="{EE6D0EC4-3B0B-43BC-85A0-5ABF2723B84A}"/>
          </ac:spMkLst>
        </pc:spChg>
        <pc:spChg chg="mod">
          <ac:chgData name="박남규" userId="4a308427-2e3c-41cc-9272-d0a106e2e46b" providerId="ADAL" clId="{0062BE69-D219-4A8B-83F0-0BEA3E208FD7}" dt="2021-12-16T06:07:35.547" v="3196" actId="571"/>
          <ac:spMkLst>
            <pc:docMk/>
            <pc:sldMk cId="1064142477" sldId="3001"/>
            <ac:spMk id="26" creationId="{9D358755-A0B4-47D6-B5E6-45F3E9A5CB69}"/>
          </ac:spMkLst>
        </pc:spChg>
        <pc:spChg chg="mod">
          <ac:chgData name="박남규" userId="4a308427-2e3c-41cc-9272-d0a106e2e46b" providerId="ADAL" clId="{0062BE69-D219-4A8B-83F0-0BEA3E208FD7}" dt="2021-12-16T06:07:35.547" v="3196" actId="571"/>
          <ac:spMkLst>
            <pc:docMk/>
            <pc:sldMk cId="1064142477" sldId="3001"/>
            <ac:spMk id="27" creationId="{BA29654E-9DFF-40FE-8C20-83E984817D26}"/>
          </ac:spMkLst>
        </pc:spChg>
        <pc:spChg chg="add mod">
          <ac:chgData name="박남규" userId="4a308427-2e3c-41cc-9272-d0a106e2e46b" providerId="ADAL" clId="{0062BE69-D219-4A8B-83F0-0BEA3E208FD7}" dt="2021-12-16T06:07:48.317" v="3248" actId="20577"/>
          <ac:spMkLst>
            <pc:docMk/>
            <pc:sldMk cId="1064142477" sldId="3001"/>
            <ac:spMk id="28" creationId="{74AACBEC-5797-4CC2-9E7D-3AE0C790652D}"/>
          </ac:spMkLst>
        </pc:spChg>
        <pc:spChg chg="add mod">
          <ac:chgData name="박남규" userId="4a308427-2e3c-41cc-9272-d0a106e2e46b" providerId="ADAL" clId="{0062BE69-D219-4A8B-83F0-0BEA3E208FD7}" dt="2021-12-16T06:09:52.303" v="3260" actId="571"/>
          <ac:spMkLst>
            <pc:docMk/>
            <pc:sldMk cId="1064142477" sldId="3001"/>
            <ac:spMk id="29" creationId="{7C7F2A25-46A3-4546-B219-0AA86B324E80}"/>
          </ac:spMkLst>
        </pc:spChg>
        <pc:spChg chg="add mod">
          <ac:chgData name="박남규" userId="4a308427-2e3c-41cc-9272-d0a106e2e46b" providerId="ADAL" clId="{0062BE69-D219-4A8B-83F0-0BEA3E208FD7}" dt="2021-12-16T06:09:52.303" v="3260" actId="571"/>
          <ac:spMkLst>
            <pc:docMk/>
            <pc:sldMk cId="1064142477" sldId="3001"/>
            <ac:spMk id="30" creationId="{ECB390F2-33C2-488C-9C85-295FDCC1E93F}"/>
          </ac:spMkLst>
        </pc:spChg>
        <pc:spChg chg="add mod">
          <ac:chgData name="박남규" userId="4a308427-2e3c-41cc-9272-d0a106e2e46b" providerId="ADAL" clId="{0062BE69-D219-4A8B-83F0-0BEA3E208FD7}" dt="2021-12-16T06:09:52.303" v="3260" actId="571"/>
          <ac:spMkLst>
            <pc:docMk/>
            <pc:sldMk cId="1064142477" sldId="3001"/>
            <ac:spMk id="31" creationId="{FFC32698-8BC9-4D23-B4AE-0759097AC4A8}"/>
          </ac:spMkLst>
        </pc:spChg>
        <pc:spChg chg="add mod">
          <ac:chgData name="박남규" userId="4a308427-2e3c-41cc-9272-d0a106e2e46b" providerId="ADAL" clId="{0062BE69-D219-4A8B-83F0-0BEA3E208FD7}" dt="2021-12-16T06:10:33.919" v="3292"/>
          <ac:spMkLst>
            <pc:docMk/>
            <pc:sldMk cId="1064142477" sldId="3001"/>
            <ac:spMk id="32" creationId="{5734AB69-0263-4969-8741-5456FCD13AF9}"/>
          </ac:spMkLst>
        </pc:spChg>
        <pc:grpChg chg="mod">
          <ac:chgData name="박남규" userId="4a308427-2e3c-41cc-9272-d0a106e2e46b" providerId="ADAL" clId="{0062BE69-D219-4A8B-83F0-0BEA3E208FD7}" dt="2021-12-16T06:10:02.604" v="3263" actId="571"/>
          <ac:grpSpMkLst>
            <pc:docMk/>
            <pc:sldMk cId="1064142477" sldId="3001"/>
            <ac:grpSpMk id="6" creationId="{5D84D7A2-53EF-458C-B35E-2263A1963171}"/>
          </ac:grpSpMkLst>
        </pc:grpChg>
        <pc:grpChg chg="add del mod">
          <ac:chgData name="박남규" userId="4a308427-2e3c-41cc-9272-d0a106e2e46b" providerId="ADAL" clId="{0062BE69-D219-4A8B-83F0-0BEA3E208FD7}" dt="2021-12-16T06:04:28.599" v="3117"/>
          <ac:grpSpMkLst>
            <pc:docMk/>
            <pc:sldMk cId="1064142477" sldId="3001"/>
            <ac:grpSpMk id="13" creationId="{BAC35CD5-7846-4A24-8FBA-11797E384B74}"/>
          </ac:grpSpMkLst>
        </pc:grpChg>
        <pc:grpChg chg="add del mod">
          <ac:chgData name="박남규" userId="4a308427-2e3c-41cc-9272-d0a106e2e46b" providerId="ADAL" clId="{0062BE69-D219-4A8B-83F0-0BEA3E208FD7}" dt="2021-12-16T06:09:58.444" v="3262" actId="478"/>
          <ac:grpSpMkLst>
            <pc:docMk/>
            <pc:sldMk cId="1064142477" sldId="3001"/>
            <ac:grpSpMk id="21" creationId="{A1A4D008-9D59-4B33-BA29-8190E1C1FFE7}"/>
          </ac:grpSpMkLst>
        </pc:grpChg>
        <pc:cxnChg chg="add del mod">
          <ac:chgData name="박남규" userId="4a308427-2e3c-41cc-9272-d0a106e2e46b" providerId="ADAL" clId="{0062BE69-D219-4A8B-83F0-0BEA3E208FD7}" dt="2021-12-16T06:09:51.813" v="3259" actId="11529"/>
          <ac:cxnSpMkLst>
            <pc:docMk/>
            <pc:sldMk cId="1064142477" sldId="3001"/>
            <ac:cxnSpMk id="3" creationId="{8EB91F1E-F767-4612-8BE5-EF8A0E3C59B1}"/>
          </ac:cxnSpMkLst>
        </pc:cxnChg>
      </pc:sldChg>
      <pc:sldChg chg="add del">
        <pc:chgData name="박남규" userId="4a308427-2e3c-41cc-9272-d0a106e2e46b" providerId="ADAL" clId="{0062BE69-D219-4A8B-83F0-0BEA3E208FD7}" dt="2021-12-16T06:13:22.015" v="3331" actId="47"/>
        <pc:sldMkLst>
          <pc:docMk/>
          <pc:sldMk cId="3772690672" sldId="3002"/>
        </pc:sldMkLst>
      </pc:sldChg>
      <pc:sldChg chg="addSp modSp add del mod">
        <pc:chgData name="박남규" userId="4a308427-2e3c-41cc-9272-d0a106e2e46b" providerId="ADAL" clId="{0062BE69-D219-4A8B-83F0-0BEA3E208FD7}" dt="2021-12-16T06:13:22.015" v="3331" actId="47"/>
        <pc:sldMkLst>
          <pc:docMk/>
          <pc:sldMk cId="345968639" sldId="3003"/>
        </pc:sldMkLst>
        <pc:spChg chg="mod">
          <ac:chgData name="박남규" userId="4a308427-2e3c-41cc-9272-d0a106e2e46b" providerId="ADAL" clId="{0062BE69-D219-4A8B-83F0-0BEA3E208FD7}" dt="2021-12-16T06:11:17.475" v="3298" actId="571"/>
          <ac:spMkLst>
            <pc:docMk/>
            <pc:sldMk cId="345968639" sldId="3003"/>
            <ac:spMk id="19" creationId="{FACB95C1-D32C-4A73-B397-ADBDFEC847E2}"/>
          </ac:spMkLst>
        </pc:spChg>
        <pc:spChg chg="mod">
          <ac:chgData name="박남규" userId="4a308427-2e3c-41cc-9272-d0a106e2e46b" providerId="ADAL" clId="{0062BE69-D219-4A8B-83F0-0BEA3E208FD7}" dt="2021-12-16T06:11:17.475" v="3298" actId="571"/>
          <ac:spMkLst>
            <pc:docMk/>
            <pc:sldMk cId="345968639" sldId="3003"/>
            <ac:spMk id="20" creationId="{5CEB87E3-BF93-4165-A16D-5E8F2F190564}"/>
          </ac:spMkLst>
        </pc:spChg>
        <pc:spChg chg="mod">
          <ac:chgData name="박남규" userId="4a308427-2e3c-41cc-9272-d0a106e2e46b" providerId="ADAL" clId="{0062BE69-D219-4A8B-83F0-0BEA3E208FD7}" dt="2021-12-16T06:11:21.671" v="3299" actId="571"/>
          <ac:spMkLst>
            <pc:docMk/>
            <pc:sldMk cId="345968639" sldId="3003"/>
            <ac:spMk id="22" creationId="{8163811A-D9F2-411D-8A6F-F5B6F452E45E}"/>
          </ac:spMkLst>
        </pc:spChg>
        <pc:spChg chg="mod">
          <ac:chgData name="박남규" userId="4a308427-2e3c-41cc-9272-d0a106e2e46b" providerId="ADAL" clId="{0062BE69-D219-4A8B-83F0-0BEA3E208FD7}" dt="2021-12-16T06:11:21.671" v="3299" actId="571"/>
          <ac:spMkLst>
            <pc:docMk/>
            <pc:sldMk cId="345968639" sldId="3003"/>
            <ac:spMk id="23" creationId="{E0106BCB-6D22-4D3A-B800-5211B67E8597}"/>
          </ac:spMkLst>
        </pc:spChg>
        <pc:spChg chg="mod">
          <ac:chgData name="박남규" userId="4a308427-2e3c-41cc-9272-d0a106e2e46b" providerId="ADAL" clId="{0062BE69-D219-4A8B-83F0-0BEA3E208FD7}" dt="2021-12-16T06:11:21.671" v="3299" actId="571"/>
          <ac:spMkLst>
            <pc:docMk/>
            <pc:sldMk cId="345968639" sldId="3003"/>
            <ac:spMk id="24" creationId="{9C71BD71-84A9-43C7-939A-C259C15FB7BD}"/>
          </ac:spMkLst>
        </pc:spChg>
        <pc:spChg chg="mod">
          <ac:chgData name="박남규" userId="4a308427-2e3c-41cc-9272-d0a106e2e46b" providerId="ADAL" clId="{0062BE69-D219-4A8B-83F0-0BEA3E208FD7}" dt="2021-12-16T06:11:21.671" v="3299" actId="571"/>
          <ac:spMkLst>
            <pc:docMk/>
            <pc:sldMk cId="345968639" sldId="3003"/>
            <ac:spMk id="25" creationId="{EE6D0EC4-3B0B-43BC-85A0-5ABF2723B84A}"/>
          </ac:spMkLst>
        </pc:spChg>
        <pc:spChg chg="mod">
          <ac:chgData name="박남규" userId="4a308427-2e3c-41cc-9272-d0a106e2e46b" providerId="ADAL" clId="{0062BE69-D219-4A8B-83F0-0BEA3E208FD7}" dt="2021-12-16T06:11:21.671" v="3299" actId="571"/>
          <ac:spMkLst>
            <pc:docMk/>
            <pc:sldMk cId="345968639" sldId="3003"/>
            <ac:spMk id="26" creationId="{9D358755-A0B4-47D6-B5E6-45F3E9A5CB69}"/>
          </ac:spMkLst>
        </pc:spChg>
        <pc:spChg chg="mod">
          <ac:chgData name="박남규" userId="4a308427-2e3c-41cc-9272-d0a106e2e46b" providerId="ADAL" clId="{0062BE69-D219-4A8B-83F0-0BEA3E208FD7}" dt="2021-12-16T06:11:21.671" v="3299" actId="571"/>
          <ac:spMkLst>
            <pc:docMk/>
            <pc:sldMk cId="345968639" sldId="3003"/>
            <ac:spMk id="27" creationId="{BA29654E-9DFF-40FE-8C20-83E984817D26}"/>
          </ac:spMkLst>
        </pc:spChg>
        <pc:spChg chg="mod">
          <ac:chgData name="박남규" userId="4a308427-2e3c-41cc-9272-d0a106e2e46b" providerId="ADAL" clId="{0062BE69-D219-4A8B-83F0-0BEA3E208FD7}" dt="2021-12-16T06:11:43.701" v="3326" actId="6549"/>
          <ac:spMkLst>
            <pc:docMk/>
            <pc:sldMk cId="345968639" sldId="3003"/>
            <ac:spMk id="28" creationId="{74AACBEC-5797-4CC2-9E7D-3AE0C790652D}"/>
          </ac:spMkLst>
        </pc:spChg>
        <pc:spChg chg="mod">
          <ac:chgData name="박남규" userId="4a308427-2e3c-41cc-9272-d0a106e2e46b" providerId="ADAL" clId="{0062BE69-D219-4A8B-83F0-0BEA3E208FD7}" dt="2021-12-16T06:11:17.475" v="3298" actId="571"/>
          <ac:spMkLst>
            <pc:docMk/>
            <pc:sldMk cId="345968639" sldId="3003"/>
            <ac:spMk id="29" creationId="{518C1286-E339-439F-BF22-F78251FE409C}"/>
          </ac:spMkLst>
        </pc:spChg>
        <pc:spChg chg="mod">
          <ac:chgData name="박남규" userId="4a308427-2e3c-41cc-9272-d0a106e2e46b" providerId="ADAL" clId="{0062BE69-D219-4A8B-83F0-0BEA3E208FD7}" dt="2021-12-16T06:11:17.475" v="3298" actId="571"/>
          <ac:spMkLst>
            <pc:docMk/>
            <pc:sldMk cId="345968639" sldId="3003"/>
            <ac:spMk id="30" creationId="{2ED262A9-577E-44A5-BD8D-8506351098BC}"/>
          </ac:spMkLst>
        </pc:spChg>
        <pc:spChg chg="mod">
          <ac:chgData name="박남규" userId="4a308427-2e3c-41cc-9272-d0a106e2e46b" providerId="ADAL" clId="{0062BE69-D219-4A8B-83F0-0BEA3E208FD7}" dt="2021-12-16T06:11:17.475" v="3298" actId="571"/>
          <ac:spMkLst>
            <pc:docMk/>
            <pc:sldMk cId="345968639" sldId="3003"/>
            <ac:spMk id="31" creationId="{0A4FE224-95D2-4F8B-80B0-752DDB929E88}"/>
          </ac:spMkLst>
        </pc:spChg>
        <pc:spChg chg="mod">
          <ac:chgData name="박남규" userId="4a308427-2e3c-41cc-9272-d0a106e2e46b" providerId="ADAL" clId="{0062BE69-D219-4A8B-83F0-0BEA3E208FD7}" dt="2021-12-16T06:11:17.475" v="3298" actId="571"/>
          <ac:spMkLst>
            <pc:docMk/>
            <pc:sldMk cId="345968639" sldId="3003"/>
            <ac:spMk id="32" creationId="{9B6391F5-2EED-48F5-9578-ED8B48909A1C}"/>
          </ac:spMkLst>
        </pc:spChg>
        <pc:spChg chg="mod">
          <ac:chgData name="박남규" userId="4a308427-2e3c-41cc-9272-d0a106e2e46b" providerId="ADAL" clId="{0062BE69-D219-4A8B-83F0-0BEA3E208FD7}" dt="2021-12-16T06:11:17.475" v="3298" actId="571"/>
          <ac:spMkLst>
            <pc:docMk/>
            <pc:sldMk cId="345968639" sldId="3003"/>
            <ac:spMk id="33" creationId="{38443087-C132-4B94-8BF3-477ACEBB19A2}"/>
          </ac:spMkLst>
        </pc:spChg>
        <pc:spChg chg="add mod">
          <ac:chgData name="박남규" userId="4a308427-2e3c-41cc-9272-d0a106e2e46b" providerId="ADAL" clId="{0062BE69-D219-4A8B-83F0-0BEA3E208FD7}" dt="2021-12-16T06:11:41.607" v="3325"/>
          <ac:spMkLst>
            <pc:docMk/>
            <pc:sldMk cId="345968639" sldId="3003"/>
            <ac:spMk id="34" creationId="{99304C75-BD30-4148-B901-C84FE2714066}"/>
          </ac:spMkLst>
        </pc:spChg>
        <pc:grpChg chg="add mod">
          <ac:chgData name="박남규" userId="4a308427-2e3c-41cc-9272-d0a106e2e46b" providerId="ADAL" clId="{0062BE69-D219-4A8B-83F0-0BEA3E208FD7}" dt="2021-12-16T06:11:17.475" v="3298" actId="571"/>
          <ac:grpSpMkLst>
            <pc:docMk/>
            <pc:sldMk cId="345968639" sldId="3003"/>
            <ac:grpSpMk id="18" creationId="{F2ECFB2A-29F7-4464-ADC7-F1A550599F3E}"/>
          </ac:grpSpMkLst>
        </pc:grpChg>
        <pc:grpChg chg="mod">
          <ac:chgData name="박남규" userId="4a308427-2e3c-41cc-9272-d0a106e2e46b" providerId="ADAL" clId="{0062BE69-D219-4A8B-83F0-0BEA3E208FD7}" dt="2021-12-16T06:11:21.671" v="3299" actId="571"/>
          <ac:grpSpMkLst>
            <pc:docMk/>
            <pc:sldMk cId="345968639" sldId="3003"/>
            <ac:grpSpMk id="21" creationId="{A1A4D008-9D59-4B33-BA29-8190E1C1FFE7}"/>
          </ac:grpSpMkLst>
        </pc:grpChg>
      </pc:sldChg>
      <pc:sldChg chg="addSp delSp modSp add mod">
        <pc:chgData name="박남규" userId="4a308427-2e3c-41cc-9272-d0a106e2e46b" providerId="ADAL" clId="{0062BE69-D219-4A8B-83F0-0BEA3E208FD7}" dt="2021-12-16T06:12:08.433" v="3330" actId="1076"/>
        <pc:sldMkLst>
          <pc:docMk/>
          <pc:sldMk cId="3696379221" sldId="3004"/>
        </pc:sldMkLst>
        <pc:spChg chg="mod">
          <ac:chgData name="박남규" userId="4a308427-2e3c-41cc-9272-d0a106e2e46b" providerId="ADAL" clId="{0062BE69-D219-4A8B-83F0-0BEA3E208FD7}" dt="2021-12-16T06:12:00.526" v="3329"/>
          <ac:spMkLst>
            <pc:docMk/>
            <pc:sldMk cId="3696379221" sldId="3004"/>
            <ac:spMk id="20" creationId="{5D242CB6-FA70-4157-BF95-53B10F3DF7EA}"/>
          </ac:spMkLst>
        </pc:spChg>
        <pc:spChg chg="mod">
          <ac:chgData name="박남규" userId="4a308427-2e3c-41cc-9272-d0a106e2e46b" providerId="ADAL" clId="{0062BE69-D219-4A8B-83F0-0BEA3E208FD7}" dt="2021-12-16T06:12:00.526" v="3329"/>
          <ac:spMkLst>
            <pc:docMk/>
            <pc:sldMk cId="3696379221" sldId="3004"/>
            <ac:spMk id="29" creationId="{DCB6171B-D57D-4AA6-9C66-651C82C7321F}"/>
          </ac:spMkLst>
        </pc:spChg>
        <pc:spChg chg="mod">
          <ac:chgData name="박남규" userId="4a308427-2e3c-41cc-9272-d0a106e2e46b" providerId="ADAL" clId="{0062BE69-D219-4A8B-83F0-0BEA3E208FD7}" dt="2021-12-16T06:12:00.526" v="3329"/>
          <ac:spMkLst>
            <pc:docMk/>
            <pc:sldMk cId="3696379221" sldId="3004"/>
            <ac:spMk id="30" creationId="{C4A3105C-1EA0-480F-B3E9-A8F55D8F37E2}"/>
          </ac:spMkLst>
        </pc:spChg>
        <pc:spChg chg="mod">
          <ac:chgData name="박남규" userId="4a308427-2e3c-41cc-9272-d0a106e2e46b" providerId="ADAL" clId="{0062BE69-D219-4A8B-83F0-0BEA3E208FD7}" dt="2021-12-16T06:12:00.526" v="3329"/>
          <ac:spMkLst>
            <pc:docMk/>
            <pc:sldMk cId="3696379221" sldId="3004"/>
            <ac:spMk id="31" creationId="{9AC29B8B-712C-4384-98D1-E44AC6BAC3B4}"/>
          </ac:spMkLst>
        </pc:spChg>
        <pc:spChg chg="mod">
          <ac:chgData name="박남규" userId="4a308427-2e3c-41cc-9272-d0a106e2e46b" providerId="ADAL" clId="{0062BE69-D219-4A8B-83F0-0BEA3E208FD7}" dt="2021-12-16T06:12:00.526" v="3329"/>
          <ac:spMkLst>
            <pc:docMk/>
            <pc:sldMk cId="3696379221" sldId="3004"/>
            <ac:spMk id="32" creationId="{8ABA5875-8BC4-42D4-88A9-8976B1C722D1}"/>
          </ac:spMkLst>
        </pc:spChg>
        <pc:spChg chg="mod">
          <ac:chgData name="박남규" userId="4a308427-2e3c-41cc-9272-d0a106e2e46b" providerId="ADAL" clId="{0062BE69-D219-4A8B-83F0-0BEA3E208FD7}" dt="2021-12-16T06:12:00.526" v="3329"/>
          <ac:spMkLst>
            <pc:docMk/>
            <pc:sldMk cId="3696379221" sldId="3004"/>
            <ac:spMk id="33" creationId="{35CD6D3C-7BE6-4C19-B55F-B5FFBB7C8711}"/>
          </ac:spMkLst>
        </pc:spChg>
        <pc:spChg chg="mod">
          <ac:chgData name="박남규" userId="4a308427-2e3c-41cc-9272-d0a106e2e46b" providerId="ADAL" clId="{0062BE69-D219-4A8B-83F0-0BEA3E208FD7}" dt="2021-12-16T06:12:00.526" v="3329"/>
          <ac:spMkLst>
            <pc:docMk/>
            <pc:sldMk cId="3696379221" sldId="3004"/>
            <ac:spMk id="35" creationId="{57E3751A-6678-4D2C-960E-5B646479DC69}"/>
          </ac:spMkLst>
        </pc:spChg>
        <pc:grpChg chg="del">
          <ac:chgData name="박남규" userId="4a308427-2e3c-41cc-9272-d0a106e2e46b" providerId="ADAL" clId="{0062BE69-D219-4A8B-83F0-0BEA3E208FD7}" dt="2021-12-16T06:12:00.120" v="3328" actId="478"/>
          <ac:grpSpMkLst>
            <pc:docMk/>
            <pc:sldMk cId="3696379221" sldId="3004"/>
            <ac:grpSpMk id="6" creationId="{5D84D7A2-53EF-458C-B35E-2263A1963171}"/>
          </ac:grpSpMkLst>
        </pc:grpChg>
        <pc:grpChg chg="add mod">
          <ac:chgData name="박남규" userId="4a308427-2e3c-41cc-9272-d0a106e2e46b" providerId="ADAL" clId="{0062BE69-D219-4A8B-83F0-0BEA3E208FD7}" dt="2021-12-16T06:12:00.526" v="3329"/>
          <ac:grpSpMkLst>
            <pc:docMk/>
            <pc:sldMk cId="3696379221" sldId="3004"/>
            <ac:grpSpMk id="19" creationId="{93025C58-0C0D-4D28-A4F1-2388FE005C3E}"/>
          </ac:grpSpMkLst>
        </pc:grpChg>
        <pc:grpChg chg="mod">
          <ac:chgData name="박남규" userId="4a308427-2e3c-41cc-9272-d0a106e2e46b" providerId="ADAL" clId="{0062BE69-D219-4A8B-83F0-0BEA3E208FD7}" dt="2021-12-16T06:12:08.433" v="3330" actId="1076"/>
          <ac:grpSpMkLst>
            <pc:docMk/>
            <pc:sldMk cId="3696379221" sldId="3004"/>
            <ac:grpSpMk id="21" creationId="{A1A4D008-9D59-4B33-BA29-8190E1C1FFE7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BD31D-9AE1-4BA3-8505-A68D35F996B3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446AB-3C99-43AC-99DD-FCEE218B4A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215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446AB-3C99-43AC-99DD-FCEE218B4A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881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20FD8-F651-482C-A757-6AFFBAC51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445063-E5E7-4C26-AC5D-B76CD1A245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273C77-863E-450D-94BC-94876649C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0889-3F08-4A6B-A4FB-DB9F57DCF748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F2D629-7A0B-4D00-BDC4-F2A62E6A9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D53A33-7336-45C3-9BA5-2D5C8AE3D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3287-32B5-4F4C-83BD-F2A14D2B5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469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04F12-6F68-4A59-B71E-1FAD9CA68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28733F-E973-4D34-9327-DB05FF0B9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ABC9A5-13B5-4E5D-BB69-D296207CF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0889-3F08-4A6B-A4FB-DB9F57DCF748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3B0B71-5EE3-46B7-92BE-D471F5F94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19209B-1021-44AA-B3D4-15C264099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3287-32B5-4F4C-83BD-F2A14D2B5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103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C67230-5522-49A7-BD79-AC63909B05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9E139F-0F03-4572-8EC2-108638DCF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946A79-AE6B-4889-A8F0-9C54A464A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0889-3F08-4A6B-A4FB-DB9F57DCF748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50E375-73DD-4987-BA2F-27B526BBD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CDB2E9-3A08-4241-B4E2-6E08FE102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3287-32B5-4F4C-83BD-F2A14D2B5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660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 화면(No Headline, Layou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004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>
          <a:xfrm>
            <a:off x="4723423" y="6553203"/>
            <a:ext cx="2743200" cy="266827"/>
          </a:xfrm>
        </p:spPr>
        <p:txBody>
          <a:bodyPr/>
          <a:lstStyle>
            <a:lvl1pPr algn="ctr">
              <a:defRPr sz="813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F8FC3FB-F5AE-4F10-BAE9-4DC03419E04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300892" y="134938"/>
            <a:ext cx="9052170" cy="529912"/>
          </a:xfrm>
          <a:prstGeom prst="rect">
            <a:avLst/>
          </a:prstGeom>
        </p:spPr>
        <p:txBody>
          <a:bodyPr/>
          <a:lstStyle>
            <a:lvl1pPr algn="l">
              <a:defRPr sz="1950" b="1"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320432" y="848565"/>
            <a:ext cx="11543323" cy="5504609"/>
          </a:xfrm>
          <a:prstGeom prst="rect">
            <a:avLst/>
          </a:prstGeom>
        </p:spPr>
        <p:txBody>
          <a:bodyPr/>
          <a:lstStyle>
            <a:lvl1pPr>
              <a:defRPr sz="1625"/>
            </a:lvl1pPr>
            <a:lvl2pPr>
              <a:defRPr sz="1463"/>
            </a:lvl2pPr>
            <a:lvl3pPr>
              <a:defRPr sz="1463"/>
            </a:lvl3pPr>
            <a:lvl4pPr>
              <a:defRPr sz="1138"/>
            </a:lvl4pPr>
            <a:lvl5pPr>
              <a:defRPr sz="1138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436760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43700A-D9F1-495F-9D65-487DE3E6C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3D33D2-BDBC-4E07-8320-0B40D4115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E2C704-37EA-45FF-9041-083820C23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0889-3F08-4A6B-A4FB-DB9F57DCF748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52539E-F20A-4009-8039-11CC7EDD2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74DA94-99F1-491C-B0AF-7555D674E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3287-32B5-4F4C-83BD-F2A14D2B5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367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DB3109-DD9D-48F3-A6C6-B1DF68E7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3473EA-DE7A-4742-A5B3-8731E9D8E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849023-0842-4907-85EF-ECB32C3EF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0889-3F08-4A6B-A4FB-DB9F57DCF748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EED701-6335-40DE-B42D-4DD742A84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6D6A21-F618-440D-B987-23C819F83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3287-32B5-4F4C-83BD-F2A14D2B5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820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DCF0D-C43C-4B83-A5A7-3DB8CD318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E8CAAA-A13D-4C48-98DB-7E547822FA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000683-7E5A-440B-9FB9-A99748423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1F89D9-E963-44FF-BD0B-3C3674F73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0889-3F08-4A6B-A4FB-DB9F57DCF748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814137-506C-4114-8222-1A9072F09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E81592-91B0-42F4-9AFC-987364B35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3287-32B5-4F4C-83BD-F2A14D2B5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802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52690A-8C34-42D2-8F59-89952CF8A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68BD6D-C2E1-4168-A2B0-7F229BD37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221DC9-A967-4177-B13C-48DAD1A2B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834C65-0F56-45F4-BA4F-04AB5A2356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5A60903-D7D0-4565-B079-E704ABD92D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88C18D-DBD9-4F77-B5E5-A3178DAD5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0889-3F08-4A6B-A4FB-DB9F57DCF748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852B0E-084F-4835-B9FF-35D5C494D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BE1671-701C-44CA-924F-832E8D07B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3287-32B5-4F4C-83BD-F2A14D2B5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42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630E6-A40A-47BE-A2F6-C585723F4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ADB9DB-52B2-4BDF-9F55-F2F2DAC5F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0889-3F08-4A6B-A4FB-DB9F57DCF748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19839B-9297-4B50-B0CB-C8B21AE3C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C7C7CD-D90C-4141-AD3C-240EC3794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3287-32B5-4F4C-83BD-F2A14D2B5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78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DE52D55-C250-441E-86C1-647F0F34F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0889-3F08-4A6B-A4FB-DB9F57DCF748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9770E9-1AB9-44F8-B4B2-83C4F8BF4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30AEE1-FC4C-49DD-914F-C3A1DF270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3287-32B5-4F4C-83BD-F2A14D2B5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49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5744E-3759-4F9A-9150-C7B3A041E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0396B3-AAE0-4B1F-B23D-412AB8362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F77FF6-491F-49BE-A6BC-D7A53FB2E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53049F-23C1-471E-A9B6-5DA2E2A1E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0889-3F08-4A6B-A4FB-DB9F57DCF748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211190-86F4-4C4C-8A90-1FA48E57D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2DF2B8-31F2-4E6B-9353-7531E272F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3287-32B5-4F4C-83BD-F2A14D2B5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876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CC177C-4095-447B-BC65-CDF408207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622593-52FB-4664-9993-E31D101E20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8F4C4E-A999-4CDF-AE6A-CD131993E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191B58-7521-40A1-B610-7550067AE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0889-3F08-4A6B-A4FB-DB9F57DCF748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2010BB-630C-475B-B104-5CC316CC4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75AFEF-DEC5-400E-8878-88F634475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3287-32B5-4F4C-83BD-F2A14D2B5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507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D6499FF-72C4-4D40-B69F-ADF587696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A3C3B1-7FD3-47AE-B285-9F49CC2CC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BF652E-FA28-4D43-80BD-932B1B99C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30889-3F08-4A6B-A4FB-DB9F57DCF748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AB3ED9-3CDB-4104-94FD-B1A029280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7C595C-76A1-4C55-92B8-674E1D810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E3287-32B5-4F4C-83BD-F2A14D2B5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71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제목 2">
            <a:extLst>
              <a:ext uri="{FF2B5EF4-FFF2-40B4-BE49-F238E27FC236}">
                <a16:creationId xmlns:a16="http://schemas.microsoft.com/office/drawing/2014/main" id="{D81A5433-0327-476D-B767-ED846672A579}"/>
              </a:ext>
            </a:extLst>
          </p:cNvPr>
          <p:cNvSpPr txBox="1">
            <a:spLocks/>
          </p:cNvSpPr>
          <p:nvPr/>
        </p:nvSpPr>
        <p:spPr>
          <a:xfrm>
            <a:off x="179997" y="193736"/>
            <a:ext cx="10515600" cy="681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950" b="1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ko-KR" sz="3000" dirty="0"/>
              <a:t>ML Engine Development </a:t>
            </a:r>
            <a:endParaRPr lang="ko-KR" altLang="en-US" sz="3000" dirty="0"/>
          </a:p>
        </p:txBody>
      </p:sp>
      <p:sp>
        <p:nvSpPr>
          <p:cNvPr id="13" name="제목 2">
            <a:extLst>
              <a:ext uri="{FF2B5EF4-FFF2-40B4-BE49-F238E27FC236}">
                <a16:creationId xmlns:a16="http://schemas.microsoft.com/office/drawing/2014/main" id="{D6AECC1C-8A0B-4552-9AAF-862E6EA97897}"/>
              </a:ext>
            </a:extLst>
          </p:cNvPr>
          <p:cNvSpPr txBox="1">
            <a:spLocks/>
          </p:cNvSpPr>
          <p:nvPr/>
        </p:nvSpPr>
        <p:spPr>
          <a:xfrm>
            <a:off x="2877671" y="3088131"/>
            <a:ext cx="6436658" cy="681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950" b="1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dirty="0"/>
              <a:t>Transfer Learning</a:t>
            </a:r>
            <a:r>
              <a:rPr lang="ko-KR" altLang="en-US" sz="3000" dirty="0"/>
              <a:t> 개발</a:t>
            </a:r>
            <a:endParaRPr lang="ko-KR" altLang="en-US" sz="3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823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제목 2">
            <a:extLst>
              <a:ext uri="{FF2B5EF4-FFF2-40B4-BE49-F238E27FC236}">
                <a16:creationId xmlns:a16="http://schemas.microsoft.com/office/drawing/2014/main" id="{AB6B0432-70ED-4B82-9AC3-72E34A57FDF5}"/>
              </a:ext>
            </a:extLst>
          </p:cNvPr>
          <p:cNvSpPr txBox="1">
            <a:spLocks/>
          </p:cNvSpPr>
          <p:nvPr/>
        </p:nvSpPr>
        <p:spPr>
          <a:xfrm>
            <a:off x="230331" y="160180"/>
            <a:ext cx="10515600" cy="681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950" b="1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ko-KR" sz="3000" dirty="0"/>
              <a:t>ML Engine </a:t>
            </a:r>
            <a:r>
              <a:rPr lang="en-US" altLang="ko-KR" sz="2800" dirty="0"/>
              <a:t>Development</a:t>
            </a:r>
            <a:r>
              <a:rPr lang="en-US" altLang="ko-KR" sz="3000" dirty="0"/>
              <a:t> Steps</a:t>
            </a:r>
            <a:endParaRPr lang="ko-KR" altLang="en-US" sz="30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3D40B29-F0E9-4B29-A507-F16D2B179C1F}"/>
              </a:ext>
            </a:extLst>
          </p:cNvPr>
          <p:cNvSpPr/>
          <p:nvPr/>
        </p:nvSpPr>
        <p:spPr>
          <a:xfrm>
            <a:off x="4884420" y="1482956"/>
            <a:ext cx="2265758" cy="5628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CE08A67-CFA8-4688-81A1-F302FC6D23DC}"/>
              </a:ext>
            </a:extLst>
          </p:cNvPr>
          <p:cNvSpPr txBox="1"/>
          <p:nvPr/>
        </p:nvSpPr>
        <p:spPr>
          <a:xfrm>
            <a:off x="4964743" y="1533526"/>
            <a:ext cx="2105112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Set transfer learning configuration</a:t>
            </a:r>
            <a:endParaRPr lang="ko-KR" altLang="en-US" sz="1200" dirty="0"/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3768407D-4586-4FDA-8F07-C5B8394225AB}"/>
              </a:ext>
            </a:extLst>
          </p:cNvPr>
          <p:cNvGrpSpPr/>
          <p:nvPr/>
        </p:nvGrpSpPr>
        <p:grpSpPr>
          <a:xfrm>
            <a:off x="7245126" y="1523825"/>
            <a:ext cx="3813592" cy="276999"/>
            <a:chOff x="7245126" y="1523825"/>
            <a:chExt cx="3813592" cy="276999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DD7A3CE-894B-41D1-AB1F-4F5D9621D908}"/>
                </a:ext>
              </a:extLst>
            </p:cNvPr>
            <p:cNvSpPr txBox="1"/>
            <p:nvPr/>
          </p:nvSpPr>
          <p:spPr>
            <a:xfrm>
              <a:off x="7965127" y="1523825"/>
              <a:ext cx="309359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전이 학습을 위한 설정 값 주입</a:t>
              </a: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5C5E8D0-C9F7-4004-8420-FBFB2C524F6F}"/>
                </a:ext>
              </a:extLst>
            </p:cNvPr>
            <p:cNvCxnSpPr>
              <a:cxnSpLocks/>
            </p:cNvCxnSpPr>
            <p:nvPr/>
          </p:nvCxnSpPr>
          <p:spPr>
            <a:xfrm>
              <a:off x="7245126" y="1653237"/>
              <a:ext cx="72000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ECE230D5-7CC0-495A-9514-0C1FA0D099E5}"/>
              </a:ext>
            </a:extLst>
          </p:cNvPr>
          <p:cNvSpPr txBox="1"/>
          <p:nvPr/>
        </p:nvSpPr>
        <p:spPr>
          <a:xfrm>
            <a:off x="8098950" y="1707926"/>
            <a:ext cx="3677552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(</a:t>
            </a:r>
            <a:r>
              <a:rPr lang="ko-KR" altLang="en-US" sz="1200" dirty="0"/>
              <a:t>전의 학습 간격 </a:t>
            </a:r>
            <a:r>
              <a:rPr lang="en-US" altLang="ko-KR" sz="1200" dirty="0"/>
              <a:t>/ </a:t>
            </a:r>
            <a:r>
              <a:rPr lang="ko-KR" altLang="en-US" sz="1200" dirty="0"/>
              <a:t>사용될 모델 목록 설정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" name="원통형 1">
            <a:extLst>
              <a:ext uri="{FF2B5EF4-FFF2-40B4-BE49-F238E27FC236}">
                <a16:creationId xmlns:a16="http://schemas.microsoft.com/office/drawing/2014/main" id="{5C147A97-5DE2-42B3-9042-9E42B9798E17}"/>
              </a:ext>
            </a:extLst>
          </p:cNvPr>
          <p:cNvSpPr/>
          <p:nvPr/>
        </p:nvSpPr>
        <p:spPr>
          <a:xfrm>
            <a:off x="2884068" y="2519495"/>
            <a:ext cx="854721" cy="338554"/>
          </a:xfrm>
          <a:prstGeom prst="can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04837A1-FA93-48FF-A5F5-D5852F270187}"/>
              </a:ext>
            </a:extLst>
          </p:cNvPr>
          <p:cNvSpPr txBox="1"/>
          <p:nvPr/>
        </p:nvSpPr>
        <p:spPr>
          <a:xfrm>
            <a:off x="2779871" y="2879155"/>
            <a:ext cx="1063112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모델 저장소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3233F5F-EA66-4904-BCE7-0B5DE675767F}"/>
              </a:ext>
            </a:extLst>
          </p:cNvPr>
          <p:cNvSpPr/>
          <p:nvPr/>
        </p:nvSpPr>
        <p:spPr>
          <a:xfrm>
            <a:off x="4884420" y="2505001"/>
            <a:ext cx="2265758" cy="3681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CBC0602-B277-4661-8154-B465829AE995}"/>
              </a:ext>
            </a:extLst>
          </p:cNvPr>
          <p:cNvSpPr txBox="1"/>
          <p:nvPr/>
        </p:nvSpPr>
        <p:spPr>
          <a:xfrm>
            <a:off x="4964743" y="2550559"/>
            <a:ext cx="2105112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Collect the models</a:t>
            </a:r>
            <a:endParaRPr lang="ko-KR" altLang="en-US" sz="1200" dirty="0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2B607C8D-6755-4B44-B110-D60B05F70A75}"/>
              </a:ext>
            </a:extLst>
          </p:cNvPr>
          <p:cNvCxnSpPr>
            <a:cxnSpLocks/>
            <a:stCxn id="80" idx="1"/>
            <a:endCxn id="2" idx="4"/>
          </p:cNvCxnSpPr>
          <p:nvPr/>
        </p:nvCxnSpPr>
        <p:spPr>
          <a:xfrm flipH="1" flipV="1">
            <a:off x="3738789" y="2688772"/>
            <a:ext cx="1145631" cy="286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178A74D-38A0-4B61-8733-4B9B18B2F796}"/>
              </a:ext>
            </a:extLst>
          </p:cNvPr>
          <p:cNvSpPr/>
          <p:nvPr/>
        </p:nvSpPr>
        <p:spPr>
          <a:xfrm>
            <a:off x="4884420" y="3332356"/>
            <a:ext cx="2265758" cy="5320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5A7BAA3-5686-482F-84B2-445FB12AA608}"/>
              </a:ext>
            </a:extLst>
          </p:cNvPr>
          <p:cNvSpPr txBox="1"/>
          <p:nvPr/>
        </p:nvSpPr>
        <p:spPr>
          <a:xfrm>
            <a:off x="4964743" y="3367543"/>
            <a:ext cx="2105112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Iterate by combining the models.</a:t>
            </a:r>
            <a:endParaRPr lang="ko-KR" altLang="en-US" sz="1200" dirty="0"/>
          </a:p>
        </p:txBody>
      </p:sp>
      <p:sp>
        <p:nvSpPr>
          <p:cNvPr id="12" name="순서도: 판단 11">
            <a:extLst>
              <a:ext uri="{FF2B5EF4-FFF2-40B4-BE49-F238E27FC236}">
                <a16:creationId xmlns:a16="http://schemas.microsoft.com/office/drawing/2014/main" id="{1F6DAD49-3F1D-428B-8D0A-EA2C89D459E5}"/>
              </a:ext>
            </a:extLst>
          </p:cNvPr>
          <p:cNvSpPr/>
          <p:nvPr/>
        </p:nvSpPr>
        <p:spPr>
          <a:xfrm>
            <a:off x="5556907" y="4323635"/>
            <a:ext cx="923728" cy="461665"/>
          </a:xfrm>
          <a:prstGeom prst="flowChartDecisi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E40CC03-731B-4021-A792-EF9A0ED889FC}"/>
              </a:ext>
            </a:extLst>
          </p:cNvPr>
          <p:cNvSpPr txBox="1"/>
          <p:nvPr/>
        </p:nvSpPr>
        <p:spPr>
          <a:xfrm>
            <a:off x="6187535" y="4323635"/>
            <a:ext cx="1839493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finish combine</a:t>
            </a:r>
          </a:p>
          <a:p>
            <a:pPr algn="ctr"/>
            <a:r>
              <a:rPr lang="en-US" altLang="ko-KR" sz="1200" dirty="0"/>
              <a:t>Models?</a:t>
            </a:r>
            <a:endParaRPr lang="ko-KR" altLang="en-US" sz="12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734D24D2-7485-4C0D-978F-27ECB760B1C7}"/>
              </a:ext>
            </a:extLst>
          </p:cNvPr>
          <p:cNvSpPr/>
          <p:nvPr/>
        </p:nvSpPr>
        <p:spPr>
          <a:xfrm>
            <a:off x="4884420" y="5244542"/>
            <a:ext cx="2265758" cy="3543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A87079E-0120-4CE2-82AF-E2D10710970D}"/>
              </a:ext>
            </a:extLst>
          </p:cNvPr>
          <p:cNvSpPr txBox="1"/>
          <p:nvPr/>
        </p:nvSpPr>
        <p:spPr>
          <a:xfrm>
            <a:off x="4964743" y="5283229"/>
            <a:ext cx="2105112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Export combined model</a:t>
            </a:r>
            <a:endParaRPr lang="ko-KR" altLang="en-US" sz="1200" dirty="0"/>
          </a:p>
        </p:txBody>
      </p:sp>
      <p:sp>
        <p:nvSpPr>
          <p:cNvPr id="100" name="원통형 99">
            <a:extLst>
              <a:ext uri="{FF2B5EF4-FFF2-40B4-BE49-F238E27FC236}">
                <a16:creationId xmlns:a16="http://schemas.microsoft.com/office/drawing/2014/main" id="{86D1DCD6-4E78-46BC-822F-BA511C9B4256}"/>
              </a:ext>
            </a:extLst>
          </p:cNvPr>
          <p:cNvSpPr/>
          <p:nvPr/>
        </p:nvSpPr>
        <p:spPr>
          <a:xfrm>
            <a:off x="2884068" y="5251940"/>
            <a:ext cx="854721" cy="338554"/>
          </a:xfrm>
          <a:prstGeom prst="can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FD064E3-8673-403D-8B6C-2B6823C8BE5D}"/>
              </a:ext>
            </a:extLst>
          </p:cNvPr>
          <p:cNvSpPr txBox="1"/>
          <p:nvPr/>
        </p:nvSpPr>
        <p:spPr>
          <a:xfrm>
            <a:off x="2779871" y="5600384"/>
            <a:ext cx="1063112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모델 저장소</a:t>
            </a: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C7BA35CA-FCC8-414C-9303-6C470C06E80D}"/>
              </a:ext>
            </a:extLst>
          </p:cNvPr>
          <p:cNvCxnSpPr>
            <a:cxnSpLocks/>
            <a:stCxn id="91" idx="1"/>
            <a:endCxn id="100" idx="4"/>
          </p:cNvCxnSpPr>
          <p:nvPr/>
        </p:nvCxnSpPr>
        <p:spPr>
          <a:xfrm flipH="1" flipV="1">
            <a:off x="3738789" y="5421217"/>
            <a:ext cx="1145631" cy="5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180EFC85-B969-40D1-B13E-3D2BA9F1AEAC}"/>
              </a:ext>
            </a:extLst>
          </p:cNvPr>
          <p:cNvCxnSpPr>
            <a:cxnSpLocks/>
            <a:stCxn id="38" idx="2"/>
            <a:endCxn id="80" idx="0"/>
          </p:cNvCxnSpPr>
          <p:nvPr/>
        </p:nvCxnSpPr>
        <p:spPr>
          <a:xfrm>
            <a:off x="6017299" y="2045760"/>
            <a:ext cx="0" cy="4592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878E473C-EB78-4D21-8137-4E3839411FCC}"/>
              </a:ext>
            </a:extLst>
          </p:cNvPr>
          <p:cNvCxnSpPr>
            <a:cxnSpLocks/>
            <a:stCxn id="80" idx="2"/>
            <a:endCxn id="84" idx="0"/>
          </p:cNvCxnSpPr>
          <p:nvPr/>
        </p:nvCxnSpPr>
        <p:spPr>
          <a:xfrm>
            <a:off x="6017299" y="2873115"/>
            <a:ext cx="0" cy="4592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9A112F4D-410D-415F-9FD9-4229CA58FBE8}"/>
              </a:ext>
            </a:extLst>
          </p:cNvPr>
          <p:cNvCxnSpPr>
            <a:cxnSpLocks/>
            <a:stCxn id="84" idx="2"/>
            <a:endCxn id="12" idx="0"/>
          </p:cNvCxnSpPr>
          <p:nvPr/>
        </p:nvCxnSpPr>
        <p:spPr>
          <a:xfrm>
            <a:off x="6017299" y="3864394"/>
            <a:ext cx="1472" cy="4592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FEAFAB08-07BA-4FB9-8549-F10C049F4DF1}"/>
              </a:ext>
            </a:extLst>
          </p:cNvPr>
          <p:cNvCxnSpPr>
            <a:cxnSpLocks/>
            <a:stCxn id="12" idx="2"/>
            <a:endCxn id="91" idx="0"/>
          </p:cNvCxnSpPr>
          <p:nvPr/>
        </p:nvCxnSpPr>
        <p:spPr>
          <a:xfrm flipH="1">
            <a:off x="6017299" y="4785300"/>
            <a:ext cx="1472" cy="4592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F0BFB817-8787-4B96-900F-69096A820A54}"/>
              </a:ext>
            </a:extLst>
          </p:cNvPr>
          <p:cNvCxnSpPr>
            <a:stCxn id="12" idx="1"/>
            <a:endCxn id="84" idx="1"/>
          </p:cNvCxnSpPr>
          <p:nvPr/>
        </p:nvCxnSpPr>
        <p:spPr>
          <a:xfrm rot="10800000">
            <a:off x="4884421" y="3598376"/>
            <a:ext cx="672487" cy="956093"/>
          </a:xfrm>
          <a:prstGeom prst="bentConnector3">
            <a:avLst>
              <a:gd name="adj1" fmla="val 170439"/>
            </a:avLst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56AC7802-BEEE-457E-A3A8-EA92C86CCA19}"/>
              </a:ext>
            </a:extLst>
          </p:cNvPr>
          <p:cNvGrpSpPr/>
          <p:nvPr/>
        </p:nvGrpSpPr>
        <p:grpSpPr>
          <a:xfrm>
            <a:off x="7245126" y="2550559"/>
            <a:ext cx="3813592" cy="276999"/>
            <a:chOff x="7245126" y="1523825"/>
            <a:chExt cx="3813592" cy="276999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0AC4087E-874E-4CF2-B352-8149D1F13554}"/>
                </a:ext>
              </a:extLst>
            </p:cNvPr>
            <p:cNvSpPr txBox="1"/>
            <p:nvPr/>
          </p:nvSpPr>
          <p:spPr>
            <a:xfrm>
              <a:off x="7965127" y="1523825"/>
              <a:ext cx="309359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학습에 사용될 모델 가져오기</a:t>
              </a:r>
            </a:p>
          </p:txBody>
        </p: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EA0B780B-608D-46E2-9B0E-469F7FF0E73F}"/>
                </a:ext>
              </a:extLst>
            </p:cNvPr>
            <p:cNvCxnSpPr>
              <a:cxnSpLocks/>
            </p:cNvCxnSpPr>
            <p:nvPr/>
          </p:nvCxnSpPr>
          <p:spPr>
            <a:xfrm>
              <a:off x="7245126" y="1653237"/>
              <a:ext cx="72000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4E90D2B7-277E-4DC3-82ED-4E37783F47D8}"/>
              </a:ext>
            </a:extLst>
          </p:cNvPr>
          <p:cNvGrpSpPr/>
          <p:nvPr/>
        </p:nvGrpSpPr>
        <p:grpSpPr>
          <a:xfrm>
            <a:off x="7245126" y="3332356"/>
            <a:ext cx="3813592" cy="276999"/>
            <a:chOff x="7245126" y="1523825"/>
            <a:chExt cx="3813592" cy="276999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9B54BA58-6E83-4A37-A552-F84D2E7E70F1}"/>
                </a:ext>
              </a:extLst>
            </p:cNvPr>
            <p:cNvSpPr txBox="1"/>
            <p:nvPr/>
          </p:nvSpPr>
          <p:spPr>
            <a:xfrm>
              <a:off x="7965127" y="1523825"/>
              <a:ext cx="309359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반복해서 모델을 결합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병합</a:t>
              </a:r>
              <a:r>
                <a:rPr lang="en-US" altLang="ko-KR" sz="1200" dirty="0"/>
                <a:t>) </a:t>
              </a:r>
              <a:endParaRPr lang="ko-KR" altLang="en-US" sz="1200" dirty="0"/>
            </a:p>
          </p:txBody>
        </p: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0B95BBE2-82AE-4F05-85E3-1BFAA748527C}"/>
                </a:ext>
              </a:extLst>
            </p:cNvPr>
            <p:cNvCxnSpPr>
              <a:cxnSpLocks/>
            </p:cNvCxnSpPr>
            <p:nvPr/>
          </p:nvCxnSpPr>
          <p:spPr>
            <a:xfrm>
              <a:off x="7245126" y="1653237"/>
              <a:ext cx="72000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E1980C26-52F7-441D-9683-902C680DF274}"/>
              </a:ext>
            </a:extLst>
          </p:cNvPr>
          <p:cNvGrpSpPr/>
          <p:nvPr/>
        </p:nvGrpSpPr>
        <p:grpSpPr>
          <a:xfrm>
            <a:off x="7245126" y="5290100"/>
            <a:ext cx="3813592" cy="276999"/>
            <a:chOff x="7245126" y="1523825"/>
            <a:chExt cx="3813592" cy="276999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F7283ABC-EF66-4649-875E-BC67FF390509}"/>
                </a:ext>
              </a:extLst>
            </p:cNvPr>
            <p:cNvSpPr txBox="1"/>
            <p:nvPr/>
          </p:nvSpPr>
          <p:spPr>
            <a:xfrm>
              <a:off x="7965127" y="1523825"/>
              <a:ext cx="309359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학습된 최종 모델 내보내기</a:t>
              </a:r>
            </a:p>
          </p:txBody>
        </p: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001D04D2-6B95-4FF0-99EA-02DCA5BC9CE7}"/>
                </a:ext>
              </a:extLst>
            </p:cNvPr>
            <p:cNvCxnSpPr>
              <a:cxnSpLocks/>
            </p:cNvCxnSpPr>
            <p:nvPr/>
          </p:nvCxnSpPr>
          <p:spPr>
            <a:xfrm>
              <a:off x="7245126" y="1653237"/>
              <a:ext cx="72000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54D8AEF7-A74E-49A7-8574-0ACF40B087AD}"/>
              </a:ext>
            </a:extLst>
          </p:cNvPr>
          <p:cNvSpPr txBox="1"/>
          <p:nvPr/>
        </p:nvSpPr>
        <p:spPr>
          <a:xfrm>
            <a:off x="5220664" y="4242282"/>
            <a:ext cx="467137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6D77F6FD-4729-4C0D-B21F-5AA89347FA9C}"/>
              </a:ext>
            </a:extLst>
          </p:cNvPr>
          <p:cNvSpPr txBox="1"/>
          <p:nvPr/>
        </p:nvSpPr>
        <p:spPr>
          <a:xfrm>
            <a:off x="5488131" y="4820812"/>
            <a:ext cx="467137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EAFAFE7-43C3-4B3B-9B70-545250EC4E3B}"/>
              </a:ext>
            </a:extLst>
          </p:cNvPr>
          <p:cNvSpPr txBox="1"/>
          <p:nvPr/>
        </p:nvSpPr>
        <p:spPr>
          <a:xfrm>
            <a:off x="8098950" y="3597163"/>
            <a:ext cx="3677552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(</a:t>
            </a:r>
            <a:r>
              <a:rPr lang="ko-KR" altLang="en-US" sz="1200" dirty="0"/>
              <a:t>모델 미세 조정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60A4EACB-9689-4665-89BB-D7D65FAD7DCE}"/>
              </a:ext>
            </a:extLst>
          </p:cNvPr>
          <p:cNvSpPr txBox="1"/>
          <p:nvPr/>
        </p:nvSpPr>
        <p:spPr>
          <a:xfrm>
            <a:off x="755650" y="1063404"/>
            <a:ext cx="3313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Transfer Learning flow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08580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3385F60F-4C92-4833-929F-67E1C9E918B8}"/>
              </a:ext>
            </a:extLst>
          </p:cNvPr>
          <p:cNvGrpSpPr/>
          <p:nvPr/>
        </p:nvGrpSpPr>
        <p:grpSpPr>
          <a:xfrm>
            <a:off x="1287403" y="1920875"/>
            <a:ext cx="9617194" cy="3384549"/>
            <a:chOff x="809506" y="1695450"/>
            <a:chExt cx="9617194" cy="338454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8E8AD50-337F-435B-9B94-0901C4075753}"/>
                </a:ext>
              </a:extLst>
            </p:cNvPr>
            <p:cNvSpPr/>
            <p:nvPr/>
          </p:nvSpPr>
          <p:spPr>
            <a:xfrm>
              <a:off x="809506" y="1695450"/>
              <a:ext cx="9617194" cy="33845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B9BB2DB3-FD5A-4523-B68E-156FBDE33910}"/>
                </a:ext>
              </a:extLst>
            </p:cNvPr>
            <p:cNvGrpSpPr/>
            <p:nvPr/>
          </p:nvGrpSpPr>
          <p:grpSpPr>
            <a:xfrm>
              <a:off x="856058" y="1740447"/>
              <a:ext cx="4191394" cy="3269700"/>
              <a:chOff x="856058" y="1740447"/>
              <a:chExt cx="4191394" cy="3269700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94559F50-DCB9-4E92-AA10-FCB62BBB57CA}"/>
                  </a:ext>
                </a:extLst>
              </p:cNvPr>
              <p:cNvSpPr/>
              <p:nvPr/>
            </p:nvSpPr>
            <p:spPr>
              <a:xfrm>
                <a:off x="856058" y="1740447"/>
                <a:ext cx="4191394" cy="32697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33EE5E9-CE18-4E96-8FA9-7D48780DC8B8}"/>
                  </a:ext>
                </a:extLst>
              </p:cNvPr>
              <p:cNvSpPr txBox="1"/>
              <p:nvPr/>
            </p:nvSpPr>
            <p:spPr>
              <a:xfrm>
                <a:off x="1715399" y="1894184"/>
                <a:ext cx="25479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accent1"/>
                    </a:solidFill>
                  </a:rPr>
                  <a:t>Traditional Machine Learning</a:t>
                </a:r>
                <a:endParaRPr lang="ko-KR" altLang="en-US" sz="1400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D1E2970D-C61B-4531-B410-44459E894BD4}"/>
                  </a:ext>
                </a:extLst>
              </p:cNvPr>
              <p:cNvGrpSpPr/>
              <p:nvPr/>
            </p:nvGrpSpPr>
            <p:grpSpPr>
              <a:xfrm>
                <a:off x="1192505" y="2990850"/>
                <a:ext cx="3593730" cy="793750"/>
                <a:chOff x="1192505" y="2990850"/>
                <a:chExt cx="3593730" cy="793750"/>
              </a:xfrm>
            </p:grpSpPr>
            <p:grpSp>
              <p:nvGrpSpPr>
                <p:cNvPr id="67" name="그룹 66">
                  <a:extLst>
                    <a:ext uri="{FF2B5EF4-FFF2-40B4-BE49-F238E27FC236}">
                      <a16:creationId xmlns:a16="http://schemas.microsoft.com/office/drawing/2014/main" id="{D5ACED3D-2552-4D26-ACD7-AA86CD89F7E6}"/>
                    </a:ext>
                  </a:extLst>
                </p:cNvPr>
                <p:cNvGrpSpPr/>
                <p:nvPr/>
              </p:nvGrpSpPr>
              <p:grpSpPr>
                <a:xfrm>
                  <a:off x="1192505" y="2990850"/>
                  <a:ext cx="912992" cy="793750"/>
                  <a:chOff x="1206500" y="2990850"/>
                  <a:chExt cx="912992" cy="793750"/>
                </a:xfrm>
              </p:grpSpPr>
              <p:sp>
                <p:nvSpPr>
                  <p:cNvPr id="82" name="사각형: 둥근 모서리 81">
                    <a:extLst>
                      <a:ext uri="{FF2B5EF4-FFF2-40B4-BE49-F238E27FC236}">
                        <a16:creationId xmlns:a16="http://schemas.microsoft.com/office/drawing/2014/main" id="{E2051D25-E0A6-4B53-A6F2-CFC66439A7C3}"/>
                      </a:ext>
                    </a:extLst>
                  </p:cNvPr>
                  <p:cNvSpPr/>
                  <p:nvPr/>
                </p:nvSpPr>
                <p:spPr>
                  <a:xfrm>
                    <a:off x="1206500" y="2990850"/>
                    <a:ext cx="912992" cy="793750"/>
                  </a:xfrm>
                  <a:prstGeom prst="roundRect">
                    <a:avLst>
                      <a:gd name="adj" fmla="val 7615"/>
                    </a:avLst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83" name="그룹 82">
                    <a:extLst>
                      <a:ext uri="{FF2B5EF4-FFF2-40B4-BE49-F238E27FC236}">
                        <a16:creationId xmlns:a16="http://schemas.microsoft.com/office/drawing/2014/main" id="{69C4C821-6024-48F0-B9BA-E17075A7660F}"/>
                      </a:ext>
                    </a:extLst>
                  </p:cNvPr>
                  <p:cNvGrpSpPr/>
                  <p:nvPr/>
                </p:nvGrpSpPr>
                <p:grpSpPr>
                  <a:xfrm>
                    <a:off x="1338345" y="3070308"/>
                    <a:ext cx="649302" cy="634834"/>
                    <a:chOff x="1314451" y="3054517"/>
                    <a:chExt cx="649302" cy="634834"/>
                  </a:xfrm>
                </p:grpSpPr>
                <p:sp>
                  <p:nvSpPr>
                    <p:cNvPr id="84" name="타원 83">
                      <a:extLst>
                        <a:ext uri="{FF2B5EF4-FFF2-40B4-BE49-F238E27FC236}">
                          <a16:creationId xmlns:a16="http://schemas.microsoft.com/office/drawing/2014/main" id="{3584BA0F-B974-499A-B18C-A1FEBE4543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4451" y="3054517"/>
                      <a:ext cx="284626" cy="284626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85" name="타원 84">
                      <a:extLst>
                        <a:ext uri="{FF2B5EF4-FFF2-40B4-BE49-F238E27FC236}">
                          <a16:creationId xmlns:a16="http://schemas.microsoft.com/office/drawing/2014/main" id="{C4437AC4-52EB-4F13-B739-2968305FA2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9127" y="3054517"/>
                      <a:ext cx="284626" cy="284626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86" name="타원 85">
                      <a:extLst>
                        <a:ext uri="{FF2B5EF4-FFF2-40B4-BE49-F238E27FC236}">
                          <a16:creationId xmlns:a16="http://schemas.microsoft.com/office/drawing/2014/main" id="{0D53E143-DF87-4E62-8956-AC370172F8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4451" y="3404725"/>
                      <a:ext cx="284626" cy="284626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87" name="타원 86">
                      <a:extLst>
                        <a:ext uri="{FF2B5EF4-FFF2-40B4-BE49-F238E27FC236}">
                          <a16:creationId xmlns:a16="http://schemas.microsoft.com/office/drawing/2014/main" id="{612EB1CE-FEEA-468D-8AF5-3C5FC3693F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163" y="3404725"/>
                      <a:ext cx="284626" cy="284626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grpSp>
              <p:nvGrpSpPr>
                <p:cNvPr id="68" name="그룹 67">
                  <a:extLst>
                    <a:ext uri="{FF2B5EF4-FFF2-40B4-BE49-F238E27FC236}">
                      <a16:creationId xmlns:a16="http://schemas.microsoft.com/office/drawing/2014/main" id="{42868C1C-FBFA-4C5F-BBF8-64EA41056017}"/>
                    </a:ext>
                  </a:extLst>
                </p:cNvPr>
                <p:cNvGrpSpPr/>
                <p:nvPr/>
              </p:nvGrpSpPr>
              <p:grpSpPr>
                <a:xfrm>
                  <a:off x="2565042" y="2990850"/>
                  <a:ext cx="912992" cy="793750"/>
                  <a:chOff x="2226379" y="2990850"/>
                  <a:chExt cx="912992" cy="793750"/>
                </a:xfrm>
              </p:grpSpPr>
              <p:sp>
                <p:nvSpPr>
                  <p:cNvPr id="76" name="사각형: 둥근 모서리 75">
                    <a:extLst>
                      <a:ext uri="{FF2B5EF4-FFF2-40B4-BE49-F238E27FC236}">
                        <a16:creationId xmlns:a16="http://schemas.microsoft.com/office/drawing/2014/main" id="{7CC185A2-D86E-4458-BAD2-64C114E29A79}"/>
                      </a:ext>
                    </a:extLst>
                  </p:cNvPr>
                  <p:cNvSpPr/>
                  <p:nvPr/>
                </p:nvSpPr>
                <p:spPr>
                  <a:xfrm>
                    <a:off x="2226379" y="2990850"/>
                    <a:ext cx="912992" cy="793750"/>
                  </a:xfrm>
                  <a:prstGeom prst="roundRect">
                    <a:avLst>
                      <a:gd name="adj" fmla="val 7615"/>
                    </a:avLst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77" name="그룹 76">
                    <a:extLst>
                      <a:ext uri="{FF2B5EF4-FFF2-40B4-BE49-F238E27FC236}">
                        <a16:creationId xmlns:a16="http://schemas.microsoft.com/office/drawing/2014/main" id="{6BF2D19F-D128-42E4-9574-74AE99524475}"/>
                      </a:ext>
                    </a:extLst>
                  </p:cNvPr>
                  <p:cNvGrpSpPr/>
                  <p:nvPr/>
                </p:nvGrpSpPr>
                <p:grpSpPr>
                  <a:xfrm>
                    <a:off x="2358875" y="3070308"/>
                    <a:ext cx="648000" cy="634834"/>
                    <a:chOff x="2271892" y="3039385"/>
                    <a:chExt cx="775357" cy="677407"/>
                  </a:xfrm>
                </p:grpSpPr>
                <p:sp>
                  <p:nvSpPr>
                    <p:cNvPr id="78" name="이등변 삼각형 77">
                      <a:extLst>
                        <a:ext uri="{FF2B5EF4-FFF2-40B4-BE49-F238E27FC236}">
                          <a16:creationId xmlns:a16="http://schemas.microsoft.com/office/drawing/2014/main" id="{EF6B4C78-2B03-4FD3-B812-217E4D0B0F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71892" y="3039385"/>
                      <a:ext cx="353568" cy="304800"/>
                    </a:xfrm>
                    <a:prstGeom prst="triangle">
                      <a:avLst/>
                    </a:prstGeom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9" name="이등변 삼각형 78">
                      <a:extLst>
                        <a:ext uri="{FF2B5EF4-FFF2-40B4-BE49-F238E27FC236}">
                          <a16:creationId xmlns:a16="http://schemas.microsoft.com/office/drawing/2014/main" id="{682A6425-F150-44AF-9B0D-0F7CF1807F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3681" y="3039385"/>
                      <a:ext cx="353568" cy="304800"/>
                    </a:xfrm>
                    <a:prstGeom prst="triangle">
                      <a:avLst/>
                    </a:prstGeom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80" name="이등변 삼각형 79">
                      <a:extLst>
                        <a:ext uri="{FF2B5EF4-FFF2-40B4-BE49-F238E27FC236}">
                          <a16:creationId xmlns:a16="http://schemas.microsoft.com/office/drawing/2014/main" id="{23B56D8E-5C37-4112-9202-8C191F3FFA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71892" y="3411992"/>
                      <a:ext cx="353568" cy="304800"/>
                    </a:xfrm>
                    <a:prstGeom prst="triangle">
                      <a:avLst/>
                    </a:prstGeom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81" name="이등변 삼각형 80">
                      <a:extLst>
                        <a:ext uri="{FF2B5EF4-FFF2-40B4-BE49-F238E27FC236}">
                          <a16:creationId xmlns:a16="http://schemas.microsoft.com/office/drawing/2014/main" id="{F229B85C-6C19-409D-97B8-AE060DF405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3681" y="3411992"/>
                      <a:ext cx="353568" cy="304800"/>
                    </a:xfrm>
                    <a:prstGeom prst="triangle">
                      <a:avLst/>
                    </a:prstGeom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grpSp>
              <p:nvGrpSpPr>
                <p:cNvPr id="69" name="그룹 68">
                  <a:extLst>
                    <a:ext uri="{FF2B5EF4-FFF2-40B4-BE49-F238E27FC236}">
                      <a16:creationId xmlns:a16="http://schemas.microsoft.com/office/drawing/2014/main" id="{47DF2A23-E86B-4342-BE15-4B1FF1212D16}"/>
                    </a:ext>
                  </a:extLst>
                </p:cNvPr>
                <p:cNvGrpSpPr/>
                <p:nvPr/>
              </p:nvGrpSpPr>
              <p:grpSpPr>
                <a:xfrm>
                  <a:off x="3873243" y="2990850"/>
                  <a:ext cx="912992" cy="793750"/>
                  <a:chOff x="3246258" y="2990850"/>
                  <a:chExt cx="912992" cy="793750"/>
                </a:xfrm>
              </p:grpSpPr>
              <p:sp>
                <p:nvSpPr>
                  <p:cNvPr id="70" name="사각형: 둥근 모서리 69">
                    <a:extLst>
                      <a:ext uri="{FF2B5EF4-FFF2-40B4-BE49-F238E27FC236}">
                        <a16:creationId xmlns:a16="http://schemas.microsoft.com/office/drawing/2014/main" id="{B9E508A1-4771-494D-B2D2-F192B282EA35}"/>
                      </a:ext>
                    </a:extLst>
                  </p:cNvPr>
                  <p:cNvSpPr/>
                  <p:nvPr/>
                </p:nvSpPr>
                <p:spPr>
                  <a:xfrm>
                    <a:off x="3246258" y="2990850"/>
                    <a:ext cx="912992" cy="793750"/>
                  </a:xfrm>
                  <a:prstGeom prst="roundRect">
                    <a:avLst>
                      <a:gd name="adj" fmla="val 7615"/>
                    </a:avLst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71" name="그룹 70">
                    <a:extLst>
                      <a:ext uri="{FF2B5EF4-FFF2-40B4-BE49-F238E27FC236}">
                        <a16:creationId xmlns:a16="http://schemas.microsoft.com/office/drawing/2014/main" id="{11F699E7-E606-4158-834F-FA3866B0ECC3}"/>
                      </a:ext>
                    </a:extLst>
                  </p:cNvPr>
                  <p:cNvGrpSpPr/>
                  <p:nvPr/>
                </p:nvGrpSpPr>
                <p:grpSpPr>
                  <a:xfrm>
                    <a:off x="3366406" y="3070308"/>
                    <a:ext cx="672697" cy="634834"/>
                    <a:chOff x="3358569" y="3049628"/>
                    <a:chExt cx="672697" cy="668378"/>
                  </a:xfrm>
                </p:grpSpPr>
                <p:sp>
                  <p:nvSpPr>
                    <p:cNvPr id="72" name="직사각형 71">
                      <a:extLst>
                        <a:ext uri="{FF2B5EF4-FFF2-40B4-BE49-F238E27FC236}">
                          <a16:creationId xmlns:a16="http://schemas.microsoft.com/office/drawing/2014/main" id="{53D69791-9202-4067-B590-DA578ECD94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58569" y="3049628"/>
                      <a:ext cx="306768" cy="3048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3" name="직사각형 72">
                      <a:extLst>
                        <a:ext uri="{FF2B5EF4-FFF2-40B4-BE49-F238E27FC236}">
                          <a16:creationId xmlns:a16="http://schemas.microsoft.com/office/drawing/2014/main" id="{0ED9107D-C8A8-4678-85E2-67614F4C94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24498" y="3049628"/>
                      <a:ext cx="306768" cy="3048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4" name="직사각형 73">
                      <a:extLst>
                        <a:ext uri="{FF2B5EF4-FFF2-40B4-BE49-F238E27FC236}">
                          <a16:creationId xmlns:a16="http://schemas.microsoft.com/office/drawing/2014/main" id="{891402C0-4670-4E5D-A026-A8AFC5839E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58569" y="3413206"/>
                      <a:ext cx="306768" cy="3048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5" name="직사각형 74">
                      <a:extLst>
                        <a:ext uri="{FF2B5EF4-FFF2-40B4-BE49-F238E27FC236}">
                          <a16:creationId xmlns:a16="http://schemas.microsoft.com/office/drawing/2014/main" id="{6443DA7C-4178-4763-873B-93159371F3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24498" y="3413206"/>
                      <a:ext cx="306768" cy="3048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</p:grpSp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EFA2A5B9-8348-4D30-B25A-76AB79AC0C99}"/>
                  </a:ext>
                </a:extLst>
              </p:cNvPr>
              <p:cNvGrpSpPr/>
              <p:nvPr/>
            </p:nvGrpSpPr>
            <p:grpSpPr>
              <a:xfrm>
                <a:off x="1068095" y="4389340"/>
                <a:ext cx="3842550" cy="533400"/>
                <a:chOff x="1068095" y="4218001"/>
                <a:chExt cx="3842550" cy="533400"/>
              </a:xfrm>
            </p:grpSpPr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A28B335F-DCE7-4AEB-97FF-35725B879591}"/>
                    </a:ext>
                  </a:extLst>
                </p:cNvPr>
                <p:cNvSpPr/>
                <p:nvPr/>
              </p:nvSpPr>
              <p:spPr>
                <a:xfrm>
                  <a:off x="1068095" y="4218001"/>
                  <a:ext cx="1161812" cy="533400"/>
                </a:xfrm>
                <a:prstGeom prst="rect">
                  <a:avLst/>
                </a:prstGeom>
                <a:solidFill>
                  <a:schemeClr val="accent3">
                    <a:alpha val="50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Learning System</a:t>
                  </a:r>
                  <a:endPara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D16BAB13-6EAF-4338-8F4D-5D3D59B5F646}"/>
                    </a:ext>
                  </a:extLst>
                </p:cNvPr>
                <p:cNvSpPr/>
                <p:nvPr/>
              </p:nvSpPr>
              <p:spPr>
                <a:xfrm>
                  <a:off x="2440632" y="4218001"/>
                  <a:ext cx="1161812" cy="533400"/>
                </a:xfrm>
                <a:prstGeom prst="rect">
                  <a:avLst/>
                </a:prstGeom>
                <a:solidFill>
                  <a:schemeClr val="accent3">
                    <a:alpha val="50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Learning System</a:t>
                  </a:r>
                  <a:endPara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E88924EC-CD25-4E75-AD50-7EF57929BFFD}"/>
                    </a:ext>
                  </a:extLst>
                </p:cNvPr>
                <p:cNvSpPr/>
                <p:nvPr/>
              </p:nvSpPr>
              <p:spPr>
                <a:xfrm>
                  <a:off x="3748833" y="4218001"/>
                  <a:ext cx="1161812" cy="533400"/>
                </a:xfrm>
                <a:prstGeom prst="rect">
                  <a:avLst/>
                </a:prstGeom>
                <a:solidFill>
                  <a:schemeClr val="accent3">
                    <a:alpha val="50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Learning System</a:t>
                  </a:r>
                  <a:endPara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8A4EAEFB-DEED-40D5-9A40-1A5EB5E5C970}"/>
                  </a:ext>
                </a:extLst>
              </p:cNvPr>
              <p:cNvGrpSpPr/>
              <p:nvPr/>
            </p:nvGrpSpPr>
            <p:grpSpPr>
              <a:xfrm>
                <a:off x="1068095" y="2428859"/>
                <a:ext cx="3842550" cy="307777"/>
                <a:chOff x="1068095" y="2428859"/>
                <a:chExt cx="3842550" cy="307777"/>
              </a:xfrm>
            </p:grpSpPr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id="{F39066A0-EAFC-4FEF-BA43-E74FE1D950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8095" y="2603500"/>
                  <a:ext cx="384255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354F9DCF-D6F9-45F9-AC7C-E38B5111CA21}"/>
                    </a:ext>
                  </a:extLst>
                </p:cNvPr>
                <p:cNvSpPr txBox="1"/>
                <p:nvPr/>
              </p:nvSpPr>
              <p:spPr>
                <a:xfrm>
                  <a:off x="2310819" y="2428859"/>
                  <a:ext cx="135710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Different tasks</a:t>
                  </a:r>
                  <a:endParaRPr lang="ko-KR" altLang="en-US" sz="1400" dirty="0"/>
                </a:p>
              </p:txBody>
            </p:sp>
          </p:grp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0ECC269B-5529-409F-BE1B-DBF5F63406BE}"/>
                  </a:ext>
                </a:extLst>
              </p:cNvPr>
              <p:cNvCxnSpPr>
                <a:stCxn id="82" idx="2"/>
                <a:endCxn id="64" idx="0"/>
              </p:cNvCxnSpPr>
              <p:nvPr/>
            </p:nvCxnSpPr>
            <p:spPr>
              <a:xfrm>
                <a:off x="1649001" y="3784600"/>
                <a:ext cx="0" cy="60474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6DC117BA-4F8D-4C2C-AB62-EA28FB2565FD}"/>
                  </a:ext>
                </a:extLst>
              </p:cNvPr>
              <p:cNvCxnSpPr>
                <a:cxnSpLocks/>
                <a:stCxn id="76" idx="2"/>
                <a:endCxn id="65" idx="0"/>
              </p:cNvCxnSpPr>
              <p:nvPr/>
            </p:nvCxnSpPr>
            <p:spPr>
              <a:xfrm>
                <a:off x="3021538" y="3784600"/>
                <a:ext cx="0" cy="60474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1" name="직선 화살표 연결선 60">
                <a:extLst>
                  <a:ext uri="{FF2B5EF4-FFF2-40B4-BE49-F238E27FC236}">
                    <a16:creationId xmlns:a16="http://schemas.microsoft.com/office/drawing/2014/main" id="{017756C0-EA03-4F08-B8A3-7AACDBEADAF4}"/>
                  </a:ext>
                </a:extLst>
              </p:cNvPr>
              <p:cNvCxnSpPr>
                <a:cxnSpLocks/>
                <a:stCxn id="70" idx="2"/>
                <a:endCxn id="66" idx="0"/>
              </p:cNvCxnSpPr>
              <p:nvPr/>
            </p:nvCxnSpPr>
            <p:spPr>
              <a:xfrm>
                <a:off x="4329739" y="3784600"/>
                <a:ext cx="0" cy="60474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BDDC65E-373B-42A3-A0F1-36462FD8D284}"/>
                </a:ext>
              </a:extLst>
            </p:cNvPr>
            <p:cNvGrpSpPr/>
            <p:nvPr/>
          </p:nvGrpSpPr>
          <p:grpSpPr>
            <a:xfrm>
              <a:off x="5305854" y="1740447"/>
              <a:ext cx="5042846" cy="3269700"/>
              <a:chOff x="6615754" y="1740447"/>
              <a:chExt cx="5042846" cy="3269700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CBD88DB4-E643-4133-A077-F9F27B230E48}"/>
                  </a:ext>
                </a:extLst>
              </p:cNvPr>
              <p:cNvSpPr/>
              <p:nvPr/>
            </p:nvSpPr>
            <p:spPr>
              <a:xfrm>
                <a:off x="6615754" y="1740447"/>
                <a:ext cx="5042846" cy="32697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A7C3406-2160-4449-8643-39BC50F52EA3}"/>
                  </a:ext>
                </a:extLst>
              </p:cNvPr>
              <p:cNvSpPr txBox="1"/>
              <p:nvPr/>
            </p:nvSpPr>
            <p:spPr>
              <a:xfrm>
                <a:off x="8333483" y="1894184"/>
                <a:ext cx="15829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accent1"/>
                    </a:solidFill>
                  </a:rPr>
                  <a:t>Transfer Learning</a:t>
                </a:r>
                <a:endParaRPr lang="ko-KR" altLang="en-US" sz="1400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97007429-2A1D-49E1-8C74-E16AAEFB2111}"/>
                  </a:ext>
                </a:extLst>
              </p:cNvPr>
              <p:cNvGrpSpPr/>
              <p:nvPr/>
            </p:nvGrpSpPr>
            <p:grpSpPr>
              <a:xfrm>
                <a:off x="6864586" y="2990850"/>
                <a:ext cx="4234510" cy="793750"/>
                <a:chOff x="6864586" y="2990850"/>
                <a:chExt cx="4234510" cy="793750"/>
              </a:xfrm>
            </p:grpSpPr>
            <p:grpSp>
              <p:nvGrpSpPr>
                <p:cNvPr id="29" name="그룹 28">
                  <a:extLst>
                    <a:ext uri="{FF2B5EF4-FFF2-40B4-BE49-F238E27FC236}">
                      <a16:creationId xmlns:a16="http://schemas.microsoft.com/office/drawing/2014/main" id="{048202A9-50EC-4AC8-BE24-BF062C1D892D}"/>
                    </a:ext>
                  </a:extLst>
                </p:cNvPr>
                <p:cNvGrpSpPr/>
                <p:nvPr/>
              </p:nvGrpSpPr>
              <p:grpSpPr>
                <a:xfrm>
                  <a:off x="6864586" y="2990850"/>
                  <a:ext cx="2285529" cy="793750"/>
                  <a:chOff x="6862652" y="2990850"/>
                  <a:chExt cx="2285529" cy="793750"/>
                </a:xfrm>
              </p:grpSpPr>
              <p:grpSp>
                <p:nvGrpSpPr>
                  <p:cNvPr id="38" name="그룹 37">
                    <a:extLst>
                      <a:ext uri="{FF2B5EF4-FFF2-40B4-BE49-F238E27FC236}">
                        <a16:creationId xmlns:a16="http://schemas.microsoft.com/office/drawing/2014/main" id="{A8873DE7-A787-4E70-81E3-B41B8646DA0C}"/>
                      </a:ext>
                    </a:extLst>
                  </p:cNvPr>
                  <p:cNvGrpSpPr/>
                  <p:nvPr/>
                </p:nvGrpSpPr>
                <p:grpSpPr>
                  <a:xfrm>
                    <a:off x="6862652" y="2990850"/>
                    <a:ext cx="912992" cy="793750"/>
                    <a:chOff x="1206500" y="2990850"/>
                    <a:chExt cx="912992" cy="793750"/>
                  </a:xfrm>
                </p:grpSpPr>
                <p:sp>
                  <p:nvSpPr>
                    <p:cNvPr id="48" name="사각형: 둥근 모서리 47">
                      <a:extLst>
                        <a:ext uri="{FF2B5EF4-FFF2-40B4-BE49-F238E27FC236}">
                          <a16:creationId xmlns:a16="http://schemas.microsoft.com/office/drawing/2014/main" id="{834F035A-5AF2-49E7-9548-5B9C452A3C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06500" y="2990850"/>
                      <a:ext cx="912992" cy="793750"/>
                    </a:xfrm>
                    <a:prstGeom prst="roundRect">
                      <a:avLst>
                        <a:gd name="adj" fmla="val 7615"/>
                      </a:avLst>
                    </a:prstGeom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grpSp>
                  <p:nvGrpSpPr>
                    <p:cNvPr id="49" name="그룹 48">
                      <a:extLst>
                        <a:ext uri="{FF2B5EF4-FFF2-40B4-BE49-F238E27FC236}">
                          <a16:creationId xmlns:a16="http://schemas.microsoft.com/office/drawing/2014/main" id="{803513F9-5013-4EA9-AB47-9BA1C171FF3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38345" y="3070308"/>
                      <a:ext cx="649302" cy="634834"/>
                      <a:chOff x="1314451" y="3054517"/>
                      <a:chExt cx="649302" cy="634834"/>
                    </a:xfrm>
                  </p:grpSpPr>
                  <p:sp>
                    <p:nvSpPr>
                      <p:cNvPr id="50" name="타원 49">
                        <a:extLst>
                          <a:ext uri="{FF2B5EF4-FFF2-40B4-BE49-F238E27FC236}">
                            <a16:creationId xmlns:a16="http://schemas.microsoft.com/office/drawing/2014/main" id="{A81B0F93-A38B-492A-8A2C-25D4B270BC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4451" y="3054517"/>
                        <a:ext cx="284626" cy="284626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51" name="타원 50">
                        <a:extLst>
                          <a:ext uri="{FF2B5EF4-FFF2-40B4-BE49-F238E27FC236}">
                            <a16:creationId xmlns:a16="http://schemas.microsoft.com/office/drawing/2014/main" id="{63174303-A388-43BB-8BE7-74A86D26E4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9127" y="3054517"/>
                        <a:ext cx="284626" cy="284626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52" name="타원 51">
                        <a:extLst>
                          <a:ext uri="{FF2B5EF4-FFF2-40B4-BE49-F238E27FC236}">
                            <a16:creationId xmlns:a16="http://schemas.microsoft.com/office/drawing/2014/main" id="{F410E0F1-46B6-4B88-8578-380536F5E5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4451" y="3404725"/>
                        <a:ext cx="284626" cy="284626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53" name="타원 52">
                        <a:extLst>
                          <a:ext uri="{FF2B5EF4-FFF2-40B4-BE49-F238E27FC236}">
                            <a16:creationId xmlns:a16="http://schemas.microsoft.com/office/drawing/2014/main" id="{C0BDDFB1-ABF4-4B2B-8CE5-0AF1EF08A2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163" y="3404725"/>
                        <a:ext cx="284626" cy="284626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grpSp>
                <p:nvGrpSpPr>
                  <p:cNvPr id="41" name="그룹 40">
                    <a:extLst>
                      <a:ext uri="{FF2B5EF4-FFF2-40B4-BE49-F238E27FC236}">
                        <a16:creationId xmlns:a16="http://schemas.microsoft.com/office/drawing/2014/main" id="{955C3F30-3D66-486F-8230-802D2B2E10C1}"/>
                      </a:ext>
                    </a:extLst>
                  </p:cNvPr>
                  <p:cNvGrpSpPr/>
                  <p:nvPr/>
                </p:nvGrpSpPr>
                <p:grpSpPr>
                  <a:xfrm>
                    <a:off x="8235189" y="2990850"/>
                    <a:ext cx="912992" cy="793750"/>
                    <a:chOff x="2226379" y="2990850"/>
                    <a:chExt cx="912992" cy="793750"/>
                  </a:xfrm>
                </p:grpSpPr>
                <p:sp>
                  <p:nvSpPr>
                    <p:cNvPr id="42" name="사각형: 둥근 모서리 41">
                      <a:extLst>
                        <a:ext uri="{FF2B5EF4-FFF2-40B4-BE49-F238E27FC236}">
                          <a16:creationId xmlns:a16="http://schemas.microsoft.com/office/drawing/2014/main" id="{33AD7DA7-AA28-4304-B7D6-85F4A918FF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26379" y="2990850"/>
                      <a:ext cx="912992" cy="793750"/>
                    </a:xfrm>
                    <a:prstGeom prst="roundRect">
                      <a:avLst>
                        <a:gd name="adj" fmla="val 7615"/>
                      </a:avLst>
                    </a:prstGeom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grpSp>
                  <p:nvGrpSpPr>
                    <p:cNvPr id="43" name="그룹 42">
                      <a:extLst>
                        <a:ext uri="{FF2B5EF4-FFF2-40B4-BE49-F238E27FC236}">
                          <a16:creationId xmlns:a16="http://schemas.microsoft.com/office/drawing/2014/main" id="{95E8AC8A-F531-44E7-BE8A-427DB2E0C30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358875" y="3070308"/>
                      <a:ext cx="648000" cy="634834"/>
                      <a:chOff x="2271892" y="3039385"/>
                      <a:chExt cx="775357" cy="677407"/>
                    </a:xfrm>
                  </p:grpSpPr>
                  <p:sp>
                    <p:nvSpPr>
                      <p:cNvPr id="44" name="이등변 삼각형 43">
                        <a:extLst>
                          <a:ext uri="{FF2B5EF4-FFF2-40B4-BE49-F238E27FC236}">
                            <a16:creationId xmlns:a16="http://schemas.microsoft.com/office/drawing/2014/main" id="{DDDD5748-2EFF-42C6-AED2-F1FBF82D75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71892" y="3039385"/>
                        <a:ext cx="353568" cy="304800"/>
                      </a:xfrm>
                      <a:prstGeom prst="triangle">
                        <a:avLst/>
                      </a:prstGeom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5" name="이등변 삼각형 44">
                        <a:extLst>
                          <a:ext uri="{FF2B5EF4-FFF2-40B4-BE49-F238E27FC236}">
                            <a16:creationId xmlns:a16="http://schemas.microsoft.com/office/drawing/2014/main" id="{BEA8C1EC-F4B4-4028-9C41-05C6CA83EC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93681" y="3039385"/>
                        <a:ext cx="353568" cy="304800"/>
                      </a:xfrm>
                      <a:prstGeom prst="triangle">
                        <a:avLst/>
                      </a:prstGeom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6" name="이등변 삼각형 45">
                        <a:extLst>
                          <a:ext uri="{FF2B5EF4-FFF2-40B4-BE49-F238E27FC236}">
                            <a16:creationId xmlns:a16="http://schemas.microsoft.com/office/drawing/2014/main" id="{BD3AB2B2-B7E9-4A7F-AD0E-8F335FCB61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71892" y="3411992"/>
                        <a:ext cx="353568" cy="304800"/>
                      </a:xfrm>
                      <a:prstGeom prst="triangle">
                        <a:avLst/>
                      </a:prstGeom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7" name="이등변 삼각형 46">
                        <a:extLst>
                          <a:ext uri="{FF2B5EF4-FFF2-40B4-BE49-F238E27FC236}">
                            <a16:creationId xmlns:a16="http://schemas.microsoft.com/office/drawing/2014/main" id="{2E08482E-BDC2-4A15-9E4B-92D126A79ED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93681" y="3411992"/>
                        <a:ext cx="353568" cy="304800"/>
                      </a:xfrm>
                      <a:prstGeom prst="triangle">
                        <a:avLst/>
                      </a:prstGeom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</p:grpSp>
            <p:grpSp>
              <p:nvGrpSpPr>
                <p:cNvPr id="31" name="그룹 30">
                  <a:extLst>
                    <a:ext uri="{FF2B5EF4-FFF2-40B4-BE49-F238E27FC236}">
                      <a16:creationId xmlns:a16="http://schemas.microsoft.com/office/drawing/2014/main" id="{A808386E-4766-4947-A2EF-8A878978B4E1}"/>
                    </a:ext>
                  </a:extLst>
                </p:cNvPr>
                <p:cNvGrpSpPr/>
                <p:nvPr/>
              </p:nvGrpSpPr>
              <p:grpSpPr>
                <a:xfrm>
                  <a:off x="10186104" y="2990850"/>
                  <a:ext cx="912992" cy="793750"/>
                  <a:chOff x="3246258" y="2990850"/>
                  <a:chExt cx="912992" cy="793750"/>
                </a:xfrm>
              </p:grpSpPr>
              <p:sp>
                <p:nvSpPr>
                  <p:cNvPr id="32" name="사각형: 둥근 모서리 31">
                    <a:extLst>
                      <a:ext uri="{FF2B5EF4-FFF2-40B4-BE49-F238E27FC236}">
                        <a16:creationId xmlns:a16="http://schemas.microsoft.com/office/drawing/2014/main" id="{6BBDBF2D-C9CE-48A6-807F-2A4DDFDF527B}"/>
                      </a:ext>
                    </a:extLst>
                  </p:cNvPr>
                  <p:cNvSpPr/>
                  <p:nvPr/>
                </p:nvSpPr>
                <p:spPr>
                  <a:xfrm>
                    <a:off x="3246258" y="2990850"/>
                    <a:ext cx="912992" cy="793750"/>
                  </a:xfrm>
                  <a:prstGeom prst="roundRect">
                    <a:avLst>
                      <a:gd name="adj" fmla="val 7615"/>
                    </a:avLst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33" name="그룹 32">
                    <a:extLst>
                      <a:ext uri="{FF2B5EF4-FFF2-40B4-BE49-F238E27FC236}">
                        <a16:creationId xmlns:a16="http://schemas.microsoft.com/office/drawing/2014/main" id="{0B002B36-089C-4994-A45A-14483B2FF807}"/>
                      </a:ext>
                    </a:extLst>
                  </p:cNvPr>
                  <p:cNvGrpSpPr/>
                  <p:nvPr/>
                </p:nvGrpSpPr>
                <p:grpSpPr>
                  <a:xfrm>
                    <a:off x="3366406" y="3070308"/>
                    <a:ext cx="672697" cy="634834"/>
                    <a:chOff x="3358569" y="3049628"/>
                    <a:chExt cx="672697" cy="668378"/>
                  </a:xfrm>
                </p:grpSpPr>
                <p:sp>
                  <p:nvSpPr>
                    <p:cNvPr id="34" name="직사각형 33">
                      <a:extLst>
                        <a:ext uri="{FF2B5EF4-FFF2-40B4-BE49-F238E27FC236}">
                          <a16:creationId xmlns:a16="http://schemas.microsoft.com/office/drawing/2014/main" id="{FD09FEF8-E074-4539-8DF5-FA87E00BE4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58569" y="3049628"/>
                      <a:ext cx="306768" cy="3048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5" name="직사각형 34">
                      <a:extLst>
                        <a:ext uri="{FF2B5EF4-FFF2-40B4-BE49-F238E27FC236}">
                          <a16:creationId xmlns:a16="http://schemas.microsoft.com/office/drawing/2014/main" id="{5B97C5C3-EBCC-419A-8713-A7DA394951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24498" y="3049628"/>
                      <a:ext cx="306768" cy="3048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6" name="직사각형 35">
                      <a:extLst>
                        <a:ext uri="{FF2B5EF4-FFF2-40B4-BE49-F238E27FC236}">
                          <a16:creationId xmlns:a16="http://schemas.microsoft.com/office/drawing/2014/main" id="{BAA8853C-7428-4842-83D2-638DE46FC4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58569" y="3413206"/>
                      <a:ext cx="306768" cy="3048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7" name="직사각형 36">
                      <a:extLst>
                        <a:ext uri="{FF2B5EF4-FFF2-40B4-BE49-F238E27FC236}">
                          <a16:creationId xmlns:a16="http://schemas.microsoft.com/office/drawing/2014/main" id="{EAF0A9D3-6630-4DAE-8BA3-04991DDFCE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24498" y="3413206"/>
                      <a:ext cx="306768" cy="3048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</p:grp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CF36CFFD-5C19-4DCB-BEC1-B374D686F7E4}"/>
                  </a:ext>
                </a:extLst>
              </p:cNvPr>
              <p:cNvGrpSpPr/>
              <p:nvPr/>
            </p:nvGrpSpPr>
            <p:grpSpPr>
              <a:xfrm>
                <a:off x="6864585" y="4349716"/>
                <a:ext cx="4358921" cy="612648"/>
                <a:chOff x="6864585" y="4178377"/>
                <a:chExt cx="4358921" cy="612648"/>
              </a:xfrm>
            </p:grpSpPr>
            <p:sp>
              <p:nvSpPr>
                <p:cNvPr id="27" name="순서도: 자기 디스크 26">
                  <a:extLst>
                    <a:ext uri="{FF2B5EF4-FFF2-40B4-BE49-F238E27FC236}">
                      <a16:creationId xmlns:a16="http://schemas.microsoft.com/office/drawing/2014/main" id="{8FD1FFA6-4167-4E51-8C43-BB64F645FA45}"/>
                    </a:ext>
                  </a:extLst>
                </p:cNvPr>
                <p:cNvSpPr/>
                <p:nvPr/>
              </p:nvSpPr>
              <p:spPr>
                <a:xfrm>
                  <a:off x="6864585" y="4178377"/>
                  <a:ext cx="2285530" cy="612648"/>
                </a:xfrm>
                <a:prstGeom prst="flowChartMagneticDisk">
                  <a:avLst/>
                </a:prstGeom>
                <a:solidFill>
                  <a:schemeClr val="accent1">
                    <a:alpha val="5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Knowledge</a:t>
                  </a:r>
                  <a:endParaRPr lang="ko-KR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3E7B23D4-1BEB-4118-A814-DDB70792AB4F}"/>
                    </a:ext>
                  </a:extLst>
                </p:cNvPr>
                <p:cNvSpPr/>
                <p:nvPr/>
              </p:nvSpPr>
              <p:spPr>
                <a:xfrm>
                  <a:off x="10061694" y="4218001"/>
                  <a:ext cx="1161812" cy="533400"/>
                </a:xfrm>
                <a:prstGeom prst="rect">
                  <a:avLst/>
                </a:prstGeom>
                <a:solidFill>
                  <a:schemeClr val="accent3">
                    <a:alpha val="50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Learning System</a:t>
                  </a:r>
                  <a:endPara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6CF8E238-A948-48EE-82A2-84391E38CFD2}"/>
                  </a:ext>
                </a:extLst>
              </p:cNvPr>
              <p:cNvGrpSpPr/>
              <p:nvPr/>
            </p:nvGrpSpPr>
            <p:grpSpPr>
              <a:xfrm>
                <a:off x="6667500" y="2428859"/>
                <a:ext cx="4914900" cy="307777"/>
                <a:chOff x="6667500" y="2428859"/>
                <a:chExt cx="4914900" cy="307777"/>
              </a:xfrm>
            </p:grpSpPr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id="{F3678719-501B-408E-AE9B-6976F771F9C3}"/>
                    </a:ext>
                  </a:extLst>
                </p:cNvPr>
                <p:cNvGrpSpPr/>
                <p:nvPr/>
              </p:nvGrpSpPr>
              <p:grpSpPr>
                <a:xfrm>
                  <a:off x="6667500" y="2428859"/>
                  <a:ext cx="2679700" cy="307777"/>
                  <a:chOff x="741689" y="2428859"/>
                  <a:chExt cx="4481995" cy="307777"/>
                </a:xfrm>
              </p:grpSpPr>
              <p:cxnSp>
                <p:nvCxnSpPr>
                  <p:cNvPr id="25" name="직선 연결선 24">
                    <a:extLst>
                      <a:ext uri="{FF2B5EF4-FFF2-40B4-BE49-F238E27FC236}">
                        <a16:creationId xmlns:a16="http://schemas.microsoft.com/office/drawing/2014/main" id="{B4BD79E5-F65E-4DE4-AB5E-015AD01DB4E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41689" y="2603500"/>
                    <a:ext cx="4481995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6EFEC984-A993-4642-A1FE-C8839AAD205D}"/>
                      </a:ext>
                    </a:extLst>
                  </p:cNvPr>
                  <p:cNvSpPr txBox="1"/>
                  <p:nvPr/>
                </p:nvSpPr>
                <p:spPr>
                  <a:xfrm>
                    <a:off x="1973094" y="2428859"/>
                    <a:ext cx="2019184" cy="30777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400" dirty="0"/>
                      <a:t>Source tasks</a:t>
                    </a:r>
                    <a:endParaRPr lang="ko-KR" altLang="en-US" sz="1400" dirty="0"/>
                  </a:p>
                </p:txBody>
              </p:sp>
            </p:grpSp>
            <p:grpSp>
              <p:nvGrpSpPr>
                <p:cNvPr id="21" name="그룹 20">
                  <a:extLst>
                    <a:ext uri="{FF2B5EF4-FFF2-40B4-BE49-F238E27FC236}">
                      <a16:creationId xmlns:a16="http://schemas.microsoft.com/office/drawing/2014/main" id="{F5EA6A71-DB58-40C1-99C4-73985DA154EF}"/>
                    </a:ext>
                  </a:extLst>
                </p:cNvPr>
                <p:cNvGrpSpPr/>
                <p:nvPr/>
              </p:nvGrpSpPr>
              <p:grpSpPr>
                <a:xfrm>
                  <a:off x="9702800" y="2428859"/>
                  <a:ext cx="1879600" cy="307777"/>
                  <a:chOff x="1294777" y="2428859"/>
                  <a:chExt cx="3143769" cy="307777"/>
                </a:xfrm>
              </p:grpSpPr>
              <p:cxnSp>
                <p:nvCxnSpPr>
                  <p:cNvPr id="22" name="직선 연결선 21">
                    <a:extLst>
                      <a:ext uri="{FF2B5EF4-FFF2-40B4-BE49-F238E27FC236}">
                        <a16:creationId xmlns:a16="http://schemas.microsoft.com/office/drawing/2014/main" id="{6B360FC9-B899-47B6-B7DC-D6D18B9DBE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94777" y="2603500"/>
                    <a:ext cx="3143769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2D7EA96C-9DA4-40C6-8E6A-EBAE75E53402}"/>
                      </a:ext>
                    </a:extLst>
                  </p:cNvPr>
                  <p:cNvSpPr txBox="1"/>
                  <p:nvPr/>
                </p:nvSpPr>
                <p:spPr>
                  <a:xfrm>
                    <a:off x="1857069" y="2428859"/>
                    <a:ext cx="2019184" cy="30777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400" dirty="0"/>
                      <a:t>Target tasks</a:t>
                    </a:r>
                    <a:endParaRPr lang="ko-KR" altLang="en-US" sz="1400" dirty="0"/>
                  </a:p>
                </p:txBody>
              </p:sp>
            </p:grpSp>
          </p:grpSp>
          <p:cxnSp>
            <p:nvCxnSpPr>
              <p:cNvPr id="16" name="연결선: 꺾임 15">
                <a:extLst>
                  <a:ext uri="{FF2B5EF4-FFF2-40B4-BE49-F238E27FC236}">
                    <a16:creationId xmlns:a16="http://schemas.microsoft.com/office/drawing/2014/main" id="{CFA35390-46DE-4FE7-88A0-326EB7831FCB}"/>
                  </a:ext>
                </a:extLst>
              </p:cNvPr>
              <p:cNvCxnSpPr>
                <a:stCxn id="48" idx="2"/>
                <a:endCxn id="27" idx="1"/>
              </p:cNvCxnSpPr>
              <p:nvPr/>
            </p:nvCxnSpPr>
            <p:spPr>
              <a:xfrm rot="16200000" flipH="1">
                <a:off x="7381658" y="3724024"/>
                <a:ext cx="565116" cy="686268"/>
              </a:xfrm>
              <a:prstGeom prst="bentConnector3">
                <a:avLst/>
              </a:prstGeom>
              <a:ln w="12700"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7" name="연결선: 꺾임 16">
                <a:extLst>
                  <a:ext uri="{FF2B5EF4-FFF2-40B4-BE49-F238E27FC236}">
                    <a16:creationId xmlns:a16="http://schemas.microsoft.com/office/drawing/2014/main" id="{6B815CBC-5D92-4434-92C0-AB372517BF23}"/>
                  </a:ext>
                </a:extLst>
              </p:cNvPr>
              <p:cNvCxnSpPr>
                <a:stCxn id="42" idx="2"/>
                <a:endCxn id="27" idx="1"/>
              </p:cNvCxnSpPr>
              <p:nvPr/>
            </p:nvCxnSpPr>
            <p:spPr>
              <a:xfrm rot="5400000">
                <a:off x="8067927" y="3724024"/>
                <a:ext cx="565116" cy="686269"/>
              </a:xfrm>
              <a:prstGeom prst="bentConnector3">
                <a:avLst/>
              </a:prstGeom>
              <a:ln w="12700"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222DB8A1-EB96-428E-9A53-38F0E34FF235}"/>
                  </a:ext>
                </a:extLst>
              </p:cNvPr>
              <p:cNvCxnSpPr>
                <a:cxnSpLocks/>
                <a:stCxn id="32" idx="2"/>
                <a:endCxn id="28" idx="0"/>
              </p:cNvCxnSpPr>
              <p:nvPr/>
            </p:nvCxnSpPr>
            <p:spPr>
              <a:xfrm>
                <a:off x="10642600" y="3784600"/>
                <a:ext cx="0" cy="60474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84E10A50-CD04-4C88-8A41-9719A02C9610}"/>
                  </a:ext>
                </a:extLst>
              </p:cNvPr>
              <p:cNvCxnSpPr>
                <a:cxnSpLocks/>
                <a:stCxn id="27" idx="4"/>
                <a:endCxn id="28" idx="1"/>
              </p:cNvCxnSpPr>
              <p:nvPr/>
            </p:nvCxnSpPr>
            <p:spPr>
              <a:xfrm>
                <a:off x="9150115" y="4656040"/>
                <a:ext cx="911579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F2AD401F-A480-4A47-AC4D-BB3D0D39577F}"/>
              </a:ext>
            </a:extLst>
          </p:cNvPr>
          <p:cNvSpPr txBox="1"/>
          <p:nvPr/>
        </p:nvSpPr>
        <p:spPr>
          <a:xfrm>
            <a:off x="755650" y="1063404"/>
            <a:ext cx="2165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Transfer Learning  </a:t>
            </a:r>
            <a:endParaRPr lang="ko-KR" altLang="en-US" b="1" dirty="0"/>
          </a:p>
        </p:txBody>
      </p:sp>
      <p:sp>
        <p:nvSpPr>
          <p:cNvPr id="88" name="제목 2">
            <a:extLst>
              <a:ext uri="{FF2B5EF4-FFF2-40B4-BE49-F238E27FC236}">
                <a16:creationId xmlns:a16="http://schemas.microsoft.com/office/drawing/2014/main" id="{18B96219-16F4-4876-8FA4-988A2F53E085}"/>
              </a:ext>
            </a:extLst>
          </p:cNvPr>
          <p:cNvSpPr txBox="1">
            <a:spLocks/>
          </p:cNvSpPr>
          <p:nvPr/>
        </p:nvSpPr>
        <p:spPr>
          <a:xfrm>
            <a:off x="230331" y="160180"/>
            <a:ext cx="10515600" cy="681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950" b="1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ko-KR" sz="3000" dirty="0"/>
              <a:t>ML Engine </a:t>
            </a:r>
            <a:r>
              <a:rPr lang="en-US" altLang="ko-KR" sz="2800" dirty="0"/>
              <a:t>Development</a:t>
            </a:r>
            <a:r>
              <a:rPr lang="en-US" altLang="ko-KR" sz="3000" dirty="0"/>
              <a:t> Steps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444721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원호 115">
            <a:extLst>
              <a:ext uri="{FF2B5EF4-FFF2-40B4-BE49-F238E27FC236}">
                <a16:creationId xmlns:a16="http://schemas.microsoft.com/office/drawing/2014/main" id="{FADB5EBC-8437-46E2-A91C-5C7020BD6513}"/>
              </a:ext>
            </a:extLst>
          </p:cNvPr>
          <p:cNvSpPr/>
          <p:nvPr/>
        </p:nvSpPr>
        <p:spPr>
          <a:xfrm rot="16200000">
            <a:off x="6967946" y="1832063"/>
            <a:ext cx="1710509" cy="687832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원호 121">
            <a:extLst>
              <a:ext uri="{FF2B5EF4-FFF2-40B4-BE49-F238E27FC236}">
                <a16:creationId xmlns:a16="http://schemas.microsoft.com/office/drawing/2014/main" id="{19707E53-7059-422C-91B9-7E30B53D5E92}"/>
              </a:ext>
            </a:extLst>
          </p:cNvPr>
          <p:cNvSpPr/>
          <p:nvPr/>
        </p:nvSpPr>
        <p:spPr>
          <a:xfrm rot="16200000">
            <a:off x="6967946" y="-419565"/>
            <a:ext cx="1710509" cy="687832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84C3C61-BB5B-40ED-8CD2-228513BBF9E3}"/>
              </a:ext>
            </a:extLst>
          </p:cNvPr>
          <p:cNvGrpSpPr/>
          <p:nvPr/>
        </p:nvGrpSpPr>
        <p:grpSpPr>
          <a:xfrm>
            <a:off x="1739349" y="1820361"/>
            <a:ext cx="8713303" cy="4240079"/>
            <a:chOff x="1683600" y="1820361"/>
            <a:chExt cx="8713303" cy="4240079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03240298-EEBF-44B3-BCAE-789E54F76DEE}"/>
                </a:ext>
              </a:extLst>
            </p:cNvPr>
            <p:cNvGrpSpPr/>
            <p:nvPr/>
          </p:nvGrpSpPr>
          <p:grpSpPr>
            <a:xfrm>
              <a:off x="1737360" y="2783840"/>
              <a:ext cx="7015480" cy="1016000"/>
              <a:chOff x="1280160" y="2072640"/>
              <a:chExt cx="7015480" cy="1016000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E6FD5D1F-F59C-4957-8FA1-5F0B162CE173}"/>
                  </a:ext>
                </a:extLst>
              </p:cNvPr>
              <p:cNvSpPr/>
              <p:nvPr/>
            </p:nvSpPr>
            <p:spPr>
              <a:xfrm>
                <a:off x="1280160" y="2072640"/>
                <a:ext cx="7015480" cy="1016000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83673A3-7FB3-42FD-9E3D-848FB6B8ECE3}"/>
                  </a:ext>
                </a:extLst>
              </p:cNvPr>
              <p:cNvSpPr txBox="1"/>
              <p:nvPr/>
            </p:nvSpPr>
            <p:spPr>
              <a:xfrm>
                <a:off x="1515509" y="2484987"/>
                <a:ext cx="551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Input</a:t>
                </a:r>
                <a:endParaRPr lang="ko-KR" altLang="en-US" sz="1200" dirty="0"/>
              </a:p>
            </p:txBody>
          </p:sp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F282080C-C088-4CEE-A3AE-32DE2E06C768}"/>
                  </a:ext>
                </a:extLst>
              </p:cNvPr>
              <p:cNvSpPr/>
              <p:nvPr/>
            </p:nvSpPr>
            <p:spPr>
              <a:xfrm>
                <a:off x="2604428" y="2296160"/>
                <a:ext cx="336236" cy="654655"/>
              </a:xfrm>
              <a:prstGeom prst="round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10D89D5A-1D37-4A0B-AA80-F3C7B4A9ABCE}"/>
                  </a:ext>
                </a:extLst>
              </p:cNvPr>
              <p:cNvGrpSpPr/>
              <p:nvPr/>
            </p:nvGrpSpPr>
            <p:grpSpPr>
              <a:xfrm>
                <a:off x="3477829" y="2296161"/>
                <a:ext cx="933731" cy="661120"/>
                <a:chOff x="3771234" y="3429001"/>
                <a:chExt cx="933731" cy="661120"/>
              </a:xfrm>
            </p:grpSpPr>
            <p:grpSp>
              <p:nvGrpSpPr>
                <p:cNvPr id="12" name="그룹 11">
                  <a:extLst>
                    <a:ext uri="{FF2B5EF4-FFF2-40B4-BE49-F238E27FC236}">
                      <a16:creationId xmlns:a16="http://schemas.microsoft.com/office/drawing/2014/main" id="{ECE8A738-1032-44D6-B26C-395D9E4C7127}"/>
                    </a:ext>
                  </a:extLst>
                </p:cNvPr>
                <p:cNvGrpSpPr/>
                <p:nvPr/>
              </p:nvGrpSpPr>
              <p:grpSpPr>
                <a:xfrm>
                  <a:off x="3862612" y="3534954"/>
                  <a:ext cx="750974" cy="459724"/>
                  <a:chOff x="3059027" y="2042176"/>
                  <a:chExt cx="750974" cy="459724"/>
                </a:xfrm>
              </p:grpSpPr>
              <p:sp>
                <p:nvSpPr>
                  <p:cNvPr id="6" name="타원 5">
                    <a:extLst>
                      <a:ext uri="{FF2B5EF4-FFF2-40B4-BE49-F238E27FC236}">
                        <a16:creationId xmlns:a16="http://schemas.microsoft.com/office/drawing/2014/main" id="{B34D9D9F-E394-49A2-87BA-5BA85C237A7A}"/>
                      </a:ext>
                    </a:extLst>
                  </p:cNvPr>
                  <p:cNvSpPr/>
                  <p:nvPr/>
                </p:nvSpPr>
                <p:spPr>
                  <a:xfrm>
                    <a:off x="3059027" y="2042176"/>
                    <a:ext cx="750974" cy="459724"/>
                  </a:xfrm>
                  <a:prstGeom prst="ellipse">
                    <a:avLst/>
                  </a:prstGeom>
                  <a:solidFill>
                    <a:schemeClr val="accent5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11E489FF-1449-45FC-A209-CCA96823AB56}"/>
                      </a:ext>
                    </a:extLst>
                  </p:cNvPr>
                  <p:cNvSpPr txBox="1"/>
                  <p:nvPr/>
                </p:nvSpPr>
                <p:spPr>
                  <a:xfrm>
                    <a:off x="3133790" y="2133538"/>
                    <a:ext cx="601447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200" dirty="0"/>
                      <a:t>VM#1</a:t>
                    </a:r>
                    <a:endParaRPr lang="ko-KR" altLang="en-US" sz="1200" dirty="0"/>
                  </a:p>
                </p:txBody>
              </p:sp>
            </p:grp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12D37F32-5807-48D8-9734-F40B180ECBD3}"/>
                    </a:ext>
                  </a:extLst>
                </p:cNvPr>
                <p:cNvSpPr/>
                <p:nvPr/>
              </p:nvSpPr>
              <p:spPr>
                <a:xfrm>
                  <a:off x="3771234" y="3429001"/>
                  <a:ext cx="933731" cy="661120"/>
                </a:xfrm>
                <a:prstGeom prst="roundRect">
                  <a:avLst/>
                </a:prstGeom>
                <a:noFill/>
                <a:ln w="9525" cap="flat" cmpd="sng" algn="ctr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5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cxnSp>
            <p:nvCxnSpPr>
              <p:cNvPr id="138" name="직선 화살표 연결선 137">
                <a:extLst>
                  <a:ext uri="{FF2B5EF4-FFF2-40B4-BE49-F238E27FC236}">
                    <a16:creationId xmlns:a16="http://schemas.microsoft.com/office/drawing/2014/main" id="{E425BDE7-E703-4F99-91B9-B0E0D818B448}"/>
                  </a:ext>
                </a:extLst>
              </p:cNvPr>
              <p:cNvCxnSpPr>
                <a:cxnSpLocks/>
                <a:stCxn id="2" idx="3"/>
                <a:endCxn id="5" idx="1"/>
              </p:cNvCxnSpPr>
              <p:nvPr/>
            </p:nvCxnSpPr>
            <p:spPr>
              <a:xfrm>
                <a:off x="2067263" y="2623487"/>
                <a:ext cx="537165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화살표 연결선 140">
                <a:extLst>
                  <a:ext uri="{FF2B5EF4-FFF2-40B4-BE49-F238E27FC236}">
                    <a16:creationId xmlns:a16="http://schemas.microsoft.com/office/drawing/2014/main" id="{76FF7D9C-A62D-44A4-AD09-D094CE1829A0}"/>
                  </a:ext>
                </a:extLst>
              </p:cNvPr>
              <p:cNvCxnSpPr>
                <a:cxnSpLocks/>
                <a:stCxn id="5" idx="3"/>
                <a:endCxn id="33" idx="1"/>
              </p:cNvCxnSpPr>
              <p:nvPr/>
            </p:nvCxnSpPr>
            <p:spPr>
              <a:xfrm>
                <a:off x="2940664" y="2623488"/>
                <a:ext cx="537165" cy="3233"/>
              </a:xfrm>
              <a:prstGeom prst="straightConnector1">
                <a:avLst/>
              </a:prstGeom>
              <a:ln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B8A49F26-11F2-4056-AAF5-73A8778C492F}"/>
                  </a:ext>
                </a:extLst>
              </p:cNvPr>
              <p:cNvSpPr/>
              <p:nvPr/>
            </p:nvSpPr>
            <p:spPr>
              <a:xfrm>
                <a:off x="6419621" y="2296160"/>
                <a:ext cx="336236" cy="654655"/>
              </a:xfrm>
              <a:prstGeom prst="round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3A4F03B5-6DA5-4531-AC3B-D75C835A6415}"/>
                  </a:ext>
                </a:extLst>
              </p:cNvPr>
              <p:cNvCxnSpPr>
                <a:cxnSpLocks/>
                <a:stCxn id="58" idx="3"/>
                <a:endCxn id="53" idx="1"/>
              </p:cNvCxnSpPr>
              <p:nvPr/>
            </p:nvCxnSpPr>
            <p:spPr>
              <a:xfrm flipV="1">
                <a:off x="5882456" y="2623488"/>
                <a:ext cx="537165" cy="32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F319C76E-53A2-44F9-BAE8-FDCFC92553F4}"/>
                  </a:ext>
                </a:extLst>
              </p:cNvPr>
              <p:cNvGrpSpPr/>
              <p:nvPr/>
            </p:nvGrpSpPr>
            <p:grpSpPr>
              <a:xfrm>
                <a:off x="4948725" y="2296161"/>
                <a:ext cx="933731" cy="661120"/>
                <a:chOff x="5149522" y="3429001"/>
                <a:chExt cx="933731" cy="661120"/>
              </a:xfrm>
            </p:grpSpPr>
            <p:grpSp>
              <p:nvGrpSpPr>
                <p:cNvPr id="55" name="그룹 54">
                  <a:extLst>
                    <a:ext uri="{FF2B5EF4-FFF2-40B4-BE49-F238E27FC236}">
                      <a16:creationId xmlns:a16="http://schemas.microsoft.com/office/drawing/2014/main" id="{A92B7F4B-B5D8-48B9-9460-81F3E975AC40}"/>
                    </a:ext>
                  </a:extLst>
                </p:cNvPr>
                <p:cNvGrpSpPr/>
                <p:nvPr/>
              </p:nvGrpSpPr>
              <p:grpSpPr>
                <a:xfrm>
                  <a:off x="5240900" y="3534954"/>
                  <a:ext cx="750974" cy="459724"/>
                  <a:chOff x="3059027" y="2042176"/>
                  <a:chExt cx="750974" cy="459724"/>
                </a:xfrm>
              </p:grpSpPr>
              <p:sp>
                <p:nvSpPr>
                  <p:cNvPr id="56" name="타원 55">
                    <a:extLst>
                      <a:ext uri="{FF2B5EF4-FFF2-40B4-BE49-F238E27FC236}">
                        <a16:creationId xmlns:a16="http://schemas.microsoft.com/office/drawing/2014/main" id="{52E4FE9C-E2F0-45C6-849C-0BDC78E5C693}"/>
                      </a:ext>
                    </a:extLst>
                  </p:cNvPr>
                  <p:cNvSpPr/>
                  <p:nvPr/>
                </p:nvSpPr>
                <p:spPr>
                  <a:xfrm>
                    <a:off x="3059027" y="2042176"/>
                    <a:ext cx="750974" cy="459724"/>
                  </a:xfrm>
                  <a:prstGeom prst="ellipse">
                    <a:avLst/>
                  </a:prstGeom>
                  <a:solidFill>
                    <a:schemeClr val="accent6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5B08A37C-2CF7-42A2-90B1-7A5D6E21ACFC}"/>
                      </a:ext>
                    </a:extLst>
                  </p:cNvPr>
                  <p:cNvSpPr txBox="1"/>
                  <p:nvPr/>
                </p:nvSpPr>
                <p:spPr>
                  <a:xfrm>
                    <a:off x="3133790" y="2133538"/>
                    <a:ext cx="63831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200" dirty="0"/>
                      <a:t>tuning</a:t>
                    </a:r>
                    <a:endParaRPr lang="ko-KR" altLang="en-US" sz="1200" dirty="0"/>
                  </a:p>
                </p:txBody>
              </p:sp>
            </p:grpSp>
            <p:sp>
              <p:nvSpPr>
                <p:cNvPr id="58" name="사각형: 둥근 모서리 57">
                  <a:extLst>
                    <a:ext uri="{FF2B5EF4-FFF2-40B4-BE49-F238E27FC236}">
                      <a16:creationId xmlns:a16="http://schemas.microsoft.com/office/drawing/2014/main" id="{7251451C-333B-4282-BF26-BD86281D1108}"/>
                    </a:ext>
                  </a:extLst>
                </p:cNvPr>
                <p:cNvSpPr/>
                <p:nvPr/>
              </p:nvSpPr>
              <p:spPr>
                <a:xfrm>
                  <a:off x="5149522" y="3429001"/>
                  <a:ext cx="933731" cy="661120"/>
                </a:xfrm>
                <a:prstGeom prst="roundRect">
                  <a:avLst/>
                </a:prstGeom>
                <a:noFill/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E8179521-8C9D-412D-95B5-63201BEB4624}"/>
                  </a:ext>
                </a:extLst>
              </p:cNvPr>
              <p:cNvCxnSpPr>
                <a:cxnSpLocks/>
                <a:stCxn id="33" idx="3"/>
                <a:endCxn id="58" idx="1"/>
              </p:cNvCxnSpPr>
              <p:nvPr/>
            </p:nvCxnSpPr>
            <p:spPr>
              <a:xfrm>
                <a:off x="4411560" y="2626721"/>
                <a:ext cx="537165" cy="0"/>
              </a:xfrm>
              <a:prstGeom prst="straightConnector1">
                <a:avLst/>
              </a:prstGeom>
              <a:ln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5F58279-8FC6-4F8C-A90C-32B2828959B9}"/>
                  </a:ext>
                </a:extLst>
              </p:cNvPr>
              <p:cNvSpPr txBox="1"/>
              <p:nvPr/>
            </p:nvSpPr>
            <p:spPr>
              <a:xfrm>
                <a:off x="7293024" y="2484987"/>
                <a:ext cx="6815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Output</a:t>
                </a:r>
                <a:endParaRPr lang="ko-KR" altLang="en-US" sz="1200" dirty="0"/>
              </a:p>
            </p:txBody>
          </p:sp>
          <p:cxnSp>
            <p:nvCxnSpPr>
              <p:cNvPr id="64" name="직선 화살표 연결선 63">
                <a:extLst>
                  <a:ext uri="{FF2B5EF4-FFF2-40B4-BE49-F238E27FC236}">
                    <a16:creationId xmlns:a16="http://schemas.microsoft.com/office/drawing/2014/main" id="{3C14CD63-B7D5-4EDD-91B2-309924416CBF}"/>
                  </a:ext>
                </a:extLst>
              </p:cNvPr>
              <p:cNvCxnSpPr>
                <a:cxnSpLocks/>
                <a:stCxn id="53" idx="3"/>
                <a:endCxn id="63" idx="1"/>
              </p:cNvCxnSpPr>
              <p:nvPr/>
            </p:nvCxnSpPr>
            <p:spPr>
              <a:xfrm flipV="1">
                <a:off x="6755857" y="2623487"/>
                <a:ext cx="537167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091A4E29-FBF1-4676-B30B-96EACD28CCF1}"/>
                </a:ext>
              </a:extLst>
            </p:cNvPr>
            <p:cNvGrpSpPr/>
            <p:nvPr/>
          </p:nvGrpSpPr>
          <p:grpSpPr>
            <a:xfrm>
              <a:off x="7829418" y="4071989"/>
              <a:ext cx="933731" cy="661120"/>
              <a:chOff x="3115914" y="1823001"/>
              <a:chExt cx="933731" cy="661120"/>
            </a:xfrm>
          </p:grpSpPr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0AF29353-5A88-4B85-8E4C-651184F9BF59}"/>
                  </a:ext>
                </a:extLst>
              </p:cNvPr>
              <p:cNvSpPr/>
              <p:nvPr/>
            </p:nvSpPr>
            <p:spPr>
              <a:xfrm>
                <a:off x="3207292" y="1928954"/>
                <a:ext cx="750974" cy="459724"/>
              </a:xfrm>
              <a:prstGeom prst="ellipse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4C5EED0-B0F8-4ADC-99B8-8C37A06C8DD4}"/>
                  </a:ext>
                </a:extLst>
              </p:cNvPr>
              <p:cNvSpPr txBox="1"/>
              <p:nvPr/>
            </p:nvSpPr>
            <p:spPr>
              <a:xfrm>
                <a:off x="3282055" y="2020316"/>
                <a:ext cx="6014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VM#2</a:t>
                </a:r>
                <a:endParaRPr lang="ko-KR" altLang="en-US" sz="1200" dirty="0"/>
              </a:p>
            </p:txBody>
          </p:sp>
          <p:sp>
            <p:nvSpPr>
              <p:cNvPr id="85" name="사각형: 둥근 모서리 84">
                <a:extLst>
                  <a:ext uri="{FF2B5EF4-FFF2-40B4-BE49-F238E27FC236}">
                    <a16:creationId xmlns:a16="http://schemas.microsoft.com/office/drawing/2014/main" id="{C8FDA2DC-F7FA-423D-8E17-E4C94F5477E5}"/>
                  </a:ext>
                </a:extLst>
              </p:cNvPr>
              <p:cNvSpPr/>
              <p:nvPr/>
            </p:nvSpPr>
            <p:spPr>
              <a:xfrm>
                <a:off x="3115914" y="1823001"/>
                <a:ext cx="933731" cy="66112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58DE401E-D0AA-4C88-B707-20286D179876}"/>
                </a:ext>
              </a:extLst>
            </p:cNvPr>
            <p:cNvGrpSpPr/>
            <p:nvPr/>
          </p:nvGrpSpPr>
          <p:grpSpPr>
            <a:xfrm>
              <a:off x="1737360" y="5044440"/>
              <a:ext cx="7015480" cy="1016000"/>
              <a:chOff x="1280160" y="2072640"/>
              <a:chExt cx="7015480" cy="1016000"/>
            </a:xfrm>
          </p:grpSpPr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6068FEAD-963D-4758-BCB1-426D8D0FD6B8}"/>
                  </a:ext>
                </a:extLst>
              </p:cNvPr>
              <p:cNvSpPr/>
              <p:nvPr/>
            </p:nvSpPr>
            <p:spPr>
              <a:xfrm>
                <a:off x="1280160" y="2072640"/>
                <a:ext cx="7015480" cy="1016000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E3D9E8D-7AD6-4A9F-AEA8-54014C7F8C53}"/>
                  </a:ext>
                </a:extLst>
              </p:cNvPr>
              <p:cNvSpPr txBox="1"/>
              <p:nvPr/>
            </p:nvSpPr>
            <p:spPr>
              <a:xfrm>
                <a:off x="1515509" y="2484987"/>
                <a:ext cx="551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Input</a:t>
                </a:r>
                <a:endParaRPr lang="ko-KR" altLang="en-US" sz="1200" dirty="0"/>
              </a:p>
            </p:txBody>
          </p:sp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53F31330-D7DC-46FA-A82B-ECB1908CEF82}"/>
                  </a:ext>
                </a:extLst>
              </p:cNvPr>
              <p:cNvSpPr/>
              <p:nvPr/>
            </p:nvSpPr>
            <p:spPr>
              <a:xfrm>
                <a:off x="2604428" y="2296160"/>
                <a:ext cx="336236" cy="654655"/>
              </a:xfrm>
              <a:prstGeom prst="round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38D02F58-983D-45E8-B6D1-0B58FE498F39}"/>
                  </a:ext>
                </a:extLst>
              </p:cNvPr>
              <p:cNvGrpSpPr/>
              <p:nvPr/>
            </p:nvGrpSpPr>
            <p:grpSpPr>
              <a:xfrm>
                <a:off x="3477829" y="2296161"/>
                <a:ext cx="933731" cy="661120"/>
                <a:chOff x="3771234" y="3429001"/>
                <a:chExt cx="933731" cy="661120"/>
              </a:xfrm>
            </p:grpSpPr>
            <p:grpSp>
              <p:nvGrpSpPr>
                <p:cNvPr id="107" name="그룹 106">
                  <a:extLst>
                    <a:ext uri="{FF2B5EF4-FFF2-40B4-BE49-F238E27FC236}">
                      <a16:creationId xmlns:a16="http://schemas.microsoft.com/office/drawing/2014/main" id="{245857B8-5D88-48B4-A59A-91DAEEC66FE5}"/>
                    </a:ext>
                  </a:extLst>
                </p:cNvPr>
                <p:cNvGrpSpPr/>
                <p:nvPr/>
              </p:nvGrpSpPr>
              <p:grpSpPr>
                <a:xfrm>
                  <a:off x="3862612" y="3534954"/>
                  <a:ext cx="750974" cy="459724"/>
                  <a:chOff x="3059027" y="2042176"/>
                  <a:chExt cx="750974" cy="459724"/>
                </a:xfrm>
              </p:grpSpPr>
              <p:sp>
                <p:nvSpPr>
                  <p:cNvPr id="109" name="타원 108">
                    <a:extLst>
                      <a:ext uri="{FF2B5EF4-FFF2-40B4-BE49-F238E27FC236}">
                        <a16:creationId xmlns:a16="http://schemas.microsoft.com/office/drawing/2014/main" id="{81B4AEFE-EE9D-4016-BF05-8D9134837A43}"/>
                      </a:ext>
                    </a:extLst>
                  </p:cNvPr>
                  <p:cNvSpPr/>
                  <p:nvPr/>
                </p:nvSpPr>
                <p:spPr>
                  <a:xfrm>
                    <a:off x="3059027" y="2042176"/>
                    <a:ext cx="750974" cy="459724"/>
                  </a:xfrm>
                  <a:prstGeom prst="ellipse">
                    <a:avLst/>
                  </a:prstGeom>
                  <a:solidFill>
                    <a:schemeClr val="accent5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0" name="TextBox 109">
                    <a:extLst>
                      <a:ext uri="{FF2B5EF4-FFF2-40B4-BE49-F238E27FC236}">
                        <a16:creationId xmlns:a16="http://schemas.microsoft.com/office/drawing/2014/main" id="{C8ABE9D6-811A-4673-94BC-5179299AA919}"/>
                      </a:ext>
                    </a:extLst>
                  </p:cNvPr>
                  <p:cNvSpPr txBox="1"/>
                  <p:nvPr/>
                </p:nvSpPr>
                <p:spPr>
                  <a:xfrm>
                    <a:off x="3133790" y="2133538"/>
                    <a:ext cx="601447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200" dirty="0"/>
                      <a:t>VM#2</a:t>
                    </a:r>
                    <a:endParaRPr lang="ko-KR" altLang="en-US" sz="1200" dirty="0"/>
                  </a:p>
                </p:txBody>
              </p:sp>
            </p:grpSp>
            <p:sp>
              <p:nvSpPr>
                <p:cNvPr id="108" name="사각형: 둥근 모서리 107">
                  <a:extLst>
                    <a:ext uri="{FF2B5EF4-FFF2-40B4-BE49-F238E27FC236}">
                      <a16:creationId xmlns:a16="http://schemas.microsoft.com/office/drawing/2014/main" id="{E4319FCE-BE14-48F6-A47B-EEE6E01FED1C}"/>
                    </a:ext>
                  </a:extLst>
                </p:cNvPr>
                <p:cNvSpPr/>
                <p:nvPr/>
              </p:nvSpPr>
              <p:spPr>
                <a:xfrm>
                  <a:off x="3771234" y="3429001"/>
                  <a:ext cx="933731" cy="661120"/>
                </a:xfrm>
                <a:prstGeom prst="roundRect">
                  <a:avLst/>
                </a:prstGeom>
                <a:noFill/>
                <a:ln w="9525" cap="flat" cmpd="sng" algn="ctr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5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94" name="직선 화살표 연결선 93">
                <a:extLst>
                  <a:ext uri="{FF2B5EF4-FFF2-40B4-BE49-F238E27FC236}">
                    <a16:creationId xmlns:a16="http://schemas.microsoft.com/office/drawing/2014/main" id="{FCA6072C-C96F-4FC3-B80C-C2A1AA2A289C}"/>
                  </a:ext>
                </a:extLst>
              </p:cNvPr>
              <p:cNvCxnSpPr>
                <a:cxnSpLocks/>
                <a:stCxn id="91" idx="3"/>
                <a:endCxn id="92" idx="1"/>
              </p:cNvCxnSpPr>
              <p:nvPr/>
            </p:nvCxnSpPr>
            <p:spPr>
              <a:xfrm>
                <a:off x="2067263" y="2623487"/>
                <a:ext cx="537165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화살표 연결선 94">
                <a:extLst>
                  <a:ext uri="{FF2B5EF4-FFF2-40B4-BE49-F238E27FC236}">
                    <a16:creationId xmlns:a16="http://schemas.microsoft.com/office/drawing/2014/main" id="{D9958D4C-D4AB-471A-9666-E2579CE445B7}"/>
                  </a:ext>
                </a:extLst>
              </p:cNvPr>
              <p:cNvCxnSpPr>
                <a:cxnSpLocks/>
                <a:stCxn id="92" idx="3"/>
                <a:endCxn id="108" idx="1"/>
              </p:cNvCxnSpPr>
              <p:nvPr/>
            </p:nvCxnSpPr>
            <p:spPr>
              <a:xfrm>
                <a:off x="2940664" y="2623488"/>
                <a:ext cx="537165" cy="3233"/>
              </a:xfrm>
              <a:prstGeom prst="straightConnector1">
                <a:avLst/>
              </a:prstGeom>
              <a:ln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7F0034F8-68D3-4D38-A659-4D2ECBDB674B}"/>
                  </a:ext>
                </a:extLst>
              </p:cNvPr>
              <p:cNvSpPr/>
              <p:nvPr/>
            </p:nvSpPr>
            <p:spPr>
              <a:xfrm>
                <a:off x="6419621" y="2296160"/>
                <a:ext cx="336236" cy="654655"/>
              </a:xfrm>
              <a:prstGeom prst="round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7" name="직선 화살표 연결선 96">
                <a:extLst>
                  <a:ext uri="{FF2B5EF4-FFF2-40B4-BE49-F238E27FC236}">
                    <a16:creationId xmlns:a16="http://schemas.microsoft.com/office/drawing/2014/main" id="{F3D96EA1-00D9-4AE5-9C2D-9AD7129026D2}"/>
                  </a:ext>
                </a:extLst>
              </p:cNvPr>
              <p:cNvCxnSpPr>
                <a:cxnSpLocks/>
                <a:stCxn id="104" idx="3"/>
                <a:endCxn id="96" idx="1"/>
              </p:cNvCxnSpPr>
              <p:nvPr/>
            </p:nvCxnSpPr>
            <p:spPr>
              <a:xfrm flipV="1">
                <a:off x="5882456" y="2623488"/>
                <a:ext cx="537165" cy="32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FF0DD36B-67A9-43B5-9C0F-5E499EAD4AFD}"/>
                  </a:ext>
                </a:extLst>
              </p:cNvPr>
              <p:cNvGrpSpPr/>
              <p:nvPr/>
            </p:nvGrpSpPr>
            <p:grpSpPr>
              <a:xfrm>
                <a:off x="4948725" y="2296161"/>
                <a:ext cx="933731" cy="661120"/>
                <a:chOff x="5149522" y="3429001"/>
                <a:chExt cx="933731" cy="661120"/>
              </a:xfrm>
            </p:grpSpPr>
            <p:grpSp>
              <p:nvGrpSpPr>
                <p:cNvPr id="103" name="그룹 102">
                  <a:extLst>
                    <a:ext uri="{FF2B5EF4-FFF2-40B4-BE49-F238E27FC236}">
                      <a16:creationId xmlns:a16="http://schemas.microsoft.com/office/drawing/2014/main" id="{90C1D2CF-4C68-4FC0-834B-C00EB5034CD3}"/>
                    </a:ext>
                  </a:extLst>
                </p:cNvPr>
                <p:cNvGrpSpPr/>
                <p:nvPr/>
              </p:nvGrpSpPr>
              <p:grpSpPr>
                <a:xfrm>
                  <a:off x="5240900" y="3534954"/>
                  <a:ext cx="750974" cy="459724"/>
                  <a:chOff x="3059027" y="2042176"/>
                  <a:chExt cx="750974" cy="459724"/>
                </a:xfrm>
              </p:grpSpPr>
              <p:sp>
                <p:nvSpPr>
                  <p:cNvPr id="105" name="타원 104">
                    <a:extLst>
                      <a:ext uri="{FF2B5EF4-FFF2-40B4-BE49-F238E27FC236}">
                        <a16:creationId xmlns:a16="http://schemas.microsoft.com/office/drawing/2014/main" id="{D15C519B-9CD6-4A38-9229-87CEE5F30BCB}"/>
                      </a:ext>
                    </a:extLst>
                  </p:cNvPr>
                  <p:cNvSpPr/>
                  <p:nvPr/>
                </p:nvSpPr>
                <p:spPr>
                  <a:xfrm>
                    <a:off x="3059027" y="2042176"/>
                    <a:ext cx="750974" cy="459724"/>
                  </a:xfrm>
                  <a:prstGeom prst="ellipse">
                    <a:avLst/>
                  </a:prstGeom>
                  <a:solidFill>
                    <a:schemeClr val="accent6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B3C40230-E4CE-4520-B17C-5182A546AA09}"/>
                      </a:ext>
                    </a:extLst>
                  </p:cNvPr>
                  <p:cNvSpPr txBox="1"/>
                  <p:nvPr/>
                </p:nvSpPr>
                <p:spPr>
                  <a:xfrm>
                    <a:off x="3133790" y="2133538"/>
                    <a:ext cx="63831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200" dirty="0"/>
                      <a:t>tuning</a:t>
                    </a:r>
                    <a:endParaRPr lang="ko-KR" altLang="en-US" sz="1200" dirty="0"/>
                  </a:p>
                </p:txBody>
              </p:sp>
            </p:grpSp>
            <p:sp>
              <p:nvSpPr>
                <p:cNvPr id="104" name="사각형: 둥근 모서리 103">
                  <a:extLst>
                    <a:ext uri="{FF2B5EF4-FFF2-40B4-BE49-F238E27FC236}">
                      <a16:creationId xmlns:a16="http://schemas.microsoft.com/office/drawing/2014/main" id="{2039B568-98E0-4779-8E8F-7A4D1C5C076E}"/>
                    </a:ext>
                  </a:extLst>
                </p:cNvPr>
                <p:cNvSpPr/>
                <p:nvPr/>
              </p:nvSpPr>
              <p:spPr>
                <a:xfrm>
                  <a:off x="5149522" y="3429001"/>
                  <a:ext cx="933731" cy="661120"/>
                </a:xfrm>
                <a:prstGeom prst="roundRect">
                  <a:avLst/>
                </a:prstGeom>
                <a:noFill/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99" name="직선 화살표 연결선 98">
                <a:extLst>
                  <a:ext uri="{FF2B5EF4-FFF2-40B4-BE49-F238E27FC236}">
                    <a16:creationId xmlns:a16="http://schemas.microsoft.com/office/drawing/2014/main" id="{405E7275-6842-432D-B4A4-948E68A44C5C}"/>
                  </a:ext>
                </a:extLst>
              </p:cNvPr>
              <p:cNvCxnSpPr>
                <a:cxnSpLocks/>
                <a:stCxn id="108" idx="3"/>
                <a:endCxn id="104" idx="1"/>
              </p:cNvCxnSpPr>
              <p:nvPr/>
            </p:nvCxnSpPr>
            <p:spPr>
              <a:xfrm>
                <a:off x="4411560" y="2626721"/>
                <a:ext cx="537165" cy="0"/>
              </a:xfrm>
              <a:prstGeom prst="straightConnector1">
                <a:avLst/>
              </a:prstGeom>
              <a:ln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7CB17833-2715-431D-913A-008E5EEBE312}"/>
                  </a:ext>
                </a:extLst>
              </p:cNvPr>
              <p:cNvSpPr txBox="1"/>
              <p:nvPr/>
            </p:nvSpPr>
            <p:spPr>
              <a:xfrm>
                <a:off x="7293024" y="2484987"/>
                <a:ext cx="6815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Output</a:t>
                </a:r>
                <a:endParaRPr lang="ko-KR" altLang="en-US" sz="1200" dirty="0"/>
              </a:p>
            </p:txBody>
          </p:sp>
          <p:cxnSp>
            <p:nvCxnSpPr>
              <p:cNvPr id="101" name="직선 화살표 연결선 100">
                <a:extLst>
                  <a:ext uri="{FF2B5EF4-FFF2-40B4-BE49-F238E27FC236}">
                    <a16:creationId xmlns:a16="http://schemas.microsoft.com/office/drawing/2014/main" id="{725073B9-8B0F-4AA4-B1E4-0EFFC0A52F3A}"/>
                  </a:ext>
                </a:extLst>
              </p:cNvPr>
              <p:cNvCxnSpPr>
                <a:cxnSpLocks/>
                <a:stCxn id="96" idx="3"/>
                <a:endCxn id="100" idx="1"/>
              </p:cNvCxnSpPr>
              <p:nvPr/>
            </p:nvCxnSpPr>
            <p:spPr>
              <a:xfrm flipV="1">
                <a:off x="6755857" y="2623487"/>
                <a:ext cx="537167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" name="원호 114">
              <a:extLst>
                <a:ext uri="{FF2B5EF4-FFF2-40B4-BE49-F238E27FC236}">
                  <a16:creationId xmlns:a16="http://schemas.microsoft.com/office/drawing/2014/main" id="{20CE484F-B068-4FB2-8EA9-992EBBB01E44}"/>
                </a:ext>
              </a:extLst>
            </p:cNvPr>
            <p:cNvSpPr/>
            <p:nvPr/>
          </p:nvSpPr>
          <p:spPr>
            <a:xfrm>
              <a:off x="8014827" y="3282401"/>
              <a:ext cx="1463412" cy="1135676"/>
            </a:xfrm>
            <a:prstGeom prst="arc">
              <a:avLst>
                <a:gd name="adj1" fmla="val 16200000"/>
                <a:gd name="adj2" fmla="val 537407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C84F419E-224A-4F5F-8423-E8630BD13596}"/>
                </a:ext>
              </a:extLst>
            </p:cNvPr>
            <p:cNvGrpSpPr/>
            <p:nvPr/>
          </p:nvGrpSpPr>
          <p:grpSpPr>
            <a:xfrm>
              <a:off x="7829418" y="1820361"/>
              <a:ext cx="933731" cy="661120"/>
              <a:chOff x="3115914" y="1823001"/>
              <a:chExt cx="933731" cy="661120"/>
            </a:xfrm>
          </p:grpSpPr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1D7D1A69-6383-4201-BE86-C631F6C5A388}"/>
                  </a:ext>
                </a:extLst>
              </p:cNvPr>
              <p:cNvSpPr/>
              <p:nvPr/>
            </p:nvSpPr>
            <p:spPr>
              <a:xfrm>
                <a:off x="3207292" y="1928954"/>
                <a:ext cx="750974" cy="459724"/>
              </a:xfrm>
              <a:prstGeom prst="ellipse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18A93AF-AAB2-4401-B193-F03AACA13F3D}"/>
                  </a:ext>
                </a:extLst>
              </p:cNvPr>
              <p:cNvSpPr txBox="1"/>
              <p:nvPr/>
            </p:nvSpPr>
            <p:spPr>
              <a:xfrm>
                <a:off x="3282055" y="2020316"/>
                <a:ext cx="6014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VM#1</a:t>
                </a:r>
                <a:endParaRPr lang="ko-KR" altLang="en-US" sz="1200" dirty="0"/>
              </a:p>
            </p:txBody>
          </p:sp>
          <p:sp>
            <p:nvSpPr>
              <p:cNvPr id="121" name="사각형: 둥근 모서리 120">
                <a:extLst>
                  <a:ext uri="{FF2B5EF4-FFF2-40B4-BE49-F238E27FC236}">
                    <a16:creationId xmlns:a16="http://schemas.microsoft.com/office/drawing/2014/main" id="{442BE3E6-5E3D-4751-9FDA-4F1142792A33}"/>
                  </a:ext>
                </a:extLst>
              </p:cNvPr>
              <p:cNvSpPr/>
              <p:nvPr/>
            </p:nvSpPr>
            <p:spPr>
              <a:xfrm>
                <a:off x="3115914" y="1823001"/>
                <a:ext cx="933731" cy="66112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A41030C5-1FEA-4327-9109-81EA9ECBBD0A}"/>
                </a:ext>
              </a:extLst>
            </p:cNvPr>
            <p:cNvSpPr txBox="1"/>
            <p:nvPr/>
          </p:nvSpPr>
          <p:spPr>
            <a:xfrm>
              <a:off x="1683600" y="4664110"/>
              <a:ext cx="7409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VM#3</a:t>
              </a:r>
              <a:endParaRPr lang="ko-KR" altLang="en-US" sz="1600" dirty="0"/>
            </a:p>
          </p:txBody>
        </p:sp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F41267A0-8370-402C-AA1A-4A860765711B}"/>
                </a:ext>
              </a:extLst>
            </p:cNvPr>
            <p:cNvGrpSpPr/>
            <p:nvPr/>
          </p:nvGrpSpPr>
          <p:grpSpPr>
            <a:xfrm>
              <a:off x="9463172" y="5221880"/>
              <a:ext cx="933731" cy="661120"/>
              <a:chOff x="3115914" y="1823001"/>
              <a:chExt cx="933731" cy="661120"/>
            </a:xfrm>
          </p:grpSpPr>
          <p:sp>
            <p:nvSpPr>
              <p:cNvPr id="126" name="타원 125">
                <a:extLst>
                  <a:ext uri="{FF2B5EF4-FFF2-40B4-BE49-F238E27FC236}">
                    <a16:creationId xmlns:a16="http://schemas.microsoft.com/office/drawing/2014/main" id="{94F73703-DCE6-419B-8D02-D0A27522B7F0}"/>
                  </a:ext>
                </a:extLst>
              </p:cNvPr>
              <p:cNvSpPr/>
              <p:nvPr/>
            </p:nvSpPr>
            <p:spPr>
              <a:xfrm>
                <a:off x="3207292" y="1928954"/>
                <a:ext cx="750974" cy="459724"/>
              </a:xfrm>
              <a:prstGeom prst="ellipse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59ED10E0-D0B1-438D-8050-5813A3A04EB6}"/>
                  </a:ext>
                </a:extLst>
              </p:cNvPr>
              <p:cNvSpPr txBox="1"/>
              <p:nvPr/>
            </p:nvSpPr>
            <p:spPr>
              <a:xfrm>
                <a:off x="3282055" y="2020316"/>
                <a:ext cx="6014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VM#3</a:t>
                </a:r>
                <a:endParaRPr lang="ko-KR" altLang="en-US" sz="1200" dirty="0"/>
              </a:p>
            </p:txBody>
          </p:sp>
          <p:sp>
            <p:nvSpPr>
              <p:cNvPr id="128" name="사각형: 둥근 모서리 127">
                <a:extLst>
                  <a:ext uri="{FF2B5EF4-FFF2-40B4-BE49-F238E27FC236}">
                    <a16:creationId xmlns:a16="http://schemas.microsoft.com/office/drawing/2014/main" id="{17F2A4B9-EADB-44B1-9C32-AE7E349D74FC}"/>
                  </a:ext>
                </a:extLst>
              </p:cNvPr>
              <p:cNvSpPr/>
              <p:nvPr/>
            </p:nvSpPr>
            <p:spPr>
              <a:xfrm>
                <a:off x="3115914" y="1823001"/>
                <a:ext cx="933731" cy="66112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32" name="직선 화살표 연결선 131">
              <a:extLst>
                <a:ext uri="{FF2B5EF4-FFF2-40B4-BE49-F238E27FC236}">
                  <a16:creationId xmlns:a16="http://schemas.microsoft.com/office/drawing/2014/main" id="{4B896E01-666E-4F9C-AB7A-3BA45197D482}"/>
                </a:ext>
              </a:extLst>
            </p:cNvPr>
            <p:cNvCxnSpPr>
              <a:cxnSpLocks/>
              <a:stCxn id="102" idx="3"/>
              <a:endCxn id="128" idx="1"/>
            </p:cNvCxnSpPr>
            <p:nvPr/>
          </p:nvCxnSpPr>
          <p:spPr>
            <a:xfrm>
              <a:off x="8752840" y="5552440"/>
              <a:ext cx="7103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05E9DA9-7388-4758-A942-C4AB6C0E7F0A}"/>
                </a:ext>
              </a:extLst>
            </p:cNvPr>
            <p:cNvSpPr txBox="1"/>
            <p:nvPr/>
          </p:nvSpPr>
          <p:spPr>
            <a:xfrm>
              <a:off x="1683600" y="2389584"/>
              <a:ext cx="7409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VM#2</a:t>
              </a:r>
              <a:endParaRPr lang="ko-KR" altLang="en-US" sz="1600" dirty="0"/>
            </a:p>
          </p:txBody>
        </p:sp>
      </p:grpSp>
      <p:sp>
        <p:nvSpPr>
          <p:cNvPr id="66" name="제목 2">
            <a:extLst>
              <a:ext uri="{FF2B5EF4-FFF2-40B4-BE49-F238E27FC236}">
                <a16:creationId xmlns:a16="http://schemas.microsoft.com/office/drawing/2014/main" id="{AD362E19-D9D7-4A4C-A5AF-D07A7BB10069}"/>
              </a:ext>
            </a:extLst>
          </p:cNvPr>
          <p:cNvSpPr txBox="1">
            <a:spLocks/>
          </p:cNvSpPr>
          <p:nvPr/>
        </p:nvSpPr>
        <p:spPr>
          <a:xfrm>
            <a:off x="230331" y="160180"/>
            <a:ext cx="10515600" cy="681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950" b="1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ko-KR" sz="3000" dirty="0"/>
              <a:t>ML Engine </a:t>
            </a:r>
            <a:r>
              <a:rPr lang="en-US" altLang="ko-KR" sz="2800" dirty="0"/>
              <a:t>Development</a:t>
            </a:r>
            <a:r>
              <a:rPr lang="en-US" altLang="ko-KR" sz="3000" dirty="0"/>
              <a:t> Steps</a:t>
            </a:r>
            <a:endParaRPr lang="ko-KR" altLang="en-US" sz="3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AAA0DDB-BC50-4A05-AC5C-E2490F3F1494}"/>
              </a:ext>
            </a:extLst>
          </p:cNvPr>
          <p:cNvSpPr txBox="1"/>
          <p:nvPr/>
        </p:nvSpPr>
        <p:spPr>
          <a:xfrm>
            <a:off x="755650" y="1063404"/>
            <a:ext cx="2165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Transfer Learning  </a:t>
            </a:r>
            <a:endParaRPr lang="ko-KR" altLang="en-US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03A71D0-9E86-4D0B-88F7-2B9B2E08DBC8}"/>
              </a:ext>
            </a:extLst>
          </p:cNvPr>
          <p:cNvSpPr txBox="1"/>
          <p:nvPr/>
        </p:nvSpPr>
        <p:spPr>
          <a:xfrm>
            <a:off x="755650" y="1425613"/>
            <a:ext cx="4065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CMP3.0 VM Anomaly Detection Model concept</a:t>
            </a:r>
            <a:endParaRPr lang="ko-KR" altLang="en-US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266BFF6-2B6A-4A83-A64D-32D13097D764}"/>
              </a:ext>
            </a:extLst>
          </p:cNvPr>
          <p:cNvSpPr txBox="1"/>
          <p:nvPr/>
        </p:nvSpPr>
        <p:spPr>
          <a:xfrm>
            <a:off x="755650" y="1950837"/>
            <a:ext cx="2537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VM#3 </a:t>
            </a:r>
            <a:r>
              <a:rPr lang="ko-KR" altLang="en-US" sz="1400" dirty="0"/>
              <a:t>모델을 생성 과정 상세</a:t>
            </a:r>
          </a:p>
        </p:txBody>
      </p:sp>
    </p:spTree>
    <p:extLst>
      <p:ext uri="{BB962C8B-B14F-4D97-AF65-F5344CB8AC3E}">
        <p14:creationId xmlns:p14="http://schemas.microsoft.com/office/powerpoint/2010/main" val="1323729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13F2B12-B065-4AB6-A45B-1616864A6095}"/>
              </a:ext>
            </a:extLst>
          </p:cNvPr>
          <p:cNvSpPr txBox="1"/>
          <p:nvPr/>
        </p:nvSpPr>
        <p:spPr>
          <a:xfrm>
            <a:off x="755650" y="1517170"/>
            <a:ext cx="5594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전의 학습을 위해서는 재사용 하고자 하는 모델의 구조를 알아야 함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B740760-D291-4509-8622-366AC780BF4A}"/>
              </a:ext>
            </a:extLst>
          </p:cNvPr>
          <p:cNvGrpSpPr/>
          <p:nvPr/>
        </p:nvGrpSpPr>
        <p:grpSpPr>
          <a:xfrm>
            <a:off x="1819301" y="2229198"/>
            <a:ext cx="8553399" cy="4180999"/>
            <a:chOff x="3008061" y="1913464"/>
            <a:chExt cx="8553399" cy="4180999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C9DFE1A0-F842-4693-A389-A168187A66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7514" y="1913464"/>
              <a:ext cx="5143946" cy="4180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F2DEB53-9E47-4579-AE66-0B5279874E8B}"/>
                </a:ext>
              </a:extLst>
            </p:cNvPr>
            <p:cNvSpPr txBox="1"/>
            <p:nvPr/>
          </p:nvSpPr>
          <p:spPr>
            <a:xfrm>
              <a:off x="3008061" y="3311723"/>
              <a:ext cx="26811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Hidden Layer 1 ~ 3 </a:t>
              </a:r>
              <a:r>
                <a:rPr lang="ko-KR" altLang="en-US" sz="1400" dirty="0"/>
                <a:t>을 재사용</a:t>
              </a:r>
              <a:r>
                <a:rPr lang="en-US" altLang="ko-KR" sz="1400" dirty="0"/>
                <a:t> </a:t>
              </a:r>
              <a:endParaRPr lang="ko-KR" altLang="en-US" sz="1400" dirty="0"/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3DDAF048-924E-4D1B-8D1F-3781E3B32C9A}"/>
                </a:ext>
              </a:extLst>
            </p:cNvPr>
            <p:cNvSpPr/>
            <p:nvPr/>
          </p:nvSpPr>
          <p:spPr>
            <a:xfrm>
              <a:off x="3943350" y="3619500"/>
              <a:ext cx="2457450" cy="1092200"/>
            </a:xfrm>
            <a:custGeom>
              <a:avLst/>
              <a:gdLst>
                <a:gd name="connsiteX0" fmla="*/ 0 w 2457450"/>
                <a:gd name="connsiteY0" fmla="*/ 0 h 1092200"/>
                <a:gd name="connsiteX1" fmla="*/ 1651000 w 2457450"/>
                <a:gd name="connsiteY1" fmla="*/ 444500 h 1092200"/>
                <a:gd name="connsiteX2" fmla="*/ 1028700 w 2457450"/>
                <a:gd name="connsiteY2" fmla="*/ 628650 h 1092200"/>
                <a:gd name="connsiteX3" fmla="*/ 2457450 w 2457450"/>
                <a:gd name="connsiteY3" fmla="*/ 1092200 h 1092200"/>
                <a:gd name="connsiteX4" fmla="*/ 2457450 w 2457450"/>
                <a:gd name="connsiteY4" fmla="*/ 1092200 h 1092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7450" h="1092200">
                  <a:moveTo>
                    <a:pt x="0" y="0"/>
                  </a:moveTo>
                  <a:cubicBezTo>
                    <a:pt x="739775" y="169862"/>
                    <a:pt x="1479550" y="339725"/>
                    <a:pt x="1651000" y="444500"/>
                  </a:cubicBezTo>
                  <a:cubicBezTo>
                    <a:pt x="1822450" y="549275"/>
                    <a:pt x="894292" y="520700"/>
                    <a:pt x="1028700" y="628650"/>
                  </a:cubicBezTo>
                  <a:cubicBezTo>
                    <a:pt x="1163108" y="736600"/>
                    <a:pt x="2457450" y="1092200"/>
                    <a:pt x="2457450" y="1092200"/>
                  </a:cubicBezTo>
                  <a:lnTo>
                    <a:pt x="2457450" y="1092200"/>
                  </a:ln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제목 2">
            <a:extLst>
              <a:ext uri="{FF2B5EF4-FFF2-40B4-BE49-F238E27FC236}">
                <a16:creationId xmlns:a16="http://schemas.microsoft.com/office/drawing/2014/main" id="{4F799851-6883-4AD4-82E7-AB58326CD7EB}"/>
              </a:ext>
            </a:extLst>
          </p:cNvPr>
          <p:cNvSpPr txBox="1">
            <a:spLocks/>
          </p:cNvSpPr>
          <p:nvPr/>
        </p:nvSpPr>
        <p:spPr>
          <a:xfrm>
            <a:off x="230331" y="160180"/>
            <a:ext cx="10515600" cy="681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950" b="1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ko-KR" sz="3000" dirty="0"/>
              <a:t>ML Engine </a:t>
            </a:r>
            <a:r>
              <a:rPr lang="en-US" altLang="ko-KR" sz="2800" dirty="0"/>
              <a:t>Development</a:t>
            </a:r>
            <a:r>
              <a:rPr lang="en-US" altLang="ko-KR" sz="3000" dirty="0"/>
              <a:t> Steps</a:t>
            </a:r>
            <a:endParaRPr lang="ko-KR" altLang="en-US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7B767B-5830-483D-856C-AA6A3EB60224}"/>
              </a:ext>
            </a:extLst>
          </p:cNvPr>
          <p:cNvSpPr txBox="1"/>
          <p:nvPr/>
        </p:nvSpPr>
        <p:spPr>
          <a:xfrm>
            <a:off x="755650" y="1063404"/>
            <a:ext cx="2165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Transfer Learning 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38454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304B8E0C77B6843A1C844664700FE69" ma:contentTypeVersion="8" ma:contentTypeDescription="새 문서를 만듭니다." ma:contentTypeScope="" ma:versionID="15022bbfae8ac9bcccf61fb1610791e7">
  <xsd:schema xmlns:xsd="http://www.w3.org/2001/XMLSchema" xmlns:xs="http://www.w3.org/2001/XMLSchema" xmlns:p="http://schemas.microsoft.com/office/2006/metadata/properties" xmlns:ns2="1cf5d90c-5f45-48f3-9faf-d496f445a16c" targetNamespace="http://schemas.microsoft.com/office/2006/metadata/properties" ma:root="true" ma:fieldsID="bf83375ec709f3b45dd21e576f0872f6" ns2:_="">
    <xsd:import namespace="1cf5d90c-5f45-48f3-9faf-d496f445a1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f5d90c-5f45-48f3-9faf-d496f445a1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7F690D7-3BE7-4034-9314-44039BD65D7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57080F-1BF9-4C7F-A575-EE8F330948D9}">
  <ds:schemaRefs>
    <ds:schemaRef ds:uri="http://schemas.microsoft.com/office/infopath/2007/PartnerControls"/>
    <ds:schemaRef ds:uri="1cf5d90c-5f45-48f3-9faf-d496f445a16c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2D82A0B7-5A23-4C8C-AED5-96DDD3FDE7B7}">
  <ds:schemaRefs>
    <ds:schemaRef ds:uri="1cf5d90c-5f45-48f3-9faf-d496f445a16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170</Words>
  <Application>Microsoft Office PowerPoint</Application>
  <PresentationFormat>와이드스크린</PresentationFormat>
  <Paragraphs>54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이호철</dc:creator>
  <cp:lastModifiedBy>박남규</cp:lastModifiedBy>
  <cp:revision>11</cp:revision>
  <dcterms:created xsi:type="dcterms:W3CDTF">2021-06-16T08:10:03Z</dcterms:created>
  <dcterms:modified xsi:type="dcterms:W3CDTF">2021-12-21T05:15:28Z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0x0101001304B8E0C77B6843A1C844664700FE69</vt:lpwstr>
  </property>
</Properties>
</file>