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62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946D7D54-5DA4-49A6-BACD-FF30FE361E7E}" type="datetimeFigureOut">
              <a:rPr lang="en-US" smtClean="0"/>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10198-EE79-41A7-A88B-DBA600F99D9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946D7D54-5DA4-49A6-BACD-FF30FE361E7E}" type="datetimeFigureOut">
              <a:rPr lang="en-US" smtClean="0"/>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10198-EE79-41A7-A88B-DBA600F99D9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946D7D54-5DA4-49A6-BACD-FF30FE361E7E}" type="datetimeFigureOut">
              <a:rPr lang="en-US" smtClean="0"/>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10198-EE79-41A7-A88B-DBA600F99D9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946D7D54-5DA4-49A6-BACD-FF30FE361E7E}" type="datetimeFigureOut">
              <a:rPr lang="en-US" smtClean="0"/>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10198-EE79-41A7-A88B-DBA600F99D9F}"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920"/>
            <a:ext cx="8228880" cy="857160"/>
          </a:xfrm>
          <a:prstGeom prst="rect">
            <a:avLst/>
          </a:prstGeom>
        </p:spPr>
        <p:txBody>
          <a:bodyPr lIns="0" tIns="0" rIns="0" bIns="0" anchor="ctr"/>
          <a:lstStyle/>
          <a:p>
            <a:pPr algn="ctr"/>
            <a:endParaRPr/>
          </a:p>
        </p:txBody>
      </p:sp>
      <p:sp>
        <p:nvSpPr>
          <p:cNvPr id="45" name="PlaceHolder 2"/>
          <p:cNvSpPr>
            <a:spLocks noGrp="1"/>
          </p:cNvSpPr>
          <p:nvPr>
            <p:ph type="subTitle"/>
          </p:nvPr>
        </p:nvSpPr>
        <p:spPr>
          <a:xfrm>
            <a:off x="457200" y="1200240"/>
            <a:ext cx="8228880" cy="3724920"/>
          </a:xfrm>
          <a:prstGeom prst="rect">
            <a:avLst/>
          </a:prstGeom>
        </p:spPr>
        <p:txBody>
          <a:bodyPr lIns="0" tIns="0" rIns="0" bIns="0" anchor="ctr"/>
          <a:lstStyle/>
          <a:p>
            <a:pPr algn="ct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920"/>
            <a:ext cx="8228880" cy="857160"/>
          </a:xfrm>
          <a:prstGeom prst="rect">
            <a:avLst/>
          </a:prstGeom>
        </p:spPr>
        <p:txBody>
          <a:bodyPr lIns="0" tIns="0" rIns="0" bIns="0" anchor="ctr"/>
          <a:lstStyle/>
          <a:p>
            <a:pPr algn="ctr"/>
            <a:endParaRPr/>
          </a:p>
        </p:txBody>
      </p:sp>
      <p:sp>
        <p:nvSpPr>
          <p:cNvPr id="47" name="PlaceHolder 2"/>
          <p:cNvSpPr>
            <a:spLocks noGrp="1"/>
          </p:cNvSpPr>
          <p:nvPr>
            <p:ph type="body"/>
          </p:nvPr>
        </p:nvSpPr>
        <p:spPr>
          <a:xfrm>
            <a:off x="457200" y="1200240"/>
            <a:ext cx="8228880" cy="372492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920"/>
            <a:ext cx="8228880" cy="857160"/>
          </a:xfrm>
          <a:prstGeom prst="rect">
            <a:avLst/>
          </a:prstGeom>
        </p:spPr>
        <p:txBody>
          <a:bodyPr lIns="0" tIns="0" rIns="0" bIns="0" anchor="ctr"/>
          <a:lstStyle/>
          <a:p>
            <a:pPr algn="ctr"/>
            <a:endParaRPr/>
          </a:p>
        </p:txBody>
      </p:sp>
      <p:sp>
        <p:nvSpPr>
          <p:cNvPr id="49" name="PlaceHolder 2"/>
          <p:cNvSpPr>
            <a:spLocks noGrp="1"/>
          </p:cNvSpPr>
          <p:nvPr>
            <p:ph type="body"/>
          </p:nvPr>
        </p:nvSpPr>
        <p:spPr>
          <a:xfrm>
            <a:off x="457200" y="1200240"/>
            <a:ext cx="4015440" cy="3724920"/>
          </a:xfrm>
          <a:prstGeom prst="rect">
            <a:avLst/>
          </a:prstGeom>
        </p:spPr>
        <p:txBody>
          <a:bodyPr lIns="0" tIns="0" rIns="0" bIns="0"/>
          <a:lstStyle/>
          <a:p>
            <a:endParaRPr/>
          </a:p>
        </p:txBody>
      </p:sp>
      <p:sp>
        <p:nvSpPr>
          <p:cNvPr id="50" name="PlaceHolder 3"/>
          <p:cNvSpPr>
            <a:spLocks noGrp="1"/>
          </p:cNvSpPr>
          <p:nvPr>
            <p:ph type="body"/>
          </p:nvPr>
        </p:nvSpPr>
        <p:spPr>
          <a:xfrm>
            <a:off x="4673880" y="1200240"/>
            <a:ext cx="4015440" cy="3724920"/>
          </a:xfrm>
          <a:prstGeom prst="rect">
            <a:avLst/>
          </a:prstGeom>
        </p:spPr>
        <p:txBody>
          <a:bodyPr lIns="0" tIns="0" rIns="0" bIns="0"/>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920"/>
            <a:ext cx="8228880" cy="85716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05920"/>
            <a:ext cx="8228880" cy="3974760"/>
          </a:xfrm>
          <a:prstGeom prst="rect">
            <a:avLst/>
          </a:prstGeom>
        </p:spPr>
        <p:txBody>
          <a:bodyPr lIns="0" tIns="0" rIns="0" bIns="0" anchor="ctr"/>
          <a:lstStyle/>
          <a:p>
            <a:pPr algn="ct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946D7D54-5DA4-49A6-BACD-FF30FE361E7E}" type="datetimeFigureOut">
              <a:rPr lang="en-US" smtClean="0"/>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10198-EE79-41A7-A88B-DBA600F99D9F}"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920"/>
            <a:ext cx="8228880" cy="857160"/>
          </a:xfrm>
          <a:prstGeom prst="rect">
            <a:avLst/>
          </a:prstGeom>
        </p:spPr>
        <p:txBody>
          <a:bodyPr lIns="0" tIns="0" rIns="0" bIns="0" anchor="ctr"/>
          <a:lstStyle/>
          <a:p>
            <a:pPr algn="ctr"/>
            <a:endParaRPr/>
          </a:p>
        </p:txBody>
      </p:sp>
      <p:sp>
        <p:nvSpPr>
          <p:cNvPr id="54" name="PlaceHolder 2"/>
          <p:cNvSpPr>
            <a:spLocks noGrp="1"/>
          </p:cNvSpPr>
          <p:nvPr>
            <p:ph type="body"/>
          </p:nvPr>
        </p:nvSpPr>
        <p:spPr>
          <a:xfrm>
            <a:off x="457200" y="1200240"/>
            <a:ext cx="4015440" cy="1776600"/>
          </a:xfrm>
          <a:prstGeom prst="rect">
            <a:avLst/>
          </a:prstGeom>
        </p:spPr>
        <p:txBody>
          <a:bodyPr lIns="0" tIns="0" rIns="0" bIns="0"/>
          <a:lstStyle/>
          <a:p>
            <a:endParaRPr/>
          </a:p>
        </p:txBody>
      </p:sp>
      <p:sp>
        <p:nvSpPr>
          <p:cNvPr id="55" name="PlaceHolder 3"/>
          <p:cNvSpPr>
            <a:spLocks noGrp="1"/>
          </p:cNvSpPr>
          <p:nvPr>
            <p:ph type="body"/>
          </p:nvPr>
        </p:nvSpPr>
        <p:spPr>
          <a:xfrm>
            <a:off x="457200" y="3146040"/>
            <a:ext cx="4015440" cy="1776600"/>
          </a:xfrm>
          <a:prstGeom prst="rect">
            <a:avLst/>
          </a:prstGeom>
        </p:spPr>
        <p:txBody>
          <a:bodyPr lIns="0" tIns="0" rIns="0" bIns="0"/>
          <a:lstStyle/>
          <a:p>
            <a:endParaRPr/>
          </a:p>
        </p:txBody>
      </p:sp>
      <p:sp>
        <p:nvSpPr>
          <p:cNvPr id="56" name="PlaceHolder 4"/>
          <p:cNvSpPr>
            <a:spLocks noGrp="1"/>
          </p:cNvSpPr>
          <p:nvPr>
            <p:ph type="body"/>
          </p:nvPr>
        </p:nvSpPr>
        <p:spPr>
          <a:xfrm>
            <a:off x="4673880" y="1200240"/>
            <a:ext cx="4015440" cy="372492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920"/>
            <a:ext cx="8228880" cy="857160"/>
          </a:xfrm>
          <a:prstGeom prst="rect">
            <a:avLst/>
          </a:prstGeom>
        </p:spPr>
        <p:txBody>
          <a:bodyPr lIns="0" tIns="0" rIns="0" bIns="0" anchor="ctr"/>
          <a:lstStyle/>
          <a:p>
            <a:pPr algn="ctr"/>
            <a:endParaRPr/>
          </a:p>
        </p:txBody>
      </p:sp>
      <p:sp>
        <p:nvSpPr>
          <p:cNvPr id="58" name="PlaceHolder 2"/>
          <p:cNvSpPr>
            <a:spLocks noGrp="1"/>
          </p:cNvSpPr>
          <p:nvPr>
            <p:ph type="body"/>
          </p:nvPr>
        </p:nvSpPr>
        <p:spPr>
          <a:xfrm>
            <a:off x="457200" y="1200240"/>
            <a:ext cx="4015440" cy="3724920"/>
          </a:xfrm>
          <a:prstGeom prst="rect">
            <a:avLst/>
          </a:prstGeom>
        </p:spPr>
        <p:txBody>
          <a:bodyPr lIns="0" tIns="0" rIns="0" bIns="0"/>
          <a:lstStyle/>
          <a:p>
            <a:endParaRPr/>
          </a:p>
        </p:txBody>
      </p:sp>
      <p:sp>
        <p:nvSpPr>
          <p:cNvPr id="59" name="PlaceHolder 3"/>
          <p:cNvSpPr>
            <a:spLocks noGrp="1"/>
          </p:cNvSpPr>
          <p:nvPr>
            <p:ph type="body"/>
          </p:nvPr>
        </p:nvSpPr>
        <p:spPr>
          <a:xfrm>
            <a:off x="4673880" y="1200240"/>
            <a:ext cx="4015440" cy="1776600"/>
          </a:xfrm>
          <a:prstGeom prst="rect">
            <a:avLst/>
          </a:prstGeom>
        </p:spPr>
        <p:txBody>
          <a:bodyPr lIns="0" tIns="0" rIns="0" bIns="0"/>
          <a:lstStyle/>
          <a:p>
            <a:endParaRPr/>
          </a:p>
        </p:txBody>
      </p:sp>
      <p:sp>
        <p:nvSpPr>
          <p:cNvPr id="60" name="PlaceHolder 4"/>
          <p:cNvSpPr>
            <a:spLocks noGrp="1"/>
          </p:cNvSpPr>
          <p:nvPr>
            <p:ph type="body"/>
          </p:nvPr>
        </p:nvSpPr>
        <p:spPr>
          <a:xfrm>
            <a:off x="4673880" y="3146040"/>
            <a:ext cx="4015440" cy="177660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920"/>
            <a:ext cx="8228880" cy="857160"/>
          </a:xfrm>
          <a:prstGeom prst="rect">
            <a:avLst/>
          </a:prstGeom>
        </p:spPr>
        <p:txBody>
          <a:bodyPr lIns="0" tIns="0" rIns="0" bIns="0" anchor="ctr"/>
          <a:lstStyle/>
          <a:p>
            <a:pPr algn="ctr"/>
            <a:endParaRPr/>
          </a:p>
        </p:txBody>
      </p:sp>
      <p:sp>
        <p:nvSpPr>
          <p:cNvPr id="62" name="PlaceHolder 2"/>
          <p:cNvSpPr>
            <a:spLocks noGrp="1"/>
          </p:cNvSpPr>
          <p:nvPr>
            <p:ph type="body"/>
          </p:nvPr>
        </p:nvSpPr>
        <p:spPr>
          <a:xfrm>
            <a:off x="457200" y="1200240"/>
            <a:ext cx="4015440" cy="1776600"/>
          </a:xfrm>
          <a:prstGeom prst="rect">
            <a:avLst/>
          </a:prstGeom>
        </p:spPr>
        <p:txBody>
          <a:bodyPr lIns="0" tIns="0" rIns="0" bIns="0"/>
          <a:lstStyle/>
          <a:p>
            <a:endParaRPr/>
          </a:p>
        </p:txBody>
      </p:sp>
      <p:sp>
        <p:nvSpPr>
          <p:cNvPr id="63" name="PlaceHolder 3"/>
          <p:cNvSpPr>
            <a:spLocks noGrp="1"/>
          </p:cNvSpPr>
          <p:nvPr>
            <p:ph type="body"/>
          </p:nvPr>
        </p:nvSpPr>
        <p:spPr>
          <a:xfrm>
            <a:off x="4673880" y="1200240"/>
            <a:ext cx="4015440" cy="1776600"/>
          </a:xfrm>
          <a:prstGeom prst="rect">
            <a:avLst/>
          </a:prstGeom>
        </p:spPr>
        <p:txBody>
          <a:bodyPr lIns="0" tIns="0" rIns="0" bIns="0"/>
          <a:lstStyle/>
          <a:p>
            <a:endParaRPr/>
          </a:p>
        </p:txBody>
      </p:sp>
      <p:sp>
        <p:nvSpPr>
          <p:cNvPr id="64" name="PlaceHolder 4"/>
          <p:cNvSpPr>
            <a:spLocks noGrp="1"/>
          </p:cNvSpPr>
          <p:nvPr>
            <p:ph type="body"/>
          </p:nvPr>
        </p:nvSpPr>
        <p:spPr>
          <a:xfrm>
            <a:off x="457200" y="3146040"/>
            <a:ext cx="8228880" cy="177660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920"/>
            <a:ext cx="8228880" cy="857160"/>
          </a:xfrm>
          <a:prstGeom prst="rect">
            <a:avLst/>
          </a:prstGeom>
        </p:spPr>
        <p:txBody>
          <a:bodyPr lIns="0" tIns="0" rIns="0" bIns="0" anchor="ctr"/>
          <a:lstStyle/>
          <a:p>
            <a:pPr algn="ctr"/>
            <a:endParaRPr/>
          </a:p>
        </p:txBody>
      </p:sp>
      <p:sp>
        <p:nvSpPr>
          <p:cNvPr id="66" name="PlaceHolder 2"/>
          <p:cNvSpPr>
            <a:spLocks noGrp="1"/>
          </p:cNvSpPr>
          <p:nvPr>
            <p:ph type="body"/>
          </p:nvPr>
        </p:nvSpPr>
        <p:spPr>
          <a:xfrm>
            <a:off x="457200" y="1200240"/>
            <a:ext cx="8228880" cy="1776600"/>
          </a:xfrm>
          <a:prstGeom prst="rect">
            <a:avLst/>
          </a:prstGeom>
        </p:spPr>
        <p:txBody>
          <a:bodyPr lIns="0" tIns="0" rIns="0" bIns="0"/>
          <a:lstStyle/>
          <a:p>
            <a:endParaRPr/>
          </a:p>
        </p:txBody>
      </p:sp>
      <p:sp>
        <p:nvSpPr>
          <p:cNvPr id="67" name="PlaceHolder 3"/>
          <p:cNvSpPr>
            <a:spLocks noGrp="1"/>
          </p:cNvSpPr>
          <p:nvPr>
            <p:ph type="body"/>
          </p:nvPr>
        </p:nvSpPr>
        <p:spPr>
          <a:xfrm>
            <a:off x="457200" y="3146040"/>
            <a:ext cx="8228880" cy="177660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920"/>
            <a:ext cx="8228880" cy="857160"/>
          </a:xfrm>
          <a:prstGeom prst="rect">
            <a:avLst/>
          </a:prstGeom>
        </p:spPr>
        <p:txBody>
          <a:bodyPr lIns="0" tIns="0" rIns="0" bIns="0" anchor="ctr"/>
          <a:lstStyle/>
          <a:p>
            <a:pPr algn="ctr"/>
            <a:endParaRPr/>
          </a:p>
        </p:txBody>
      </p:sp>
      <p:sp>
        <p:nvSpPr>
          <p:cNvPr id="69" name="PlaceHolder 2"/>
          <p:cNvSpPr>
            <a:spLocks noGrp="1"/>
          </p:cNvSpPr>
          <p:nvPr>
            <p:ph type="body"/>
          </p:nvPr>
        </p:nvSpPr>
        <p:spPr>
          <a:xfrm>
            <a:off x="457200" y="1200240"/>
            <a:ext cx="4015440" cy="1776600"/>
          </a:xfrm>
          <a:prstGeom prst="rect">
            <a:avLst/>
          </a:prstGeom>
        </p:spPr>
        <p:txBody>
          <a:bodyPr lIns="0" tIns="0" rIns="0" bIns="0"/>
          <a:lstStyle/>
          <a:p>
            <a:endParaRPr/>
          </a:p>
        </p:txBody>
      </p:sp>
      <p:sp>
        <p:nvSpPr>
          <p:cNvPr id="70" name="PlaceHolder 3"/>
          <p:cNvSpPr>
            <a:spLocks noGrp="1"/>
          </p:cNvSpPr>
          <p:nvPr>
            <p:ph type="body"/>
          </p:nvPr>
        </p:nvSpPr>
        <p:spPr>
          <a:xfrm>
            <a:off x="4673880" y="1200240"/>
            <a:ext cx="4015440" cy="1776600"/>
          </a:xfrm>
          <a:prstGeom prst="rect">
            <a:avLst/>
          </a:prstGeom>
        </p:spPr>
        <p:txBody>
          <a:bodyPr lIns="0" tIns="0" rIns="0" bIns="0"/>
          <a:lstStyle/>
          <a:p>
            <a:endParaRPr/>
          </a:p>
        </p:txBody>
      </p:sp>
      <p:sp>
        <p:nvSpPr>
          <p:cNvPr id="71" name="PlaceHolder 4"/>
          <p:cNvSpPr>
            <a:spLocks noGrp="1"/>
          </p:cNvSpPr>
          <p:nvPr>
            <p:ph type="body"/>
          </p:nvPr>
        </p:nvSpPr>
        <p:spPr>
          <a:xfrm>
            <a:off x="4673880" y="3146040"/>
            <a:ext cx="4015440" cy="1776600"/>
          </a:xfrm>
          <a:prstGeom prst="rect">
            <a:avLst/>
          </a:prstGeom>
        </p:spPr>
        <p:txBody>
          <a:bodyPr lIns="0" tIns="0" rIns="0" bIns="0"/>
          <a:lstStyle/>
          <a:p>
            <a:endParaRPr/>
          </a:p>
        </p:txBody>
      </p:sp>
      <p:sp>
        <p:nvSpPr>
          <p:cNvPr id="72" name="PlaceHolder 5"/>
          <p:cNvSpPr>
            <a:spLocks noGrp="1"/>
          </p:cNvSpPr>
          <p:nvPr>
            <p:ph type="body"/>
          </p:nvPr>
        </p:nvSpPr>
        <p:spPr>
          <a:xfrm>
            <a:off x="457200" y="3146040"/>
            <a:ext cx="4015440" cy="1776600"/>
          </a:xfrm>
          <a:prstGeom prst="rect">
            <a:avLst/>
          </a:prstGeom>
        </p:spPr>
        <p:txBody>
          <a:bodyPr lIns="0" tIns="0" rIns="0" bIns="0"/>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920"/>
            <a:ext cx="8228880" cy="857160"/>
          </a:xfrm>
          <a:prstGeom prst="rect">
            <a:avLst/>
          </a:prstGeom>
        </p:spPr>
        <p:txBody>
          <a:bodyPr lIns="0" tIns="0" rIns="0" bIns="0" anchor="ctr"/>
          <a:lstStyle/>
          <a:p>
            <a:pPr algn="ctr"/>
            <a:endParaRPr/>
          </a:p>
        </p:txBody>
      </p:sp>
      <p:sp>
        <p:nvSpPr>
          <p:cNvPr id="74" name="PlaceHolder 2"/>
          <p:cNvSpPr>
            <a:spLocks noGrp="1"/>
          </p:cNvSpPr>
          <p:nvPr>
            <p:ph type="body"/>
          </p:nvPr>
        </p:nvSpPr>
        <p:spPr>
          <a:xfrm>
            <a:off x="457200" y="1200240"/>
            <a:ext cx="8228880" cy="3724920"/>
          </a:xfrm>
          <a:prstGeom prst="rect">
            <a:avLst/>
          </a:prstGeom>
        </p:spPr>
        <p:txBody>
          <a:bodyPr lIns="0" tIns="0" rIns="0" bIns="0"/>
          <a:lstStyle/>
          <a:p>
            <a:endParaRPr/>
          </a:p>
        </p:txBody>
      </p:sp>
      <p:sp>
        <p:nvSpPr>
          <p:cNvPr id="75" name="PlaceHolder 3"/>
          <p:cNvSpPr>
            <a:spLocks noGrp="1"/>
          </p:cNvSpPr>
          <p:nvPr>
            <p:ph type="body"/>
          </p:nvPr>
        </p:nvSpPr>
        <p:spPr>
          <a:xfrm>
            <a:off x="457200" y="1200240"/>
            <a:ext cx="8228880" cy="3724920"/>
          </a:xfrm>
          <a:prstGeom prst="rect">
            <a:avLst/>
          </a:prstGeom>
        </p:spPr>
        <p:txBody>
          <a:bodyPr lIns="0" tIns="0" rIns="0" bIns="0"/>
          <a:lstStyle/>
          <a:p>
            <a:endParaRPr/>
          </a:p>
        </p:txBody>
      </p:sp>
      <p:pic>
        <p:nvPicPr>
          <p:cNvPr id="76" name="Picture 75"/>
          <p:cNvPicPr/>
          <p:nvPr/>
        </p:nvPicPr>
        <p:blipFill>
          <a:blip r:embed="rId2"/>
          <a:stretch/>
        </p:blipFill>
        <p:spPr>
          <a:xfrm>
            <a:off x="2237400" y="1199880"/>
            <a:ext cx="4668480" cy="3724920"/>
          </a:xfrm>
          <a:prstGeom prst="rect">
            <a:avLst/>
          </a:prstGeom>
          <a:ln>
            <a:noFill/>
          </a:ln>
        </p:spPr>
      </p:pic>
      <p:pic>
        <p:nvPicPr>
          <p:cNvPr id="77" name="Picture 76"/>
          <p:cNvPicPr/>
          <p:nvPr/>
        </p:nvPicPr>
        <p:blipFill>
          <a:blip r:embed="rId2"/>
          <a:stretch/>
        </p:blipFill>
        <p:spPr>
          <a:xfrm>
            <a:off x="2237400" y="1199880"/>
            <a:ext cx="4668480" cy="372492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946D7D54-5DA4-49A6-BACD-FF30FE361E7E}" type="datetimeFigureOut">
              <a:rPr lang="en-US" smtClean="0"/>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10198-EE79-41A7-A88B-DBA600F99D9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946D7D54-5DA4-49A6-BACD-FF30FE361E7E}" type="datetimeFigureOut">
              <a:rPr lang="en-US" smtClean="0"/>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10198-EE79-41A7-A88B-DBA600F99D9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946D7D54-5DA4-49A6-BACD-FF30FE361E7E}" type="datetimeFigureOut">
              <a:rPr lang="en-US" smtClean="0"/>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10198-EE79-41A7-A88B-DBA600F99D9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946D7D54-5DA4-49A6-BACD-FF30FE361E7E}" type="datetimeFigureOut">
              <a:rPr lang="en-US" smtClean="0"/>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10198-EE79-41A7-A88B-DBA600F99D9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946D7D54-5DA4-49A6-BACD-FF30FE361E7E}" type="datetimeFigureOut">
              <a:rPr lang="en-US" smtClean="0"/>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10198-EE79-41A7-A88B-DBA600F99D9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946D7D54-5DA4-49A6-BACD-FF30FE361E7E}" type="datetimeFigureOut">
              <a:rPr lang="en-US" smtClean="0"/>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10198-EE79-41A7-A88B-DBA600F99D9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946D7D54-5DA4-49A6-BACD-FF30FE361E7E}" type="datetimeFigureOut">
              <a:rPr lang="en-US" smtClean="0"/>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10198-EE79-41A7-A88B-DBA600F99D9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946D7D54-5DA4-49A6-BACD-FF30FE361E7E}" type="datetimeFigureOut">
              <a:rPr lang="en-US" smtClean="0"/>
              <a:t>10/31/2016</a:t>
            </a:fld>
            <a:endParaRPr lang="en-US"/>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7F010198-EE79-41A7-A88B-DBA600F99D9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a:off x="457200" y="5023080"/>
            <a:ext cx="8228880" cy="360"/>
          </a:xfrm>
          <a:prstGeom prst="straightConnector1">
            <a:avLst/>
          </a:prstGeom>
          <a:noFill/>
          <a:ln w="50760">
            <a:solidFill>
              <a:srgbClr val="CFD4D4"/>
            </a:solidFill>
            <a:round/>
          </a:ln>
        </p:spPr>
        <p:style>
          <a:lnRef idx="0">
            <a:scrgbClr r="0" g="0" b="0"/>
          </a:lnRef>
          <a:fillRef idx="0">
            <a:scrgbClr r="0" g="0" b="0"/>
          </a:fillRef>
          <a:effectRef idx="0">
            <a:scrgbClr r="0" g="0" b="0"/>
          </a:effectRef>
          <a:fontRef idx="minor"/>
        </p:style>
      </p:sp>
      <p:sp>
        <p:nvSpPr>
          <p:cNvPr id="41" name="CustomShape 2"/>
          <p:cNvSpPr/>
          <p:nvPr/>
        </p:nvSpPr>
        <p:spPr>
          <a:xfrm>
            <a:off x="457200" y="1143000"/>
            <a:ext cx="8228880" cy="360"/>
          </a:xfrm>
          <a:prstGeom prst="straightConnector1">
            <a:avLst/>
          </a:prstGeom>
          <a:noFill/>
          <a:ln w="50760">
            <a:solidFill>
              <a:srgbClr val="DA0002"/>
            </a:solidFill>
            <a:round/>
          </a:ln>
        </p:spPr>
        <p:style>
          <a:lnRef idx="0">
            <a:scrgbClr r="0" g="0" b="0"/>
          </a:lnRef>
          <a:fillRef idx="0">
            <a:scrgbClr r="0" g="0" b="0"/>
          </a:fillRef>
          <a:effectRef idx="0">
            <a:scrgbClr r="0" g="0" b="0"/>
          </a:effectRef>
          <a:fontRef idx="minor"/>
        </p:style>
      </p:sp>
      <p:sp>
        <p:nvSpPr>
          <p:cNvPr id="42" name="PlaceHolder 3"/>
          <p:cNvSpPr>
            <a:spLocks noGrp="1"/>
          </p:cNvSpPr>
          <p:nvPr>
            <p:ph type="title"/>
          </p:nvPr>
        </p:nvSpPr>
        <p:spPr>
          <a:xfrm>
            <a:off x="457200" y="205920"/>
            <a:ext cx="8228880" cy="857160"/>
          </a:xfrm>
          <a:prstGeom prst="rect">
            <a:avLst/>
          </a:prstGeom>
        </p:spPr>
        <p:txBody>
          <a:bodyPr lIns="0" tIns="0" rIns="0" bIns="0" anchor="ctr"/>
          <a:lstStyle/>
          <a:p>
            <a:pPr algn="ctr"/>
            <a:endParaRPr/>
          </a:p>
        </p:txBody>
      </p:sp>
      <p:sp>
        <p:nvSpPr>
          <p:cNvPr id="43" name="PlaceHolder 4"/>
          <p:cNvSpPr>
            <a:spLocks noGrp="1"/>
          </p:cNvSpPr>
          <p:nvPr>
            <p:ph type="body"/>
          </p:nvPr>
        </p:nvSpPr>
        <p:spPr>
          <a:xfrm>
            <a:off x="457200" y="1200240"/>
            <a:ext cx="8228880" cy="3724920"/>
          </a:xfrm>
          <a:prstGeom prst="rect">
            <a:avLst/>
          </a:prstGeom>
        </p:spPr>
        <p:txBody>
          <a:bodyPr lIns="0" tIns="0" rIns="0" bIns="0"/>
          <a:lstStyle/>
          <a:p>
            <a:pPr>
              <a:buSzPct val="45000"/>
              <a:buFont typeface="StarSymbol"/>
              <a:buChar char=""/>
            </a:pPr>
            <a:r>
              <a:rPr lang="en-IN">
                <a:latin typeface="Arial"/>
              </a:rPr>
              <a:t>Click to edit the outline text format</a:t>
            </a:r>
            <a:endParaRPr/>
          </a:p>
          <a:p>
            <a:pPr lvl="1">
              <a:buSzPct val="75000"/>
              <a:buFont typeface="StarSymbol"/>
              <a:buChar char=""/>
            </a:pPr>
            <a:r>
              <a:rPr lang="en-IN">
                <a:latin typeface="Arial"/>
              </a:rPr>
              <a:t>Second Outline Level</a:t>
            </a:r>
            <a:endParaRPr/>
          </a:p>
          <a:p>
            <a:pPr lvl="2">
              <a:buSzPct val="45000"/>
              <a:buFont typeface="StarSymbol"/>
              <a:buChar char=""/>
            </a:pPr>
            <a:r>
              <a:rPr lang="en-IN">
                <a:latin typeface="Arial"/>
              </a:rPr>
              <a:t>Third Outline Level</a:t>
            </a:r>
            <a:endParaRPr/>
          </a:p>
          <a:p>
            <a:pPr lvl="3">
              <a:buSzPct val="75000"/>
              <a:buFont typeface="StarSymbol"/>
              <a:buChar char=""/>
            </a:pPr>
            <a:r>
              <a:rPr lang="en-IN">
                <a:latin typeface="Arial"/>
              </a:rPr>
              <a:t>Fourth Outline Level</a:t>
            </a:r>
            <a:endParaRPr/>
          </a:p>
          <a:p>
            <a:pPr lvl="4">
              <a:buSzPct val="45000"/>
              <a:buFont typeface="StarSymbol"/>
              <a:buChar char=""/>
            </a:pPr>
            <a:r>
              <a:rPr lang="en-IN">
                <a:latin typeface="Arial"/>
              </a:rPr>
              <a:t>Fifth Outline Level</a:t>
            </a:r>
            <a:endParaRPr/>
          </a:p>
          <a:p>
            <a:pPr lvl="5">
              <a:buSzPct val="45000"/>
              <a:buFont typeface="StarSymbol"/>
              <a:buChar char=""/>
            </a:pPr>
            <a:r>
              <a:rPr lang="en-IN">
                <a:latin typeface="Arial"/>
              </a:rPr>
              <a:t>Sixth Outline Level</a:t>
            </a:r>
            <a:endParaRPr/>
          </a:p>
          <a:p>
            <a:pPr lvl="6">
              <a:buSzPct val="45000"/>
              <a:buFont typeface="StarSymbol"/>
              <a:buChar char=""/>
            </a:pPr>
            <a:r>
              <a:rPr lang="en-IN">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457200" y="563760"/>
            <a:ext cx="8228880" cy="3008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7200" b="1" strike="noStrike">
                <a:solidFill>
                  <a:srgbClr val="CC0202"/>
                </a:solidFill>
                <a:latin typeface="Arial"/>
                <a:ea typeface="Arial"/>
              </a:rPr>
              <a:t>AIS Data Explorer</a:t>
            </a:r>
            <a:endParaRPr/>
          </a:p>
        </p:txBody>
      </p:sp>
      <p:sp>
        <p:nvSpPr>
          <p:cNvPr id="79" name="CustomShape 2"/>
          <p:cNvSpPr/>
          <p:nvPr/>
        </p:nvSpPr>
        <p:spPr>
          <a:xfrm>
            <a:off x="457200" y="3716280"/>
            <a:ext cx="8228880" cy="1231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457200" y="205920"/>
            <a:ext cx="8228880" cy="856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3600" b="1" strike="noStrike">
                <a:solidFill>
                  <a:srgbClr val="DA0002"/>
                </a:solidFill>
                <a:latin typeface="Arial"/>
                <a:ea typeface="Arial"/>
              </a:rPr>
              <a:t>Future Plans	</a:t>
            </a:r>
            <a:endParaRPr/>
          </a:p>
        </p:txBody>
      </p:sp>
      <p:sp>
        <p:nvSpPr>
          <p:cNvPr id="103" name="CustomShape 2"/>
          <p:cNvSpPr/>
          <p:nvPr/>
        </p:nvSpPr>
        <p:spPr>
          <a:xfrm>
            <a:off x="457200" y="1200240"/>
            <a:ext cx="8228880" cy="3724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IN" sz="3000" strike="noStrike">
                <a:solidFill>
                  <a:srgbClr val="000000"/>
                </a:solidFill>
                <a:latin typeface="Arial"/>
                <a:ea typeface="Arial"/>
              </a:rPr>
              <a:t>Optimize the application for Netezza and vOLAP</a:t>
            </a:r>
            <a:endParaRPr/>
          </a:p>
          <a:p>
            <a:pPr>
              <a:lnSpc>
                <a:spcPct val="100000"/>
              </a:lnSpc>
              <a:buFont typeface="Arial"/>
              <a:buChar char="●"/>
            </a:pPr>
            <a:r>
              <a:rPr lang="en-IN" sz="3000" strike="noStrike">
                <a:solidFill>
                  <a:srgbClr val="000000"/>
                </a:solidFill>
                <a:latin typeface="Arial"/>
                <a:ea typeface="Arial"/>
              </a:rPr>
              <a:t>Compare the performace difference between the systems.</a:t>
            </a:r>
            <a:endParaRPr/>
          </a:p>
          <a:p>
            <a:pPr>
              <a:lnSpc>
                <a:spcPct val="100000"/>
              </a:lnSpc>
              <a:buFont typeface="Arial"/>
              <a:buChar char="●"/>
            </a:pPr>
            <a:r>
              <a:rPr lang="en-IN" sz="3000" strike="noStrike">
                <a:solidFill>
                  <a:srgbClr val="000000"/>
                </a:solidFill>
                <a:latin typeface="Arial"/>
                <a:ea typeface="Arial"/>
              </a:rPr>
              <a:t>Get feedback from potential users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457200" y="205920"/>
            <a:ext cx="8228880" cy="856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3600" b="1" strike="noStrike">
                <a:solidFill>
                  <a:srgbClr val="DA0002"/>
                </a:solidFill>
                <a:latin typeface="Arial"/>
                <a:ea typeface="Arial"/>
              </a:rPr>
              <a:t>Future Plans	</a:t>
            </a:r>
            <a:endParaRPr/>
          </a:p>
        </p:txBody>
      </p:sp>
      <p:sp>
        <p:nvSpPr>
          <p:cNvPr id="105" name="CustomShape 2"/>
          <p:cNvSpPr/>
          <p:nvPr/>
        </p:nvSpPr>
        <p:spPr>
          <a:xfrm>
            <a:off x="457200" y="1200240"/>
            <a:ext cx="8228880" cy="3724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IN" sz="3000" strike="noStrike">
                <a:solidFill>
                  <a:srgbClr val="000000"/>
                </a:solidFill>
                <a:latin typeface="Arial"/>
                <a:ea typeface="Arial"/>
              </a:rPr>
              <a:t>Optimize the application for Netezza and vOLAP</a:t>
            </a:r>
            <a:endParaRPr/>
          </a:p>
          <a:p>
            <a:pPr>
              <a:lnSpc>
                <a:spcPct val="100000"/>
              </a:lnSpc>
              <a:buFont typeface="Arial"/>
              <a:buChar char="●"/>
            </a:pPr>
            <a:r>
              <a:rPr lang="en-IN" sz="3000" strike="noStrike">
                <a:solidFill>
                  <a:srgbClr val="000000"/>
                </a:solidFill>
                <a:latin typeface="Arial"/>
                <a:ea typeface="Arial"/>
              </a:rPr>
              <a:t>Compare the performace difference between the systems.</a:t>
            </a:r>
            <a:endParaRPr/>
          </a:p>
          <a:p>
            <a:pPr>
              <a:lnSpc>
                <a:spcPct val="100000"/>
              </a:lnSpc>
              <a:buFont typeface="Arial"/>
              <a:buChar char="●"/>
            </a:pPr>
            <a:r>
              <a:rPr lang="en-IN" sz="3000" strike="noStrike">
                <a:solidFill>
                  <a:srgbClr val="000000"/>
                </a:solidFill>
                <a:latin typeface="Arial"/>
                <a:ea typeface="Arial"/>
              </a:rPr>
              <a:t>Get feedback from potential users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457200" y="205920"/>
            <a:ext cx="8228880" cy="856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3600" b="1" strike="noStrike">
                <a:solidFill>
                  <a:srgbClr val="DA0002"/>
                </a:solidFill>
                <a:latin typeface="Arial"/>
                <a:ea typeface="Arial"/>
              </a:rPr>
              <a:t>Demo</a:t>
            </a:r>
            <a:endParaRPr/>
          </a:p>
        </p:txBody>
      </p:sp>
      <p:sp>
        <p:nvSpPr>
          <p:cNvPr id="107" name="CustomShape 2"/>
          <p:cNvSpPr/>
          <p:nvPr/>
        </p:nvSpPr>
        <p:spPr>
          <a:xfrm>
            <a:off x="457200" y="1122480"/>
            <a:ext cx="8228880" cy="3724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457200" y="205920"/>
            <a:ext cx="8228880" cy="856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3600" b="1" strike="noStrike">
                <a:solidFill>
                  <a:srgbClr val="DA0002"/>
                </a:solidFill>
                <a:latin typeface="Arial"/>
                <a:ea typeface="Arial"/>
              </a:rPr>
              <a:t>Team	</a:t>
            </a:r>
            <a:endParaRPr/>
          </a:p>
        </p:txBody>
      </p:sp>
      <p:sp>
        <p:nvSpPr>
          <p:cNvPr id="81" name="CustomShape 2"/>
          <p:cNvSpPr/>
          <p:nvPr/>
        </p:nvSpPr>
        <p:spPr>
          <a:xfrm>
            <a:off x="457200" y="1200240"/>
            <a:ext cx="8228880" cy="3724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IN" sz="3000" strike="noStrike">
                <a:solidFill>
                  <a:srgbClr val="000000"/>
                </a:solidFill>
                <a:latin typeface="Arial"/>
                <a:ea typeface="Arial"/>
              </a:rPr>
              <a:t>Dr Andrew Rau-Chaplin</a:t>
            </a:r>
            <a:endParaRPr/>
          </a:p>
          <a:p>
            <a:pPr>
              <a:lnSpc>
                <a:spcPct val="100000"/>
              </a:lnSpc>
              <a:buFont typeface="Arial"/>
              <a:buChar char="●"/>
            </a:pPr>
            <a:r>
              <a:rPr lang="en-IN" sz="3000" strike="noStrike">
                <a:solidFill>
                  <a:srgbClr val="000000"/>
                </a:solidFill>
                <a:latin typeface="Arial"/>
                <a:ea typeface="Arial"/>
              </a:rPr>
              <a:t>Kai Qi</a:t>
            </a:r>
            <a:endParaRPr/>
          </a:p>
          <a:p>
            <a:pPr>
              <a:lnSpc>
                <a:spcPct val="100000"/>
              </a:lnSpc>
              <a:buFont typeface="Arial"/>
              <a:buChar char="●"/>
            </a:pPr>
            <a:r>
              <a:rPr lang="en-IN" sz="3000" strike="noStrike">
                <a:solidFill>
                  <a:srgbClr val="000000"/>
                </a:solidFill>
                <a:latin typeface="Arial"/>
                <a:ea typeface="Arial"/>
              </a:rPr>
              <a:t>Nitin Agrawal</a:t>
            </a:r>
            <a:endParaRPr/>
          </a:p>
          <a:p>
            <a:pPr>
              <a:lnSpc>
                <a:spcPct val="100000"/>
              </a:lnSpc>
              <a:buFont typeface="Arial"/>
              <a:buChar char="●"/>
            </a:pPr>
            <a:r>
              <a:rPr lang="en-IN" sz="3000" strike="noStrike">
                <a:solidFill>
                  <a:srgbClr val="000000"/>
                </a:solidFill>
                <a:latin typeface="Arial"/>
                <a:ea typeface="Arial"/>
              </a:rPr>
              <a:t>Rahul Mahadev</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457200" y="205920"/>
            <a:ext cx="8228880" cy="856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3600" b="1" strike="noStrike">
                <a:solidFill>
                  <a:srgbClr val="DA0002"/>
                </a:solidFill>
                <a:latin typeface="Arial"/>
                <a:ea typeface="Arial"/>
              </a:rPr>
              <a:t>What is AIS</a:t>
            </a:r>
            <a:endParaRPr/>
          </a:p>
        </p:txBody>
      </p:sp>
      <p:sp>
        <p:nvSpPr>
          <p:cNvPr id="83" name="CustomShape 2"/>
          <p:cNvSpPr/>
          <p:nvPr/>
        </p:nvSpPr>
        <p:spPr>
          <a:xfrm>
            <a:off x="457200" y="1200240"/>
            <a:ext cx="8228880" cy="3724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IN" sz="2400" strike="noStrike">
                <a:solidFill>
                  <a:srgbClr val="000000"/>
                </a:solidFill>
                <a:latin typeface="Times New Roman"/>
                <a:ea typeface="Times New Roman"/>
              </a:rPr>
              <a:t>The Automatic Identification System (AIS) is an automatic tracking system used on ships and by vessel traffic services (VTS) for identifying and locating vessels by electronically exchanging data with other nearby ships, AIS base stations, and satellites.</a:t>
            </a:r>
            <a:endParaRPr/>
          </a:p>
          <a:p>
            <a:pPr>
              <a:lnSpc>
                <a:spcPct val="100000"/>
              </a:lnSpc>
              <a:buFont typeface="Arial"/>
              <a:buChar char="●"/>
            </a:pPr>
            <a:r>
              <a:rPr lang="en-IN" sz="2400" strike="noStrike">
                <a:solidFill>
                  <a:srgbClr val="000000"/>
                </a:solidFill>
                <a:latin typeface="Times New Roman"/>
                <a:ea typeface="Times New Roman"/>
              </a:rPr>
              <a:t>The information provided by AIS equipment are unique identification, </a:t>
            </a:r>
            <a:r>
              <a:rPr lang="en-IN" sz="2400" u="sng" strike="noStrike">
                <a:solidFill>
                  <a:srgbClr val="144C72"/>
                </a:solidFill>
                <a:latin typeface="Times New Roman"/>
                <a:ea typeface="Times New Roman"/>
              </a:rPr>
              <a:t>position</a:t>
            </a:r>
            <a:r>
              <a:rPr lang="en-IN" sz="2400" strike="noStrike">
                <a:solidFill>
                  <a:srgbClr val="000000"/>
                </a:solidFill>
                <a:latin typeface="Times New Roman"/>
                <a:ea typeface="Times New Roman"/>
              </a:rPr>
              <a:t>, </a:t>
            </a:r>
            <a:r>
              <a:rPr lang="en-IN" sz="2400" u="sng" strike="noStrike">
                <a:solidFill>
                  <a:srgbClr val="144C72"/>
                </a:solidFill>
                <a:latin typeface="Times New Roman"/>
                <a:ea typeface="Times New Roman"/>
              </a:rPr>
              <a:t>course</a:t>
            </a:r>
            <a:r>
              <a:rPr lang="en-IN" sz="2400" strike="noStrike">
                <a:solidFill>
                  <a:srgbClr val="000000"/>
                </a:solidFill>
                <a:latin typeface="Times New Roman"/>
                <a:ea typeface="Times New Roman"/>
              </a:rPr>
              <a:t>, and </a:t>
            </a:r>
            <a:r>
              <a:rPr lang="en-IN" sz="2400" u="sng" strike="noStrike">
                <a:solidFill>
                  <a:srgbClr val="144C72"/>
                </a:solidFill>
                <a:latin typeface="Times New Roman"/>
                <a:ea typeface="Times New Roman"/>
              </a:rPr>
              <a:t>speed</a:t>
            </a:r>
            <a:r>
              <a:rPr lang="en-IN" sz="2400" strike="noStrike">
                <a:solidFill>
                  <a:srgbClr val="000000"/>
                </a:solidFill>
                <a:latin typeface="Arial"/>
                <a:ea typeface="Arial"/>
              </a:rPr>
              <a:t> etc.</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457200" y="205920"/>
            <a:ext cx="8228880" cy="856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3600" b="1" strike="noStrike">
                <a:solidFill>
                  <a:srgbClr val="DA0002"/>
                </a:solidFill>
                <a:latin typeface="Arial"/>
                <a:ea typeface="Arial"/>
              </a:rPr>
              <a:t>AIM</a:t>
            </a:r>
            <a:endParaRPr/>
          </a:p>
        </p:txBody>
      </p:sp>
      <p:sp>
        <p:nvSpPr>
          <p:cNvPr id="85" name="CustomShape 2"/>
          <p:cNvSpPr/>
          <p:nvPr/>
        </p:nvSpPr>
        <p:spPr>
          <a:xfrm>
            <a:off x="457200" y="1200240"/>
            <a:ext cx="8228880" cy="3724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IN" sz="2800" strike="noStrike">
                <a:solidFill>
                  <a:srgbClr val="000000"/>
                </a:solidFill>
                <a:latin typeface="Arial"/>
                <a:ea typeface="Arial"/>
              </a:rPr>
              <a:t>The main aim of AIS data explorer is to let users browse,analyse and download historical ais data and allow filters for time,region and other ship specifics.</a:t>
            </a:r>
            <a:endParaRPr/>
          </a:p>
          <a:p>
            <a:pPr>
              <a:lnSpc>
                <a:spcPct val="100000"/>
              </a:lnSpc>
              <a:buFont typeface="Arial"/>
              <a:buChar char="●"/>
            </a:pPr>
            <a:r>
              <a:rPr lang="en-IN" sz="2800" strike="noStrike">
                <a:solidFill>
                  <a:srgbClr val="000000"/>
                </a:solidFill>
                <a:latin typeface="Arial"/>
                <a:ea typeface="Arial"/>
              </a:rPr>
              <a:t>The main users would be in the form of oceanographers who  would like to study ship traffic in a region.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457200" y="205920"/>
            <a:ext cx="8228880" cy="856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3600" b="1" strike="noStrike">
                <a:solidFill>
                  <a:srgbClr val="DA0002"/>
                </a:solidFill>
                <a:latin typeface="Arial"/>
                <a:ea typeface="Arial"/>
              </a:rPr>
              <a:t>Another Perspective</a:t>
            </a:r>
            <a:endParaRPr/>
          </a:p>
        </p:txBody>
      </p:sp>
      <p:sp>
        <p:nvSpPr>
          <p:cNvPr id="87" name="CustomShape 2"/>
          <p:cNvSpPr/>
          <p:nvPr/>
        </p:nvSpPr>
        <p:spPr>
          <a:xfrm>
            <a:off x="457200" y="1200240"/>
            <a:ext cx="8228880" cy="3724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IN" sz="2800" strike="noStrike">
                <a:solidFill>
                  <a:srgbClr val="000000"/>
                </a:solidFill>
                <a:latin typeface="Arial"/>
                <a:ea typeface="Arial"/>
              </a:rPr>
              <a:t>Another perspective of this project is to compare the performance of different backend solutions.</a:t>
            </a:r>
            <a:endParaRPr/>
          </a:p>
          <a:p>
            <a:pPr>
              <a:lnSpc>
                <a:spcPct val="100000"/>
              </a:lnSpc>
              <a:buFont typeface="Arial"/>
              <a:buChar char="●"/>
            </a:pPr>
            <a:r>
              <a:rPr lang="en-IN" sz="2800" strike="noStrike">
                <a:solidFill>
                  <a:srgbClr val="000000"/>
                </a:solidFill>
                <a:latin typeface="Arial"/>
                <a:ea typeface="Arial"/>
              </a:rPr>
              <a:t>PostgreSQL ,IBM Netezza and vOLAP</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457200" y="205920"/>
            <a:ext cx="8228880" cy="856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3600" b="1" strike="noStrike">
                <a:solidFill>
                  <a:srgbClr val="DA0002"/>
                </a:solidFill>
                <a:latin typeface="Arial"/>
                <a:ea typeface="Arial"/>
              </a:rPr>
              <a:t>Comparison</a:t>
            </a:r>
            <a:endParaRPr/>
          </a:p>
        </p:txBody>
      </p:sp>
      <p:graphicFrame>
        <p:nvGraphicFramePr>
          <p:cNvPr id="89" name="Table 2"/>
          <p:cNvGraphicFramePr/>
          <p:nvPr/>
        </p:nvGraphicFramePr>
        <p:xfrm>
          <a:off x="952560" y="1296000"/>
          <a:ext cx="7327440" cy="4231800"/>
        </p:xfrm>
        <a:graphic>
          <a:graphicData uri="http://schemas.openxmlformats.org/drawingml/2006/table">
            <a:tbl>
              <a:tblPr/>
              <a:tblGrid>
                <a:gridCol w="2442960">
                  <a:extLst>
                    <a:ext uri="{9D8B030D-6E8A-4147-A177-3AD203B41FA5}">
                      <a16:colId xmlns:a16="http://schemas.microsoft.com/office/drawing/2014/main" val="20000"/>
                    </a:ext>
                  </a:extLst>
                </a:gridCol>
                <a:gridCol w="2442960">
                  <a:extLst>
                    <a:ext uri="{9D8B030D-6E8A-4147-A177-3AD203B41FA5}">
                      <a16:colId xmlns:a16="http://schemas.microsoft.com/office/drawing/2014/main" val="20001"/>
                    </a:ext>
                  </a:extLst>
                </a:gridCol>
                <a:gridCol w="2441520">
                  <a:extLst>
                    <a:ext uri="{9D8B030D-6E8A-4147-A177-3AD203B41FA5}">
                      <a16:colId xmlns:a16="http://schemas.microsoft.com/office/drawing/2014/main" val="20002"/>
                    </a:ext>
                  </a:extLst>
                </a:gridCol>
              </a:tblGrid>
              <a:tr h="754560">
                <a:tc>
                  <a:txBody>
                    <a:bodyPr/>
                    <a:lstStyle/>
                    <a:p>
                      <a:pPr>
                        <a:lnSpc>
                          <a:spcPct val="100000"/>
                        </a:lnSpc>
                      </a:pPr>
                      <a:r>
                        <a:rPr lang="en-IN" sz="1400" b="1" strike="noStrike">
                          <a:solidFill>
                            <a:srgbClr val="000000"/>
                          </a:solidFill>
                          <a:latin typeface="Arial"/>
                          <a:ea typeface="Arial"/>
                        </a:rPr>
                        <a:t>PostgreSQL</a:t>
                      </a:r>
                      <a:endParaRPr/>
                    </a:p>
                  </a:txBody>
                  <a:tcPr/>
                </a:tc>
                <a:tc>
                  <a:txBody>
                    <a:bodyPr/>
                    <a:lstStyle/>
                    <a:p>
                      <a:pPr>
                        <a:lnSpc>
                          <a:spcPct val="100000"/>
                        </a:lnSpc>
                      </a:pPr>
                      <a:r>
                        <a:rPr lang="en-IN" sz="1400" b="1" strike="noStrike">
                          <a:solidFill>
                            <a:srgbClr val="000000"/>
                          </a:solidFill>
                          <a:latin typeface="Arial"/>
                          <a:ea typeface="Arial"/>
                        </a:rPr>
                        <a:t>IBM Netezza</a:t>
                      </a:r>
                      <a:endParaRPr/>
                    </a:p>
                  </a:txBody>
                  <a:tcPr/>
                </a:tc>
                <a:tc>
                  <a:txBody>
                    <a:bodyPr/>
                    <a:lstStyle/>
                    <a:p>
                      <a:pPr>
                        <a:lnSpc>
                          <a:spcPct val="100000"/>
                        </a:lnSpc>
                      </a:pPr>
                      <a:r>
                        <a:rPr lang="en-IN" sz="1400" b="1" strike="noStrike">
                          <a:solidFill>
                            <a:srgbClr val="000000"/>
                          </a:solidFill>
                          <a:latin typeface="Arial"/>
                          <a:ea typeface="Arial"/>
                        </a:rPr>
                        <a:t>vOLAP</a:t>
                      </a:r>
                      <a:endParaRPr/>
                    </a:p>
                  </a:txBody>
                  <a:tcPr/>
                </a:tc>
                <a:extLst>
                  <a:ext uri="{0D108BD9-81ED-4DB2-BD59-A6C34878D82A}">
                    <a16:rowId xmlns:a16="http://schemas.microsoft.com/office/drawing/2014/main" val="10000"/>
                  </a:ext>
                </a:extLst>
              </a:tr>
              <a:tr h="495360">
                <a:tc>
                  <a:txBody>
                    <a:bodyPr/>
                    <a:lstStyle/>
                    <a:p>
                      <a:pPr>
                        <a:lnSpc>
                          <a:spcPct val="100000"/>
                        </a:lnSpc>
                      </a:pPr>
                      <a:r>
                        <a:rPr lang="en-IN" sz="1400" strike="noStrike">
                          <a:solidFill>
                            <a:srgbClr val="000000"/>
                          </a:solidFill>
                          <a:latin typeface="Arial"/>
                          <a:ea typeface="Arial"/>
                        </a:rPr>
                        <a:t>SQL</a:t>
                      </a:r>
                      <a:endParaRPr/>
                    </a:p>
                  </a:txBody>
                  <a:tcPr/>
                </a:tc>
                <a:tc>
                  <a:txBody>
                    <a:bodyPr/>
                    <a:lstStyle/>
                    <a:p>
                      <a:pPr>
                        <a:lnSpc>
                          <a:spcPct val="100000"/>
                        </a:lnSpc>
                      </a:pPr>
                      <a:r>
                        <a:rPr lang="en-IN" sz="1400" strike="noStrike">
                          <a:solidFill>
                            <a:srgbClr val="000000"/>
                          </a:solidFill>
                          <a:latin typeface="Arial"/>
                          <a:ea typeface="Arial"/>
                        </a:rPr>
                        <a:t>IBM</a:t>
                      </a:r>
                      <a:endParaRPr/>
                    </a:p>
                  </a:txBody>
                  <a:tcPr/>
                </a:tc>
                <a:tc>
                  <a:txBody>
                    <a:bodyPr/>
                    <a:lstStyle/>
                    <a:p>
                      <a:pPr>
                        <a:lnSpc>
                          <a:spcPct val="100000"/>
                        </a:lnSpc>
                      </a:pPr>
                      <a:r>
                        <a:rPr lang="en-IN" sz="1400" strike="noStrike">
                          <a:solidFill>
                            <a:srgbClr val="000000"/>
                          </a:solidFill>
                          <a:latin typeface="Arial"/>
                          <a:ea typeface="Arial"/>
                        </a:rPr>
                        <a:t>in house</a:t>
                      </a:r>
                      <a:endParaRPr/>
                    </a:p>
                  </a:txBody>
                  <a:tcPr/>
                </a:tc>
                <a:extLst>
                  <a:ext uri="{0D108BD9-81ED-4DB2-BD59-A6C34878D82A}">
                    <a16:rowId xmlns:a16="http://schemas.microsoft.com/office/drawing/2014/main" val="10001"/>
                  </a:ext>
                </a:extLst>
              </a:tr>
              <a:tr h="1013760">
                <a:tc>
                  <a:txBody>
                    <a:bodyPr/>
                    <a:lstStyle/>
                    <a:p>
                      <a:pPr>
                        <a:lnSpc>
                          <a:spcPct val="100000"/>
                        </a:lnSpc>
                      </a:pPr>
                      <a:r>
                        <a:rPr lang="en-IN" sz="1400" strike="noStrike">
                          <a:solidFill>
                            <a:srgbClr val="000000"/>
                          </a:solidFill>
                          <a:latin typeface="Arial"/>
                          <a:ea typeface="Arial"/>
                        </a:rPr>
                        <a:t>Easy to set up</a:t>
                      </a:r>
                      <a:endParaRPr/>
                    </a:p>
                  </a:txBody>
                  <a:tcPr/>
                </a:tc>
                <a:tc>
                  <a:txBody>
                    <a:bodyPr/>
                    <a:lstStyle/>
                    <a:p>
                      <a:pPr>
                        <a:lnSpc>
                          <a:spcPct val="100000"/>
                        </a:lnSpc>
                      </a:pPr>
                      <a:r>
                        <a:rPr lang="en-IN" sz="1400" strike="noStrike">
                          <a:solidFill>
                            <a:srgbClr val="000000"/>
                          </a:solidFill>
                          <a:latin typeface="Arial"/>
                          <a:ea typeface="Arial"/>
                        </a:rPr>
                        <a:t>Expensive to set up</a:t>
                      </a:r>
                      <a:endParaRPr/>
                    </a:p>
                  </a:txBody>
                  <a:tcPr/>
                </a:tc>
                <a:tc>
                  <a:txBody>
                    <a:bodyPr/>
                    <a:lstStyle/>
                    <a:p>
                      <a:pPr>
                        <a:lnSpc>
                          <a:spcPct val="100000"/>
                        </a:lnSpc>
                      </a:pPr>
                      <a:r>
                        <a:rPr lang="en-IN" sz="1400" strike="noStrike">
                          <a:solidFill>
                            <a:srgbClr val="000000"/>
                          </a:solidFill>
                          <a:latin typeface="Arial"/>
                          <a:ea typeface="Arial"/>
                        </a:rPr>
                        <a:t>Difficult to set up</a:t>
                      </a:r>
                      <a:endParaRPr/>
                    </a:p>
                  </a:txBody>
                  <a:tcPr/>
                </a:tc>
                <a:extLst>
                  <a:ext uri="{0D108BD9-81ED-4DB2-BD59-A6C34878D82A}">
                    <a16:rowId xmlns:a16="http://schemas.microsoft.com/office/drawing/2014/main" val="10002"/>
                  </a:ext>
                </a:extLst>
              </a:tr>
              <a:tr h="1013760">
                <a:tc>
                  <a:txBody>
                    <a:bodyPr/>
                    <a:lstStyle/>
                    <a:p>
                      <a:pPr>
                        <a:lnSpc>
                          <a:spcPct val="100000"/>
                        </a:lnSpc>
                      </a:pPr>
                      <a:r>
                        <a:rPr lang="en-IN" sz="1400" strike="noStrike">
                          <a:solidFill>
                            <a:srgbClr val="000000"/>
                          </a:solidFill>
                          <a:latin typeface="Arial"/>
                          <a:ea typeface="Arial"/>
                        </a:rPr>
                        <a:t>Has a query interface</a:t>
                      </a:r>
                      <a:endParaRPr/>
                    </a:p>
                  </a:txBody>
                  <a:tcPr/>
                </a:tc>
                <a:tc>
                  <a:txBody>
                    <a:bodyPr/>
                    <a:lstStyle/>
                    <a:p>
                      <a:pPr>
                        <a:lnSpc>
                          <a:spcPct val="100000"/>
                        </a:lnSpc>
                      </a:pPr>
                      <a:r>
                        <a:rPr lang="en-IN" sz="1400" strike="noStrike">
                          <a:solidFill>
                            <a:srgbClr val="000000"/>
                          </a:solidFill>
                          <a:latin typeface="Arial"/>
                          <a:ea typeface="Arial"/>
                        </a:rPr>
                        <a:t>Has a query interface</a:t>
                      </a:r>
                      <a:endParaRPr/>
                    </a:p>
                  </a:txBody>
                  <a:tcPr/>
                </a:tc>
                <a:tc>
                  <a:txBody>
                    <a:bodyPr/>
                    <a:lstStyle/>
                    <a:p>
                      <a:pPr>
                        <a:lnSpc>
                          <a:spcPct val="100000"/>
                        </a:lnSpc>
                      </a:pPr>
                      <a:r>
                        <a:rPr lang="en-IN" sz="1400" strike="noStrike">
                          <a:solidFill>
                            <a:srgbClr val="000000"/>
                          </a:solidFill>
                          <a:latin typeface="Arial"/>
                          <a:ea typeface="Arial"/>
                        </a:rPr>
                        <a:t>No query Interface yet</a:t>
                      </a:r>
                      <a:endParaRPr/>
                    </a:p>
                  </a:txBody>
                  <a:tcPr/>
                </a:tc>
                <a:extLst>
                  <a:ext uri="{0D108BD9-81ED-4DB2-BD59-A6C34878D82A}">
                    <a16:rowId xmlns:a16="http://schemas.microsoft.com/office/drawing/2014/main" val="10003"/>
                  </a:ext>
                </a:extLst>
              </a:tr>
              <a:tr h="954360">
                <a:tc>
                  <a:txBody>
                    <a:bodyPr/>
                    <a:lstStyle/>
                    <a:p>
                      <a:pPr>
                        <a:lnSpc>
                          <a:spcPct val="100000"/>
                        </a:lnSpc>
                      </a:pPr>
                      <a:r>
                        <a:rPr lang="en-IN" sz="1400" strike="noStrike">
                          <a:solidFill>
                            <a:srgbClr val="000000"/>
                          </a:solidFill>
                          <a:latin typeface="Arial"/>
                          <a:ea typeface="Arial"/>
                        </a:rPr>
                        <a:t>Scaling is limited to the system which hosts it.</a:t>
                      </a:r>
                      <a:endParaRPr/>
                    </a:p>
                  </a:txBody>
                  <a:tcPr/>
                </a:tc>
                <a:tc>
                  <a:txBody>
                    <a:bodyPr/>
                    <a:lstStyle/>
                    <a:p>
                      <a:pPr>
                        <a:lnSpc>
                          <a:spcPct val="100000"/>
                        </a:lnSpc>
                      </a:pPr>
                      <a:r>
                        <a:rPr lang="en-IN" sz="1400" strike="noStrike">
                          <a:solidFill>
                            <a:srgbClr val="000000"/>
                          </a:solidFill>
                          <a:latin typeface="Arial"/>
                          <a:ea typeface="Arial"/>
                        </a:rPr>
                        <a:t>Scaling is very expensive.</a:t>
                      </a:r>
                      <a:endParaRPr/>
                    </a:p>
                  </a:txBody>
                  <a:tcPr/>
                </a:tc>
                <a:tc>
                  <a:txBody>
                    <a:bodyPr/>
                    <a:lstStyle/>
                    <a:p>
                      <a:pPr>
                        <a:lnSpc>
                          <a:spcPct val="100000"/>
                        </a:lnSpc>
                      </a:pPr>
                      <a:r>
                        <a:rPr lang="en-IN" sz="1400" strike="noStrike">
                          <a:solidFill>
                            <a:srgbClr val="000000"/>
                          </a:solidFill>
                          <a:latin typeface="Arial"/>
                          <a:ea typeface="Arial"/>
                        </a:rPr>
                        <a:t>Scaling is easy as it is cloud based.</a:t>
                      </a:r>
                      <a:endParaRPr/>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205920"/>
            <a:ext cx="8228880" cy="856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3600" b="1" strike="noStrike">
                <a:solidFill>
                  <a:srgbClr val="DA0002"/>
                </a:solidFill>
                <a:latin typeface="Arial"/>
                <a:ea typeface="Arial"/>
              </a:rPr>
              <a:t>Architecture</a:t>
            </a:r>
            <a:endParaRPr/>
          </a:p>
        </p:txBody>
      </p:sp>
      <p:sp>
        <p:nvSpPr>
          <p:cNvPr id="91" name="CustomShape 2"/>
          <p:cNvSpPr/>
          <p:nvPr/>
        </p:nvSpPr>
        <p:spPr>
          <a:xfrm>
            <a:off x="971640" y="1645560"/>
            <a:ext cx="983880" cy="763560"/>
          </a:xfrm>
          <a:prstGeom prst="rect">
            <a:avLst/>
          </a:prstGeom>
          <a:solidFill>
            <a:srgbClr val="CFD4D4"/>
          </a:solidFill>
          <a:ln w="19080">
            <a:solidFill>
              <a:srgbClr val="5B595A"/>
            </a:solidFill>
            <a:round/>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IN" sz="1400" strike="noStrike">
                <a:solidFill>
                  <a:srgbClr val="000000"/>
                </a:solidFill>
                <a:latin typeface="Arial"/>
                <a:ea typeface="Arial"/>
              </a:rPr>
              <a:t>Backend</a:t>
            </a:r>
            <a:endParaRPr/>
          </a:p>
        </p:txBody>
      </p:sp>
      <p:sp>
        <p:nvSpPr>
          <p:cNvPr id="92" name="CustomShape 3"/>
          <p:cNvSpPr/>
          <p:nvPr/>
        </p:nvSpPr>
        <p:spPr>
          <a:xfrm>
            <a:off x="3031560" y="1658160"/>
            <a:ext cx="1035720" cy="738000"/>
          </a:xfrm>
          <a:prstGeom prst="rect">
            <a:avLst/>
          </a:prstGeom>
          <a:solidFill>
            <a:srgbClr val="CFD4D4"/>
          </a:solidFill>
          <a:ln w="19080">
            <a:solidFill>
              <a:srgbClr val="5B595A"/>
            </a:solidFill>
            <a:round/>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IN" sz="1400" strike="noStrike">
                <a:solidFill>
                  <a:srgbClr val="000000"/>
                </a:solidFill>
                <a:latin typeface="Arial"/>
                <a:ea typeface="Arial"/>
              </a:rPr>
              <a:t>App Server</a:t>
            </a:r>
            <a:endParaRPr/>
          </a:p>
        </p:txBody>
      </p:sp>
      <p:sp>
        <p:nvSpPr>
          <p:cNvPr id="93" name="CustomShape 4"/>
          <p:cNvSpPr/>
          <p:nvPr/>
        </p:nvSpPr>
        <p:spPr>
          <a:xfrm>
            <a:off x="5195160" y="1658520"/>
            <a:ext cx="1074600" cy="750600"/>
          </a:xfrm>
          <a:prstGeom prst="rect">
            <a:avLst/>
          </a:prstGeom>
          <a:solidFill>
            <a:srgbClr val="CFD4D4"/>
          </a:solidFill>
          <a:ln w="19080">
            <a:solidFill>
              <a:srgbClr val="5B595A"/>
            </a:solidFill>
            <a:round/>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IN" sz="1400" strike="noStrike">
                <a:solidFill>
                  <a:srgbClr val="000000"/>
                </a:solidFill>
                <a:latin typeface="Arial"/>
                <a:ea typeface="Arial"/>
              </a:rPr>
              <a:t>Client</a:t>
            </a:r>
            <a:endParaRPr/>
          </a:p>
        </p:txBody>
      </p:sp>
      <p:sp>
        <p:nvSpPr>
          <p:cNvPr id="94" name="CustomShape 5"/>
          <p:cNvSpPr/>
          <p:nvPr/>
        </p:nvSpPr>
        <p:spPr>
          <a:xfrm>
            <a:off x="971640" y="3420360"/>
            <a:ext cx="983880" cy="763560"/>
          </a:xfrm>
          <a:prstGeom prst="rect">
            <a:avLst/>
          </a:prstGeom>
          <a:solidFill>
            <a:srgbClr val="CFD4D4"/>
          </a:solidFill>
          <a:ln w="19080">
            <a:solidFill>
              <a:srgbClr val="5B595A"/>
            </a:solidFill>
            <a:round/>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IN" sz="1400" strike="noStrike">
                <a:solidFill>
                  <a:srgbClr val="000000"/>
                </a:solidFill>
                <a:latin typeface="Arial"/>
                <a:ea typeface="Arial"/>
              </a:rPr>
              <a:t>Data Ingestion</a:t>
            </a:r>
            <a:endParaRPr/>
          </a:p>
        </p:txBody>
      </p:sp>
      <p:sp>
        <p:nvSpPr>
          <p:cNvPr id="95" name="CustomShape 6"/>
          <p:cNvSpPr/>
          <p:nvPr/>
        </p:nvSpPr>
        <p:spPr>
          <a:xfrm>
            <a:off x="1956240" y="2027520"/>
            <a:ext cx="1074960" cy="360"/>
          </a:xfrm>
          <a:prstGeom prst="straightConnector1">
            <a:avLst/>
          </a:prstGeom>
          <a:noFill/>
          <a:ln w="19080">
            <a:solidFill>
              <a:srgbClr val="5B595A"/>
            </a:solidFill>
            <a:round/>
            <a:tailEnd type="triangle" w="lg" len="lg"/>
          </a:ln>
        </p:spPr>
        <p:style>
          <a:lnRef idx="0">
            <a:scrgbClr r="0" g="0" b="0"/>
          </a:lnRef>
          <a:fillRef idx="0">
            <a:scrgbClr r="0" g="0" b="0"/>
          </a:fillRef>
          <a:effectRef idx="0">
            <a:scrgbClr r="0" g="0" b="0"/>
          </a:effectRef>
          <a:fontRef idx="minor"/>
        </p:style>
      </p:sp>
      <p:sp>
        <p:nvSpPr>
          <p:cNvPr id="96" name="CustomShape 7"/>
          <p:cNvSpPr/>
          <p:nvPr/>
        </p:nvSpPr>
        <p:spPr>
          <a:xfrm>
            <a:off x="4068000" y="2027520"/>
            <a:ext cx="1126440" cy="5760"/>
          </a:xfrm>
          <a:prstGeom prst="straightConnector1">
            <a:avLst/>
          </a:prstGeom>
          <a:noFill/>
          <a:ln w="19080">
            <a:solidFill>
              <a:srgbClr val="5B595A"/>
            </a:solidFill>
            <a:round/>
            <a:tailEnd type="triangle" w="lg" len="lg"/>
          </a:ln>
        </p:spPr>
        <p:style>
          <a:lnRef idx="0">
            <a:scrgbClr r="0" g="0" b="0"/>
          </a:lnRef>
          <a:fillRef idx="0">
            <a:scrgbClr r="0" g="0" b="0"/>
          </a:fillRef>
          <a:effectRef idx="0">
            <a:scrgbClr r="0" g="0" b="0"/>
          </a:effectRef>
          <a:fontRef idx="minor"/>
        </p:style>
      </p:sp>
      <p:sp>
        <p:nvSpPr>
          <p:cNvPr id="97" name="CustomShape 8"/>
          <p:cNvSpPr/>
          <p:nvPr/>
        </p:nvSpPr>
        <p:spPr>
          <a:xfrm rot="10800000">
            <a:off x="1463220" y="2409120"/>
            <a:ext cx="360" cy="1010160"/>
          </a:xfrm>
          <a:prstGeom prst="straightConnector1">
            <a:avLst/>
          </a:prstGeom>
          <a:noFill/>
          <a:ln w="19080">
            <a:solidFill>
              <a:srgbClr val="5B595A"/>
            </a:solidFill>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457200" y="205920"/>
            <a:ext cx="8228880" cy="856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3600" b="1" strike="noStrike">
                <a:solidFill>
                  <a:srgbClr val="DA0002"/>
                </a:solidFill>
                <a:latin typeface="Arial"/>
                <a:ea typeface="Arial"/>
              </a:rPr>
              <a:t>Current State</a:t>
            </a:r>
            <a:endParaRPr/>
          </a:p>
        </p:txBody>
      </p:sp>
      <p:sp>
        <p:nvSpPr>
          <p:cNvPr id="99" name="CustomShape 2"/>
          <p:cNvSpPr/>
          <p:nvPr/>
        </p:nvSpPr>
        <p:spPr>
          <a:xfrm>
            <a:off x="457200" y="1200240"/>
            <a:ext cx="8228880" cy="3724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IN" sz="2400" strike="noStrike">
                <a:solidFill>
                  <a:srgbClr val="000000"/>
                </a:solidFill>
                <a:latin typeface="Arial"/>
                <a:ea typeface="Arial"/>
              </a:rPr>
              <a:t>The application is complete with postgreSQL as the backend.</a:t>
            </a:r>
            <a:endParaRPr/>
          </a:p>
          <a:p>
            <a:pPr>
              <a:lnSpc>
                <a:spcPct val="100000"/>
              </a:lnSpc>
              <a:buFont typeface="Arial"/>
              <a:buChar char="●"/>
            </a:pPr>
            <a:r>
              <a:rPr lang="en-IN" sz="2400" strike="noStrike">
                <a:solidFill>
                  <a:srgbClr val="000000"/>
                </a:solidFill>
                <a:latin typeface="Arial"/>
                <a:ea typeface="Arial"/>
              </a:rPr>
              <a:t>Basic functionality of the application have been successfully ported to Netezza and vOLAP.</a:t>
            </a:r>
            <a:endParaRPr/>
          </a:p>
          <a:p>
            <a:pPr>
              <a:lnSpc>
                <a:spcPct val="100000"/>
              </a:lnSpc>
              <a:buFont typeface="Arial"/>
              <a:buChar char="●"/>
            </a:pPr>
            <a:r>
              <a:rPr lang="en-IN" sz="2400" strike="noStrike">
                <a:solidFill>
                  <a:srgbClr val="000000"/>
                </a:solidFill>
                <a:latin typeface="Arial"/>
                <a:ea typeface="Arial"/>
              </a:rPr>
              <a:t>We have 2 days of data on postgreSQL and 30 days of data on Netezza.</a:t>
            </a:r>
            <a:endParaRPr/>
          </a:p>
          <a:p>
            <a:pPr>
              <a:lnSpc>
                <a:spcPct val="100000"/>
              </a:lnSpc>
              <a:buFont typeface="Arial"/>
              <a:buChar char="●"/>
            </a:pPr>
            <a:r>
              <a:rPr lang="en-IN" sz="2400" strike="noStrike">
                <a:solidFill>
                  <a:srgbClr val="000000"/>
                </a:solidFill>
                <a:latin typeface="Arial"/>
                <a:ea typeface="Arial"/>
              </a:rPr>
              <a:t>In a position to roll out a demo to potential users.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457200" y="205920"/>
            <a:ext cx="8228880" cy="856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3600" b="1" strike="noStrike">
                <a:solidFill>
                  <a:srgbClr val="DA0002"/>
                </a:solidFill>
                <a:latin typeface="Arial"/>
                <a:ea typeface="Arial"/>
              </a:rPr>
              <a:t>Challenges Faced</a:t>
            </a:r>
            <a:endParaRPr/>
          </a:p>
        </p:txBody>
      </p:sp>
      <p:sp>
        <p:nvSpPr>
          <p:cNvPr id="101" name="CustomShape 2"/>
          <p:cNvSpPr/>
          <p:nvPr/>
        </p:nvSpPr>
        <p:spPr>
          <a:xfrm>
            <a:off x="457200" y="1200240"/>
            <a:ext cx="8228880" cy="3724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IN" sz="3000" strike="noStrike">
                <a:solidFill>
                  <a:srgbClr val="000000"/>
                </a:solidFill>
                <a:latin typeface="Arial"/>
                <a:ea typeface="Arial"/>
              </a:rPr>
              <a:t>Data is huge around 3 billion rows in traditional SQL</a:t>
            </a:r>
            <a:endParaRPr/>
          </a:p>
          <a:p>
            <a:pPr>
              <a:lnSpc>
                <a:spcPct val="100000"/>
              </a:lnSpc>
              <a:buFont typeface="Arial"/>
              <a:buChar char="●"/>
            </a:pPr>
            <a:r>
              <a:rPr lang="en-IN" sz="3000" strike="noStrike">
                <a:solidFill>
                  <a:srgbClr val="000000"/>
                </a:solidFill>
                <a:latin typeface="Arial"/>
                <a:ea typeface="Arial"/>
              </a:rPr>
              <a:t>Real world data is often not clean and full of garbled values.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338</Words>
  <Application>Microsoft Office PowerPoint</Application>
  <PresentationFormat>On-screen Show (16:9)</PresentationFormat>
  <Paragraphs>54</Paragraphs>
  <Slides>12</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12</vt:i4>
      </vt:variant>
    </vt:vector>
  </HeadingPairs>
  <TitlesOfParts>
    <vt:vector size="21" baseType="lpstr">
      <vt:lpstr>Arial</vt:lpstr>
      <vt:lpstr>Calibri</vt:lpstr>
      <vt:lpstr>Calibri Light</vt:lpstr>
      <vt:lpstr>DejaVu Sans</vt:lpstr>
      <vt:lpstr>StarSymbol</vt:lpstr>
      <vt:lpstr>Times New Roman</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Mahadev</dc:creator>
  <cp:lastModifiedBy>rahul.mahadev7@gmail.com</cp:lastModifiedBy>
  <cp:revision>2</cp:revision>
  <dcterms:modified xsi:type="dcterms:W3CDTF">2016-10-31T01:58:39Z</dcterms:modified>
  <dc:language>en-IN</dc:language>
</cp:coreProperties>
</file>