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0b43f4a4c_0_6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0b43f4a4c_0_6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0b43f4a4c_0_6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0b43f4a4c_0_6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0b43f4a4c_0_7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0b43f4a4c_0_7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0b43f4a4c_0_7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0b43f4a4c_0_7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922109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922109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9221094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9221094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b43f4a4c_0_7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b43f4a4c_0_7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80b43f4a4c_0_7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80b43f4a4c_0_7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0b43f4a4c_0_9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0b43f4a4c_0_9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2b703ca8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2b703ca8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2b703ca8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2b703ca8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b43f4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b43f4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b43f4a4c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0b43f4a4c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0b43f4a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0b43f4a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b43f4a4c_0_5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b43f4a4c_0_5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b43f4a4c_0_6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b43f4a4c_0_6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0b43f4a4c_0_5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0b43f4a4c_0_5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3600185">
            <a:off x="4069268" y="1236609"/>
            <a:ext cx="2774659" cy="2774659"/>
          </a:xfrm>
          <a:prstGeom prst="blockArc">
            <a:avLst>
              <a:gd fmla="val 16168800" name="adj1"/>
              <a:gd fmla="val 19963119" name="adj2"/>
              <a:gd fmla="val 20729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1660060">
            <a:off x="4097815" y="1236510"/>
            <a:ext cx="2774893" cy="2774893"/>
          </a:xfrm>
          <a:prstGeom prst="blockArc">
            <a:avLst>
              <a:gd fmla="val 12740406" name="adj1"/>
              <a:gd fmla="val 14718824" name="adj2"/>
              <a:gd fmla="val 19862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366813" y="728463"/>
            <a:ext cx="3814835" cy="3790597"/>
            <a:chOff x="2662213" y="676344"/>
            <a:chExt cx="3814835" cy="3790597"/>
          </a:xfrm>
        </p:grpSpPr>
        <p:sp>
          <p:nvSpPr>
            <p:cNvPr id="57" name="Google Shape;57;p1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" name="Google Shape;60;p1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61" name="Google Shape;61;p1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307BF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64" name="Google Shape;64;p13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" name="Google Shape;66;p13"/>
            <p:cNvSpPr/>
            <p:nvPr/>
          </p:nvSpPr>
          <p:spPr>
            <a:xfrm rot="-1106661">
              <a:off x="5233090" y="2808038"/>
              <a:ext cx="578412" cy="578981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 rot="2699756">
            <a:off x="4279475" y="1673193"/>
            <a:ext cx="585042" cy="585583"/>
            <a:chOff x="1967628" y="812211"/>
            <a:chExt cx="588000" cy="588000"/>
          </a:xfrm>
        </p:grpSpPr>
        <p:sp>
          <p:nvSpPr>
            <p:cNvPr id="69" name="Google Shape;69;p13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07BF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rot="10800000">
              <a:off x="1970927" y="815504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3"/>
          <p:cNvSpPr/>
          <p:nvPr/>
        </p:nvSpPr>
        <p:spPr>
          <a:xfrm rot="10800000">
            <a:off x="1888090" y="1215349"/>
            <a:ext cx="2774700" cy="27747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3600185">
            <a:off x="1899218" y="1236234"/>
            <a:ext cx="2774659" cy="2774659"/>
          </a:xfrm>
          <a:prstGeom prst="blockArc">
            <a:avLst>
              <a:gd fmla="val 13176238" name="adj1"/>
              <a:gd fmla="val 19703271" name="adj2"/>
              <a:gd fmla="val 20851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2968697" y="1232451"/>
            <a:ext cx="585001" cy="585530"/>
            <a:chOff x="1970048" y="811613"/>
            <a:chExt cx="588000" cy="588000"/>
          </a:xfrm>
        </p:grpSpPr>
        <p:sp>
          <p:nvSpPr>
            <p:cNvPr id="74" name="Google Shape;74;p13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944A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/>
          <p:nvPr/>
        </p:nvSpPr>
        <p:spPr>
          <a:xfrm rot="3600185">
            <a:off x="4084383" y="1236631"/>
            <a:ext cx="2774659" cy="2774659"/>
          </a:xfrm>
          <a:prstGeom prst="blockArc">
            <a:avLst>
              <a:gd fmla="val 12622480" name="adj1"/>
              <a:gd fmla="val 20517702" name="adj2"/>
              <a:gd fmla="val 20978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3600185">
            <a:off x="1874583" y="1236631"/>
            <a:ext cx="2774659" cy="2774659"/>
          </a:xfrm>
          <a:prstGeom prst="blockArc">
            <a:avLst>
              <a:gd fmla="val 12622480" name="adj1"/>
              <a:gd fmla="val 18228676" name="adj2"/>
              <a:gd fmla="val 20641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8742927">
            <a:off x="1886877" y="1215324"/>
            <a:ext cx="2774704" cy="2774704"/>
          </a:xfrm>
          <a:prstGeom prst="blockArc">
            <a:avLst>
              <a:gd fmla="val 13054303" name="adj1"/>
              <a:gd fmla="val 19662822" name="adj2"/>
              <a:gd fmla="val 20729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10800000">
            <a:off x="4097890" y="1215349"/>
            <a:ext cx="2774700" cy="2774700"/>
          </a:xfrm>
          <a:prstGeom prst="blockArc">
            <a:avLst>
              <a:gd fmla="val 12622480" name="adj1"/>
              <a:gd fmla="val 20902040" name="adj2"/>
              <a:gd fmla="val 20776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-8946382">
            <a:off x="4069201" y="1124512"/>
            <a:ext cx="2774781" cy="2774781"/>
          </a:xfrm>
          <a:prstGeom prst="blockArc">
            <a:avLst>
              <a:gd fmla="val 18648275" name="adj1"/>
              <a:gd fmla="val 19703271" name="adj2"/>
              <a:gd fmla="val 20851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 rot="-5694742">
            <a:off x="5972107" y="3091590"/>
            <a:ext cx="585033" cy="585561"/>
            <a:chOff x="1967628" y="812211"/>
            <a:chExt cx="588000" cy="588000"/>
          </a:xfrm>
        </p:grpSpPr>
        <p:sp>
          <p:nvSpPr>
            <p:cNvPr id="82" name="Google Shape;82;p13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D5DD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rot="10800000">
              <a:off x="1970927" y="815504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3"/>
          <p:cNvSpPr/>
          <p:nvPr/>
        </p:nvSpPr>
        <p:spPr>
          <a:xfrm rot="9853334">
            <a:off x="4096402" y="1215364"/>
            <a:ext cx="2774846" cy="2765822"/>
          </a:xfrm>
          <a:prstGeom prst="blockArc">
            <a:avLst>
              <a:gd fmla="val 13047307" name="adj1"/>
              <a:gd fmla="val 14379512" name="adj2"/>
              <a:gd fmla="val 2067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/>
          <p:nvPr/>
        </p:nvSpPr>
        <p:spPr>
          <a:xfrm>
            <a:off x="14634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1660275" y="603600"/>
            <a:ext cx="14208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short-lived branch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22"/>
          <p:cNvSpPr/>
          <p:nvPr/>
        </p:nvSpPr>
        <p:spPr>
          <a:xfrm rot="-6821">
            <a:off x="3352663" y="727805"/>
            <a:ext cx="756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2305525" y="940420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 rot="-2470">
            <a:off x="2478942" y="982875"/>
            <a:ext cx="2088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1660275" y="858675"/>
            <a:ext cx="70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 rot="-4977">
            <a:off x="2609146" y="1271518"/>
            <a:ext cx="186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1660280" y="114792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sz="11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3" name="Google Shape;433;p22"/>
          <p:cNvCxnSpPr>
            <a:stCxn id="427" idx="4"/>
            <a:endCxn id="430" idx="1"/>
          </p:cNvCxnSpPr>
          <p:nvPr/>
        </p:nvCxnSpPr>
        <p:spPr>
          <a:xfrm>
            <a:off x="2392525" y="1114420"/>
            <a:ext cx="68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2"/>
          <p:cNvSpPr/>
          <p:nvPr/>
        </p:nvSpPr>
        <p:spPr>
          <a:xfrm>
            <a:off x="2567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 rot="-6168">
            <a:off x="2741170" y="1560768"/>
            <a:ext cx="150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6" name="Google Shape;436;p22"/>
          <p:cNvCxnSpPr>
            <a:stCxn id="430" idx="4"/>
            <a:endCxn id="434" idx="1"/>
          </p:cNvCxnSpPr>
          <p:nvPr/>
        </p:nvCxnSpPr>
        <p:spPr>
          <a:xfrm>
            <a:off x="2522155" y="1394513"/>
            <a:ext cx="705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2"/>
          <p:cNvSpPr/>
          <p:nvPr/>
        </p:nvSpPr>
        <p:spPr>
          <a:xfrm>
            <a:off x="1660280" y="143717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canary</a:t>
            </a:r>
            <a:endParaRPr sz="11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2700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 rot="-8371">
            <a:off x="2874495" y="1837243"/>
            <a:ext cx="1108803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22"/>
          <p:cNvCxnSpPr>
            <a:stCxn id="434" idx="4"/>
            <a:endCxn id="438" idx="1"/>
          </p:cNvCxnSpPr>
          <p:nvPr/>
        </p:nvCxnSpPr>
        <p:spPr>
          <a:xfrm>
            <a:off x="2654176" y="1683683"/>
            <a:ext cx="717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22"/>
          <p:cNvSpPr/>
          <p:nvPr/>
        </p:nvSpPr>
        <p:spPr>
          <a:xfrm>
            <a:off x="1660273" y="1727700"/>
            <a:ext cx="1079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1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2693058" y="940321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3081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2816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197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3462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254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3635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2948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4016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3843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3578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329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3081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22"/>
          <p:cNvCxnSpPr>
            <a:stCxn id="448" idx="4"/>
            <a:endCxn id="443" idx="7"/>
          </p:cNvCxnSpPr>
          <p:nvPr/>
        </p:nvCxnSpPr>
        <p:spPr>
          <a:xfrm flipH="1">
            <a:off x="3229675" y="850200"/>
            <a:ext cx="1122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2"/>
          <p:cNvSpPr/>
          <p:nvPr/>
        </p:nvSpPr>
        <p:spPr>
          <a:xfrm>
            <a:off x="4224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22"/>
          <p:cNvCxnSpPr>
            <a:stCxn id="451" idx="4"/>
            <a:endCxn id="457" idx="1"/>
          </p:cNvCxnSpPr>
          <p:nvPr/>
        </p:nvCxnSpPr>
        <p:spPr>
          <a:xfrm>
            <a:off x="4103875" y="850200"/>
            <a:ext cx="1458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22"/>
          <p:cNvSpPr/>
          <p:nvPr/>
        </p:nvSpPr>
        <p:spPr>
          <a:xfrm>
            <a:off x="3959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3710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3462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22"/>
          <p:cNvCxnSpPr/>
          <p:nvPr/>
        </p:nvCxnSpPr>
        <p:spPr>
          <a:xfrm>
            <a:off x="4160434" y="1095316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2"/>
          <p:cNvCxnSpPr/>
          <p:nvPr/>
        </p:nvCxnSpPr>
        <p:spPr>
          <a:xfrm>
            <a:off x="3917625" y="1393012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2"/>
          <p:cNvCxnSpPr/>
          <p:nvPr/>
        </p:nvCxnSpPr>
        <p:spPr>
          <a:xfrm>
            <a:off x="3689025" y="1676499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22"/>
          <p:cNvSpPr/>
          <p:nvPr/>
        </p:nvSpPr>
        <p:spPr>
          <a:xfrm>
            <a:off x="1173196" y="1792216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11586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1325596" y="1792216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13110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1477996" y="1792216"/>
            <a:ext cx="90000" cy="144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1470891" y="925599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1456300" y="992116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1173196" y="1487416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1158604" y="15539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1325596" y="1487416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1311004" y="15539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1477996" y="1487416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1463404" y="15539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2"/>
          <p:cNvSpPr/>
          <p:nvPr/>
        </p:nvSpPr>
        <p:spPr>
          <a:xfrm>
            <a:off x="1325596" y="1189720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1311004" y="12562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1477996" y="1189720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1463404" y="12562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1020796" y="1792216"/>
            <a:ext cx="90000" cy="169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10062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/>
          <p:nvPr/>
        </p:nvSpPr>
        <p:spPr>
          <a:xfrm>
            <a:off x="14634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1660275" y="603600"/>
            <a:ext cx="14208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short-lived branch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3"/>
          <p:cNvSpPr/>
          <p:nvPr/>
        </p:nvSpPr>
        <p:spPr>
          <a:xfrm rot="-6821">
            <a:off x="3352663" y="727805"/>
            <a:ext cx="756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2305525" y="940420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 rot="-2470">
            <a:off x="2478942" y="982875"/>
            <a:ext cx="2088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1660275" y="858675"/>
            <a:ext cx="70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 rot="-4977">
            <a:off x="2609146" y="1271518"/>
            <a:ext cx="186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1660280" y="114792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sz="11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7" name="Google Shape;497;p23"/>
          <p:cNvCxnSpPr>
            <a:stCxn id="491" idx="4"/>
            <a:endCxn id="494" idx="1"/>
          </p:cNvCxnSpPr>
          <p:nvPr/>
        </p:nvCxnSpPr>
        <p:spPr>
          <a:xfrm>
            <a:off x="2392525" y="1114420"/>
            <a:ext cx="68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3"/>
          <p:cNvSpPr/>
          <p:nvPr/>
        </p:nvSpPr>
        <p:spPr>
          <a:xfrm>
            <a:off x="2567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 rot="-6168">
            <a:off x="2741170" y="1560768"/>
            <a:ext cx="150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23"/>
          <p:cNvCxnSpPr>
            <a:stCxn id="494" idx="4"/>
            <a:endCxn id="498" idx="1"/>
          </p:cNvCxnSpPr>
          <p:nvPr/>
        </p:nvCxnSpPr>
        <p:spPr>
          <a:xfrm>
            <a:off x="2522155" y="1394513"/>
            <a:ext cx="705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23"/>
          <p:cNvSpPr/>
          <p:nvPr/>
        </p:nvSpPr>
        <p:spPr>
          <a:xfrm>
            <a:off x="1660280" y="143717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canary</a:t>
            </a:r>
            <a:endParaRPr sz="11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3"/>
          <p:cNvSpPr/>
          <p:nvPr/>
        </p:nvSpPr>
        <p:spPr>
          <a:xfrm>
            <a:off x="2700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 rot="-8371">
            <a:off x="2874495" y="1837243"/>
            <a:ext cx="1108803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23"/>
          <p:cNvCxnSpPr>
            <a:stCxn id="498" idx="4"/>
            <a:endCxn id="502" idx="1"/>
          </p:cNvCxnSpPr>
          <p:nvPr/>
        </p:nvCxnSpPr>
        <p:spPr>
          <a:xfrm>
            <a:off x="2654176" y="1683683"/>
            <a:ext cx="717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3"/>
          <p:cNvSpPr/>
          <p:nvPr/>
        </p:nvSpPr>
        <p:spPr>
          <a:xfrm>
            <a:off x="1660273" y="1727700"/>
            <a:ext cx="1079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1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3"/>
          <p:cNvSpPr/>
          <p:nvPr/>
        </p:nvSpPr>
        <p:spPr>
          <a:xfrm>
            <a:off x="2693058" y="940321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3081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2816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3197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3462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3254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3635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2948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3"/>
          <p:cNvSpPr/>
          <p:nvPr/>
        </p:nvSpPr>
        <p:spPr>
          <a:xfrm>
            <a:off x="4016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3843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3578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3329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3081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Google Shape;520;p23"/>
          <p:cNvCxnSpPr>
            <a:stCxn id="512" idx="4"/>
            <a:endCxn id="507" idx="7"/>
          </p:cNvCxnSpPr>
          <p:nvPr/>
        </p:nvCxnSpPr>
        <p:spPr>
          <a:xfrm flipH="1">
            <a:off x="3229675" y="850200"/>
            <a:ext cx="1122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23"/>
          <p:cNvSpPr/>
          <p:nvPr/>
        </p:nvSpPr>
        <p:spPr>
          <a:xfrm>
            <a:off x="4224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23"/>
          <p:cNvCxnSpPr>
            <a:stCxn id="515" idx="4"/>
            <a:endCxn id="521" idx="1"/>
          </p:cNvCxnSpPr>
          <p:nvPr/>
        </p:nvCxnSpPr>
        <p:spPr>
          <a:xfrm>
            <a:off x="4103875" y="850200"/>
            <a:ext cx="1458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3"/>
          <p:cNvSpPr/>
          <p:nvPr/>
        </p:nvSpPr>
        <p:spPr>
          <a:xfrm>
            <a:off x="3959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3710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3462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23"/>
          <p:cNvCxnSpPr/>
          <p:nvPr/>
        </p:nvCxnSpPr>
        <p:spPr>
          <a:xfrm>
            <a:off x="4160434" y="1095316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23"/>
          <p:cNvCxnSpPr/>
          <p:nvPr/>
        </p:nvCxnSpPr>
        <p:spPr>
          <a:xfrm>
            <a:off x="3917625" y="1393012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23"/>
          <p:cNvCxnSpPr/>
          <p:nvPr/>
        </p:nvCxnSpPr>
        <p:spPr>
          <a:xfrm>
            <a:off x="3689025" y="1676499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23"/>
          <p:cNvSpPr/>
          <p:nvPr/>
        </p:nvSpPr>
        <p:spPr>
          <a:xfrm>
            <a:off x="14779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3110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13255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11586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11731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10062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10207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14634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14779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13110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13255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11586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11731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4634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14779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1463404" y="965646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1477996" y="906233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3110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13255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"/>
          <p:cNvSpPr/>
          <p:nvPr/>
        </p:nvSpPr>
        <p:spPr>
          <a:xfrm>
            <a:off x="911725" y="603600"/>
            <a:ext cx="4307100" cy="83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499675" y="1274400"/>
            <a:ext cx="53565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14634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1660275" y="603600"/>
            <a:ext cx="14208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short-lived branch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24"/>
          <p:cNvSpPr/>
          <p:nvPr/>
        </p:nvSpPr>
        <p:spPr>
          <a:xfrm rot="-6821">
            <a:off x="3352663" y="727805"/>
            <a:ext cx="756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557" name="Google Shape;557;p24"/>
          <p:cNvSpPr/>
          <p:nvPr/>
        </p:nvSpPr>
        <p:spPr>
          <a:xfrm>
            <a:off x="2305525" y="940420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4"/>
          <p:cNvSpPr/>
          <p:nvPr/>
        </p:nvSpPr>
        <p:spPr>
          <a:xfrm rot="-2470">
            <a:off x="2478942" y="982875"/>
            <a:ext cx="2088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4"/>
          <p:cNvSpPr/>
          <p:nvPr/>
        </p:nvSpPr>
        <p:spPr>
          <a:xfrm>
            <a:off x="1660275" y="858675"/>
            <a:ext cx="70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"/>
          <p:cNvSpPr/>
          <p:nvPr/>
        </p:nvSpPr>
        <p:spPr>
          <a:xfrm rot="-4977">
            <a:off x="2609146" y="1271518"/>
            <a:ext cx="186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4"/>
          <p:cNvSpPr/>
          <p:nvPr/>
        </p:nvSpPr>
        <p:spPr>
          <a:xfrm>
            <a:off x="1660280" y="114792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sz="11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" name="Google Shape;563;p24"/>
          <p:cNvCxnSpPr>
            <a:stCxn id="557" idx="4"/>
            <a:endCxn id="560" idx="1"/>
          </p:cNvCxnSpPr>
          <p:nvPr/>
        </p:nvCxnSpPr>
        <p:spPr>
          <a:xfrm>
            <a:off x="2392525" y="1114420"/>
            <a:ext cx="68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24"/>
          <p:cNvSpPr/>
          <p:nvPr/>
        </p:nvSpPr>
        <p:spPr>
          <a:xfrm>
            <a:off x="2567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 rot="-6168">
            <a:off x="2741170" y="1560768"/>
            <a:ext cx="150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24"/>
          <p:cNvCxnSpPr>
            <a:stCxn id="560" idx="4"/>
            <a:endCxn id="564" idx="1"/>
          </p:cNvCxnSpPr>
          <p:nvPr/>
        </p:nvCxnSpPr>
        <p:spPr>
          <a:xfrm>
            <a:off x="2522155" y="1394513"/>
            <a:ext cx="705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4"/>
          <p:cNvSpPr/>
          <p:nvPr/>
        </p:nvSpPr>
        <p:spPr>
          <a:xfrm>
            <a:off x="1660280" y="143717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canary</a:t>
            </a:r>
            <a:endParaRPr sz="11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4"/>
          <p:cNvSpPr/>
          <p:nvPr/>
        </p:nvSpPr>
        <p:spPr>
          <a:xfrm>
            <a:off x="2700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 rot="-8371">
            <a:off x="2874495" y="1837243"/>
            <a:ext cx="1108803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24"/>
          <p:cNvCxnSpPr>
            <a:stCxn id="564" idx="4"/>
            <a:endCxn id="568" idx="1"/>
          </p:cNvCxnSpPr>
          <p:nvPr/>
        </p:nvCxnSpPr>
        <p:spPr>
          <a:xfrm>
            <a:off x="2654176" y="1683683"/>
            <a:ext cx="717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24"/>
          <p:cNvSpPr/>
          <p:nvPr/>
        </p:nvSpPr>
        <p:spPr>
          <a:xfrm>
            <a:off x="1660273" y="1727700"/>
            <a:ext cx="1079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1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24"/>
          <p:cNvSpPr/>
          <p:nvPr/>
        </p:nvSpPr>
        <p:spPr>
          <a:xfrm>
            <a:off x="2693058" y="940321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3081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2816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3197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3462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3254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579" name="Google Shape;579;p24"/>
          <p:cNvSpPr/>
          <p:nvPr/>
        </p:nvSpPr>
        <p:spPr>
          <a:xfrm>
            <a:off x="3635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2948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4016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582" name="Google Shape;582;p24"/>
          <p:cNvSpPr/>
          <p:nvPr/>
        </p:nvSpPr>
        <p:spPr>
          <a:xfrm>
            <a:off x="3843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3578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3329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3081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24"/>
          <p:cNvCxnSpPr>
            <a:stCxn id="578" idx="4"/>
            <a:endCxn id="573" idx="7"/>
          </p:cNvCxnSpPr>
          <p:nvPr/>
        </p:nvCxnSpPr>
        <p:spPr>
          <a:xfrm flipH="1">
            <a:off x="3229675" y="850200"/>
            <a:ext cx="1122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24"/>
          <p:cNvSpPr/>
          <p:nvPr/>
        </p:nvSpPr>
        <p:spPr>
          <a:xfrm>
            <a:off x="4224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24"/>
          <p:cNvCxnSpPr>
            <a:stCxn id="581" idx="4"/>
            <a:endCxn id="587" idx="1"/>
          </p:cNvCxnSpPr>
          <p:nvPr/>
        </p:nvCxnSpPr>
        <p:spPr>
          <a:xfrm>
            <a:off x="4103875" y="850200"/>
            <a:ext cx="1458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24"/>
          <p:cNvSpPr/>
          <p:nvPr/>
        </p:nvSpPr>
        <p:spPr>
          <a:xfrm>
            <a:off x="3959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3710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3462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24"/>
          <p:cNvCxnSpPr/>
          <p:nvPr/>
        </p:nvCxnSpPr>
        <p:spPr>
          <a:xfrm>
            <a:off x="4160434" y="1095316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24"/>
          <p:cNvCxnSpPr/>
          <p:nvPr/>
        </p:nvCxnSpPr>
        <p:spPr>
          <a:xfrm>
            <a:off x="3917625" y="1393012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24"/>
          <p:cNvCxnSpPr/>
          <p:nvPr/>
        </p:nvCxnSpPr>
        <p:spPr>
          <a:xfrm>
            <a:off x="3689025" y="1676499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24"/>
          <p:cNvSpPr/>
          <p:nvPr/>
        </p:nvSpPr>
        <p:spPr>
          <a:xfrm>
            <a:off x="14779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13110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13255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11586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11731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10062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10207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14634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14779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13110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13255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11586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11731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4634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14779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1463404" y="965646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1477996" y="906233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13110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13255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4"/>
          <p:cNvSpPr txBox="1"/>
          <p:nvPr/>
        </p:nvSpPr>
        <p:spPr>
          <a:xfrm>
            <a:off x="4821025" y="806675"/>
            <a:ext cx="397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CI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/>
          <p:nvPr/>
        </p:nvSpPr>
        <p:spPr>
          <a:xfrm>
            <a:off x="911725" y="1147925"/>
            <a:ext cx="4307100" cy="89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499675" y="664800"/>
            <a:ext cx="53565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14634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1660275" y="603600"/>
            <a:ext cx="14208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short-lived branch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25"/>
          <p:cNvSpPr/>
          <p:nvPr/>
        </p:nvSpPr>
        <p:spPr>
          <a:xfrm rot="-6821">
            <a:off x="3352663" y="727805"/>
            <a:ext cx="756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2305525" y="940420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 rot="-2470">
            <a:off x="2478942" y="982875"/>
            <a:ext cx="2088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1660275" y="858675"/>
            <a:ext cx="70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 rot="-4977">
            <a:off x="2609146" y="1271518"/>
            <a:ext cx="186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1660280" y="114792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sz="11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0" name="Google Shape;630;p25"/>
          <p:cNvCxnSpPr>
            <a:stCxn id="624" idx="4"/>
            <a:endCxn id="627" idx="1"/>
          </p:cNvCxnSpPr>
          <p:nvPr/>
        </p:nvCxnSpPr>
        <p:spPr>
          <a:xfrm>
            <a:off x="2392525" y="1114420"/>
            <a:ext cx="68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25"/>
          <p:cNvSpPr/>
          <p:nvPr/>
        </p:nvSpPr>
        <p:spPr>
          <a:xfrm>
            <a:off x="2567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 rot="-6168">
            <a:off x="2741170" y="1560768"/>
            <a:ext cx="150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3" name="Google Shape;633;p25"/>
          <p:cNvCxnSpPr>
            <a:stCxn id="627" idx="4"/>
            <a:endCxn id="631" idx="1"/>
          </p:cNvCxnSpPr>
          <p:nvPr/>
        </p:nvCxnSpPr>
        <p:spPr>
          <a:xfrm>
            <a:off x="2522155" y="1394513"/>
            <a:ext cx="705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25"/>
          <p:cNvSpPr/>
          <p:nvPr/>
        </p:nvSpPr>
        <p:spPr>
          <a:xfrm>
            <a:off x="1660280" y="143717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canary</a:t>
            </a:r>
            <a:endParaRPr sz="11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2700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 rot="-8371">
            <a:off x="2874495" y="1837243"/>
            <a:ext cx="1108803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25"/>
          <p:cNvCxnSpPr>
            <a:stCxn id="631" idx="4"/>
            <a:endCxn id="635" idx="1"/>
          </p:cNvCxnSpPr>
          <p:nvPr/>
        </p:nvCxnSpPr>
        <p:spPr>
          <a:xfrm>
            <a:off x="2654176" y="1683683"/>
            <a:ext cx="717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5"/>
          <p:cNvSpPr/>
          <p:nvPr/>
        </p:nvSpPr>
        <p:spPr>
          <a:xfrm>
            <a:off x="1660273" y="1727700"/>
            <a:ext cx="1079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1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25"/>
          <p:cNvSpPr/>
          <p:nvPr/>
        </p:nvSpPr>
        <p:spPr>
          <a:xfrm>
            <a:off x="2693058" y="940321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3081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2816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3197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3462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3254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646" name="Google Shape;646;p25"/>
          <p:cNvSpPr/>
          <p:nvPr/>
        </p:nvSpPr>
        <p:spPr>
          <a:xfrm>
            <a:off x="3635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647" name="Google Shape;647;p25"/>
          <p:cNvSpPr/>
          <p:nvPr/>
        </p:nvSpPr>
        <p:spPr>
          <a:xfrm>
            <a:off x="2948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4016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649" name="Google Shape;649;p25"/>
          <p:cNvSpPr/>
          <p:nvPr/>
        </p:nvSpPr>
        <p:spPr>
          <a:xfrm>
            <a:off x="3843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3578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3329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3081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25"/>
          <p:cNvCxnSpPr>
            <a:stCxn id="645" idx="4"/>
            <a:endCxn id="640" idx="7"/>
          </p:cNvCxnSpPr>
          <p:nvPr/>
        </p:nvCxnSpPr>
        <p:spPr>
          <a:xfrm flipH="1">
            <a:off x="3229675" y="850200"/>
            <a:ext cx="1122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25"/>
          <p:cNvSpPr/>
          <p:nvPr/>
        </p:nvSpPr>
        <p:spPr>
          <a:xfrm>
            <a:off x="4224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5" name="Google Shape;655;p25"/>
          <p:cNvCxnSpPr>
            <a:stCxn id="648" idx="4"/>
            <a:endCxn id="654" idx="1"/>
          </p:cNvCxnSpPr>
          <p:nvPr/>
        </p:nvCxnSpPr>
        <p:spPr>
          <a:xfrm>
            <a:off x="4103875" y="850200"/>
            <a:ext cx="1458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25"/>
          <p:cNvSpPr/>
          <p:nvPr/>
        </p:nvSpPr>
        <p:spPr>
          <a:xfrm>
            <a:off x="3959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3710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3462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9" name="Google Shape;659;p25"/>
          <p:cNvCxnSpPr/>
          <p:nvPr/>
        </p:nvCxnSpPr>
        <p:spPr>
          <a:xfrm>
            <a:off x="4160434" y="1095316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25"/>
          <p:cNvCxnSpPr/>
          <p:nvPr/>
        </p:nvCxnSpPr>
        <p:spPr>
          <a:xfrm>
            <a:off x="3917625" y="1393012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25"/>
          <p:cNvCxnSpPr/>
          <p:nvPr/>
        </p:nvCxnSpPr>
        <p:spPr>
          <a:xfrm>
            <a:off x="3689025" y="1676499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25"/>
          <p:cNvSpPr/>
          <p:nvPr/>
        </p:nvSpPr>
        <p:spPr>
          <a:xfrm>
            <a:off x="14779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13110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13255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11586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11731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10062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10207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14634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14779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13110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13255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11586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11731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14634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14779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1463404" y="965646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1477996" y="906233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13110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13255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 txBox="1"/>
          <p:nvPr/>
        </p:nvSpPr>
        <p:spPr>
          <a:xfrm>
            <a:off x="4774275" y="1416275"/>
            <a:ext cx="444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CD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"/>
          <p:cNvSpPr/>
          <p:nvPr/>
        </p:nvSpPr>
        <p:spPr>
          <a:xfrm>
            <a:off x="911725" y="603600"/>
            <a:ext cx="4307100" cy="83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499675" y="1311925"/>
            <a:ext cx="5356500" cy="6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1660275" y="603600"/>
            <a:ext cx="14208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short-lived branch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26"/>
          <p:cNvSpPr/>
          <p:nvPr/>
        </p:nvSpPr>
        <p:spPr>
          <a:xfrm rot="-6821">
            <a:off x="3352663" y="727805"/>
            <a:ext cx="756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690" name="Google Shape;690;p26"/>
          <p:cNvSpPr/>
          <p:nvPr/>
        </p:nvSpPr>
        <p:spPr>
          <a:xfrm>
            <a:off x="2305525" y="940420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6"/>
          <p:cNvSpPr/>
          <p:nvPr/>
        </p:nvSpPr>
        <p:spPr>
          <a:xfrm rot="-2470">
            <a:off x="2478942" y="982875"/>
            <a:ext cx="2088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1660275" y="858675"/>
            <a:ext cx="70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26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 rot="-4977">
            <a:off x="2609146" y="1271518"/>
            <a:ext cx="186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1660280" y="114792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sz="11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6" name="Google Shape;696;p26"/>
          <p:cNvCxnSpPr>
            <a:stCxn id="690" idx="4"/>
            <a:endCxn id="693" idx="1"/>
          </p:cNvCxnSpPr>
          <p:nvPr/>
        </p:nvCxnSpPr>
        <p:spPr>
          <a:xfrm>
            <a:off x="2392525" y="1114420"/>
            <a:ext cx="68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26"/>
          <p:cNvSpPr/>
          <p:nvPr/>
        </p:nvSpPr>
        <p:spPr>
          <a:xfrm>
            <a:off x="2693058" y="940321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3081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2816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3197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3462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3254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704" name="Google Shape;704;p26"/>
          <p:cNvSpPr/>
          <p:nvPr/>
        </p:nvSpPr>
        <p:spPr>
          <a:xfrm>
            <a:off x="3635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705" name="Google Shape;705;p26"/>
          <p:cNvSpPr/>
          <p:nvPr/>
        </p:nvSpPr>
        <p:spPr>
          <a:xfrm>
            <a:off x="4016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706" name="Google Shape;706;p26"/>
          <p:cNvSpPr/>
          <p:nvPr/>
        </p:nvSpPr>
        <p:spPr>
          <a:xfrm>
            <a:off x="3843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3578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26"/>
          <p:cNvCxnSpPr>
            <a:stCxn id="703" idx="4"/>
            <a:endCxn id="698" idx="7"/>
          </p:cNvCxnSpPr>
          <p:nvPr/>
        </p:nvCxnSpPr>
        <p:spPr>
          <a:xfrm flipH="1">
            <a:off x="3229675" y="850200"/>
            <a:ext cx="1122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26"/>
          <p:cNvSpPr/>
          <p:nvPr/>
        </p:nvSpPr>
        <p:spPr>
          <a:xfrm>
            <a:off x="4224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26"/>
          <p:cNvCxnSpPr>
            <a:stCxn id="705" idx="4"/>
            <a:endCxn id="709" idx="1"/>
          </p:cNvCxnSpPr>
          <p:nvPr/>
        </p:nvCxnSpPr>
        <p:spPr>
          <a:xfrm>
            <a:off x="4103875" y="850200"/>
            <a:ext cx="1458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26"/>
          <p:cNvSpPr/>
          <p:nvPr/>
        </p:nvSpPr>
        <p:spPr>
          <a:xfrm>
            <a:off x="3959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26"/>
          <p:cNvCxnSpPr/>
          <p:nvPr/>
        </p:nvCxnSpPr>
        <p:spPr>
          <a:xfrm>
            <a:off x="4160434" y="1095316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26"/>
          <p:cNvSpPr/>
          <p:nvPr/>
        </p:nvSpPr>
        <p:spPr>
          <a:xfrm>
            <a:off x="14634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14779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1463404" y="965646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6"/>
          <p:cNvSpPr/>
          <p:nvPr/>
        </p:nvSpPr>
        <p:spPr>
          <a:xfrm>
            <a:off x="1477996" y="906233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6"/>
          <p:cNvSpPr/>
          <p:nvPr/>
        </p:nvSpPr>
        <p:spPr>
          <a:xfrm>
            <a:off x="13110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13255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6"/>
          <p:cNvSpPr txBox="1"/>
          <p:nvPr/>
        </p:nvSpPr>
        <p:spPr>
          <a:xfrm>
            <a:off x="4821025" y="806675"/>
            <a:ext cx="397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CI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"/>
          <p:cNvSpPr/>
          <p:nvPr/>
        </p:nvSpPr>
        <p:spPr>
          <a:xfrm>
            <a:off x="911725" y="1147925"/>
            <a:ext cx="4307100" cy="89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7"/>
          <p:cNvSpPr/>
          <p:nvPr/>
        </p:nvSpPr>
        <p:spPr>
          <a:xfrm>
            <a:off x="499675" y="664800"/>
            <a:ext cx="53565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7"/>
          <p:cNvSpPr/>
          <p:nvPr/>
        </p:nvSpPr>
        <p:spPr>
          <a:xfrm>
            <a:off x="14634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7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7"/>
          <p:cNvSpPr/>
          <p:nvPr/>
        </p:nvSpPr>
        <p:spPr>
          <a:xfrm rot="-4977">
            <a:off x="2609146" y="1271518"/>
            <a:ext cx="186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7"/>
          <p:cNvSpPr/>
          <p:nvPr/>
        </p:nvSpPr>
        <p:spPr>
          <a:xfrm>
            <a:off x="1660280" y="114792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sz="11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27"/>
          <p:cNvSpPr/>
          <p:nvPr/>
        </p:nvSpPr>
        <p:spPr>
          <a:xfrm>
            <a:off x="2567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 rot="-6168">
            <a:off x="2741170" y="1560768"/>
            <a:ext cx="150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" name="Google Shape;732;p27"/>
          <p:cNvCxnSpPr>
            <a:stCxn id="727" idx="4"/>
            <a:endCxn id="730" idx="1"/>
          </p:cNvCxnSpPr>
          <p:nvPr/>
        </p:nvCxnSpPr>
        <p:spPr>
          <a:xfrm>
            <a:off x="2522155" y="1394513"/>
            <a:ext cx="705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27"/>
          <p:cNvSpPr/>
          <p:nvPr/>
        </p:nvSpPr>
        <p:spPr>
          <a:xfrm>
            <a:off x="1660280" y="143717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canary</a:t>
            </a:r>
            <a:endParaRPr sz="11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7"/>
          <p:cNvSpPr/>
          <p:nvPr/>
        </p:nvSpPr>
        <p:spPr>
          <a:xfrm>
            <a:off x="2700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7"/>
          <p:cNvSpPr/>
          <p:nvPr/>
        </p:nvSpPr>
        <p:spPr>
          <a:xfrm rot="-8371">
            <a:off x="2874495" y="1837243"/>
            <a:ext cx="1108803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27"/>
          <p:cNvCxnSpPr>
            <a:stCxn id="730" idx="4"/>
            <a:endCxn id="734" idx="1"/>
          </p:cNvCxnSpPr>
          <p:nvPr/>
        </p:nvCxnSpPr>
        <p:spPr>
          <a:xfrm>
            <a:off x="2654176" y="1683683"/>
            <a:ext cx="717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27"/>
          <p:cNvSpPr/>
          <p:nvPr/>
        </p:nvSpPr>
        <p:spPr>
          <a:xfrm>
            <a:off x="1660273" y="1727700"/>
            <a:ext cx="1079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1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7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7"/>
          <p:cNvSpPr/>
          <p:nvPr/>
        </p:nvSpPr>
        <p:spPr>
          <a:xfrm>
            <a:off x="2816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7"/>
          <p:cNvSpPr/>
          <p:nvPr/>
        </p:nvSpPr>
        <p:spPr>
          <a:xfrm>
            <a:off x="3197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7"/>
          <p:cNvSpPr/>
          <p:nvPr/>
        </p:nvSpPr>
        <p:spPr>
          <a:xfrm>
            <a:off x="2948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7"/>
          <p:cNvSpPr/>
          <p:nvPr/>
        </p:nvSpPr>
        <p:spPr>
          <a:xfrm>
            <a:off x="3578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7"/>
          <p:cNvSpPr/>
          <p:nvPr/>
        </p:nvSpPr>
        <p:spPr>
          <a:xfrm>
            <a:off x="3329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3081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7"/>
          <p:cNvSpPr/>
          <p:nvPr/>
        </p:nvSpPr>
        <p:spPr>
          <a:xfrm>
            <a:off x="3959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7"/>
          <p:cNvSpPr/>
          <p:nvPr/>
        </p:nvSpPr>
        <p:spPr>
          <a:xfrm>
            <a:off x="3710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3462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8" name="Google Shape;748;p27"/>
          <p:cNvCxnSpPr/>
          <p:nvPr/>
        </p:nvCxnSpPr>
        <p:spPr>
          <a:xfrm>
            <a:off x="3917625" y="1393012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27"/>
          <p:cNvCxnSpPr/>
          <p:nvPr/>
        </p:nvCxnSpPr>
        <p:spPr>
          <a:xfrm>
            <a:off x="3689025" y="1676499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27"/>
          <p:cNvSpPr/>
          <p:nvPr/>
        </p:nvSpPr>
        <p:spPr>
          <a:xfrm>
            <a:off x="14779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7"/>
          <p:cNvSpPr/>
          <p:nvPr/>
        </p:nvSpPr>
        <p:spPr>
          <a:xfrm>
            <a:off x="13110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7"/>
          <p:cNvSpPr/>
          <p:nvPr/>
        </p:nvSpPr>
        <p:spPr>
          <a:xfrm>
            <a:off x="13255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7"/>
          <p:cNvSpPr/>
          <p:nvPr/>
        </p:nvSpPr>
        <p:spPr>
          <a:xfrm>
            <a:off x="11586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7"/>
          <p:cNvSpPr/>
          <p:nvPr/>
        </p:nvSpPr>
        <p:spPr>
          <a:xfrm>
            <a:off x="11731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7"/>
          <p:cNvSpPr/>
          <p:nvPr/>
        </p:nvSpPr>
        <p:spPr>
          <a:xfrm>
            <a:off x="10062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7"/>
          <p:cNvSpPr/>
          <p:nvPr/>
        </p:nvSpPr>
        <p:spPr>
          <a:xfrm>
            <a:off x="10207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7"/>
          <p:cNvSpPr/>
          <p:nvPr/>
        </p:nvSpPr>
        <p:spPr>
          <a:xfrm>
            <a:off x="14634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"/>
          <p:cNvSpPr/>
          <p:nvPr/>
        </p:nvSpPr>
        <p:spPr>
          <a:xfrm>
            <a:off x="14779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7"/>
          <p:cNvSpPr/>
          <p:nvPr/>
        </p:nvSpPr>
        <p:spPr>
          <a:xfrm>
            <a:off x="13110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7"/>
          <p:cNvSpPr/>
          <p:nvPr/>
        </p:nvSpPr>
        <p:spPr>
          <a:xfrm>
            <a:off x="13255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7"/>
          <p:cNvSpPr/>
          <p:nvPr/>
        </p:nvSpPr>
        <p:spPr>
          <a:xfrm>
            <a:off x="11586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>
            <a:off x="11731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>
            <a:off x="14634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>
            <a:off x="14779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>
            <a:off x="13110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>
            <a:off x="13255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 txBox="1"/>
          <p:nvPr/>
        </p:nvSpPr>
        <p:spPr>
          <a:xfrm>
            <a:off x="4774275" y="1416275"/>
            <a:ext cx="444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CD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8"/>
          <p:cNvSpPr/>
          <p:nvPr/>
        </p:nvSpPr>
        <p:spPr>
          <a:xfrm>
            <a:off x="911725" y="603600"/>
            <a:ext cx="4307100" cy="70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8"/>
          <p:cNvSpPr/>
          <p:nvPr/>
        </p:nvSpPr>
        <p:spPr>
          <a:xfrm>
            <a:off x="911725" y="1311900"/>
            <a:ext cx="4307100" cy="7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499675" y="1114425"/>
            <a:ext cx="5356500" cy="3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14634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1660275" y="603600"/>
            <a:ext cx="14208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short-lived branch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28"/>
          <p:cNvSpPr/>
          <p:nvPr/>
        </p:nvSpPr>
        <p:spPr>
          <a:xfrm rot="-6821">
            <a:off x="3352663" y="727805"/>
            <a:ext cx="756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778" name="Google Shape;778;p28"/>
          <p:cNvSpPr/>
          <p:nvPr/>
        </p:nvSpPr>
        <p:spPr>
          <a:xfrm>
            <a:off x="2305525" y="940420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8"/>
          <p:cNvSpPr/>
          <p:nvPr/>
        </p:nvSpPr>
        <p:spPr>
          <a:xfrm rot="-2470">
            <a:off x="2478942" y="982875"/>
            <a:ext cx="2088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1660275" y="858675"/>
            <a:ext cx="70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28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8"/>
          <p:cNvSpPr/>
          <p:nvPr/>
        </p:nvSpPr>
        <p:spPr>
          <a:xfrm rot="-4977">
            <a:off x="2609146" y="1271518"/>
            <a:ext cx="186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1660280" y="114792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sz="11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4" name="Google Shape;784;p28"/>
          <p:cNvCxnSpPr>
            <a:stCxn id="778" idx="4"/>
            <a:endCxn id="781" idx="1"/>
          </p:cNvCxnSpPr>
          <p:nvPr/>
        </p:nvCxnSpPr>
        <p:spPr>
          <a:xfrm>
            <a:off x="2392525" y="1114420"/>
            <a:ext cx="68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Google Shape;785;p28"/>
          <p:cNvSpPr/>
          <p:nvPr/>
        </p:nvSpPr>
        <p:spPr>
          <a:xfrm>
            <a:off x="2567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 rot="-6168">
            <a:off x="2741170" y="1560768"/>
            <a:ext cx="150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7" name="Google Shape;787;p28"/>
          <p:cNvCxnSpPr>
            <a:stCxn id="781" idx="4"/>
            <a:endCxn id="785" idx="1"/>
          </p:cNvCxnSpPr>
          <p:nvPr/>
        </p:nvCxnSpPr>
        <p:spPr>
          <a:xfrm>
            <a:off x="2522155" y="1394513"/>
            <a:ext cx="705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28"/>
          <p:cNvSpPr/>
          <p:nvPr/>
        </p:nvSpPr>
        <p:spPr>
          <a:xfrm>
            <a:off x="1660280" y="143717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canary</a:t>
            </a:r>
            <a:endParaRPr sz="11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28"/>
          <p:cNvSpPr/>
          <p:nvPr/>
        </p:nvSpPr>
        <p:spPr>
          <a:xfrm>
            <a:off x="2700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8"/>
          <p:cNvSpPr/>
          <p:nvPr/>
        </p:nvSpPr>
        <p:spPr>
          <a:xfrm rot="-8371">
            <a:off x="2874495" y="1837243"/>
            <a:ext cx="1108803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1" name="Google Shape;791;p28"/>
          <p:cNvCxnSpPr>
            <a:stCxn id="785" idx="4"/>
            <a:endCxn id="789" idx="1"/>
          </p:cNvCxnSpPr>
          <p:nvPr/>
        </p:nvCxnSpPr>
        <p:spPr>
          <a:xfrm>
            <a:off x="2654176" y="1683683"/>
            <a:ext cx="717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28"/>
          <p:cNvSpPr/>
          <p:nvPr/>
        </p:nvSpPr>
        <p:spPr>
          <a:xfrm>
            <a:off x="1660273" y="1727700"/>
            <a:ext cx="1079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1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28"/>
          <p:cNvSpPr/>
          <p:nvPr/>
        </p:nvSpPr>
        <p:spPr>
          <a:xfrm>
            <a:off x="2693058" y="940321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8"/>
          <p:cNvSpPr/>
          <p:nvPr/>
        </p:nvSpPr>
        <p:spPr>
          <a:xfrm>
            <a:off x="3081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8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8"/>
          <p:cNvSpPr/>
          <p:nvPr/>
        </p:nvSpPr>
        <p:spPr>
          <a:xfrm>
            <a:off x="2816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8"/>
          <p:cNvSpPr/>
          <p:nvPr/>
        </p:nvSpPr>
        <p:spPr>
          <a:xfrm>
            <a:off x="3197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8"/>
          <p:cNvSpPr/>
          <p:nvPr/>
        </p:nvSpPr>
        <p:spPr>
          <a:xfrm>
            <a:off x="3462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8"/>
          <p:cNvSpPr/>
          <p:nvPr/>
        </p:nvSpPr>
        <p:spPr>
          <a:xfrm>
            <a:off x="3254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800" name="Google Shape;800;p28"/>
          <p:cNvSpPr/>
          <p:nvPr/>
        </p:nvSpPr>
        <p:spPr>
          <a:xfrm>
            <a:off x="3635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801" name="Google Shape;801;p28"/>
          <p:cNvSpPr/>
          <p:nvPr/>
        </p:nvSpPr>
        <p:spPr>
          <a:xfrm>
            <a:off x="2948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8"/>
          <p:cNvSpPr/>
          <p:nvPr/>
        </p:nvSpPr>
        <p:spPr>
          <a:xfrm>
            <a:off x="4016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803" name="Google Shape;803;p28"/>
          <p:cNvSpPr/>
          <p:nvPr/>
        </p:nvSpPr>
        <p:spPr>
          <a:xfrm>
            <a:off x="3843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8"/>
          <p:cNvSpPr/>
          <p:nvPr/>
        </p:nvSpPr>
        <p:spPr>
          <a:xfrm>
            <a:off x="3578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8"/>
          <p:cNvSpPr/>
          <p:nvPr/>
        </p:nvSpPr>
        <p:spPr>
          <a:xfrm>
            <a:off x="3329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3081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28"/>
          <p:cNvCxnSpPr>
            <a:stCxn id="799" idx="4"/>
            <a:endCxn id="794" idx="7"/>
          </p:cNvCxnSpPr>
          <p:nvPr/>
        </p:nvCxnSpPr>
        <p:spPr>
          <a:xfrm flipH="1">
            <a:off x="3229675" y="850200"/>
            <a:ext cx="1122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28"/>
          <p:cNvSpPr/>
          <p:nvPr/>
        </p:nvSpPr>
        <p:spPr>
          <a:xfrm>
            <a:off x="4224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28"/>
          <p:cNvCxnSpPr>
            <a:stCxn id="802" idx="4"/>
            <a:endCxn id="808" idx="1"/>
          </p:cNvCxnSpPr>
          <p:nvPr/>
        </p:nvCxnSpPr>
        <p:spPr>
          <a:xfrm>
            <a:off x="4103875" y="850200"/>
            <a:ext cx="1458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28"/>
          <p:cNvSpPr/>
          <p:nvPr/>
        </p:nvSpPr>
        <p:spPr>
          <a:xfrm>
            <a:off x="3959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8"/>
          <p:cNvSpPr/>
          <p:nvPr/>
        </p:nvSpPr>
        <p:spPr>
          <a:xfrm>
            <a:off x="3710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8"/>
          <p:cNvSpPr/>
          <p:nvPr/>
        </p:nvSpPr>
        <p:spPr>
          <a:xfrm>
            <a:off x="3462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28"/>
          <p:cNvCxnSpPr/>
          <p:nvPr/>
        </p:nvCxnSpPr>
        <p:spPr>
          <a:xfrm>
            <a:off x="4160434" y="1095316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28"/>
          <p:cNvCxnSpPr/>
          <p:nvPr/>
        </p:nvCxnSpPr>
        <p:spPr>
          <a:xfrm>
            <a:off x="3917625" y="1393012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28"/>
          <p:cNvCxnSpPr/>
          <p:nvPr/>
        </p:nvCxnSpPr>
        <p:spPr>
          <a:xfrm>
            <a:off x="3689025" y="1676499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28"/>
          <p:cNvSpPr/>
          <p:nvPr/>
        </p:nvSpPr>
        <p:spPr>
          <a:xfrm>
            <a:off x="14779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13110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13255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11586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11731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1006204" y="1858733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1020796" y="1799320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8"/>
          <p:cNvSpPr/>
          <p:nvPr/>
        </p:nvSpPr>
        <p:spPr>
          <a:xfrm>
            <a:off x="14634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8"/>
          <p:cNvSpPr/>
          <p:nvPr/>
        </p:nvSpPr>
        <p:spPr>
          <a:xfrm>
            <a:off x="14779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8"/>
          <p:cNvSpPr/>
          <p:nvPr/>
        </p:nvSpPr>
        <p:spPr>
          <a:xfrm>
            <a:off x="13110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8"/>
          <p:cNvSpPr/>
          <p:nvPr/>
        </p:nvSpPr>
        <p:spPr>
          <a:xfrm>
            <a:off x="13255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8"/>
          <p:cNvSpPr/>
          <p:nvPr/>
        </p:nvSpPr>
        <p:spPr>
          <a:xfrm>
            <a:off x="1158604" y="1561037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8"/>
          <p:cNvSpPr/>
          <p:nvPr/>
        </p:nvSpPr>
        <p:spPr>
          <a:xfrm>
            <a:off x="1173196" y="1501624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8"/>
          <p:cNvSpPr/>
          <p:nvPr/>
        </p:nvSpPr>
        <p:spPr>
          <a:xfrm>
            <a:off x="14634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"/>
          <p:cNvSpPr/>
          <p:nvPr/>
        </p:nvSpPr>
        <p:spPr>
          <a:xfrm>
            <a:off x="14779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8"/>
          <p:cNvSpPr/>
          <p:nvPr/>
        </p:nvSpPr>
        <p:spPr>
          <a:xfrm>
            <a:off x="1463404" y="965646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8"/>
          <p:cNvSpPr/>
          <p:nvPr/>
        </p:nvSpPr>
        <p:spPr>
          <a:xfrm>
            <a:off x="1477996" y="906233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8"/>
          <p:cNvSpPr/>
          <p:nvPr/>
        </p:nvSpPr>
        <p:spPr>
          <a:xfrm>
            <a:off x="1311004" y="1263341"/>
            <a:ext cx="116400" cy="1152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1325596" y="1203929"/>
            <a:ext cx="90000" cy="10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8"/>
          <p:cNvSpPr txBox="1"/>
          <p:nvPr/>
        </p:nvSpPr>
        <p:spPr>
          <a:xfrm>
            <a:off x="4774275" y="1416275"/>
            <a:ext cx="444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CD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36" name="Google Shape;836;p28"/>
          <p:cNvSpPr txBox="1"/>
          <p:nvPr/>
        </p:nvSpPr>
        <p:spPr>
          <a:xfrm>
            <a:off x="4821025" y="806675"/>
            <a:ext cx="397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CI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9"/>
          <p:cNvSpPr/>
          <p:nvPr/>
        </p:nvSpPr>
        <p:spPr>
          <a:xfrm>
            <a:off x="4836352" y="3086601"/>
            <a:ext cx="1958400" cy="13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4795366" y="2807191"/>
            <a:ext cx="92400" cy="411825"/>
            <a:chOff x="845575" y="2563700"/>
            <a:chExt cx="92400" cy="411825"/>
          </a:xfrm>
        </p:grpSpPr>
        <p:cxnSp>
          <p:nvCxnSpPr>
            <p:cNvPr id="843" name="Google Shape;843;p2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4" name="Google Shape;844;p2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29"/>
          <p:cNvSpPr/>
          <p:nvPr/>
        </p:nvSpPr>
        <p:spPr>
          <a:xfrm>
            <a:off x="919650" y="3086600"/>
            <a:ext cx="993900" cy="1335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29"/>
          <p:cNvGrpSpPr/>
          <p:nvPr/>
        </p:nvGrpSpPr>
        <p:grpSpPr>
          <a:xfrm>
            <a:off x="868075" y="2807191"/>
            <a:ext cx="92400" cy="411825"/>
            <a:chOff x="845575" y="2563700"/>
            <a:chExt cx="92400" cy="411825"/>
          </a:xfrm>
        </p:grpSpPr>
        <p:cxnSp>
          <p:nvCxnSpPr>
            <p:cNvPr id="847" name="Google Shape;847;p2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8" name="Google Shape;848;p2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29"/>
          <p:cNvSpPr/>
          <p:nvPr/>
        </p:nvSpPr>
        <p:spPr>
          <a:xfrm>
            <a:off x="1913550" y="3086600"/>
            <a:ext cx="2922900" cy="1335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0" name="Google Shape;850;p29"/>
          <p:cNvGrpSpPr/>
          <p:nvPr/>
        </p:nvGrpSpPr>
        <p:grpSpPr>
          <a:xfrm>
            <a:off x="868075" y="2807191"/>
            <a:ext cx="797375" cy="412909"/>
            <a:chOff x="881025" y="2800065"/>
            <a:chExt cx="797375" cy="412909"/>
          </a:xfrm>
        </p:grpSpPr>
        <p:sp>
          <p:nvSpPr>
            <p:cNvPr id="851" name="Google Shape;851;p29"/>
            <p:cNvSpPr/>
            <p:nvPr/>
          </p:nvSpPr>
          <p:spPr>
            <a:xfrm>
              <a:off x="932600" y="3079474"/>
              <a:ext cx="745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2" name="Google Shape;852;p29"/>
            <p:cNvGrpSpPr/>
            <p:nvPr/>
          </p:nvGrpSpPr>
          <p:grpSpPr>
            <a:xfrm>
              <a:off x="881025" y="2800065"/>
              <a:ext cx="92400" cy="411825"/>
              <a:chOff x="845575" y="2563700"/>
              <a:chExt cx="92400" cy="411825"/>
            </a:xfrm>
          </p:grpSpPr>
          <p:cxnSp>
            <p:nvCxnSpPr>
              <p:cNvPr id="853" name="Google Shape;853;p2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4" name="Google Shape;854;p29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5" name="Google Shape;855;p29"/>
          <p:cNvSpPr txBox="1"/>
          <p:nvPr/>
        </p:nvSpPr>
        <p:spPr>
          <a:xfrm>
            <a:off x="837599" y="2772488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Mean time to recovery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29"/>
          <p:cNvSpPr txBox="1"/>
          <p:nvPr/>
        </p:nvSpPr>
        <p:spPr>
          <a:xfrm>
            <a:off x="1789549" y="3179425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Mean time to repair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29"/>
          <p:cNvSpPr txBox="1"/>
          <p:nvPr/>
        </p:nvSpPr>
        <p:spPr>
          <a:xfrm>
            <a:off x="968474" y="3708150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Mean time to resolve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8" name="Google Shape;858;p29"/>
          <p:cNvGrpSpPr/>
          <p:nvPr/>
        </p:nvGrpSpPr>
        <p:grpSpPr>
          <a:xfrm rot="10800000">
            <a:off x="1870285" y="3086593"/>
            <a:ext cx="92400" cy="411825"/>
            <a:chOff x="2070100" y="2563700"/>
            <a:chExt cx="92400" cy="411825"/>
          </a:xfrm>
        </p:grpSpPr>
        <p:cxnSp>
          <p:nvCxnSpPr>
            <p:cNvPr id="859" name="Google Shape;859;p29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0" name="Google Shape;860;p29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29"/>
          <p:cNvSpPr/>
          <p:nvPr/>
        </p:nvSpPr>
        <p:spPr>
          <a:xfrm>
            <a:off x="919650" y="3635575"/>
            <a:ext cx="5875200" cy="133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29"/>
          <p:cNvGrpSpPr/>
          <p:nvPr/>
        </p:nvGrpSpPr>
        <p:grpSpPr>
          <a:xfrm>
            <a:off x="879685" y="3350715"/>
            <a:ext cx="92400" cy="411825"/>
            <a:chOff x="2070100" y="2563700"/>
            <a:chExt cx="92400" cy="411825"/>
          </a:xfrm>
        </p:grpSpPr>
        <p:cxnSp>
          <p:nvCxnSpPr>
            <p:cNvPr id="863" name="Google Shape;863;p29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4" name="Google Shape;864;p29"/>
            <p:cNvSpPr/>
            <p:nvPr/>
          </p:nvSpPr>
          <p:spPr>
            <a:xfrm rot="10800000"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29"/>
          <p:cNvGrpSpPr/>
          <p:nvPr/>
        </p:nvGrpSpPr>
        <p:grpSpPr>
          <a:xfrm rot="10800000">
            <a:off x="4795378" y="3086588"/>
            <a:ext cx="92400" cy="411825"/>
            <a:chOff x="2070100" y="2563700"/>
            <a:chExt cx="92400" cy="411825"/>
          </a:xfrm>
        </p:grpSpPr>
        <p:cxnSp>
          <p:nvCxnSpPr>
            <p:cNvPr id="866" name="Google Shape;866;p29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7" name="Google Shape;867;p29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8" name="Google Shape;868;p29"/>
          <p:cNvCxnSpPr/>
          <p:nvPr/>
        </p:nvCxnSpPr>
        <p:spPr>
          <a:xfrm>
            <a:off x="6794741" y="2061250"/>
            <a:ext cx="0" cy="170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0"/>
          <p:cNvSpPr txBox="1"/>
          <p:nvPr/>
        </p:nvSpPr>
        <p:spPr>
          <a:xfrm>
            <a:off x="935111" y="2772488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Mean time to recovery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30"/>
          <p:cNvSpPr/>
          <p:nvPr/>
        </p:nvSpPr>
        <p:spPr>
          <a:xfrm>
            <a:off x="4836352" y="3086601"/>
            <a:ext cx="1958400" cy="13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0"/>
          <p:cNvSpPr/>
          <p:nvPr/>
        </p:nvSpPr>
        <p:spPr>
          <a:xfrm>
            <a:off x="919650" y="3086600"/>
            <a:ext cx="943200" cy="1335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0"/>
          <p:cNvSpPr/>
          <p:nvPr/>
        </p:nvSpPr>
        <p:spPr>
          <a:xfrm>
            <a:off x="1862850" y="3086600"/>
            <a:ext cx="2973600" cy="1335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0"/>
          <p:cNvSpPr txBox="1"/>
          <p:nvPr/>
        </p:nvSpPr>
        <p:spPr>
          <a:xfrm>
            <a:off x="1832174" y="3179425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Mean time to repair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30"/>
          <p:cNvSpPr txBox="1"/>
          <p:nvPr/>
        </p:nvSpPr>
        <p:spPr>
          <a:xfrm>
            <a:off x="858071" y="3710417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Mean time to resolve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30"/>
          <p:cNvSpPr/>
          <p:nvPr/>
        </p:nvSpPr>
        <p:spPr>
          <a:xfrm>
            <a:off x="919650" y="3635575"/>
            <a:ext cx="5875200" cy="133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30"/>
          <p:cNvCxnSpPr/>
          <p:nvPr/>
        </p:nvCxnSpPr>
        <p:spPr>
          <a:xfrm>
            <a:off x="6794741" y="2061250"/>
            <a:ext cx="0" cy="170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1" name="Google Shape;881;p30"/>
          <p:cNvCxnSpPr/>
          <p:nvPr/>
        </p:nvCxnSpPr>
        <p:spPr>
          <a:xfrm flipH="1">
            <a:off x="1862925" y="2472300"/>
            <a:ext cx="2700" cy="129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2" name="Google Shape;882;p30"/>
          <p:cNvCxnSpPr/>
          <p:nvPr/>
        </p:nvCxnSpPr>
        <p:spPr>
          <a:xfrm>
            <a:off x="927341" y="2061250"/>
            <a:ext cx="0" cy="170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3" name="Google Shape;883;p30"/>
          <p:cNvSpPr txBox="1"/>
          <p:nvPr/>
        </p:nvSpPr>
        <p:spPr>
          <a:xfrm>
            <a:off x="804024" y="1796088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Outage starts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0"/>
          <p:cNvSpPr txBox="1"/>
          <p:nvPr/>
        </p:nvSpPr>
        <p:spPr>
          <a:xfrm>
            <a:off x="1813989" y="2177088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Repair starts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30"/>
          <p:cNvCxnSpPr/>
          <p:nvPr/>
        </p:nvCxnSpPr>
        <p:spPr>
          <a:xfrm flipH="1">
            <a:off x="4834725" y="2472300"/>
            <a:ext cx="2700" cy="129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6" name="Google Shape;886;p30"/>
          <p:cNvSpPr txBox="1"/>
          <p:nvPr/>
        </p:nvSpPr>
        <p:spPr>
          <a:xfrm>
            <a:off x="3036039" y="2177088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System functional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30"/>
          <p:cNvSpPr txBox="1"/>
          <p:nvPr/>
        </p:nvSpPr>
        <p:spPr>
          <a:xfrm>
            <a:off x="5008249" y="1796088"/>
            <a:ext cx="189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Root-cause fixed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30"/>
          <p:cNvSpPr/>
          <p:nvPr/>
        </p:nvSpPr>
        <p:spPr>
          <a:xfrm rot="-2513">
            <a:off x="2718542" y="2944451"/>
            <a:ext cx="2052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0"/>
          <p:cNvSpPr/>
          <p:nvPr/>
        </p:nvSpPr>
        <p:spPr>
          <a:xfrm rot="-2482">
            <a:off x="3524059" y="3329133"/>
            <a:ext cx="1246500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0"/>
          <p:cNvSpPr/>
          <p:nvPr/>
        </p:nvSpPr>
        <p:spPr>
          <a:xfrm rot="-2707">
            <a:off x="2588333" y="3865855"/>
            <a:ext cx="4190401" cy="69600"/>
          </a:xfrm>
          <a:prstGeom prst="rightArrow">
            <a:avLst>
              <a:gd fmla="val 24575" name="adj1"/>
              <a:gd fmla="val 64322" name="adj2"/>
            </a:avLst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0"/>
          <p:cNvSpPr/>
          <p:nvPr/>
        </p:nvSpPr>
        <p:spPr>
          <a:xfrm rot="10790451">
            <a:off x="962145" y="2921826"/>
            <a:ext cx="108000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0"/>
          <p:cNvSpPr/>
          <p:nvPr/>
        </p:nvSpPr>
        <p:spPr>
          <a:xfrm rot="10790451">
            <a:off x="1967537" y="3329126"/>
            <a:ext cx="108000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0"/>
          <p:cNvSpPr/>
          <p:nvPr/>
        </p:nvSpPr>
        <p:spPr>
          <a:xfrm rot="10790451">
            <a:off x="940832" y="3864643"/>
            <a:ext cx="108000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rot="-3600185">
            <a:off x="4069268" y="1236609"/>
            <a:ext cx="2774659" cy="2774659"/>
          </a:xfrm>
          <a:prstGeom prst="blockArc">
            <a:avLst>
              <a:gd fmla="val 16168800" name="adj1"/>
              <a:gd fmla="val 19963119" name="adj2"/>
              <a:gd fmla="val 20729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1660060">
            <a:off x="4097815" y="1236510"/>
            <a:ext cx="2774893" cy="2774893"/>
          </a:xfrm>
          <a:prstGeom prst="blockArc">
            <a:avLst>
              <a:gd fmla="val 12740406" name="adj1"/>
              <a:gd fmla="val 14718824" name="adj2"/>
              <a:gd fmla="val 19862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1366813" y="728463"/>
            <a:ext cx="3814835" cy="3790597"/>
            <a:chOff x="2662213" y="676344"/>
            <a:chExt cx="3814835" cy="3790597"/>
          </a:xfrm>
        </p:grpSpPr>
        <p:sp>
          <p:nvSpPr>
            <p:cNvPr id="92" name="Google Shape;92;p1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6" name="Google Shape;96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307BF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9" name="Google Shape;99;p1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4"/>
            <p:cNvSpPr/>
            <p:nvPr/>
          </p:nvSpPr>
          <p:spPr>
            <a:xfrm rot="-1106661">
              <a:off x="5233090" y="2808038"/>
              <a:ext cx="578412" cy="578981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 rot="2699756">
            <a:off x="4279475" y="1673193"/>
            <a:ext cx="585042" cy="585583"/>
            <a:chOff x="1967628" y="812211"/>
            <a:chExt cx="588000" cy="588000"/>
          </a:xfrm>
        </p:grpSpPr>
        <p:sp>
          <p:nvSpPr>
            <p:cNvPr id="104" name="Google Shape;104;p14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07BF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1970927" y="815504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" name="Google Shape;106;p14"/>
          <p:cNvCxnSpPr/>
          <p:nvPr/>
        </p:nvCxnSpPr>
        <p:spPr>
          <a:xfrm rot="10800000">
            <a:off x="3678475" y="9537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7" name="Google Shape;107;p14"/>
          <p:cNvSpPr/>
          <p:nvPr/>
        </p:nvSpPr>
        <p:spPr>
          <a:xfrm rot="10800000">
            <a:off x="1888090" y="1215349"/>
            <a:ext cx="2774700" cy="27747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3600185">
            <a:off x="1899218" y="1236234"/>
            <a:ext cx="2774659" cy="2774659"/>
          </a:xfrm>
          <a:prstGeom prst="blockArc">
            <a:avLst>
              <a:gd fmla="val 13176238" name="adj1"/>
              <a:gd fmla="val 19703271" name="adj2"/>
              <a:gd fmla="val 20851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2968697" y="1232451"/>
            <a:ext cx="585001" cy="585530"/>
            <a:chOff x="1970048" y="811613"/>
            <a:chExt cx="588000" cy="588000"/>
          </a:xfrm>
        </p:grpSpPr>
        <p:sp>
          <p:nvSpPr>
            <p:cNvPr id="110" name="Google Shape;110;p14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944A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4"/>
          <p:cNvSpPr txBox="1"/>
          <p:nvPr/>
        </p:nvSpPr>
        <p:spPr>
          <a:xfrm rot="-4483229">
            <a:off x="2033753" y="2126552"/>
            <a:ext cx="432591" cy="438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/>
          <p:nvPr/>
        </p:nvSpPr>
        <p:spPr>
          <a:xfrm rot="3600185">
            <a:off x="4084383" y="1236631"/>
            <a:ext cx="2774659" cy="2774659"/>
          </a:xfrm>
          <a:prstGeom prst="blockArc">
            <a:avLst>
              <a:gd fmla="val 12622480" name="adj1"/>
              <a:gd fmla="val 20517702" name="adj2"/>
              <a:gd fmla="val 20978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rot="3600185">
            <a:off x="1874583" y="1236631"/>
            <a:ext cx="2774659" cy="2774659"/>
          </a:xfrm>
          <a:prstGeom prst="blockArc">
            <a:avLst>
              <a:gd fmla="val 12622480" name="adj1"/>
              <a:gd fmla="val 18228676" name="adj2"/>
              <a:gd fmla="val 20641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 rot="-3895047">
            <a:off x="2091885" y="2012218"/>
            <a:ext cx="316331" cy="315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/>
          <p:nvPr/>
        </p:nvSpPr>
        <p:spPr>
          <a:xfrm rot="8742927">
            <a:off x="1886877" y="1215324"/>
            <a:ext cx="2774704" cy="2774704"/>
          </a:xfrm>
          <a:prstGeom prst="blockArc">
            <a:avLst>
              <a:gd fmla="val 13054303" name="adj1"/>
              <a:gd fmla="val 19662822" name="adj2"/>
              <a:gd fmla="val 20729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rot="10800000">
            <a:off x="4097890" y="1215349"/>
            <a:ext cx="2774700" cy="2774700"/>
          </a:xfrm>
          <a:prstGeom prst="blockArc">
            <a:avLst>
              <a:gd fmla="val 12622480" name="adj1"/>
              <a:gd fmla="val 20902040" name="adj2"/>
              <a:gd fmla="val 20776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rot="-8946382">
            <a:off x="4069201" y="1124512"/>
            <a:ext cx="2774781" cy="2774781"/>
          </a:xfrm>
          <a:prstGeom prst="blockArc">
            <a:avLst>
              <a:gd fmla="val 18648275" name="adj1"/>
              <a:gd fmla="val 19703271" name="adj2"/>
              <a:gd fmla="val 20851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 rot="-5694742">
            <a:off x="5972107" y="3091590"/>
            <a:ext cx="585033" cy="585561"/>
            <a:chOff x="1967628" y="812211"/>
            <a:chExt cx="588000" cy="588000"/>
          </a:xfrm>
        </p:grpSpPr>
        <p:sp>
          <p:nvSpPr>
            <p:cNvPr id="120" name="Google Shape;120;p14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D5DD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 rot="10800000">
              <a:off x="1970927" y="815504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 rot="9853334">
            <a:off x="4096402" y="1215364"/>
            <a:ext cx="2774846" cy="2765822"/>
          </a:xfrm>
          <a:prstGeom prst="blockArc">
            <a:avLst>
              <a:gd fmla="val 13047307" name="adj1"/>
              <a:gd fmla="val 14379512" name="adj2"/>
              <a:gd fmla="val 2067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6040675" y="38493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24" name="Google Shape;124;p14"/>
          <p:cNvSpPr txBox="1"/>
          <p:nvPr/>
        </p:nvSpPr>
        <p:spPr>
          <a:xfrm>
            <a:off x="5628423" y="4209400"/>
            <a:ext cx="827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Monitor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3418624" y="628000"/>
            <a:ext cx="53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Plan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818425" y="1161400"/>
            <a:ext cx="741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Create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 rot="10800000">
            <a:off x="2154475" y="14871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2306875" y="36207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4135675" y="36969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0" name="Google Shape;130;p14"/>
          <p:cNvSpPr txBox="1"/>
          <p:nvPr/>
        </p:nvSpPr>
        <p:spPr>
          <a:xfrm>
            <a:off x="2047025" y="4057000"/>
            <a:ext cx="741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Verify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723425" y="4133200"/>
            <a:ext cx="894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Package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4"/>
          <p:cNvCxnSpPr/>
          <p:nvPr/>
        </p:nvCxnSpPr>
        <p:spPr>
          <a:xfrm rot="10800000">
            <a:off x="5431075" y="8775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3" name="Google Shape;133;p14"/>
          <p:cNvCxnSpPr/>
          <p:nvPr/>
        </p:nvCxnSpPr>
        <p:spPr>
          <a:xfrm rot="10800000">
            <a:off x="6726475" y="16395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4" name="Google Shape;134;p14"/>
          <p:cNvSpPr txBox="1"/>
          <p:nvPr/>
        </p:nvSpPr>
        <p:spPr>
          <a:xfrm>
            <a:off x="5095025" y="551800"/>
            <a:ext cx="827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Release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6314225" y="1237600"/>
            <a:ext cx="976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Configure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 rot="-3600185">
            <a:off x="4069268" y="1236609"/>
            <a:ext cx="2774659" cy="2774659"/>
          </a:xfrm>
          <a:prstGeom prst="blockArc">
            <a:avLst>
              <a:gd fmla="val 16168800" name="adj1"/>
              <a:gd fmla="val 19963119" name="adj2"/>
              <a:gd fmla="val 20729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rot="-1660060">
            <a:off x="4097815" y="1236510"/>
            <a:ext cx="2774893" cy="2774893"/>
          </a:xfrm>
          <a:prstGeom prst="blockArc">
            <a:avLst>
              <a:gd fmla="val 12740406" name="adj1"/>
              <a:gd fmla="val 14718824" name="adj2"/>
              <a:gd fmla="val 19862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1366813" y="728463"/>
            <a:ext cx="3814835" cy="3790597"/>
            <a:chOff x="2662213" y="676344"/>
            <a:chExt cx="3814835" cy="3790597"/>
          </a:xfrm>
        </p:grpSpPr>
        <p:sp>
          <p:nvSpPr>
            <p:cNvPr id="143" name="Google Shape;143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47" name="Google Shape;147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307BF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50" name="Google Shape;150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15"/>
            <p:cNvSpPr/>
            <p:nvPr/>
          </p:nvSpPr>
          <p:spPr>
            <a:xfrm rot="-1106661">
              <a:off x="5233090" y="2808038"/>
              <a:ext cx="578412" cy="578981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 rot="2699756">
            <a:off x="4279475" y="1673193"/>
            <a:ext cx="585042" cy="585583"/>
            <a:chOff x="1967628" y="812211"/>
            <a:chExt cx="588000" cy="588000"/>
          </a:xfrm>
        </p:grpSpPr>
        <p:sp>
          <p:nvSpPr>
            <p:cNvPr id="155" name="Google Shape;155;p15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07BF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rot="10800000">
              <a:off x="1970927" y="815504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" name="Google Shape;157;p15"/>
          <p:cNvCxnSpPr/>
          <p:nvPr/>
        </p:nvCxnSpPr>
        <p:spPr>
          <a:xfrm rot="10800000">
            <a:off x="3678475" y="9537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8" name="Google Shape;158;p15"/>
          <p:cNvSpPr/>
          <p:nvPr/>
        </p:nvSpPr>
        <p:spPr>
          <a:xfrm rot="10800000">
            <a:off x="1888090" y="1215349"/>
            <a:ext cx="2774700" cy="27747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rot="-3600185">
            <a:off x="1899218" y="1236234"/>
            <a:ext cx="2774659" cy="2774659"/>
          </a:xfrm>
          <a:prstGeom prst="blockArc">
            <a:avLst>
              <a:gd fmla="val 13176238" name="adj1"/>
              <a:gd fmla="val 19703271" name="adj2"/>
              <a:gd fmla="val 20851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5"/>
          <p:cNvGrpSpPr/>
          <p:nvPr/>
        </p:nvGrpSpPr>
        <p:grpSpPr>
          <a:xfrm>
            <a:off x="2968697" y="1232451"/>
            <a:ext cx="585001" cy="585530"/>
            <a:chOff x="1970048" y="811613"/>
            <a:chExt cx="588000" cy="588000"/>
          </a:xfrm>
        </p:grpSpPr>
        <p:sp>
          <p:nvSpPr>
            <p:cNvPr id="161" name="Google Shape;161;p15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944A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5"/>
          <p:cNvSpPr txBox="1"/>
          <p:nvPr/>
        </p:nvSpPr>
        <p:spPr>
          <a:xfrm>
            <a:off x="1957600" y="2355350"/>
            <a:ext cx="480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5"/>
          <p:cNvSpPr/>
          <p:nvPr/>
        </p:nvSpPr>
        <p:spPr>
          <a:xfrm rot="3600185">
            <a:off x="4084383" y="1236631"/>
            <a:ext cx="2774659" cy="2774659"/>
          </a:xfrm>
          <a:prstGeom prst="blockArc">
            <a:avLst>
              <a:gd fmla="val 12622480" name="adj1"/>
              <a:gd fmla="val 20517702" name="adj2"/>
              <a:gd fmla="val 20978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rot="3600185">
            <a:off x="1874583" y="1236631"/>
            <a:ext cx="2774659" cy="2774659"/>
          </a:xfrm>
          <a:prstGeom prst="blockArc">
            <a:avLst>
              <a:gd fmla="val 12622480" name="adj1"/>
              <a:gd fmla="val 18228676" name="adj2"/>
              <a:gd fmla="val 20641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 rot="8742927">
            <a:off x="1886877" y="1215324"/>
            <a:ext cx="2774704" cy="2774704"/>
          </a:xfrm>
          <a:prstGeom prst="blockArc">
            <a:avLst>
              <a:gd fmla="val 13054303" name="adj1"/>
              <a:gd fmla="val 19662822" name="adj2"/>
              <a:gd fmla="val 20729" name="adj3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 rot="10800000">
            <a:off x="4097890" y="1215349"/>
            <a:ext cx="2774700" cy="2774700"/>
          </a:xfrm>
          <a:prstGeom prst="blockArc">
            <a:avLst>
              <a:gd fmla="val 12622480" name="adj1"/>
              <a:gd fmla="val 20902040" name="adj2"/>
              <a:gd fmla="val 20776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rot="-8946382">
            <a:off x="4069201" y="1124512"/>
            <a:ext cx="2774781" cy="2774781"/>
          </a:xfrm>
          <a:prstGeom prst="blockArc">
            <a:avLst>
              <a:gd fmla="val 18648275" name="adj1"/>
              <a:gd fmla="val 19703271" name="adj2"/>
              <a:gd fmla="val 20851" name="adj3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 rot="-5694742">
            <a:off x="5972107" y="3091590"/>
            <a:ext cx="585033" cy="585561"/>
            <a:chOff x="1967628" y="812211"/>
            <a:chExt cx="588000" cy="588000"/>
          </a:xfrm>
        </p:grpSpPr>
        <p:sp>
          <p:nvSpPr>
            <p:cNvPr id="170" name="Google Shape;170;p15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D5DD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10800000">
              <a:off x="1970927" y="815504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5"/>
          <p:cNvSpPr/>
          <p:nvPr/>
        </p:nvSpPr>
        <p:spPr>
          <a:xfrm rot="9853334">
            <a:off x="4096402" y="1215364"/>
            <a:ext cx="2774846" cy="2765822"/>
          </a:xfrm>
          <a:prstGeom prst="blockArc">
            <a:avLst>
              <a:gd fmla="val 13047307" name="adj1"/>
              <a:gd fmla="val 14379512" name="adj2"/>
              <a:gd fmla="val 20670" name="adj3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5"/>
          <p:cNvCxnSpPr/>
          <p:nvPr/>
        </p:nvCxnSpPr>
        <p:spPr>
          <a:xfrm>
            <a:off x="6040675" y="38493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4" name="Google Shape;174;p15"/>
          <p:cNvSpPr txBox="1"/>
          <p:nvPr/>
        </p:nvSpPr>
        <p:spPr>
          <a:xfrm>
            <a:off x="5628423" y="4209400"/>
            <a:ext cx="827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Monitor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3418624" y="628000"/>
            <a:ext cx="53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Plan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818425" y="1161400"/>
            <a:ext cx="741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Create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15"/>
          <p:cNvCxnSpPr/>
          <p:nvPr/>
        </p:nvCxnSpPr>
        <p:spPr>
          <a:xfrm rot="10800000">
            <a:off x="2154475" y="14871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8" name="Google Shape;178;p15"/>
          <p:cNvCxnSpPr/>
          <p:nvPr/>
        </p:nvCxnSpPr>
        <p:spPr>
          <a:xfrm>
            <a:off x="2306875" y="36207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9" name="Google Shape;179;p15"/>
          <p:cNvCxnSpPr/>
          <p:nvPr/>
        </p:nvCxnSpPr>
        <p:spPr>
          <a:xfrm>
            <a:off x="4135675" y="36969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80" name="Google Shape;180;p15"/>
          <p:cNvSpPr txBox="1"/>
          <p:nvPr/>
        </p:nvSpPr>
        <p:spPr>
          <a:xfrm>
            <a:off x="2047025" y="4057000"/>
            <a:ext cx="741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Verify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23425" y="4133200"/>
            <a:ext cx="894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Package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15"/>
          <p:cNvCxnSpPr/>
          <p:nvPr/>
        </p:nvCxnSpPr>
        <p:spPr>
          <a:xfrm rot="10800000">
            <a:off x="5431075" y="8775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83" name="Google Shape;183;p15"/>
          <p:cNvCxnSpPr/>
          <p:nvPr/>
        </p:nvCxnSpPr>
        <p:spPr>
          <a:xfrm rot="10800000">
            <a:off x="6723475" y="1592200"/>
            <a:ext cx="0" cy="5283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84" name="Google Shape;184;p15"/>
          <p:cNvSpPr txBox="1"/>
          <p:nvPr/>
        </p:nvSpPr>
        <p:spPr>
          <a:xfrm>
            <a:off x="5095025" y="551800"/>
            <a:ext cx="827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Release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6314225" y="1237600"/>
            <a:ext cx="976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Configure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4091200" y="2355350"/>
            <a:ext cx="537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CF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6224800" y="2355350"/>
            <a:ext cx="64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CD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3006425" y="2467275"/>
            <a:ext cx="71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Build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5100775" y="2467650"/>
            <a:ext cx="741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Operate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>
            <a:off x="1757125" y="153125"/>
            <a:ext cx="2160000" cy="2160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16"/>
          <p:cNvCxnSpPr/>
          <p:nvPr/>
        </p:nvCxnSpPr>
        <p:spPr>
          <a:xfrm>
            <a:off x="1757125" y="4592000"/>
            <a:ext cx="2308800" cy="45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6"/>
          <p:cNvSpPr/>
          <p:nvPr/>
        </p:nvSpPr>
        <p:spPr>
          <a:xfrm>
            <a:off x="3917125" y="153125"/>
            <a:ext cx="2160000" cy="2160000"/>
          </a:xfrm>
          <a:prstGeom prst="rect">
            <a:avLst/>
          </a:prstGeom>
          <a:solidFill>
            <a:srgbClr val="C9DAF8">
              <a:alpha val="1137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1757125" y="2313175"/>
            <a:ext cx="2160000" cy="2160000"/>
          </a:xfrm>
          <a:prstGeom prst="rect">
            <a:avLst/>
          </a:prstGeom>
          <a:solidFill>
            <a:srgbClr val="C9DAF8">
              <a:alpha val="1137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3917125" y="2313175"/>
            <a:ext cx="2160000" cy="2160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1709275" y="4538363"/>
            <a:ext cx="210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degree of automation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00" name="Google Shape;200;p16"/>
          <p:cNvCxnSpPr/>
          <p:nvPr/>
        </p:nvCxnSpPr>
        <p:spPr>
          <a:xfrm rot="10800000">
            <a:off x="1615050" y="2202175"/>
            <a:ext cx="6900" cy="22710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6"/>
          <p:cNvSpPr txBox="1"/>
          <p:nvPr/>
        </p:nvSpPr>
        <p:spPr>
          <a:xfrm rot="-5400000">
            <a:off x="337475" y="3335863"/>
            <a:ext cx="210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level</a:t>
            </a:r>
            <a:r>
              <a:rPr lang="de">
                <a:solidFill>
                  <a:srgbClr val="666666"/>
                </a:solidFill>
              </a:rPr>
              <a:t> of specification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082225" y="7885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1757125" y="153125"/>
            <a:ext cx="2160000" cy="2160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17"/>
          <p:cNvCxnSpPr/>
          <p:nvPr/>
        </p:nvCxnSpPr>
        <p:spPr>
          <a:xfrm>
            <a:off x="1757125" y="4592000"/>
            <a:ext cx="2308800" cy="45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7"/>
          <p:cNvSpPr/>
          <p:nvPr/>
        </p:nvSpPr>
        <p:spPr>
          <a:xfrm>
            <a:off x="3917125" y="153125"/>
            <a:ext cx="2160000" cy="2160000"/>
          </a:xfrm>
          <a:prstGeom prst="rect">
            <a:avLst/>
          </a:prstGeom>
          <a:solidFill>
            <a:srgbClr val="C9DAF8">
              <a:alpha val="1137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1757125" y="2313175"/>
            <a:ext cx="2160000" cy="2160000"/>
          </a:xfrm>
          <a:prstGeom prst="rect">
            <a:avLst/>
          </a:prstGeom>
          <a:solidFill>
            <a:srgbClr val="C9DAF8">
              <a:alpha val="1137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917125" y="2313175"/>
            <a:ext cx="2160000" cy="2160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1709275" y="4538363"/>
            <a:ext cx="210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degree of automation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13" name="Google Shape;213;p17"/>
          <p:cNvCxnSpPr/>
          <p:nvPr/>
        </p:nvCxnSpPr>
        <p:spPr>
          <a:xfrm rot="10800000">
            <a:off x="1615050" y="2202175"/>
            <a:ext cx="6900" cy="22710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7"/>
          <p:cNvSpPr txBox="1"/>
          <p:nvPr/>
        </p:nvSpPr>
        <p:spPr>
          <a:xfrm rot="-5400000">
            <a:off x="337475" y="3335863"/>
            <a:ext cx="210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level of specification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2149025" y="39889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1876175" y="3729750"/>
            <a:ext cx="65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DevOps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1876175" y="2485925"/>
            <a:ext cx="9039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Biz</a:t>
            </a:r>
            <a:r>
              <a:rPr lang="de" sz="900">
                <a:solidFill>
                  <a:srgbClr val="434343"/>
                </a:solidFill>
              </a:rPr>
              <a:t>DevOps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2072825" y="27697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2790575" y="3348750"/>
            <a:ext cx="849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DevSecOps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3063425" y="36079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3552575" y="2358150"/>
            <a:ext cx="849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DataOps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825425" y="26173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5654225" y="29983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5457575" y="2739150"/>
            <a:ext cx="849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NoOps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4695575" y="1748550"/>
            <a:ext cx="849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AIOps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4892225" y="20077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3596825" y="15505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3323975" y="1291350"/>
            <a:ext cx="849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ArchOps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3323975" y="224550"/>
            <a:ext cx="849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TestOps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3520625" y="4837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2225225" y="864775"/>
            <a:ext cx="108000" cy="108000"/>
          </a:xfrm>
          <a:prstGeom prst="ellipse">
            <a:avLst/>
          </a:prstGeom>
          <a:solidFill>
            <a:srgbClr val="307B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2017475" y="601875"/>
            <a:ext cx="849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434343"/>
                </a:solidFill>
              </a:rPr>
              <a:t>WinOps</a:t>
            </a:r>
            <a:endParaRPr sz="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8"/>
          <p:cNvGrpSpPr/>
          <p:nvPr/>
        </p:nvGrpSpPr>
        <p:grpSpPr>
          <a:xfrm>
            <a:off x="1087525" y="431025"/>
            <a:ext cx="1834900" cy="1029824"/>
            <a:chOff x="1083025" y="1574025"/>
            <a:chExt cx="1834900" cy="1029824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9" name="Google Shape;239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18"/>
          <p:cNvGrpSpPr/>
          <p:nvPr/>
        </p:nvGrpSpPr>
        <p:grpSpPr>
          <a:xfrm>
            <a:off x="2796474" y="431025"/>
            <a:ext cx="1834900" cy="1029824"/>
            <a:chOff x="1083025" y="1574025"/>
            <a:chExt cx="1834900" cy="1029824"/>
          </a:xfrm>
        </p:grpSpPr>
        <p:sp>
          <p:nvSpPr>
            <p:cNvPr id="243" name="Google Shape;243;p1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" sz="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4" name="Google Shape;244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5" name="Google Shape;245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8"/>
          <p:cNvGrpSpPr/>
          <p:nvPr/>
        </p:nvGrpSpPr>
        <p:grpSpPr>
          <a:xfrm>
            <a:off x="1087525" y="552421"/>
            <a:ext cx="1834900" cy="908428"/>
            <a:chOff x="1083025" y="1695421"/>
            <a:chExt cx="1834900" cy="908428"/>
          </a:xfrm>
        </p:grpSpPr>
        <p:cxnSp>
          <p:nvCxnSpPr>
            <p:cNvPr id="248" name="Google Shape;248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8"/>
          <p:cNvGrpSpPr/>
          <p:nvPr/>
        </p:nvGrpSpPr>
        <p:grpSpPr>
          <a:xfrm>
            <a:off x="2796474" y="552421"/>
            <a:ext cx="1834900" cy="908428"/>
            <a:chOff x="1083025" y="1695421"/>
            <a:chExt cx="1834900" cy="908428"/>
          </a:xfrm>
        </p:grpSpPr>
        <p:cxnSp>
          <p:nvCxnSpPr>
            <p:cNvPr id="252" name="Google Shape;252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8"/>
          <p:cNvGrpSpPr/>
          <p:nvPr/>
        </p:nvGrpSpPr>
        <p:grpSpPr>
          <a:xfrm>
            <a:off x="1087635" y="2351837"/>
            <a:ext cx="6973537" cy="709212"/>
            <a:chOff x="1083025" y="1894637"/>
            <a:chExt cx="1834900" cy="709212"/>
          </a:xfrm>
        </p:grpSpPr>
        <p:sp>
          <p:nvSpPr>
            <p:cNvPr id="256" name="Google Shape;256;p18"/>
            <p:cNvSpPr txBox="1"/>
            <p:nvPr/>
          </p:nvSpPr>
          <p:spPr>
            <a:xfrm>
              <a:off x="2205096" y="1894637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GitOps pipeline</a:t>
              </a:r>
              <a:endParaRPr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7" name="Google Shape;257;p18"/>
            <p:cNvCxnSpPr/>
            <p:nvPr/>
          </p:nvCxnSpPr>
          <p:spPr>
            <a:xfrm>
              <a:off x="2812571" y="2044876"/>
              <a:ext cx="86100" cy="3924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8"/>
          <p:cNvSpPr/>
          <p:nvPr/>
        </p:nvSpPr>
        <p:spPr>
          <a:xfrm rot="5400000">
            <a:off x="956075" y="1255775"/>
            <a:ext cx="234300" cy="1098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776725" y="1193525"/>
            <a:ext cx="241500" cy="23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FFFFFF"/>
                </a:solidFill>
              </a:rPr>
              <a:t>1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62" name="Google Shape;262;p18"/>
          <p:cNvSpPr/>
          <p:nvPr/>
        </p:nvSpPr>
        <p:spPr>
          <a:xfrm rot="5400000">
            <a:off x="956075" y="2855975"/>
            <a:ext cx="234300" cy="1098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776725" y="2793725"/>
            <a:ext cx="241500" cy="23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64" name="Google Shape;264;p18"/>
          <p:cNvGrpSpPr/>
          <p:nvPr/>
        </p:nvGrpSpPr>
        <p:grpSpPr>
          <a:xfrm>
            <a:off x="4508324" y="1519063"/>
            <a:ext cx="1834900" cy="297224"/>
            <a:chOff x="1083025" y="2306625"/>
            <a:chExt cx="1834900" cy="297224"/>
          </a:xfrm>
        </p:grpSpPr>
        <p:sp>
          <p:nvSpPr>
            <p:cNvPr id="265" name="Google Shape;265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8"/>
          <p:cNvGrpSpPr/>
          <p:nvPr/>
        </p:nvGrpSpPr>
        <p:grpSpPr>
          <a:xfrm>
            <a:off x="6221574" y="1519063"/>
            <a:ext cx="1834900" cy="297224"/>
            <a:chOff x="1083025" y="2306625"/>
            <a:chExt cx="1834900" cy="297224"/>
          </a:xfrm>
        </p:grpSpPr>
        <p:sp>
          <p:nvSpPr>
            <p:cNvPr id="268" name="Google Shape;268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4508324" y="430325"/>
            <a:ext cx="1834900" cy="1029824"/>
            <a:chOff x="1083025" y="1574025"/>
            <a:chExt cx="1834900" cy="1029824"/>
          </a:xfrm>
        </p:grpSpPr>
        <p:sp>
          <p:nvSpPr>
            <p:cNvPr id="271" name="Google Shape;271;p1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" sz="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2" name="Google Shape;272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4508333" y="1875203"/>
            <a:ext cx="1834900" cy="297224"/>
            <a:chOff x="1083025" y="2306625"/>
            <a:chExt cx="1834900" cy="297224"/>
          </a:xfrm>
        </p:grpSpPr>
        <p:sp>
          <p:nvSpPr>
            <p:cNvPr id="276" name="Google Shape;276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6221574" y="430325"/>
            <a:ext cx="1834900" cy="1029824"/>
            <a:chOff x="1083025" y="1574025"/>
            <a:chExt cx="1834900" cy="1029824"/>
          </a:xfrm>
        </p:grpSpPr>
        <p:sp>
          <p:nvSpPr>
            <p:cNvPr id="279" name="Google Shape;279;p1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" sz="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0" name="Google Shape;280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" name="Google Shape;281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8"/>
          <p:cNvGrpSpPr/>
          <p:nvPr/>
        </p:nvGrpSpPr>
        <p:grpSpPr>
          <a:xfrm>
            <a:off x="6221583" y="1875203"/>
            <a:ext cx="1834900" cy="297224"/>
            <a:chOff x="1083025" y="2306625"/>
            <a:chExt cx="1834900" cy="297224"/>
          </a:xfrm>
        </p:grpSpPr>
        <p:sp>
          <p:nvSpPr>
            <p:cNvPr id="284" name="Google Shape;284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9"/>
          <p:cNvGrpSpPr/>
          <p:nvPr/>
        </p:nvGrpSpPr>
        <p:grpSpPr>
          <a:xfrm>
            <a:off x="1087635" y="2552958"/>
            <a:ext cx="6973537" cy="1041491"/>
            <a:chOff x="1083025" y="1562358"/>
            <a:chExt cx="1834900" cy="1041491"/>
          </a:xfrm>
        </p:grpSpPr>
        <p:sp>
          <p:nvSpPr>
            <p:cNvPr id="291" name="Google Shape;291;p19"/>
            <p:cNvSpPr txBox="1"/>
            <p:nvPr/>
          </p:nvSpPr>
          <p:spPr>
            <a:xfrm>
              <a:off x="2107073" y="1562358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GitOps pipeline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9"/>
          <p:cNvSpPr/>
          <p:nvPr/>
        </p:nvSpPr>
        <p:spPr>
          <a:xfrm rot="5400000">
            <a:off x="956075" y="1255775"/>
            <a:ext cx="234300" cy="1098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776725" y="1193525"/>
            <a:ext cx="241500" cy="23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FFFFFF"/>
                </a:solidFill>
              </a:rPr>
              <a:t>1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96" name="Google Shape;296;p19"/>
          <p:cNvSpPr/>
          <p:nvPr/>
        </p:nvSpPr>
        <p:spPr>
          <a:xfrm rot="5400000">
            <a:off x="956075" y="3389375"/>
            <a:ext cx="234300" cy="1098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776725" y="3327125"/>
            <a:ext cx="241500" cy="23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98" name="Google Shape;298;p19"/>
          <p:cNvGrpSpPr/>
          <p:nvPr/>
        </p:nvGrpSpPr>
        <p:grpSpPr>
          <a:xfrm>
            <a:off x="4508324" y="1976263"/>
            <a:ext cx="1834900" cy="297224"/>
            <a:chOff x="1083025" y="2306625"/>
            <a:chExt cx="1834900" cy="297224"/>
          </a:xfrm>
        </p:grpSpPr>
        <p:sp>
          <p:nvSpPr>
            <p:cNvPr id="299" name="Google Shape;299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9"/>
          <p:cNvGrpSpPr/>
          <p:nvPr/>
        </p:nvGrpSpPr>
        <p:grpSpPr>
          <a:xfrm>
            <a:off x="6221574" y="1976263"/>
            <a:ext cx="1834900" cy="297224"/>
            <a:chOff x="1083025" y="2306625"/>
            <a:chExt cx="1834900" cy="297224"/>
          </a:xfrm>
        </p:grpSpPr>
        <p:sp>
          <p:nvSpPr>
            <p:cNvPr id="302" name="Google Shape;30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9"/>
          <p:cNvGrpSpPr/>
          <p:nvPr/>
        </p:nvGrpSpPr>
        <p:grpSpPr>
          <a:xfrm>
            <a:off x="4508324" y="430325"/>
            <a:ext cx="1834900" cy="1029824"/>
            <a:chOff x="1083025" y="1574025"/>
            <a:chExt cx="1834900" cy="1029824"/>
          </a:xfrm>
        </p:grpSpPr>
        <p:sp>
          <p:nvSpPr>
            <p:cNvPr id="305" name="Google Shape;305;p19"/>
            <p:cNvSpPr txBox="1"/>
            <p:nvPr/>
          </p:nvSpPr>
          <p:spPr>
            <a:xfrm>
              <a:off x="1202528" y="1574025"/>
              <a:ext cx="1026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6" name="Google Shape;306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Google Shape;307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6221574" y="430325"/>
            <a:ext cx="1834900" cy="1029824"/>
            <a:chOff x="1083025" y="1574025"/>
            <a:chExt cx="1834900" cy="1029824"/>
          </a:xfrm>
        </p:grpSpPr>
        <p:sp>
          <p:nvSpPr>
            <p:cNvPr id="310" name="Google Shape;310;p19"/>
            <p:cNvSpPr txBox="1"/>
            <p:nvPr/>
          </p:nvSpPr>
          <p:spPr>
            <a:xfrm>
              <a:off x="1151103" y="1574025"/>
              <a:ext cx="1077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1" name="Google Shape;31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2" name="Google Shape;31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9"/>
          <p:cNvGrpSpPr/>
          <p:nvPr/>
        </p:nvGrpSpPr>
        <p:grpSpPr>
          <a:xfrm>
            <a:off x="2792920" y="430325"/>
            <a:ext cx="1834900" cy="1029824"/>
            <a:chOff x="1083025" y="1574025"/>
            <a:chExt cx="1834900" cy="1029824"/>
          </a:xfrm>
        </p:grpSpPr>
        <p:sp>
          <p:nvSpPr>
            <p:cNvPr id="315" name="Google Shape;315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7" name="Google Shape;317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9"/>
          <p:cNvGrpSpPr/>
          <p:nvPr/>
        </p:nvGrpSpPr>
        <p:grpSpPr>
          <a:xfrm>
            <a:off x="1076887" y="434363"/>
            <a:ext cx="1834900" cy="1029824"/>
            <a:chOff x="1083025" y="1574025"/>
            <a:chExt cx="1834900" cy="1029824"/>
          </a:xfrm>
        </p:grpSpPr>
        <p:sp>
          <p:nvSpPr>
            <p:cNvPr id="320" name="Google Shape;320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1" name="Google Shape;32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4" name="Google Shape;324;p19"/>
          <p:cNvCxnSpPr/>
          <p:nvPr/>
        </p:nvCxnSpPr>
        <p:spPr>
          <a:xfrm>
            <a:off x="7330873" y="2688768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9"/>
          <p:cNvCxnSpPr/>
          <p:nvPr/>
        </p:nvCxnSpPr>
        <p:spPr>
          <a:xfrm>
            <a:off x="7668130" y="1723838"/>
            <a:ext cx="329400" cy="345600"/>
          </a:xfrm>
          <a:prstGeom prst="straightConnector1">
            <a:avLst/>
          </a:prstGeom>
          <a:noFill/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19"/>
          <p:cNvSpPr txBox="1"/>
          <p:nvPr/>
        </p:nvSpPr>
        <p:spPr>
          <a:xfrm>
            <a:off x="6597083" y="1580429"/>
            <a:ext cx="107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nvironment 2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6673277" y="865612"/>
            <a:ext cx="107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Environment 1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19"/>
          <p:cNvCxnSpPr/>
          <p:nvPr/>
        </p:nvCxnSpPr>
        <p:spPr>
          <a:xfrm>
            <a:off x="5951051" y="1716734"/>
            <a:ext cx="329400" cy="345600"/>
          </a:xfrm>
          <a:prstGeom prst="straightConnector1">
            <a:avLst/>
          </a:prstGeom>
          <a:noFill/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19"/>
          <p:cNvSpPr txBox="1"/>
          <p:nvPr/>
        </p:nvSpPr>
        <p:spPr>
          <a:xfrm>
            <a:off x="4913583" y="1580429"/>
            <a:ext cx="107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Environment 2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4913577" y="865612"/>
            <a:ext cx="107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Environment 1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0"/>
          <p:cNvGrpSpPr/>
          <p:nvPr/>
        </p:nvGrpSpPr>
        <p:grpSpPr>
          <a:xfrm>
            <a:off x="1087635" y="2552958"/>
            <a:ext cx="6973537" cy="1041491"/>
            <a:chOff x="1083025" y="1562358"/>
            <a:chExt cx="1834900" cy="1041491"/>
          </a:xfrm>
        </p:grpSpPr>
        <p:sp>
          <p:nvSpPr>
            <p:cNvPr id="336" name="Google Shape;336;p20"/>
            <p:cNvSpPr txBox="1"/>
            <p:nvPr/>
          </p:nvSpPr>
          <p:spPr>
            <a:xfrm>
              <a:off x="2107073" y="1562358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GitOps pipeline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0"/>
          <p:cNvSpPr/>
          <p:nvPr/>
        </p:nvSpPr>
        <p:spPr>
          <a:xfrm rot="5400000">
            <a:off x="956075" y="1255775"/>
            <a:ext cx="234300" cy="1098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776725" y="1193525"/>
            <a:ext cx="241500" cy="23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FFFFFF"/>
                </a:solidFill>
              </a:rPr>
              <a:t>1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41" name="Google Shape;341;p20"/>
          <p:cNvSpPr/>
          <p:nvPr/>
        </p:nvSpPr>
        <p:spPr>
          <a:xfrm rot="5400000">
            <a:off x="956075" y="3389375"/>
            <a:ext cx="234300" cy="1098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776725" y="3327125"/>
            <a:ext cx="241500" cy="23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3" name="Google Shape;343;p20"/>
          <p:cNvGrpSpPr/>
          <p:nvPr/>
        </p:nvGrpSpPr>
        <p:grpSpPr>
          <a:xfrm>
            <a:off x="4508324" y="1976263"/>
            <a:ext cx="1834900" cy="297224"/>
            <a:chOff x="1083025" y="2306625"/>
            <a:chExt cx="1834900" cy="297224"/>
          </a:xfrm>
        </p:grpSpPr>
        <p:sp>
          <p:nvSpPr>
            <p:cNvPr id="344" name="Google Shape;344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0"/>
          <p:cNvGrpSpPr/>
          <p:nvPr/>
        </p:nvGrpSpPr>
        <p:grpSpPr>
          <a:xfrm>
            <a:off x="6221574" y="1976263"/>
            <a:ext cx="1834900" cy="297224"/>
            <a:chOff x="1083025" y="2306625"/>
            <a:chExt cx="1834900" cy="297224"/>
          </a:xfrm>
        </p:grpSpPr>
        <p:sp>
          <p:nvSpPr>
            <p:cNvPr id="347" name="Google Shape;34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0"/>
          <p:cNvGrpSpPr/>
          <p:nvPr/>
        </p:nvGrpSpPr>
        <p:grpSpPr>
          <a:xfrm>
            <a:off x="4508324" y="430325"/>
            <a:ext cx="1834900" cy="1029824"/>
            <a:chOff x="1083025" y="1574025"/>
            <a:chExt cx="1834900" cy="1029824"/>
          </a:xfrm>
        </p:grpSpPr>
        <p:sp>
          <p:nvSpPr>
            <p:cNvPr id="350" name="Google Shape;350;p20"/>
            <p:cNvSpPr txBox="1"/>
            <p:nvPr/>
          </p:nvSpPr>
          <p:spPr>
            <a:xfrm>
              <a:off x="1202528" y="1574025"/>
              <a:ext cx="1026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1" name="Google Shape;351;p2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2" name="Google Shape;352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6221574" y="430325"/>
            <a:ext cx="1834900" cy="1029824"/>
            <a:chOff x="1083025" y="1574025"/>
            <a:chExt cx="1834900" cy="1029824"/>
          </a:xfrm>
        </p:grpSpPr>
        <p:sp>
          <p:nvSpPr>
            <p:cNvPr id="355" name="Google Shape;355;p20"/>
            <p:cNvSpPr txBox="1"/>
            <p:nvPr/>
          </p:nvSpPr>
          <p:spPr>
            <a:xfrm>
              <a:off x="1151103" y="1574025"/>
              <a:ext cx="1077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6" name="Google Shape;356;p2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7" name="Google Shape;35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0"/>
          <p:cNvGrpSpPr/>
          <p:nvPr/>
        </p:nvGrpSpPr>
        <p:grpSpPr>
          <a:xfrm>
            <a:off x="2792920" y="430325"/>
            <a:ext cx="1834900" cy="1029824"/>
            <a:chOff x="1083025" y="1574025"/>
            <a:chExt cx="1834900" cy="1029824"/>
          </a:xfrm>
        </p:grpSpPr>
        <p:sp>
          <p:nvSpPr>
            <p:cNvPr id="360" name="Google Shape;360;p20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1" name="Google Shape;361;p2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2" name="Google Shape;362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1076887" y="434363"/>
            <a:ext cx="1834900" cy="1029824"/>
            <a:chOff x="1083025" y="1574025"/>
            <a:chExt cx="1834900" cy="1029824"/>
          </a:xfrm>
        </p:grpSpPr>
        <p:sp>
          <p:nvSpPr>
            <p:cNvPr id="365" name="Google Shape;365;p20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6" name="Google Shape;366;p2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9" name="Google Shape;369;p20"/>
          <p:cNvCxnSpPr/>
          <p:nvPr/>
        </p:nvCxnSpPr>
        <p:spPr>
          <a:xfrm>
            <a:off x="7330873" y="2688768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20"/>
          <p:cNvCxnSpPr/>
          <p:nvPr/>
        </p:nvCxnSpPr>
        <p:spPr>
          <a:xfrm>
            <a:off x="7668130" y="1723838"/>
            <a:ext cx="329400" cy="345600"/>
          </a:xfrm>
          <a:prstGeom prst="straightConnector1">
            <a:avLst/>
          </a:prstGeom>
          <a:noFill/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20"/>
          <p:cNvSpPr txBox="1"/>
          <p:nvPr/>
        </p:nvSpPr>
        <p:spPr>
          <a:xfrm>
            <a:off x="6597083" y="1580429"/>
            <a:ext cx="107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Environment 2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600227" y="787137"/>
            <a:ext cx="107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Environment 1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3" name="Google Shape;373;p20"/>
          <p:cNvCxnSpPr/>
          <p:nvPr/>
        </p:nvCxnSpPr>
        <p:spPr>
          <a:xfrm>
            <a:off x="5951051" y="1716734"/>
            <a:ext cx="329400" cy="345600"/>
          </a:xfrm>
          <a:prstGeom prst="straightConnector1">
            <a:avLst/>
          </a:prstGeom>
          <a:noFill/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20"/>
          <p:cNvSpPr txBox="1"/>
          <p:nvPr/>
        </p:nvSpPr>
        <p:spPr>
          <a:xfrm>
            <a:off x="4913583" y="1580429"/>
            <a:ext cx="107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Environment 2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4913577" y="799937"/>
            <a:ext cx="107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Environment 1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>
            <a:off x="1660275" y="603600"/>
            <a:ext cx="14208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short-lived branch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1"/>
          <p:cNvSpPr/>
          <p:nvPr/>
        </p:nvSpPr>
        <p:spPr>
          <a:xfrm rot="-6821">
            <a:off x="3352663" y="727805"/>
            <a:ext cx="756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2305525" y="940420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 rot="-2470">
            <a:off x="2478942" y="982875"/>
            <a:ext cx="2088001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660275" y="858675"/>
            <a:ext cx="70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FA1F2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100">
              <a:solidFill>
                <a:srgbClr val="6FA1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 rot="-4977">
            <a:off x="2609146" y="1271518"/>
            <a:ext cx="186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1660280" y="114792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sz="11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p21"/>
          <p:cNvCxnSpPr>
            <a:stCxn id="382" idx="4"/>
            <a:endCxn id="385" idx="1"/>
          </p:cNvCxnSpPr>
          <p:nvPr/>
        </p:nvCxnSpPr>
        <p:spPr>
          <a:xfrm>
            <a:off x="2392525" y="1114420"/>
            <a:ext cx="68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1"/>
          <p:cNvSpPr/>
          <p:nvPr/>
        </p:nvSpPr>
        <p:spPr>
          <a:xfrm>
            <a:off x="2567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 rot="-6168">
            <a:off x="2741170" y="1560768"/>
            <a:ext cx="1504802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21"/>
          <p:cNvCxnSpPr>
            <a:stCxn id="385" idx="4"/>
            <a:endCxn id="389" idx="1"/>
          </p:cNvCxnSpPr>
          <p:nvPr/>
        </p:nvCxnSpPr>
        <p:spPr>
          <a:xfrm>
            <a:off x="2522155" y="1394513"/>
            <a:ext cx="705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1"/>
          <p:cNvSpPr/>
          <p:nvPr/>
        </p:nvSpPr>
        <p:spPr>
          <a:xfrm>
            <a:off x="1660280" y="1437172"/>
            <a:ext cx="813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canary</a:t>
            </a:r>
            <a:endParaRPr sz="11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2700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 rot="-8371">
            <a:off x="2874495" y="1837243"/>
            <a:ext cx="1108803" cy="72000"/>
          </a:xfrm>
          <a:prstGeom prst="rightArrow">
            <a:avLst>
              <a:gd fmla="val 25514" name="adj1"/>
              <a:gd fmla="val 64322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21"/>
          <p:cNvCxnSpPr>
            <a:stCxn id="389" idx="4"/>
            <a:endCxn id="393" idx="1"/>
          </p:cNvCxnSpPr>
          <p:nvPr/>
        </p:nvCxnSpPr>
        <p:spPr>
          <a:xfrm>
            <a:off x="2654176" y="1683683"/>
            <a:ext cx="717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1"/>
          <p:cNvSpPr/>
          <p:nvPr/>
        </p:nvSpPr>
        <p:spPr>
          <a:xfrm>
            <a:off x="1660273" y="1727700"/>
            <a:ext cx="1079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1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2693058" y="940321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3081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2435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2816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3197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3462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3254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3635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2948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4016875" y="676200"/>
            <a:ext cx="174000" cy="174000"/>
          </a:xfrm>
          <a:prstGeom prst="ellipse">
            <a:avLst/>
          </a:prstGeom>
          <a:solidFill>
            <a:srgbClr val="BCD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3843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3578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3329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3081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21"/>
          <p:cNvCxnSpPr>
            <a:stCxn id="403" idx="4"/>
            <a:endCxn id="398" idx="7"/>
          </p:cNvCxnSpPr>
          <p:nvPr/>
        </p:nvCxnSpPr>
        <p:spPr>
          <a:xfrm flipH="1">
            <a:off x="3229675" y="850200"/>
            <a:ext cx="1122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21"/>
          <p:cNvSpPr/>
          <p:nvPr/>
        </p:nvSpPr>
        <p:spPr>
          <a:xfrm>
            <a:off x="4224162" y="938374"/>
            <a:ext cx="174000" cy="174000"/>
          </a:xfrm>
          <a:prstGeom prst="ellipse">
            <a:avLst/>
          </a:prstGeom>
          <a:solidFill>
            <a:srgbClr val="6FA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p21"/>
          <p:cNvCxnSpPr>
            <a:stCxn id="406" idx="4"/>
            <a:endCxn id="412" idx="1"/>
          </p:cNvCxnSpPr>
          <p:nvPr/>
        </p:nvCxnSpPr>
        <p:spPr>
          <a:xfrm>
            <a:off x="4103875" y="850200"/>
            <a:ext cx="1458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1"/>
          <p:cNvSpPr/>
          <p:nvPr/>
        </p:nvSpPr>
        <p:spPr>
          <a:xfrm>
            <a:off x="3959155" y="1220513"/>
            <a:ext cx="174000" cy="174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3710176" y="1509683"/>
            <a:ext cx="174000" cy="1740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3462497" y="1800299"/>
            <a:ext cx="174000" cy="174000"/>
          </a:xfrm>
          <a:prstGeom prst="ellips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21"/>
          <p:cNvCxnSpPr/>
          <p:nvPr/>
        </p:nvCxnSpPr>
        <p:spPr>
          <a:xfrm>
            <a:off x="4160434" y="1095316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1"/>
          <p:cNvCxnSpPr/>
          <p:nvPr/>
        </p:nvCxnSpPr>
        <p:spPr>
          <a:xfrm>
            <a:off x="3917625" y="1393012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1"/>
          <p:cNvCxnSpPr/>
          <p:nvPr/>
        </p:nvCxnSpPr>
        <p:spPr>
          <a:xfrm>
            <a:off x="3689025" y="1676499"/>
            <a:ext cx="137400" cy="15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