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
  </p:notesMasterIdLst>
  <p:sldIdLst>
    <p:sldId id="256" r:id="rId2"/>
    <p:sldId id="258" r:id="rId3"/>
    <p:sldId id="257"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20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CC60C-5D72-42BC-BD24-26AFA85DCDB6}" type="datetimeFigureOut">
              <a:rPr lang="en-IN" smtClean="0"/>
              <a:t>09-11-2016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04B180-DED4-4281-8D20-5AD3964559BB}" type="slidenum">
              <a:rPr lang="en-IN" smtClean="0"/>
              <a:t>‹#›</a:t>
            </a:fld>
            <a:endParaRPr lang="en-IN"/>
          </a:p>
        </p:txBody>
      </p:sp>
    </p:spTree>
    <p:extLst>
      <p:ext uri="{BB962C8B-B14F-4D97-AF65-F5344CB8AC3E}">
        <p14:creationId xmlns:p14="http://schemas.microsoft.com/office/powerpoint/2010/main" val="2206061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04B180-DED4-4281-8D20-5AD3964559BB}" type="slidenum">
              <a:rPr lang="en-IN" smtClean="0"/>
              <a:t>1</a:t>
            </a:fld>
            <a:endParaRPr lang="en-IN"/>
          </a:p>
        </p:txBody>
      </p:sp>
    </p:spTree>
    <p:extLst>
      <p:ext uri="{BB962C8B-B14F-4D97-AF65-F5344CB8AC3E}">
        <p14:creationId xmlns:p14="http://schemas.microsoft.com/office/powerpoint/2010/main" val="3209569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DCD8E75-BE6D-4E87-A1AD-EF97E50B9E35}" type="datetime1">
              <a:rPr lang="en-IN" smtClean="0"/>
              <a:t>09-11-2016</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IN" dirty="0" err="1" smtClean="0"/>
              <a:t>Sumanth</a:t>
            </a:r>
            <a:r>
              <a:rPr lang="en-IN" dirty="0" smtClean="0"/>
              <a:t> Rao, Srinivas </a:t>
            </a:r>
            <a:r>
              <a:rPr lang="en-IN" dirty="0" err="1" smtClean="0"/>
              <a:t>Shekar</a:t>
            </a:r>
            <a:r>
              <a:rPr lang="en-IN" dirty="0" smtClean="0"/>
              <a:t>, Sumeet Padavala</a:t>
            </a:r>
            <a:endParaRPr lang="en-IN"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D95360F-A0A7-4F22-8A07-9BEDC7F84FD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77685F-08FD-4EE7-9305-85E066D9657E}" type="datetime1">
              <a:rPr lang="en-IN" smtClean="0"/>
              <a:t>09-11-2016</a:t>
            </a:fld>
            <a:endParaRPr lang="en-IN"/>
          </a:p>
        </p:txBody>
      </p:sp>
      <p:sp>
        <p:nvSpPr>
          <p:cNvPr id="5" name="Footer Placeholder 4"/>
          <p:cNvSpPr>
            <a:spLocks noGrp="1"/>
          </p:cNvSpPr>
          <p:nvPr>
            <p:ph type="ftr" sz="quarter" idx="11"/>
          </p:nvPr>
        </p:nvSpPr>
        <p:spPr/>
        <p:txBody>
          <a:bodyPr/>
          <a:lstStyle/>
          <a:p>
            <a:r>
              <a:rPr lang="en-IN" dirty="0" err="1" smtClean="0"/>
              <a:t>Sumanth</a:t>
            </a:r>
            <a:r>
              <a:rPr lang="en-IN" dirty="0" smtClean="0"/>
              <a:t> Rao, Srinivas </a:t>
            </a:r>
            <a:r>
              <a:rPr lang="en-IN" dirty="0" err="1" smtClean="0"/>
              <a:t>Shekar</a:t>
            </a:r>
            <a:r>
              <a:rPr lang="en-IN" dirty="0" smtClean="0"/>
              <a:t>, Sumeet Padavala</a:t>
            </a:r>
            <a:endParaRPr lang="en-IN" dirty="0"/>
          </a:p>
        </p:txBody>
      </p:sp>
      <p:sp>
        <p:nvSpPr>
          <p:cNvPr id="6" name="Slide Number Placeholder 5"/>
          <p:cNvSpPr>
            <a:spLocks noGrp="1"/>
          </p:cNvSpPr>
          <p:nvPr>
            <p:ph type="sldNum" sz="quarter" idx="12"/>
          </p:nvPr>
        </p:nvSpPr>
        <p:spPr/>
        <p:txBody>
          <a:bodyPr/>
          <a:lstStyle/>
          <a:p>
            <a:fld id="{6D95360F-A0A7-4F22-8A07-9BEDC7F84FD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75B820-7A6D-435D-A090-BC131AAE83EC}" type="datetime1">
              <a:rPr lang="en-IN" smtClean="0"/>
              <a:t>09-11-2016</a:t>
            </a:fld>
            <a:endParaRPr lang="en-IN"/>
          </a:p>
        </p:txBody>
      </p:sp>
      <p:sp>
        <p:nvSpPr>
          <p:cNvPr id="5" name="Footer Placeholder 4"/>
          <p:cNvSpPr>
            <a:spLocks noGrp="1"/>
          </p:cNvSpPr>
          <p:nvPr>
            <p:ph type="ftr" sz="quarter" idx="11"/>
          </p:nvPr>
        </p:nvSpPr>
        <p:spPr/>
        <p:txBody>
          <a:bodyPr/>
          <a:lstStyle/>
          <a:p>
            <a:r>
              <a:rPr lang="en-IN" dirty="0" err="1" smtClean="0"/>
              <a:t>Sumanth</a:t>
            </a:r>
            <a:r>
              <a:rPr lang="en-IN" dirty="0" smtClean="0"/>
              <a:t> Rao, Srinivas </a:t>
            </a:r>
            <a:r>
              <a:rPr lang="en-IN" dirty="0" err="1" smtClean="0"/>
              <a:t>Shekar</a:t>
            </a:r>
            <a:r>
              <a:rPr lang="en-IN" dirty="0" smtClean="0"/>
              <a:t>, Sumeet Padavala</a:t>
            </a:r>
            <a:endParaRPr lang="en-IN" dirty="0"/>
          </a:p>
        </p:txBody>
      </p:sp>
      <p:sp>
        <p:nvSpPr>
          <p:cNvPr id="6" name="Slide Number Placeholder 5"/>
          <p:cNvSpPr>
            <a:spLocks noGrp="1"/>
          </p:cNvSpPr>
          <p:nvPr>
            <p:ph type="sldNum" sz="quarter" idx="12"/>
          </p:nvPr>
        </p:nvSpPr>
        <p:spPr/>
        <p:txBody>
          <a:bodyPr/>
          <a:lstStyle/>
          <a:p>
            <a:fld id="{6D95360F-A0A7-4F22-8A07-9BEDC7F84FD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BCC46A8-DBAB-4C5A-9A96-2875F6DF94ED}" type="datetime1">
              <a:rPr lang="en-IN" smtClean="0"/>
              <a:t>09-11-2016</a:t>
            </a:fld>
            <a:endParaRPr lang="en-IN"/>
          </a:p>
        </p:txBody>
      </p:sp>
      <p:sp>
        <p:nvSpPr>
          <p:cNvPr id="9" name="Slide Number Placeholder 8"/>
          <p:cNvSpPr>
            <a:spLocks noGrp="1"/>
          </p:cNvSpPr>
          <p:nvPr>
            <p:ph type="sldNum" sz="quarter" idx="15"/>
          </p:nvPr>
        </p:nvSpPr>
        <p:spPr/>
        <p:txBody>
          <a:bodyPr rtlCol="0"/>
          <a:lstStyle/>
          <a:p>
            <a:fld id="{6D95360F-A0A7-4F22-8A07-9BEDC7F84FD4}" type="slidenum">
              <a:rPr lang="en-IN" smtClean="0"/>
              <a:t>‹#›</a:t>
            </a:fld>
            <a:endParaRPr lang="en-IN"/>
          </a:p>
        </p:txBody>
      </p:sp>
      <p:sp>
        <p:nvSpPr>
          <p:cNvPr id="10" name="Footer Placeholder 9"/>
          <p:cNvSpPr>
            <a:spLocks noGrp="1"/>
          </p:cNvSpPr>
          <p:nvPr>
            <p:ph type="ftr" sz="quarter" idx="16"/>
          </p:nvPr>
        </p:nvSpPr>
        <p:spPr/>
        <p:txBody>
          <a:bodyPr rtlCol="0"/>
          <a:lstStyle/>
          <a:p>
            <a:r>
              <a:rPr lang="en-IN" dirty="0" err="1" smtClean="0"/>
              <a:t>Sumanth</a:t>
            </a:r>
            <a:r>
              <a:rPr lang="en-IN" dirty="0" smtClean="0"/>
              <a:t> Rao, Srinivas </a:t>
            </a:r>
            <a:r>
              <a:rPr lang="en-IN" dirty="0" err="1" smtClean="0"/>
              <a:t>Shekar</a:t>
            </a:r>
            <a:r>
              <a:rPr lang="en-IN" dirty="0" smtClean="0"/>
              <a:t>, Sumeet Padavala</a:t>
            </a:r>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5769F8A-8FBE-42F6-A479-C22F7778E52B}" type="datetime1">
              <a:rPr lang="en-IN" smtClean="0"/>
              <a:t>09-11-2016</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IN" dirty="0" err="1" smtClean="0"/>
              <a:t>Sumanth</a:t>
            </a:r>
            <a:r>
              <a:rPr lang="en-IN" dirty="0" smtClean="0"/>
              <a:t> Rao, Srinivas </a:t>
            </a:r>
            <a:r>
              <a:rPr lang="en-IN" dirty="0" err="1" smtClean="0"/>
              <a:t>Shekar</a:t>
            </a:r>
            <a:r>
              <a:rPr lang="en-IN" dirty="0" smtClean="0"/>
              <a:t>, Sumeet Padavala</a:t>
            </a:r>
            <a:endParaRPr lang="en-IN"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D95360F-A0A7-4F22-8A07-9BEDC7F84FD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FAF1140-1103-4F19-9513-EBB723A6EE03}" type="datetime1">
              <a:rPr lang="en-IN" smtClean="0"/>
              <a:t>09-11-2016</a:t>
            </a:fld>
            <a:endParaRPr lang="en-IN"/>
          </a:p>
        </p:txBody>
      </p:sp>
      <p:sp>
        <p:nvSpPr>
          <p:cNvPr id="6" name="Footer Placeholder 5"/>
          <p:cNvSpPr>
            <a:spLocks noGrp="1"/>
          </p:cNvSpPr>
          <p:nvPr>
            <p:ph type="ftr" sz="quarter" idx="11"/>
          </p:nvPr>
        </p:nvSpPr>
        <p:spPr/>
        <p:txBody>
          <a:bodyPr/>
          <a:lstStyle/>
          <a:p>
            <a:r>
              <a:rPr lang="en-IN" dirty="0" err="1" smtClean="0"/>
              <a:t>Sumanth</a:t>
            </a:r>
            <a:r>
              <a:rPr lang="en-IN" dirty="0" smtClean="0"/>
              <a:t> Rao, Srinivas </a:t>
            </a:r>
            <a:r>
              <a:rPr lang="en-IN" dirty="0" err="1" smtClean="0"/>
              <a:t>Shekar</a:t>
            </a:r>
            <a:r>
              <a:rPr lang="en-IN" dirty="0" smtClean="0"/>
              <a:t>, Sumeet Padavala</a:t>
            </a:r>
            <a:endParaRPr lang="en-IN" dirty="0"/>
          </a:p>
        </p:txBody>
      </p:sp>
      <p:sp>
        <p:nvSpPr>
          <p:cNvPr id="7" name="Slide Number Placeholder 6"/>
          <p:cNvSpPr>
            <a:spLocks noGrp="1"/>
          </p:cNvSpPr>
          <p:nvPr>
            <p:ph type="sldNum" sz="quarter" idx="12"/>
          </p:nvPr>
        </p:nvSpPr>
        <p:spPr/>
        <p:txBody>
          <a:bodyPr/>
          <a:lstStyle/>
          <a:p>
            <a:fld id="{6D95360F-A0A7-4F22-8A07-9BEDC7F84FD4}"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1CC7A29-EF91-46B3-8C5C-206735A6F6F3}" type="datetime1">
              <a:rPr lang="en-IN" smtClean="0"/>
              <a:t>09-11-2016</a:t>
            </a:fld>
            <a:endParaRPr lang="en-IN"/>
          </a:p>
        </p:txBody>
      </p:sp>
      <p:sp>
        <p:nvSpPr>
          <p:cNvPr id="8" name="Footer Placeholder 7"/>
          <p:cNvSpPr>
            <a:spLocks noGrp="1"/>
          </p:cNvSpPr>
          <p:nvPr>
            <p:ph type="ftr" sz="quarter" idx="11"/>
          </p:nvPr>
        </p:nvSpPr>
        <p:spPr/>
        <p:txBody>
          <a:bodyPr/>
          <a:lstStyle/>
          <a:p>
            <a:r>
              <a:rPr lang="en-IN" dirty="0" err="1" smtClean="0"/>
              <a:t>Sumanth</a:t>
            </a:r>
            <a:r>
              <a:rPr lang="en-IN" dirty="0" smtClean="0"/>
              <a:t> Rao, Srinivas </a:t>
            </a:r>
            <a:r>
              <a:rPr lang="en-IN" dirty="0" err="1" smtClean="0"/>
              <a:t>Shekar</a:t>
            </a:r>
            <a:r>
              <a:rPr lang="en-IN" dirty="0" smtClean="0"/>
              <a:t>, Sumeet Padavala</a:t>
            </a:r>
            <a:endParaRPr lang="en-IN" dirty="0"/>
          </a:p>
        </p:txBody>
      </p:sp>
      <p:sp>
        <p:nvSpPr>
          <p:cNvPr id="9" name="Slide Number Placeholder 8"/>
          <p:cNvSpPr>
            <a:spLocks noGrp="1"/>
          </p:cNvSpPr>
          <p:nvPr>
            <p:ph type="sldNum" sz="quarter" idx="12"/>
          </p:nvPr>
        </p:nvSpPr>
        <p:spPr/>
        <p:txBody>
          <a:bodyPr/>
          <a:lstStyle/>
          <a:p>
            <a:fld id="{6D95360F-A0A7-4F22-8A07-9BEDC7F84FD4}"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DC9C740-7633-4978-90AA-E960EF2F2BCB}" type="datetime1">
              <a:rPr lang="en-IN" smtClean="0"/>
              <a:t>09-11-2016</a:t>
            </a:fld>
            <a:endParaRPr lang="en-IN"/>
          </a:p>
        </p:txBody>
      </p:sp>
      <p:sp>
        <p:nvSpPr>
          <p:cNvPr id="7" name="Slide Number Placeholder 6"/>
          <p:cNvSpPr>
            <a:spLocks noGrp="1"/>
          </p:cNvSpPr>
          <p:nvPr>
            <p:ph type="sldNum" sz="quarter" idx="11"/>
          </p:nvPr>
        </p:nvSpPr>
        <p:spPr/>
        <p:txBody>
          <a:bodyPr rtlCol="0"/>
          <a:lstStyle/>
          <a:p>
            <a:fld id="{6D95360F-A0A7-4F22-8A07-9BEDC7F84FD4}" type="slidenum">
              <a:rPr lang="en-IN" smtClean="0"/>
              <a:t>‹#›</a:t>
            </a:fld>
            <a:endParaRPr lang="en-IN"/>
          </a:p>
        </p:txBody>
      </p:sp>
      <p:sp>
        <p:nvSpPr>
          <p:cNvPr id="8" name="Footer Placeholder 7"/>
          <p:cNvSpPr>
            <a:spLocks noGrp="1"/>
          </p:cNvSpPr>
          <p:nvPr>
            <p:ph type="ftr" sz="quarter" idx="12"/>
          </p:nvPr>
        </p:nvSpPr>
        <p:spPr/>
        <p:txBody>
          <a:bodyPr rtlCol="0"/>
          <a:lstStyle/>
          <a:p>
            <a:r>
              <a:rPr lang="en-IN" dirty="0" err="1" smtClean="0"/>
              <a:t>Sumanth</a:t>
            </a:r>
            <a:r>
              <a:rPr lang="en-IN" dirty="0" smtClean="0"/>
              <a:t> Rao, Srinivas </a:t>
            </a:r>
            <a:r>
              <a:rPr lang="en-IN" dirty="0" err="1" smtClean="0"/>
              <a:t>Shekar</a:t>
            </a:r>
            <a:r>
              <a:rPr lang="en-IN" dirty="0" smtClean="0"/>
              <a:t>, Sumeet Padavala</a:t>
            </a:r>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EFFA4-3445-4929-A51F-4178DDF93D76}" type="datetime1">
              <a:rPr lang="en-IN" smtClean="0"/>
              <a:t>09-11-2016</a:t>
            </a:fld>
            <a:endParaRPr lang="en-IN"/>
          </a:p>
        </p:txBody>
      </p:sp>
      <p:sp>
        <p:nvSpPr>
          <p:cNvPr id="3" name="Footer Placeholder 2"/>
          <p:cNvSpPr>
            <a:spLocks noGrp="1"/>
          </p:cNvSpPr>
          <p:nvPr>
            <p:ph type="ftr" sz="quarter" idx="11"/>
          </p:nvPr>
        </p:nvSpPr>
        <p:spPr/>
        <p:txBody>
          <a:bodyPr/>
          <a:lstStyle/>
          <a:p>
            <a:r>
              <a:rPr lang="en-IN" dirty="0" err="1" smtClean="0"/>
              <a:t>Sumanth</a:t>
            </a:r>
            <a:r>
              <a:rPr lang="en-IN" dirty="0" smtClean="0"/>
              <a:t> Rao, Srinivas </a:t>
            </a:r>
            <a:r>
              <a:rPr lang="en-IN" dirty="0" err="1" smtClean="0"/>
              <a:t>Shekar</a:t>
            </a:r>
            <a:r>
              <a:rPr lang="en-IN" dirty="0" smtClean="0"/>
              <a:t>, Sumeet Padavala</a:t>
            </a:r>
            <a:endParaRPr lang="en-IN" dirty="0"/>
          </a:p>
        </p:txBody>
      </p:sp>
      <p:sp>
        <p:nvSpPr>
          <p:cNvPr id="4" name="Slide Number Placeholder 3"/>
          <p:cNvSpPr>
            <a:spLocks noGrp="1"/>
          </p:cNvSpPr>
          <p:nvPr>
            <p:ph type="sldNum" sz="quarter" idx="12"/>
          </p:nvPr>
        </p:nvSpPr>
        <p:spPr/>
        <p:txBody>
          <a:bodyPr/>
          <a:lstStyle/>
          <a:p>
            <a:fld id="{6D95360F-A0A7-4F22-8A07-9BEDC7F84FD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4A68C87-F829-4792-85C1-A7432475A2FE}" type="datetime1">
              <a:rPr lang="en-IN" smtClean="0"/>
              <a:t>09-11-2016</a:t>
            </a:fld>
            <a:endParaRPr lang="en-IN"/>
          </a:p>
        </p:txBody>
      </p:sp>
      <p:sp>
        <p:nvSpPr>
          <p:cNvPr id="22" name="Slide Number Placeholder 21"/>
          <p:cNvSpPr>
            <a:spLocks noGrp="1"/>
          </p:cNvSpPr>
          <p:nvPr>
            <p:ph type="sldNum" sz="quarter" idx="15"/>
          </p:nvPr>
        </p:nvSpPr>
        <p:spPr/>
        <p:txBody>
          <a:bodyPr rtlCol="0"/>
          <a:lstStyle/>
          <a:p>
            <a:fld id="{6D95360F-A0A7-4F22-8A07-9BEDC7F84FD4}" type="slidenum">
              <a:rPr lang="en-IN" smtClean="0"/>
              <a:t>‹#›</a:t>
            </a:fld>
            <a:endParaRPr lang="en-IN"/>
          </a:p>
        </p:txBody>
      </p:sp>
      <p:sp>
        <p:nvSpPr>
          <p:cNvPr id="23" name="Footer Placeholder 22"/>
          <p:cNvSpPr>
            <a:spLocks noGrp="1"/>
          </p:cNvSpPr>
          <p:nvPr>
            <p:ph type="ftr" sz="quarter" idx="16"/>
          </p:nvPr>
        </p:nvSpPr>
        <p:spPr/>
        <p:txBody>
          <a:bodyPr rtlCol="0"/>
          <a:lstStyle/>
          <a:p>
            <a:r>
              <a:rPr lang="en-IN" dirty="0" err="1" smtClean="0"/>
              <a:t>Sumanth</a:t>
            </a:r>
            <a:r>
              <a:rPr lang="en-IN" dirty="0" smtClean="0"/>
              <a:t> Rao, Srinivas </a:t>
            </a:r>
            <a:r>
              <a:rPr lang="en-IN" dirty="0" err="1" smtClean="0"/>
              <a:t>Shekar</a:t>
            </a:r>
            <a:r>
              <a:rPr lang="en-IN" dirty="0" smtClean="0"/>
              <a:t>, Sumeet Padavala</a:t>
            </a:r>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F3BDF68-5276-45E8-B5CD-595EFE961011}" type="datetime1">
              <a:rPr lang="en-IN" smtClean="0"/>
              <a:t>09-11-2016</a:t>
            </a:fld>
            <a:endParaRPr lang="en-IN"/>
          </a:p>
        </p:txBody>
      </p:sp>
      <p:sp>
        <p:nvSpPr>
          <p:cNvPr id="18" name="Slide Number Placeholder 17"/>
          <p:cNvSpPr>
            <a:spLocks noGrp="1"/>
          </p:cNvSpPr>
          <p:nvPr>
            <p:ph type="sldNum" sz="quarter" idx="11"/>
          </p:nvPr>
        </p:nvSpPr>
        <p:spPr/>
        <p:txBody>
          <a:bodyPr rtlCol="0"/>
          <a:lstStyle/>
          <a:p>
            <a:fld id="{6D95360F-A0A7-4F22-8A07-9BEDC7F84FD4}" type="slidenum">
              <a:rPr lang="en-IN" smtClean="0"/>
              <a:t>‹#›</a:t>
            </a:fld>
            <a:endParaRPr lang="en-IN"/>
          </a:p>
        </p:txBody>
      </p:sp>
      <p:sp>
        <p:nvSpPr>
          <p:cNvPr id="21" name="Footer Placeholder 20"/>
          <p:cNvSpPr>
            <a:spLocks noGrp="1"/>
          </p:cNvSpPr>
          <p:nvPr>
            <p:ph type="ftr" sz="quarter" idx="12"/>
          </p:nvPr>
        </p:nvSpPr>
        <p:spPr/>
        <p:txBody>
          <a:bodyPr rtlCol="0"/>
          <a:lstStyle/>
          <a:p>
            <a:r>
              <a:rPr lang="en-IN" dirty="0" err="1" smtClean="0"/>
              <a:t>Sumanth</a:t>
            </a:r>
            <a:r>
              <a:rPr lang="en-IN" dirty="0" smtClean="0"/>
              <a:t> Rao, Srinivas </a:t>
            </a:r>
            <a:r>
              <a:rPr lang="en-IN" dirty="0" err="1" smtClean="0"/>
              <a:t>Shekar</a:t>
            </a:r>
            <a:r>
              <a:rPr lang="en-IN" dirty="0" smtClean="0"/>
              <a:t>, Sumeet Padavala</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313B1BA-3CDC-45F0-8E63-1F1EAFB5836E}" type="datetime1">
              <a:rPr lang="en-IN" smtClean="0"/>
              <a:t>09-11-2016</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IN" dirty="0" err="1" smtClean="0"/>
              <a:t>Sumanth</a:t>
            </a:r>
            <a:r>
              <a:rPr lang="en-IN" dirty="0" smtClean="0"/>
              <a:t> Rao, Srinivas </a:t>
            </a:r>
            <a:r>
              <a:rPr lang="en-IN" dirty="0" err="1" smtClean="0"/>
              <a:t>Shekar</a:t>
            </a:r>
            <a:r>
              <a:rPr lang="en-IN" dirty="0" smtClean="0"/>
              <a:t>, Sumeet Padavala</a:t>
            </a:r>
            <a:endParaRPr lang="en-IN"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D95360F-A0A7-4F22-8A07-9BEDC7F84FD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HOTEL RESERVATION SYSTEM</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ACKNOWLEDGEMENT</a:t>
            </a:r>
            <a:endParaRPr lang="en-IN" b="1" u="sng" dirty="0"/>
          </a:p>
        </p:txBody>
      </p:sp>
      <p:sp>
        <p:nvSpPr>
          <p:cNvPr id="3" name="Content Placeholder 2"/>
          <p:cNvSpPr>
            <a:spLocks noGrp="1"/>
          </p:cNvSpPr>
          <p:nvPr>
            <p:ph sz="quarter" idx="1"/>
          </p:nvPr>
        </p:nvSpPr>
        <p:spPr/>
        <p:txBody>
          <a:bodyPr>
            <a:normAutofit/>
          </a:bodyPr>
          <a:lstStyle/>
          <a:p>
            <a:r>
              <a:rPr lang="en-US" sz="2000" dirty="0"/>
              <a:t>The success and final outcome of this project required a lot of guidance and assistance from many people and we are extremely fortunate to have got this all along the completion of my project work. Whatever we have done is only due to such guidance and assistance and we would not forget to thank them.</a:t>
            </a:r>
            <a:endParaRPr lang="en-IN" sz="2000" dirty="0"/>
          </a:p>
          <a:p>
            <a:r>
              <a:rPr lang="en-US" sz="2000" dirty="0" smtClean="0"/>
              <a:t>We </a:t>
            </a:r>
            <a:r>
              <a:rPr lang="en-US" sz="2000" dirty="0"/>
              <a:t>owe our profound gratitude to  the </a:t>
            </a:r>
            <a:r>
              <a:rPr lang="en-IN" sz="2000" dirty="0"/>
              <a:t>teaching and non-teaching staff of Computer Science department who helped me directly or indirectly in the completion of this project . </a:t>
            </a:r>
          </a:p>
          <a:p>
            <a:r>
              <a:rPr lang="en-US" sz="2000" dirty="0"/>
              <a:t>We also thank  </a:t>
            </a:r>
            <a:r>
              <a:rPr lang="en-US" sz="2000" dirty="0" smtClean="0"/>
              <a:t>Prof.Nitin V Pujari </a:t>
            </a:r>
            <a:r>
              <a:rPr lang="en-US" sz="2000" dirty="0"/>
              <a:t>who gave us the opportunity  to undertake this project.</a:t>
            </a:r>
            <a:endParaRPr lang="en-IN" sz="2000" dirty="0"/>
          </a:p>
          <a:p>
            <a:endParaRPr lang="en-IN" dirty="0"/>
          </a:p>
        </p:txBody>
      </p:sp>
      <p:sp>
        <p:nvSpPr>
          <p:cNvPr id="4" name="Footer Placeholder 3"/>
          <p:cNvSpPr>
            <a:spLocks noGrp="1"/>
          </p:cNvSpPr>
          <p:nvPr>
            <p:ph type="ftr" sz="quarter" idx="16"/>
          </p:nvPr>
        </p:nvSpPr>
        <p:spPr/>
        <p:txBody>
          <a:bodyPr/>
          <a:lstStyle/>
          <a:p>
            <a:r>
              <a:rPr lang="en-IN" dirty="0" err="1" smtClean="0"/>
              <a:t>Sumanth</a:t>
            </a:r>
            <a:r>
              <a:rPr lang="en-IN" dirty="0" smtClean="0"/>
              <a:t> Rao, Srinivas </a:t>
            </a:r>
            <a:r>
              <a:rPr lang="en-IN" dirty="0" err="1" smtClean="0"/>
              <a:t>Shekar</a:t>
            </a:r>
            <a:r>
              <a:rPr lang="en-IN" dirty="0" smtClean="0"/>
              <a:t>, Sumeet Padavala</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936104"/>
          </a:xfrm>
        </p:spPr>
        <p:txBody>
          <a:bodyPr/>
          <a:lstStyle/>
          <a:p>
            <a:pPr algn="ctr"/>
            <a:r>
              <a:rPr lang="en-IN" b="1" u="sng" dirty="0" smtClean="0"/>
              <a:t>INTRODUCTION</a:t>
            </a:r>
            <a:endParaRPr lang="en-IN" u="sng" dirty="0"/>
          </a:p>
        </p:txBody>
      </p:sp>
      <p:sp>
        <p:nvSpPr>
          <p:cNvPr id="4" name="Content Placeholder 2"/>
          <p:cNvSpPr>
            <a:spLocks noGrp="1"/>
          </p:cNvSpPr>
          <p:nvPr>
            <p:ph sz="quarter" idx="1"/>
          </p:nvPr>
        </p:nvSpPr>
        <p:spPr>
          <a:xfrm>
            <a:off x="323528" y="1268760"/>
            <a:ext cx="8363272" cy="5145435"/>
          </a:xfrm>
        </p:spPr>
        <p:txBody>
          <a:bodyPr>
            <a:normAutofit fontScale="77500" lnSpcReduction="20000"/>
          </a:bodyPr>
          <a:lstStyle/>
          <a:p>
            <a:pPr>
              <a:buNone/>
            </a:pPr>
            <a:r>
              <a:rPr lang="en-IN" dirty="0" smtClean="0"/>
              <a:t>This </a:t>
            </a:r>
            <a:r>
              <a:rPr lang="en-IN" dirty="0"/>
              <a:t>is a Project work undertaken </a:t>
            </a:r>
            <a:r>
              <a:rPr lang="en-IN" dirty="0" smtClean="0"/>
              <a:t>by Sumanth S </a:t>
            </a:r>
            <a:r>
              <a:rPr lang="en-IN" dirty="0" smtClean="0"/>
              <a:t>Rao,</a:t>
            </a:r>
          </a:p>
          <a:p>
            <a:pPr>
              <a:buNone/>
            </a:pPr>
            <a:r>
              <a:rPr lang="en-IN" dirty="0" smtClean="0"/>
              <a:t>Srinivas</a:t>
            </a:r>
            <a:r>
              <a:rPr lang="en-IN" dirty="0"/>
              <a:t> </a:t>
            </a:r>
            <a:r>
              <a:rPr lang="en-IN" dirty="0" err="1" smtClean="0"/>
              <a:t>Shekar</a:t>
            </a:r>
            <a:r>
              <a:rPr lang="en-IN" dirty="0" smtClean="0"/>
              <a:t> and Sumeet Padavala. </a:t>
            </a:r>
          </a:p>
          <a:p>
            <a:pPr>
              <a:buNone/>
            </a:pPr>
            <a:endParaRPr lang="en-IN" dirty="0" smtClean="0"/>
          </a:p>
          <a:p>
            <a:pPr>
              <a:buNone/>
            </a:pPr>
            <a:r>
              <a:rPr lang="en-IN" dirty="0" smtClean="0"/>
              <a:t>Extensive work has been done to ensure the </a:t>
            </a:r>
            <a:r>
              <a:rPr lang="en-IN" dirty="0" smtClean="0"/>
              <a:t>complicated process </a:t>
            </a:r>
            <a:r>
              <a:rPr lang="en-IN" dirty="0" smtClean="0"/>
              <a:t>of</a:t>
            </a:r>
          </a:p>
          <a:p>
            <a:pPr>
              <a:buNone/>
            </a:pPr>
            <a:r>
              <a:rPr lang="en-IN" dirty="0" smtClean="0"/>
              <a:t>Online Hotel Reservation </a:t>
            </a:r>
            <a:r>
              <a:rPr lang="en-IN" dirty="0" smtClean="0"/>
              <a:t>System </a:t>
            </a:r>
            <a:r>
              <a:rPr lang="en-IN" dirty="0" smtClean="0"/>
              <a:t>is as </a:t>
            </a:r>
            <a:r>
              <a:rPr lang="en-IN" dirty="0" smtClean="0"/>
              <a:t>simple as </a:t>
            </a:r>
            <a:r>
              <a:rPr lang="en-IN" dirty="0" smtClean="0"/>
              <a:t>possible, through the</a:t>
            </a:r>
          </a:p>
          <a:p>
            <a:pPr>
              <a:buNone/>
            </a:pPr>
            <a:r>
              <a:rPr lang="en-IN" dirty="0" smtClean="0"/>
              <a:t>use of Structured &amp; Modular technique </a:t>
            </a:r>
            <a:r>
              <a:rPr lang="en-IN" dirty="0"/>
              <a:t>&amp; </a:t>
            </a:r>
            <a:r>
              <a:rPr lang="en-IN" dirty="0" smtClean="0"/>
              <a:t>Menu oriented </a:t>
            </a:r>
            <a:r>
              <a:rPr lang="en-IN" dirty="0"/>
              <a:t>interface</a:t>
            </a:r>
            <a:r>
              <a:rPr lang="en-IN" dirty="0" smtClean="0"/>
              <a:t>.</a:t>
            </a:r>
          </a:p>
          <a:p>
            <a:pPr>
              <a:buNone/>
            </a:pPr>
            <a:r>
              <a:rPr lang="en-IN" dirty="0" smtClean="0"/>
              <a:t> </a:t>
            </a:r>
          </a:p>
          <a:p>
            <a:pPr>
              <a:buNone/>
            </a:pPr>
            <a:r>
              <a:rPr lang="en-IN" dirty="0" smtClean="0"/>
              <a:t>The software has been designed to be easy to expand without</a:t>
            </a:r>
          </a:p>
          <a:p>
            <a:pPr>
              <a:buNone/>
            </a:pPr>
            <a:r>
              <a:rPr lang="en-IN" dirty="0" smtClean="0"/>
              <a:t>much extra effort</a:t>
            </a:r>
            <a:r>
              <a:rPr lang="en-IN" dirty="0" smtClean="0"/>
              <a:t>. </a:t>
            </a:r>
            <a:r>
              <a:rPr lang="en-IN" dirty="0" smtClean="0"/>
              <a:t>The demographic we have targeted is the</a:t>
            </a:r>
          </a:p>
          <a:p>
            <a:pPr>
              <a:buNone/>
            </a:pPr>
            <a:r>
              <a:rPr lang="en-IN" dirty="0" smtClean="0"/>
              <a:t>general population, and thus, every care has been taken to</a:t>
            </a:r>
          </a:p>
          <a:p>
            <a:pPr>
              <a:buNone/>
            </a:pPr>
            <a:r>
              <a:rPr lang="en-IN" dirty="0" smtClean="0"/>
              <a:t>ensure even a child could use it effectively. The </a:t>
            </a:r>
            <a:r>
              <a:rPr lang="en-IN" dirty="0"/>
              <a:t>main </a:t>
            </a:r>
            <a:r>
              <a:rPr lang="en-IN" dirty="0" smtClean="0"/>
              <a:t>aim of</a:t>
            </a:r>
          </a:p>
          <a:p>
            <a:pPr>
              <a:buNone/>
            </a:pPr>
            <a:r>
              <a:rPr lang="en-IN" dirty="0" smtClean="0"/>
              <a:t>the </a:t>
            </a:r>
            <a:r>
              <a:rPr lang="en-IN" dirty="0"/>
              <a:t>entire activity is to automate the </a:t>
            </a:r>
            <a:r>
              <a:rPr lang="en-IN" dirty="0" smtClean="0"/>
              <a:t>process of</a:t>
            </a:r>
            <a:r>
              <a:rPr lang="en-IN" dirty="0"/>
              <a:t> </a:t>
            </a:r>
            <a:r>
              <a:rPr lang="en-IN" dirty="0" smtClean="0"/>
              <a:t>booking a hotel</a:t>
            </a:r>
          </a:p>
          <a:p>
            <a:pPr>
              <a:buNone/>
            </a:pPr>
            <a:r>
              <a:rPr lang="en-IN" dirty="0" smtClean="0"/>
              <a:t>like </a:t>
            </a:r>
            <a:r>
              <a:rPr lang="en-IN" dirty="0"/>
              <a:t>Room activities, Admission of a New </a:t>
            </a:r>
            <a:r>
              <a:rPr lang="en-IN" dirty="0" smtClean="0"/>
              <a:t>Customer, assign </a:t>
            </a:r>
            <a:r>
              <a:rPr lang="en-IN" dirty="0" smtClean="0"/>
              <a:t>a</a:t>
            </a:r>
          </a:p>
          <a:p>
            <a:pPr>
              <a:buNone/>
            </a:pPr>
            <a:r>
              <a:rPr lang="en-IN" dirty="0" smtClean="0"/>
              <a:t>room </a:t>
            </a:r>
            <a:r>
              <a:rPr lang="en-IN" dirty="0"/>
              <a:t>according </a:t>
            </a:r>
            <a:r>
              <a:rPr lang="en-IN" dirty="0" smtClean="0"/>
              <a:t>to </a:t>
            </a:r>
            <a:r>
              <a:rPr lang="en-IN" dirty="0" smtClean="0"/>
              <a:t>customer’s </a:t>
            </a:r>
            <a:r>
              <a:rPr lang="en-IN" dirty="0"/>
              <a:t>demand, </a:t>
            </a:r>
            <a:r>
              <a:rPr lang="en-IN" dirty="0" smtClean="0"/>
              <a:t>and </a:t>
            </a:r>
            <a:r>
              <a:rPr lang="en-IN" dirty="0"/>
              <a:t>finally </a:t>
            </a:r>
            <a:r>
              <a:rPr lang="en-IN" dirty="0" smtClean="0"/>
              <a:t>computing</a:t>
            </a:r>
          </a:p>
          <a:p>
            <a:pPr>
              <a:buNone/>
            </a:pPr>
            <a:r>
              <a:rPr lang="en-IN" dirty="0" smtClean="0"/>
              <a:t>the </a:t>
            </a:r>
            <a:r>
              <a:rPr lang="en-IN" dirty="0" smtClean="0"/>
              <a:t>bill etc. </a:t>
            </a:r>
            <a:r>
              <a:rPr lang="en-IN" dirty="0"/>
              <a:t/>
            </a:r>
            <a:br>
              <a:rPr lang="en-IN" dirty="0"/>
            </a:br>
            <a:endParaRPr lang="en-IN" dirty="0"/>
          </a:p>
        </p:txBody>
      </p:sp>
      <p:sp>
        <p:nvSpPr>
          <p:cNvPr id="5" name="Footer Placeholder 4"/>
          <p:cNvSpPr>
            <a:spLocks noGrp="1"/>
          </p:cNvSpPr>
          <p:nvPr>
            <p:ph type="ftr" sz="quarter" idx="16"/>
          </p:nvPr>
        </p:nvSpPr>
        <p:spPr/>
        <p:txBody>
          <a:bodyPr/>
          <a:lstStyle/>
          <a:p>
            <a:r>
              <a:rPr lang="en-IN" dirty="0" err="1" smtClean="0"/>
              <a:t>Sumanth</a:t>
            </a:r>
            <a:r>
              <a:rPr lang="en-IN" dirty="0" smtClean="0"/>
              <a:t> Rao, Srinivas </a:t>
            </a:r>
            <a:r>
              <a:rPr lang="en-IN" dirty="0" err="1" smtClean="0"/>
              <a:t>Shekar</a:t>
            </a:r>
            <a:r>
              <a:rPr lang="en-IN" dirty="0" smtClean="0"/>
              <a:t>, Sumeet Padavala</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LIST OF TECHNOLOGIES USED:</a:t>
            </a:r>
            <a:endParaRPr lang="en-IN" u="sng" dirty="0"/>
          </a:p>
        </p:txBody>
      </p:sp>
      <p:sp>
        <p:nvSpPr>
          <p:cNvPr id="3" name="Content Placeholder 2"/>
          <p:cNvSpPr>
            <a:spLocks noGrp="1"/>
          </p:cNvSpPr>
          <p:nvPr>
            <p:ph sz="quarter" idx="1"/>
          </p:nvPr>
        </p:nvSpPr>
        <p:spPr/>
        <p:txBody>
          <a:bodyPr/>
          <a:lstStyle/>
          <a:p>
            <a:r>
              <a:rPr lang="en-IN" dirty="0" smtClean="0"/>
              <a:t>HTML</a:t>
            </a:r>
          </a:p>
          <a:p>
            <a:r>
              <a:rPr lang="en-IN" dirty="0" smtClean="0"/>
              <a:t>CSS</a:t>
            </a:r>
          </a:p>
          <a:p>
            <a:r>
              <a:rPr lang="en-IN" dirty="0" smtClean="0"/>
              <a:t>JAVASCRIPT</a:t>
            </a:r>
          </a:p>
          <a:p>
            <a:r>
              <a:rPr lang="en-IN" dirty="0" smtClean="0"/>
              <a:t>MYSQL</a:t>
            </a:r>
          </a:p>
          <a:p>
            <a:r>
              <a:rPr lang="en-IN" dirty="0" smtClean="0"/>
              <a:t>PHP</a:t>
            </a:r>
            <a:endParaRPr lang="en-IN" dirty="0"/>
          </a:p>
        </p:txBody>
      </p:sp>
      <p:sp>
        <p:nvSpPr>
          <p:cNvPr id="4" name="Footer Placeholder 3"/>
          <p:cNvSpPr>
            <a:spLocks noGrp="1"/>
          </p:cNvSpPr>
          <p:nvPr>
            <p:ph type="ftr" sz="quarter" idx="16"/>
          </p:nvPr>
        </p:nvSpPr>
        <p:spPr/>
        <p:txBody>
          <a:bodyPr/>
          <a:lstStyle/>
          <a:p>
            <a:r>
              <a:rPr lang="en-IN" dirty="0" err="1" smtClean="0"/>
              <a:t>Sumanth</a:t>
            </a:r>
            <a:r>
              <a:rPr lang="en-IN" dirty="0" smtClean="0"/>
              <a:t> Rao, Srinivas </a:t>
            </a:r>
            <a:r>
              <a:rPr lang="en-IN" dirty="0" err="1" smtClean="0"/>
              <a:t>Shekar</a:t>
            </a:r>
            <a:r>
              <a:rPr lang="en-IN" dirty="0" smtClean="0"/>
              <a:t>, Sumeet Padavala</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fontScale="90000"/>
          </a:bodyPr>
          <a:lstStyle/>
          <a:p>
            <a:pPr algn="ctr"/>
            <a:r>
              <a:rPr lang="en-IN" b="1" u="sng" dirty="0"/>
              <a:t>Special /Key aspects </a:t>
            </a:r>
            <a:r>
              <a:rPr lang="en-IN" dirty="0"/>
              <a:t/>
            </a:r>
            <a:br>
              <a:rPr lang="en-IN" dirty="0"/>
            </a:br>
            <a:endParaRPr lang="en-IN" dirty="0"/>
          </a:p>
        </p:txBody>
      </p:sp>
      <p:sp>
        <p:nvSpPr>
          <p:cNvPr id="3" name="Content Placeholder 2"/>
          <p:cNvSpPr>
            <a:spLocks noGrp="1"/>
          </p:cNvSpPr>
          <p:nvPr>
            <p:ph sz="quarter" idx="1"/>
          </p:nvPr>
        </p:nvSpPr>
        <p:spPr/>
        <p:txBody>
          <a:bodyPr/>
          <a:lstStyle/>
          <a:p>
            <a:r>
              <a:rPr lang="en-IN" dirty="0" smtClean="0"/>
              <a:t>Security: System makes data and information secure by providing user IDs and passwords in order to prevent unauthorised access.</a:t>
            </a:r>
          </a:p>
          <a:p>
            <a:r>
              <a:rPr lang="en-IN" dirty="0" smtClean="0"/>
              <a:t>Efficient and user friendly</a:t>
            </a:r>
          </a:p>
          <a:p>
            <a:r>
              <a:rPr lang="en-IN" dirty="0" smtClean="0"/>
              <a:t>Automatic data validation</a:t>
            </a:r>
          </a:p>
          <a:p>
            <a:r>
              <a:rPr lang="en-IN" dirty="0" smtClean="0"/>
              <a:t>Fast and safe </a:t>
            </a:r>
            <a:r>
              <a:rPr lang="en-IN" dirty="0" smtClean="0"/>
              <a:t>data </a:t>
            </a:r>
            <a:r>
              <a:rPr lang="en-IN" dirty="0" smtClean="0"/>
              <a:t>retrieval with relational databases</a:t>
            </a:r>
            <a:endParaRPr lang="en-IN" dirty="0" smtClean="0"/>
          </a:p>
        </p:txBody>
      </p:sp>
      <p:sp>
        <p:nvSpPr>
          <p:cNvPr id="4" name="Footer Placeholder 3"/>
          <p:cNvSpPr>
            <a:spLocks noGrp="1"/>
          </p:cNvSpPr>
          <p:nvPr>
            <p:ph type="ftr" sz="quarter" idx="16"/>
          </p:nvPr>
        </p:nvSpPr>
        <p:spPr/>
        <p:txBody>
          <a:bodyPr/>
          <a:lstStyle/>
          <a:p>
            <a:r>
              <a:rPr lang="en-IN" dirty="0" err="1" smtClean="0"/>
              <a:t>Sumanth</a:t>
            </a:r>
            <a:r>
              <a:rPr lang="en-IN" dirty="0" smtClean="0"/>
              <a:t> Rao, Srinivas </a:t>
            </a:r>
            <a:r>
              <a:rPr lang="en-IN" dirty="0" err="1" smtClean="0"/>
              <a:t>Shekar</a:t>
            </a:r>
            <a:r>
              <a:rPr lang="en-IN" dirty="0" smtClean="0"/>
              <a:t>, Sumeet Padavala</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Scope for future enhancements</a:t>
            </a:r>
            <a:endParaRPr lang="en-IN" b="1" u="sng" dirty="0"/>
          </a:p>
        </p:txBody>
      </p:sp>
      <p:sp>
        <p:nvSpPr>
          <p:cNvPr id="3" name="Content Placeholder 2"/>
          <p:cNvSpPr>
            <a:spLocks noGrp="1"/>
          </p:cNvSpPr>
          <p:nvPr>
            <p:ph sz="quarter" idx="1"/>
          </p:nvPr>
        </p:nvSpPr>
        <p:spPr>
          <a:xfrm>
            <a:off x="395536" y="1628800"/>
            <a:ext cx="8291264" cy="4713387"/>
          </a:xfrm>
        </p:spPr>
        <p:txBody>
          <a:bodyPr>
            <a:normAutofit lnSpcReduction="10000"/>
          </a:bodyPr>
          <a:lstStyle/>
          <a:p>
            <a:pPr>
              <a:buNone/>
            </a:pPr>
            <a:r>
              <a:rPr lang="en-IN" dirty="0" smtClean="0"/>
              <a:t>Currently, this system does not track inventory correctly, </a:t>
            </a:r>
          </a:p>
          <a:p>
            <a:pPr>
              <a:buNone/>
            </a:pPr>
            <a:r>
              <a:rPr lang="en-IN" dirty="0" smtClean="0"/>
              <a:t>and does not deal with timings well, which is the highest </a:t>
            </a:r>
          </a:p>
          <a:p>
            <a:pPr>
              <a:buNone/>
            </a:pPr>
            <a:r>
              <a:rPr lang="en-IN" dirty="0" smtClean="0"/>
              <a:t>priority of things to add. </a:t>
            </a:r>
          </a:p>
          <a:p>
            <a:pPr>
              <a:buNone/>
            </a:pPr>
            <a:r>
              <a:rPr lang="en-IN" dirty="0" smtClean="0"/>
              <a:t>Our ability to deal with a large </a:t>
            </a:r>
          </a:p>
          <a:p>
            <a:pPr>
              <a:buNone/>
            </a:pPr>
            <a:r>
              <a:rPr lang="en-IN" dirty="0" smtClean="0"/>
              <a:t>diversity of room types and services is also lacking. </a:t>
            </a:r>
          </a:p>
          <a:p>
            <a:pPr>
              <a:buNone/>
            </a:pPr>
            <a:r>
              <a:rPr lang="en-IN" dirty="0" smtClean="0"/>
              <a:t>Support for concierge services, valet parking, and </a:t>
            </a:r>
          </a:p>
          <a:p>
            <a:pPr>
              <a:buNone/>
            </a:pPr>
            <a:r>
              <a:rPr lang="en-IN" dirty="0" smtClean="0"/>
              <a:t>integration with other travel companies are in the works.</a:t>
            </a:r>
          </a:p>
          <a:p>
            <a:pPr>
              <a:buNone/>
            </a:pPr>
            <a:r>
              <a:rPr lang="en-IN" dirty="0" smtClean="0"/>
              <a:t>We may also add an API to allow the target hotels more </a:t>
            </a:r>
          </a:p>
          <a:p>
            <a:pPr>
              <a:buNone/>
            </a:pPr>
            <a:r>
              <a:rPr lang="en-IN" dirty="0" smtClean="0"/>
              <a:t>fine-grained control of their interfaces, particularly with </a:t>
            </a:r>
          </a:p>
          <a:p>
            <a:pPr>
              <a:buNone/>
            </a:pPr>
            <a:r>
              <a:rPr lang="en-IN" dirty="0" smtClean="0"/>
              <a:t>respect to things like inventory control, announcements, </a:t>
            </a:r>
          </a:p>
          <a:p>
            <a:pPr>
              <a:buNone/>
            </a:pPr>
            <a:r>
              <a:rPr lang="en-IN" dirty="0" smtClean="0"/>
              <a:t>and analytical data.</a:t>
            </a:r>
            <a:endParaRPr lang="en-IN" dirty="0" smtClean="0"/>
          </a:p>
          <a:p>
            <a:endParaRPr lang="en-IN" dirty="0"/>
          </a:p>
        </p:txBody>
      </p:sp>
      <p:sp>
        <p:nvSpPr>
          <p:cNvPr id="4" name="Footer Placeholder 3"/>
          <p:cNvSpPr>
            <a:spLocks noGrp="1"/>
          </p:cNvSpPr>
          <p:nvPr>
            <p:ph type="ftr" sz="quarter" idx="16"/>
          </p:nvPr>
        </p:nvSpPr>
        <p:spPr/>
        <p:txBody>
          <a:bodyPr/>
          <a:lstStyle/>
          <a:p>
            <a:r>
              <a:rPr lang="en-IN" dirty="0" err="1" smtClean="0"/>
              <a:t>Sumanth</a:t>
            </a:r>
            <a:r>
              <a:rPr lang="en-IN" dirty="0" smtClean="0"/>
              <a:t> Rao, Srinivas </a:t>
            </a:r>
            <a:r>
              <a:rPr lang="en-IN" dirty="0" err="1" smtClean="0"/>
              <a:t>Shekar</a:t>
            </a:r>
            <a:r>
              <a:rPr lang="en-IN" dirty="0" smtClean="0"/>
              <a:t>, Sumeet Padavala</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83</TotalTime>
  <Words>406</Words>
  <Application>Microsoft Office PowerPoint</Application>
  <PresentationFormat>On-screen Show (4:3)</PresentationFormat>
  <Paragraphs>50</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Century Schoolbook</vt:lpstr>
      <vt:lpstr>Wingdings</vt:lpstr>
      <vt:lpstr>Wingdings 2</vt:lpstr>
      <vt:lpstr>Oriel</vt:lpstr>
      <vt:lpstr>HOTEL RESERVATION SYSTEM</vt:lpstr>
      <vt:lpstr>ACKNOWLEDGEMENT</vt:lpstr>
      <vt:lpstr>INTRODUCTION</vt:lpstr>
      <vt:lpstr>LIST OF TECHNOLOGIES USED:</vt:lpstr>
      <vt:lpstr>Special /Key aspects  </vt:lpstr>
      <vt:lpstr>Scope for future enhancements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SYSTEM</dc:title>
  <dc:creator>SUMATHI SHEKAR</dc:creator>
  <cp:lastModifiedBy>Piyush Surana</cp:lastModifiedBy>
  <cp:revision>9</cp:revision>
  <dcterms:created xsi:type="dcterms:W3CDTF">2016-11-08T12:19:00Z</dcterms:created>
  <dcterms:modified xsi:type="dcterms:W3CDTF">2016-11-09T06:19:42Z</dcterms:modified>
</cp:coreProperties>
</file>