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57" r:id="rId3"/>
    <p:sldId id="262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5/29/2018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2800" dirty="0" err="1"/>
              <a:t>Στοχευμένες</a:t>
            </a:r>
            <a:r>
              <a:rPr lang="el-GR" sz="2800" dirty="0"/>
              <a:t> καμπάνιες χρησιμοποιώντας τις δυνατότητες των κινητών συσκευών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936339"/>
          </a:xfrm>
        </p:spPr>
        <p:txBody>
          <a:bodyPr>
            <a:normAutofit/>
          </a:bodyPr>
          <a:lstStyle/>
          <a:p>
            <a:r>
              <a:rPr lang="el-GR" dirty="0"/>
              <a:t>Παρουσίαση Μεταπτυχιακής Διατριβής</a:t>
            </a:r>
            <a:endParaRPr lang="en-US" dirty="0"/>
          </a:p>
          <a:p>
            <a:r>
              <a:rPr lang="el-GR" dirty="0"/>
              <a:t>Κοζομπόλης Ιωάννης</a:t>
            </a:r>
          </a:p>
          <a:p>
            <a:r>
              <a:rPr lang="el-GR" dirty="0"/>
              <a:t>ΜΠΣΠ15036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0514" y="1268627"/>
            <a:ext cx="5030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Πανεπιστήμιο Πειραιώς – Τμήμα Πληροφορικής</a:t>
            </a:r>
          </a:p>
          <a:p>
            <a:r>
              <a:rPr lang="el-GR" dirty="0"/>
              <a:t>Πρόγραμμα Μεταπτυχιακών Σπουδών</a:t>
            </a:r>
          </a:p>
          <a:p>
            <a:r>
              <a:rPr lang="el-GR" dirty="0"/>
              <a:t>«Πληροφορική»</a:t>
            </a:r>
          </a:p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89" y="1268627"/>
            <a:ext cx="822325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14" y="2088491"/>
            <a:ext cx="2609638" cy="40148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94" y="2088491"/>
            <a:ext cx="2605840" cy="40089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34" y="2088491"/>
            <a:ext cx="2610220" cy="40043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Page</a:t>
            </a:r>
          </a:p>
          <a:p>
            <a:r>
              <a:rPr lang="en-US" dirty="0"/>
              <a:t>New Segment Page (</a:t>
            </a:r>
            <a:r>
              <a:rPr lang="el-GR" dirty="0"/>
              <a:t>επιλογή </a:t>
            </a:r>
            <a:r>
              <a:rPr lang="en-US" dirty="0"/>
              <a:t>Segment </a:t>
            </a:r>
            <a:r>
              <a:rPr lang="el-GR" dirty="0"/>
              <a:t>χρησιμοποιώντας δυναμικά φίλτρα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Campaign Page</a:t>
            </a:r>
          </a:p>
          <a:p>
            <a:r>
              <a:rPr lang="en-US" dirty="0"/>
              <a:t>New Campaign – Simple Notification </a:t>
            </a:r>
          </a:p>
          <a:p>
            <a:r>
              <a:rPr lang="en-US" dirty="0"/>
              <a:t>Edit Campaign Page</a:t>
            </a:r>
          </a:p>
          <a:p>
            <a:r>
              <a:rPr lang="en-US" dirty="0"/>
              <a:t>Campaign Details Page</a:t>
            </a:r>
          </a:p>
          <a:p>
            <a:r>
              <a:rPr lang="en-US" dirty="0"/>
              <a:t>Activate Campaign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561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Segment Page</a:t>
            </a:r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91" y="1878628"/>
            <a:ext cx="6285658" cy="4154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New Segment Page 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638" y="1982262"/>
            <a:ext cx="6950791" cy="40919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9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Campaign Page </a:t>
            </a:r>
            <a:endParaRPr lang="el-G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97" y="1986516"/>
            <a:ext cx="6778265" cy="40877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6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– New Campaign Button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32" y="2046578"/>
            <a:ext cx="5884968" cy="3822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Campaign- Campaign name and description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59" y="2046579"/>
            <a:ext cx="6588767" cy="3570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Campaign– Select Segment</a:t>
            </a:r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98" y="1925281"/>
            <a:ext cx="5399087" cy="3983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1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 – Select Execution Time</a:t>
            </a:r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00" y="1971934"/>
            <a:ext cx="5394325" cy="4022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Campaign – Notification Content</a:t>
            </a:r>
            <a:endParaRPr lang="el-G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5" y="2279845"/>
            <a:ext cx="6619404" cy="32532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7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Γενικά</a:t>
            </a:r>
          </a:p>
          <a:p>
            <a:r>
              <a:rPr lang="el-GR" dirty="0"/>
              <a:t>Οφέλη από την επιστήμη υπολογιστών </a:t>
            </a:r>
          </a:p>
          <a:p>
            <a:r>
              <a:rPr lang="el-GR" dirty="0"/>
              <a:t>Εφαρμογές και κανάλια επικοινωνίας</a:t>
            </a:r>
          </a:p>
          <a:p>
            <a:r>
              <a:rPr lang="el-GR" dirty="0"/>
              <a:t>Συλλογή δεδομένων από κινητές συσκευές</a:t>
            </a:r>
          </a:p>
          <a:p>
            <a:r>
              <a:rPr lang="el-GR" dirty="0"/>
              <a:t>Σχεδίαση και ρύθμιση καμπάνιας</a:t>
            </a:r>
          </a:p>
          <a:p>
            <a:r>
              <a:rPr lang="el-GR" dirty="0"/>
              <a:t>Αρχιτεκτονική Συστήματος</a:t>
            </a:r>
          </a:p>
          <a:p>
            <a:r>
              <a:rPr lang="en-US" dirty="0"/>
              <a:t>Android Application</a:t>
            </a:r>
          </a:p>
          <a:p>
            <a:r>
              <a:rPr lang="en-US" dirty="0"/>
              <a:t>Web Application</a:t>
            </a:r>
            <a:endParaRPr lang="el-GR" dirty="0"/>
          </a:p>
          <a:p>
            <a:r>
              <a:rPr lang="el-GR" dirty="0"/>
              <a:t>Μελλοντικές Επεκτάσεις</a:t>
            </a:r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Handles Notification from Campaign </a:t>
            </a:r>
            <a:endParaRPr lang="el-G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31" y="1775991"/>
            <a:ext cx="2798762" cy="431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0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Επεκτάσεις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Διαδραστικές</a:t>
            </a:r>
            <a:r>
              <a:rPr lang="el-GR" dirty="0"/>
              <a:t> καμπάνιες (</a:t>
            </a:r>
            <a:r>
              <a:rPr lang="en-US" dirty="0"/>
              <a:t>triggers, flows</a:t>
            </a:r>
            <a:r>
              <a:rPr lang="el-GR" dirty="0"/>
              <a:t>)</a:t>
            </a:r>
          </a:p>
          <a:p>
            <a:r>
              <a:rPr lang="el-GR" dirty="0"/>
              <a:t>Σχεδιασμός αλγόριθμου για βελτιστοποίηση των φίλτρων </a:t>
            </a:r>
            <a:endParaRPr lang="en-US" dirty="0"/>
          </a:p>
          <a:p>
            <a:r>
              <a:rPr lang="el-GR" dirty="0"/>
              <a:t>Αύξηση καναλιών επικοινωνίας </a:t>
            </a:r>
          </a:p>
        </p:txBody>
      </p:sp>
    </p:spTree>
    <p:extLst>
      <p:ext uri="{BB962C8B-B14F-4D97-AF65-F5344CB8AC3E}">
        <p14:creationId xmlns:p14="http://schemas.microsoft.com/office/powerpoint/2010/main" val="7264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Γενικά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b="1" dirty="0"/>
              <a:t>Ορισμός καμπάνιας</a:t>
            </a:r>
            <a:r>
              <a:rPr lang="el-GR" dirty="0"/>
              <a:t>: Μια καμπάνια ορίζεται ως μια σειρά από συντονισμένες δραστηριότητες, όπως η δημόσια ομιλία ή επίδειξη, με σκοπό την επίτευξη ενός κοινωνικού, πολιτικού ή εμπορικού στόχου</a:t>
            </a:r>
          </a:p>
          <a:p>
            <a:pPr marL="0" indent="0">
              <a:buNone/>
            </a:pPr>
            <a:r>
              <a:rPr lang="el-GR" b="1" dirty="0" err="1"/>
              <a:t>Στοχευμένες</a:t>
            </a:r>
            <a:r>
              <a:rPr lang="el-GR" b="1" dirty="0"/>
              <a:t> καμπάνιες</a:t>
            </a:r>
            <a:r>
              <a:rPr lang="el-GR" dirty="0"/>
              <a:t>: Ορίζουμε τις καμπάνιες που εφαρμόζονται σε συγκεκριμένο </a:t>
            </a:r>
            <a:r>
              <a:rPr lang="el-GR" dirty="0" smtClean="0"/>
              <a:t>κοινό </a:t>
            </a:r>
            <a:r>
              <a:rPr lang="el-GR" dirty="0"/>
              <a:t>με σκοπό την μεγαλύτερη επιτυχία και την αποφυγή μη ενδιαφερόμενου κοινού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Οφέλη από την επιστήμη υπολογιστών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Συλλογή χρήσιμων δεδομένων</a:t>
            </a:r>
          </a:p>
          <a:p>
            <a:r>
              <a:rPr lang="el-GR" dirty="0"/>
              <a:t>Μελέτη και ανάλυση τωρινών και μελλοντικών δραστηριοτήτων</a:t>
            </a:r>
          </a:p>
          <a:p>
            <a:r>
              <a:rPr lang="el-GR" dirty="0"/>
              <a:t>Χρονοπρογραμματισμός και αυτοματισμός </a:t>
            </a:r>
          </a:p>
          <a:p>
            <a:r>
              <a:rPr lang="el-GR" dirty="0" err="1"/>
              <a:t>Διαδραστικότητα</a:t>
            </a:r>
            <a:r>
              <a:rPr lang="el-GR" dirty="0"/>
              <a:t> του χρήστη</a:t>
            </a:r>
          </a:p>
          <a:p>
            <a:r>
              <a:rPr lang="el-GR" dirty="0"/>
              <a:t>Κατάτμηση </a:t>
            </a:r>
          </a:p>
          <a:p>
            <a:r>
              <a:rPr lang="el-GR" dirty="0"/>
              <a:t>Στατιστικά επιτυχίας</a:t>
            </a:r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26810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Εφαρμογές και κανάλια επικοινωνίας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/>
              <a:t>Εφαρμογές</a:t>
            </a:r>
          </a:p>
          <a:p>
            <a:r>
              <a:rPr lang="el-GR" dirty="0"/>
              <a:t>Προωθητικές ενέργειες</a:t>
            </a:r>
          </a:p>
          <a:p>
            <a:r>
              <a:rPr lang="el-GR" dirty="0"/>
              <a:t>Ενημέρωση</a:t>
            </a:r>
          </a:p>
          <a:p>
            <a:r>
              <a:rPr lang="el-GR" dirty="0"/>
              <a:t>Επιβράβευση πελατών  </a:t>
            </a:r>
          </a:p>
          <a:p>
            <a:pPr marL="0" indent="0">
              <a:buNone/>
            </a:pPr>
            <a:r>
              <a:rPr lang="el-GR" b="1" dirty="0" smtClean="0"/>
              <a:t>Κανάλια επικοινωνίας </a:t>
            </a:r>
            <a:endParaRPr lang="el-GR" b="1" dirty="0"/>
          </a:p>
          <a:p>
            <a:r>
              <a:rPr lang="en-US" dirty="0"/>
              <a:t>Email</a:t>
            </a:r>
          </a:p>
          <a:p>
            <a:r>
              <a:rPr lang="en-US" dirty="0"/>
              <a:t>SMS</a:t>
            </a:r>
          </a:p>
          <a:p>
            <a:r>
              <a:rPr lang="en-US" dirty="0"/>
              <a:t>Notifications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9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Συλλογή δεδομένων από κινητές συσκευές</a:t>
            </a:r>
            <a:br>
              <a:rPr lang="el-GR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Τοποθεσία του χρήστη (</a:t>
            </a:r>
            <a:r>
              <a:rPr lang="en-US" dirty="0"/>
              <a:t>GPS Sensor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 smtClean="0"/>
              <a:t>Εργασιακή εμπειρία</a:t>
            </a:r>
            <a:endParaRPr lang="el-GR" dirty="0"/>
          </a:p>
          <a:p>
            <a:r>
              <a:rPr lang="el-GR" dirty="0" smtClean="0"/>
              <a:t>Εκπαιδευτικό </a:t>
            </a:r>
            <a:r>
              <a:rPr lang="el-GR" dirty="0"/>
              <a:t>υπόβαθρο </a:t>
            </a:r>
          </a:p>
          <a:p>
            <a:r>
              <a:rPr lang="el-GR" dirty="0"/>
              <a:t>Ενδιαφέροντα (βιβλία, μουσική, αθλητικές ομάδες, αγαπημένα αθλήματα</a:t>
            </a:r>
            <a:r>
              <a:rPr lang="el-GR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65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Σχεδίαση και ρύθμιση καμπάνιας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Ορισμός </a:t>
            </a:r>
            <a:r>
              <a:rPr lang="el-GR" dirty="0"/>
              <a:t>κοινού που θα απευθύνεται η καμπάνια χρησιμοποιώντας τα συλλεγόμενα δεδομένα</a:t>
            </a:r>
          </a:p>
          <a:p>
            <a:r>
              <a:rPr lang="el-GR" dirty="0"/>
              <a:t>Επιλογή ώρας εκτέλεσης </a:t>
            </a:r>
          </a:p>
          <a:p>
            <a:r>
              <a:rPr lang="el-GR" dirty="0"/>
              <a:t>Ορισμός περιεχόμενου της </a:t>
            </a:r>
            <a:r>
              <a:rPr lang="el-GR" dirty="0" smtClean="0"/>
              <a:t>καμπάνιας</a:t>
            </a:r>
            <a:endParaRPr lang="el-GR" dirty="0"/>
          </a:p>
          <a:p>
            <a:r>
              <a:rPr lang="el-GR" dirty="0"/>
              <a:t>Ενεργοποίηση της καμπάνιας</a:t>
            </a:r>
          </a:p>
        </p:txBody>
      </p:sp>
    </p:spTree>
    <p:extLst>
      <p:ext uri="{BB962C8B-B14F-4D97-AF65-F5344CB8AC3E}">
        <p14:creationId xmlns:p14="http://schemas.microsoft.com/office/powerpoint/2010/main" val="27484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Συστήματος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52" y="1981201"/>
            <a:ext cx="5668249" cy="39958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2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6010469" cy="3809999"/>
          </a:xfrm>
        </p:spPr>
        <p:txBody>
          <a:bodyPr/>
          <a:lstStyle/>
          <a:p>
            <a:r>
              <a:rPr lang="en-US" dirty="0"/>
              <a:t>Custom login – Registration </a:t>
            </a:r>
          </a:p>
          <a:p>
            <a:r>
              <a:rPr lang="en-US" dirty="0"/>
              <a:t>Facebook Login - Registration</a:t>
            </a:r>
          </a:p>
          <a:p>
            <a:r>
              <a:rPr lang="en-US" dirty="0"/>
              <a:t>Custom Location Service</a:t>
            </a:r>
          </a:p>
          <a:p>
            <a:r>
              <a:rPr lang="el-GR" dirty="0"/>
              <a:t>Συλλογή δεδομένων από το </a:t>
            </a:r>
            <a:r>
              <a:rPr lang="en-US" dirty="0"/>
              <a:t>Facebook Graph API</a:t>
            </a:r>
          </a:p>
          <a:p>
            <a:r>
              <a:rPr lang="el-GR" dirty="0"/>
              <a:t>Υποστήριξη </a:t>
            </a:r>
            <a:r>
              <a:rPr lang="en-US" dirty="0"/>
              <a:t>Firebase Cloud Messaging Service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35" y="1646238"/>
            <a:ext cx="2806700" cy="431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9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351</TotalTime>
  <Words>325</Words>
  <Application>Microsoft Office PowerPoint</Application>
  <PresentationFormat>Widescreen</PresentationFormat>
  <Paragraphs>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Diamond Grid 16x9</vt:lpstr>
      <vt:lpstr>Στοχευμένες καμπάνιες χρησιμοποιώντας τις δυνατότητες των κινητών συσκευών</vt:lpstr>
      <vt:lpstr>Περιεχόμενα</vt:lpstr>
      <vt:lpstr>Γενικά</vt:lpstr>
      <vt:lpstr>Οφέλη από την επιστήμη υπολογιστών  </vt:lpstr>
      <vt:lpstr>Εφαρμογές και κανάλια επικοινωνίας</vt:lpstr>
      <vt:lpstr>Συλλογή δεδομένων από κινητές συσκευές </vt:lpstr>
      <vt:lpstr>Σχεδίαση και ρύθμιση καμπάνιας</vt:lpstr>
      <vt:lpstr>Αρχιτεκτονική Συστήματος</vt:lpstr>
      <vt:lpstr>Android Application </vt:lpstr>
      <vt:lpstr>Android Application </vt:lpstr>
      <vt:lpstr>Web Application</vt:lpstr>
      <vt:lpstr>Web Application - Segment Page</vt:lpstr>
      <vt:lpstr>Web Application - New Segment Page </vt:lpstr>
      <vt:lpstr>Web Application - Campaign Page </vt:lpstr>
      <vt:lpstr>Web Application – New Campaign Button</vt:lpstr>
      <vt:lpstr>New Campaign- Campaign name and description</vt:lpstr>
      <vt:lpstr>New Campaign– Select Segment</vt:lpstr>
      <vt:lpstr>New Campaign – Select Execution Time</vt:lpstr>
      <vt:lpstr>New Campaign – Notification Content</vt:lpstr>
      <vt:lpstr>Android Handles Notification from Campaign </vt:lpstr>
      <vt:lpstr>Μελλοντικές Επεκτάσεις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Στοχευμένες καμπάνιες χρησιμοποιώντας τις δυνατότητες των κινητών συσκευών</dc:title>
  <dc:creator>Ioannis Kozompolis</dc:creator>
  <cp:lastModifiedBy>Ioannis Kozompolis</cp:lastModifiedBy>
  <cp:revision>29</cp:revision>
  <dcterms:created xsi:type="dcterms:W3CDTF">2018-05-23T10:30:52Z</dcterms:created>
  <dcterms:modified xsi:type="dcterms:W3CDTF">2018-05-29T13:51:29Z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