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11090001" r:id="rId4"/>
    <p:sldId id="11090002" r:id="rId5"/>
    <p:sldId id="11090000" r:id="rId6"/>
    <p:sldId id="11090008" r:id="rId7"/>
    <p:sldId id="11090009" r:id="rId8"/>
    <p:sldId id="11090003" r:id="rId9"/>
    <p:sldId id="258" r:id="rId10"/>
    <p:sldId id="11090020" r:id="rId12"/>
    <p:sldId id="263" r:id="rId13"/>
    <p:sldId id="266" r:id="rId14"/>
    <p:sldId id="265" r:id="rId15"/>
    <p:sldId id="11090004" r:id="rId16"/>
    <p:sldId id="11090006" r:id="rId17"/>
    <p:sldId id="11090005" r:id="rId18"/>
    <p:sldId id="11090007" r:id="rId19"/>
    <p:sldId id="11089997" r:id="rId20"/>
  </p:sldIdLst>
  <p:sldSz cx="12192000" cy="6858000"/>
  <p:notesSz cx="6858000" cy="9144000"/>
  <p:embeddedFontLst>
    <p:embeddedFont>
      <p:font typeface="微软雅黑 Light" panose="020B0502040204020203" pitchFamily="34" charset="-122"/>
      <p:regular r:id="rId24"/>
    </p:embeddedFont>
    <p:embeddedFont>
      <p:font typeface="Segoe UI Light" panose="020B0502040204020203" charset="0"/>
      <p:regular r:id="rId25"/>
      <p:italic r:id="rId26"/>
    </p:embeddedFont>
    <p:embeddedFont>
      <p:font typeface="微软雅黑" panose="020B0503020204020204" pitchFamily="34" charset="-122"/>
      <p:regular r:id="rId27"/>
    </p:embeddedFont>
    <p:embeddedFont>
      <p:font typeface="等线" panose="02010600030101010101" charset="-122"/>
      <p:regular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A00"/>
    <a:srgbClr val="E6E6E6"/>
    <a:srgbClr val="F8B818"/>
    <a:srgbClr val="F651AB"/>
    <a:srgbClr val="D4464C"/>
    <a:srgbClr val="F0AE07"/>
    <a:srgbClr val="63A6F2"/>
    <a:srgbClr val="EA6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 autoAdjust="0"/>
    <p:restoredTop sz="94660"/>
  </p:normalViewPr>
  <p:slideViewPr>
    <p:cSldViewPr showGuides="1">
      <p:cViewPr varScale="1">
        <p:scale>
          <a:sx n="99" d="100"/>
          <a:sy n="99" d="100"/>
        </p:scale>
        <p:origin x="45" y="71"/>
      </p:cViewPr>
      <p:guideLst>
        <p:guide pos="302"/>
        <p:guide pos="7333"/>
        <p:guide orient="horz" pos="618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6.xml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EAC6-EC82-48F7-B5CA-6A7AC01139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8744-ED00-4C8A-8ACF-2B9A06F1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c1527772-89c1-4f82-a074-c06284bf9b41.source.default.zh-Hans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98154" y="1868925"/>
            <a:ext cx="1881540" cy="818526"/>
            <a:chOff x="7824192" y="5193196"/>
            <a:chExt cx="1529423" cy="665344"/>
          </a:xfrm>
          <a:solidFill>
            <a:schemeClr val="bg1">
              <a:alpha val="6000"/>
            </a:schemeClr>
          </a:solidFill>
        </p:grpSpPr>
        <p:grpSp>
          <p:nvGrpSpPr>
            <p:cNvPr id="3" name="组合 2"/>
            <p:cNvGrpSpPr/>
            <p:nvPr/>
          </p:nvGrpSpPr>
          <p:grpSpPr>
            <a:xfrm>
              <a:off x="7824192" y="5193196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31" name="椭圆 30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824192" y="5374207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23" name="椭圆 22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824192" y="5555218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15" name="椭圆 14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824192" y="5736229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7" name="椭圆 6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 userDrawn="1"/>
        </p:nvSpPr>
        <p:spPr>
          <a:xfrm>
            <a:off x="3251684" y="4297139"/>
            <a:ext cx="2973695" cy="2973695"/>
          </a:xfrm>
          <a:prstGeom prst="ellipse">
            <a:avLst/>
          </a:prstGeom>
          <a:gradFill>
            <a:gsLst>
              <a:gs pos="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5041438" y="4761148"/>
            <a:ext cx="2509686" cy="250968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69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0" y="6251150"/>
            <a:ext cx="12192000" cy="606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7032104" y="307742"/>
            <a:ext cx="3230672" cy="6440230"/>
            <a:chOff x="4832681" y="1006911"/>
            <a:chExt cx="2596341" cy="4844179"/>
          </a:xfrm>
          <a:effectLst>
            <a:outerShdw blurRad="127000" dist="342900" dir="5400000" algn="t" rotWithShape="0">
              <a:prstClr val="black">
                <a:alpha val="20000"/>
              </a:prstClr>
            </a:outerShdw>
          </a:effectLst>
          <a:scene3d>
            <a:camera prst="orthographicFront">
              <a:rot lat="20348599" lon="20047781" rev="2424717"/>
            </a:camera>
            <a:lightRig rig="threePt" dir="t"/>
          </a:scene3d>
        </p:grpSpPr>
        <p:sp>
          <p:nvSpPr>
            <p:cNvPr id="43" name="任意多边形: 形状 42"/>
            <p:cNvSpPr/>
            <p:nvPr/>
          </p:nvSpPr>
          <p:spPr bwMode="auto">
            <a:xfrm>
              <a:off x="4871886" y="3102281"/>
              <a:ext cx="309297" cy="1206690"/>
            </a:xfrm>
            <a:custGeom>
              <a:avLst/>
              <a:gdLst>
                <a:gd name="T0" fmla="*/ 3 w 34"/>
                <a:gd name="T1" fmla="*/ 0 h 133"/>
                <a:gd name="T2" fmla="*/ 13 w 34"/>
                <a:gd name="T3" fmla="*/ 18 h 133"/>
                <a:gd name="T4" fmla="*/ 22 w 34"/>
                <a:gd name="T5" fmla="*/ 38 h 133"/>
                <a:gd name="T6" fmla="*/ 30 w 34"/>
                <a:gd name="T7" fmla="*/ 63 h 133"/>
                <a:gd name="T8" fmla="*/ 34 w 34"/>
                <a:gd name="T9" fmla="*/ 90 h 133"/>
                <a:gd name="T10" fmla="*/ 34 w 34"/>
                <a:gd name="T11" fmla="*/ 96 h 133"/>
                <a:gd name="T12" fmla="*/ 34 w 34"/>
                <a:gd name="T13" fmla="*/ 102 h 133"/>
                <a:gd name="T14" fmla="*/ 33 w 34"/>
                <a:gd name="T15" fmla="*/ 112 h 133"/>
                <a:gd name="T16" fmla="*/ 33 w 34"/>
                <a:gd name="T17" fmla="*/ 117 h 133"/>
                <a:gd name="T18" fmla="*/ 32 w 34"/>
                <a:gd name="T19" fmla="*/ 121 h 133"/>
                <a:gd name="T20" fmla="*/ 31 w 34"/>
                <a:gd name="T21" fmla="*/ 127 h 133"/>
                <a:gd name="T22" fmla="*/ 30 w 34"/>
                <a:gd name="T23" fmla="*/ 133 h 133"/>
                <a:gd name="T24" fmla="*/ 27 w 34"/>
                <a:gd name="T25" fmla="*/ 128 h 133"/>
                <a:gd name="T26" fmla="*/ 24 w 34"/>
                <a:gd name="T27" fmla="*/ 122 h 133"/>
                <a:gd name="T28" fmla="*/ 23 w 34"/>
                <a:gd name="T29" fmla="*/ 118 h 133"/>
                <a:gd name="T30" fmla="*/ 21 w 34"/>
                <a:gd name="T31" fmla="*/ 114 h 133"/>
                <a:gd name="T32" fmla="*/ 17 w 34"/>
                <a:gd name="T33" fmla="*/ 105 h 133"/>
                <a:gd name="T34" fmla="*/ 15 w 34"/>
                <a:gd name="T35" fmla="*/ 100 h 133"/>
                <a:gd name="T36" fmla="*/ 13 w 34"/>
                <a:gd name="T37" fmla="*/ 94 h 133"/>
                <a:gd name="T38" fmla="*/ 5 w 34"/>
                <a:gd name="T39" fmla="*/ 69 h 133"/>
                <a:gd name="T40" fmla="*/ 1 w 34"/>
                <a:gd name="T41" fmla="*/ 43 h 133"/>
                <a:gd name="T42" fmla="*/ 0 w 34"/>
                <a:gd name="T43" fmla="*/ 21 h 133"/>
                <a:gd name="T44" fmla="*/ 3 w 34"/>
                <a:gd name="T4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133">
                  <a:moveTo>
                    <a:pt x="3" y="0"/>
                  </a:moveTo>
                  <a:cubicBezTo>
                    <a:pt x="3" y="0"/>
                    <a:pt x="7" y="7"/>
                    <a:pt x="13" y="18"/>
                  </a:cubicBezTo>
                  <a:cubicBezTo>
                    <a:pt x="16" y="24"/>
                    <a:pt x="19" y="30"/>
                    <a:pt x="22" y="38"/>
                  </a:cubicBezTo>
                  <a:cubicBezTo>
                    <a:pt x="25" y="45"/>
                    <a:pt x="28" y="54"/>
                    <a:pt x="30" y="63"/>
                  </a:cubicBezTo>
                  <a:cubicBezTo>
                    <a:pt x="32" y="72"/>
                    <a:pt x="33" y="81"/>
                    <a:pt x="34" y="90"/>
                  </a:cubicBezTo>
                  <a:cubicBezTo>
                    <a:pt x="34" y="92"/>
                    <a:pt x="34" y="94"/>
                    <a:pt x="34" y="96"/>
                  </a:cubicBezTo>
                  <a:cubicBezTo>
                    <a:pt x="34" y="98"/>
                    <a:pt x="34" y="100"/>
                    <a:pt x="34" y="102"/>
                  </a:cubicBezTo>
                  <a:cubicBezTo>
                    <a:pt x="34" y="105"/>
                    <a:pt x="34" y="109"/>
                    <a:pt x="33" y="112"/>
                  </a:cubicBezTo>
                  <a:cubicBezTo>
                    <a:pt x="33" y="114"/>
                    <a:pt x="33" y="115"/>
                    <a:pt x="33" y="117"/>
                  </a:cubicBezTo>
                  <a:cubicBezTo>
                    <a:pt x="33" y="118"/>
                    <a:pt x="33" y="119"/>
                    <a:pt x="32" y="121"/>
                  </a:cubicBezTo>
                  <a:cubicBezTo>
                    <a:pt x="32" y="123"/>
                    <a:pt x="32" y="125"/>
                    <a:pt x="31" y="127"/>
                  </a:cubicBezTo>
                  <a:cubicBezTo>
                    <a:pt x="31" y="131"/>
                    <a:pt x="30" y="133"/>
                    <a:pt x="30" y="133"/>
                  </a:cubicBezTo>
                  <a:cubicBezTo>
                    <a:pt x="30" y="133"/>
                    <a:pt x="29" y="131"/>
                    <a:pt x="27" y="128"/>
                  </a:cubicBezTo>
                  <a:cubicBezTo>
                    <a:pt x="27" y="126"/>
                    <a:pt x="26" y="124"/>
                    <a:pt x="24" y="122"/>
                  </a:cubicBezTo>
                  <a:cubicBezTo>
                    <a:pt x="24" y="121"/>
                    <a:pt x="23" y="119"/>
                    <a:pt x="23" y="118"/>
                  </a:cubicBezTo>
                  <a:cubicBezTo>
                    <a:pt x="22" y="117"/>
                    <a:pt x="21" y="115"/>
                    <a:pt x="21" y="114"/>
                  </a:cubicBezTo>
                  <a:cubicBezTo>
                    <a:pt x="19" y="111"/>
                    <a:pt x="18" y="108"/>
                    <a:pt x="17" y="105"/>
                  </a:cubicBezTo>
                  <a:cubicBezTo>
                    <a:pt x="16" y="103"/>
                    <a:pt x="15" y="101"/>
                    <a:pt x="15" y="100"/>
                  </a:cubicBezTo>
                  <a:cubicBezTo>
                    <a:pt x="14" y="98"/>
                    <a:pt x="13" y="96"/>
                    <a:pt x="13" y="94"/>
                  </a:cubicBezTo>
                  <a:cubicBezTo>
                    <a:pt x="10" y="87"/>
                    <a:pt x="7" y="78"/>
                    <a:pt x="5" y="69"/>
                  </a:cubicBezTo>
                  <a:cubicBezTo>
                    <a:pt x="3" y="60"/>
                    <a:pt x="2" y="51"/>
                    <a:pt x="1" y="43"/>
                  </a:cubicBezTo>
                  <a:cubicBezTo>
                    <a:pt x="0" y="35"/>
                    <a:pt x="0" y="27"/>
                    <a:pt x="0" y="21"/>
                  </a:cubicBezTo>
                  <a:cubicBezTo>
                    <a:pt x="1" y="8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>
              <a:off x="4832681" y="1006911"/>
              <a:ext cx="2596341" cy="4844179"/>
            </a:xfrm>
            <a:custGeom>
              <a:avLst/>
              <a:gdLst>
                <a:gd name="T0" fmla="*/ 285 w 285"/>
                <a:gd name="T1" fmla="*/ 498 h 534"/>
                <a:gd name="T2" fmla="*/ 245 w 285"/>
                <a:gd name="T3" fmla="*/ 534 h 534"/>
                <a:gd name="T4" fmla="*/ 40 w 285"/>
                <a:gd name="T5" fmla="*/ 534 h 534"/>
                <a:gd name="T6" fmla="*/ 0 w 285"/>
                <a:gd name="T7" fmla="*/ 498 h 534"/>
                <a:gd name="T8" fmla="*/ 0 w 285"/>
                <a:gd name="T9" fmla="*/ 37 h 534"/>
                <a:gd name="T10" fmla="*/ 40 w 285"/>
                <a:gd name="T11" fmla="*/ 0 h 534"/>
                <a:gd name="T12" fmla="*/ 245 w 285"/>
                <a:gd name="T13" fmla="*/ 0 h 534"/>
                <a:gd name="T14" fmla="*/ 285 w 285"/>
                <a:gd name="T15" fmla="*/ 37 h 534"/>
                <a:gd name="T16" fmla="*/ 285 w 285"/>
                <a:gd name="T17" fmla="*/ 49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534">
                  <a:moveTo>
                    <a:pt x="285" y="498"/>
                  </a:moveTo>
                  <a:cubicBezTo>
                    <a:pt x="285" y="518"/>
                    <a:pt x="267" y="534"/>
                    <a:pt x="245" y="534"/>
                  </a:cubicBezTo>
                  <a:cubicBezTo>
                    <a:pt x="40" y="534"/>
                    <a:pt x="40" y="534"/>
                    <a:pt x="40" y="534"/>
                  </a:cubicBezTo>
                  <a:cubicBezTo>
                    <a:pt x="18" y="534"/>
                    <a:pt x="0" y="518"/>
                    <a:pt x="0" y="4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67" y="0"/>
                    <a:pt x="285" y="17"/>
                    <a:pt x="285" y="37"/>
                  </a:cubicBezTo>
                  <a:cubicBezTo>
                    <a:pt x="285" y="498"/>
                    <a:pt x="285" y="498"/>
                    <a:pt x="285" y="49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sp3d extrusionH="63500" prstMaterial="matte"/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>
              <a:off x="5006932" y="1130070"/>
              <a:ext cx="2247839" cy="4193912"/>
            </a:xfrm>
            <a:custGeom>
              <a:avLst/>
              <a:gdLst>
                <a:gd name="connsiteX0" fmla="*/ 223570 w 2247839"/>
                <a:gd name="connsiteY0" fmla="*/ 0 h 4193912"/>
                <a:gd name="connsiteX1" fmla="*/ 451385 w 2247839"/>
                <a:gd name="connsiteY1" fmla="*/ 0 h 4193912"/>
                <a:gd name="connsiteX2" fmla="*/ 451385 w 2247839"/>
                <a:gd name="connsiteY2" fmla="*/ 155054 h 4193912"/>
                <a:gd name="connsiteX3" fmla="*/ 507029 w 2247839"/>
                <a:gd name="connsiteY3" fmla="*/ 210698 h 4193912"/>
                <a:gd name="connsiteX4" fmla="*/ 1740809 w 2247839"/>
                <a:gd name="connsiteY4" fmla="*/ 210698 h 4193912"/>
                <a:gd name="connsiteX5" fmla="*/ 1796453 w 2247839"/>
                <a:gd name="connsiteY5" fmla="*/ 155054 h 4193912"/>
                <a:gd name="connsiteX6" fmla="*/ 1796453 w 2247839"/>
                <a:gd name="connsiteY6" fmla="*/ 0 h 4193912"/>
                <a:gd name="connsiteX7" fmla="*/ 2024269 w 2247839"/>
                <a:gd name="connsiteY7" fmla="*/ 0 h 4193912"/>
                <a:gd name="connsiteX8" fmla="*/ 2247839 w 2247839"/>
                <a:gd name="connsiteY8" fmla="*/ 223570 h 4193912"/>
                <a:gd name="connsiteX9" fmla="*/ 2247839 w 2247839"/>
                <a:gd name="connsiteY9" fmla="*/ 3970342 h 4193912"/>
                <a:gd name="connsiteX10" fmla="*/ 2024269 w 2247839"/>
                <a:gd name="connsiteY10" fmla="*/ 4193912 h 4193912"/>
                <a:gd name="connsiteX11" fmla="*/ 223570 w 2247839"/>
                <a:gd name="connsiteY11" fmla="*/ 4193912 h 4193912"/>
                <a:gd name="connsiteX12" fmla="*/ 0 w 2247839"/>
                <a:gd name="connsiteY12" fmla="*/ 3970342 h 4193912"/>
                <a:gd name="connsiteX13" fmla="*/ 0 w 2247839"/>
                <a:gd name="connsiteY13" fmla="*/ 223570 h 4193912"/>
                <a:gd name="connsiteX14" fmla="*/ 223570 w 2247839"/>
                <a:gd name="connsiteY14" fmla="*/ 0 h 419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7839" h="4193912">
                  <a:moveTo>
                    <a:pt x="223570" y="0"/>
                  </a:moveTo>
                  <a:lnTo>
                    <a:pt x="451385" y="0"/>
                  </a:lnTo>
                  <a:lnTo>
                    <a:pt x="451385" y="155054"/>
                  </a:lnTo>
                  <a:cubicBezTo>
                    <a:pt x="451385" y="185785"/>
                    <a:pt x="476298" y="210698"/>
                    <a:pt x="507029" y="210698"/>
                  </a:cubicBezTo>
                  <a:lnTo>
                    <a:pt x="1740809" y="210698"/>
                  </a:lnTo>
                  <a:cubicBezTo>
                    <a:pt x="1771540" y="210698"/>
                    <a:pt x="1796453" y="185785"/>
                    <a:pt x="1796453" y="155054"/>
                  </a:cubicBezTo>
                  <a:lnTo>
                    <a:pt x="1796453" y="0"/>
                  </a:lnTo>
                  <a:lnTo>
                    <a:pt x="2024269" y="0"/>
                  </a:lnTo>
                  <a:cubicBezTo>
                    <a:pt x="2147743" y="0"/>
                    <a:pt x="2247839" y="100096"/>
                    <a:pt x="2247839" y="223570"/>
                  </a:cubicBezTo>
                  <a:lnTo>
                    <a:pt x="2247839" y="3970342"/>
                  </a:lnTo>
                  <a:cubicBezTo>
                    <a:pt x="2247839" y="4093816"/>
                    <a:pt x="2147743" y="4193912"/>
                    <a:pt x="2024269" y="4193912"/>
                  </a:cubicBezTo>
                  <a:lnTo>
                    <a:pt x="223570" y="4193912"/>
                  </a:lnTo>
                  <a:cubicBezTo>
                    <a:pt x="100096" y="4193912"/>
                    <a:pt x="0" y="4093816"/>
                    <a:pt x="0" y="3970342"/>
                  </a:cubicBezTo>
                  <a:lnTo>
                    <a:pt x="0" y="223570"/>
                  </a:lnTo>
                  <a:cubicBezTo>
                    <a:pt x="0" y="100096"/>
                    <a:pt x="100096" y="0"/>
                    <a:pt x="223570" y="0"/>
                  </a:cubicBezTo>
                  <a:close/>
                </a:path>
              </a:pathLst>
            </a:custGeom>
            <a:blipFill>
              <a:blip r:embed="rId2"/>
              <a:stretch>
                <a:fillRect l="-90440" r="-89424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5991451" y="5441600"/>
              <a:ext cx="283159" cy="28315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10483660" y="463203"/>
            <a:ext cx="1881540" cy="818526"/>
            <a:chOff x="7824192" y="5193196"/>
            <a:chExt cx="1529423" cy="665344"/>
          </a:xfrm>
          <a:solidFill>
            <a:schemeClr val="bg1">
              <a:alpha val="6000"/>
            </a:scheme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7824192" y="5193196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824192" y="5374207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69" name="椭圆 68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824192" y="5555218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61" name="椭圆 60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7824192" y="5736229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285507" y="620688"/>
            <a:ext cx="12763015" cy="2215991"/>
            <a:chOff x="-285507" y="188640"/>
            <a:chExt cx="12763015" cy="2215991"/>
          </a:xfrm>
        </p:grpSpPr>
        <p:sp>
          <p:nvSpPr>
            <p:cNvPr id="3" name="文本框 2"/>
            <p:cNvSpPr txBox="1"/>
            <p:nvPr/>
          </p:nvSpPr>
          <p:spPr>
            <a:xfrm>
              <a:off x="-285507" y="188640"/>
              <a:ext cx="12763015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algn="ctr">
                <a:buSzPct val="25000"/>
              </a:pPr>
              <a:r>
                <a:rPr lang="en-US" altLang="zh-CN" sz="13800" b="1" dirty="0">
                  <a:solidFill>
                    <a:schemeClr val="bg1">
                      <a:alpha val="10000"/>
                    </a:schemeClr>
                  </a:solidFill>
                </a:rPr>
                <a:t>CONTENTS</a:t>
              </a:r>
              <a:endParaRPr lang="en-US" altLang="zh-CN" sz="138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755563" y="1004248"/>
              <a:ext cx="26808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algn="ctr">
                <a:buSzPct val="25000"/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CONTENTS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桌子上放着笔记本电脑的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>
            <a:fillRect/>
          </a:stretch>
        </p:blipFill>
        <p:spPr>
          <a:xfrm>
            <a:off x="2" y="0"/>
            <a:ext cx="12191996" cy="6858000"/>
          </a:xfrm>
          <a:prstGeom prst="rect">
            <a:avLst/>
          </a:prstGeom>
        </p:spPr>
      </p:pic>
      <p:sp>
        <p:nvSpPr>
          <p:cNvPr id="4" name="矩形: 圆角 3"/>
          <p:cNvSpPr/>
          <p:nvPr userDrawn="1"/>
        </p:nvSpPr>
        <p:spPr>
          <a:xfrm>
            <a:off x="2" y="0"/>
            <a:ext cx="12191996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alpha val="90000"/>
                </a:schemeClr>
              </a:gs>
              <a:gs pos="59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-1104800" y="5016081"/>
            <a:ext cx="2973695" cy="2973695"/>
          </a:xfrm>
          <a:prstGeom prst="ellipse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684954" y="5480090"/>
            <a:ext cx="2509686" cy="2509686"/>
          </a:xfrm>
          <a:prstGeom prst="ellipse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0020436" y="-1827584"/>
            <a:ext cx="3837791" cy="383779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8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177104" y="1035231"/>
            <a:ext cx="3837791" cy="383779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96639" y="260648"/>
            <a:ext cx="1019279" cy="778465"/>
            <a:chOff x="-240704" y="296652"/>
            <a:chExt cx="1178541" cy="900100"/>
          </a:xfrm>
        </p:grpSpPr>
        <p:sp>
          <p:nvSpPr>
            <p:cNvPr id="4" name="椭圆 3"/>
            <p:cNvSpPr/>
            <p:nvPr/>
          </p:nvSpPr>
          <p:spPr>
            <a:xfrm>
              <a:off x="-240704" y="296652"/>
              <a:ext cx="900100" cy="900100"/>
            </a:xfrm>
            <a:prstGeom prst="ellipse">
              <a:avLst/>
            </a:prstGeom>
            <a:gradFill>
              <a:gsLst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53761" y="512676"/>
              <a:ext cx="684076" cy="684076"/>
            </a:xfrm>
            <a:prstGeom prst="ellipse">
              <a:avLst/>
            </a:prstGeom>
            <a:gradFill>
              <a:gsLst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10922446" y="5776840"/>
            <a:ext cx="1881540" cy="818526"/>
            <a:chOff x="7824192" y="5193196"/>
            <a:chExt cx="1529423" cy="665344"/>
          </a:xfrm>
          <a:solidFill>
            <a:schemeClr val="bg1">
              <a:alpha val="6000"/>
            </a:schemeClr>
          </a:solidFill>
        </p:grpSpPr>
        <p:grpSp>
          <p:nvGrpSpPr>
            <p:cNvPr id="7" name="组合 6"/>
            <p:cNvGrpSpPr/>
            <p:nvPr/>
          </p:nvGrpSpPr>
          <p:grpSpPr>
            <a:xfrm>
              <a:off x="7824192" y="5193196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824192" y="5374207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27" name="椭圆 26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24192" y="5555218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824192" y="5736229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11" name="椭圆 10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98154" y="1868925"/>
            <a:ext cx="1881540" cy="818526"/>
            <a:chOff x="7824192" y="5193196"/>
            <a:chExt cx="1529423" cy="665344"/>
          </a:xfrm>
          <a:solidFill>
            <a:schemeClr val="bg1">
              <a:alpha val="6000"/>
            </a:schemeClr>
          </a:solidFill>
        </p:grpSpPr>
        <p:grpSp>
          <p:nvGrpSpPr>
            <p:cNvPr id="3" name="组合 2"/>
            <p:cNvGrpSpPr/>
            <p:nvPr/>
          </p:nvGrpSpPr>
          <p:grpSpPr>
            <a:xfrm>
              <a:off x="7824192" y="5193196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31" name="椭圆 30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824192" y="5374207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23" name="椭圆 22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824192" y="5555218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15" name="椭圆 14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824192" y="5736229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7" name="椭圆 6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 userDrawn="1"/>
        </p:nvSpPr>
        <p:spPr>
          <a:xfrm>
            <a:off x="3251684" y="4297139"/>
            <a:ext cx="2973695" cy="2973695"/>
          </a:xfrm>
          <a:prstGeom prst="ellipse">
            <a:avLst/>
          </a:prstGeom>
          <a:gradFill>
            <a:gsLst>
              <a:gs pos="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5041438" y="4761148"/>
            <a:ext cx="2509686" cy="2509686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69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0" y="6251150"/>
            <a:ext cx="12192000" cy="606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7032104" y="307742"/>
            <a:ext cx="3230672" cy="6440230"/>
            <a:chOff x="4832681" y="1006911"/>
            <a:chExt cx="2596341" cy="4844179"/>
          </a:xfrm>
          <a:effectLst>
            <a:outerShdw blurRad="127000" dist="342900" dir="5400000" algn="t" rotWithShape="0">
              <a:prstClr val="black">
                <a:alpha val="20000"/>
              </a:prstClr>
            </a:outerShdw>
          </a:effectLst>
          <a:scene3d>
            <a:camera prst="orthographicFront">
              <a:rot lat="20348599" lon="20047781" rev="2424717"/>
            </a:camera>
            <a:lightRig rig="threePt" dir="t"/>
          </a:scene3d>
        </p:grpSpPr>
        <p:sp>
          <p:nvSpPr>
            <p:cNvPr id="43" name="任意多边形: 形状 42"/>
            <p:cNvSpPr/>
            <p:nvPr/>
          </p:nvSpPr>
          <p:spPr bwMode="auto">
            <a:xfrm>
              <a:off x="4871886" y="3102281"/>
              <a:ext cx="309297" cy="1206690"/>
            </a:xfrm>
            <a:custGeom>
              <a:avLst/>
              <a:gdLst>
                <a:gd name="T0" fmla="*/ 3 w 34"/>
                <a:gd name="T1" fmla="*/ 0 h 133"/>
                <a:gd name="T2" fmla="*/ 13 w 34"/>
                <a:gd name="T3" fmla="*/ 18 h 133"/>
                <a:gd name="T4" fmla="*/ 22 w 34"/>
                <a:gd name="T5" fmla="*/ 38 h 133"/>
                <a:gd name="T6" fmla="*/ 30 w 34"/>
                <a:gd name="T7" fmla="*/ 63 h 133"/>
                <a:gd name="T8" fmla="*/ 34 w 34"/>
                <a:gd name="T9" fmla="*/ 90 h 133"/>
                <a:gd name="T10" fmla="*/ 34 w 34"/>
                <a:gd name="T11" fmla="*/ 96 h 133"/>
                <a:gd name="T12" fmla="*/ 34 w 34"/>
                <a:gd name="T13" fmla="*/ 102 h 133"/>
                <a:gd name="T14" fmla="*/ 33 w 34"/>
                <a:gd name="T15" fmla="*/ 112 h 133"/>
                <a:gd name="T16" fmla="*/ 33 w 34"/>
                <a:gd name="T17" fmla="*/ 117 h 133"/>
                <a:gd name="T18" fmla="*/ 32 w 34"/>
                <a:gd name="T19" fmla="*/ 121 h 133"/>
                <a:gd name="T20" fmla="*/ 31 w 34"/>
                <a:gd name="T21" fmla="*/ 127 h 133"/>
                <a:gd name="T22" fmla="*/ 30 w 34"/>
                <a:gd name="T23" fmla="*/ 133 h 133"/>
                <a:gd name="T24" fmla="*/ 27 w 34"/>
                <a:gd name="T25" fmla="*/ 128 h 133"/>
                <a:gd name="T26" fmla="*/ 24 w 34"/>
                <a:gd name="T27" fmla="*/ 122 h 133"/>
                <a:gd name="T28" fmla="*/ 23 w 34"/>
                <a:gd name="T29" fmla="*/ 118 h 133"/>
                <a:gd name="T30" fmla="*/ 21 w 34"/>
                <a:gd name="T31" fmla="*/ 114 h 133"/>
                <a:gd name="T32" fmla="*/ 17 w 34"/>
                <a:gd name="T33" fmla="*/ 105 h 133"/>
                <a:gd name="T34" fmla="*/ 15 w 34"/>
                <a:gd name="T35" fmla="*/ 100 h 133"/>
                <a:gd name="T36" fmla="*/ 13 w 34"/>
                <a:gd name="T37" fmla="*/ 94 h 133"/>
                <a:gd name="T38" fmla="*/ 5 w 34"/>
                <a:gd name="T39" fmla="*/ 69 h 133"/>
                <a:gd name="T40" fmla="*/ 1 w 34"/>
                <a:gd name="T41" fmla="*/ 43 h 133"/>
                <a:gd name="T42" fmla="*/ 0 w 34"/>
                <a:gd name="T43" fmla="*/ 21 h 133"/>
                <a:gd name="T44" fmla="*/ 3 w 34"/>
                <a:gd name="T4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133">
                  <a:moveTo>
                    <a:pt x="3" y="0"/>
                  </a:moveTo>
                  <a:cubicBezTo>
                    <a:pt x="3" y="0"/>
                    <a:pt x="7" y="7"/>
                    <a:pt x="13" y="18"/>
                  </a:cubicBezTo>
                  <a:cubicBezTo>
                    <a:pt x="16" y="24"/>
                    <a:pt x="19" y="30"/>
                    <a:pt x="22" y="38"/>
                  </a:cubicBezTo>
                  <a:cubicBezTo>
                    <a:pt x="25" y="45"/>
                    <a:pt x="28" y="54"/>
                    <a:pt x="30" y="63"/>
                  </a:cubicBezTo>
                  <a:cubicBezTo>
                    <a:pt x="32" y="72"/>
                    <a:pt x="33" y="81"/>
                    <a:pt x="34" y="90"/>
                  </a:cubicBezTo>
                  <a:cubicBezTo>
                    <a:pt x="34" y="92"/>
                    <a:pt x="34" y="94"/>
                    <a:pt x="34" y="96"/>
                  </a:cubicBezTo>
                  <a:cubicBezTo>
                    <a:pt x="34" y="98"/>
                    <a:pt x="34" y="100"/>
                    <a:pt x="34" y="102"/>
                  </a:cubicBezTo>
                  <a:cubicBezTo>
                    <a:pt x="34" y="105"/>
                    <a:pt x="34" y="109"/>
                    <a:pt x="33" y="112"/>
                  </a:cubicBezTo>
                  <a:cubicBezTo>
                    <a:pt x="33" y="114"/>
                    <a:pt x="33" y="115"/>
                    <a:pt x="33" y="117"/>
                  </a:cubicBezTo>
                  <a:cubicBezTo>
                    <a:pt x="33" y="118"/>
                    <a:pt x="33" y="119"/>
                    <a:pt x="32" y="121"/>
                  </a:cubicBezTo>
                  <a:cubicBezTo>
                    <a:pt x="32" y="123"/>
                    <a:pt x="32" y="125"/>
                    <a:pt x="31" y="127"/>
                  </a:cubicBezTo>
                  <a:cubicBezTo>
                    <a:pt x="31" y="131"/>
                    <a:pt x="30" y="133"/>
                    <a:pt x="30" y="133"/>
                  </a:cubicBezTo>
                  <a:cubicBezTo>
                    <a:pt x="30" y="133"/>
                    <a:pt x="29" y="131"/>
                    <a:pt x="27" y="128"/>
                  </a:cubicBezTo>
                  <a:cubicBezTo>
                    <a:pt x="27" y="126"/>
                    <a:pt x="26" y="124"/>
                    <a:pt x="24" y="122"/>
                  </a:cubicBezTo>
                  <a:cubicBezTo>
                    <a:pt x="24" y="121"/>
                    <a:pt x="23" y="119"/>
                    <a:pt x="23" y="118"/>
                  </a:cubicBezTo>
                  <a:cubicBezTo>
                    <a:pt x="22" y="117"/>
                    <a:pt x="21" y="115"/>
                    <a:pt x="21" y="114"/>
                  </a:cubicBezTo>
                  <a:cubicBezTo>
                    <a:pt x="19" y="111"/>
                    <a:pt x="18" y="108"/>
                    <a:pt x="17" y="105"/>
                  </a:cubicBezTo>
                  <a:cubicBezTo>
                    <a:pt x="16" y="103"/>
                    <a:pt x="15" y="101"/>
                    <a:pt x="15" y="100"/>
                  </a:cubicBezTo>
                  <a:cubicBezTo>
                    <a:pt x="14" y="98"/>
                    <a:pt x="13" y="96"/>
                    <a:pt x="13" y="94"/>
                  </a:cubicBezTo>
                  <a:cubicBezTo>
                    <a:pt x="10" y="87"/>
                    <a:pt x="7" y="78"/>
                    <a:pt x="5" y="69"/>
                  </a:cubicBezTo>
                  <a:cubicBezTo>
                    <a:pt x="3" y="60"/>
                    <a:pt x="2" y="51"/>
                    <a:pt x="1" y="43"/>
                  </a:cubicBezTo>
                  <a:cubicBezTo>
                    <a:pt x="0" y="35"/>
                    <a:pt x="0" y="27"/>
                    <a:pt x="0" y="21"/>
                  </a:cubicBezTo>
                  <a:cubicBezTo>
                    <a:pt x="1" y="8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E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>
              <a:off x="4832681" y="1006911"/>
              <a:ext cx="2596341" cy="4844179"/>
            </a:xfrm>
            <a:custGeom>
              <a:avLst/>
              <a:gdLst>
                <a:gd name="T0" fmla="*/ 285 w 285"/>
                <a:gd name="T1" fmla="*/ 498 h 534"/>
                <a:gd name="T2" fmla="*/ 245 w 285"/>
                <a:gd name="T3" fmla="*/ 534 h 534"/>
                <a:gd name="T4" fmla="*/ 40 w 285"/>
                <a:gd name="T5" fmla="*/ 534 h 534"/>
                <a:gd name="T6" fmla="*/ 0 w 285"/>
                <a:gd name="T7" fmla="*/ 498 h 534"/>
                <a:gd name="T8" fmla="*/ 0 w 285"/>
                <a:gd name="T9" fmla="*/ 37 h 534"/>
                <a:gd name="T10" fmla="*/ 40 w 285"/>
                <a:gd name="T11" fmla="*/ 0 h 534"/>
                <a:gd name="T12" fmla="*/ 245 w 285"/>
                <a:gd name="T13" fmla="*/ 0 h 534"/>
                <a:gd name="T14" fmla="*/ 285 w 285"/>
                <a:gd name="T15" fmla="*/ 37 h 534"/>
                <a:gd name="T16" fmla="*/ 285 w 285"/>
                <a:gd name="T17" fmla="*/ 49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534">
                  <a:moveTo>
                    <a:pt x="285" y="498"/>
                  </a:moveTo>
                  <a:cubicBezTo>
                    <a:pt x="285" y="518"/>
                    <a:pt x="267" y="534"/>
                    <a:pt x="245" y="534"/>
                  </a:cubicBezTo>
                  <a:cubicBezTo>
                    <a:pt x="40" y="534"/>
                    <a:pt x="40" y="534"/>
                    <a:pt x="40" y="534"/>
                  </a:cubicBezTo>
                  <a:cubicBezTo>
                    <a:pt x="18" y="534"/>
                    <a:pt x="0" y="518"/>
                    <a:pt x="0" y="4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67" y="0"/>
                    <a:pt x="285" y="17"/>
                    <a:pt x="285" y="37"/>
                  </a:cubicBezTo>
                  <a:cubicBezTo>
                    <a:pt x="285" y="498"/>
                    <a:pt x="285" y="498"/>
                    <a:pt x="285" y="49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sp3d extrusionH="63500" prstMaterial="matte"/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>
              <a:off x="5006932" y="1130070"/>
              <a:ext cx="2247839" cy="4193912"/>
            </a:xfrm>
            <a:custGeom>
              <a:avLst/>
              <a:gdLst>
                <a:gd name="connsiteX0" fmla="*/ 223570 w 2247839"/>
                <a:gd name="connsiteY0" fmla="*/ 0 h 4193912"/>
                <a:gd name="connsiteX1" fmla="*/ 451385 w 2247839"/>
                <a:gd name="connsiteY1" fmla="*/ 0 h 4193912"/>
                <a:gd name="connsiteX2" fmla="*/ 451385 w 2247839"/>
                <a:gd name="connsiteY2" fmla="*/ 155054 h 4193912"/>
                <a:gd name="connsiteX3" fmla="*/ 507029 w 2247839"/>
                <a:gd name="connsiteY3" fmla="*/ 210698 h 4193912"/>
                <a:gd name="connsiteX4" fmla="*/ 1740809 w 2247839"/>
                <a:gd name="connsiteY4" fmla="*/ 210698 h 4193912"/>
                <a:gd name="connsiteX5" fmla="*/ 1796453 w 2247839"/>
                <a:gd name="connsiteY5" fmla="*/ 155054 h 4193912"/>
                <a:gd name="connsiteX6" fmla="*/ 1796453 w 2247839"/>
                <a:gd name="connsiteY6" fmla="*/ 0 h 4193912"/>
                <a:gd name="connsiteX7" fmla="*/ 2024269 w 2247839"/>
                <a:gd name="connsiteY7" fmla="*/ 0 h 4193912"/>
                <a:gd name="connsiteX8" fmla="*/ 2247839 w 2247839"/>
                <a:gd name="connsiteY8" fmla="*/ 223570 h 4193912"/>
                <a:gd name="connsiteX9" fmla="*/ 2247839 w 2247839"/>
                <a:gd name="connsiteY9" fmla="*/ 3970342 h 4193912"/>
                <a:gd name="connsiteX10" fmla="*/ 2024269 w 2247839"/>
                <a:gd name="connsiteY10" fmla="*/ 4193912 h 4193912"/>
                <a:gd name="connsiteX11" fmla="*/ 223570 w 2247839"/>
                <a:gd name="connsiteY11" fmla="*/ 4193912 h 4193912"/>
                <a:gd name="connsiteX12" fmla="*/ 0 w 2247839"/>
                <a:gd name="connsiteY12" fmla="*/ 3970342 h 4193912"/>
                <a:gd name="connsiteX13" fmla="*/ 0 w 2247839"/>
                <a:gd name="connsiteY13" fmla="*/ 223570 h 4193912"/>
                <a:gd name="connsiteX14" fmla="*/ 223570 w 2247839"/>
                <a:gd name="connsiteY14" fmla="*/ 0 h 419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7839" h="4193912">
                  <a:moveTo>
                    <a:pt x="223570" y="0"/>
                  </a:moveTo>
                  <a:lnTo>
                    <a:pt x="451385" y="0"/>
                  </a:lnTo>
                  <a:lnTo>
                    <a:pt x="451385" y="155054"/>
                  </a:lnTo>
                  <a:cubicBezTo>
                    <a:pt x="451385" y="185785"/>
                    <a:pt x="476298" y="210698"/>
                    <a:pt x="507029" y="210698"/>
                  </a:cubicBezTo>
                  <a:lnTo>
                    <a:pt x="1740809" y="210698"/>
                  </a:lnTo>
                  <a:cubicBezTo>
                    <a:pt x="1771540" y="210698"/>
                    <a:pt x="1796453" y="185785"/>
                    <a:pt x="1796453" y="155054"/>
                  </a:cubicBezTo>
                  <a:lnTo>
                    <a:pt x="1796453" y="0"/>
                  </a:lnTo>
                  <a:lnTo>
                    <a:pt x="2024269" y="0"/>
                  </a:lnTo>
                  <a:cubicBezTo>
                    <a:pt x="2147743" y="0"/>
                    <a:pt x="2247839" y="100096"/>
                    <a:pt x="2247839" y="223570"/>
                  </a:cubicBezTo>
                  <a:lnTo>
                    <a:pt x="2247839" y="3970342"/>
                  </a:lnTo>
                  <a:cubicBezTo>
                    <a:pt x="2247839" y="4093816"/>
                    <a:pt x="2147743" y="4193912"/>
                    <a:pt x="2024269" y="4193912"/>
                  </a:cubicBezTo>
                  <a:lnTo>
                    <a:pt x="223570" y="4193912"/>
                  </a:lnTo>
                  <a:cubicBezTo>
                    <a:pt x="100096" y="4193912"/>
                    <a:pt x="0" y="4093816"/>
                    <a:pt x="0" y="3970342"/>
                  </a:cubicBezTo>
                  <a:lnTo>
                    <a:pt x="0" y="223570"/>
                  </a:lnTo>
                  <a:cubicBezTo>
                    <a:pt x="0" y="100096"/>
                    <a:pt x="100096" y="0"/>
                    <a:pt x="223570" y="0"/>
                  </a:cubicBezTo>
                  <a:close/>
                </a:path>
              </a:pathLst>
            </a:custGeom>
            <a:blipFill>
              <a:blip r:embed="rId2"/>
              <a:stretch>
                <a:fillRect l="-90440" r="-89424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006932" y="1534022"/>
              <a:ext cx="2247839" cy="3789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5991451" y="5441600"/>
              <a:ext cx="283159" cy="28315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10483660" y="463203"/>
            <a:ext cx="1881540" cy="818526"/>
            <a:chOff x="7824192" y="5193196"/>
            <a:chExt cx="1529423" cy="665344"/>
          </a:xfrm>
          <a:solidFill>
            <a:schemeClr val="bg1">
              <a:alpha val="6000"/>
            </a:scheme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7824192" y="5193196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824192" y="5374207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69" name="椭圆 68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824192" y="5555218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61" name="椭圆 60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7824192" y="5736229"/>
              <a:ext cx="1529423" cy="122311"/>
              <a:chOff x="7824192" y="5193196"/>
              <a:chExt cx="1529423" cy="122311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782419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02520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22622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427240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628256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8829272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9030288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9231304" y="5193196"/>
                <a:ext cx="122311" cy="12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页">
    <p:bg>
      <p:bgPr>
        <a:solidFill>
          <a:srgbClr val="D93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Segoe UI Light" panose="020B0502040204020203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中文：微软雅黑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英文：微软雅黑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1.3-1.5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Freepik.com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本网站所提供的任何信息内容（包括但不限于 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炙鸿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kumimoji="1" lang="zh-CN" altLang="en-US" sz="1865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1356" y="58468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校园二手物品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59596" y="1988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交易平台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7498" y="3032956"/>
            <a:ext cx="4428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制作：黄哲瀚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相关报告制作：仇鑫宇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校验：胡奕晨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2640" y="4474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用户系统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515380" y="1916832"/>
            <a:ext cx="3417252" cy="4301024"/>
          </a:xfrm>
          <a:prstGeom prst="roundRect">
            <a:avLst>
              <a:gd name="adj" fmla="val 6321"/>
            </a:avLst>
          </a:pr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591422" y="1988840"/>
            <a:ext cx="3417252" cy="4301024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40854" y="1475623"/>
            <a:ext cx="1797003" cy="179700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  <a:effectLst>
            <a:outerShdw dist="50800" dir="42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1547" y="3478841"/>
            <a:ext cx="179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注册与登录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313349" y="1916832"/>
            <a:ext cx="3417252" cy="4301024"/>
          </a:xfrm>
          <a:prstGeom prst="roundRect">
            <a:avLst>
              <a:gd name="adj" fmla="val 6321"/>
            </a:avLst>
          </a:pr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389391" y="1988840"/>
            <a:ext cx="3417252" cy="4301024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38823" y="1475623"/>
            <a:ext cx="1797003" cy="179700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  <a:effectLst>
            <a:outerShdw dist="50800" dir="42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671" y="3478841"/>
            <a:ext cx="216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用户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cs typeface="+mn-ea"/>
                <a:sym typeface="+mn-lt"/>
              </a:rPr>
              <a:t>主界面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8111318" y="1916832"/>
            <a:ext cx="3417252" cy="4301024"/>
          </a:xfrm>
          <a:prstGeom prst="roundRect">
            <a:avLst>
              <a:gd name="adj" fmla="val 6321"/>
            </a:avLst>
          </a:pr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8187360" y="1988840"/>
            <a:ext cx="3417252" cy="4301024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936792" y="1475623"/>
            <a:ext cx="1797003" cy="179700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  <a:effectLst>
            <a:glow rad="63500">
              <a:schemeClr val="accent1">
                <a:alpha val="40000"/>
              </a:schemeClr>
            </a:glow>
            <a:outerShdw dist="50800" dir="42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97485" y="3478841"/>
            <a:ext cx="179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消息模块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127" y="1895546"/>
            <a:ext cx="1792379" cy="957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87" y="1621203"/>
            <a:ext cx="1798476" cy="15058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057" y="1651687"/>
            <a:ext cx="1798476" cy="14448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3884" y="446985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用户通过微信或支付宝小程序入口进行注册和登录。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19836" y="452944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系统首页对校园二手物品   根据商品的种类进行展示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472264" y="443711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用户可以在商品信息下面发表自己的评价，能在商品的信息进行相关的留言查看，并能显示自己评论的时间，相关内容。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6160" y="4578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用户系统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1005935" y="1304764"/>
            <a:ext cx="10243138" cy="4693344"/>
          </a:xfrm>
          <a:custGeom>
            <a:avLst/>
            <a:gdLst>
              <a:gd name="connsiteX0" fmla="*/ 209238 w 10765196"/>
              <a:gd name="connsiteY0" fmla="*/ 0 h 4932548"/>
              <a:gd name="connsiteX1" fmla="*/ 10555958 w 10765196"/>
              <a:gd name="connsiteY1" fmla="*/ 0 h 4932548"/>
              <a:gd name="connsiteX2" fmla="*/ 10555958 w 10765196"/>
              <a:gd name="connsiteY2" fmla="*/ 198022 h 4932548"/>
              <a:gd name="connsiteX3" fmla="*/ 10765196 w 10765196"/>
              <a:gd name="connsiteY3" fmla="*/ 198022 h 4932548"/>
              <a:gd name="connsiteX4" fmla="*/ 10765196 w 10765196"/>
              <a:gd name="connsiteY4" fmla="*/ 4708500 h 4932548"/>
              <a:gd name="connsiteX5" fmla="*/ 10555958 w 10765196"/>
              <a:gd name="connsiteY5" fmla="*/ 4708500 h 4932548"/>
              <a:gd name="connsiteX6" fmla="*/ 10555958 w 10765196"/>
              <a:gd name="connsiteY6" fmla="*/ 4932548 h 4932548"/>
              <a:gd name="connsiteX7" fmla="*/ 209238 w 10765196"/>
              <a:gd name="connsiteY7" fmla="*/ 4932548 h 4932548"/>
              <a:gd name="connsiteX8" fmla="*/ 209238 w 10765196"/>
              <a:gd name="connsiteY8" fmla="*/ 4708500 h 4932548"/>
              <a:gd name="connsiteX9" fmla="*/ 0 w 10765196"/>
              <a:gd name="connsiteY9" fmla="*/ 4708500 h 4932548"/>
              <a:gd name="connsiteX10" fmla="*/ 0 w 10765196"/>
              <a:gd name="connsiteY10" fmla="*/ 198022 h 4932548"/>
              <a:gd name="connsiteX11" fmla="*/ 209238 w 10765196"/>
              <a:gd name="connsiteY11" fmla="*/ 198022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65196" h="4932548">
                <a:moveTo>
                  <a:pt x="209238" y="0"/>
                </a:moveTo>
                <a:lnTo>
                  <a:pt x="10555958" y="0"/>
                </a:lnTo>
                <a:lnTo>
                  <a:pt x="10555958" y="198022"/>
                </a:lnTo>
                <a:lnTo>
                  <a:pt x="10765196" y="198022"/>
                </a:lnTo>
                <a:lnTo>
                  <a:pt x="10765196" y="4708500"/>
                </a:lnTo>
                <a:lnTo>
                  <a:pt x="10555958" y="4708500"/>
                </a:lnTo>
                <a:lnTo>
                  <a:pt x="10555958" y="4932548"/>
                </a:lnTo>
                <a:lnTo>
                  <a:pt x="209238" y="4932548"/>
                </a:lnTo>
                <a:lnTo>
                  <a:pt x="209238" y="4708500"/>
                </a:lnTo>
                <a:lnTo>
                  <a:pt x="0" y="4708500"/>
                </a:lnTo>
                <a:lnTo>
                  <a:pt x="0" y="198022"/>
                </a:lnTo>
                <a:lnTo>
                  <a:pt x="209238" y="198022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942928" y="1376772"/>
            <a:ext cx="10243138" cy="4693344"/>
          </a:xfrm>
          <a:custGeom>
            <a:avLst/>
            <a:gdLst>
              <a:gd name="connsiteX0" fmla="*/ 209238 w 10765196"/>
              <a:gd name="connsiteY0" fmla="*/ 0 h 4932548"/>
              <a:gd name="connsiteX1" fmla="*/ 10555958 w 10765196"/>
              <a:gd name="connsiteY1" fmla="*/ 0 h 4932548"/>
              <a:gd name="connsiteX2" fmla="*/ 10555958 w 10765196"/>
              <a:gd name="connsiteY2" fmla="*/ 198022 h 4932548"/>
              <a:gd name="connsiteX3" fmla="*/ 10765196 w 10765196"/>
              <a:gd name="connsiteY3" fmla="*/ 198022 h 4932548"/>
              <a:gd name="connsiteX4" fmla="*/ 10765196 w 10765196"/>
              <a:gd name="connsiteY4" fmla="*/ 4708500 h 4932548"/>
              <a:gd name="connsiteX5" fmla="*/ 10555958 w 10765196"/>
              <a:gd name="connsiteY5" fmla="*/ 4708500 h 4932548"/>
              <a:gd name="connsiteX6" fmla="*/ 10555958 w 10765196"/>
              <a:gd name="connsiteY6" fmla="*/ 4932548 h 4932548"/>
              <a:gd name="connsiteX7" fmla="*/ 209238 w 10765196"/>
              <a:gd name="connsiteY7" fmla="*/ 4932548 h 4932548"/>
              <a:gd name="connsiteX8" fmla="*/ 209238 w 10765196"/>
              <a:gd name="connsiteY8" fmla="*/ 4708500 h 4932548"/>
              <a:gd name="connsiteX9" fmla="*/ 0 w 10765196"/>
              <a:gd name="connsiteY9" fmla="*/ 4708500 h 4932548"/>
              <a:gd name="connsiteX10" fmla="*/ 0 w 10765196"/>
              <a:gd name="connsiteY10" fmla="*/ 198022 h 4932548"/>
              <a:gd name="connsiteX11" fmla="*/ 209238 w 10765196"/>
              <a:gd name="connsiteY11" fmla="*/ 198022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65196" h="4932548">
                <a:moveTo>
                  <a:pt x="209238" y="0"/>
                </a:moveTo>
                <a:lnTo>
                  <a:pt x="10555958" y="0"/>
                </a:lnTo>
                <a:lnTo>
                  <a:pt x="10555958" y="198022"/>
                </a:lnTo>
                <a:lnTo>
                  <a:pt x="10765196" y="198022"/>
                </a:lnTo>
                <a:lnTo>
                  <a:pt x="10765196" y="4708500"/>
                </a:lnTo>
                <a:lnTo>
                  <a:pt x="10555958" y="4708500"/>
                </a:lnTo>
                <a:lnTo>
                  <a:pt x="10555958" y="4932548"/>
                </a:lnTo>
                <a:lnTo>
                  <a:pt x="209238" y="4932548"/>
                </a:lnTo>
                <a:lnTo>
                  <a:pt x="209238" y="4708500"/>
                </a:lnTo>
                <a:lnTo>
                  <a:pt x="0" y="4708500"/>
                </a:lnTo>
                <a:lnTo>
                  <a:pt x="0" y="198022"/>
                </a:lnTo>
                <a:lnTo>
                  <a:pt x="209238" y="1980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688" name="组合 687"/>
          <p:cNvGrpSpPr/>
          <p:nvPr/>
        </p:nvGrpSpPr>
        <p:grpSpPr>
          <a:xfrm>
            <a:off x="1559496" y="1664804"/>
            <a:ext cx="2772308" cy="2772308"/>
            <a:chOff x="1559496" y="1664804"/>
            <a:chExt cx="2772308" cy="2772308"/>
          </a:xfrm>
        </p:grpSpPr>
        <p:sp>
          <p:nvSpPr>
            <p:cNvPr id="28" name="椭圆 27"/>
            <p:cNvSpPr/>
            <p:nvPr/>
          </p:nvSpPr>
          <p:spPr>
            <a:xfrm>
              <a:off x="1559496" y="1664804"/>
              <a:ext cx="2772308" cy="2772308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667508" y="1772816"/>
              <a:ext cx="2556284" cy="2556284"/>
            </a:xfrm>
            <a:prstGeom prst="ellipse">
              <a:avLst/>
            </a:pr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69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76" name="图片 67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68428" y="2392533"/>
              <a:ext cx="2554445" cy="1316850"/>
            </a:xfrm>
            <a:prstGeom prst="rect">
              <a:avLst/>
            </a:prstGeom>
          </p:spPr>
        </p:pic>
      </p:grpSp>
      <p:grpSp>
        <p:nvGrpSpPr>
          <p:cNvPr id="686" name="组合 685"/>
          <p:cNvGrpSpPr/>
          <p:nvPr/>
        </p:nvGrpSpPr>
        <p:grpSpPr>
          <a:xfrm>
            <a:off x="7923204" y="1664804"/>
            <a:ext cx="2772308" cy="2772308"/>
            <a:chOff x="7923204" y="1664804"/>
            <a:chExt cx="2772308" cy="2772308"/>
          </a:xfrm>
        </p:grpSpPr>
        <p:sp>
          <p:nvSpPr>
            <p:cNvPr id="37" name="椭圆 36"/>
            <p:cNvSpPr/>
            <p:nvPr/>
          </p:nvSpPr>
          <p:spPr>
            <a:xfrm>
              <a:off x="7923204" y="1664804"/>
              <a:ext cx="2772308" cy="2772308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031216" y="1772816"/>
              <a:ext cx="2556284" cy="2556284"/>
            </a:xfrm>
            <a:prstGeom prst="ellipse">
              <a:avLst/>
            </a:pr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69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75" name="图片 6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8768" y="2284777"/>
              <a:ext cx="1847248" cy="1390008"/>
            </a:xfrm>
            <a:prstGeom prst="rect">
              <a:avLst/>
            </a:prstGeom>
          </p:spPr>
        </p:pic>
      </p:grpSp>
      <p:grpSp>
        <p:nvGrpSpPr>
          <p:cNvPr id="687" name="组合 686"/>
          <p:cNvGrpSpPr/>
          <p:nvPr/>
        </p:nvGrpSpPr>
        <p:grpSpPr>
          <a:xfrm>
            <a:off x="4741350" y="1664804"/>
            <a:ext cx="2772308" cy="2772308"/>
            <a:chOff x="4741350" y="1664804"/>
            <a:chExt cx="2772308" cy="2772308"/>
          </a:xfrm>
        </p:grpSpPr>
        <p:sp>
          <p:nvSpPr>
            <p:cNvPr id="33" name="椭圆 32"/>
            <p:cNvSpPr/>
            <p:nvPr/>
          </p:nvSpPr>
          <p:spPr>
            <a:xfrm>
              <a:off x="4741350" y="1664804"/>
              <a:ext cx="2772308" cy="2772308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849362" y="1772816"/>
              <a:ext cx="2556284" cy="2556284"/>
            </a:xfrm>
            <a:prstGeom prst="ellipse">
              <a:avLst/>
            </a:pr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69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77" name="图片 6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9197" y="2211405"/>
              <a:ext cx="1810669" cy="1603387"/>
            </a:xfrm>
            <a:prstGeom prst="rect">
              <a:avLst/>
            </a:prstGeom>
          </p:spPr>
        </p:pic>
      </p:grpSp>
      <p:sp>
        <p:nvSpPr>
          <p:cNvPr id="678" name="文本框 677"/>
          <p:cNvSpPr txBox="1"/>
          <p:nvPr/>
        </p:nvSpPr>
        <p:spPr>
          <a:xfrm>
            <a:off x="1929989" y="46142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物品购买模块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79" name="文本框 678"/>
          <p:cNvSpPr txBox="1"/>
          <p:nvPr/>
        </p:nvSpPr>
        <p:spPr>
          <a:xfrm>
            <a:off x="5419618" y="46142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收藏模块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80" name="文本框 679"/>
          <p:cNvSpPr txBox="1"/>
          <p:nvPr/>
        </p:nvSpPr>
        <p:spPr>
          <a:xfrm>
            <a:off x="8293697" y="46142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售出购买模块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82" name="文本框 681"/>
          <p:cNvSpPr txBox="1"/>
          <p:nvPr/>
        </p:nvSpPr>
        <p:spPr>
          <a:xfrm>
            <a:off x="1793521" y="5069151"/>
            <a:ext cx="2474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用户可以通过立即购买按钮，对所需的物品进行购买并进行支付操作。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83" name="文本框 682"/>
          <p:cNvSpPr txBox="1"/>
          <p:nvPr/>
        </p:nvSpPr>
        <p:spPr>
          <a:xfrm>
            <a:off x="4975376" y="5069151"/>
            <a:ext cx="2668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用户可以对自己想要购买的商品进行收藏，后期就不用花费太多时间对商品进行重新的选择。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84" name="文本框 683"/>
          <p:cNvSpPr txBox="1"/>
          <p:nvPr/>
        </p:nvSpPr>
        <p:spPr>
          <a:xfrm>
            <a:off x="8031216" y="5069151"/>
            <a:ext cx="2430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在售出购买模块上面，用户可以掌握自己商品最新的销售状态，以便能及时得补货上新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2640" y="4474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管理员系统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731404" y="1953341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659396" y="1953341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7635" y="23133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登入功能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9260" y="2925449"/>
            <a:ext cx="2152520" cy="625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cs typeface="+mn-ea"/>
                <a:sym typeface="+mn-lt"/>
              </a:rPr>
              <a:t>管理员能够根据账号访问系统。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1447567" y="5112690"/>
            <a:ext cx="655906" cy="65499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933" h="606087">
                <a:moveTo>
                  <a:pt x="303467" y="249731"/>
                </a:moveTo>
                <a:cubicBezTo>
                  <a:pt x="332950" y="249731"/>
                  <a:pt x="356850" y="273600"/>
                  <a:pt x="356850" y="303043"/>
                </a:cubicBezTo>
                <a:cubicBezTo>
                  <a:pt x="356850" y="332486"/>
                  <a:pt x="332950" y="356355"/>
                  <a:pt x="303467" y="356355"/>
                </a:cubicBezTo>
                <a:cubicBezTo>
                  <a:pt x="273984" y="356355"/>
                  <a:pt x="250084" y="332486"/>
                  <a:pt x="250084" y="303043"/>
                </a:cubicBezTo>
                <a:cubicBezTo>
                  <a:pt x="250084" y="273600"/>
                  <a:pt x="273984" y="249731"/>
                  <a:pt x="303467" y="249731"/>
                </a:cubicBezTo>
                <a:close/>
                <a:moveTo>
                  <a:pt x="86734" y="86612"/>
                </a:moveTo>
                <a:lnTo>
                  <a:pt x="86734" y="519475"/>
                </a:lnTo>
                <a:lnTo>
                  <a:pt x="520200" y="519475"/>
                </a:lnTo>
                <a:lnTo>
                  <a:pt x="520200" y="86612"/>
                </a:lnTo>
                <a:lnTo>
                  <a:pt x="283409" y="86612"/>
                </a:lnTo>
                <a:lnTo>
                  <a:pt x="283409" y="211986"/>
                </a:lnTo>
                <a:cubicBezTo>
                  <a:pt x="241593" y="221176"/>
                  <a:pt x="210081" y="258439"/>
                  <a:pt x="210081" y="302994"/>
                </a:cubicBezTo>
                <a:cubicBezTo>
                  <a:pt x="210081" y="354442"/>
                  <a:pt x="251997" y="396299"/>
                  <a:pt x="303417" y="396299"/>
                </a:cubicBezTo>
                <a:cubicBezTo>
                  <a:pt x="354936" y="396299"/>
                  <a:pt x="396853" y="354442"/>
                  <a:pt x="396853" y="302994"/>
                </a:cubicBezTo>
                <a:cubicBezTo>
                  <a:pt x="396853" y="258439"/>
                  <a:pt x="365340" y="221176"/>
                  <a:pt x="323424" y="211986"/>
                </a:cubicBezTo>
                <a:lnTo>
                  <a:pt x="323424" y="126572"/>
                </a:lnTo>
                <a:lnTo>
                  <a:pt x="480185" y="126572"/>
                </a:lnTo>
                <a:lnTo>
                  <a:pt x="480185" y="479515"/>
                </a:lnTo>
                <a:lnTo>
                  <a:pt x="126749" y="479515"/>
                </a:lnTo>
                <a:lnTo>
                  <a:pt x="126749" y="126572"/>
                </a:lnTo>
                <a:lnTo>
                  <a:pt x="223386" y="126572"/>
                </a:lnTo>
                <a:lnTo>
                  <a:pt x="223386" y="86612"/>
                </a:lnTo>
                <a:close/>
                <a:moveTo>
                  <a:pt x="0" y="0"/>
                </a:moveTo>
                <a:lnTo>
                  <a:pt x="606933" y="0"/>
                </a:lnTo>
                <a:lnTo>
                  <a:pt x="606933" y="606087"/>
                </a:lnTo>
                <a:lnTo>
                  <a:pt x="0" y="606087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3587721" y="1340768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515713" y="1340768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23951" y="17008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用户管理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55577" y="2312876"/>
            <a:ext cx="2152520" cy="2341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管理员可以添加、删除、修改用户信息，查看用户列表，对用户进行管理和控制。例如，管理员可以查看每个用户的个人信息、交易记录等，并可以对用户的交易行为进行审核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管理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4303884" y="4513467"/>
            <a:ext cx="655906" cy="62829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9351" h="583698">
                <a:moveTo>
                  <a:pt x="191714" y="258370"/>
                </a:moveTo>
                <a:cubicBezTo>
                  <a:pt x="117855" y="258370"/>
                  <a:pt x="57656" y="318470"/>
                  <a:pt x="57656" y="392207"/>
                </a:cubicBezTo>
                <a:cubicBezTo>
                  <a:pt x="57656" y="404810"/>
                  <a:pt x="67924" y="415156"/>
                  <a:pt x="80643" y="415156"/>
                </a:cubicBezTo>
                <a:cubicBezTo>
                  <a:pt x="93361" y="415156"/>
                  <a:pt x="103629" y="404810"/>
                  <a:pt x="103629" y="392207"/>
                </a:cubicBezTo>
                <a:cubicBezTo>
                  <a:pt x="103629" y="343770"/>
                  <a:pt x="143103" y="304268"/>
                  <a:pt x="191714" y="304268"/>
                </a:cubicBezTo>
                <a:cubicBezTo>
                  <a:pt x="204338" y="304268"/>
                  <a:pt x="214701" y="294016"/>
                  <a:pt x="214701" y="281319"/>
                </a:cubicBezTo>
                <a:cubicBezTo>
                  <a:pt x="214701" y="268622"/>
                  <a:pt x="204338" y="258370"/>
                  <a:pt x="191714" y="258370"/>
                </a:cubicBezTo>
                <a:close/>
                <a:moveTo>
                  <a:pt x="191714" y="200810"/>
                </a:moveTo>
                <a:cubicBezTo>
                  <a:pt x="297605" y="200810"/>
                  <a:pt x="383523" y="286492"/>
                  <a:pt x="383523" y="392301"/>
                </a:cubicBezTo>
                <a:cubicBezTo>
                  <a:pt x="383523" y="498016"/>
                  <a:pt x="297699" y="583698"/>
                  <a:pt x="191809" y="583698"/>
                </a:cubicBezTo>
                <a:cubicBezTo>
                  <a:pt x="155915" y="583698"/>
                  <a:pt x="122188" y="573728"/>
                  <a:pt x="93455" y="556611"/>
                </a:cubicBezTo>
                <a:cubicBezTo>
                  <a:pt x="65475" y="576926"/>
                  <a:pt x="35705" y="580406"/>
                  <a:pt x="14791" y="577114"/>
                </a:cubicBezTo>
                <a:cubicBezTo>
                  <a:pt x="7631" y="575986"/>
                  <a:pt x="6312" y="566392"/>
                  <a:pt x="12718" y="563195"/>
                </a:cubicBezTo>
                <a:cubicBezTo>
                  <a:pt x="31183" y="554071"/>
                  <a:pt x="43242" y="536484"/>
                  <a:pt x="50496" y="521623"/>
                </a:cubicBezTo>
                <a:cubicBezTo>
                  <a:pt x="19124" y="487482"/>
                  <a:pt x="0" y="442055"/>
                  <a:pt x="0" y="392207"/>
                </a:cubicBezTo>
                <a:cubicBezTo>
                  <a:pt x="0" y="286492"/>
                  <a:pt x="85824" y="200810"/>
                  <a:pt x="191714" y="200810"/>
                </a:cubicBezTo>
                <a:close/>
                <a:moveTo>
                  <a:pt x="419805" y="0"/>
                </a:moveTo>
                <a:cubicBezTo>
                  <a:pt x="468285" y="0"/>
                  <a:pt x="516776" y="18508"/>
                  <a:pt x="553799" y="55522"/>
                </a:cubicBezTo>
                <a:cubicBezTo>
                  <a:pt x="625112" y="126729"/>
                  <a:pt x="627750" y="240360"/>
                  <a:pt x="561807" y="314765"/>
                </a:cubicBezTo>
                <a:lnTo>
                  <a:pt x="559923" y="316364"/>
                </a:lnTo>
                <a:cubicBezTo>
                  <a:pt x="567082" y="331791"/>
                  <a:pt x="579423" y="350886"/>
                  <a:pt x="599018" y="360386"/>
                </a:cubicBezTo>
                <a:cubicBezTo>
                  <a:pt x="605423" y="363585"/>
                  <a:pt x="603916" y="373085"/>
                  <a:pt x="596851" y="374214"/>
                </a:cubicBezTo>
                <a:cubicBezTo>
                  <a:pt x="575372" y="377600"/>
                  <a:pt x="544756" y="373838"/>
                  <a:pt x="516212" y="352297"/>
                </a:cubicBezTo>
                <a:lnTo>
                  <a:pt x="515835" y="352673"/>
                </a:lnTo>
                <a:cubicBezTo>
                  <a:pt x="487573" y="369229"/>
                  <a:pt x="455826" y="377882"/>
                  <a:pt x="423985" y="378635"/>
                </a:cubicBezTo>
                <a:cubicBezTo>
                  <a:pt x="422666" y="353143"/>
                  <a:pt x="417014" y="328404"/>
                  <a:pt x="407405" y="304700"/>
                </a:cubicBezTo>
                <a:cubicBezTo>
                  <a:pt x="395724" y="275916"/>
                  <a:pt x="378578" y="250048"/>
                  <a:pt x="356346" y="227849"/>
                </a:cubicBezTo>
                <a:cubicBezTo>
                  <a:pt x="334114" y="205650"/>
                  <a:pt x="308207" y="188436"/>
                  <a:pt x="279287" y="176772"/>
                </a:cubicBezTo>
                <a:cubicBezTo>
                  <a:pt x="264025" y="170563"/>
                  <a:pt x="248199" y="166048"/>
                  <a:pt x="232090" y="163226"/>
                </a:cubicBezTo>
                <a:cubicBezTo>
                  <a:pt x="237648" y="123907"/>
                  <a:pt x="255453" y="85905"/>
                  <a:pt x="285881" y="55522"/>
                </a:cubicBezTo>
                <a:cubicBezTo>
                  <a:pt x="322857" y="18508"/>
                  <a:pt x="371325" y="0"/>
                  <a:pt x="419805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6444038" y="1953341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6372030" y="1953341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80268" y="23133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商品管理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1894" y="2925449"/>
            <a:ext cx="2152520" cy="2305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管理员可以添加、删除、修改物品信息，查看物品列表，对物品进行管理和控制。例如，管理员可以查看每个物品的详细信息、交易记录等，并可以对物品的交易情况进行审核和管理。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7160201" y="5129068"/>
            <a:ext cx="655906" cy="62223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07614" h="576423">
                <a:moveTo>
                  <a:pt x="84272" y="134249"/>
                </a:moveTo>
                <a:lnTo>
                  <a:pt x="63762" y="154727"/>
                </a:lnTo>
                <a:cubicBezTo>
                  <a:pt x="59964" y="158520"/>
                  <a:pt x="59964" y="165346"/>
                  <a:pt x="63762" y="169138"/>
                </a:cubicBezTo>
                <a:cubicBezTo>
                  <a:pt x="66041" y="170655"/>
                  <a:pt x="68320" y="172172"/>
                  <a:pt x="70599" y="172172"/>
                </a:cubicBezTo>
                <a:cubicBezTo>
                  <a:pt x="73637" y="172172"/>
                  <a:pt x="75916" y="170655"/>
                  <a:pt x="78195" y="169138"/>
                </a:cubicBezTo>
                <a:lnTo>
                  <a:pt x="97946" y="148659"/>
                </a:lnTo>
                <a:cubicBezTo>
                  <a:pt x="102503" y="144867"/>
                  <a:pt x="102503" y="138041"/>
                  <a:pt x="97946" y="134249"/>
                </a:cubicBezTo>
                <a:cubicBezTo>
                  <a:pt x="94147" y="130456"/>
                  <a:pt x="88070" y="130456"/>
                  <a:pt x="84272" y="134249"/>
                </a:cubicBezTo>
                <a:close/>
                <a:moveTo>
                  <a:pt x="154918" y="114528"/>
                </a:moveTo>
                <a:lnTo>
                  <a:pt x="63762" y="205545"/>
                </a:lnTo>
                <a:cubicBezTo>
                  <a:pt x="59964" y="209337"/>
                  <a:pt x="59964" y="215405"/>
                  <a:pt x="63762" y="219197"/>
                </a:cubicBezTo>
                <a:cubicBezTo>
                  <a:pt x="66041" y="221472"/>
                  <a:pt x="68320" y="222231"/>
                  <a:pt x="70599" y="222231"/>
                </a:cubicBezTo>
                <a:cubicBezTo>
                  <a:pt x="73637" y="222231"/>
                  <a:pt x="75916" y="221472"/>
                  <a:pt x="78195" y="219197"/>
                </a:cubicBezTo>
                <a:lnTo>
                  <a:pt x="169351" y="128181"/>
                </a:lnTo>
                <a:cubicBezTo>
                  <a:pt x="173150" y="124388"/>
                  <a:pt x="173150" y="118321"/>
                  <a:pt x="169351" y="114528"/>
                </a:cubicBezTo>
                <a:cubicBezTo>
                  <a:pt x="165553" y="109977"/>
                  <a:pt x="158716" y="109977"/>
                  <a:pt x="154918" y="114528"/>
                </a:cubicBezTo>
                <a:close/>
                <a:moveTo>
                  <a:pt x="104023" y="114528"/>
                </a:moveTo>
                <a:cubicBezTo>
                  <a:pt x="102503" y="116045"/>
                  <a:pt x="100984" y="119079"/>
                  <a:pt x="100984" y="121355"/>
                </a:cubicBezTo>
                <a:cubicBezTo>
                  <a:pt x="100984" y="123630"/>
                  <a:pt x="102503" y="126664"/>
                  <a:pt x="104023" y="128181"/>
                </a:cubicBezTo>
                <a:cubicBezTo>
                  <a:pt x="106302" y="130456"/>
                  <a:pt x="108581" y="131215"/>
                  <a:pt x="111619" y="131215"/>
                </a:cubicBezTo>
                <a:cubicBezTo>
                  <a:pt x="113898" y="131215"/>
                  <a:pt x="116937" y="130456"/>
                  <a:pt x="118456" y="128181"/>
                </a:cubicBezTo>
                <a:cubicBezTo>
                  <a:pt x="120735" y="126664"/>
                  <a:pt x="121494" y="123630"/>
                  <a:pt x="121494" y="121355"/>
                </a:cubicBezTo>
                <a:cubicBezTo>
                  <a:pt x="121494" y="119079"/>
                  <a:pt x="120735" y="116045"/>
                  <a:pt x="118456" y="114528"/>
                </a:cubicBezTo>
                <a:cubicBezTo>
                  <a:pt x="114658" y="110736"/>
                  <a:pt x="107821" y="110736"/>
                  <a:pt x="104023" y="114528"/>
                </a:cubicBezTo>
                <a:close/>
                <a:moveTo>
                  <a:pt x="175428" y="94050"/>
                </a:moveTo>
                <a:cubicBezTo>
                  <a:pt x="173150" y="95567"/>
                  <a:pt x="172390" y="98600"/>
                  <a:pt x="172390" y="100876"/>
                </a:cubicBezTo>
                <a:cubicBezTo>
                  <a:pt x="172390" y="103910"/>
                  <a:pt x="173150" y="106185"/>
                  <a:pt x="175428" y="108461"/>
                </a:cubicBezTo>
                <a:cubicBezTo>
                  <a:pt x="176948" y="109977"/>
                  <a:pt x="179986" y="111494"/>
                  <a:pt x="182265" y="111494"/>
                </a:cubicBezTo>
                <a:cubicBezTo>
                  <a:pt x="184544" y="111494"/>
                  <a:pt x="187583" y="109977"/>
                  <a:pt x="189102" y="108461"/>
                </a:cubicBezTo>
                <a:cubicBezTo>
                  <a:pt x="191381" y="106185"/>
                  <a:pt x="192140" y="103910"/>
                  <a:pt x="192140" y="100876"/>
                </a:cubicBezTo>
                <a:cubicBezTo>
                  <a:pt x="192140" y="98600"/>
                  <a:pt x="191381" y="95567"/>
                  <a:pt x="189102" y="94050"/>
                </a:cubicBezTo>
                <a:cubicBezTo>
                  <a:pt x="186063" y="90257"/>
                  <a:pt x="178467" y="90257"/>
                  <a:pt x="175428" y="94050"/>
                </a:cubicBezTo>
                <a:close/>
                <a:moveTo>
                  <a:pt x="205814" y="63711"/>
                </a:moveTo>
                <a:lnTo>
                  <a:pt x="195179" y="73571"/>
                </a:lnTo>
                <a:cubicBezTo>
                  <a:pt x="191381" y="77363"/>
                  <a:pt x="191381" y="84190"/>
                  <a:pt x="195179" y="87982"/>
                </a:cubicBezTo>
                <a:cubicBezTo>
                  <a:pt x="197458" y="90257"/>
                  <a:pt x="199737" y="91016"/>
                  <a:pt x="202775" y="91016"/>
                </a:cubicBezTo>
                <a:cubicBezTo>
                  <a:pt x="205054" y="91016"/>
                  <a:pt x="207333" y="90257"/>
                  <a:pt x="209612" y="87982"/>
                </a:cubicBezTo>
                <a:lnTo>
                  <a:pt x="219487" y="78122"/>
                </a:lnTo>
                <a:cubicBezTo>
                  <a:pt x="224045" y="74329"/>
                  <a:pt x="224045" y="67503"/>
                  <a:pt x="219487" y="63711"/>
                </a:cubicBezTo>
                <a:cubicBezTo>
                  <a:pt x="215689" y="59919"/>
                  <a:pt x="209612" y="59919"/>
                  <a:pt x="205814" y="63711"/>
                </a:cubicBezTo>
                <a:close/>
                <a:moveTo>
                  <a:pt x="154918" y="63711"/>
                </a:moveTo>
                <a:lnTo>
                  <a:pt x="124533" y="94050"/>
                </a:lnTo>
                <a:cubicBezTo>
                  <a:pt x="120735" y="97842"/>
                  <a:pt x="120735" y="104668"/>
                  <a:pt x="124533" y="108461"/>
                </a:cubicBezTo>
                <a:cubicBezTo>
                  <a:pt x="126812" y="109977"/>
                  <a:pt x="129091" y="111494"/>
                  <a:pt x="131370" y="111494"/>
                </a:cubicBezTo>
                <a:cubicBezTo>
                  <a:pt x="134408" y="111494"/>
                  <a:pt x="136687" y="109977"/>
                  <a:pt x="138966" y="108461"/>
                </a:cubicBezTo>
                <a:lnTo>
                  <a:pt x="169351" y="78122"/>
                </a:lnTo>
                <a:cubicBezTo>
                  <a:pt x="173150" y="74329"/>
                  <a:pt x="173150" y="67503"/>
                  <a:pt x="169351" y="63711"/>
                </a:cubicBezTo>
                <a:cubicBezTo>
                  <a:pt x="165553" y="59919"/>
                  <a:pt x="158716" y="59919"/>
                  <a:pt x="154918" y="63711"/>
                </a:cubicBezTo>
                <a:close/>
                <a:moveTo>
                  <a:pt x="104023" y="63711"/>
                </a:moveTo>
                <a:lnTo>
                  <a:pt x="63762" y="103910"/>
                </a:lnTo>
                <a:cubicBezTo>
                  <a:pt x="59964" y="107702"/>
                  <a:pt x="59964" y="114528"/>
                  <a:pt x="63762" y="118321"/>
                </a:cubicBezTo>
                <a:cubicBezTo>
                  <a:pt x="66041" y="120596"/>
                  <a:pt x="68320" y="121355"/>
                  <a:pt x="70599" y="121355"/>
                </a:cubicBezTo>
                <a:cubicBezTo>
                  <a:pt x="73637" y="121355"/>
                  <a:pt x="75916" y="120596"/>
                  <a:pt x="78195" y="118321"/>
                </a:cubicBezTo>
                <a:lnTo>
                  <a:pt x="118456" y="78122"/>
                </a:lnTo>
                <a:cubicBezTo>
                  <a:pt x="122254" y="74329"/>
                  <a:pt x="122254" y="67503"/>
                  <a:pt x="118456" y="63711"/>
                </a:cubicBezTo>
                <a:cubicBezTo>
                  <a:pt x="114658" y="59919"/>
                  <a:pt x="107821" y="59919"/>
                  <a:pt x="104023" y="63711"/>
                </a:cubicBezTo>
                <a:close/>
                <a:moveTo>
                  <a:pt x="50848" y="30338"/>
                </a:moveTo>
                <a:lnTo>
                  <a:pt x="556766" y="30338"/>
                </a:lnTo>
                <a:cubicBezTo>
                  <a:pt x="568160" y="30338"/>
                  <a:pt x="577276" y="39440"/>
                  <a:pt x="577276" y="50817"/>
                </a:cubicBezTo>
                <a:lnTo>
                  <a:pt x="577276" y="414882"/>
                </a:lnTo>
                <a:cubicBezTo>
                  <a:pt x="577276" y="425501"/>
                  <a:pt x="568160" y="434602"/>
                  <a:pt x="556766" y="434602"/>
                </a:cubicBezTo>
                <a:lnTo>
                  <a:pt x="50848" y="434602"/>
                </a:lnTo>
                <a:cubicBezTo>
                  <a:pt x="39454" y="434602"/>
                  <a:pt x="30338" y="425501"/>
                  <a:pt x="30338" y="414882"/>
                </a:cubicBezTo>
                <a:lnTo>
                  <a:pt x="30338" y="50817"/>
                </a:lnTo>
                <a:cubicBezTo>
                  <a:pt x="30338" y="39440"/>
                  <a:pt x="39454" y="30338"/>
                  <a:pt x="50848" y="30338"/>
                </a:cubicBezTo>
                <a:close/>
                <a:moveTo>
                  <a:pt x="45571" y="20478"/>
                </a:moveTo>
                <a:cubicBezTo>
                  <a:pt x="31900" y="20478"/>
                  <a:pt x="20507" y="31855"/>
                  <a:pt x="20507" y="45507"/>
                </a:cubicBezTo>
                <a:lnTo>
                  <a:pt x="20507" y="419424"/>
                </a:lnTo>
                <a:cubicBezTo>
                  <a:pt x="20507" y="433834"/>
                  <a:pt x="31900" y="445211"/>
                  <a:pt x="45571" y="445211"/>
                </a:cubicBezTo>
                <a:lnTo>
                  <a:pt x="222539" y="445211"/>
                </a:lnTo>
                <a:lnTo>
                  <a:pt x="385075" y="445211"/>
                </a:lnTo>
                <a:lnTo>
                  <a:pt x="562043" y="445211"/>
                </a:lnTo>
                <a:cubicBezTo>
                  <a:pt x="575714" y="445211"/>
                  <a:pt x="587107" y="433834"/>
                  <a:pt x="587107" y="419424"/>
                </a:cubicBezTo>
                <a:lnTo>
                  <a:pt x="587107" y="45507"/>
                </a:lnTo>
                <a:cubicBezTo>
                  <a:pt x="587107" y="31855"/>
                  <a:pt x="575714" y="20478"/>
                  <a:pt x="562043" y="20478"/>
                </a:cubicBezTo>
                <a:close/>
                <a:moveTo>
                  <a:pt x="45571" y="0"/>
                </a:moveTo>
                <a:lnTo>
                  <a:pt x="562043" y="0"/>
                </a:lnTo>
                <a:cubicBezTo>
                  <a:pt x="587107" y="0"/>
                  <a:pt x="607614" y="20478"/>
                  <a:pt x="607614" y="45507"/>
                </a:cubicBezTo>
                <a:lnTo>
                  <a:pt x="607614" y="419424"/>
                </a:lnTo>
                <a:cubicBezTo>
                  <a:pt x="607614" y="444453"/>
                  <a:pt x="587107" y="464931"/>
                  <a:pt x="562043" y="464931"/>
                </a:cubicBezTo>
                <a:lnTo>
                  <a:pt x="381278" y="464931"/>
                </a:lnTo>
                <a:cubicBezTo>
                  <a:pt x="379759" y="483134"/>
                  <a:pt x="387354" y="500578"/>
                  <a:pt x="401785" y="510438"/>
                </a:cubicBezTo>
                <a:lnTo>
                  <a:pt x="420013" y="523332"/>
                </a:lnTo>
                <a:cubicBezTo>
                  <a:pt x="421532" y="524090"/>
                  <a:pt x="422292" y="524849"/>
                  <a:pt x="423051" y="526365"/>
                </a:cubicBezTo>
                <a:cubicBezTo>
                  <a:pt x="435963" y="527124"/>
                  <a:pt x="445837" y="537742"/>
                  <a:pt x="445837" y="551394"/>
                </a:cubicBezTo>
                <a:cubicBezTo>
                  <a:pt x="445837" y="565046"/>
                  <a:pt x="434444" y="576423"/>
                  <a:pt x="420013" y="576423"/>
                </a:cubicBezTo>
                <a:lnTo>
                  <a:pt x="187601" y="576423"/>
                </a:lnTo>
                <a:cubicBezTo>
                  <a:pt x="173170" y="576423"/>
                  <a:pt x="161777" y="565046"/>
                  <a:pt x="161777" y="551394"/>
                </a:cubicBezTo>
                <a:cubicBezTo>
                  <a:pt x="161777" y="537742"/>
                  <a:pt x="171651" y="527124"/>
                  <a:pt x="184563" y="526365"/>
                </a:cubicBezTo>
                <a:cubicBezTo>
                  <a:pt x="185322" y="524849"/>
                  <a:pt x="186841" y="524090"/>
                  <a:pt x="187601" y="523332"/>
                </a:cubicBezTo>
                <a:lnTo>
                  <a:pt x="205829" y="510438"/>
                </a:lnTo>
                <a:cubicBezTo>
                  <a:pt x="220260" y="500578"/>
                  <a:pt x="227855" y="483134"/>
                  <a:pt x="226336" y="464931"/>
                </a:cubicBezTo>
                <a:lnTo>
                  <a:pt x="45571" y="464931"/>
                </a:lnTo>
                <a:cubicBezTo>
                  <a:pt x="20507" y="464931"/>
                  <a:pt x="0" y="444453"/>
                  <a:pt x="0" y="419424"/>
                </a:cubicBezTo>
                <a:lnTo>
                  <a:pt x="0" y="45507"/>
                </a:lnTo>
                <a:cubicBezTo>
                  <a:pt x="0" y="20478"/>
                  <a:pt x="20507" y="0"/>
                  <a:pt x="4557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9300356" y="1340768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>
            <a:off x="9228348" y="1340768"/>
            <a:ext cx="2232248" cy="4212468"/>
          </a:xfrm>
          <a:custGeom>
            <a:avLst/>
            <a:gdLst>
              <a:gd name="connsiteX0" fmla="*/ 0 w 2232248"/>
              <a:gd name="connsiteY0" fmla="*/ 0 h 4212468"/>
              <a:gd name="connsiteX1" fmla="*/ 2232248 w 2232248"/>
              <a:gd name="connsiteY1" fmla="*/ 0 h 4212468"/>
              <a:gd name="connsiteX2" fmla="*/ 2232248 w 2232248"/>
              <a:gd name="connsiteY2" fmla="*/ 360807 h 4212468"/>
              <a:gd name="connsiteX3" fmla="*/ 2228448 w 2232248"/>
              <a:gd name="connsiteY3" fmla="*/ 360040 h 4212468"/>
              <a:gd name="connsiteX4" fmla="*/ 2007154 w 2232248"/>
              <a:gd name="connsiteY4" fmla="*/ 581334 h 4212468"/>
              <a:gd name="connsiteX5" fmla="*/ 2228448 w 2232248"/>
              <a:gd name="connsiteY5" fmla="*/ 802628 h 4212468"/>
              <a:gd name="connsiteX6" fmla="*/ 2232248 w 2232248"/>
              <a:gd name="connsiteY6" fmla="*/ 801861 h 4212468"/>
              <a:gd name="connsiteX7" fmla="*/ 2232248 w 2232248"/>
              <a:gd name="connsiteY7" fmla="*/ 3369975 h 4212468"/>
              <a:gd name="connsiteX8" fmla="*/ 1116124 w 2232248"/>
              <a:gd name="connsiteY8" fmla="*/ 4212468 h 4212468"/>
              <a:gd name="connsiteX9" fmla="*/ 0 w 2232248"/>
              <a:gd name="connsiteY9" fmla="*/ 3369975 h 4212468"/>
              <a:gd name="connsiteX10" fmla="*/ 0 w 2232248"/>
              <a:gd name="connsiteY10" fmla="*/ 801861 h 4212468"/>
              <a:gd name="connsiteX11" fmla="*/ 3800 w 2232248"/>
              <a:gd name="connsiteY11" fmla="*/ 802628 h 4212468"/>
              <a:gd name="connsiteX12" fmla="*/ 225094 w 2232248"/>
              <a:gd name="connsiteY12" fmla="*/ 581334 h 4212468"/>
              <a:gd name="connsiteX13" fmla="*/ 3800 w 2232248"/>
              <a:gd name="connsiteY13" fmla="*/ 360040 h 4212468"/>
              <a:gd name="connsiteX14" fmla="*/ 0 w 2232248"/>
              <a:gd name="connsiteY14" fmla="*/ 360807 h 42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2248" h="4212468">
                <a:moveTo>
                  <a:pt x="0" y="0"/>
                </a:moveTo>
                <a:lnTo>
                  <a:pt x="2232248" y="0"/>
                </a:lnTo>
                <a:lnTo>
                  <a:pt x="2232248" y="360807"/>
                </a:lnTo>
                <a:lnTo>
                  <a:pt x="2228448" y="360040"/>
                </a:lnTo>
                <a:cubicBezTo>
                  <a:pt x="2106231" y="360040"/>
                  <a:pt x="2007154" y="459117"/>
                  <a:pt x="2007154" y="581334"/>
                </a:cubicBezTo>
                <a:cubicBezTo>
                  <a:pt x="2007154" y="703551"/>
                  <a:pt x="2106231" y="802628"/>
                  <a:pt x="2228448" y="802628"/>
                </a:cubicBezTo>
                <a:lnTo>
                  <a:pt x="2232248" y="801861"/>
                </a:lnTo>
                <a:lnTo>
                  <a:pt x="2232248" y="3369975"/>
                </a:lnTo>
                <a:lnTo>
                  <a:pt x="1116124" y="4212468"/>
                </a:lnTo>
                <a:lnTo>
                  <a:pt x="0" y="3369975"/>
                </a:lnTo>
                <a:lnTo>
                  <a:pt x="0" y="801861"/>
                </a:lnTo>
                <a:lnTo>
                  <a:pt x="3800" y="802628"/>
                </a:lnTo>
                <a:cubicBezTo>
                  <a:pt x="126017" y="802628"/>
                  <a:pt x="225094" y="703551"/>
                  <a:pt x="225094" y="581334"/>
                </a:cubicBezTo>
                <a:cubicBezTo>
                  <a:pt x="225094" y="459117"/>
                  <a:pt x="126017" y="360040"/>
                  <a:pt x="3800" y="360040"/>
                </a:cubicBezTo>
                <a:lnTo>
                  <a:pt x="0" y="3608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636586" y="17008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订单管理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268212" y="2312876"/>
            <a:ext cx="2152520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管理员可以查看交易信息，对交易进行管理和控制。例如，管理员可以查看每笔交易的详细信息，包括交易物品、交易时间、交易金额等，并可以对交易进行审核和管理。</a:t>
            </a:r>
            <a:r>
              <a:rPr lang="zh-CN" altLang="en-US" sz="1400" dirty="0">
                <a:cs typeface="+mn-ea"/>
                <a:sym typeface="+mn-lt"/>
              </a:rPr>
              <a:t>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10016519" y="4541135"/>
            <a:ext cx="655906" cy="57295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5973">
                <a:moveTo>
                  <a:pt x="6827" y="3129"/>
                </a:moveTo>
                <a:lnTo>
                  <a:pt x="6827" y="853"/>
                </a:lnTo>
                <a:cubicBezTo>
                  <a:pt x="6827" y="696"/>
                  <a:pt x="6700" y="569"/>
                  <a:pt x="6543" y="569"/>
                </a:cubicBezTo>
                <a:lnTo>
                  <a:pt x="5120" y="569"/>
                </a:lnTo>
                <a:cubicBezTo>
                  <a:pt x="4963" y="569"/>
                  <a:pt x="4836" y="696"/>
                  <a:pt x="4836" y="853"/>
                </a:cubicBezTo>
                <a:lnTo>
                  <a:pt x="4836" y="3129"/>
                </a:lnTo>
                <a:cubicBezTo>
                  <a:pt x="4836" y="3286"/>
                  <a:pt x="4964" y="3413"/>
                  <a:pt x="5120" y="3413"/>
                </a:cubicBezTo>
                <a:lnTo>
                  <a:pt x="5120" y="3697"/>
                </a:lnTo>
                <a:lnTo>
                  <a:pt x="4267" y="3697"/>
                </a:lnTo>
                <a:lnTo>
                  <a:pt x="4267" y="3413"/>
                </a:lnTo>
                <a:cubicBezTo>
                  <a:pt x="4424" y="3413"/>
                  <a:pt x="4551" y="3285"/>
                  <a:pt x="4551" y="3129"/>
                </a:cubicBezTo>
                <a:lnTo>
                  <a:pt x="4551" y="284"/>
                </a:lnTo>
                <a:cubicBezTo>
                  <a:pt x="4551" y="126"/>
                  <a:pt x="4424" y="0"/>
                  <a:pt x="4267" y="0"/>
                </a:cubicBezTo>
                <a:lnTo>
                  <a:pt x="2560" y="0"/>
                </a:lnTo>
                <a:cubicBezTo>
                  <a:pt x="2403" y="0"/>
                  <a:pt x="2276" y="126"/>
                  <a:pt x="2276" y="284"/>
                </a:cubicBezTo>
                <a:lnTo>
                  <a:pt x="2276" y="3128"/>
                </a:lnTo>
                <a:cubicBezTo>
                  <a:pt x="2276" y="3285"/>
                  <a:pt x="2404" y="3412"/>
                  <a:pt x="2560" y="3412"/>
                </a:cubicBezTo>
                <a:lnTo>
                  <a:pt x="2560" y="3696"/>
                </a:lnTo>
                <a:lnTo>
                  <a:pt x="1707" y="3696"/>
                </a:lnTo>
                <a:lnTo>
                  <a:pt x="1707" y="3413"/>
                </a:lnTo>
                <a:cubicBezTo>
                  <a:pt x="1864" y="3413"/>
                  <a:pt x="1991" y="3285"/>
                  <a:pt x="1991" y="3129"/>
                </a:cubicBezTo>
                <a:lnTo>
                  <a:pt x="1991" y="853"/>
                </a:lnTo>
                <a:cubicBezTo>
                  <a:pt x="1991" y="696"/>
                  <a:pt x="1864" y="569"/>
                  <a:pt x="1707" y="569"/>
                </a:cubicBezTo>
                <a:lnTo>
                  <a:pt x="285" y="569"/>
                </a:lnTo>
                <a:cubicBezTo>
                  <a:pt x="128" y="569"/>
                  <a:pt x="0" y="696"/>
                  <a:pt x="0" y="853"/>
                </a:cubicBezTo>
                <a:lnTo>
                  <a:pt x="0" y="3129"/>
                </a:lnTo>
                <a:cubicBezTo>
                  <a:pt x="0" y="3285"/>
                  <a:pt x="128" y="3413"/>
                  <a:pt x="285" y="3413"/>
                </a:cubicBezTo>
                <a:lnTo>
                  <a:pt x="285" y="3697"/>
                </a:lnTo>
                <a:cubicBezTo>
                  <a:pt x="128" y="3697"/>
                  <a:pt x="0" y="3825"/>
                  <a:pt x="0" y="3982"/>
                </a:cubicBezTo>
                <a:lnTo>
                  <a:pt x="0" y="5689"/>
                </a:lnTo>
                <a:cubicBezTo>
                  <a:pt x="0" y="5845"/>
                  <a:pt x="128" y="5973"/>
                  <a:pt x="285" y="5973"/>
                </a:cubicBezTo>
                <a:lnTo>
                  <a:pt x="6543" y="5973"/>
                </a:lnTo>
                <a:cubicBezTo>
                  <a:pt x="6700" y="5973"/>
                  <a:pt x="6827" y="5845"/>
                  <a:pt x="6827" y="5689"/>
                </a:cubicBezTo>
                <a:lnTo>
                  <a:pt x="6827" y="3982"/>
                </a:lnTo>
                <a:cubicBezTo>
                  <a:pt x="6827" y="3825"/>
                  <a:pt x="6700" y="3698"/>
                  <a:pt x="6543" y="3698"/>
                </a:cubicBezTo>
                <a:lnTo>
                  <a:pt x="6543" y="3413"/>
                </a:lnTo>
                <a:cubicBezTo>
                  <a:pt x="6700" y="3413"/>
                  <a:pt x="6827" y="3285"/>
                  <a:pt x="6827" y="3129"/>
                </a:cubicBezTo>
                <a:close/>
                <a:moveTo>
                  <a:pt x="853" y="3697"/>
                </a:moveTo>
                <a:lnTo>
                  <a:pt x="853" y="3413"/>
                </a:lnTo>
                <a:lnTo>
                  <a:pt x="1137" y="3413"/>
                </a:lnTo>
                <a:lnTo>
                  <a:pt x="1137" y="3697"/>
                </a:lnTo>
                <a:lnTo>
                  <a:pt x="853" y="3697"/>
                </a:lnTo>
                <a:close/>
                <a:moveTo>
                  <a:pt x="3699" y="3697"/>
                </a:moveTo>
                <a:lnTo>
                  <a:pt x="3129" y="3697"/>
                </a:lnTo>
                <a:lnTo>
                  <a:pt x="3129" y="3413"/>
                </a:lnTo>
                <a:lnTo>
                  <a:pt x="3699" y="3413"/>
                </a:lnTo>
                <a:lnTo>
                  <a:pt x="3699" y="3697"/>
                </a:lnTo>
                <a:close/>
                <a:moveTo>
                  <a:pt x="5973" y="3697"/>
                </a:moveTo>
                <a:lnTo>
                  <a:pt x="5689" y="3697"/>
                </a:lnTo>
                <a:lnTo>
                  <a:pt x="5689" y="3413"/>
                </a:lnTo>
                <a:lnTo>
                  <a:pt x="5973" y="3413"/>
                </a:lnTo>
                <a:lnTo>
                  <a:pt x="5973" y="3697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9816" y="1376772"/>
            <a:ext cx="333296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0343" y="41850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相关交易保证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/>
        </p:nvSpPr>
        <p:spPr>
          <a:xfrm>
            <a:off x="630850" y="1288272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641812" y="1274453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40868" y="15594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实名认证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4529" y="2197969"/>
            <a:ext cx="2755523" cy="9852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要求所有用户必须进行身份认证，确保信息真实有效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>
            <a:off x="4439534" y="1268600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>
            <a:off x="4439534" y="1274453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97338" y="15668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交易担保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695747" y="2161912"/>
            <a:ext cx="2755523" cy="10214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对于金额较大的交易，平台可提供担保服务，保证资金安全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任意多边形: 形状 79"/>
          <p:cNvSpPr/>
          <p:nvPr/>
        </p:nvSpPr>
        <p:spPr>
          <a:xfrm>
            <a:off x="8317977" y="1264128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任意多边形: 形状 80"/>
          <p:cNvSpPr/>
          <p:nvPr/>
        </p:nvSpPr>
        <p:spPr>
          <a:xfrm>
            <a:off x="8339900" y="1294081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646637" y="14781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法律咨询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554787" y="2189372"/>
            <a:ext cx="2755523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设立法律咨询服务窗口，为用户提供必要的法律援助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任意多边形: 形状 84"/>
          <p:cNvSpPr/>
          <p:nvPr/>
        </p:nvSpPr>
        <p:spPr>
          <a:xfrm>
            <a:off x="568922" y="3933056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任意多边形: 形状 85"/>
          <p:cNvSpPr/>
          <p:nvPr/>
        </p:nvSpPr>
        <p:spPr>
          <a:xfrm>
            <a:off x="573894" y="3913384"/>
            <a:ext cx="3229144" cy="2196244"/>
          </a:xfrm>
          <a:custGeom>
            <a:avLst/>
            <a:gdLst>
              <a:gd name="connsiteX0" fmla="*/ 140757 w 3229144"/>
              <a:gd name="connsiteY0" fmla="*/ 0 h 2196244"/>
              <a:gd name="connsiteX1" fmla="*/ 3088387 w 3229144"/>
              <a:gd name="connsiteY1" fmla="*/ 0 h 2196244"/>
              <a:gd name="connsiteX2" fmla="*/ 3229144 w 3229144"/>
              <a:gd name="connsiteY2" fmla="*/ 140757 h 2196244"/>
              <a:gd name="connsiteX3" fmla="*/ 3229144 w 3229144"/>
              <a:gd name="connsiteY3" fmla="*/ 2055487 h 2196244"/>
              <a:gd name="connsiteX4" fmla="*/ 3088387 w 3229144"/>
              <a:gd name="connsiteY4" fmla="*/ 2196244 h 2196244"/>
              <a:gd name="connsiteX5" fmla="*/ 140757 w 3229144"/>
              <a:gd name="connsiteY5" fmla="*/ 2196244 h 2196244"/>
              <a:gd name="connsiteX6" fmla="*/ 0 w 3229144"/>
              <a:gd name="connsiteY6" fmla="*/ 2055487 h 2196244"/>
              <a:gd name="connsiteX7" fmla="*/ 0 w 3229144"/>
              <a:gd name="connsiteY7" fmla="*/ 775248 h 2196244"/>
              <a:gd name="connsiteX8" fmla="*/ 261610 w 3229144"/>
              <a:gd name="connsiteY8" fmla="*/ 513638 h 2196244"/>
              <a:gd name="connsiteX9" fmla="*/ 0 w 3229144"/>
              <a:gd name="connsiteY9" fmla="*/ 252028 h 2196244"/>
              <a:gd name="connsiteX10" fmla="*/ 0 w 3229144"/>
              <a:gd name="connsiteY10" fmla="*/ 140757 h 2196244"/>
              <a:gd name="connsiteX11" fmla="*/ 140757 w 3229144"/>
              <a:gd name="connsiteY11" fmla="*/ 0 h 21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144" h="2196244">
                <a:moveTo>
                  <a:pt x="140757" y="0"/>
                </a:moveTo>
                <a:lnTo>
                  <a:pt x="3088387" y="0"/>
                </a:lnTo>
                <a:cubicBezTo>
                  <a:pt x="3166125" y="0"/>
                  <a:pt x="3229144" y="63019"/>
                  <a:pt x="3229144" y="140757"/>
                </a:cubicBezTo>
                <a:lnTo>
                  <a:pt x="3229144" y="2055487"/>
                </a:lnTo>
                <a:cubicBezTo>
                  <a:pt x="3229144" y="2133225"/>
                  <a:pt x="3166125" y="2196244"/>
                  <a:pt x="3088387" y="2196244"/>
                </a:cubicBezTo>
                <a:lnTo>
                  <a:pt x="140757" y="2196244"/>
                </a:lnTo>
                <a:cubicBezTo>
                  <a:pt x="63019" y="2196244"/>
                  <a:pt x="0" y="2133225"/>
                  <a:pt x="0" y="2055487"/>
                </a:cubicBezTo>
                <a:lnTo>
                  <a:pt x="0" y="775248"/>
                </a:lnTo>
                <a:cubicBezTo>
                  <a:pt x="144483" y="775248"/>
                  <a:pt x="261610" y="658121"/>
                  <a:pt x="261610" y="513638"/>
                </a:cubicBezTo>
                <a:cubicBezTo>
                  <a:pt x="261610" y="369155"/>
                  <a:pt x="144483" y="252028"/>
                  <a:pt x="0" y="252028"/>
                </a:cubicBezTo>
                <a:lnTo>
                  <a:pt x="0" y="140757"/>
                </a:lnTo>
                <a:cubicBezTo>
                  <a:pt x="0" y="63019"/>
                  <a:pt x="63019" y="0"/>
                  <a:pt x="1407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80171" y="42625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持续监督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26519" y="4790793"/>
            <a:ext cx="2755523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持续关注后台每件商品，及时发现并处理违规行为。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5" name="任意多边形: 形状 104"/>
          <p:cNvSpPr/>
          <p:nvPr/>
        </p:nvSpPr>
        <p:spPr>
          <a:xfrm>
            <a:off x="3060253" y="1513385"/>
            <a:ext cx="566516" cy="579823"/>
          </a:xfrm>
          <a:custGeom>
            <a:avLst/>
            <a:gdLst>
              <a:gd name="connsiteX0" fmla="*/ 293204 w 586317"/>
              <a:gd name="connsiteY0" fmla="*/ 435370 h 600088"/>
              <a:gd name="connsiteX1" fmla="*/ 228037 w 586317"/>
              <a:gd name="connsiteY1" fmla="*/ 468062 h 600088"/>
              <a:gd name="connsiteX2" fmla="*/ 293204 w 586317"/>
              <a:gd name="connsiteY2" fmla="*/ 558280 h 600088"/>
              <a:gd name="connsiteX3" fmla="*/ 358057 w 586317"/>
              <a:gd name="connsiteY3" fmla="*/ 468062 h 600088"/>
              <a:gd name="connsiteX4" fmla="*/ 293204 w 586317"/>
              <a:gd name="connsiteY4" fmla="*/ 435370 h 600088"/>
              <a:gd name="connsiteX5" fmla="*/ 375371 w 586317"/>
              <a:gd name="connsiteY5" fmla="*/ 385075 h 600088"/>
              <a:gd name="connsiteX6" fmla="*/ 373483 w 586317"/>
              <a:gd name="connsiteY6" fmla="*/ 386647 h 600088"/>
              <a:gd name="connsiteX7" fmla="*/ 335705 w 586317"/>
              <a:gd name="connsiteY7" fmla="*/ 410851 h 600088"/>
              <a:gd name="connsiteX8" fmla="*/ 368760 w 586317"/>
              <a:gd name="connsiteY8" fmla="*/ 426569 h 600088"/>
              <a:gd name="connsiteX9" fmla="*/ 375371 w 586317"/>
              <a:gd name="connsiteY9" fmla="*/ 385075 h 600088"/>
              <a:gd name="connsiteX10" fmla="*/ 210723 w 586317"/>
              <a:gd name="connsiteY10" fmla="*/ 385075 h 600088"/>
              <a:gd name="connsiteX11" fmla="*/ 217649 w 586317"/>
              <a:gd name="connsiteY11" fmla="*/ 426569 h 600088"/>
              <a:gd name="connsiteX12" fmla="*/ 250389 w 586317"/>
              <a:gd name="connsiteY12" fmla="*/ 410851 h 600088"/>
              <a:gd name="connsiteX13" fmla="*/ 212612 w 586317"/>
              <a:gd name="connsiteY13" fmla="*/ 386647 h 600088"/>
              <a:gd name="connsiteX14" fmla="*/ 210723 w 586317"/>
              <a:gd name="connsiteY14" fmla="*/ 385075 h 600088"/>
              <a:gd name="connsiteX15" fmla="*/ 452816 w 586317"/>
              <a:gd name="connsiteY15" fmla="*/ 327864 h 600088"/>
              <a:gd name="connsiteX16" fmla="*/ 420705 w 586317"/>
              <a:gd name="connsiteY16" fmla="*/ 353011 h 600088"/>
              <a:gd name="connsiteX17" fmla="*/ 407483 w 586317"/>
              <a:gd name="connsiteY17" fmla="*/ 443229 h 600088"/>
              <a:gd name="connsiteX18" fmla="*/ 541279 w 586317"/>
              <a:gd name="connsiteY18" fmla="*/ 461775 h 600088"/>
              <a:gd name="connsiteX19" fmla="*/ 544113 w 586317"/>
              <a:gd name="connsiteY19" fmla="*/ 450459 h 600088"/>
              <a:gd name="connsiteX20" fmla="*/ 452816 w 586317"/>
              <a:gd name="connsiteY20" fmla="*/ 327864 h 600088"/>
              <a:gd name="connsiteX21" fmla="*/ 133278 w 586317"/>
              <a:gd name="connsiteY21" fmla="*/ 327864 h 600088"/>
              <a:gd name="connsiteX22" fmla="*/ 41981 w 586317"/>
              <a:gd name="connsiteY22" fmla="*/ 450459 h 600088"/>
              <a:gd name="connsiteX23" fmla="*/ 44815 w 586317"/>
              <a:gd name="connsiteY23" fmla="*/ 461775 h 600088"/>
              <a:gd name="connsiteX24" fmla="*/ 178611 w 586317"/>
              <a:gd name="connsiteY24" fmla="*/ 443229 h 600088"/>
              <a:gd name="connsiteX25" fmla="*/ 165389 w 586317"/>
              <a:gd name="connsiteY25" fmla="*/ 353011 h 600088"/>
              <a:gd name="connsiteX26" fmla="*/ 133278 w 586317"/>
              <a:gd name="connsiteY26" fmla="*/ 327864 h 600088"/>
              <a:gd name="connsiteX27" fmla="*/ 293204 w 586317"/>
              <a:gd name="connsiteY27" fmla="*/ 279157 h 600088"/>
              <a:gd name="connsiteX28" fmla="*/ 307991 w 586317"/>
              <a:gd name="connsiteY28" fmla="*/ 285125 h 600088"/>
              <a:gd name="connsiteX29" fmla="*/ 313969 w 586317"/>
              <a:gd name="connsiteY29" fmla="*/ 300202 h 600088"/>
              <a:gd name="connsiteX30" fmla="*/ 307991 w 586317"/>
              <a:gd name="connsiteY30" fmla="*/ 314964 h 600088"/>
              <a:gd name="connsiteX31" fmla="*/ 293204 w 586317"/>
              <a:gd name="connsiteY31" fmla="*/ 320932 h 600088"/>
              <a:gd name="connsiteX32" fmla="*/ 278102 w 586317"/>
              <a:gd name="connsiteY32" fmla="*/ 314964 h 600088"/>
              <a:gd name="connsiteX33" fmla="*/ 272124 w 586317"/>
              <a:gd name="connsiteY33" fmla="*/ 300202 h 600088"/>
              <a:gd name="connsiteX34" fmla="*/ 278102 w 586317"/>
              <a:gd name="connsiteY34" fmla="*/ 285125 h 600088"/>
              <a:gd name="connsiteX35" fmla="*/ 293204 w 586317"/>
              <a:gd name="connsiteY35" fmla="*/ 279157 h 600088"/>
              <a:gd name="connsiteX36" fmla="*/ 293204 w 586317"/>
              <a:gd name="connsiteY36" fmla="*/ 212813 h 600088"/>
              <a:gd name="connsiteX37" fmla="*/ 236223 w 586317"/>
              <a:gd name="connsiteY37" fmla="*/ 248334 h 600088"/>
              <a:gd name="connsiteX38" fmla="*/ 206000 w 586317"/>
              <a:gd name="connsiteY38" fmla="*/ 269081 h 600088"/>
              <a:gd name="connsiteX39" fmla="*/ 205371 w 586317"/>
              <a:gd name="connsiteY39" fmla="*/ 300201 h 600088"/>
              <a:gd name="connsiteX40" fmla="*/ 206000 w 586317"/>
              <a:gd name="connsiteY40" fmla="*/ 331007 h 600088"/>
              <a:gd name="connsiteX41" fmla="*/ 236223 w 586317"/>
              <a:gd name="connsiteY41" fmla="*/ 351754 h 600088"/>
              <a:gd name="connsiteX42" fmla="*/ 293204 w 586317"/>
              <a:gd name="connsiteY42" fmla="*/ 387275 h 600088"/>
              <a:gd name="connsiteX43" fmla="*/ 350186 w 586317"/>
              <a:gd name="connsiteY43" fmla="*/ 351754 h 600088"/>
              <a:gd name="connsiteX44" fmla="*/ 380094 w 586317"/>
              <a:gd name="connsiteY44" fmla="*/ 331007 h 600088"/>
              <a:gd name="connsiteX45" fmla="*/ 380723 w 586317"/>
              <a:gd name="connsiteY45" fmla="*/ 300201 h 600088"/>
              <a:gd name="connsiteX46" fmla="*/ 380094 w 586317"/>
              <a:gd name="connsiteY46" fmla="*/ 269081 h 600088"/>
              <a:gd name="connsiteX47" fmla="*/ 350186 w 586317"/>
              <a:gd name="connsiteY47" fmla="*/ 248334 h 600088"/>
              <a:gd name="connsiteX48" fmla="*/ 293204 w 586317"/>
              <a:gd name="connsiteY48" fmla="*/ 212813 h 600088"/>
              <a:gd name="connsiteX49" fmla="*/ 368760 w 586317"/>
              <a:gd name="connsiteY49" fmla="*/ 173519 h 600088"/>
              <a:gd name="connsiteX50" fmla="*/ 335705 w 586317"/>
              <a:gd name="connsiteY50" fmla="*/ 189237 h 600088"/>
              <a:gd name="connsiteX51" fmla="*/ 373483 w 586317"/>
              <a:gd name="connsiteY51" fmla="*/ 213441 h 600088"/>
              <a:gd name="connsiteX52" fmla="*/ 375371 w 586317"/>
              <a:gd name="connsiteY52" fmla="*/ 215013 h 600088"/>
              <a:gd name="connsiteX53" fmla="*/ 368760 w 586317"/>
              <a:gd name="connsiteY53" fmla="*/ 173519 h 600088"/>
              <a:gd name="connsiteX54" fmla="*/ 217334 w 586317"/>
              <a:gd name="connsiteY54" fmla="*/ 173519 h 600088"/>
              <a:gd name="connsiteX55" fmla="*/ 210723 w 586317"/>
              <a:gd name="connsiteY55" fmla="*/ 215013 h 600088"/>
              <a:gd name="connsiteX56" fmla="*/ 212612 w 586317"/>
              <a:gd name="connsiteY56" fmla="*/ 213441 h 600088"/>
              <a:gd name="connsiteX57" fmla="*/ 250389 w 586317"/>
              <a:gd name="connsiteY57" fmla="*/ 189237 h 600088"/>
              <a:gd name="connsiteX58" fmla="*/ 217334 w 586317"/>
              <a:gd name="connsiteY58" fmla="*/ 173519 h 600088"/>
              <a:gd name="connsiteX59" fmla="*/ 524668 w 586317"/>
              <a:gd name="connsiteY59" fmla="*/ 131707 h 600088"/>
              <a:gd name="connsiteX60" fmla="*/ 407483 w 586317"/>
              <a:gd name="connsiteY60" fmla="*/ 156859 h 600088"/>
              <a:gd name="connsiteX61" fmla="*/ 420705 w 586317"/>
              <a:gd name="connsiteY61" fmla="*/ 247077 h 600088"/>
              <a:gd name="connsiteX62" fmla="*/ 452816 w 586317"/>
              <a:gd name="connsiteY62" fmla="*/ 272224 h 600088"/>
              <a:gd name="connsiteX63" fmla="*/ 544113 w 586317"/>
              <a:gd name="connsiteY63" fmla="*/ 149629 h 600088"/>
              <a:gd name="connsiteX64" fmla="*/ 541279 w 586317"/>
              <a:gd name="connsiteY64" fmla="*/ 138313 h 600088"/>
              <a:gd name="connsiteX65" fmla="*/ 524668 w 586317"/>
              <a:gd name="connsiteY65" fmla="*/ 131707 h 600088"/>
              <a:gd name="connsiteX66" fmla="*/ 71889 w 586317"/>
              <a:gd name="connsiteY66" fmla="*/ 131083 h 600088"/>
              <a:gd name="connsiteX67" fmla="*/ 44815 w 586317"/>
              <a:gd name="connsiteY67" fmla="*/ 138313 h 600088"/>
              <a:gd name="connsiteX68" fmla="*/ 41981 w 586317"/>
              <a:gd name="connsiteY68" fmla="*/ 149629 h 600088"/>
              <a:gd name="connsiteX69" fmla="*/ 133278 w 586317"/>
              <a:gd name="connsiteY69" fmla="*/ 272224 h 600088"/>
              <a:gd name="connsiteX70" fmla="*/ 165389 w 586317"/>
              <a:gd name="connsiteY70" fmla="*/ 247077 h 600088"/>
              <a:gd name="connsiteX71" fmla="*/ 178611 w 586317"/>
              <a:gd name="connsiteY71" fmla="*/ 156859 h 600088"/>
              <a:gd name="connsiteX72" fmla="*/ 71889 w 586317"/>
              <a:gd name="connsiteY72" fmla="*/ 131083 h 600088"/>
              <a:gd name="connsiteX73" fmla="*/ 293204 w 586317"/>
              <a:gd name="connsiteY73" fmla="*/ 41808 h 600088"/>
              <a:gd name="connsiteX74" fmla="*/ 228037 w 586317"/>
              <a:gd name="connsiteY74" fmla="*/ 132026 h 600088"/>
              <a:gd name="connsiteX75" fmla="*/ 293204 w 586317"/>
              <a:gd name="connsiteY75" fmla="*/ 164718 h 600088"/>
              <a:gd name="connsiteX76" fmla="*/ 358057 w 586317"/>
              <a:gd name="connsiteY76" fmla="*/ 132026 h 600088"/>
              <a:gd name="connsiteX77" fmla="*/ 293204 w 586317"/>
              <a:gd name="connsiteY77" fmla="*/ 41808 h 600088"/>
              <a:gd name="connsiteX78" fmla="*/ 293204 w 586317"/>
              <a:gd name="connsiteY78" fmla="*/ 0 h 600088"/>
              <a:gd name="connsiteX79" fmla="*/ 396779 w 586317"/>
              <a:gd name="connsiteY79" fmla="*/ 115994 h 600088"/>
              <a:gd name="connsiteX80" fmla="*/ 571187 w 586317"/>
              <a:gd name="connsiteY80" fmla="*/ 108764 h 600088"/>
              <a:gd name="connsiteX81" fmla="*/ 585669 w 586317"/>
              <a:gd name="connsiteY81" fmla="*/ 154030 h 600088"/>
              <a:gd name="connsiteX82" fmla="*/ 484927 w 586317"/>
              <a:gd name="connsiteY82" fmla="*/ 300201 h 600088"/>
              <a:gd name="connsiteX83" fmla="*/ 585983 w 586317"/>
              <a:gd name="connsiteY83" fmla="*/ 446372 h 600088"/>
              <a:gd name="connsiteX84" fmla="*/ 571187 w 586317"/>
              <a:gd name="connsiteY84" fmla="*/ 491324 h 600088"/>
              <a:gd name="connsiteX85" fmla="*/ 512631 w 586317"/>
              <a:gd name="connsiteY85" fmla="*/ 510499 h 600088"/>
              <a:gd name="connsiteX86" fmla="*/ 396779 w 586317"/>
              <a:gd name="connsiteY86" fmla="*/ 484094 h 600088"/>
              <a:gd name="connsiteX87" fmla="*/ 293204 w 586317"/>
              <a:gd name="connsiteY87" fmla="*/ 600088 h 600088"/>
              <a:gd name="connsiteX88" fmla="*/ 189315 w 586317"/>
              <a:gd name="connsiteY88" fmla="*/ 484094 h 600088"/>
              <a:gd name="connsiteX89" fmla="*/ 73463 w 586317"/>
              <a:gd name="connsiteY89" fmla="*/ 510499 h 600088"/>
              <a:gd name="connsiteX90" fmla="*/ 14907 w 586317"/>
              <a:gd name="connsiteY90" fmla="*/ 491324 h 600088"/>
              <a:gd name="connsiteX91" fmla="*/ 426 w 586317"/>
              <a:gd name="connsiteY91" fmla="*/ 446058 h 600088"/>
              <a:gd name="connsiteX92" fmla="*/ 101167 w 586317"/>
              <a:gd name="connsiteY92" fmla="*/ 300201 h 600088"/>
              <a:gd name="connsiteX93" fmla="*/ 426 w 586317"/>
              <a:gd name="connsiteY93" fmla="*/ 154030 h 600088"/>
              <a:gd name="connsiteX94" fmla="*/ 14907 w 586317"/>
              <a:gd name="connsiteY94" fmla="*/ 108764 h 600088"/>
              <a:gd name="connsiteX95" fmla="*/ 189315 w 586317"/>
              <a:gd name="connsiteY95" fmla="*/ 115994 h 600088"/>
              <a:gd name="connsiteX96" fmla="*/ 293204 w 586317"/>
              <a:gd name="connsiteY96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6317" h="600088">
                <a:moveTo>
                  <a:pt x="293204" y="435370"/>
                </a:moveTo>
                <a:cubicBezTo>
                  <a:pt x="271167" y="447315"/>
                  <a:pt x="249445" y="458318"/>
                  <a:pt x="228037" y="468062"/>
                </a:cubicBezTo>
                <a:cubicBezTo>
                  <a:pt x="246297" y="525902"/>
                  <a:pt x="272112" y="558280"/>
                  <a:pt x="293204" y="558280"/>
                </a:cubicBezTo>
                <a:cubicBezTo>
                  <a:pt x="313982" y="558280"/>
                  <a:pt x="339797" y="525902"/>
                  <a:pt x="358057" y="468062"/>
                </a:cubicBezTo>
                <a:cubicBezTo>
                  <a:pt x="336649" y="458318"/>
                  <a:pt x="314927" y="447315"/>
                  <a:pt x="293204" y="435370"/>
                </a:cubicBezTo>
                <a:close/>
                <a:moveTo>
                  <a:pt x="375371" y="385075"/>
                </a:moveTo>
                <a:cubicBezTo>
                  <a:pt x="374742" y="385703"/>
                  <a:pt x="374112" y="386018"/>
                  <a:pt x="373483" y="386647"/>
                </a:cubicBezTo>
                <a:cubicBezTo>
                  <a:pt x="361205" y="394820"/>
                  <a:pt x="348612" y="402993"/>
                  <a:pt x="335705" y="410851"/>
                </a:cubicBezTo>
                <a:cubicBezTo>
                  <a:pt x="347038" y="416509"/>
                  <a:pt x="358057" y="421853"/>
                  <a:pt x="368760" y="426569"/>
                </a:cubicBezTo>
                <a:cubicBezTo>
                  <a:pt x="371279" y="413680"/>
                  <a:pt x="373483" y="399849"/>
                  <a:pt x="375371" y="385075"/>
                </a:cubicBezTo>
                <a:close/>
                <a:moveTo>
                  <a:pt x="210723" y="385075"/>
                </a:moveTo>
                <a:cubicBezTo>
                  <a:pt x="212612" y="399849"/>
                  <a:pt x="214815" y="413680"/>
                  <a:pt x="217649" y="426569"/>
                </a:cubicBezTo>
                <a:cubicBezTo>
                  <a:pt x="228037" y="421853"/>
                  <a:pt x="239056" y="416509"/>
                  <a:pt x="250389" y="410851"/>
                </a:cubicBezTo>
                <a:cubicBezTo>
                  <a:pt x="237482" y="402993"/>
                  <a:pt x="224889" y="394820"/>
                  <a:pt x="212612" y="386647"/>
                </a:cubicBezTo>
                <a:cubicBezTo>
                  <a:pt x="211982" y="386018"/>
                  <a:pt x="211352" y="385703"/>
                  <a:pt x="210723" y="385075"/>
                </a:cubicBezTo>
                <a:close/>
                <a:moveTo>
                  <a:pt x="452816" y="327864"/>
                </a:moveTo>
                <a:cubicBezTo>
                  <a:pt x="442742" y="336037"/>
                  <a:pt x="432038" y="344524"/>
                  <a:pt x="420705" y="353011"/>
                </a:cubicBezTo>
                <a:cubicBezTo>
                  <a:pt x="418501" y="384132"/>
                  <a:pt x="414094" y="414623"/>
                  <a:pt x="407483" y="443229"/>
                </a:cubicBezTo>
                <a:cubicBezTo>
                  <a:pt x="477687" y="470263"/>
                  <a:pt x="528057" y="475292"/>
                  <a:pt x="541279" y="461775"/>
                </a:cubicBezTo>
                <a:cubicBezTo>
                  <a:pt x="542224" y="460832"/>
                  <a:pt x="544742" y="458318"/>
                  <a:pt x="544113" y="450459"/>
                </a:cubicBezTo>
                <a:cubicBezTo>
                  <a:pt x="541594" y="424683"/>
                  <a:pt x="510113" y="379417"/>
                  <a:pt x="452816" y="327864"/>
                </a:cubicBezTo>
                <a:close/>
                <a:moveTo>
                  <a:pt x="133278" y="327864"/>
                </a:moveTo>
                <a:cubicBezTo>
                  <a:pt x="75981" y="379417"/>
                  <a:pt x="44500" y="424683"/>
                  <a:pt x="41981" y="450459"/>
                </a:cubicBezTo>
                <a:cubicBezTo>
                  <a:pt x="41352" y="458318"/>
                  <a:pt x="43870" y="460832"/>
                  <a:pt x="44815" y="461775"/>
                </a:cubicBezTo>
                <a:cubicBezTo>
                  <a:pt x="58037" y="475292"/>
                  <a:pt x="108407" y="470263"/>
                  <a:pt x="178611" y="443229"/>
                </a:cubicBezTo>
                <a:cubicBezTo>
                  <a:pt x="172000" y="414623"/>
                  <a:pt x="167593" y="384132"/>
                  <a:pt x="165389" y="353011"/>
                </a:cubicBezTo>
                <a:cubicBezTo>
                  <a:pt x="154056" y="344524"/>
                  <a:pt x="143352" y="336037"/>
                  <a:pt x="133278" y="327864"/>
                </a:cubicBezTo>
                <a:close/>
                <a:moveTo>
                  <a:pt x="293204" y="279157"/>
                </a:moveTo>
                <a:cubicBezTo>
                  <a:pt x="298552" y="279157"/>
                  <a:pt x="303901" y="281356"/>
                  <a:pt x="307991" y="285125"/>
                </a:cubicBezTo>
                <a:cubicBezTo>
                  <a:pt x="311767" y="289208"/>
                  <a:pt x="313969" y="294548"/>
                  <a:pt x="313969" y="300202"/>
                </a:cubicBezTo>
                <a:cubicBezTo>
                  <a:pt x="313969" y="305541"/>
                  <a:pt x="311767" y="310881"/>
                  <a:pt x="307991" y="314964"/>
                </a:cubicBezTo>
                <a:cubicBezTo>
                  <a:pt x="303901" y="318733"/>
                  <a:pt x="298552" y="320932"/>
                  <a:pt x="293204" y="320932"/>
                </a:cubicBezTo>
                <a:cubicBezTo>
                  <a:pt x="287541" y="320932"/>
                  <a:pt x="282192" y="318733"/>
                  <a:pt x="278102" y="314964"/>
                </a:cubicBezTo>
                <a:cubicBezTo>
                  <a:pt x="274326" y="310881"/>
                  <a:pt x="272124" y="305541"/>
                  <a:pt x="272124" y="300202"/>
                </a:cubicBezTo>
                <a:cubicBezTo>
                  <a:pt x="272124" y="294548"/>
                  <a:pt x="274326" y="289208"/>
                  <a:pt x="278102" y="285125"/>
                </a:cubicBezTo>
                <a:cubicBezTo>
                  <a:pt x="282192" y="281356"/>
                  <a:pt x="287541" y="279157"/>
                  <a:pt x="293204" y="279157"/>
                </a:cubicBezTo>
                <a:close/>
                <a:moveTo>
                  <a:pt x="293204" y="212813"/>
                </a:moveTo>
                <a:cubicBezTo>
                  <a:pt x="274630" y="223501"/>
                  <a:pt x="255426" y="235131"/>
                  <a:pt x="236223" y="248334"/>
                </a:cubicBezTo>
                <a:cubicBezTo>
                  <a:pt x="225519" y="255250"/>
                  <a:pt x="215760" y="262165"/>
                  <a:pt x="206000" y="269081"/>
                </a:cubicBezTo>
                <a:cubicBezTo>
                  <a:pt x="205686" y="279140"/>
                  <a:pt x="205371" y="289513"/>
                  <a:pt x="205371" y="300201"/>
                </a:cubicBezTo>
                <a:cubicBezTo>
                  <a:pt x="205371" y="310575"/>
                  <a:pt x="205686" y="320948"/>
                  <a:pt x="206000" y="331007"/>
                </a:cubicBezTo>
                <a:cubicBezTo>
                  <a:pt x="215760" y="337923"/>
                  <a:pt x="225519" y="344838"/>
                  <a:pt x="236223" y="351754"/>
                </a:cubicBezTo>
                <a:cubicBezTo>
                  <a:pt x="255426" y="364957"/>
                  <a:pt x="274630" y="376587"/>
                  <a:pt x="293204" y="387275"/>
                </a:cubicBezTo>
                <a:cubicBezTo>
                  <a:pt x="311464" y="376587"/>
                  <a:pt x="330668" y="364957"/>
                  <a:pt x="350186" y="351754"/>
                </a:cubicBezTo>
                <a:cubicBezTo>
                  <a:pt x="360575" y="344838"/>
                  <a:pt x="370334" y="337923"/>
                  <a:pt x="380094" y="331007"/>
                </a:cubicBezTo>
                <a:cubicBezTo>
                  <a:pt x="380408" y="320948"/>
                  <a:pt x="380723" y="310575"/>
                  <a:pt x="380723" y="300201"/>
                </a:cubicBezTo>
                <a:cubicBezTo>
                  <a:pt x="380723" y="289513"/>
                  <a:pt x="380408" y="279140"/>
                  <a:pt x="380094" y="269081"/>
                </a:cubicBezTo>
                <a:cubicBezTo>
                  <a:pt x="370334" y="262165"/>
                  <a:pt x="360575" y="255250"/>
                  <a:pt x="350186" y="248334"/>
                </a:cubicBezTo>
                <a:cubicBezTo>
                  <a:pt x="330668" y="235131"/>
                  <a:pt x="311464" y="223501"/>
                  <a:pt x="293204" y="212813"/>
                </a:cubicBezTo>
                <a:close/>
                <a:moveTo>
                  <a:pt x="368760" y="173519"/>
                </a:moveTo>
                <a:cubicBezTo>
                  <a:pt x="358057" y="178235"/>
                  <a:pt x="347038" y="183579"/>
                  <a:pt x="335705" y="189237"/>
                </a:cubicBezTo>
                <a:cubicBezTo>
                  <a:pt x="348612" y="197095"/>
                  <a:pt x="361205" y="205268"/>
                  <a:pt x="373483" y="213441"/>
                </a:cubicBezTo>
                <a:cubicBezTo>
                  <a:pt x="374112" y="214070"/>
                  <a:pt x="374742" y="214385"/>
                  <a:pt x="375371" y="215013"/>
                </a:cubicBezTo>
                <a:cubicBezTo>
                  <a:pt x="373797" y="200239"/>
                  <a:pt x="371279" y="186408"/>
                  <a:pt x="368760" y="173519"/>
                </a:cubicBezTo>
                <a:close/>
                <a:moveTo>
                  <a:pt x="217334" y="173519"/>
                </a:moveTo>
                <a:cubicBezTo>
                  <a:pt x="214815" y="186408"/>
                  <a:pt x="212612" y="200239"/>
                  <a:pt x="210723" y="215013"/>
                </a:cubicBezTo>
                <a:cubicBezTo>
                  <a:pt x="211352" y="214385"/>
                  <a:pt x="211982" y="214070"/>
                  <a:pt x="212612" y="213441"/>
                </a:cubicBezTo>
                <a:cubicBezTo>
                  <a:pt x="224889" y="205268"/>
                  <a:pt x="237482" y="197095"/>
                  <a:pt x="250389" y="189237"/>
                </a:cubicBezTo>
                <a:cubicBezTo>
                  <a:pt x="239056" y="183579"/>
                  <a:pt x="228037" y="178235"/>
                  <a:pt x="217334" y="173519"/>
                </a:cubicBezTo>
                <a:close/>
                <a:moveTo>
                  <a:pt x="524668" y="131707"/>
                </a:moveTo>
                <a:cubicBezTo>
                  <a:pt x="501632" y="128686"/>
                  <a:pt x="460136" y="136584"/>
                  <a:pt x="407483" y="156859"/>
                </a:cubicBezTo>
                <a:cubicBezTo>
                  <a:pt x="414094" y="185465"/>
                  <a:pt x="418501" y="215956"/>
                  <a:pt x="420705" y="247077"/>
                </a:cubicBezTo>
                <a:cubicBezTo>
                  <a:pt x="432038" y="255564"/>
                  <a:pt x="442742" y="264051"/>
                  <a:pt x="452816" y="272224"/>
                </a:cubicBezTo>
                <a:cubicBezTo>
                  <a:pt x="510113" y="220671"/>
                  <a:pt x="541594" y="175405"/>
                  <a:pt x="544113" y="149629"/>
                </a:cubicBezTo>
                <a:cubicBezTo>
                  <a:pt x="544742" y="141770"/>
                  <a:pt x="542224" y="139256"/>
                  <a:pt x="541279" y="138313"/>
                </a:cubicBezTo>
                <a:cubicBezTo>
                  <a:pt x="537974" y="134934"/>
                  <a:pt x="532347" y="132714"/>
                  <a:pt x="524668" y="131707"/>
                </a:cubicBezTo>
                <a:close/>
                <a:moveTo>
                  <a:pt x="71889" y="131083"/>
                </a:moveTo>
                <a:cubicBezTo>
                  <a:pt x="58666" y="131083"/>
                  <a:pt x="49537" y="133597"/>
                  <a:pt x="44815" y="138313"/>
                </a:cubicBezTo>
                <a:cubicBezTo>
                  <a:pt x="43870" y="139256"/>
                  <a:pt x="41352" y="141770"/>
                  <a:pt x="41981" y="149629"/>
                </a:cubicBezTo>
                <a:cubicBezTo>
                  <a:pt x="44500" y="175405"/>
                  <a:pt x="75981" y="220671"/>
                  <a:pt x="133278" y="272224"/>
                </a:cubicBezTo>
                <a:cubicBezTo>
                  <a:pt x="143352" y="264051"/>
                  <a:pt x="154056" y="255564"/>
                  <a:pt x="165389" y="247077"/>
                </a:cubicBezTo>
                <a:cubicBezTo>
                  <a:pt x="167593" y="215956"/>
                  <a:pt x="172000" y="185465"/>
                  <a:pt x="178611" y="156859"/>
                </a:cubicBezTo>
                <a:cubicBezTo>
                  <a:pt x="133278" y="139570"/>
                  <a:pt x="96130" y="131083"/>
                  <a:pt x="71889" y="131083"/>
                </a:cubicBezTo>
                <a:close/>
                <a:moveTo>
                  <a:pt x="293204" y="41808"/>
                </a:moveTo>
                <a:cubicBezTo>
                  <a:pt x="272112" y="41808"/>
                  <a:pt x="246297" y="74186"/>
                  <a:pt x="228037" y="132026"/>
                </a:cubicBezTo>
                <a:cubicBezTo>
                  <a:pt x="249445" y="141770"/>
                  <a:pt x="271167" y="152773"/>
                  <a:pt x="293204" y="164718"/>
                </a:cubicBezTo>
                <a:cubicBezTo>
                  <a:pt x="314927" y="152773"/>
                  <a:pt x="336649" y="141770"/>
                  <a:pt x="358057" y="132026"/>
                </a:cubicBezTo>
                <a:cubicBezTo>
                  <a:pt x="339797" y="74186"/>
                  <a:pt x="313982" y="41808"/>
                  <a:pt x="293204" y="41808"/>
                </a:cubicBezTo>
                <a:close/>
                <a:moveTo>
                  <a:pt x="293204" y="0"/>
                </a:moveTo>
                <a:cubicBezTo>
                  <a:pt x="340112" y="0"/>
                  <a:pt x="375057" y="48095"/>
                  <a:pt x="396779" y="115994"/>
                </a:cubicBezTo>
                <a:cubicBezTo>
                  <a:pt x="474224" y="86445"/>
                  <a:pt x="540965" y="78587"/>
                  <a:pt x="571187" y="108764"/>
                </a:cubicBezTo>
                <a:cubicBezTo>
                  <a:pt x="579057" y="116937"/>
                  <a:pt x="588187" y="131083"/>
                  <a:pt x="585669" y="154030"/>
                </a:cubicBezTo>
                <a:cubicBezTo>
                  <a:pt x="581891" y="192380"/>
                  <a:pt x="544742" y="245190"/>
                  <a:pt x="484927" y="300201"/>
                </a:cubicBezTo>
                <a:cubicBezTo>
                  <a:pt x="544742" y="354897"/>
                  <a:pt x="581891" y="407708"/>
                  <a:pt x="585983" y="446372"/>
                </a:cubicBezTo>
                <a:cubicBezTo>
                  <a:pt x="588187" y="469005"/>
                  <a:pt x="579057" y="483151"/>
                  <a:pt x="571187" y="491324"/>
                </a:cubicBezTo>
                <a:cubicBezTo>
                  <a:pt x="557965" y="504527"/>
                  <a:pt x="537816" y="510499"/>
                  <a:pt x="512631" y="510499"/>
                </a:cubicBezTo>
                <a:cubicBezTo>
                  <a:pt x="480520" y="510499"/>
                  <a:pt x="440223" y="500754"/>
                  <a:pt x="396779" y="484094"/>
                </a:cubicBezTo>
                <a:cubicBezTo>
                  <a:pt x="375057" y="551993"/>
                  <a:pt x="340112" y="600088"/>
                  <a:pt x="293204" y="600088"/>
                </a:cubicBezTo>
                <a:cubicBezTo>
                  <a:pt x="245982" y="600088"/>
                  <a:pt x="211037" y="551993"/>
                  <a:pt x="189315" y="484094"/>
                </a:cubicBezTo>
                <a:cubicBezTo>
                  <a:pt x="145871" y="500754"/>
                  <a:pt x="105574" y="510499"/>
                  <a:pt x="73463" y="510499"/>
                </a:cubicBezTo>
                <a:cubicBezTo>
                  <a:pt x="48278" y="510499"/>
                  <a:pt x="28129" y="504527"/>
                  <a:pt x="14907" y="491324"/>
                </a:cubicBezTo>
                <a:cubicBezTo>
                  <a:pt x="7037" y="483151"/>
                  <a:pt x="-2093" y="469005"/>
                  <a:pt x="426" y="446058"/>
                </a:cubicBezTo>
                <a:cubicBezTo>
                  <a:pt x="4203" y="407708"/>
                  <a:pt x="41352" y="354897"/>
                  <a:pt x="101167" y="300201"/>
                </a:cubicBezTo>
                <a:cubicBezTo>
                  <a:pt x="41352" y="245190"/>
                  <a:pt x="4203" y="192380"/>
                  <a:pt x="426" y="154030"/>
                </a:cubicBezTo>
                <a:cubicBezTo>
                  <a:pt x="-2093" y="131083"/>
                  <a:pt x="7037" y="116937"/>
                  <a:pt x="14907" y="108764"/>
                </a:cubicBezTo>
                <a:cubicBezTo>
                  <a:pt x="45129" y="78587"/>
                  <a:pt x="111870" y="86445"/>
                  <a:pt x="189315" y="115994"/>
                </a:cubicBezTo>
                <a:cubicBezTo>
                  <a:pt x="211037" y="48095"/>
                  <a:pt x="245982" y="0"/>
                  <a:pt x="293204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ym typeface="+mn-lt"/>
            </a:endParaRPr>
          </a:p>
        </p:txBody>
      </p:sp>
      <p:sp>
        <p:nvSpPr>
          <p:cNvPr id="110" name="任意多边形: 形状 109"/>
          <p:cNvSpPr/>
          <p:nvPr/>
        </p:nvSpPr>
        <p:spPr>
          <a:xfrm>
            <a:off x="6798944" y="1566896"/>
            <a:ext cx="579823" cy="464990"/>
          </a:xfrm>
          <a:custGeom>
            <a:avLst/>
            <a:gdLst>
              <a:gd name="T0" fmla="*/ 11573 w 12800"/>
              <a:gd name="T1" fmla="*/ 0 h 10267"/>
              <a:gd name="T2" fmla="*/ 1227 w 12800"/>
              <a:gd name="T3" fmla="*/ 0 h 10267"/>
              <a:gd name="T4" fmla="*/ 0 w 12800"/>
              <a:gd name="T5" fmla="*/ 1147 h 10267"/>
              <a:gd name="T6" fmla="*/ 0 w 12800"/>
              <a:gd name="T7" fmla="*/ 7734 h 10267"/>
              <a:gd name="T8" fmla="*/ 1227 w 12800"/>
              <a:gd name="T9" fmla="*/ 8880 h 10267"/>
              <a:gd name="T10" fmla="*/ 2667 w 12800"/>
              <a:gd name="T11" fmla="*/ 8880 h 10267"/>
              <a:gd name="T12" fmla="*/ 4480 w 12800"/>
              <a:gd name="T13" fmla="*/ 10267 h 10267"/>
              <a:gd name="T14" fmla="*/ 5947 w 12800"/>
              <a:gd name="T15" fmla="*/ 8880 h 10267"/>
              <a:gd name="T16" fmla="*/ 11573 w 12800"/>
              <a:gd name="T17" fmla="*/ 8880 h 10267"/>
              <a:gd name="T18" fmla="*/ 12800 w 12800"/>
              <a:gd name="T19" fmla="*/ 7734 h 10267"/>
              <a:gd name="T20" fmla="*/ 12800 w 12800"/>
              <a:gd name="T21" fmla="*/ 1147 h 10267"/>
              <a:gd name="T22" fmla="*/ 11573 w 12800"/>
              <a:gd name="T23" fmla="*/ 0 h 10267"/>
              <a:gd name="T24" fmla="*/ 3333 w 12800"/>
              <a:gd name="T25" fmla="*/ 5547 h 10267"/>
              <a:gd name="T26" fmla="*/ 2267 w 12800"/>
              <a:gd name="T27" fmla="*/ 4480 h 10267"/>
              <a:gd name="T28" fmla="*/ 3333 w 12800"/>
              <a:gd name="T29" fmla="*/ 3414 h 10267"/>
              <a:gd name="T30" fmla="*/ 4400 w 12800"/>
              <a:gd name="T31" fmla="*/ 4480 h 10267"/>
              <a:gd name="T32" fmla="*/ 3333 w 12800"/>
              <a:gd name="T33" fmla="*/ 5547 h 10267"/>
              <a:gd name="T34" fmla="*/ 6400 w 12800"/>
              <a:gd name="T35" fmla="*/ 5547 h 10267"/>
              <a:gd name="T36" fmla="*/ 5333 w 12800"/>
              <a:gd name="T37" fmla="*/ 4480 h 10267"/>
              <a:gd name="T38" fmla="*/ 6400 w 12800"/>
              <a:gd name="T39" fmla="*/ 3414 h 10267"/>
              <a:gd name="T40" fmla="*/ 7467 w 12800"/>
              <a:gd name="T41" fmla="*/ 4480 h 10267"/>
              <a:gd name="T42" fmla="*/ 6400 w 12800"/>
              <a:gd name="T43" fmla="*/ 5547 h 10267"/>
              <a:gd name="T44" fmla="*/ 9467 w 12800"/>
              <a:gd name="T45" fmla="*/ 5547 h 10267"/>
              <a:gd name="T46" fmla="*/ 8400 w 12800"/>
              <a:gd name="T47" fmla="*/ 4480 h 10267"/>
              <a:gd name="T48" fmla="*/ 9467 w 12800"/>
              <a:gd name="T49" fmla="*/ 3414 h 10267"/>
              <a:gd name="T50" fmla="*/ 10533 w 12800"/>
              <a:gd name="T51" fmla="*/ 4480 h 10267"/>
              <a:gd name="T52" fmla="*/ 9467 w 12800"/>
              <a:gd name="T53" fmla="*/ 5547 h 10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00" h="10267">
                <a:moveTo>
                  <a:pt x="11573" y="0"/>
                </a:moveTo>
                <a:lnTo>
                  <a:pt x="1227" y="0"/>
                </a:lnTo>
                <a:cubicBezTo>
                  <a:pt x="533" y="0"/>
                  <a:pt x="0" y="507"/>
                  <a:pt x="0" y="1147"/>
                </a:cubicBezTo>
                <a:lnTo>
                  <a:pt x="0" y="7734"/>
                </a:lnTo>
                <a:cubicBezTo>
                  <a:pt x="0" y="8374"/>
                  <a:pt x="533" y="8880"/>
                  <a:pt x="1227" y="8880"/>
                </a:cubicBezTo>
                <a:lnTo>
                  <a:pt x="2667" y="8880"/>
                </a:lnTo>
                <a:lnTo>
                  <a:pt x="4480" y="10267"/>
                </a:lnTo>
                <a:lnTo>
                  <a:pt x="5947" y="8880"/>
                </a:lnTo>
                <a:lnTo>
                  <a:pt x="11573" y="8880"/>
                </a:lnTo>
                <a:cubicBezTo>
                  <a:pt x="12240" y="8880"/>
                  <a:pt x="12800" y="8374"/>
                  <a:pt x="12800" y="7734"/>
                </a:cubicBezTo>
                <a:lnTo>
                  <a:pt x="12800" y="1147"/>
                </a:lnTo>
                <a:cubicBezTo>
                  <a:pt x="12800" y="507"/>
                  <a:pt x="12267" y="0"/>
                  <a:pt x="11573" y="0"/>
                </a:cubicBezTo>
                <a:close/>
                <a:moveTo>
                  <a:pt x="3333" y="5547"/>
                </a:moveTo>
                <a:cubicBezTo>
                  <a:pt x="2747" y="5547"/>
                  <a:pt x="2267" y="5067"/>
                  <a:pt x="2267" y="4480"/>
                </a:cubicBezTo>
                <a:cubicBezTo>
                  <a:pt x="2267" y="3894"/>
                  <a:pt x="2747" y="3414"/>
                  <a:pt x="3333" y="3414"/>
                </a:cubicBezTo>
                <a:cubicBezTo>
                  <a:pt x="3920" y="3414"/>
                  <a:pt x="4400" y="3894"/>
                  <a:pt x="4400" y="4480"/>
                </a:cubicBezTo>
                <a:cubicBezTo>
                  <a:pt x="4400" y="5067"/>
                  <a:pt x="3920" y="5547"/>
                  <a:pt x="3333" y="5547"/>
                </a:cubicBezTo>
                <a:close/>
                <a:moveTo>
                  <a:pt x="6400" y="5547"/>
                </a:moveTo>
                <a:cubicBezTo>
                  <a:pt x="5813" y="5547"/>
                  <a:pt x="5333" y="5067"/>
                  <a:pt x="5333" y="4480"/>
                </a:cubicBezTo>
                <a:cubicBezTo>
                  <a:pt x="5333" y="3894"/>
                  <a:pt x="5813" y="3414"/>
                  <a:pt x="6400" y="3414"/>
                </a:cubicBezTo>
                <a:cubicBezTo>
                  <a:pt x="6987" y="3414"/>
                  <a:pt x="7467" y="3894"/>
                  <a:pt x="7467" y="4480"/>
                </a:cubicBezTo>
                <a:cubicBezTo>
                  <a:pt x="7467" y="5067"/>
                  <a:pt x="6987" y="5547"/>
                  <a:pt x="6400" y="5547"/>
                </a:cubicBezTo>
                <a:close/>
                <a:moveTo>
                  <a:pt x="9467" y="5547"/>
                </a:moveTo>
                <a:cubicBezTo>
                  <a:pt x="8880" y="5547"/>
                  <a:pt x="8400" y="5067"/>
                  <a:pt x="8400" y="4480"/>
                </a:cubicBezTo>
                <a:cubicBezTo>
                  <a:pt x="8400" y="3894"/>
                  <a:pt x="8880" y="3414"/>
                  <a:pt x="9467" y="3414"/>
                </a:cubicBezTo>
                <a:cubicBezTo>
                  <a:pt x="10053" y="3414"/>
                  <a:pt x="10533" y="3894"/>
                  <a:pt x="10533" y="4480"/>
                </a:cubicBezTo>
                <a:cubicBezTo>
                  <a:pt x="10533" y="5067"/>
                  <a:pt x="10053" y="5547"/>
                  <a:pt x="9467" y="5547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ym typeface="+mn-lt"/>
            </a:endParaRPr>
          </a:p>
        </p:txBody>
      </p:sp>
      <p:sp>
        <p:nvSpPr>
          <p:cNvPr id="106" name="任意多边形: 形状 105"/>
          <p:cNvSpPr/>
          <p:nvPr/>
        </p:nvSpPr>
        <p:spPr>
          <a:xfrm>
            <a:off x="10812524" y="1485641"/>
            <a:ext cx="579823" cy="578947"/>
          </a:xfrm>
          <a:custGeom>
            <a:avLst/>
            <a:gdLst>
              <a:gd name="T0" fmla="*/ 5633 w 6827"/>
              <a:gd name="T1" fmla="*/ 4054 h 6827"/>
              <a:gd name="T2" fmla="*/ 4551 w 6827"/>
              <a:gd name="T3" fmla="*/ 3208 h 6827"/>
              <a:gd name="T4" fmla="*/ 5120 w 6827"/>
              <a:gd name="T5" fmla="*/ 1707 h 6827"/>
              <a:gd name="T6" fmla="*/ 5264 w 6827"/>
              <a:gd name="T7" fmla="*/ 1118 h 6827"/>
              <a:gd name="T8" fmla="*/ 5973 w 6827"/>
              <a:gd name="T9" fmla="*/ 569 h 6827"/>
              <a:gd name="T10" fmla="*/ 4836 w 6827"/>
              <a:gd name="T11" fmla="*/ 569 h 6827"/>
              <a:gd name="T12" fmla="*/ 4639 w 6827"/>
              <a:gd name="T13" fmla="*/ 942 h 6827"/>
              <a:gd name="T14" fmla="*/ 3770 w 6827"/>
              <a:gd name="T15" fmla="*/ 1016 h 6827"/>
              <a:gd name="T16" fmla="*/ 3413 w 6827"/>
              <a:gd name="T17" fmla="*/ 569 h 6827"/>
              <a:gd name="T18" fmla="*/ 2276 w 6827"/>
              <a:gd name="T19" fmla="*/ 569 h 6827"/>
              <a:gd name="T20" fmla="*/ 3019 w 6827"/>
              <a:gd name="T21" fmla="*/ 1107 h 6827"/>
              <a:gd name="T22" fmla="*/ 3413 w 6827"/>
              <a:gd name="T23" fmla="*/ 1707 h 6827"/>
              <a:gd name="T24" fmla="*/ 3982 w 6827"/>
              <a:gd name="T25" fmla="*/ 3208 h 6827"/>
              <a:gd name="T26" fmla="*/ 3114 w 6827"/>
              <a:gd name="T27" fmla="*/ 2986 h 6827"/>
              <a:gd name="T28" fmla="*/ 1962 w 6827"/>
              <a:gd name="T29" fmla="*/ 2337 h 6827"/>
              <a:gd name="T30" fmla="*/ 1707 w 6827"/>
              <a:gd name="T31" fmla="*/ 1422 h 6827"/>
              <a:gd name="T32" fmla="*/ 0 w 6827"/>
              <a:gd name="T33" fmla="*/ 1422 h 6827"/>
              <a:gd name="T34" fmla="*/ 1104 w 6827"/>
              <a:gd name="T35" fmla="*/ 2234 h 6827"/>
              <a:gd name="T36" fmla="*/ 1422 w 6827"/>
              <a:gd name="T37" fmla="*/ 3129 h 6827"/>
              <a:gd name="T38" fmla="*/ 881 w 6827"/>
              <a:gd name="T39" fmla="*/ 3508 h 6827"/>
              <a:gd name="T40" fmla="*/ 0 w 6827"/>
              <a:gd name="T41" fmla="*/ 3982 h 6827"/>
              <a:gd name="T42" fmla="*/ 1134 w 6827"/>
              <a:gd name="T43" fmla="*/ 4018 h 6827"/>
              <a:gd name="T44" fmla="*/ 1991 w 6827"/>
              <a:gd name="T45" fmla="*/ 3930 h 6827"/>
              <a:gd name="T46" fmla="*/ 1707 w 6827"/>
              <a:gd name="T47" fmla="*/ 5120 h 6827"/>
              <a:gd name="T48" fmla="*/ 1361 w 6827"/>
              <a:gd name="T49" fmla="*/ 5451 h 6827"/>
              <a:gd name="T50" fmla="*/ 569 w 6827"/>
              <a:gd name="T51" fmla="*/ 5973 h 6827"/>
              <a:gd name="T52" fmla="*/ 1707 w 6827"/>
              <a:gd name="T53" fmla="*/ 5973 h 6827"/>
              <a:gd name="T54" fmla="*/ 2052 w 6827"/>
              <a:gd name="T55" fmla="*/ 5643 h 6827"/>
              <a:gd name="T56" fmla="*/ 2481 w 6827"/>
              <a:gd name="T57" fmla="*/ 5649 h 6827"/>
              <a:gd name="T58" fmla="*/ 3129 w 6827"/>
              <a:gd name="T59" fmla="*/ 6258 h 6827"/>
              <a:gd name="T60" fmla="*/ 4267 w 6827"/>
              <a:gd name="T61" fmla="*/ 6258 h 6827"/>
              <a:gd name="T62" fmla="*/ 3492 w 6827"/>
              <a:gd name="T63" fmla="*/ 5729 h 6827"/>
              <a:gd name="T64" fmla="*/ 2844 w 6827"/>
              <a:gd name="T65" fmla="*/ 5120 h 6827"/>
              <a:gd name="T66" fmla="*/ 2560 w 6827"/>
              <a:gd name="T67" fmla="*/ 3930 h 6827"/>
              <a:gd name="T68" fmla="*/ 3708 w 6827"/>
              <a:gd name="T69" fmla="*/ 3801 h 6827"/>
              <a:gd name="T70" fmla="*/ 4582 w 6827"/>
              <a:gd name="T71" fmla="*/ 4171 h 6827"/>
              <a:gd name="T72" fmla="*/ 5120 w 6827"/>
              <a:gd name="T73" fmla="*/ 4836 h 6827"/>
              <a:gd name="T74" fmla="*/ 6827 w 6827"/>
              <a:gd name="T75" fmla="*/ 4836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27" h="6827">
                <a:moveTo>
                  <a:pt x="5973" y="3982"/>
                </a:moveTo>
                <a:cubicBezTo>
                  <a:pt x="5852" y="3982"/>
                  <a:pt x="5738" y="4008"/>
                  <a:pt x="5633" y="4054"/>
                </a:cubicBezTo>
                <a:lnTo>
                  <a:pt x="4832" y="3659"/>
                </a:lnTo>
                <a:cubicBezTo>
                  <a:pt x="4818" y="3466"/>
                  <a:pt x="4710" y="3300"/>
                  <a:pt x="4551" y="3208"/>
                </a:cubicBezTo>
                <a:lnTo>
                  <a:pt x="4551" y="2508"/>
                </a:lnTo>
                <a:cubicBezTo>
                  <a:pt x="4881" y="2390"/>
                  <a:pt x="5120" y="2077"/>
                  <a:pt x="5120" y="1707"/>
                </a:cubicBezTo>
                <a:cubicBezTo>
                  <a:pt x="5120" y="1578"/>
                  <a:pt x="5089" y="1457"/>
                  <a:pt x="5038" y="1347"/>
                </a:cubicBezTo>
                <a:lnTo>
                  <a:pt x="5264" y="1118"/>
                </a:lnTo>
                <a:cubicBezTo>
                  <a:pt x="5309" y="1130"/>
                  <a:pt x="5356" y="1138"/>
                  <a:pt x="5404" y="1138"/>
                </a:cubicBezTo>
                <a:cubicBezTo>
                  <a:pt x="5718" y="1138"/>
                  <a:pt x="5973" y="883"/>
                  <a:pt x="5973" y="569"/>
                </a:cubicBezTo>
                <a:cubicBezTo>
                  <a:pt x="5973" y="255"/>
                  <a:pt x="5718" y="0"/>
                  <a:pt x="5404" y="0"/>
                </a:cubicBezTo>
                <a:cubicBezTo>
                  <a:pt x="5091" y="0"/>
                  <a:pt x="4836" y="255"/>
                  <a:pt x="4836" y="569"/>
                </a:cubicBezTo>
                <a:cubicBezTo>
                  <a:pt x="4836" y="621"/>
                  <a:pt x="4845" y="671"/>
                  <a:pt x="4858" y="719"/>
                </a:cubicBezTo>
                <a:lnTo>
                  <a:pt x="4639" y="942"/>
                </a:lnTo>
                <a:cubicBezTo>
                  <a:pt x="4526" y="887"/>
                  <a:pt x="4401" y="853"/>
                  <a:pt x="4267" y="853"/>
                </a:cubicBezTo>
                <a:cubicBezTo>
                  <a:pt x="4081" y="853"/>
                  <a:pt x="3910" y="914"/>
                  <a:pt x="3770" y="1016"/>
                </a:cubicBezTo>
                <a:lnTo>
                  <a:pt x="3401" y="686"/>
                </a:lnTo>
                <a:cubicBezTo>
                  <a:pt x="3409" y="648"/>
                  <a:pt x="3413" y="609"/>
                  <a:pt x="3413" y="569"/>
                </a:cubicBezTo>
                <a:cubicBezTo>
                  <a:pt x="3413" y="255"/>
                  <a:pt x="3158" y="0"/>
                  <a:pt x="2844" y="0"/>
                </a:cubicBezTo>
                <a:cubicBezTo>
                  <a:pt x="2531" y="0"/>
                  <a:pt x="2276" y="255"/>
                  <a:pt x="2276" y="569"/>
                </a:cubicBezTo>
                <a:cubicBezTo>
                  <a:pt x="2276" y="883"/>
                  <a:pt x="2531" y="1138"/>
                  <a:pt x="2844" y="1138"/>
                </a:cubicBezTo>
                <a:cubicBezTo>
                  <a:pt x="2906" y="1138"/>
                  <a:pt x="2964" y="1126"/>
                  <a:pt x="3019" y="1107"/>
                </a:cubicBezTo>
                <a:lnTo>
                  <a:pt x="3445" y="1489"/>
                </a:lnTo>
                <a:cubicBezTo>
                  <a:pt x="3426" y="1558"/>
                  <a:pt x="3413" y="1631"/>
                  <a:pt x="3413" y="1707"/>
                </a:cubicBezTo>
                <a:cubicBezTo>
                  <a:pt x="3413" y="2077"/>
                  <a:pt x="3652" y="2390"/>
                  <a:pt x="3982" y="2508"/>
                </a:cubicBezTo>
                <a:lnTo>
                  <a:pt x="3982" y="3208"/>
                </a:lnTo>
                <a:cubicBezTo>
                  <a:pt x="3953" y="3225"/>
                  <a:pt x="3926" y="3244"/>
                  <a:pt x="3901" y="3266"/>
                </a:cubicBezTo>
                <a:lnTo>
                  <a:pt x="3114" y="2986"/>
                </a:lnTo>
                <a:cubicBezTo>
                  <a:pt x="3046" y="2583"/>
                  <a:pt x="2697" y="2276"/>
                  <a:pt x="2276" y="2276"/>
                </a:cubicBezTo>
                <a:cubicBezTo>
                  <a:pt x="2165" y="2276"/>
                  <a:pt x="2060" y="2298"/>
                  <a:pt x="1962" y="2337"/>
                </a:cubicBezTo>
                <a:lnTo>
                  <a:pt x="1564" y="1894"/>
                </a:lnTo>
                <a:cubicBezTo>
                  <a:pt x="1654" y="1759"/>
                  <a:pt x="1707" y="1597"/>
                  <a:pt x="1707" y="1422"/>
                </a:cubicBezTo>
                <a:cubicBezTo>
                  <a:pt x="1707" y="952"/>
                  <a:pt x="1324" y="569"/>
                  <a:pt x="853" y="569"/>
                </a:cubicBezTo>
                <a:cubicBezTo>
                  <a:pt x="383" y="569"/>
                  <a:pt x="0" y="952"/>
                  <a:pt x="0" y="1422"/>
                </a:cubicBezTo>
                <a:cubicBezTo>
                  <a:pt x="0" y="1893"/>
                  <a:pt x="383" y="2276"/>
                  <a:pt x="853" y="2276"/>
                </a:cubicBezTo>
                <a:cubicBezTo>
                  <a:pt x="941" y="2276"/>
                  <a:pt x="1024" y="2258"/>
                  <a:pt x="1104" y="2234"/>
                </a:cubicBezTo>
                <a:lnTo>
                  <a:pt x="1535" y="2713"/>
                </a:lnTo>
                <a:cubicBezTo>
                  <a:pt x="1465" y="2836"/>
                  <a:pt x="1422" y="2977"/>
                  <a:pt x="1422" y="3129"/>
                </a:cubicBezTo>
                <a:cubicBezTo>
                  <a:pt x="1422" y="3164"/>
                  <a:pt x="1428" y="3198"/>
                  <a:pt x="1433" y="3232"/>
                </a:cubicBezTo>
                <a:lnTo>
                  <a:pt x="881" y="3508"/>
                </a:lnTo>
                <a:cubicBezTo>
                  <a:pt x="792" y="3448"/>
                  <a:pt x="684" y="3413"/>
                  <a:pt x="569" y="3413"/>
                </a:cubicBezTo>
                <a:cubicBezTo>
                  <a:pt x="255" y="3413"/>
                  <a:pt x="0" y="3668"/>
                  <a:pt x="0" y="3982"/>
                </a:cubicBezTo>
                <a:cubicBezTo>
                  <a:pt x="0" y="4296"/>
                  <a:pt x="255" y="4551"/>
                  <a:pt x="569" y="4551"/>
                </a:cubicBezTo>
                <a:cubicBezTo>
                  <a:pt x="870" y="4551"/>
                  <a:pt x="1116" y="4315"/>
                  <a:pt x="1134" y="4018"/>
                </a:cubicBezTo>
                <a:lnTo>
                  <a:pt x="1685" y="3742"/>
                </a:lnTo>
                <a:cubicBezTo>
                  <a:pt x="1771" y="3826"/>
                  <a:pt x="1876" y="3889"/>
                  <a:pt x="1991" y="3930"/>
                </a:cubicBezTo>
                <a:lnTo>
                  <a:pt x="1991" y="4630"/>
                </a:lnTo>
                <a:cubicBezTo>
                  <a:pt x="1822" y="4729"/>
                  <a:pt x="1707" y="4910"/>
                  <a:pt x="1707" y="5120"/>
                </a:cubicBezTo>
                <a:cubicBezTo>
                  <a:pt x="1707" y="5143"/>
                  <a:pt x="1711" y="5164"/>
                  <a:pt x="1713" y="5186"/>
                </a:cubicBezTo>
                <a:lnTo>
                  <a:pt x="1361" y="5451"/>
                </a:lnTo>
                <a:cubicBezTo>
                  <a:pt x="1293" y="5421"/>
                  <a:pt x="1217" y="5404"/>
                  <a:pt x="1138" y="5404"/>
                </a:cubicBezTo>
                <a:cubicBezTo>
                  <a:pt x="824" y="5404"/>
                  <a:pt x="569" y="5660"/>
                  <a:pt x="569" y="5973"/>
                </a:cubicBezTo>
                <a:cubicBezTo>
                  <a:pt x="569" y="6287"/>
                  <a:pt x="824" y="6542"/>
                  <a:pt x="1138" y="6542"/>
                </a:cubicBezTo>
                <a:cubicBezTo>
                  <a:pt x="1452" y="6542"/>
                  <a:pt x="1707" y="6287"/>
                  <a:pt x="1707" y="5973"/>
                </a:cubicBezTo>
                <a:cubicBezTo>
                  <a:pt x="1707" y="5951"/>
                  <a:pt x="1703" y="5929"/>
                  <a:pt x="1700" y="5907"/>
                </a:cubicBezTo>
                <a:lnTo>
                  <a:pt x="2052" y="5643"/>
                </a:lnTo>
                <a:cubicBezTo>
                  <a:pt x="2121" y="5672"/>
                  <a:pt x="2196" y="5689"/>
                  <a:pt x="2276" y="5689"/>
                </a:cubicBezTo>
                <a:cubicBezTo>
                  <a:pt x="2348" y="5689"/>
                  <a:pt x="2417" y="5674"/>
                  <a:pt x="2481" y="5649"/>
                </a:cubicBezTo>
                <a:lnTo>
                  <a:pt x="3137" y="6174"/>
                </a:lnTo>
                <a:cubicBezTo>
                  <a:pt x="3133" y="6201"/>
                  <a:pt x="3129" y="6229"/>
                  <a:pt x="3129" y="6258"/>
                </a:cubicBezTo>
                <a:cubicBezTo>
                  <a:pt x="3129" y="6572"/>
                  <a:pt x="3384" y="6827"/>
                  <a:pt x="3698" y="6827"/>
                </a:cubicBezTo>
                <a:cubicBezTo>
                  <a:pt x="4012" y="6827"/>
                  <a:pt x="4267" y="6572"/>
                  <a:pt x="4267" y="6258"/>
                </a:cubicBezTo>
                <a:cubicBezTo>
                  <a:pt x="4267" y="5944"/>
                  <a:pt x="4012" y="5689"/>
                  <a:pt x="3698" y="5689"/>
                </a:cubicBezTo>
                <a:cubicBezTo>
                  <a:pt x="3625" y="5689"/>
                  <a:pt x="3556" y="5704"/>
                  <a:pt x="3492" y="5729"/>
                </a:cubicBezTo>
                <a:lnTo>
                  <a:pt x="2836" y="5204"/>
                </a:lnTo>
                <a:cubicBezTo>
                  <a:pt x="2840" y="5176"/>
                  <a:pt x="2844" y="5149"/>
                  <a:pt x="2844" y="5120"/>
                </a:cubicBezTo>
                <a:cubicBezTo>
                  <a:pt x="2844" y="4910"/>
                  <a:pt x="2729" y="4729"/>
                  <a:pt x="2560" y="4630"/>
                </a:cubicBezTo>
                <a:lnTo>
                  <a:pt x="2560" y="3930"/>
                </a:lnTo>
                <a:cubicBezTo>
                  <a:pt x="2752" y="3861"/>
                  <a:pt x="2911" y="3727"/>
                  <a:pt x="3012" y="3553"/>
                </a:cubicBezTo>
                <a:lnTo>
                  <a:pt x="3708" y="3801"/>
                </a:lnTo>
                <a:cubicBezTo>
                  <a:pt x="3757" y="4065"/>
                  <a:pt x="3988" y="4267"/>
                  <a:pt x="4267" y="4267"/>
                </a:cubicBezTo>
                <a:cubicBezTo>
                  <a:pt x="4383" y="4267"/>
                  <a:pt x="4492" y="4231"/>
                  <a:pt x="4582" y="4171"/>
                </a:cubicBezTo>
                <a:lnTo>
                  <a:pt x="5202" y="4476"/>
                </a:lnTo>
                <a:cubicBezTo>
                  <a:pt x="5151" y="4586"/>
                  <a:pt x="5120" y="4707"/>
                  <a:pt x="5120" y="4836"/>
                </a:cubicBezTo>
                <a:cubicBezTo>
                  <a:pt x="5120" y="5306"/>
                  <a:pt x="5503" y="5689"/>
                  <a:pt x="5973" y="5689"/>
                </a:cubicBezTo>
                <a:cubicBezTo>
                  <a:pt x="6444" y="5689"/>
                  <a:pt x="6827" y="5306"/>
                  <a:pt x="6827" y="4836"/>
                </a:cubicBezTo>
                <a:cubicBezTo>
                  <a:pt x="6827" y="4365"/>
                  <a:pt x="6444" y="3982"/>
                  <a:pt x="5973" y="3982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ym typeface="+mn-lt"/>
            </a:endParaRPr>
          </a:p>
        </p:txBody>
      </p:sp>
      <p:sp>
        <p:nvSpPr>
          <p:cNvPr id="108" name="任意多边形: 形状 107"/>
          <p:cNvSpPr/>
          <p:nvPr/>
        </p:nvSpPr>
        <p:spPr>
          <a:xfrm>
            <a:off x="3002219" y="4220826"/>
            <a:ext cx="579823" cy="507357"/>
          </a:xfrm>
          <a:custGeom>
            <a:avLst/>
            <a:gdLst>
              <a:gd name="T0" fmla="*/ 9360 w 12800"/>
              <a:gd name="T1" fmla="*/ 0 h 11200"/>
              <a:gd name="T2" fmla="*/ 3440 w 12800"/>
              <a:gd name="T3" fmla="*/ 0 h 11200"/>
              <a:gd name="T4" fmla="*/ 0 w 12800"/>
              <a:gd name="T5" fmla="*/ 3440 h 11200"/>
              <a:gd name="T6" fmla="*/ 0 w 12800"/>
              <a:gd name="T7" fmla="*/ 7733 h 11200"/>
              <a:gd name="T8" fmla="*/ 3440 w 12800"/>
              <a:gd name="T9" fmla="*/ 11200 h 11200"/>
              <a:gd name="T10" fmla="*/ 9333 w 12800"/>
              <a:gd name="T11" fmla="*/ 11200 h 11200"/>
              <a:gd name="T12" fmla="*/ 12800 w 12800"/>
              <a:gd name="T13" fmla="*/ 7760 h 11200"/>
              <a:gd name="T14" fmla="*/ 12800 w 12800"/>
              <a:gd name="T15" fmla="*/ 3440 h 11200"/>
              <a:gd name="T16" fmla="*/ 9360 w 12800"/>
              <a:gd name="T17" fmla="*/ 0 h 11200"/>
              <a:gd name="T18" fmla="*/ 8853 w 12800"/>
              <a:gd name="T19" fmla="*/ 4640 h 11200"/>
              <a:gd name="T20" fmla="*/ 6240 w 12800"/>
              <a:gd name="T21" fmla="*/ 7253 h 11200"/>
              <a:gd name="T22" fmla="*/ 6187 w 12800"/>
              <a:gd name="T23" fmla="*/ 7307 h 11200"/>
              <a:gd name="T24" fmla="*/ 5493 w 12800"/>
              <a:gd name="T25" fmla="*/ 7307 h 11200"/>
              <a:gd name="T26" fmla="*/ 3920 w 12800"/>
              <a:gd name="T27" fmla="*/ 5733 h 11200"/>
              <a:gd name="T28" fmla="*/ 3920 w 12800"/>
              <a:gd name="T29" fmla="*/ 5040 h 11200"/>
              <a:gd name="T30" fmla="*/ 3973 w 12800"/>
              <a:gd name="T31" fmla="*/ 4987 h 11200"/>
              <a:gd name="T32" fmla="*/ 4667 w 12800"/>
              <a:gd name="T33" fmla="*/ 4987 h 11200"/>
              <a:gd name="T34" fmla="*/ 5813 w 12800"/>
              <a:gd name="T35" fmla="*/ 6133 h 11200"/>
              <a:gd name="T36" fmla="*/ 8080 w 12800"/>
              <a:gd name="T37" fmla="*/ 3867 h 11200"/>
              <a:gd name="T38" fmla="*/ 8827 w 12800"/>
              <a:gd name="T39" fmla="*/ 3867 h 11200"/>
              <a:gd name="T40" fmla="*/ 8853 w 12800"/>
              <a:gd name="T41" fmla="*/ 464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00" h="11200">
                <a:moveTo>
                  <a:pt x="9360" y="0"/>
                </a:moveTo>
                <a:lnTo>
                  <a:pt x="3440" y="0"/>
                </a:lnTo>
                <a:cubicBezTo>
                  <a:pt x="1547" y="0"/>
                  <a:pt x="0" y="1547"/>
                  <a:pt x="0" y="3440"/>
                </a:cubicBezTo>
                <a:lnTo>
                  <a:pt x="0" y="7733"/>
                </a:lnTo>
                <a:cubicBezTo>
                  <a:pt x="0" y="9653"/>
                  <a:pt x="1547" y="11200"/>
                  <a:pt x="3440" y="11200"/>
                </a:cubicBezTo>
                <a:lnTo>
                  <a:pt x="9333" y="11200"/>
                </a:lnTo>
                <a:cubicBezTo>
                  <a:pt x="11253" y="11200"/>
                  <a:pt x="12800" y="9653"/>
                  <a:pt x="12800" y="7760"/>
                </a:cubicBezTo>
                <a:lnTo>
                  <a:pt x="12800" y="3440"/>
                </a:lnTo>
                <a:cubicBezTo>
                  <a:pt x="12800" y="1547"/>
                  <a:pt x="11253" y="0"/>
                  <a:pt x="9360" y="0"/>
                </a:cubicBezTo>
                <a:close/>
                <a:moveTo>
                  <a:pt x="8853" y="4640"/>
                </a:moveTo>
                <a:lnTo>
                  <a:pt x="6240" y="7253"/>
                </a:lnTo>
                <a:lnTo>
                  <a:pt x="6187" y="7307"/>
                </a:lnTo>
                <a:cubicBezTo>
                  <a:pt x="6000" y="7493"/>
                  <a:pt x="5680" y="7493"/>
                  <a:pt x="5493" y="7307"/>
                </a:cubicBezTo>
                <a:lnTo>
                  <a:pt x="3920" y="5733"/>
                </a:lnTo>
                <a:cubicBezTo>
                  <a:pt x="3733" y="5547"/>
                  <a:pt x="3733" y="5227"/>
                  <a:pt x="3920" y="5040"/>
                </a:cubicBezTo>
                <a:lnTo>
                  <a:pt x="3973" y="4987"/>
                </a:lnTo>
                <a:cubicBezTo>
                  <a:pt x="4160" y="4800"/>
                  <a:pt x="4480" y="4800"/>
                  <a:pt x="4667" y="4987"/>
                </a:cubicBezTo>
                <a:lnTo>
                  <a:pt x="5813" y="6133"/>
                </a:lnTo>
                <a:lnTo>
                  <a:pt x="8080" y="3867"/>
                </a:lnTo>
                <a:cubicBezTo>
                  <a:pt x="8293" y="3653"/>
                  <a:pt x="8640" y="3653"/>
                  <a:pt x="8827" y="3867"/>
                </a:cubicBezTo>
                <a:cubicBezTo>
                  <a:pt x="9067" y="4107"/>
                  <a:pt x="9067" y="4453"/>
                  <a:pt x="8853" y="464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373" y="3767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项目相关交易保证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9816" y="1376772"/>
            <a:ext cx="333296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8116" y="41850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参考资料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0373" y="3767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相关参考资料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400" y="1196752"/>
            <a:ext cx="97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https://blog.csdn.net/weixin_67634317/article/details/135740638?spm=1001.2014.3001.5506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63452" y="218076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63451" y="3527857"/>
            <a:ext cx="38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Thanks for appreciating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5540" y="656692"/>
            <a:ext cx="1200329" cy="49685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0036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项目背景和介绍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2044" y="231287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项目功能设计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1662" y="321297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项目相关交易保证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8048" y="411307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项目参考资料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9815" y="1376772"/>
            <a:ext cx="336434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0109" y="4185084"/>
            <a:ext cx="18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项目背景与介绍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8345" y="980728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551385" y="1664804"/>
            <a:ext cx="5148572" cy="4752528"/>
          </a:xfrm>
          <a:prstGeom prst="flowChartAlternateProcess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266700"/>
            <a:r>
              <a:rPr lang="zh-CN" altLang="zh-CN" dirty="0"/>
              <a:t>我们小组发现每年新生入学和毕业生离校期间，大量的学习资料、生活用品等物品被丢弃或低价出售，造成了极大的资源浪费。</a:t>
            </a:r>
            <a:r>
              <a:rPr lang="zh-CN" altLang="en-US" dirty="0"/>
              <a:t>以及在校大学生，有些</a:t>
            </a:r>
            <a:r>
              <a:rPr lang="zh-CN" altLang="en-US" b="0" i="0" dirty="0">
                <a:effectLst/>
                <a:latin typeface="Inter"/>
              </a:rPr>
              <a:t>闲置物品大量积累。这些闲置物品占用空间，且具有一定的价值，很多学生希望通过二手交易将其变现，从而节省空间并为自己带来一定的收益。但是由于缺乏一个专门的平台，他们往往只能在论坛，社交媒体上进行交易，这样往往不安全也不方便，校园二手交易平台出现是非常有必要的。</a:t>
            </a:r>
            <a:endParaRPr lang="zh-CN" altLang="zh-CN" dirty="0"/>
          </a:p>
        </p:txBody>
      </p:sp>
      <p:sp>
        <p:nvSpPr>
          <p:cNvPr id="7" name="流程图: 可选过程 6"/>
          <p:cNvSpPr/>
          <p:nvPr/>
        </p:nvSpPr>
        <p:spPr>
          <a:xfrm>
            <a:off x="6564052" y="1700808"/>
            <a:ext cx="5148572" cy="4716524"/>
          </a:xfrm>
          <a:prstGeom prst="flowChartAlternateProcess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28600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为在校大学生打造，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创建一个安全可靠、操作简便的线上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校园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二手交易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微信小程序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提高校园内闲置物品的再利用率，降低资源浪费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28600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91344" y="179058"/>
            <a:ext cx="381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项目背景和功能介绍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44172" y="971600"/>
            <a:ext cx="298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9576" y="10824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项目优势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5400" y="1700809"/>
            <a:ext cx="5148572" cy="4716524"/>
          </a:xfrm>
          <a:prstGeom prst="flowChartAlternateProcess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266700"/>
            <a:r>
              <a:rPr lang="zh-CN" altLang="en-US" b="1" dirty="0">
                <a:solidFill>
                  <a:schemeClr val="bg1"/>
                </a:solidFill>
              </a:rPr>
              <a:t>用户群体数量旺盛且需求旺盛</a:t>
            </a:r>
            <a:r>
              <a:rPr lang="zh-CN" altLang="en-US" dirty="0">
                <a:solidFill>
                  <a:schemeClr val="bg1"/>
                </a:solidFill>
              </a:rPr>
              <a:t>：大学生每年数量众多，存在大量闲置物品的交易需求。学生群体消费观念较为开发，</a:t>
            </a:r>
            <a:r>
              <a:rPr lang="zh-CN" altLang="en-US" b="0" i="0" dirty="0">
                <a:effectLst/>
                <a:latin typeface="Inter"/>
              </a:rPr>
              <a:t>更愿意购买性价比高的二手商品，以节省开支。</a:t>
            </a:r>
            <a:endParaRPr lang="en-US" altLang="zh-CN" b="0" i="0" dirty="0">
              <a:effectLst/>
              <a:latin typeface="Inter"/>
            </a:endParaRPr>
          </a:p>
          <a:p>
            <a:pPr marL="266700" indent="266700"/>
            <a:r>
              <a:rPr lang="zh-CN" altLang="en-US" b="1" dirty="0">
                <a:solidFill>
                  <a:schemeClr val="bg1"/>
                </a:solidFill>
                <a:latin typeface="Inter"/>
              </a:rPr>
              <a:t>可信度相对较高</a:t>
            </a:r>
            <a:r>
              <a:rPr lang="zh-CN" altLang="en-US" dirty="0">
                <a:solidFill>
                  <a:schemeClr val="bg1"/>
                </a:solidFill>
                <a:latin typeface="Inter"/>
              </a:rPr>
              <a:t>：主要群体是</a:t>
            </a:r>
            <a:r>
              <a:rPr lang="zh-CN" altLang="en-US" b="0" i="0" dirty="0">
                <a:effectLst/>
                <a:latin typeface="Inter"/>
              </a:rPr>
              <a:t>在校学生，大家处于相同的校园环境中，身份信息相对较为透明，交易双方更容易建立信任关系。而且同学之间的口碑传播也有助于提高平台的信任度和可靠性。</a:t>
            </a:r>
            <a:endParaRPr lang="en-US" altLang="zh-CN" b="0" i="0" dirty="0">
              <a:effectLst/>
              <a:latin typeface="Inter"/>
            </a:endParaRPr>
          </a:p>
          <a:p>
            <a:pPr marL="266700" indent="266700"/>
            <a:r>
              <a:rPr lang="zh-CN" altLang="en-US" b="1" i="0" dirty="0">
                <a:effectLst/>
                <a:latin typeface="Inter"/>
              </a:rPr>
              <a:t>交易便捷性高</a:t>
            </a:r>
            <a:r>
              <a:rPr lang="zh-CN" altLang="en-US" i="0" dirty="0">
                <a:effectLst/>
                <a:latin typeface="Inter"/>
              </a:rPr>
              <a:t>：用户群体都处在同一个校园内，交易购买比较方便，后期售后也更有保障。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66700" indent="266700"/>
            <a:endParaRPr lang="en-US" altLang="zh-CN" dirty="0">
              <a:solidFill>
                <a:schemeClr val="bg1"/>
              </a:solidFill>
            </a:endParaRPr>
          </a:p>
          <a:p>
            <a:pPr marL="266700" indent="266700"/>
            <a:endParaRPr lang="zh-CN" altLang="zh-CN" dirty="0"/>
          </a:p>
        </p:txBody>
      </p:sp>
      <p:sp>
        <p:nvSpPr>
          <p:cNvPr id="7" name="流程图: 可选过程 6"/>
          <p:cNvSpPr/>
          <p:nvPr/>
        </p:nvSpPr>
        <p:spPr>
          <a:xfrm>
            <a:off x="6564052" y="1700807"/>
            <a:ext cx="5148572" cy="4716525"/>
          </a:xfrm>
          <a:prstGeom prst="flowChartAlternateProcess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28600"/>
            <a:r>
              <a:rPr lang="zh-CN" altLang="en-US" b="1" i="0" dirty="0">
                <a:effectLst/>
                <a:latin typeface="Inter"/>
              </a:rPr>
              <a:t>用户粘性较低：</a:t>
            </a:r>
            <a:r>
              <a:rPr lang="zh-CN" altLang="en-US" b="0" i="0" dirty="0">
                <a:effectLst/>
                <a:latin typeface="Inter"/>
              </a:rPr>
              <a:t>学生的流动性较大，尤其是毕业生在离校后可能不再使用平台，导致平台的用户流失率较高。而且学生的兴趣和需求变化较快，对平台的忠诚度和粘性相对较低，需要平台不断地进行创新和改进来吸引用户。</a:t>
            </a:r>
            <a:endParaRPr lang="en-US" altLang="zh-CN" b="0" i="0" dirty="0">
              <a:effectLst/>
              <a:latin typeface="Inter"/>
            </a:endParaRPr>
          </a:p>
          <a:p>
            <a:pPr indent="228600"/>
            <a:r>
              <a:rPr lang="zh-CN" altLang="en-US" b="1" i="0" dirty="0">
                <a:effectLst/>
                <a:latin typeface="Inter"/>
              </a:rPr>
              <a:t>平台运营管理经验不足</a:t>
            </a:r>
            <a:r>
              <a:rPr lang="zh-CN" altLang="en-US" b="0" i="0" dirty="0">
                <a:effectLst/>
                <a:latin typeface="Inter"/>
              </a:rPr>
              <a:t>：由于我们还是大学生，在电子商务平台的运营管理方面可能缺乏专业的知识和经验，对平台的发展规划、营销策略、用户服务等方面的管理能力有待提高。</a:t>
            </a:r>
            <a:endParaRPr lang="zh-CN" altLang="en-US" b="0" i="0" dirty="0">
              <a:effectLst/>
              <a:latin typeface="Inter"/>
            </a:endParaRPr>
          </a:p>
          <a:p>
            <a:pPr indent="228600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91344" y="179058"/>
            <a:ext cx="381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项目背景和功能介绍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88188" y="1069200"/>
            <a:ext cx="298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项目劣势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9574" y="10824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项目机会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5400" y="1700809"/>
            <a:ext cx="5220580" cy="4716524"/>
          </a:xfrm>
          <a:prstGeom prst="flowChartAlternateProcess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266700"/>
            <a:r>
              <a:rPr lang="zh-CN" altLang="en-US" b="1" i="0" dirty="0">
                <a:effectLst/>
                <a:latin typeface="Inter"/>
              </a:rPr>
              <a:t>社交功能的拓展</a:t>
            </a:r>
            <a:r>
              <a:rPr lang="zh-CN" altLang="en-US" b="0" i="0" dirty="0">
                <a:effectLst/>
                <a:latin typeface="Inter"/>
              </a:rPr>
              <a:t>：在平台上增加社交功能，     如用户之间可以互相关注、点赞、评论、分享等，形成一个校园二手交易的社交圈子，增强用户的粘性和参与度。</a:t>
            </a:r>
            <a:endParaRPr lang="en-US" altLang="zh-CN" b="0" i="0" dirty="0">
              <a:effectLst/>
              <a:latin typeface="Inter"/>
            </a:endParaRPr>
          </a:p>
          <a:p>
            <a:pPr marL="266700" indent="266700"/>
            <a:endParaRPr lang="en-US" altLang="zh-CN" b="1" dirty="0">
              <a:latin typeface="Inter"/>
            </a:endParaRPr>
          </a:p>
          <a:p>
            <a:pPr marL="266700" indent="266700"/>
            <a:r>
              <a:rPr lang="zh-CN" altLang="en-US" b="1" dirty="0">
                <a:latin typeface="Inter"/>
              </a:rPr>
              <a:t>合作与拓展机会多</a:t>
            </a:r>
            <a:r>
              <a:rPr lang="zh-CN" altLang="en-US" dirty="0">
                <a:latin typeface="Inter"/>
              </a:rPr>
              <a:t>：</a:t>
            </a:r>
            <a:r>
              <a:rPr lang="zh-CN" altLang="en-US" b="0" i="0" dirty="0">
                <a:effectLst/>
                <a:latin typeface="Inter"/>
              </a:rPr>
              <a:t>校园二手交易平台可以与学校的社团组织、学生会等进行合作，开展各种线下的二手交易活动，如跳蚤市场、义卖活动等，提高平台的知名度和影响力，同时也丰富了学生的校园生活。</a:t>
            </a:r>
            <a:endParaRPr lang="zh-CN" altLang="en-US" b="0" i="0" dirty="0">
              <a:effectLst/>
              <a:latin typeface="Inter"/>
            </a:endParaRPr>
          </a:p>
          <a:p>
            <a:pPr marL="266700" indent="266700"/>
            <a:endParaRPr lang="zh-CN" altLang="en-US" b="0" i="0" dirty="0">
              <a:effectLst/>
              <a:latin typeface="Inter"/>
            </a:endParaRPr>
          </a:p>
          <a:p>
            <a:pPr marL="266700" indent="266700"/>
            <a:endParaRPr lang="en-US" altLang="zh-CN" b="0" i="0" dirty="0">
              <a:effectLst/>
              <a:latin typeface="Inter"/>
            </a:endParaRPr>
          </a:p>
          <a:p>
            <a:pPr marL="266700" indent="266700"/>
            <a:endParaRPr lang="zh-CN" altLang="zh-CN" dirty="0"/>
          </a:p>
        </p:txBody>
      </p:sp>
      <p:sp>
        <p:nvSpPr>
          <p:cNvPr id="7" name="流程图: 可选过程 6"/>
          <p:cNvSpPr/>
          <p:nvPr/>
        </p:nvSpPr>
        <p:spPr>
          <a:xfrm>
            <a:off x="6564052" y="1700809"/>
            <a:ext cx="5148572" cy="4716524"/>
          </a:xfrm>
          <a:prstGeom prst="flowChartAlternateProcess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28600"/>
            <a:r>
              <a:rPr lang="zh-CN" altLang="en-US" b="1" i="0" dirty="0">
                <a:effectLst/>
                <a:latin typeface="Inter"/>
              </a:rPr>
              <a:t>竞争压力增大：</a:t>
            </a:r>
            <a:r>
              <a:rPr lang="zh-CN" altLang="en-US" b="0" i="0" dirty="0">
                <a:effectLst/>
                <a:latin typeface="Inter"/>
              </a:rPr>
              <a:t>随着校园二手交易市场的不断发展，越来越多的企业和创业者开始关注和进入这一领域，市场竞争日益激烈。一些大型的电商平台也可能会推出针对校园市场的二手交易板块，凭借其强大的资金实力、技术优势和品牌影响力，对校园二手交易平台构成威胁。</a:t>
            </a:r>
            <a:endParaRPr lang="en-US" altLang="zh-CN" b="0" i="0" dirty="0">
              <a:effectLst/>
              <a:latin typeface="Inter"/>
            </a:endParaRPr>
          </a:p>
          <a:p>
            <a:pPr indent="228600"/>
            <a:endParaRPr lang="en-US" altLang="zh-CN" dirty="0">
              <a:latin typeface="Inter"/>
            </a:endParaRPr>
          </a:p>
          <a:p>
            <a:pPr indent="228600"/>
            <a:r>
              <a:rPr lang="zh-CN" altLang="en-US" b="1" i="0" dirty="0">
                <a:effectLst/>
                <a:latin typeface="Inter"/>
              </a:rPr>
              <a:t>法律法规的风险</a:t>
            </a:r>
            <a:r>
              <a:rPr lang="zh-CN" altLang="en-US" b="0" i="0" dirty="0">
                <a:effectLst/>
                <a:latin typeface="Inter"/>
              </a:rPr>
              <a:t>：二手交易平台涉及到商品的产权、交易合同、消费者权益保护等方面的法律法规问题，如果平台的运营管理不规范，可能会引发法律纠纷和合规风险。</a:t>
            </a:r>
            <a:endParaRPr lang="zh-CN" altLang="en-US" b="0" i="0" dirty="0">
              <a:effectLst/>
              <a:latin typeface="Inter"/>
            </a:endParaRPr>
          </a:p>
          <a:p>
            <a:pPr indent="228600"/>
            <a:endParaRPr lang="zh-CN" altLang="en-US" b="0" i="0" dirty="0">
              <a:effectLst/>
              <a:latin typeface="Inter"/>
            </a:endParaRPr>
          </a:p>
          <a:p>
            <a:pPr indent="228600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91344" y="179058"/>
            <a:ext cx="381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项目背景和功能介绍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88188" y="1069200"/>
            <a:ext cx="298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项目威胁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9816" y="1376772"/>
            <a:ext cx="333296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6451" y="4185084"/>
            <a:ext cx="250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项目功能设计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/>
          <p:cNvSpPr/>
          <p:nvPr>
            <p:custDataLst>
              <p:tags r:id="rId1"/>
            </p:custDataLst>
          </p:nvPr>
        </p:nvSpPr>
        <p:spPr>
          <a:xfrm>
            <a:off x="1866192" y="2623630"/>
            <a:ext cx="2979334" cy="3292621"/>
          </a:xfrm>
          <a:custGeom>
            <a:avLst/>
            <a:gdLst>
              <a:gd name="connsiteX0" fmla="*/ 145723 w 2808312"/>
              <a:gd name="connsiteY0" fmla="*/ 0 h 3292621"/>
              <a:gd name="connsiteX1" fmla="*/ 2662589 w 2808312"/>
              <a:gd name="connsiteY1" fmla="*/ 0 h 3292621"/>
              <a:gd name="connsiteX2" fmla="*/ 2808312 w 2808312"/>
              <a:gd name="connsiteY2" fmla="*/ 145723 h 3292621"/>
              <a:gd name="connsiteX3" fmla="*/ 2808312 w 2808312"/>
              <a:gd name="connsiteY3" fmla="*/ 394300 h 3292621"/>
              <a:gd name="connsiteX4" fmla="*/ 2610290 w 2808312"/>
              <a:gd name="connsiteY4" fmla="*/ 592322 h 3292621"/>
              <a:gd name="connsiteX5" fmla="*/ 2808312 w 2808312"/>
              <a:gd name="connsiteY5" fmla="*/ 790344 h 3292621"/>
              <a:gd name="connsiteX6" fmla="*/ 2808312 w 2808312"/>
              <a:gd name="connsiteY6" fmla="*/ 3146898 h 3292621"/>
              <a:gd name="connsiteX7" fmla="*/ 2662589 w 2808312"/>
              <a:gd name="connsiteY7" fmla="*/ 3292621 h 3292621"/>
              <a:gd name="connsiteX8" fmla="*/ 145723 w 2808312"/>
              <a:gd name="connsiteY8" fmla="*/ 3292621 h 3292621"/>
              <a:gd name="connsiteX9" fmla="*/ 0 w 2808312"/>
              <a:gd name="connsiteY9" fmla="*/ 3146898 h 3292621"/>
              <a:gd name="connsiteX10" fmla="*/ 0 w 2808312"/>
              <a:gd name="connsiteY10" fmla="*/ 790344 h 3292621"/>
              <a:gd name="connsiteX11" fmla="*/ 198022 w 2808312"/>
              <a:gd name="connsiteY11" fmla="*/ 592322 h 3292621"/>
              <a:gd name="connsiteX12" fmla="*/ 0 w 2808312"/>
              <a:gd name="connsiteY12" fmla="*/ 394300 h 3292621"/>
              <a:gd name="connsiteX13" fmla="*/ 0 w 2808312"/>
              <a:gd name="connsiteY13" fmla="*/ 145723 h 3292621"/>
              <a:gd name="connsiteX14" fmla="*/ 145723 w 2808312"/>
              <a:gd name="connsiteY14" fmla="*/ 0 h 329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8312" h="3292621">
                <a:moveTo>
                  <a:pt x="145723" y="0"/>
                </a:moveTo>
                <a:lnTo>
                  <a:pt x="2662589" y="0"/>
                </a:lnTo>
                <a:cubicBezTo>
                  <a:pt x="2743070" y="0"/>
                  <a:pt x="2808312" y="65242"/>
                  <a:pt x="2808312" y="145723"/>
                </a:cubicBezTo>
                <a:lnTo>
                  <a:pt x="2808312" y="394300"/>
                </a:lnTo>
                <a:cubicBezTo>
                  <a:pt x="2698947" y="394300"/>
                  <a:pt x="2610290" y="482957"/>
                  <a:pt x="2610290" y="592322"/>
                </a:cubicBezTo>
                <a:cubicBezTo>
                  <a:pt x="2610290" y="701687"/>
                  <a:pt x="2698947" y="790344"/>
                  <a:pt x="2808312" y="790344"/>
                </a:cubicBezTo>
                <a:lnTo>
                  <a:pt x="2808312" y="3146898"/>
                </a:lnTo>
                <a:cubicBezTo>
                  <a:pt x="2808312" y="3227379"/>
                  <a:pt x="2743070" y="3292621"/>
                  <a:pt x="2662589" y="3292621"/>
                </a:cubicBezTo>
                <a:lnTo>
                  <a:pt x="145723" y="3292621"/>
                </a:lnTo>
                <a:cubicBezTo>
                  <a:pt x="65242" y="3292621"/>
                  <a:pt x="0" y="3227379"/>
                  <a:pt x="0" y="3146898"/>
                </a:cubicBezTo>
                <a:lnTo>
                  <a:pt x="0" y="790344"/>
                </a:lnTo>
                <a:cubicBezTo>
                  <a:pt x="109365" y="790344"/>
                  <a:pt x="198022" y="701687"/>
                  <a:pt x="198022" y="592322"/>
                </a:cubicBezTo>
                <a:cubicBezTo>
                  <a:pt x="198022" y="482957"/>
                  <a:pt x="109365" y="394300"/>
                  <a:pt x="0" y="394300"/>
                </a:cubicBezTo>
                <a:lnTo>
                  <a:pt x="0" y="145723"/>
                </a:lnTo>
                <a:cubicBezTo>
                  <a:pt x="0" y="65242"/>
                  <a:pt x="65242" y="0"/>
                  <a:pt x="145723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855640" y="2779620"/>
            <a:ext cx="1255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01</a:t>
            </a:r>
            <a:endParaRPr lang="zh-CN" altLang="en-US" sz="48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3"/>
            </p:custDataLst>
          </p:nvPr>
        </p:nvSpPr>
        <p:spPr>
          <a:xfrm>
            <a:off x="7357183" y="2611989"/>
            <a:ext cx="3052735" cy="3292621"/>
          </a:xfrm>
          <a:custGeom>
            <a:avLst/>
            <a:gdLst>
              <a:gd name="connsiteX0" fmla="*/ 145723 w 2808312"/>
              <a:gd name="connsiteY0" fmla="*/ 0 h 3292621"/>
              <a:gd name="connsiteX1" fmla="*/ 2662589 w 2808312"/>
              <a:gd name="connsiteY1" fmla="*/ 0 h 3292621"/>
              <a:gd name="connsiteX2" fmla="*/ 2808312 w 2808312"/>
              <a:gd name="connsiteY2" fmla="*/ 145723 h 3292621"/>
              <a:gd name="connsiteX3" fmla="*/ 2808312 w 2808312"/>
              <a:gd name="connsiteY3" fmla="*/ 394300 h 3292621"/>
              <a:gd name="connsiteX4" fmla="*/ 2610290 w 2808312"/>
              <a:gd name="connsiteY4" fmla="*/ 592322 h 3292621"/>
              <a:gd name="connsiteX5" fmla="*/ 2808312 w 2808312"/>
              <a:gd name="connsiteY5" fmla="*/ 790344 h 3292621"/>
              <a:gd name="connsiteX6" fmla="*/ 2808312 w 2808312"/>
              <a:gd name="connsiteY6" fmla="*/ 3146898 h 3292621"/>
              <a:gd name="connsiteX7" fmla="*/ 2662589 w 2808312"/>
              <a:gd name="connsiteY7" fmla="*/ 3292621 h 3292621"/>
              <a:gd name="connsiteX8" fmla="*/ 145723 w 2808312"/>
              <a:gd name="connsiteY8" fmla="*/ 3292621 h 3292621"/>
              <a:gd name="connsiteX9" fmla="*/ 0 w 2808312"/>
              <a:gd name="connsiteY9" fmla="*/ 3146898 h 3292621"/>
              <a:gd name="connsiteX10" fmla="*/ 0 w 2808312"/>
              <a:gd name="connsiteY10" fmla="*/ 790344 h 3292621"/>
              <a:gd name="connsiteX11" fmla="*/ 198022 w 2808312"/>
              <a:gd name="connsiteY11" fmla="*/ 592322 h 3292621"/>
              <a:gd name="connsiteX12" fmla="*/ 0 w 2808312"/>
              <a:gd name="connsiteY12" fmla="*/ 394300 h 3292621"/>
              <a:gd name="connsiteX13" fmla="*/ 0 w 2808312"/>
              <a:gd name="connsiteY13" fmla="*/ 145723 h 3292621"/>
              <a:gd name="connsiteX14" fmla="*/ 145723 w 2808312"/>
              <a:gd name="connsiteY14" fmla="*/ 0 h 329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8312" h="3292621">
                <a:moveTo>
                  <a:pt x="145723" y="0"/>
                </a:moveTo>
                <a:lnTo>
                  <a:pt x="2662589" y="0"/>
                </a:lnTo>
                <a:cubicBezTo>
                  <a:pt x="2743070" y="0"/>
                  <a:pt x="2808312" y="65242"/>
                  <a:pt x="2808312" y="145723"/>
                </a:cubicBezTo>
                <a:lnTo>
                  <a:pt x="2808312" y="394300"/>
                </a:lnTo>
                <a:cubicBezTo>
                  <a:pt x="2698947" y="394300"/>
                  <a:pt x="2610290" y="482957"/>
                  <a:pt x="2610290" y="592322"/>
                </a:cubicBezTo>
                <a:cubicBezTo>
                  <a:pt x="2610290" y="701687"/>
                  <a:pt x="2698947" y="790344"/>
                  <a:pt x="2808312" y="790344"/>
                </a:cubicBezTo>
                <a:lnTo>
                  <a:pt x="2808312" y="3146898"/>
                </a:lnTo>
                <a:cubicBezTo>
                  <a:pt x="2808312" y="3227379"/>
                  <a:pt x="2743070" y="3292621"/>
                  <a:pt x="2662589" y="3292621"/>
                </a:cubicBezTo>
                <a:lnTo>
                  <a:pt x="145723" y="3292621"/>
                </a:lnTo>
                <a:cubicBezTo>
                  <a:pt x="65242" y="3292621"/>
                  <a:pt x="0" y="3227379"/>
                  <a:pt x="0" y="3146898"/>
                </a:cubicBezTo>
                <a:lnTo>
                  <a:pt x="0" y="790344"/>
                </a:lnTo>
                <a:cubicBezTo>
                  <a:pt x="109365" y="790344"/>
                  <a:pt x="198022" y="701687"/>
                  <a:pt x="198022" y="592322"/>
                </a:cubicBezTo>
                <a:cubicBezTo>
                  <a:pt x="198022" y="482957"/>
                  <a:pt x="109365" y="394300"/>
                  <a:pt x="0" y="394300"/>
                </a:cubicBezTo>
                <a:lnTo>
                  <a:pt x="0" y="145723"/>
                </a:lnTo>
                <a:cubicBezTo>
                  <a:pt x="0" y="65242"/>
                  <a:pt x="65242" y="0"/>
                  <a:pt x="145723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0" name="文本框 59"/>
          <p:cNvSpPr txBox="1"/>
          <p:nvPr>
            <p:custDataLst>
              <p:tags r:id="rId4"/>
            </p:custDataLst>
          </p:nvPr>
        </p:nvSpPr>
        <p:spPr>
          <a:xfrm>
            <a:off x="8291129" y="2838596"/>
            <a:ext cx="1184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02</a:t>
            </a:r>
            <a:endParaRPr lang="zh-CN" altLang="en-US" sz="4800" b="1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518006" y="3662881"/>
            <a:ext cx="16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用户系统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>
            <p:custDataLst>
              <p:tags r:id="rId6"/>
            </p:custDataLst>
          </p:nvPr>
        </p:nvSpPr>
        <p:spPr>
          <a:xfrm>
            <a:off x="7610199" y="3652107"/>
            <a:ext cx="254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管理员系统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4" name="任意多边形: 形状 63"/>
          <p:cNvSpPr/>
          <p:nvPr>
            <p:custDataLst>
              <p:tags r:id="rId7"/>
            </p:custDataLst>
          </p:nvPr>
        </p:nvSpPr>
        <p:spPr>
          <a:xfrm>
            <a:off x="2587934" y="4306162"/>
            <a:ext cx="1512168" cy="1234790"/>
          </a:xfrm>
          <a:custGeom>
            <a:avLst/>
            <a:gdLst>
              <a:gd name="connsiteX0" fmla="*/ 426330 w 607639"/>
              <a:gd name="connsiteY0" fmla="*/ 247403 h 606722"/>
              <a:gd name="connsiteX1" fmla="*/ 522637 w 607639"/>
              <a:gd name="connsiteY1" fmla="*/ 247403 h 606722"/>
              <a:gd name="connsiteX2" fmla="*/ 525218 w 607639"/>
              <a:gd name="connsiteY2" fmla="*/ 249981 h 606722"/>
              <a:gd name="connsiteX3" fmla="*/ 525218 w 607639"/>
              <a:gd name="connsiteY3" fmla="*/ 511827 h 606722"/>
              <a:gd name="connsiteX4" fmla="*/ 522637 w 607639"/>
              <a:gd name="connsiteY4" fmla="*/ 514493 h 606722"/>
              <a:gd name="connsiteX5" fmla="*/ 158772 w 607639"/>
              <a:gd name="connsiteY5" fmla="*/ 514493 h 606722"/>
              <a:gd name="connsiteX6" fmla="*/ 86078 w 607639"/>
              <a:gd name="connsiteY6" fmla="*/ 247403 h 606722"/>
              <a:gd name="connsiteX7" fmla="*/ 259451 w 607639"/>
              <a:gd name="connsiteY7" fmla="*/ 247403 h 606722"/>
              <a:gd name="connsiteX8" fmla="*/ 158525 w 607639"/>
              <a:gd name="connsiteY8" fmla="*/ 348106 h 606722"/>
              <a:gd name="connsiteX9" fmla="*/ 158525 w 607639"/>
              <a:gd name="connsiteY9" fmla="*/ 376104 h 606722"/>
              <a:gd name="connsiteX10" fmla="*/ 172587 w 607639"/>
              <a:gd name="connsiteY10" fmla="*/ 381882 h 606722"/>
              <a:gd name="connsiteX11" fmla="*/ 186560 w 607639"/>
              <a:gd name="connsiteY11" fmla="*/ 376104 h 606722"/>
              <a:gd name="connsiteX12" fmla="*/ 314810 w 607639"/>
              <a:gd name="connsiteY12" fmla="*/ 248025 h 606722"/>
              <a:gd name="connsiteX13" fmla="*/ 315433 w 607639"/>
              <a:gd name="connsiteY13" fmla="*/ 247403 h 606722"/>
              <a:gd name="connsiteX14" fmla="*/ 370257 w 607639"/>
              <a:gd name="connsiteY14" fmla="*/ 247403 h 606722"/>
              <a:gd name="connsiteX15" fmla="*/ 102810 w 607639"/>
              <a:gd name="connsiteY15" fmla="*/ 514493 h 606722"/>
              <a:gd name="connsiteX16" fmla="*/ 86078 w 607639"/>
              <a:gd name="connsiteY16" fmla="*/ 514493 h 606722"/>
              <a:gd name="connsiteX17" fmla="*/ 83408 w 607639"/>
              <a:gd name="connsiteY17" fmla="*/ 511827 h 606722"/>
              <a:gd name="connsiteX18" fmla="*/ 83408 w 607639"/>
              <a:gd name="connsiteY18" fmla="*/ 249981 h 606722"/>
              <a:gd name="connsiteX19" fmla="*/ 86078 w 607639"/>
              <a:gd name="connsiteY19" fmla="*/ 247403 h 606722"/>
              <a:gd name="connsiteX20" fmla="*/ 86068 w 607639"/>
              <a:gd name="connsiteY20" fmla="*/ 207849 h 606722"/>
              <a:gd name="connsiteX21" fmla="*/ 43791 w 607639"/>
              <a:gd name="connsiteY21" fmla="*/ 249976 h 606722"/>
              <a:gd name="connsiteX22" fmla="*/ 43791 w 607639"/>
              <a:gd name="connsiteY22" fmla="*/ 511803 h 606722"/>
              <a:gd name="connsiteX23" fmla="*/ 86068 w 607639"/>
              <a:gd name="connsiteY23" fmla="*/ 554019 h 606722"/>
              <a:gd name="connsiteX24" fmla="*/ 522639 w 607639"/>
              <a:gd name="connsiteY24" fmla="*/ 554019 h 606722"/>
              <a:gd name="connsiteX25" fmla="*/ 564828 w 607639"/>
              <a:gd name="connsiteY25" fmla="*/ 511803 h 606722"/>
              <a:gd name="connsiteX26" fmla="*/ 564828 w 607639"/>
              <a:gd name="connsiteY26" fmla="*/ 249976 h 606722"/>
              <a:gd name="connsiteX27" fmla="*/ 522639 w 607639"/>
              <a:gd name="connsiteY27" fmla="*/ 207849 h 606722"/>
              <a:gd name="connsiteX28" fmla="*/ 0 w 607639"/>
              <a:gd name="connsiteY28" fmla="*/ 163500 h 606722"/>
              <a:gd name="connsiteX29" fmla="*/ 607639 w 607639"/>
              <a:gd name="connsiteY29" fmla="*/ 163500 h 606722"/>
              <a:gd name="connsiteX30" fmla="*/ 607639 w 607639"/>
              <a:gd name="connsiteY30" fmla="*/ 571083 h 606722"/>
              <a:gd name="connsiteX31" fmla="*/ 571948 w 607639"/>
              <a:gd name="connsiteY31" fmla="*/ 606722 h 606722"/>
              <a:gd name="connsiteX32" fmla="*/ 35691 w 607639"/>
              <a:gd name="connsiteY32" fmla="*/ 606722 h 606722"/>
              <a:gd name="connsiteX33" fmla="*/ 0 w 607639"/>
              <a:gd name="connsiteY33" fmla="*/ 571083 h 606722"/>
              <a:gd name="connsiteX34" fmla="*/ 524419 w 607639"/>
              <a:gd name="connsiteY34" fmla="*/ 29774 h 606722"/>
              <a:gd name="connsiteX35" fmla="*/ 491843 w 607639"/>
              <a:gd name="connsiteY35" fmla="*/ 62303 h 606722"/>
              <a:gd name="connsiteX36" fmla="*/ 524419 w 607639"/>
              <a:gd name="connsiteY36" fmla="*/ 94743 h 606722"/>
              <a:gd name="connsiteX37" fmla="*/ 556906 w 607639"/>
              <a:gd name="connsiteY37" fmla="*/ 62303 h 606722"/>
              <a:gd name="connsiteX38" fmla="*/ 524419 w 607639"/>
              <a:gd name="connsiteY38" fmla="*/ 29774 h 606722"/>
              <a:gd name="connsiteX39" fmla="*/ 413252 w 607639"/>
              <a:gd name="connsiteY39" fmla="*/ 29774 h 606722"/>
              <a:gd name="connsiteX40" fmla="*/ 380676 w 607639"/>
              <a:gd name="connsiteY40" fmla="*/ 62303 h 606722"/>
              <a:gd name="connsiteX41" fmla="*/ 413252 w 607639"/>
              <a:gd name="connsiteY41" fmla="*/ 94743 h 606722"/>
              <a:gd name="connsiteX42" fmla="*/ 445739 w 607639"/>
              <a:gd name="connsiteY42" fmla="*/ 62303 h 606722"/>
              <a:gd name="connsiteX43" fmla="*/ 413252 w 607639"/>
              <a:gd name="connsiteY43" fmla="*/ 29774 h 606722"/>
              <a:gd name="connsiteX44" fmla="*/ 302084 w 607639"/>
              <a:gd name="connsiteY44" fmla="*/ 29774 h 606722"/>
              <a:gd name="connsiteX45" fmla="*/ 269508 w 607639"/>
              <a:gd name="connsiteY45" fmla="*/ 62303 h 606722"/>
              <a:gd name="connsiteX46" fmla="*/ 302084 w 607639"/>
              <a:gd name="connsiteY46" fmla="*/ 94743 h 606722"/>
              <a:gd name="connsiteX47" fmla="*/ 334571 w 607639"/>
              <a:gd name="connsiteY47" fmla="*/ 62303 h 606722"/>
              <a:gd name="connsiteX48" fmla="*/ 302084 w 607639"/>
              <a:gd name="connsiteY48" fmla="*/ 29774 h 606722"/>
              <a:gd name="connsiteX49" fmla="*/ 190917 w 607639"/>
              <a:gd name="connsiteY49" fmla="*/ 29774 h 606722"/>
              <a:gd name="connsiteX50" fmla="*/ 158341 w 607639"/>
              <a:gd name="connsiteY50" fmla="*/ 62303 h 606722"/>
              <a:gd name="connsiteX51" fmla="*/ 190917 w 607639"/>
              <a:gd name="connsiteY51" fmla="*/ 94743 h 606722"/>
              <a:gd name="connsiteX52" fmla="*/ 223403 w 607639"/>
              <a:gd name="connsiteY52" fmla="*/ 62303 h 606722"/>
              <a:gd name="connsiteX53" fmla="*/ 190917 w 607639"/>
              <a:gd name="connsiteY53" fmla="*/ 29774 h 606722"/>
              <a:gd name="connsiteX54" fmla="*/ 79660 w 607639"/>
              <a:gd name="connsiteY54" fmla="*/ 29774 h 606722"/>
              <a:gd name="connsiteX55" fmla="*/ 47173 w 607639"/>
              <a:gd name="connsiteY55" fmla="*/ 62303 h 606722"/>
              <a:gd name="connsiteX56" fmla="*/ 79660 w 607639"/>
              <a:gd name="connsiteY56" fmla="*/ 94743 h 606722"/>
              <a:gd name="connsiteX57" fmla="*/ 112236 w 607639"/>
              <a:gd name="connsiteY57" fmla="*/ 62303 h 606722"/>
              <a:gd name="connsiteX58" fmla="*/ 79660 w 607639"/>
              <a:gd name="connsiteY58" fmla="*/ 29774 h 606722"/>
              <a:gd name="connsiteX59" fmla="*/ 35691 w 607639"/>
              <a:gd name="connsiteY59" fmla="*/ 0 h 606722"/>
              <a:gd name="connsiteX60" fmla="*/ 571948 w 607639"/>
              <a:gd name="connsiteY60" fmla="*/ 0 h 606722"/>
              <a:gd name="connsiteX61" fmla="*/ 607639 w 607639"/>
              <a:gd name="connsiteY61" fmla="*/ 35640 h 606722"/>
              <a:gd name="connsiteX62" fmla="*/ 607639 w 607639"/>
              <a:gd name="connsiteY62" fmla="*/ 123984 h 606722"/>
              <a:gd name="connsiteX63" fmla="*/ 0 w 607639"/>
              <a:gd name="connsiteY63" fmla="*/ 123984 h 606722"/>
              <a:gd name="connsiteX64" fmla="*/ 0 w 607639"/>
              <a:gd name="connsiteY64" fmla="*/ 35640 h 606722"/>
              <a:gd name="connsiteX65" fmla="*/ 35691 w 607639"/>
              <a:gd name="connsiteY6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07639" h="606722">
                <a:moveTo>
                  <a:pt x="426330" y="247403"/>
                </a:moveTo>
                <a:lnTo>
                  <a:pt x="522637" y="247403"/>
                </a:lnTo>
                <a:cubicBezTo>
                  <a:pt x="524061" y="247403"/>
                  <a:pt x="525218" y="248559"/>
                  <a:pt x="525218" y="249981"/>
                </a:cubicBezTo>
                <a:lnTo>
                  <a:pt x="525218" y="511827"/>
                </a:lnTo>
                <a:cubicBezTo>
                  <a:pt x="525218" y="513338"/>
                  <a:pt x="524061" y="514493"/>
                  <a:pt x="522637" y="514493"/>
                </a:cubicBezTo>
                <a:lnTo>
                  <a:pt x="158772" y="514493"/>
                </a:lnTo>
                <a:close/>
                <a:moveTo>
                  <a:pt x="86078" y="247403"/>
                </a:moveTo>
                <a:lnTo>
                  <a:pt x="259451" y="247403"/>
                </a:lnTo>
                <a:lnTo>
                  <a:pt x="158525" y="348106"/>
                </a:lnTo>
                <a:cubicBezTo>
                  <a:pt x="150782" y="355839"/>
                  <a:pt x="150782" y="368371"/>
                  <a:pt x="158525" y="376104"/>
                </a:cubicBezTo>
                <a:cubicBezTo>
                  <a:pt x="162441" y="380015"/>
                  <a:pt x="167514" y="381882"/>
                  <a:pt x="172587" y="381882"/>
                </a:cubicBezTo>
                <a:cubicBezTo>
                  <a:pt x="177660" y="381882"/>
                  <a:pt x="182733" y="380015"/>
                  <a:pt x="186560" y="376104"/>
                </a:cubicBezTo>
                <a:lnTo>
                  <a:pt x="314810" y="248025"/>
                </a:lnTo>
                <a:cubicBezTo>
                  <a:pt x="315077" y="247848"/>
                  <a:pt x="315255" y="247581"/>
                  <a:pt x="315433" y="247403"/>
                </a:cubicBezTo>
                <a:lnTo>
                  <a:pt x="370257" y="247403"/>
                </a:lnTo>
                <a:lnTo>
                  <a:pt x="102810" y="514493"/>
                </a:lnTo>
                <a:lnTo>
                  <a:pt x="86078" y="514493"/>
                </a:lnTo>
                <a:cubicBezTo>
                  <a:pt x="84654" y="514493"/>
                  <a:pt x="83408" y="513338"/>
                  <a:pt x="83408" y="511827"/>
                </a:cubicBezTo>
                <a:lnTo>
                  <a:pt x="83408" y="249981"/>
                </a:lnTo>
                <a:cubicBezTo>
                  <a:pt x="83408" y="248559"/>
                  <a:pt x="84654" y="247403"/>
                  <a:pt x="86078" y="247403"/>
                </a:cubicBezTo>
                <a:close/>
                <a:moveTo>
                  <a:pt x="86068" y="207849"/>
                </a:moveTo>
                <a:cubicBezTo>
                  <a:pt x="62749" y="207849"/>
                  <a:pt x="43791" y="226780"/>
                  <a:pt x="43791" y="249976"/>
                </a:cubicBezTo>
                <a:lnTo>
                  <a:pt x="43791" y="511803"/>
                </a:lnTo>
                <a:cubicBezTo>
                  <a:pt x="43791" y="535089"/>
                  <a:pt x="62749" y="554019"/>
                  <a:pt x="86068" y="554019"/>
                </a:cubicBezTo>
                <a:lnTo>
                  <a:pt x="522639" y="554019"/>
                </a:lnTo>
                <a:cubicBezTo>
                  <a:pt x="545870" y="554019"/>
                  <a:pt x="564828" y="535089"/>
                  <a:pt x="564828" y="511803"/>
                </a:cubicBezTo>
                <a:lnTo>
                  <a:pt x="564828" y="249976"/>
                </a:lnTo>
                <a:cubicBezTo>
                  <a:pt x="564828" y="226780"/>
                  <a:pt x="545870" y="207849"/>
                  <a:pt x="522639" y="207849"/>
                </a:cubicBezTo>
                <a:close/>
                <a:moveTo>
                  <a:pt x="0" y="163500"/>
                </a:moveTo>
                <a:lnTo>
                  <a:pt x="607639" y="163500"/>
                </a:lnTo>
                <a:lnTo>
                  <a:pt x="607639" y="571083"/>
                </a:lnTo>
                <a:cubicBezTo>
                  <a:pt x="607639" y="590725"/>
                  <a:pt x="591618" y="606722"/>
                  <a:pt x="571948" y="606722"/>
                </a:cubicBezTo>
                <a:lnTo>
                  <a:pt x="35691" y="606722"/>
                </a:lnTo>
                <a:cubicBezTo>
                  <a:pt x="15932" y="606722"/>
                  <a:pt x="0" y="590725"/>
                  <a:pt x="0" y="571083"/>
                </a:cubicBezTo>
                <a:close/>
                <a:moveTo>
                  <a:pt x="524419" y="29774"/>
                </a:moveTo>
                <a:cubicBezTo>
                  <a:pt x="506440" y="29774"/>
                  <a:pt x="491843" y="44350"/>
                  <a:pt x="491843" y="62303"/>
                </a:cubicBezTo>
                <a:cubicBezTo>
                  <a:pt x="491843" y="80167"/>
                  <a:pt x="506440" y="94743"/>
                  <a:pt x="524419" y="94743"/>
                </a:cubicBezTo>
                <a:cubicBezTo>
                  <a:pt x="542398" y="94743"/>
                  <a:pt x="556906" y="80167"/>
                  <a:pt x="556906" y="62303"/>
                </a:cubicBezTo>
                <a:cubicBezTo>
                  <a:pt x="556906" y="44350"/>
                  <a:pt x="542398" y="29774"/>
                  <a:pt x="524419" y="29774"/>
                </a:cubicBezTo>
                <a:close/>
                <a:moveTo>
                  <a:pt x="413252" y="29774"/>
                </a:moveTo>
                <a:cubicBezTo>
                  <a:pt x="395273" y="29774"/>
                  <a:pt x="380676" y="44350"/>
                  <a:pt x="380676" y="62303"/>
                </a:cubicBezTo>
                <a:cubicBezTo>
                  <a:pt x="380676" y="80167"/>
                  <a:pt x="395273" y="94743"/>
                  <a:pt x="413252" y="94743"/>
                </a:cubicBezTo>
                <a:cubicBezTo>
                  <a:pt x="431231" y="94743"/>
                  <a:pt x="445739" y="80167"/>
                  <a:pt x="445739" y="62303"/>
                </a:cubicBezTo>
                <a:cubicBezTo>
                  <a:pt x="445739" y="44350"/>
                  <a:pt x="431231" y="29774"/>
                  <a:pt x="413252" y="29774"/>
                </a:cubicBezTo>
                <a:close/>
                <a:moveTo>
                  <a:pt x="302084" y="29774"/>
                </a:moveTo>
                <a:cubicBezTo>
                  <a:pt x="284105" y="29774"/>
                  <a:pt x="269508" y="44350"/>
                  <a:pt x="269508" y="62303"/>
                </a:cubicBezTo>
                <a:cubicBezTo>
                  <a:pt x="269508" y="80167"/>
                  <a:pt x="284105" y="94743"/>
                  <a:pt x="302084" y="94743"/>
                </a:cubicBezTo>
                <a:cubicBezTo>
                  <a:pt x="320063" y="94743"/>
                  <a:pt x="334571" y="80167"/>
                  <a:pt x="334571" y="62303"/>
                </a:cubicBezTo>
                <a:cubicBezTo>
                  <a:pt x="334571" y="44350"/>
                  <a:pt x="319974" y="29774"/>
                  <a:pt x="302084" y="29774"/>
                </a:cubicBezTo>
                <a:close/>
                <a:moveTo>
                  <a:pt x="190917" y="29774"/>
                </a:moveTo>
                <a:cubicBezTo>
                  <a:pt x="172937" y="29774"/>
                  <a:pt x="158341" y="44350"/>
                  <a:pt x="158341" y="62303"/>
                </a:cubicBezTo>
                <a:cubicBezTo>
                  <a:pt x="158341" y="80167"/>
                  <a:pt x="172937" y="94743"/>
                  <a:pt x="190917" y="94743"/>
                </a:cubicBezTo>
                <a:cubicBezTo>
                  <a:pt x="208807" y="94743"/>
                  <a:pt x="223403" y="80167"/>
                  <a:pt x="223403" y="62303"/>
                </a:cubicBezTo>
                <a:cubicBezTo>
                  <a:pt x="223403" y="44350"/>
                  <a:pt x="208807" y="29774"/>
                  <a:pt x="190917" y="29774"/>
                </a:cubicBezTo>
                <a:close/>
                <a:moveTo>
                  <a:pt x="79660" y="29774"/>
                </a:moveTo>
                <a:cubicBezTo>
                  <a:pt x="61770" y="29774"/>
                  <a:pt x="47173" y="44350"/>
                  <a:pt x="47173" y="62303"/>
                </a:cubicBezTo>
                <a:cubicBezTo>
                  <a:pt x="47173" y="80167"/>
                  <a:pt x="61770" y="94743"/>
                  <a:pt x="79660" y="94743"/>
                </a:cubicBezTo>
                <a:cubicBezTo>
                  <a:pt x="97639" y="94743"/>
                  <a:pt x="112236" y="80167"/>
                  <a:pt x="112236" y="62303"/>
                </a:cubicBezTo>
                <a:cubicBezTo>
                  <a:pt x="112236" y="44350"/>
                  <a:pt x="97639" y="29774"/>
                  <a:pt x="79660" y="29774"/>
                </a:cubicBezTo>
                <a:close/>
                <a:moveTo>
                  <a:pt x="35691" y="0"/>
                </a:moveTo>
                <a:lnTo>
                  <a:pt x="571948" y="0"/>
                </a:lnTo>
                <a:cubicBezTo>
                  <a:pt x="591618" y="0"/>
                  <a:pt x="607639" y="15909"/>
                  <a:pt x="607639" y="35640"/>
                </a:cubicBezTo>
                <a:lnTo>
                  <a:pt x="607639" y="123984"/>
                </a:lnTo>
                <a:lnTo>
                  <a:pt x="0" y="123984"/>
                </a:lnTo>
                <a:lnTo>
                  <a:pt x="0" y="35640"/>
                </a:lnTo>
                <a:cubicBezTo>
                  <a:pt x="0" y="15909"/>
                  <a:pt x="15932" y="0"/>
                  <a:pt x="3569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sym typeface="+mn-lt"/>
            </a:endParaRPr>
          </a:p>
        </p:txBody>
      </p:sp>
      <p:sp>
        <p:nvSpPr>
          <p:cNvPr id="70" name="任意多边形: 形状 69"/>
          <p:cNvSpPr/>
          <p:nvPr>
            <p:custDataLst>
              <p:tags r:id="rId8"/>
            </p:custDataLst>
          </p:nvPr>
        </p:nvSpPr>
        <p:spPr>
          <a:xfrm>
            <a:off x="8240348" y="4269940"/>
            <a:ext cx="1286404" cy="1236658"/>
          </a:xfrm>
          <a:custGeom>
            <a:avLst/>
            <a:gdLst>
              <a:gd name="T0" fmla="*/ 5633 w 5650"/>
              <a:gd name="T1" fmla="*/ 2538 h 6642"/>
              <a:gd name="T2" fmla="*/ 3302 w 5650"/>
              <a:gd name="T3" fmla="*/ 100 h 6642"/>
              <a:gd name="T4" fmla="*/ 612 w 5650"/>
              <a:gd name="T5" fmla="*/ 2439 h 6642"/>
              <a:gd name="T6" fmla="*/ 605 w 5650"/>
              <a:gd name="T7" fmla="*/ 2508 h 6642"/>
              <a:gd name="T8" fmla="*/ 414 w 5650"/>
              <a:gd name="T9" fmla="*/ 3292 h 6642"/>
              <a:gd name="T10" fmla="*/ 93 w 5650"/>
              <a:gd name="T11" fmla="*/ 3859 h 6642"/>
              <a:gd name="T12" fmla="*/ 276 w 5650"/>
              <a:gd name="T13" fmla="*/ 4194 h 6642"/>
              <a:gd name="T14" fmla="*/ 605 w 5650"/>
              <a:gd name="T15" fmla="*/ 4194 h 6642"/>
              <a:gd name="T16" fmla="*/ 605 w 5650"/>
              <a:gd name="T17" fmla="*/ 5400 h 6642"/>
              <a:gd name="T18" fmla="*/ 1046 w 5650"/>
              <a:gd name="T19" fmla="*/ 5842 h 6642"/>
              <a:gd name="T20" fmla="*/ 1734 w 5650"/>
              <a:gd name="T21" fmla="*/ 5842 h 6642"/>
              <a:gd name="T22" fmla="*/ 1734 w 5650"/>
              <a:gd name="T23" fmla="*/ 6447 h 6642"/>
              <a:gd name="T24" fmla="*/ 1956 w 5650"/>
              <a:gd name="T25" fmla="*/ 6604 h 6642"/>
              <a:gd name="T26" fmla="*/ 4850 w 5650"/>
              <a:gd name="T27" fmla="*/ 5619 h 6642"/>
              <a:gd name="T28" fmla="*/ 5020 w 5650"/>
              <a:gd name="T29" fmla="*/ 5383 h 6642"/>
              <a:gd name="T30" fmla="*/ 5020 w 5650"/>
              <a:gd name="T31" fmla="*/ 4252 h 6642"/>
              <a:gd name="T32" fmla="*/ 5633 w 5650"/>
              <a:gd name="T33" fmla="*/ 2538 h 6642"/>
              <a:gd name="T34" fmla="*/ 3245 w 5650"/>
              <a:gd name="T35" fmla="*/ 3055 h 6642"/>
              <a:gd name="T36" fmla="*/ 2856 w 5650"/>
              <a:gd name="T37" fmla="*/ 3442 h 6642"/>
              <a:gd name="T38" fmla="*/ 2469 w 5650"/>
              <a:gd name="T39" fmla="*/ 3052 h 6642"/>
              <a:gd name="T40" fmla="*/ 2096 w 5650"/>
              <a:gd name="T41" fmla="*/ 2678 h 6642"/>
              <a:gd name="T42" fmla="*/ 2485 w 5650"/>
              <a:gd name="T43" fmla="*/ 2291 h 6642"/>
              <a:gd name="T44" fmla="*/ 2858 w 5650"/>
              <a:gd name="T45" fmla="*/ 2666 h 6642"/>
              <a:gd name="T46" fmla="*/ 3750 w 5650"/>
              <a:gd name="T47" fmla="*/ 1779 h 6642"/>
              <a:gd name="T48" fmla="*/ 4137 w 5650"/>
              <a:gd name="T49" fmla="*/ 2168 h 6642"/>
              <a:gd name="T50" fmla="*/ 3245 w 5650"/>
              <a:gd name="T51" fmla="*/ 3055 h 6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50" h="6642">
                <a:moveTo>
                  <a:pt x="5633" y="2538"/>
                </a:moveTo>
                <a:cubicBezTo>
                  <a:pt x="5597" y="1260"/>
                  <a:pt x="4577" y="191"/>
                  <a:pt x="3302" y="100"/>
                </a:cubicBezTo>
                <a:cubicBezTo>
                  <a:pt x="1889" y="0"/>
                  <a:pt x="702" y="1070"/>
                  <a:pt x="612" y="2439"/>
                </a:cubicBezTo>
                <a:lnTo>
                  <a:pt x="605" y="2508"/>
                </a:lnTo>
                <a:cubicBezTo>
                  <a:pt x="605" y="2736"/>
                  <a:pt x="520" y="3090"/>
                  <a:pt x="414" y="3292"/>
                </a:cubicBezTo>
                <a:cubicBezTo>
                  <a:pt x="304" y="3504"/>
                  <a:pt x="188" y="3712"/>
                  <a:pt x="93" y="3859"/>
                </a:cubicBezTo>
                <a:cubicBezTo>
                  <a:pt x="0" y="4004"/>
                  <a:pt x="104" y="4194"/>
                  <a:pt x="276" y="4194"/>
                </a:cubicBezTo>
                <a:lnTo>
                  <a:pt x="605" y="4194"/>
                </a:lnTo>
                <a:lnTo>
                  <a:pt x="605" y="5400"/>
                </a:lnTo>
                <a:cubicBezTo>
                  <a:pt x="605" y="5644"/>
                  <a:pt x="802" y="5842"/>
                  <a:pt x="1046" y="5842"/>
                </a:cubicBezTo>
                <a:lnTo>
                  <a:pt x="1734" y="5842"/>
                </a:lnTo>
                <a:lnTo>
                  <a:pt x="1734" y="6447"/>
                </a:lnTo>
                <a:cubicBezTo>
                  <a:pt x="1734" y="6560"/>
                  <a:pt x="1848" y="6642"/>
                  <a:pt x="1956" y="6604"/>
                </a:cubicBezTo>
                <a:lnTo>
                  <a:pt x="4850" y="5619"/>
                </a:lnTo>
                <a:cubicBezTo>
                  <a:pt x="4952" y="5584"/>
                  <a:pt x="5020" y="5490"/>
                  <a:pt x="5020" y="5383"/>
                </a:cubicBezTo>
                <a:lnTo>
                  <a:pt x="5020" y="4252"/>
                </a:lnTo>
                <a:cubicBezTo>
                  <a:pt x="5416" y="3795"/>
                  <a:pt x="5650" y="3195"/>
                  <a:pt x="5633" y="2538"/>
                </a:cubicBezTo>
                <a:close/>
                <a:moveTo>
                  <a:pt x="3245" y="3055"/>
                </a:moveTo>
                <a:lnTo>
                  <a:pt x="2856" y="3442"/>
                </a:lnTo>
                <a:lnTo>
                  <a:pt x="2469" y="3052"/>
                </a:lnTo>
                <a:lnTo>
                  <a:pt x="2096" y="2678"/>
                </a:lnTo>
                <a:lnTo>
                  <a:pt x="2485" y="2291"/>
                </a:lnTo>
                <a:lnTo>
                  <a:pt x="2858" y="2666"/>
                </a:lnTo>
                <a:lnTo>
                  <a:pt x="3750" y="1779"/>
                </a:lnTo>
                <a:lnTo>
                  <a:pt x="4137" y="2168"/>
                </a:lnTo>
                <a:lnTo>
                  <a:pt x="3245" y="3055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424" y="467091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项目功能设计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0860" y="38481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用户调查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微信图片_20240929212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955" y="333375"/>
            <a:ext cx="3996690" cy="5791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1270" y="1484630"/>
            <a:ext cx="4129405" cy="2084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为了能够做出适合用户的二手市场项目，我们积极搜集和听取了一些同学的意见，实现更符合城院学生的用户功能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#275477;"/>
</p:tagLst>
</file>

<file path=ppt/tags/tag10.xml><?xml version="1.0" encoding="utf-8"?>
<p:tagLst xmlns:p="http://schemas.openxmlformats.org/presentationml/2006/main">
  <p:tag name="ISLIDE.DIAGRAM" val="#849000;#867921;"/>
  <p:tag name="ISLIDE.ICON" val="#54356;#59988;#120404;#22867;"/>
</p:tagLst>
</file>

<file path=ppt/tags/tag11.xml><?xml version="1.0" encoding="utf-8"?>
<p:tagLst xmlns:p="http://schemas.openxmlformats.org/presentationml/2006/main">
  <p:tag name="ISLIDE.VECTOR" val="#257255;#257249;#257250;"/>
</p:tagLst>
</file>

<file path=ppt/tags/tag12.xml><?xml version="1.0" encoding="utf-8"?>
<p:tagLst xmlns:p="http://schemas.openxmlformats.org/presentationml/2006/main">
  <p:tag name="ISLIDE.VECTOR" val="#184616;#267834;#189942;"/>
</p:tagLst>
</file>

<file path=ppt/tags/tag13.xml><?xml version="1.0" encoding="utf-8"?>
<p:tagLst xmlns:p="http://schemas.openxmlformats.org/presentationml/2006/main">
  <p:tag name="ISLIDE.ICON" val="#86901;#155487;#86901;#155519;#155604;"/>
</p:tagLst>
</file>

<file path=ppt/tags/tag14.xml><?xml version="1.0" encoding="utf-8"?>
<p:tagLst xmlns:p="http://schemas.openxmlformats.org/presentationml/2006/main">
  <p:tag name="ISLIDE.ICON" val="#7685;#6661;#381129;#381138;#381141;#381153;"/>
</p:tagLst>
</file>

<file path=ppt/tags/tag15.xml><?xml version="1.0" encoding="utf-8"?>
<p:tagLst xmlns:p="http://schemas.openxmlformats.org/presentationml/2006/main">
  <p:tag name="ISLIDE.VECTOR" val="#275477;"/>
</p:tagLst>
</file>

<file path=ppt/tags/tag16.xml><?xml version="1.0" encoding="utf-8"?>
<p:tagLst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  <p:tag name="commondata" val="eyJoZGlkIjoiODM0ZDE3YWZjNzYzZTM0ZmU2MTdhNWZhZGJkMDEwM2QifQ=="/>
</p:tagLst>
</file>

<file path=ppt/tags/tag2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ags/tag3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ags/tag4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ags/tag5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ags/tag6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ags/tag7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ags/tag8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ags/tag9.xml><?xml version="1.0" encoding="utf-8"?>
<p:tagLst xmlns:p="http://schemas.openxmlformats.org/presentationml/2006/main">
  <p:tag name="KSO_WM_DIAGRAM_VIRTUALLY_FRAME" val="{&quot;height&quot;:260.1781102362205,&quot;left&quot;:146.94425196850392,&quot;top&quot;:205.66842519685036,&quot;width&quot;:672.7343307086614}"/>
</p:tagLst>
</file>

<file path=ppt/theme/theme1.xml><?xml version="1.0" encoding="utf-8"?>
<a:theme xmlns:a="http://schemas.openxmlformats.org/drawingml/2006/main" name="Office 主题​​">
  <a:themeElements>
    <a:clrScheme name="自定义 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6D5A"/>
      </a:accent1>
      <a:accent2>
        <a:srgbClr val="63A6F2"/>
      </a:accent2>
      <a:accent3>
        <a:srgbClr val="F0AE07"/>
      </a:accent3>
      <a:accent4>
        <a:srgbClr val="D4464C"/>
      </a:accent4>
      <a:accent5>
        <a:srgbClr val="F651AB"/>
      </a:accent5>
      <a:accent6>
        <a:srgbClr val="70AD47"/>
      </a:accent6>
      <a:hlink>
        <a:srgbClr val="0563C1"/>
      </a:hlink>
      <a:folHlink>
        <a:srgbClr val="954F72"/>
      </a:folHlink>
    </a:clrScheme>
    <a:fontScheme name="nl3nd1s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WPS 演示</Application>
  <PresentationFormat>宽屏</PresentationFormat>
  <Paragraphs>172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Segoe UI Light</vt:lpstr>
      <vt:lpstr>微软雅黑</vt:lpstr>
      <vt:lpstr>Inter</vt:lpstr>
      <vt:lpstr>Segoe Print</vt:lpstr>
      <vt:lpstr>Times New Roman</vt:lpstr>
      <vt:lpstr>-apple-system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3652</dc:creator>
  <cp:lastModifiedBy>好困啊(´-㉨ก`)</cp:lastModifiedBy>
  <cp:revision>64</cp:revision>
  <dcterms:created xsi:type="dcterms:W3CDTF">2022-06-30T10:50:00Z</dcterms:created>
  <dcterms:modified xsi:type="dcterms:W3CDTF">2024-09-29T13:39:11Z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B475369FBA934DA98E6C5A4A2A8AC3D7_12</vt:lpwstr>
  </property>
  <property fmtid="{D5CDD505-2E9C-101B-9397-08002B2CF9AE}" pid="3" name="KSOProductBuildVer">
    <vt:lpwstr>2052-12.1.0.18276</vt:lpwstr>
  </property>
</Properties>
</file>