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1B07-76D3-4649-8F33-46C486965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627CCD-96BE-47CB-A300-CF5434BD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00B4A-52F7-47A5-B077-450ECB32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F20E0-56D0-4627-93A6-5A0A5EA9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D8961-8880-4793-8740-6455E151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5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37344-E833-415C-A865-8315E831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C58DD-D968-4B98-BB3E-902941388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E2189-CDF8-42DE-84D3-D9CF2973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DCECC-9900-4265-AB08-2125B61A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BE4DB-43CF-407A-B574-EC1FF6C0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6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B0938-C3C8-404A-8478-347BBF7B1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8DB30-2CFE-4037-A762-F1CD5ACE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F5EC7-70C1-477B-B5FF-F0B78E5B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A682A-A7CC-484A-8ECE-EAA35B67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DA6EE-04F9-4B7C-8F01-A12EA05B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8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E2EB2-3468-4915-A8A2-CB390505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C9C12-6AB9-44EA-8F47-F3ECEFA2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1E0A3-DF9D-4D2D-935A-5D0EC300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2F850-6A50-4B10-B64B-41BA1473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F7A2B-EAEF-4C97-B335-9C42212F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1FCA8-A3C0-4E7F-9ECE-193EFD2A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5E6F0-3AD6-4241-A2DA-30FD5D2B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F3B43-22B9-4BB2-82F6-C930B854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5CF0B-326E-4A84-83B3-3B80DEF4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FD426-B9BE-4211-AAA2-401B9330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64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D1D7-555E-4869-AFB7-398894AA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97C35-7B55-4422-A59B-65ED19838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65724-95BA-4906-84F0-B4138B0CD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46C55-522D-4EA7-B3E6-63D7094B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D430A-E7EA-4E8A-9B71-384ABFBF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DD6C87-A788-4BF1-9A11-B4058FB9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A2E0C-BC03-460B-AE6C-F9D43AF0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36350-5E04-4D40-88E6-333045E5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89124C-3C44-4F2C-82C2-E4329A26E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E750E-BA4C-43C1-930A-3A86D499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3D828E-9EAA-4102-9916-4FC58613E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0EFA9F-3E54-441E-A8F7-79EAE0F3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D52A6B-327F-4DEA-A246-A1342F75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DF8FD-66C1-4DBD-8B79-FA673802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08CA-4A09-4640-BAEA-79735A3B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C677BB-1554-4908-8522-6459CC3F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5C5FF0-9A43-414C-AB4F-129D11F3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E59E74-9862-4DAF-AEA9-733BCE36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3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F9E12-C8F2-489C-8D30-615978CA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FEEB29-50F5-4C36-A1B9-4E04BAD6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C1A1C-6F53-4CF7-96A4-D44F3C6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6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B89F-0035-45C3-B741-F577D054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75A58-B051-4F50-A762-3AAEDBBE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E29DF1-5843-41D7-AF76-561FD5AE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FD8AF-E934-43B5-9826-D9976629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010836-023A-4C6E-95CE-710E4E7A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24693-F214-4D8F-B044-B821923F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8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1F1C-8136-423E-8D50-FF04D6D9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33793-6269-428A-A960-ED8519721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AD68B-9186-4E6A-892A-DF17CCE15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9CB3E-334C-46F3-B769-3FA9D43F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026FD-31EF-4DFC-BDBF-0DD8C0F7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8C468-DE49-4716-BA4D-CF01A94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0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76470D-723E-4E3B-BF47-6A663E16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7A010-8D16-4886-B7DD-240843E61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34912-522D-4105-B990-E82A3B5D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ED8B-2F57-461B-9C76-532C51C055A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678D7-D7CC-4420-ADD8-2B02743F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2695D-F9E1-4AB8-9FD7-ED0EDB0FA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F425-6FDC-4AA9-AE9D-ADEF9F74CA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49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B9DEFA8-7C04-4F08-98E5-72C860319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08141"/>
              </p:ext>
            </p:extLst>
          </p:nvPr>
        </p:nvGraphicFramePr>
        <p:xfrm>
          <a:off x="1141599" y="1011897"/>
          <a:ext cx="975578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67843259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938986193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1191052754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16583642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54658032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983015539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105264807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76590677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291521549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34524736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45899077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452518714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00841840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188524458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589949787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4179349126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303967184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865325041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778793325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1338259036"/>
                    </a:ext>
                  </a:extLst>
                </a:gridCol>
                <a:gridCol w="477375">
                  <a:extLst>
                    <a:ext uri="{9D8B030D-6E8A-4147-A177-3AD203B41FA5}">
                      <a16:colId xmlns:a16="http://schemas.microsoft.com/office/drawing/2014/main" val="244797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4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00013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B43C1E9F-B0D4-4F0C-8C8F-CF19A08B0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28594"/>
              </p:ext>
            </p:extLst>
          </p:nvPr>
        </p:nvGraphicFramePr>
        <p:xfrm>
          <a:off x="77820" y="2143351"/>
          <a:ext cx="12023400" cy="6629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98843">
                  <a:extLst>
                    <a:ext uri="{9D8B030D-6E8A-4147-A177-3AD203B41FA5}">
                      <a16:colId xmlns:a16="http://schemas.microsoft.com/office/drawing/2014/main" val="973125479"/>
                    </a:ext>
                  </a:extLst>
                </a:gridCol>
                <a:gridCol w="503107">
                  <a:extLst>
                    <a:ext uri="{9D8B030D-6E8A-4147-A177-3AD203B41FA5}">
                      <a16:colId xmlns:a16="http://schemas.microsoft.com/office/drawing/2014/main" val="450528952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606353146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01967591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015684831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593851085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369331111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18399428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809294703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03581511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4131688355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81523393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904046565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481459800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142141346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3065366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2913436979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21242807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62915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423391202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1260389208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772098677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764547264"/>
                    </a:ext>
                  </a:extLst>
                </a:gridCol>
                <a:gridCol w="500975">
                  <a:extLst>
                    <a:ext uri="{9D8B030D-6E8A-4147-A177-3AD203B41FA5}">
                      <a16:colId xmlns:a16="http://schemas.microsoft.com/office/drawing/2014/main" val="338378623"/>
                    </a:ext>
                  </a:extLst>
                </a:gridCol>
              </a:tblGrid>
              <a:tr h="170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基本信息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B-ORG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B-PER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I-PER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500492"/>
                  </a:ext>
                </a:extLst>
              </a:tr>
              <a:tr h="2397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[CLS]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42051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AAE4E5D-6183-4D9D-8B7B-C549D9968ADB}"/>
              </a:ext>
            </a:extLst>
          </p:cNvPr>
          <p:cNvSpPr txBox="1"/>
          <p:nvPr/>
        </p:nvSpPr>
        <p:spPr>
          <a:xfrm>
            <a:off x="2045240" y="4904585"/>
            <a:ext cx="609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["[S-股东]", "是", "一", "所", "电", "子", "商", "务", "公", "司", "，", "其", "股", "东", "之", "一", "[O-股东]", "曾", "经", "是", "一", "名", "英", "语", "教", "师", "，", "占", "股", "约", "7", ".", "6", "4", "%"],</a:t>
            </a:r>
          </a:p>
          <a:p>
            <a:r>
              <a:rPr lang="zh-CN" altLang="en-US" dirty="0"/>
              <a:t>    "ner_tags": ["O", "O", "B_S", "I_S", "I_S", "I_S", "I_S", "I_S", "I_S", "I_S", "O", "O", "O", "O", "O", "O", "O", "B_O", "I_O", "I_O", "I_O", "I_O", "I_O", "I_O", "I_O", "I_O", "O", "B_P", "I_P", "I_P", "I_P", "I_P", "I_P", "I_P", "I_P"],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E7CDDDAB-4ACB-49D0-B77C-A476C74E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06994"/>
              </p:ext>
            </p:extLst>
          </p:nvPr>
        </p:nvGraphicFramePr>
        <p:xfrm>
          <a:off x="77814" y="3462124"/>
          <a:ext cx="12023406" cy="548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7967">
                  <a:extLst>
                    <a:ext uri="{9D8B030D-6E8A-4147-A177-3AD203B41FA5}">
                      <a16:colId xmlns:a16="http://schemas.microsoft.com/office/drawing/2014/main" val="17756876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063715131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26859498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47284081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81766430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73368578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934503964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3035105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60864027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05710030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6046859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6422287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0935086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9717721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355472672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4005483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5005046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625962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CLS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O</a:t>
                      </a:r>
                      <a:r>
                        <a:rPr lang="en-US" altLang="zh-CN" sz="1000" dirty="0"/>
                        <a:t>-ORG</a:t>
                      </a:r>
                      <a:r>
                        <a:rPr lang="zh-CN" altLang="en-US" sz="1200" dirty="0"/>
                        <a:t>]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[</a:t>
                      </a:r>
                      <a:r>
                        <a:rPr lang="en-US" altLang="zh-CN" sz="1200" dirty="0"/>
                        <a:t>S</a:t>
                      </a:r>
                      <a:r>
                        <a:rPr lang="en-US" altLang="zh-CN" sz="1000" dirty="0"/>
                        <a:t>-PER</a:t>
                      </a:r>
                      <a:r>
                        <a:rPr lang="en-US" altLang="zh-CN" sz="1200" dirty="0"/>
                        <a:t>]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857272"/>
                  </a:ext>
                </a:extLst>
              </a:tr>
            </a:tbl>
          </a:graphicData>
        </a:graphic>
      </p:graphicFrame>
      <p:graphicFrame>
        <p:nvGraphicFramePr>
          <p:cNvPr id="16" name="表格 14">
            <a:extLst>
              <a:ext uri="{FF2B5EF4-FFF2-40B4-BE49-F238E27FC236}">
                <a16:creationId xmlns:a16="http://schemas.microsoft.com/office/drawing/2014/main" id="{868689C7-5945-4F95-8A1D-F054AC5D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6341"/>
              </p:ext>
            </p:extLst>
          </p:nvPr>
        </p:nvGraphicFramePr>
        <p:xfrm>
          <a:off x="77814" y="4117957"/>
          <a:ext cx="12023406" cy="5486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67967">
                  <a:extLst>
                    <a:ext uri="{9D8B030D-6E8A-4147-A177-3AD203B41FA5}">
                      <a16:colId xmlns:a16="http://schemas.microsoft.com/office/drawing/2014/main" val="17756876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063715131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26859498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47284081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81766430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73368578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934503964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3035105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60864027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05710030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6046859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6422287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09350863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971772129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2355472672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1540054836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450050465"/>
                    </a:ext>
                  </a:extLst>
                </a:gridCol>
                <a:gridCol w="667967">
                  <a:extLst>
                    <a:ext uri="{9D8B030D-6E8A-4147-A177-3AD203B41FA5}">
                      <a16:colId xmlns:a16="http://schemas.microsoft.com/office/drawing/2014/main" val="3625962731"/>
                    </a:ext>
                  </a:extLst>
                </a:gridCol>
              </a:tblGrid>
              <a:tr h="122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B</a:t>
                      </a:r>
                      <a:r>
                        <a:rPr lang="en-US" altLang="zh-CN" sz="1200" dirty="0"/>
                        <a:t>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I-S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O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I-</a:t>
                      </a:r>
                      <a:r>
                        <a:rPr lang="zh-CN" altLang="en-US" sz="1200" dirty="0"/>
                        <a:t>股东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曾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.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%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[SEP]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857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8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440</Words>
  <Application>Microsoft Office PowerPoint</Application>
  <PresentationFormat>宽屏</PresentationFormat>
  <Paragraphs>140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逸宸</dc:creator>
  <cp:lastModifiedBy>何 逸宸</cp:lastModifiedBy>
  <cp:revision>3</cp:revision>
  <dcterms:created xsi:type="dcterms:W3CDTF">2021-07-29T14:50:43Z</dcterms:created>
  <dcterms:modified xsi:type="dcterms:W3CDTF">2021-08-01T07:04:19Z</dcterms:modified>
</cp:coreProperties>
</file>