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17292A2E-F333-43FB-9621-5CBBE7FDCDCB}" styleName="浅色样式 2 - 强调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4D1B07-76D3-4649-8F33-46C4869652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2627CCD-96BE-47CB-A300-CF5434BD84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200B4A-52F7-47A5-B077-450ECB326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6ED8B-2F57-461B-9C76-532C51C055AE}" type="datetimeFigureOut">
              <a:rPr lang="zh-CN" altLang="en-US" smtClean="0"/>
              <a:t>2021/8/12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DF20E0-56D0-4627-93A6-5A0A5EA95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FD8961-8880-4793-8740-6455E1510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EF425-6FDC-4AA9-AE9D-ADEF9F74CA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8599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F37344-E833-415C-A865-8315E8315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9CC58DD-D968-4B98-BB3E-902941388F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AE2189-CDF8-42DE-84D3-D9CF29738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6ED8B-2F57-461B-9C76-532C51C055AE}" type="datetimeFigureOut">
              <a:rPr lang="zh-CN" altLang="en-US" smtClean="0"/>
              <a:t>2021/8/12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7DCECC-9900-4265-AB08-2125B61A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FBE4DB-43CF-407A-B574-EC1FF6C03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EF425-6FDC-4AA9-AE9D-ADEF9F74CA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7767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9CB0938-C3C8-404A-8478-347BBF7B18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828DB30-2CFE-4037-A762-F1CD5ACE77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DF5EC7-70C1-477B-B5FF-F0B78E5B3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6ED8B-2F57-461B-9C76-532C51C055AE}" type="datetimeFigureOut">
              <a:rPr lang="zh-CN" altLang="en-US" smtClean="0"/>
              <a:t>2021/8/12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AA682A-A7CC-484A-8ECE-EAA35B679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6DA6EE-04F9-4B7C-8F01-A12EA05B2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EF425-6FDC-4AA9-AE9D-ADEF9F74CA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3388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EE2EB2-3468-4915-A8A2-CB3905051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EC9C12-6AB9-44EA-8F47-F3ECEFA206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E1E0A3-DF9D-4D2D-935A-5D0EC300D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6ED8B-2F57-461B-9C76-532C51C055AE}" type="datetimeFigureOut">
              <a:rPr lang="zh-CN" altLang="en-US" smtClean="0"/>
              <a:t>2021/8/12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52F850-6A50-4B10-B64B-41BA1473A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CF7A2B-EAEF-4C97-B335-9C42212F5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EF425-6FDC-4AA9-AE9D-ADEF9F74CA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5373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A1FCA8-A3C0-4E7F-9ECE-193EFD2A5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605E6F0-3AD6-4241-A2DA-30FD5D2B82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6F3B43-22B9-4BB2-82F6-C930B854D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6ED8B-2F57-461B-9C76-532C51C055AE}" type="datetimeFigureOut">
              <a:rPr lang="zh-CN" altLang="en-US" smtClean="0"/>
              <a:t>2021/8/12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35CF0B-326E-4A84-83B3-3B80DEF46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CFD426-B9BE-4211-AAA2-401B93308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EF425-6FDC-4AA9-AE9D-ADEF9F74CA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6640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7FD1D7-555E-4869-AFB7-398894AAD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D97C35-7B55-4422-A59B-65ED198382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CD65724-95BA-4906-84F0-B4138B0CD3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3646C55-522D-4EA7-B3E6-63D7094B7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6ED8B-2F57-461B-9C76-532C51C055AE}" type="datetimeFigureOut">
              <a:rPr lang="zh-CN" altLang="en-US" smtClean="0"/>
              <a:t>2021/8/12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91D430A-E7EA-4E8A-9B71-384ABFBF6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DDD6C87-A788-4BF1-9A11-B4058FB94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EF425-6FDC-4AA9-AE9D-ADEF9F74CA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0125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5A2E0C-BC03-460B-AE6C-F9D43AF0A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8236350-5E04-4D40-88E6-333045E513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289124C-3C44-4F2C-82C2-E4329A26EC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32E750E-BA4C-43C1-930A-3A86D4998B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93D828E-9EAA-4102-9916-4FC58613E5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30EFA9F-3E54-441E-A8F7-79EAE0F3B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6ED8B-2F57-461B-9C76-532C51C055AE}" type="datetimeFigureOut">
              <a:rPr lang="zh-CN" altLang="en-US" smtClean="0"/>
              <a:t>2021/8/12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5D52A6B-327F-4DEA-A246-A1342F753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2ADF8FD-66C1-4DBD-8B79-FA673802F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EF425-6FDC-4AA9-AE9D-ADEF9F74CA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5411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3B08CA-4A09-4640-BAEA-79735A3B9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7C677BB-1554-4908-8522-6459CC3F7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6ED8B-2F57-461B-9C76-532C51C055AE}" type="datetimeFigureOut">
              <a:rPr lang="zh-CN" altLang="en-US" smtClean="0"/>
              <a:t>2021/8/12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45C5FF0-9A43-414C-AB4F-129D11F39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6E59E74-9862-4DAF-AEA9-733BCE361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EF425-6FDC-4AA9-AE9D-ADEF9F74CA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8836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B7F9E12-C8F2-489C-8D30-615978CA6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6ED8B-2F57-461B-9C76-532C51C055AE}" type="datetimeFigureOut">
              <a:rPr lang="zh-CN" altLang="en-US" smtClean="0"/>
              <a:t>2021/8/12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2FEEB29-50F5-4C36-A1B9-4E04BAD66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08C1A1C-6F53-4CF7-96A4-D44F3C638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EF425-6FDC-4AA9-AE9D-ADEF9F74CA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0967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81B89F-0035-45C3-B741-F577D0545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575A58-B051-4F50-A762-3AAEDBBEE1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3E29DF1-5843-41D7-AF76-561FD5AEED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90FD8AF-E934-43B5-9826-D99766290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6ED8B-2F57-461B-9C76-532C51C055AE}" type="datetimeFigureOut">
              <a:rPr lang="zh-CN" altLang="en-US" smtClean="0"/>
              <a:t>2021/8/12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7010836-023A-4C6E-95CE-710E4E7A0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DE24693-F214-4D8F-B044-B821923FC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EF425-6FDC-4AA9-AE9D-ADEF9F74CA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1833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1E1F1C-8136-423E-8D50-FF04D6D9C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6F33793-6269-428A-A960-ED85197217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D7AD68B-9186-4E6A-892A-DF17CCE155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F19CB3E-334C-46F3-B769-3FA9D43F2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6ED8B-2F57-461B-9C76-532C51C055AE}" type="datetimeFigureOut">
              <a:rPr lang="zh-CN" altLang="en-US" smtClean="0"/>
              <a:t>2021/8/12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C0026FD-31EF-4DFC-BDBF-0DD8C0F78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BC8C468-DE49-4716-BA4D-CF01A94AC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EF425-6FDC-4AA9-AE9D-ADEF9F74CA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9005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076470D-723E-4E3B-BF47-6A663E16E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337A010-8D16-4886-B7DD-240843E617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634912-522D-4105-B990-E82A3B5D3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56ED8B-2F57-461B-9C76-532C51C055AE}" type="datetimeFigureOut">
              <a:rPr lang="zh-CN" altLang="en-US" smtClean="0"/>
              <a:t>2021/8/12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9678D7-D7CC-4420-ADD8-2B02743FAF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32695D-F9E1-4AB8-9FD7-ED0EDB0FA5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7EF425-6FDC-4AA9-AE9D-ADEF9F74CA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4490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0B9DEFA8-7C04-4F08-98E5-72C8603197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8608141"/>
              </p:ext>
            </p:extLst>
          </p:nvPr>
        </p:nvGraphicFramePr>
        <p:xfrm>
          <a:off x="1141599" y="1011897"/>
          <a:ext cx="9755780" cy="7416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4167843259"/>
                    </a:ext>
                  </a:extLst>
                </a:gridCol>
                <a:gridCol w="477375">
                  <a:extLst>
                    <a:ext uri="{9D8B030D-6E8A-4147-A177-3AD203B41FA5}">
                      <a16:colId xmlns:a16="http://schemas.microsoft.com/office/drawing/2014/main" val="2938986193"/>
                    </a:ext>
                  </a:extLst>
                </a:gridCol>
                <a:gridCol w="477375">
                  <a:extLst>
                    <a:ext uri="{9D8B030D-6E8A-4147-A177-3AD203B41FA5}">
                      <a16:colId xmlns:a16="http://schemas.microsoft.com/office/drawing/2014/main" val="1191052754"/>
                    </a:ext>
                  </a:extLst>
                </a:gridCol>
                <a:gridCol w="477375">
                  <a:extLst>
                    <a:ext uri="{9D8B030D-6E8A-4147-A177-3AD203B41FA5}">
                      <a16:colId xmlns:a16="http://schemas.microsoft.com/office/drawing/2014/main" val="165836425"/>
                    </a:ext>
                  </a:extLst>
                </a:gridCol>
                <a:gridCol w="477375">
                  <a:extLst>
                    <a:ext uri="{9D8B030D-6E8A-4147-A177-3AD203B41FA5}">
                      <a16:colId xmlns:a16="http://schemas.microsoft.com/office/drawing/2014/main" val="2546580325"/>
                    </a:ext>
                  </a:extLst>
                </a:gridCol>
                <a:gridCol w="477375">
                  <a:extLst>
                    <a:ext uri="{9D8B030D-6E8A-4147-A177-3AD203B41FA5}">
                      <a16:colId xmlns:a16="http://schemas.microsoft.com/office/drawing/2014/main" val="983015539"/>
                    </a:ext>
                  </a:extLst>
                </a:gridCol>
                <a:gridCol w="477375">
                  <a:extLst>
                    <a:ext uri="{9D8B030D-6E8A-4147-A177-3AD203B41FA5}">
                      <a16:colId xmlns:a16="http://schemas.microsoft.com/office/drawing/2014/main" val="4105264807"/>
                    </a:ext>
                  </a:extLst>
                </a:gridCol>
                <a:gridCol w="477375">
                  <a:extLst>
                    <a:ext uri="{9D8B030D-6E8A-4147-A177-3AD203B41FA5}">
                      <a16:colId xmlns:a16="http://schemas.microsoft.com/office/drawing/2014/main" val="765906771"/>
                    </a:ext>
                  </a:extLst>
                </a:gridCol>
                <a:gridCol w="477375">
                  <a:extLst>
                    <a:ext uri="{9D8B030D-6E8A-4147-A177-3AD203B41FA5}">
                      <a16:colId xmlns:a16="http://schemas.microsoft.com/office/drawing/2014/main" val="3291521549"/>
                    </a:ext>
                  </a:extLst>
                </a:gridCol>
                <a:gridCol w="477375">
                  <a:extLst>
                    <a:ext uri="{9D8B030D-6E8A-4147-A177-3AD203B41FA5}">
                      <a16:colId xmlns:a16="http://schemas.microsoft.com/office/drawing/2014/main" val="3345247361"/>
                    </a:ext>
                  </a:extLst>
                </a:gridCol>
                <a:gridCol w="477375">
                  <a:extLst>
                    <a:ext uri="{9D8B030D-6E8A-4147-A177-3AD203B41FA5}">
                      <a16:colId xmlns:a16="http://schemas.microsoft.com/office/drawing/2014/main" val="3458990775"/>
                    </a:ext>
                  </a:extLst>
                </a:gridCol>
                <a:gridCol w="477375">
                  <a:extLst>
                    <a:ext uri="{9D8B030D-6E8A-4147-A177-3AD203B41FA5}">
                      <a16:colId xmlns:a16="http://schemas.microsoft.com/office/drawing/2014/main" val="2452518714"/>
                    </a:ext>
                  </a:extLst>
                </a:gridCol>
                <a:gridCol w="477375">
                  <a:extLst>
                    <a:ext uri="{9D8B030D-6E8A-4147-A177-3AD203B41FA5}">
                      <a16:colId xmlns:a16="http://schemas.microsoft.com/office/drawing/2014/main" val="4008418401"/>
                    </a:ext>
                  </a:extLst>
                </a:gridCol>
                <a:gridCol w="477375">
                  <a:extLst>
                    <a:ext uri="{9D8B030D-6E8A-4147-A177-3AD203B41FA5}">
                      <a16:colId xmlns:a16="http://schemas.microsoft.com/office/drawing/2014/main" val="4188524458"/>
                    </a:ext>
                  </a:extLst>
                </a:gridCol>
                <a:gridCol w="477375">
                  <a:extLst>
                    <a:ext uri="{9D8B030D-6E8A-4147-A177-3AD203B41FA5}">
                      <a16:colId xmlns:a16="http://schemas.microsoft.com/office/drawing/2014/main" val="3589949787"/>
                    </a:ext>
                  </a:extLst>
                </a:gridCol>
                <a:gridCol w="477375">
                  <a:extLst>
                    <a:ext uri="{9D8B030D-6E8A-4147-A177-3AD203B41FA5}">
                      <a16:colId xmlns:a16="http://schemas.microsoft.com/office/drawing/2014/main" val="4179349126"/>
                    </a:ext>
                  </a:extLst>
                </a:gridCol>
                <a:gridCol w="477375">
                  <a:extLst>
                    <a:ext uri="{9D8B030D-6E8A-4147-A177-3AD203B41FA5}">
                      <a16:colId xmlns:a16="http://schemas.microsoft.com/office/drawing/2014/main" val="3039671845"/>
                    </a:ext>
                  </a:extLst>
                </a:gridCol>
                <a:gridCol w="477375">
                  <a:extLst>
                    <a:ext uri="{9D8B030D-6E8A-4147-A177-3AD203B41FA5}">
                      <a16:colId xmlns:a16="http://schemas.microsoft.com/office/drawing/2014/main" val="865325041"/>
                    </a:ext>
                  </a:extLst>
                </a:gridCol>
                <a:gridCol w="477375">
                  <a:extLst>
                    <a:ext uri="{9D8B030D-6E8A-4147-A177-3AD203B41FA5}">
                      <a16:colId xmlns:a16="http://schemas.microsoft.com/office/drawing/2014/main" val="2778793325"/>
                    </a:ext>
                  </a:extLst>
                </a:gridCol>
                <a:gridCol w="477375">
                  <a:extLst>
                    <a:ext uri="{9D8B030D-6E8A-4147-A177-3AD203B41FA5}">
                      <a16:colId xmlns:a16="http://schemas.microsoft.com/office/drawing/2014/main" val="1338259036"/>
                    </a:ext>
                  </a:extLst>
                </a:gridCol>
                <a:gridCol w="477375">
                  <a:extLst>
                    <a:ext uri="{9D8B030D-6E8A-4147-A177-3AD203B41FA5}">
                      <a16:colId xmlns:a16="http://schemas.microsoft.com/office/drawing/2014/main" val="2447977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9140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6900013"/>
                  </a:ext>
                </a:extLst>
              </a:tr>
            </a:tbl>
          </a:graphicData>
        </a:graphic>
      </p:graphicFrame>
      <p:graphicFrame>
        <p:nvGraphicFramePr>
          <p:cNvPr id="7" name="表格 7">
            <a:extLst>
              <a:ext uri="{FF2B5EF4-FFF2-40B4-BE49-F238E27FC236}">
                <a16:creationId xmlns:a16="http://schemas.microsoft.com/office/drawing/2014/main" id="{B43C1E9F-B0D4-4F0C-8C8F-CF19A08B07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0228594"/>
              </p:ext>
            </p:extLst>
          </p:nvPr>
        </p:nvGraphicFramePr>
        <p:xfrm>
          <a:off x="77820" y="2143351"/>
          <a:ext cx="12023400" cy="662940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498843">
                  <a:extLst>
                    <a:ext uri="{9D8B030D-6E8A-4147-A177-3AD203B41FA5}">
                      <a16:colId xmlns:a16="http://schemas.microsoft.com/office/drawing/2014/main" val="973125479"/>
                    </a:ext>
                  </a:extLst>
                </a:gridCol>
                <a:gridCol w="503107">
                  <a:extLst>
                    <a:ext uri="{9D8B030D-6E8A-4147-A177-3AD203B41FA5}">
                      <a16:colId xmlns:a16="http://schemas.microsoft.com/office/drawing/2014/main" val="450528952"/>
                    </a:ext>
                  </a:extLst>
                </a:gridCol>
                <a:gridCol w="500975">
                  <a:extLst>
                    <a:ext uri="{9D8B030D-6E8A-4147-A177-3AD203B41FA5}">
                      <a16:colId xmlns:a16="http://schemas.microsoft.com/office/drawing/2014/main" val="606353146"/>
                    </a:ext>
                  </a:extLst>
                </a:gridCol>
                <a:gridCol w="500975">
                  <a:extLst>
                    <a:ext uri="{9D8B030D-6E8A-4147-A177-3AD203B41FA5}">
                      <a16:colId xmlns:a16="http://schemas.microsoft.com/office/drawing/2014/main" val="3019675918"/>
                    </a:ext>
                  </a:extLst>
                </a:gridCol>
                <a:gridCol w="500975">
                  <a:extLst>
                    <a:ext uri="{9D8B030D-6E8A-4147-A177-3AD203B41FA5}">
                      <a16:colId xmlns:a16="http://schemas.microsoft.com/office/drawing/2014/main" val="2015684831"/>
                    </a:ext>
                  </a:extLst>
                </a:gridCol>
                <a:gridCol w="500975">
                  <a:extLst>
                    <a:ext uri="{9D8B030D-6E8A-4147-A177-3AD203B41FA5}">
                      <a16:colId xmlns:a16="http://schemas.microsoft.com/office/drawing/2014/main" val="2593851085"/>
                    </a:ext>
                  </a:extLst>
                </a:gridCol>
                <a:gridCol w="500975">
                  <a:extLst>
                    <a:ext uri="{9D8B030D-6E8A-4147-A177-3AD203B41FA5}">
                      <a16:colId xmlns:a16="http://schemas.microsoft.com/office/drawing/2014/main" val="3369331111"/>
                    </a:ext>
                  </a:extLst>
                </a:gridCol>
                <a:gridCol w="500975">
                  <a:extLst>
                    <a:ext uri="{9D8B030D-6E8A-4147-A177-3AD203B41FA5}">
                      <a16:colId xmlns:a16="http://schemas.microsoft.com/office/drawing/2014/main" val="2183994288"/>
                    </a:ext>
                  </a:extLst>
                </a:gridCol>
                <a:gridCol w="500975">
                  <a:extLst>
                    <a:ext uri="{9D8B030D-6E8A-4147-A177-3AD203B41FA5}">
                      <a16:colId xmlns:a16="http://schemas.microsoft.com/office/drawing/2014/main" val="3809294703"/>
                    </a:ext>
                  </a:extLst>
                </a:gridCol>
                <a:gridCol w="500975">
                  <a:extLst>
                    <a:ext uri="{9D8B030D-6E8A-4147-A177-3AD203B41FA5}">
                      <a16:colId xmlns:a16="http://schemas.microsoft.com/office/drawing/2014/main" val="3035815118"/>
                    </a:ext>
                  </a:extLst>
                </a:gridCol>
                <a:gridCol w="500975">
                  <a:extLst>
                    <a:ext uri="{9D8B030D-6E8A-4147-A177-3AD203B41FA5}">
                      <a16:colId xmlns:a16="http://schemas.microsoft.com/office/drawing/2014/main" val="4131688355"/>
                    </a:ext>
                  </a:extLst>
                </a:gridCol>
                <a:gridCol w="500975">
                  <a:extLst>
                    <a:ext uri="{9D8B030D-6E8A-4147-A177-3AD203B41FA5}">
                      <a16:colId xmlns:a16="http://schemas.microsoft.com/office/drawing/2014/main" val="1815233934"/>
                    </a:ext>
                  </a:extLst>
                </a:gridCol>
                <a:gridCol w="500975">
                  <a:extLst>
                    <a:ext uri="{9D8B030D-6E8A-4147-A177-3AD203B41FA5}">
                      <a16:colId xmlns:a16="http://schemas.microsoft.com/office/drawing/2014/main" val="3904046565"/>
                    </a:ext>
                  </a:extLst>
                </a:gridCol>
                <a:gridCol w="500975">
                  <a:extLst>
                    <a:ext uri="{9D8B030D-6E8A-4147-A177-3AD203B41FA5}">
                      <a16:colId xmlns:a16="http://schemas.microsoft.com/office/drawing/2014/main" val="1481459800"/>
                    </a:ext>
                  </a:extLst>
                </a:gridCol>
                <a:gridCol w="500975">
                  <a:extLst>
                    <a:ext uri="{9D8B030D-6E8A-4147-A177-3AD203B41FA5}">
                      <a16:colId xmlns:a16="http://schemas.microsoft.com/office/drawing/2014/main" val="1142141346"/>
                    </a:ext>
                  </a:extLst>
                </a:gridCol>
                <a:gridCol w="500975">
                  <a:extLst>
                    <a:ext uri="{9D8B030D-6E8A-4147-A177-3AD203B41FA5}">
                      <a16:colId xmlns:a16="http://schemas.microsoft.com/office/drawing/2014/main" val="130653664"/>
                    </a:ext>
                  </a:extLst>
                </a:gridCol>
                <a:gridCol w="500975">
                  <a:extLst>
                    <a:ext uri="{9D8B030D-6E8A-4147-A177-3AD203B41FA5}">
                      <a16:colId xmlns:a16="http://schemas.microsoft.com/office/drawing/2014/main" val="2913436979"/>
                    </a:ext>
                  </a:extLst>
                </a:gridCol>
                <a:gridCol w="500975">
                  <a:extLst>
                    <a:ext uri="{9D8B030D-6E8A-4147-A177-3AD203B41FA5}">
                      <a16:colId xmlns:a16="http://schemas.microsoft.com/office/drawing/2014/main" val="3212428078"/>
                    </a:ext>
                  </a:extLst>
                </a:gridCol>
                <a:gridCol w="500975">
                  <a:extLst>
                    <a:ext uri="{9D8B030D-6E8A-4147-A177-3AD203B41FA5}">
                      <a16:colId xmlns:a16="http://schemas.microsoft.com/office/drawing/2014/main" val="1629154"/>
                    </a:ext>
                  </a:extLst>
                </a:gridCol>
                <a:gridCol w="500975">
                  <a:extLst>
                    <a:ext uri="{9D8B030D-6E8A-4147-A177-3AD203B41FA5}">
                      <a16:colId xmlns:a16="http://schemas.microsoft.com/office/drawing/2014/main" val="4233912028"/>
                    </a:ext>
                  </a:extLst>
                </a:gridCol>
                <a:gridCol w="500975">
                  <a:extLst>
                    <a:ext uri="{9D8B030D-6E8A-4147-A177-3AD203B41FA5}">
                      <a16:colId xmlns:a16="http://schemas.microsoft.com/office/drawing/2014/main" val="1260389208"/>
                    </a:ext>
                  </a:extLst>
                </a:gridCol>
                <a:gridCol w="500975">
                  <a:extLst>
                    <a:ext uri="{9D8B030D-6E8A-4147-A177-3AD203B41FA5}">
                      <a16:colId xmlns:a16="http://schemas.microsoft.com/office/drawing/2014/main" val="772098677"/>
                    </a:ext>
                  </a:extLst>
                </a:gridCol>
                <a:gridCol w="500975">
                  <a:extLst>
                    <a:ext uri="{9D8B030D-6E8A-4147-A177-3AD203B41FA5}">
                      <a16:colId xmlns:a16="http://schemas.microsoft.com/office/drawing/2014/main" val="764547264"/>
                    </a:ext>
                  </a:extLst>
                </a:gridCol>
                <a:gridCol w="500975">
                  <a:extLst>
                    <a:ext uri="{9D8B030D-6E8A-4147-A177-3AD203B41FA5}">
                      <a16:colId xmlns:a16="http://schemas.microsoft.com/office/drawing/2014/main" val="338378623"/>
                    </a:ext>
                  </a:extLst>
                </a:gridCol>
              </a:tblGrid>
              <a:tr h="17099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/>
                        <a:t>基本信息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/>
                        <a:t>B-ORG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/>
                        <a:t>I-ORG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/>
                        <a:t>I-ORG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/>
                        <a:t>I-ORG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/>
                        <a:t>I-ORG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/>
                        <a:t>I-ORG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/>
                        <a:t>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/>
                        <a:t>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/>
                        <a:t>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/>
                        <a:t>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/>
                        <a:t>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/>
                        <a:t>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/>
                        <a:t>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/>
                        <a:t>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/>
                        <a:t>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/>
                        <a:t>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/>
                        <a:t>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/>
                        <a:t>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/>
                        <a:t>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/>
                        <a:t>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/>
                        <a:t>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/>
                        <a:t>B-PER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/>
                        <a:t>I-PER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8500492"/>
                  </a:ext>
                </a:extLst>
              </a:tr>
              <a:tr h="23978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[CLS]</a:t>
                      </a:r>
                      <a:endParaRPr lang="zh-CN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/>
                        <a:t>阿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/>
                        <a:t>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/>
                        <a:t>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/>
                        <a:t>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/>
                        <a:t>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/>
                        <a:t>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/>
                        <a:t>是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/>
                        <a:t>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/>
                        <a:t>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/>
                        <a:t>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/>
                        <a:t>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/>
                        <a:t>商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/>
                        <a:t>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/>
                        <a:t>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/>
                        <a:t>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/>
                        <a:t>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/>
                        <a:t>其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/>
                        <a:t>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/>
                        <a:t>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/>
                        <a:t>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/>
                        <a:t>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/>
                        <a:t>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/>
                        <a:t>云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3420510"/>
                  </a:ext>
                </a:extLst>
              </a:tr>
            </a:tbl>
          </a:graphicData>
        </a:graphic>
      </p:graphicFrame>
      <p:sp>
        <p:nvSpPr>
          <p:cNvPr id="13" name="文本框 12">
            <a:extLst>
              <a:ext uri="{FF2B5EF4-FFF2-40B4-BE49-F238E27FC236}">
                <a16:creationId xmlns:a16="http://schemas.microsoft.com/office/drawing/2014/main" id="{6AAE4E5D-6183-4D9D-8B7B-C549D9968ADB}"/>
              </a:ext>
            </a:extLst>
          </p:cNvPr>
          <p:cNvSpPr txBox="1"/>
          <p:nvPr/>
        </p:nvSpPr>
        <p:spPr>
          <a:xfrm>
            <a:off x="2045240" y="4904585"/>
            <a:ext cx="609437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["[S-股东]", "是", "一", "所", "电", "子", "商", "务", "公", "司", "，", "其", "股", "东", "之", "一", "[O-股东]", "曾", "经", "是", "一", "名", "英", "语", "教", "师", "，", "占", "股", "约", "7", ".", "6", "4", "%"],</a:t>
            </a:r>
          </a:p>
          <a:p>
            <a:r>
              <a:rPr lang="zh-CN" altLang="en-US" dirty="0"/>
              <a:t>    "ner_tags": ["O", "O", "B_S", "I_S", "I_S", "I_S", "I_S", "I_S", "I_S", "I_S", "O", "O", "O", "O", "O", "O", "O", "B_O", "I_O", "I_O", "I_O", "I_O", "I_O", "I_O", "I_O", "I_O", "O", "B_P", "I_P", "I_P", "I_P", "I_P", "I_P", "I_P", "I_P"],</a:t>
            </a:r>
          </a:p>
        </p:txBody>
      </p:sp>
      <p:graphicFrame>
        <p:nvGraphicFramePr>
          <p:cNvPr id="14" name="表格 14">
            <a:extLst>
              <a:ext uri="{FF2B5EF4-FFF2-40B4-BE49-F238E27FC236}">
                <a16:creationId xmlns:a16="http://schemas.microsoft.com/office/drawing/2014/main" id="{E7CDDDAB-4ACB-49D0-B77C-A476C74E4E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546477"/>
              </p:ext>
            </p:extLst>
          </p:nvPr>
        </p:nvGraphicFramePr>
        <p:xfrm>
          <a:off x="84841" y="3462124"/>
          <a:ext cx="12016379" cy="548640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660940">
                  <a:extLst>
                    <a:ext uri="{9D8B030D-6E8A-4147-A177-3AD203B41FA5}">
                      <a16:colId xmlns:a16="http://schemas.microsoft.com/office/drawing/2014/main" val="177568769"/>
                    </a:ext>
                  </a:extLst>
                </a:gridCol>
                <a:gridCol w="667967">
                  <a:extLst>
                    <a:ext uri="{9D8B030D-6E8A-4147-A177-3AD203B41FA5}">
                      <a16:colId xmlns:a16="http://schemas.microsoft.com/office/drawing/2014/main" val="2063715131"/>
                    </a:ext>
                  </a:extLst>
                </a:gridCol>
                <a:gridCol w="667967">
                  <a:extLst>
                    <a:ext uri="{9D8B030D-6E8A-4147-A177-3AD203B41FA5}">
                      <a16:colId xmlns:a16="http://schemas.microsoft.com/office/drawing/2014/main" val="4268594989"/>
                    </a:ext>
                  </a:extLst>
                </a:gridCol>
                <a:gridCol w="667967">
                  <a:extLst>
                    <a:ext uri="{9D8B030D-6E8A-4147-A177-3AD203B41FA5}">
                      <a16:colId xmlns:a16="http://schemas.microsoft.com/office/drawing/2014/main" val="2472840813"/>
                    </a:ext>
                  </a:extLst>
                </a:gridCol>
                <a:gridCol w="667967">
                  <a:extLst>
                    <a:ext uri="{9D8B030D-6E8A-4147-A177-3AD203B41FA5}">
                      <a16:colId xmlns:a16="http://schemas.microsoft.com/office/drawing/2014/main" val="1581766430"/>
                    </a:ext>
                  </a:extLst>
                </a:gridCol>
                <a:gridCol w="667967">
                  <a:extLst>
                    <a:ext uri="{9D8B030D-6E8A-4147-A177-3AD203B41FA5}">
                      <a16:colId xmlns:a16="http://schemas.microsoft.com/office/drawing/2014/main" val="1733685783"/>
                    </a:ext>
                  </a:extLst>
                </a:gridCol>
                <a:gridCol w="667967">
                  <a:extLst>
                    <a:ext uri="{9D8B030D-6E8A-4147-A177-3AD203B41FA5}">
                      <a16:colId xmlns:a16="http://schemas.microsoft.com/office/drawing/2014/main" val="1934503964"/>
                    </a:ext>
                  </a:extLst>
                </a:gridCol>
                <a:gridCol w="667967">
                  <a:extLst>
                    <a:ext uri="{9D8B030D-6E8A-4147-A177-3AD203B41FA5}">
                      <a16:colId xmlns:a16="http://schemas.microsoft.com/office/drawing/2014/main" val="3303510529"/>
                    </a:ext>
                  </a:extLst>
                </a:gridCol>
                <a:gridCol w="667967">
                  <a:extLst>
                    <a:ext uri="{9D8B030D-6E8A-4147-A177-3AD203B41FA5}">
                      <a16:colId xmlns:a16="http://schemas.microsoft.com/office/drawing/2014/main" val="2608640276"/>
                    </a:ext>
                  </a:extLst>
                </a:gridCol>
                <a:gridCol w="667967">
                  <a:extLst>
                    <a:ext uri="{9D8B030D-6E8A-4147-A177-3AD203B41FA5}">
                      <a16:colId xmlns:a16="http://schemas.microsoft.com/office/drawing/2014/main" val="1057100303"/>
                    </a:ext>
                  </a:extLst>
                </a:gridCol>
                <a:gridCol w="667967">
                  <a:extLst>
                    <a:ext uri="{9D8B030D-6E8A-4147-A177-3AD203B41FA5}">
                      <a16:colId xmlns:a16="http://schemas.microsoft.com/office/drawing/2014/main" val="160468595"/>
                    </a:ext>
                  </a:extLst>
                </a:gridCol>
                <a:gridCol w="667967">
                  <a:extLst>
                    <a:ext uri="{9D8B030D-6E8A-4147-A177-3AD203B41FA5}">
                      <a16:colId xmlns:a16="http://schemas.microsoft.com/office/drawing/2014/main" val="6422287"/>
                    </a:ext>
                  </a:extLst>
                </a:gridCol>
                <a:gridCol w="667967">
                  <a:extLst>
                    <a:ext uri="{9D8B030D-6E8A-4147-A177-3AD203B41FA5}">
                      <a16:colId xmlns:a16="http://schemas.microsoft.com/office/drawing/2014/main" val="1509350863"/>
                    </a:ext>
                  </a:extLst>
                </a:gridCol>
                <a:gridCol w="667967">
                  <a:extLst>
                    <a:ext uri="{9D8B030D-6E8A-4147-A177-3AD203B41FA5}">
                      <a16:colId xmlns:a16="http://schemas.microsoft.com/office/drawing/2014/main" val="971772129"/>
                    </a:ext>
                  </a:extLst>
                </a:gridCol>
                <a:gridCol w="667967">
                  <a:extLst>
                    <a:ext uri="{9D8B030D-6E8A-4147-A177-3AD203B41FA5}">
                      <a16:colId xmlns:a16="http://schemas.microsoft.com/office/drawing/2014/main" val="2355472672"/>
                    </a:ext>
                  </a:extLst>
                </a:gridCol>
                <a:gridCol w="667967">
                  <a:extLst>
                    <a:ext uri="{9D8B030D-6E8A-4147-A177-3AD203B41FA5}">
                      <a16:colId xmlns:a16="http://schemas.microsoft.com/office/drawing/2014/main" val="1540054836"/>
                    </a:ext>
                  </a:extLst>
                </a:gridCol>
                <a:gridCol w="667967">
                  <a:extLst>
                    <a:ext uri="{9D8B030D-6E8A-4147-A177-3AD203B41FA5}">
                      <a16:colId xmlns:a16="http://schemas.microsoft.com/office/drawing/2014/main" val="450050465"/>
                    </a:ext>
                  </a:extLst>
                </a:gridCol>
                <a:gridCol w="667967">
                  <a:extLst>
                    <a:ext uri="{9D8B030D-6E8A-4147-A177-3AD203B41FA5}">
                      <a16:colId xmlns:a16="http://schemas.microsoft.com/office/drawing/2014/main" val="362596273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O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O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B-O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I-O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I-O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/>
                        <a:t>I-O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/>
                        <a:t>I-O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/>
                        <a:t>I-O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/>
                        <a:t>I-O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/>
                        <a:t>I-O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O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O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O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O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O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O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O</a:t>
                      </a:r>
                      <a:endParaRPr lang="zh-CN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01604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[</a:t>
                      </a:r>
                      <a:r>
                        <a:rPr lang="en-US" altLang="zh-CN" sz="1200" dirty="0"/>
                        <a:t>CLS</a:t>
                      </a:r>
                      <a:r>
                        <a:rPr lang="zh-CN" altLang="en-US" sz="1200" dirty="0"/>
                        <a:t>]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[</a:t>
                      </a:r>
                      <a:r>
                        <a:rPr lang="en-US" altLang="zh-CN" sz="1200" dirty="0"/>
                        <a:t>O</a:t>
                      </a:r>
                      <a:r>
                        <a:rPr lang="en-US" altLang="zh-CN" sz="1000" dirty="0"/>
                        <a:t>-ORG</a:t>
                      </a:r>
                      <a:r>
                        <a:rPr lang="zh-CN" altLang="en-US" sz="1200" dirty="0"/>
                        <a:t>]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是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商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其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[</a:t>
                      </a:r>
                      <a:r>
                        <a:rPr lang="en-US" altLang="zh-CN" sz="1200" dirty="0"/>
                        <a:t>S</a:t>
                      </a:r>
                      <a:r>
                        <a:rPr lang="en-US" altLang="zh-CN" sz="1000" dirty="0"/>
                        <a:t>-PER</a:t>
                      </a:r>
                      <a:r>
                        <a:rPr lang="en-US" altLang="zh-CN" sz="1200" dirty="0"/>
                        <a:t>]</a:t>
                      </a:r>
                      <a:endParaRPr lang="zh-CN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2857272"/>
                  </a:ext>
                </a:extLst>
              </a:tr>
            </a:tbl>
          </a:graphicData>
        </a:graphic>
      </p:graphicFrame>
      <p:graphicFrame>
        <p:nvGraphicFramePr>
          <p:cNvPr id="16" name="表格 14">
            <a:extLst>
              <a:ext uri="{FF2B5EF4-FFF2-40B4-BE49-F238E27FC236}">
                <a16:creationId xmlns:a16="http://schemas.microsoft.com/office/drawing/2014/main" id="{868689C7-5945-4F95-8A1D-F054AC5D89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806341"/>
              </p:ext>
            </p:extLst>
          </p:nvPr>
        </p:nvGraphicFramePr>
        <p:xfrm>
          <a:off x="77814" y="4117957"/>
          <a:ext cx="12023406" cy="548640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667967">
                  <a:extLst>
                    <a:ext uri="{9D8B030D-6E8A-4147-A177-3AD203B41FA5}">
                      <a16:colId xmlns:a16="http://schemas.microsoft.com/office/drawing/2014/main" val="177568769"/>
                    </a:ext>
                  </a:extLst>
                </a:gridCol>
                <a:gridCol w="667967">
                  <a:extLst>
                    <a:ext uri="{9D8B030D-6E8A-4147-A177-3AD203B41FA5}">
                      <a16:colId xmlns:a16="http://schemas.microsoft.com/office/drawing/2014/main" val="2063715131"/>
                    </a:ext>
                  </a:extLst>
                </a:gridCol>
                <a:gridCol w="667967">
                  <a:extLst>
                    <a:ext uri="{9D8B030D-6E8A-4147-A177-3AD203B41FA5}">
                      <a16:colId xmlns:a16="http://schemas.microsoft.com/office/drawing/2014/main" val="4268594989"/>
                    </a:ext>
                  </a:extLst>
                </a:gridCol>
                <a:gridCol w="667967">
                  <a:extLst>
                    <a:ext uri="{9D8B030D-6E8A-4147-A177-3AD203B41FA5}">
                      <a16:colId xmlns:a16="http://schemas.microsoft.com/office/drawing/2014/main" val="2472840813"/>
                    </a:ext>
                  </a:extLst>
                </a:gridCol>
                <a:gridCol w="667967">
                  <a:extLst>
                    <a:ext uri="{9D8B030D-6E8A-4147-A177-3AD203B41FA5}">
                      <a16:colId xmlns:a16="http://schemas.microsoft.com/office/drawing/2014/main" val="1581766430"/>
                    </a:ext>
                  </a:extLst>
                </a:gridCol>
                <a:gridCol w="667967">
                  <a:extLst>
                    <a:ext uri="{9D8B030D-6E8A-4147-A177-3AD203B41FA5}">
                      <a16:colId xmlns:a16="http://schemas.microsoft.com/office/drawing/2014/main" val="1733685783"/>
                    </a:ext>
                  </a:extLst>
                </a:gridCol>
                <a:gridCol w="667967">
                  <a:extLst>
                    <a:ext uri="{9D8B030D-6E8A-4147-A177-3AD203B41FA5}">
                      <a16:colId xmlns:a16="http://schemas.microsoft.com/office/drawing/2014/main" val="1934503964"/>
                    </a:ext>
                  </a:extLst>
                </a:gridCol>
                <a:gridCol w="667967">
                  <a:extLst>
                    <a:ext uri="{9D8B030D-6E8A-4147-A177-3AD203B41FA5}">
                      <a16:colId xmlns:a16="http://schemas.microsoft.com/office/drawing/2014/main" val="3303510529"/>
                    </a:ext>
                  </a:extLst>
                </a:gridCol>
                <a:gridCol w="667967">
                  <a:extLst>
                    <a:ext uri="{9D8B030D-6E8A-4147-A177-3AD203B41FA5}">
                      <a16:colId xmlns:a16="http://schemas.microsoft.com/office/drawing/2014/main" val="2608640276"/>
                    </a:ext>
                  </a:extLst>
                </a:gridCol>
                <a:gridCol w="667967">
                  <a:extLst>
                    <a:ext uri="{9D8B030D-6E8A-4147-A177-3AD203B41FA5}">
                      <a16:colId xmlns:a16="http://schemas.microsoft.com/office/drawing/2014/main" val="1057100303"/>
                    </a:ext>
                  </a:extLst>
                </a:gridCol>
                <a:gridCol w="667967">
                  <a:extLst>
                    <a:ext uri="{9D8B030D-6E8A-4147-A177-3AD203B41FA5}">
                      <a16:colId xmlns:a16="http://schemas.microsoft.com/office/drawing/2014/main" val="160468595"/>
                    </a:ext>
                  </a:extLst>
                </a:gridCol>
                <a:gridCol w="667967">
                  <a:extLst>
                    <a:ext uri="{9D8B030D-6E8A-4147-A177-3AD203B41FA5}">
                      <a16:colId xmlns:a16="http://schemas.microsoft.com/office/drawing/2014/main" val="6422287"/>
                    </a:ext>
                  </a:extLst>
                </a:gridCol>
                <a:gridCol w="667967">
                  <a:extLst>
                    <a:ext uri="{9D8B030D-6E8A-4147-A177-3AD203B41FA5}">
                      <a16:colId xmlns:a16="http://schemas.microsoft.com/office/drawing/2014/main" val="1509350863"/>
                    </a:ext>
                  </a:extLst>
                </a:gridCol>
                <a:gridCol w="667967">
                  <a:extLst>
                    <a:ext uri="{9D8B030D-6E8A-4147-A177-3AD203B41FA5}">
                      <a16:colId xmlns:a16="http://schemas.microsoft.com/office/drawing/2014/main" val="971772129"/>
                    </a:ext>
                  </a:extLst>
                </a:gridCol>
                <a:gridCol w="667967">
                  <a:extLst>
                    <a:ext uri="{9D8B030D-6E8A-4147-A177-3AD203B41FA5}">
                      <a16:colId xmlns:a16="http://schemas.microsoft.com/office/drawing/2014/main" val="2355472672"/>
                    </a:ext>
                  </a:extLst>
                </a:gridCol>
                <a:gridCol w="667967">
                  <a:extLst>
                    <a:ext uri="{9D8B030D-6E8A-4147-A177-3AD203B41FA5}">
                      <a16:colId xmlns:a16="http://schemas.microsoft.com/office/drawing/2014/main" val="1540054836"/>
                    </a:ext>
                  </a:extLst>
                </a:gridCol>
                <a:gridCol w="667967">
                  <a:extLst>
                    <a:ext uri="{9D8B030D-6E8A-4147-A177-3AD203B41FA5}">
                      <a16:colId xmlns:a16="http://schemas.microsoft.com/office/drawing/2014/main" val="450050465"/>
                    </a:ext>
                  </a:extLst>
                </a:gridCol>
                <a:gridCol w="667967">
                  <a:extLst>
                    <a:ext uri="{9D8B030D-6E8A-4147-A177-3AD203B41FA5}">
                      <a16:colId xmlns:a16="http://schemas.microsoft.com/office/drawing/2014/main" val="3625962731"/>
                    </a:ext>
                  </a:extLst>
                </a:gridCol>
              </a:tblGrid>
              <a:tr h="12225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B</a:t>
                      </a:r>
                      <a:r>
                        <a:rPr lang="en-US" altLang="zh-CN" sz="1200" dirty="0"/>
                        <a:t>-S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I-S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I-S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I-S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/>
                        <a:t>I-S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/>
                        <a:t>I-S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/>
                        <a:t>I-S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/>
                        <a:t>I-S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/>
                        <a:t>I-S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O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B-</a:t>
                      </a:r>
                      <a:r>
                        <a:rPr lang="zh-CN" altLang="en-US" sz="1200" dirty="0"/>
                        <a:t>股东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I-</a:t>
                      </a:r>
                      <a:r>
                        <a:rPr lang="zh-CN" altLang="en-US" sz="1200" dirty="0"/>
                        <a:t>股东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I-</a:t>
                      </a:r>
                      <a:r>
                        <a:rPr lang="zh-CN" altLang="en-US" sz="1200" dirty="0"/>
                        <a:t>股东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I-</a:t>
                      </a:r>
                      <a:r>
                        <a:rPr lang="zh-CN" altLang="en-US" sz="1200" dirty="0"/>
                        <a:t>股东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I-</a:t>
                      </a:r>
                      <a:r>
                        <a:rPr lang="zh-CN" altLang="en-US" sz="1200" dirty="0"/>
                        <a:t>股东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I-</a:t>
                      </a:r>
                      <a:r>
                        <a:rPr lang="zh-CN" altLang="en-US" sz="1200" dirty="0"/>
                        <a:t>股东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I-</a:t>
                      </a:r>
                      <a:r>
                        <a:rPr lang="zh-CN" altLang="en-US" sz="1200" dirty="0"/>
                        <a:t>股东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01604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曾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是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7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.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6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%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[SEP]</a:t>
                      </a:r>
                      <a:endParaRPr lang="zh-CN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28572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4185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BBE677-E785-44C9-A010-3D8673857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67C1FBB5-DCD4-4240-AF66-1B41F40164A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1983794"/>
              </p:ext>
            </p:extLst>
          </p:nvPr>
        </p:nvGraphicFramePr>
        <p:xfrm>
          <a:off x="2101392" y="4650704"/>
          <a:ext cx="3243606" cy="438827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1073592">
                  <a:extLst>
                    <a:ext uri="{9D8B030D-6E8A-4147-A177-3AD203B41FA5}">
                      <a16:colId xmlns:a16="http://schemas.microsoft.com/office/drawing/2014/main" val="1257255664"/>
                    </a:ext>
                  </a:extLst>
                </a:gridCol>
                <a:gridCol w="1085007">
                  <a:extLst>
                    <a:ext uri="{9D8B030D-6E8A-4147-A177-3AD203B41FA5}">
                      <a16:colId xmlns:a16="http://schemas.microsoft.com/office/drawing/2014/main" val="2818961655"/>
                    </a:ext>
                  </a:extLst>
                </a:gridCol>
                <a:gridCol w="1085007">
                  <a:extLst>
                    <a:ext uri="{9D8B030D-6E8A-4147-A177-3AD203B41FA5}">
                      <a16:colId xmlns:a16="http://schemas.microsoft.com/office/drawing/2014/main" val="2409236705"/>
                    </a:ext>
                  </a:extLst>
                </a:gridCol>
              </a:tblGrid>
              <a:tr h="43882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[</a:t>
                      </a:r>
                      <a:r>
                        <a:rPr lang="en-US" altLang="zh-CN" sz="1600" dirty="0"/>
                        <a:t>CLS</a:t>
                      </a:r>
                      <a:r>
                        <a:rPr lang="zh-CN" altLang="en-US" sz="1600" dirty="0"/>
                        <a:t>]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i="0" dirty="0"/>
                        <a:t>[S-PER]</a:t>
                      </a:r>
                      <a:endParaRPr lang="zh-CN" altLang="en-US" sz="1600" b="1" i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i="0" dirty="0"/>
                        <a:t>[O-ORG]</a:t>
                      </a:r>
                      <a:endParaRPr lang="zh-CN" altLang="en-US" sz="1600" b="1" i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80430453"/>
                  </a:ext>
                </a:extLst>
              </a:tr>
            </a:tbl>
          </a:graphicData>
        </a:graphic>
      </p:graphicFrame>
      <p:sp>
        <p:nvSpPr>
          <p:cNvPr id="5" name="矩形 4">
            <a:extLst>
              <a:ext uri="{FF2B5EF4-FFF2-40B4-BE49-F238E27FC236}">
                <a16:creationId xmlns:a16="http://schemas.microsoft.com/office/drawing/2014/main" id="{3725DBED-D43D-4726-9029-D9BCBC551A9D}"/>
              </a:ext>
            </a:extLst>
          </p:cNvPr>
          <p:cNvSpPr/>
          <p:nvPr/>
        </p:nvSpPr>
        <p:spPr>
          <a:xfrm>
            <a:off x="2101392" y="3848012"/>
            <a:ext cx="3243605" cy="4388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</a:rPr>
              <a:t>classifier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62C46C5A-8ACD-42AA-B347-5C6691654893}"/>
              </a:ext>
            </a:extLst>
          </p:cNvPr>
          <p:cNvCxnSpPr>
            <a:cxnSpLocks/>
            <a:stCxn id="4" idx="0"/>
            <a:endCxn id="5" idx="2"/>
          </p:cNvCxnSpPr>
          <p:nvPr/>
        </p:nvCxnSpPr>
        <p:spPr>
          <a:xfrm flipV="1">
            <a:off x="3723195" y="4286839"/>
            <a:ext cx="0" cy="3638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12" name="表格 12">
            <a:extLst>
              <a:ext uri="{FF2B5EF4-FFF2-40B4-BE49-F238E27FC236}">
                <a16:creationId xmlns:a16="http://schemas.microsoft.com/office/drawing/2014/main" id="{949B4330-61CC-4D46-BD55-E890287010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7466794"/>
              </p:ext>
            </p:extLst>
          </p:nvPr>
        </p:nvGraphicFramePr>
        <p:xfrm>
          <a:off x="1379388" y="2742467"/>
          <a:ext cx="4687612" cy="7416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1903">
                  <a:extLst>
                    <a:ext uri="{9D8B030D-6E8A-4147-A177-3AD203B41FA5}">
                      <a16:colId xmlns:a16="http://schemas.microsoft.com/office/drawing/2014/main" val="3541958021"/>
                    </a:ext>
                  </a:extLst>
                </a:gridCol>
                <a:gridCol w="1171903">
                  <a:extLst>
                    <a:ext uri="{9D8B030D-6E8A-4147-A177-3AD203B41FA5}">
                      <a16:colId xmlns:a16="http://schemas.microsoft.com/office/drawing/2014/main" val="2809121800"/>
                    </a:ext>
                  </a:extLst>
                </a:gridCol>
                <a:gridCol w="1171903">
                  <a:extLst>
                    <a:ext uri="{9D8B030D-6E8A-4147-A177-3AD203B41FA5}">
                      <a16:colId xmlns:a16="http://schemas.microsoft.com/office/drawing/2014/main" val="3456793814"/>
                    </a:ext>
                  </a:extLst>
                </a:gridCol>
                <a:gridCol w="1171903">
                  <a:extLst>
                    <a:ext uri="{9D8B030D-6E8A-4147-A177-3AD203B41FA5}">
                      <a16:colId xmlns:a16="http://schemas.microsoft.com/office/drawing/2014/main" val="1022975876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0.1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0.7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···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0.05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1116452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>
                          <a:solidFill>
                            <a:schemeClr val="tx1"/>
                          </a:solidFill>
                        </a:rPr>
                        <a:t>担保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>
                          <a:solidFill>
                            <a:schemeClr val="tx1"/>
                          </a:solidFill>
                        </a:rPr>
                        <a:t>股东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···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>
                          <a:solidFill>
                            <a:schemeClr val="tx1"/>
                          </a:solidFill>
                        </a:rPr>
                        <a:t>法人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8438023"/>
                  </a:ext>
                </a:extLst>
              </a:tr>
            </a:tbl>
          </a:graphicData>
        </a:graphic>
      </p:graphicFrame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178EDB49-1DF3-45CF-A2B0-83EE445A7B08}"/>
              </a:ext>
            </a:extLst>
          </p:cNvPr>
          <p:cNvCxnSpPr>
            <a:cxnSpLocks/>
          </p:cNvCxnSpPr>
          <p:nvPr/>
        </p:nvCxnSpPr>
        <p:spPr>
          <a:xfrm flipH="1" flipV="1">
            <a:off x="1989056" y="3484145"/>
            <a:ext cx="1734140" cy="3638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E08289F7-F839-4A41-9221-9F2D0BF8FFC1}"/>
              </a:ext>
            </a:extLst>
          </p:cNvPr>
          <p:cNvCxnSpPr>
            <a:cxnSpLocks/>
            <a:stCxn id="5" idx="0"/>
          </p:cNvCxnSpPr>
          <p:nvPr/>
        </p:nvCxnSpPr>
        <p:spPr>
          <a:xfrm flipV="1">
            <a:off x="3723195" y="3484145"/>
            <a:ext cx="1734138" cy="3638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9967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14">
            <a:extLst>
              <a:ext uri="{FF2B5EF4-FFF2-40B4-BE49-F238E27FC236}">
                <a16:creationId xmlns:a16="http://schemas.microsoft.com/office/drawing/2014/main" id="{C454C0DD-F660-47C3-B97A-CFD1E62D3D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3503100"/>
              </p:ext>
            </p:extLst>
          </p:nvPr>
        </p:nvGraphicFramePr>
        <p:xfrm>
          <a:off x="84841" y="3462124"/>
          <a:ext cx="12016379" cy="548640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660940">
                  <a:extLst>
                    <a:ext uri="{9D8B030D-6E8A-4147-A177-3AD203B41FA5}">
                      <a16:colId xmlns:a16="http://schemas.microsoft.com/office/drawing/2014/main" val="177568769"/>
                    </a:ext>
                  </a:extLst>
                </a:gridCol>
                <a:gridCol w="667967">
                  <a:extLst>
                    <a:ext uri="{9D8B030D-6E8A-4147-A177-3AD203B41FA5}">
                      <a16:colId xmlns:a16="http://schemas.microsoft.com/office/drawing/2014/main" val="2063715131"/>
                    </a:ext>
                  </a:extLst>
                </a:gridCol>
                <a:gridCol w="667967">
                  <a:extLst>
                    <a:ext uri="{9D8B030D-6E8A-4147-A177-3AD203B41FA5}">
                      <a16:colId xmlns:a16="http://schemas.microsoft.com/office/drawing/2014/main" val="4268594989"/>
                    </a:ext>
                  </a:extLst>
                </a:gridCol>
                <a:gridCol w="667967">
                  <a:extLst>
                    <a:ext uri="{9D8B030D-6E8A-4147-A177-3AD203B41FA5}">
                      <a16:colId xmlns:a16="http://schemas.microsoft.com/office/drawing/2014/main" val="2472840813"/>
                    </a:ext>
                  </a:extLst>
                </a:gridCol>
                <a:gridCol w="667967">
                  <a:extLst>
                    <a:ext uri="{9D8B030D-6E8A-4147-A177-3AD203B41FA5}">
                      <a16:colId xmlns:a16="http://schemas.microsoft.com/office/drawing/2014/main" val="1581766430"/>
                    </a:ext>
                  </a:extLst>
                </a:gridCol>
                <a:gridCol w="667967">
                  <a:extLst>
                    <a:ext uri="{9D8B030D-6E8A-4147-A177-3AD203B41FA5}">
                      <a16:colId xmlns:a16="http://schemas.microsoft.com/office/drawing/2014/main" val="1733685783"/>
                    </a:ext>
                  </a:extLst>
                </a:gridCol>
                <a:gridCol w="667967">
                  <a:extLst>
                    <a:ext uri="{9D8B030D-6E8A-4147-A177-3AD203B41FA5}">
                      <a16:colId xmlns:a16="http://schemas.microsoft.com/office/drawing/2014/main" val="1934503964"/>
                    </a:ext>
                  </a:extLst>
                </a:gridCol>
                <a:gridCol w="667967">
                  <a:extLst>
                    <a:ext uri="{9D8B030D-6E8A-4147-A177-3AD203B41FA5}">
                      <a16:colId xmlns:a16="http://schemas.microsoft.com/office/drawing/2014/main" val="3303510529"/>
                    </a:ext>
                  </a:extLst>
                </a:gridCol>
                <a:gridCol w="667967">
                  <a:extLst>
                    <a:ext uri="{9D8B030D-6E8A-4147-A177-3AD203B41FA5}">
                      <a16:colId xmlns:a16="http://schemas.microsoft.com/office/drawing/2014/main" val="2608640276"/>
                    </a:ext>
                  </a:extLst>
                </a:gridCol>
                <a:gridCol w="667967">
                  <a:extLst>
                    <a:ext uri="{9D8B030D-6E8A-4147-A177-3AD203B41FA5}">
                      <a16:colId xmlns:a16="http://schemas.microsoft.com/office/drawing/2014/main" val="1057100303"/>
                    </a:ext>
                  </a:extLst>
                </a:gridCol>
                <a:gridCol w="667967">
                  <a:extLst>
                    <a:ext uri="{9D8B030D-6E8A-4147-A177-3AD203B41FA5}">
                      <a16:colId xmlns:a16="http://schemas.microsoft.com/office/drawing/2014/main" val="160468595"/>
                    </a:ext>
                  </a:extLst>
                </a:gridCol>
                <a:gridCol w="667967">
                  <a:extLst>
                    <a:ext uri="{9D8B030D-6E8A-4147-A177-3AD203B41FA5}">
                      <a16:colId xmlns:a16="http://schemas.microsoft.com/office/drawing/2014/main" val="6422287"/>
                    </a:ext>
                  </a:extLst>
                </a:gridCol>
                <a:gridCol w="667967">
                  <a:extLst>
                    <a:ext uri="{9D8B030D-6E8A-4147-A177-3AD203B41FA5}">
                      <a16:colId xmlns:a16="http://schemas.microsoft.com/office/drawing/2014/main" val="1509350863"/>
                    </a:ext>
                  </a:extLst>
                </a:gridCol>
                <a:gridCol w="667967">
                  <a:extLst>
                    <a:ext uri="{9D8B030D-6E8A-4147-A177-3AD203B41FA5}">
                      <a16:colId xmlns:a16="http://schemas.microsoft.com/office/drawing/2014/main" val="971772129"/>
                    </a:ext>
                  </a:extLst>
                </a:gridCol>
                <a:gridCol w="667967">
                  <a:extLst>
                    <a:ext uri="{9D8B030D-6E8A-4147-A177-3AD203B41FA5}">
                      <a16:colId xmlns:a16="http://schemas.microsoft.com/office/drawing/2014/main" val="2355472672"/>
                    </a:ext>
                  </a:extLst>
                </a:gridCol>
                <a:gridCol w="667967">
                  <a:extLst>
                    <a:ext uri="{9D8B030D-6E8A-4147-A177-3AD203B41FA5}">
                      <a16:colId xmlns:a16="http://schemas.microsoft.com/office/drawing/2014/main" val="1540054836"/>
                    </a:ext>
                  </a:extLst>
                </a:gridCol>
                <a:gridCol w="667967">
                  <a:extLst>
                    <a:ext uri="{9D8B030D-6E8A-4147-A177-3AD203B41FA5}">
                      <a16:colId xmlns:a16="http://schemas.microsoft.com/office/drawing/2014/main" val="450050465"/>
                    </a:ext>
                  </a:extLst>
                </a:gridCol>
                <a:gridCol w="667967">
                  <a:extLst>
                    <a:ext uri="{9D8B030D-6E8A-4147-A177-3AD203B41FA5}">
                      <a16:colId xmlns:a16="http://schemas.microsoft.com/office/drawing/2014/main" val="362596273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X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O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01604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[</a:t>
                      </a:r>
                      <a:r>
                        <a:rPr lang="en-US" altLang="zh-CN" sz="1200" dirty="0"/>
                        <a:t>CLS</a:t>
                      </a:r>
                      <a:r>
                        <a:rPr lang="zh-CN" altLang="en-US" sz="1200" dirty="0"/>
                        <a:t>]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[</a:t>
                      </a:r>
                      <a:r>
                        <a:rPr lang="en-US" altLang="zh-CN" sz="1200" dirty="0"/>
                        <a:t>O</a:t>
                      </a:r>
                      <a:r>
                        <a:rPr lang="en-US" altLang="zh-CN" sz="1000" dirty="0"/>
                        <a:t>-ORG</a:t>
                      </a:r>
                      <a:r>
                        <a:rPr lang="zh-CN" altLang="en-US" sz="1200" dirty="0"/>
                        <a:t>]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是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商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[</a:t>
                      </a:r>
                      <a:r>
                        <a:rPr lang="en-US" altLang="zh-CN" sz="1200" dirty="0"/>
                        <a:t>CLS</a:t>
                      </a:r>
                      <a:r>
                        <a:rPr lang="zh-CN" altLang="en-US" sz="1200" dirty="0"/>
                        <a:t>]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其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[</a:t>
                      </a:r>
                      <a:r>
                        <a:rPr lang="en-US" altLang="zh-CN" sz="1200" dirty="0"/>
                        <a:t>S</a:t>
                      </a:r>
                      <a:r>
                        <a:rPr lang="en-US" altLang="zh-CN" sz="1000" dirty="0"/>
                        <a:t>-PER</a:t>
                      </a:r>
                      <a:r>
                        <a:rPr lang="en-US" altLang="zh-CN" sz="1200" dirty="0"/>
                        <a:t>]</a:t>
                      </a:r>
                      <a:endParaRPr lang="zh-CN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2857272"/>
                  </a:ext>
                </a:extLst>
              </a:tr>
            </a:tbl>
          </a:graphicData>
        </a:graphic>
      </p:graphicFrame>
      <p:graphicFrame>
        <p:nvGraphicFramePr>
          <p:cNvPr id="5" name="表格 14">
            <a:extLst>
              <a:ext uri="{FF2B5EF4-FFF2-40B4-BE49-F238E27FC236}">
                <a16:creationId xmlns:a16="http://schemas.microsoft.com/office/drawing/2014/main" id="{A106E72F-7C62-4523-814A-D705A17143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2985185"/>
              </p:ext>
            </p:extLst>
          </p:nvPr>
        </p:nvGraphicFramePr>
        <p:xfrm>
          <a:off x="77814" y="4117957"/>
          <a:ext cx="12023406" cy="548640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667967">
                  <a:extLst>
                    <a:ext uri="{9D8B030D-6E8A-4147-A177-3AD203B41FA5}">
                      <a16:colId xmlns:a16="http://schemas.microsoft.com/office/drawing/2014/main" val="177568769"/>
                    </a:ext>
                  </a:extLst>
                </a:gridCol>
                <a:gridCol w="667967">
                  <a:extLst>
                    <a:ext uri="{9D8B030D-6E8A-4147-A177-3AD203B41FA5}">
                      <a16:colId xmlns:a16="http://schemas.microsoft.com/office/drawing/2014/main" val="2063715131"/>
                    </a:ext>
                  </a:extLst>
                </a:gridCol>
                <a:gridCol w="667967">
                  <a:extLst>
                    <a:ext uri="{9D8B030D-6E8A-4147-A177-3AD203B41FA5}">
                      <a16:colId xmlns:a16="http://schemas.microsoft.com/office/drawing/2014/main" val="4268594989"/>
                    </a:ext>
                  </a:extLst>
                </a:gridCol>
                <a:gridCol w="667967">
                  <a:extLst>
                    <a:ext uri="{9D8B030D-6E8A-4147-A177-3AD203B41FA5}">
                      <a16:colId xmlns:a16="http://schemas.microsoft.com/office/drawing/2014/main" val="2472840813"/>
                    </a:ext>
                  </a:extLst>
                </a:gridCol>
                <a:gridCol w="667967">
                  <a:extLst>
                    <a:ext uri="{9D8B030D-6E8A-4147-A177-3AD203B41FA5}">
                      <a16:colId xmlns:a16="http://schemas.microsoft.com/office/drawing/2014/main" val="1581766430"/>
                    </a:ext>
                  </a:extLst>
                </a:gridCol>
                <a:gridCol w="667967">
                  <a:extLst>
                    <a:ext uri="{9D8B030D-6E8A-4147-A177-3AD203B41FA5}">
                      <a16:colId xmlns:a16="http://schemas.microsoft.com/office/drawing/2014/main" val="1733685783"/>
                    </a:ext>
                  </a:extLst>
                </a:gridCol>
                <a:gridCol w="667967">
                  <a:extLst>
                    <a:ext uri="{9D8B030D-6E8A-4147-A177-3AD203B41FA5}">
                      <a16:colId xmlns:a16="http://schemas.microsoft.com/office/drawing/2014/main" val="1934503964"/>
                    </a:ext>
                  </a:extLst>
                </a:gridCol>
                <a:gridCol w="667967">
                  <a:extLst>
                    <a:ext uri="{9D8B030D-6E8A-4147-A177-3AD203B41FA5}">
                      <a16:colId xmlns:a16="http://schemas.microsoft.com/office/drawing/2014/main" val="3303510529"/>
                    </a:ext>
                  </a:extLst>
                </a:gridCol>
                <a:gridCol w="667967">
                  <a:extLst>
                    <a:ext uri="{9D8B030D-6E8A-4147-A177-3AD203B41FA5}">
                      <a16:colId xmlns:a16="http://schemas.microsoft.com/office/drawing/2014/main" val="2608640276"/>
                    </a:ext>
                  </a:extLst>
                </a:gridCol>
                <a:gridCol w="667967">
                  <a:extLst>
                    <a:ext uri="{9D8B030D-6E8A-4147-A177-3AD203B41FA5}">
                      <a16:colId xmlns:a16="http://schemas.microsoft.com/office/drawing/2014/main" val="1057100303"/>
                    </a:ext>
                  </a:extLst>
                </a:gridCol>
                <a:gridCol w="667967">
                  <a:extLst>
                    <a:ext uri="{9D8B030D-6E8A-4147-A177-3AD203B41FA5}">
                      <a16:colId xmlns:a16="http://schemas.microsoft.com/office/drawing/2014/main" val="160468595"/>
                    </a:ext>
                  </a:extLst>
                </a:gridCol>
                <a:gridCol w="667967">
                  <a:extLst>
                    <a:ext uri="{9D8B030D-6E8A-4147-A177-3AD203B41FA5}">
                      <a16:colId xmlns:a16="http://schemas.microsoft.com/office/drawing/2014/main" val="6422287"/>
                    </a:ext>
                  </a:extLst>
                </a:gridCol>
                <a:gridCol w="667967">
                  <a:extLst>
                    <a:ext uri="{9D8B030D-6E8A-4147-A177-3AD203B41FA5}">
                      <a16:colId xmlns:a16="http://schemas.microsoft.com/office/drawing/2014/main" val="1509350863"/>
                    </a:ext>
                  </a:extLst>
                </a:gridCol>
                <a:gridCol w="667967">
                  <a:extLst>
                    <a:ext uri="{9D8B030D-6E8A-4147-A177-3AD203B41FA5}">
                      <a16:colId xmlns:a16="http://schemas.microsoft.com/office/drawing/2014/main" val="971772129"/>
                    </a:ext>
                  </a:extLst>
                </a:gridCol>
                <a:gridCol w="667967">
                  <a:extLst>
                    <a:ext uri="{9D8B030D-6E8A-4147-A177-3AD203B41FA5}">
                      <a16:colId xmlns:a16="http://schemas.microsoft.com/office/drawing/2014/main" val="2355472672"/>
                    </a:ext>
                  </a:extLst>
                </a:gridCol>
                <a:gridCol w="667967">
                  <a:extLst>
                    <a:ext uri="{9D8B030D-6E8A-4147-A177-3AD203B41FA5}">
                      <a16:colId xmlns:a16="http://schemas.microsoft.com/office/drawing/2014/main" val="1540054836"/>
                    </a:ext>
                  </a:extLst>
                </a:gridCol>
                <a:gridCol w="667967">
                  <a:extLst>
                    <a:ext uri="{9D8B030D-6E8A-4147-A177-3AD203B41FA5}">
                      <a16:colId xmlns:a16="http://schemas.microsoft.com/office/drawing/2014/main" val="450050465"/>
                    </a:ext>
                  </a:extLst>
                </a:gridCol>
                <a:gridCol w="667967">
                  <a:extLst>
                    <a:ext uri="{9D8B030D-6E8A-4147-A177-3AD203B41FA5}">
                      <a16:colId xmlns:a16="http://schemas.microsoft.com/office/drawing/2014/main" val="3625962731"/>
                    </a:ext>
                  </a:extLst>
                </a:gridCol>
              </a:tblGrid>
              <a:tr h="122252"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S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P</a:t>
                      </a:r>
                      <a:endParaRPr lang="zh-CN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01604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曾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是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[</a:t>
                      </a:r>
                      <a:r>
                        <a:rPr lang="en-US" altLang="zh-CN" sz="1200" dirty="0"/>
                        <a:t>CLS</a:t>
                      </a:r>
                      <a:r>
                        <a:rPr lang="zh-CN" altLang="en-US" sz="1200" dirty="0"/>
                        <a:t>]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7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.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6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%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[</a:t>
                      </a:r>
                      <a:r>
                        <a:rPr lang="en-US" altLang="zh-CN" sz="1200" dirty="0"/>
                        <a:t>CLS</a:t>
                      </a:r>
                      <a:r>
                        <a:rPr lang="zh-CN" altLang="en-US" sz="1200" dirty="0"/>
                        <a:t>]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28572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44957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510</Words>
  <Application>Microsoft Office PowerPoint</Application>
  <PresentationFormat>宽屏</PresentationFormat>
  <Paragraphs>192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何 逸宸</dc:creator>
  <cp:lastModifiedBy>何 逸宸</cp:lastModifiedBy>
  <cp:revision>4</cp:revision>
  <dcterms:created xsi:type="dcterms:W3CDTF">2021-07-29T14:50:43Z</dcterms:created>
  <dcterms:modified xsi:type="dcterms:W3CDTF">2021-08-12T14:47:05Z</dcterms:modified>
</cp:coreProperties>
</file>