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/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schat-ccs.aliyun.com/index.htm?tntInstId=_14Lmqci&amp;scene=SCE00003192#/" TargetMode="External"/><Relationship Id="rId1" Type="http://schemas.openxmlformats.org/officeDocument/2006/relationships/hyperlink" Target="https://www.jianguoyun.com/d/applyTeamFreeT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17366" y="268759"/>
            <a:ext cx="8359797" cy="615475"/>
          </a:xfrm>
        </p:spPr>
        <p:txBody>
          <a:bodyPr/>
          <a:lstStyle/>
          <a:p>
            <a:pPr algn="l">
              <a:defRPr/>
            </a:pPr>
            <a:r>
              <a:rPr sz="2800" b="1">
                <a:solidFill>
                  <a:srgbClr val="107FFC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坚果云在线Office</a:t>
            </a:r>
            <a:endParaRPr sz="2800" b="1">
              <a:solidFill>
                <a:srgbClr val="107FFC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17195" y="943766"/>
            <a:ext cx="8288653" cy="4984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lnSpc>
                <a:spcPct val="115000"/>
              </a:lnSpc>
              <a:defRPr/>
            </a:pPr>
            <a:r>
              <a:rPr lang="zh-CN" sz="1400" b="0" i="0" u="none" strike="noStrike" cap="none" spc="117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支持多人同时编辑，所有更改自动保存到本地</a:t>
            </a:r>
            <a:br>
              <a: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</a:br>
            <a:r>
              <a: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------</a:t>
            </a:r>
            <a:r>
              <a: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---------</a:t>
            </a:r>
            <a:r>
              <a:rPr lang="en-US"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-------------------------------------------------------------------------------------------------------------------------</a:t>
            </a:r>
            <a:endParaRPr sz="140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9742" y="2045045"/>
            <a:ext cx="3755878" cy="93953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240030" indent="-2400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完美兼容OFFICE格式</a:t>
            </a: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indent="-2400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文件加密存储，免去后顾之忧</a:t>
            </a: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indent="-2400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自动保存，无需担心断电、浏览器闪退</a:t>
            </a: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9743" y="4116916"/>
            <a:ext cx="8216895" cy="755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在线编辑目前仅针对团队版开放，如果您有团队协作需求，可以点击</a:t>
            </a:r>
            <a:r>
              <a:rPr sz="1400" b="0" i="0" u="sng">
                <a:solidFill>
                  <a:srgbClr val="107FFC"/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/>
              </a:rPr>
              <a:t>这里</a:t>
            </a:r>
            <a:r>
              <a: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申请团队版试用，我们会尽快与您联系</a:t>
            </a:r>
            <a:r>
              <a:rPr sz="14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7195" y="1615688"/>
            <a:ext cx="4476748" cy="2857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 b="0"/>
              <a:t>① 为什么选择坚果云在线OFFICE</a:t>
            </a:r>
            <a:endParaRPr sz="1600" b="1"/>
          </a:p>
        </p:txBody>
      </p:sp>
      <p:sp>
        <p:nvSpPr>
          <p:cNvPr id="9" name="矩形 8"/>
          <p:cNvSpPr/>
          <p:nvPr/>
        </p:nvSpPr>
        <p:spPr bwMode="auto">
          <a:xfrm>
            <a:off x="417366" y="3679748"/>
            <a:ext cx="4476745" cy="400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 b="0"/>
              <a:t>② </a:t>
            </a:r>
            <a:r>
              <a:rPr sz="1600" b="0"/>
              <a:t>如何开启坚果云在线OFFICE功能</a:t>
            </a:r>
            <a:r>
              <a:rPr sz="1600" b="0"/>
              <a:t>？</a:t>
            </a:r>
            <a:endParaRPr sz="1600" b="1"/>
          </a:p>
        </p:txBody>
      </p:sp>
      <p:sp>
        <p:nvSpPr>
          <p:cNvPr id="10" name="矩形 1"/>
          <p:cNvSpPr/>
          <p:nvPr/>
        </p:nvSpPr>
        <p:spPr bwMode="auto">
          <a:xfrm>
            <a:off x="417366" y="5071163"/>
            <a:ext cx="4476746" cy="400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zh-CN" sz="1600" b="0"/>
              <a:t>③ 使用中遇到问题怎么办？</a:t>
            </a:r>
            <a:endParaRPr sz="1600" b="0"/>
          </a:p>
        </p:txBody>
      </p:sp>
      <p:sp>
        <p:nvSpPr>
          <p:cNvPr id="11" name="矩形 2"/>
          <p:cNvSpPr/>
          <p:nvPr/>
        </p:nvSpPr>
        <p:spPr bwMode="auto">
          <a:xfrm>
            <a:off x="499743" y="5535083"/>
            <a:ext cx="8217532" cy="6244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详细咨询请点击</a:t>
            </a:r>
            <a:r>
              <a:rPr lang="zh-CN" sz="1400" u="sng">
                <a:latin typeface="Arial" panose="020B0604020202020204"/>
                <a:ea typeface="Arial" panose="020B0604020202020204"/>
                <a:cs typeface="Arial" panose="020B0604020202020204"/>
                <a:hlinkClick r:id="rId2" tooltip="坚果云在线客服"/>
              </a:rPr>
              <a:t>这里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，将您的问题发送给坚果云智能客服。</a:t>
            </a:r>
            <a:b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</a:b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（工作时间：工作日 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9:00~12:00 13:30~18.30)</a:t>
            </a:r>
            <a:b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</a:b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" name="矩形 9"/>
          <p:cNvSpPr/>
          <p:nvPr/>
        </p:nvSpPr>
        <p:spPr bwMode="auto">
          <a:xfrm>
            <a:off x="499743" y="6312342"/>
            <a:ext cx="8288652" cy="269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p>
            <a:pPr algn="l">
              <a:lnSpc>
                <a:spcPct val="115000"/>
              </a:lnSpc>
              <a:defRPr/>
            </a:pPr>
            <a:r>
              <a:rPr lang="zh-CN" sz="1200" b="0" i="0" u="none" strike="noStrike" cap="none" spc="117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非工作时间请向机器人回复关键词获取方法，或给我们留言，我们会尽快回复。</a:t>
            </a:r>
            <a:endParaRPr lang="zh-CN" sz="1200" b="0" i="0" u="none" strike="noStrike" cap="none" spc="117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" name="矩形 5"/>
          <p:cNvSpPr/>
          <p:nvPr/>
        </p:nvSpPr>
        <p:spPr bwMode="auto">
          <a:xfrm>
            <a:off x="4510870" y="2045045"/>
            <a:ext cx="4083878" cy="10029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240030" indent="-2400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支持多人同时协作，让办公更加方便</a:t>
            </a: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indent="-2400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无需导入导出，轻松打开保存在云上的文件</a:t>
            </a: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indent="-2400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分享链接权限设置，分享出去的文件更加安全</a:t>
            </a:r>
            <a:endParaRPr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260350"/>
            <a:ext cx="4453890" cy="6177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40" y="978535"/>
            <a:ext cx="4453890" cy="4900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On-screen Show (4:3)</PresentationFormat>
  <Paragraphs>24</Paragraphs>
  <Slides>2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Office 主题</vt:lpstr>
      <vt:lpstr>坚果云在线Office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花事已了</cp:lastModifiedBy>
  <cp:revision>10</cp:revision>
  <dcterms:created xsi:type="dcterms:W3CDTF">2022-06-11T09:05:03Z</dcterms:created>
  <dcterms:modified xsi:type="dcterms:W3CDTF">2022-06-11T09:05:03Z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43ED9DDF0939F2A7BF5AA462B6790FA2</vt:lpwstr>
  </property>
  <property fmtid="{D5CDD505-2E9C-101B-9397-08002B2CF9AE}" pid="3" name="KSOProductBuildVer">
    <vt:lpwstr>2052-4.2.2.6880</vt:lpwstr>
  </property>
</Properties>
</file>