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998E3-7CF9-454D-9191-EF33238D4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ADFC26-20BC-4B9C-80F4-7A78FC689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5E9ED-6400-4086-B78E-77A4F3FE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817D-234A-43D1-AD20-DD8B9EE867DF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1E9D9-B782-4551-982B-686E21B3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F9A39-FEE3-4094-AF93-F8F92861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7C2C-2DEC-4540-A936-EF2DF061F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1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55697-0379-4201-A4FA-02D06947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6F94CF-4CA7-446B-8F41-33CDAF4C5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9F62C-F09F-43C6-BB78-88BA16F6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817D-234A-43D1-AD20-DD8B9EE867DF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47269-24B4-45F4-9207-2331B1C8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91413-6D2A-4051-8B2C-C1C224CE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7C2C-2DEC-4540-A936-EF2DF061F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2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DADD4C4-0498-43EF-8B4D-1972E9893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6284C2-CBE7-46BC-AB91-5B1C59601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0E191-AF9F-4EEB-96CF-1A94F381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817D-234A-43D1-AD20-DD8B9EE867DF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16BFE-57B7-4FB3-BBBA-B714BED9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3AEC9-3451-4817-9896-A4AD290B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7C2C-2DEC-4540-A936-EF2DF061F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21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150077-EDF7-446E-BBAC-06EAC348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17A8C-625A-4921-A6ED-3DF193660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81B68-C05F-4CD7-8349-3E21A60D5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817D-234A-43D1-AD20-DD8B9EE867DF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C1D7B-5398-41D1-A157-ED9C4544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E7F29-AB77-41F6-880D-70A75AE8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7C2C-2DEC-4540-A936-EF2DF061F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60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8E77E8-8C76-419C-A5E1-CED6E866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F07812-BDB8-4BF3-9A0D-08AE0E499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6B8E2-E410-4718-81DC-2E4C9143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817D-234A-43D1-AD20-DD8B9EE867DF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6A535A-ADDE-4105-BADE-D22242A1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1FB8E-576F-4CF4-A758-51A84732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7C2C-2DEC-4540-A936-EF2DF061F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E0B6F-9C20-4C42-9099-C8D730CC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2EDAD-580F-4745-9CAA-489388E9E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6F9810-6366-4837-AD4A-1DF298558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1BE1AF-CA11-4BFF-BB23-F2D82A61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817D-234A-43D1-AD20-DD8B9EE867DF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D8B83A-C39C-4BB9-A29D-D02C011D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8D2F85-426B-4F19-8663-1BA809D2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7C2C-2DEC-4540-A936-EF2DF061F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6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D715B-9BA8-4A31-84BC-F69EA461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4591C2-341A-43FA-8E46-0389FBF85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815F5-FF9C-498D-AD03-E3F6E85E6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CEE3EC-8F98-44D4-BA58-41C17CAF0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C56A5-332B-4F50-8F74-41A08C0FE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B4580F-D5ED-46F6-8B37-22F19458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817D-234A-43D1-AD20-DD8B9EE867DF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4D1AA0-BDD8-4149-9374-CBE6BB68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1B5677-2CAA-4165-88DA-C08F95C5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7C2C-2DEC-4540-A936-EF2DF061F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17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06622-C038-47F4-B456-185478B3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15C65C-60EE-4EF6-90DC-78D17878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817D-234A-43D1-AD20-DD8B9EE867DF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10100D-42A8-4C11-96CA-240F3A62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9CBA81-ECCF-4F5F-A1BB-21EE11E9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7C2C-2DEC-4540-A936-EF2DF061F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85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786206-A352-448A-9ADD-7A58FFC5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817D-234A-43D1-AD20-DD8B9EE867DF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D14174-8DE0-40B2-AE88-4AD47271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E7C2B5-4D5C-4F3B-8D65-56DB174F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7C2C-2DEC-4540-A936-EF2DF061F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27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4D75-1747-463E-A477-29C789A7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0536AA-5CEB-4D5A-A2B5-7BA86255E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950207-B241-43FB-A028-655E96F9E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6EAAB-9652-4706-910E-980CC87E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817D-234A-43D1-AD20-DD8B9EE867DF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AE1839-EA6C-4D4A-91DF-8DF234FD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4245DF-8B6E-4DC2-93E8-2F041A21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7C2C-2DEC-4540-A936-EF2DF061F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67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C37E9-5E70-4D71-831F-ED36AA3B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A5E7A3-16CD-4BAE-AE98-2964CF1C5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846AE9-4A7B-482D-9C3F-D204E4284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24A28-0F33-4862-9366-5C655737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817D-234A-43D1-AD20-DD8B9EE867DF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E08903-061B-4CF7-984E-06BF0F52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7EE2E9-7CC3-42D2-9C82-8707157B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57C2C-2DEC-4540-A936-EF2DF061F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68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99A76F-012F-407A-8F8E-5D4562E8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46F22C-5F59-4308-AB59-FFFB6963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65D97-FD53-4B84-B895-8E952107D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5817D-234A-43D1-AD20-DD8B9EE867DF}" type="datetimeFigureOut">
              <a:rPr lang="zh-CN" altLang="en-US" smtClean="0"/>
              <a:t>2021/7/10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B9952-03DD-4B35-90E8-65AF4CD48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50130-6052-42C9-A230-A2E4934B8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57C2C-2DEC-4540-A936-EF2DF061F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61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EEBF62-1B74-48C4-A6A6-DBB09219296E}"/>
              </a:ext>
            </a:extLst>
          </p:cNvPr>
          <p:cNvSpPr/>
          <p:nvPr/>
        </p:nvSpPr>
        <p:spPr>
          <a:xfrm>
            <a:off x="2931737" y="3921552"/>
            <a:ext cx="1941922" cy="117599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3B9BE-3536-4C5B-8A7C-E283AE6CDB35}"/>
              </a:ext>
            </a:extLst>
          </p:cNvPr>
          <p:cNvSpPr txBox="1"/>
          <p:nvPr/>
        </p:nvSpPr>
        <p:spPr>
          <a:xfrm>
            <a:off x="2931736" y="3987539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未暂存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986D32-DABD-4110-9524-DF2F8F79C411}"/>
              </a:ext>
            </a:extLst>
          </p:cNvPr>
          <p:cNvSpPr txBox="1"/>
          <p:nvPr/>
        </p:nvSpPr>
        <p:spPr>
          <a:xfrm>
            <a:off x="2931736" y="4692192"/>
            <a:ext cx="64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原区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2D6B68-4A68-4F0F-993E-5204A64862F7}"/>
              </a:ext>
            </a:extLst>
          </p:cNvPr>
          <p:cNvSpPr txBox="1"/>
          <p:nvPr/>
        </p:nvSpPr>
        <p:spPr>
          <a:xfrm>
            <a:off x="4025246" y="4686301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工作区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FD46C8-CC0E-4B1F-BD38-B27FBD16D5C4}"/>
              </a:ext>
            </a:extLst>
          </p:cNvPr>
          <p:cNvSpPr txBox="1"/>
          <p:nvPr/>
        </p:nvSpPr>
        <p:spPr>
          <a:xfrm>
            <a:off x="2931735" y="2810759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暂存区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D098C9-2EBC-4792-B44D-A70C42E4BA1E}"/>
              </a:ext>
            </a:extLst>
          </p:cNvPr>
          <p:cNvSpPr txBox="1"/>
          <p:nvPr/>
        </p:nvSpPr>
        <p:spPr>
          <a:xfrm>
            <a:off x="2931734" y="1699966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版本库</a:t>
            </a: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36082CDE-83A5-4142-88AF-04F016F2D026}"/>
              </a:ext>
            </a:extLst>
          </p:cNvPr>
          <p:cNvCxnSpPr>
            <a:stCxn id="6" idx="3"/>
            <a:endCxn id="5" idx="3"/>
          </p:cNvCxnSpPr>
          <p:nvPr/>
        </p:nvCxnSpPr>
        <p:spPr>
          <a:xfrm flipV="1">
            <a:off x="3572759" y="4172205"/>
            <a:ext cx="235670" cy="704653"/>
          </a:xfrm>
          <a:prstGeom prst="curvedConnector3">
            <a:avLst>
              <a:gd name="adj1" fmla="val 133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B8D2ACAC-AC37-4A80-B75A-76C5692DEE71}"/>
              </a:ext>
            </a:extLst>
          </p:cNvPr>
          <p:cNvCxnSpPr>
            <a:stCxn id="5" idx="3"/>
            <a:endCxn id="8" idx="3"/>
          </p:cNvCxnSpPr>
          <p:nvPr/>
        </p:nvCxnSpPr>
        <p:spPr>
          <a:xfrm flipH="1" flipV="1">
            <a:off x="3808428" y="2995425"/>
            <a:ext cx="1" cy="1176780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43A38F11-0639-4BCC-8E50-24C025D3B948}"/>
              </a:ext>
            </a:extLst>
          </p:cNvPr>
          <p:cNvCxnSpPr>
            <a:stCxn id="8" idx="3"/>
            <a:endCxn id="9" idx="3"/>
          </p:cNvCxnSpPr>
          <p:nvPr/>
        </p:nvCxnSpPr>
        <p:spPr>
          <a:xfrm flipH="1" flipV="1">
            <a:off x="3808427" y="1884632"/>
            <a:ext cx="1" cy="1110793"/>
          </a:xfrm>
          <a:prstGeom prst="curved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A6B6EA1B-853A-447C-A07E-26CC4C16FD6F}"/>
              </a:ext>
            </a:extLst>
          </p:cNvPr>
          <p:cNvCxnSpPr>
            <a:stCxn id="5" idx="1"/>
            <a:endCxn id="9" idx="1"/>
          </p:cNvCxnSpPr>
          <p:nvPr/>
        </p:nvCxnSpPr>
        <p:spPr>
          <a:xfrm rot="10800000">
            <a:off x="2931734" y="1884633"/>
            <a:ext cx="2" cy="2287573"/>
          </a:xfrm>
          <a:prstGeom prst="curvedConnector3">
            <a:avLst>
              <a:gd name="adj1" fmla="val 11430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A7080C8-FAC7-4750-8A8F-AD2A0510970A}"/>
              </a:ext>
            </a:extLst>
          </p:cNvPr>
          <p:cNvSpPr txBox="1"/>
          <p:nvPr/>
        </p:nvSpPr>
        <p:spPr>
          <a:xfrm>
            <a:off x="3643459" y="4316969"/>
            <a:ext cx="149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修改文件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3BFD09-566D-4CF3-A140-194C5FD86A54}"/>
              </a:ext>
            </a:extLst>
          </p:cNvPr>
          <p:cNvSpPr txBox="1"/>
          <p:nvPr/>
        </p:nvSpPr>
        <p:spPr>
          <a:xfrm>
            <a:off x="3870489" y="3295172"/>
            <a:ext cx="1148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git add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933BFC3-6C01-4990-B79F-A1CC3AF38741}"/>
              </a:ext>
            </a:extLst>
          </p:cNvPr>
          <p:cNvSpPr txBox="1"/>
          <p:nvPr/>
        </p:nvSpPr>
        <p:spPr>
          <a:xfrm>
            <a:off x="3294664" y="2223768"/>
            <a:ext cx="30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git commit -m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3D088E-8DBC-45DB-A63E-7BF8DACFE990}"/>
              </a:ext>
            </a:extLst>
          </p:cNvPr>
          <p:cNvSpPr txBox="1"/>
          <p:nvPr/>
        </p:nvSpPr>
        <p:spPr>
          <a:xfrm>
            <a:off x="373143" y="2778103"/>
            <a:ext cx="302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git commit -am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64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逸宸</dc:creator>
  <cp:lastModifiedBy>何 逸宸</cp:lastModifiedBy>
  <cp:revision>3</cp:revision>
  <dcterms:created xsi:type="dcterms:W3CDTF">2021-07-10T01:45:37Z</dcterms:created>
  <dcterms:modified xsi:type="dcterms:W3CDTF">2021-07-10T02:30:51Z</dcterms:modified>
</cp:coreProperties>
</file>