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415" y="3128645"/>
            <a:ext cx="4281805" cy="107061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</a:rPr>
              <a:t>6-Layer-Albert</a:t>
            </a:r>
            <a:endParaRPr lang="en-US" altLang="zh-CN" sz="240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3954780" y="4702175"/>
          <a:ext cx="4281805" cy="368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690"/>
                <a:gridCol w="365760"/>
                <a:gridCol w="357505"/>
                <a:gridCol w="351155"/>
                <a:gridCol w="370205"/>
                <a:gridCol w="318770"/>
                <a:gridCol w="374015"/>
                <a:gridCol w="397510"/>
                <a:gridCol w="370840"/>
                <a:gridCol w="681355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[CLS]</a:t>
                      </a:r>
                      <a:endParaRPr lang="en-US" altLang="zh-C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地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球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上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存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外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星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人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[SEP]</a:t>
                      </a:r>
                      <a:endParaRPr lang="en-US" altLang="zh-CN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直接箭头连接符 7"/>
          <p:cNvCxnSpPr>
            <a:stCxn id="7" idx="0"/>
            <a:endCxn id="4" idx="2"/>
          </p:cNvCxnSpPr>
          <p:nvPr/>
        </p:nvCxnSpPr>
        <p:spPr>
          <a:xfrm flipV="1">
            <a:off x="6096000" y="4199255"/>
            <a:ext cx="635" cy="5029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/>
              <p:nvPr>
                <p:custDataLst>
                  <p:tags r:id="rId2"/>
                </p:custDataLst>
              </p:nvPr>
            </p:nvGraphicFramePr>
            <p:xfrm>
              <a:off x="3954780" y="2320290"/>
              <a:ext cx="4281805" cy="368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4690"/>
                    <a:gridCol w="365760"/>
                    <a:gridCol w="357505"/>
                    <a:gridCol w="351155"/>
                    <a:gridCol w="370205"/>
                    <a:gridCol w="318770"/>
                    <a:gridCol w="374015"/>
                    <a:gridCol w="397510"/>
                    <a:gridCol w="370840"/>
                    <a:gridCol w="681355"/>
                  </a:tblGrid>
                  <a:tr h="368935"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𝐶𝐿𝑆</m:t>
                                    </m:r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i="1">
                            <a:latin typeface="DejaVu Math TeX Gyre" panose="02000503000000000000" charset="0"/>
                            <a:cs typeface="DejaVu Math TeX Gyre" panose="02000503000000000000" charset="0"/>
                            <a:sym typeface="+mn-ea"/>
                          </a:endParaRP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[</m:t>
                                    </m:r>
                                    <m:r>
                                      <a:rPr lang="en-US" altLang="zh-CN" sz="1800" i="1">
                                        <a:latin typeface="DejaVu Math TeX Gyre" panose="02000503000000000000" charset="0"/>
                                        <a:cs typeface="DejaVu Math TeX Gyre" panose="02000503000000000000" charset="0"/>
                                        <a:sym typeface="+mn-ea"/>
                                      </a:rPr>
                                      <m:t>SEP]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/>
              <p:nvPr>
                <p:custDataLst>
                  <p:tags r:id="rId3"/>
                </p:custDataLst>
              </p:nvPr>
            </p:nvGraphicFramePr>
            <p:xfrm>
              <a:off x="3954780" y="2320290"/>
              <a:ext cx="4281805" cy="36893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94690"/>
                    <a:gridCol w="365760"/>
                    <a:gridCol w="357505"/>
                    <a:gridCol w="351155"/>
                    <a:gridCol w="370205"/>
                    <a:gridCol w="318770"/>
                    <a:gridCol w="374015"/>
                    <a:gridCol w="397510"/>
                    <a:gridCol w="370840"/>
                    <a:gridCol w="681355"/>
                  </a:tblGrid>
                  <a:tr h="3689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6095365" y="2689225"/>
            <a:ext cx="0" cy="4394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/>
          <p:nvPr/>
        </p:nvGraphicFramePr>
        <p:xfrm>
          <a:off x="3954780" y="1499870"/>
          <a:ext cx="68453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3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endParaRPr lang="zh-CN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直接箭头连接符 11"/>
          <p:cNvCxnSpPr/>
          <p:nvPr/>
        </p:nvCxnSpPr>
        <p:spPr>
          <a:xfrm flipV="1">
            <a:off x="4297045" y="1880870"/>
            <a:ext cx="0" cy="4394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97045" y="1060450"/>
            <a:ext cx="0" cy="439420"/>
          </a:xfrm>
          <a:prstGeom prst="straightConnector1">
            <a:avLst/>
          </a:prstGeom>
          <a:ln w="12700" cmpd="sng">
            <a:solidFill>
              <a:srgbClr val="20202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54780" y="692150"/>
            <a:ext cx="2378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0.96 (fake probability)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3*30"/>
  <p:tag name="TABLE_ENDDRAG_RECT" val="189*251*53*30"/>
</p:tagLst>
</file>

<file path=ppt/tags/tag2.xml><?xml version="1.0" encoding="utf-8"?>
<p:tagLst xmlns:p="http://schemas.openxmlformats.org/presentationml/2006/main">
  <p:tag name="TABLE_ENDDRAG_ORIGIN_RECT" val="337*29"/>
  <p:tag name="TABLE_ENDDRAG_RECT" val="159*311*337*29"/>
</p:tagLst>
</file>

<file path=ppt/tags/tag3.xml><?xml version="1.0" encoding="utf-8"?>
<p:tagLst xmlns:p="http://schemas.openxmlformats.org/presentationml/2006/main">
  <p:tag name="TABLE_ENDDRAG_ORIGIN_RECT" val="337*29"/>
  <p:tag name="TABLE_ENDDRAG_RECT" val="159*311*337*2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宽屏</PresentationFormat>
  <Paragraphs>46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DejaVu Math TeX Gyre</vt:lpstr>
      <vt:lpstr>Apple Color Emoji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bytedance</dc:creator>
  <cp:lastModifiedBy>花事已了</cp:lastModifiedBy>
  <cp:revision>10</cp:revision>
  <dcterms:created xsi:type="dcterms:W3CDTF">2022-08-09T06:36:57Z</dcterms:created>
  <dcterms:modified xsi:type="dcterms:W3CDTF">2022-08-09T06:36:57Z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2052-4.2.2.6880</vt:lpwstr>
  </property>
  <property fmtid="{D5CDD505-2E9C-101B-9397-08002B2CF9AE}" pid="3" name="ICV">
    <vt:lpwstr>920AAA996C64541FB8D1F162D3E7F501</vt:lpwstr>
  </property>
</Properties>
</file>