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4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62" autoAdjust="0"/>
  </p:normalViewPr>
  <p:slideViewPr>
    <p:cSldViewPr snapToGrid="0">
      <p:cViewPr varScale="1">
        <p:scale>
          <a:sx n="105" d="100"/>
          <a:sy n="10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956B-0EAA-4BB3-8B8E-7F440C25A2D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5112-C0DC-42D7-B508-95129FC9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更简单的语法，错误检查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zh-CN" altLang="en-US" dirty="0"/>
              <a:t>表示一个数，一个列表，或者列表的列表，用于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dirty="0"/>
              <a:t>note </a:t>
            </a:r>
            <a:r>
              <a:rPr lang="zh-CN" altLang="en-US" dirty="0"/>
              <a:t>或 </a:t>
            </a:r>
            <a:r>
              <a:rPr lang="en-US" dirty="0"/>
              <a:t>chord </a:t>
            </a:r>
            <a:r>
              <a:rPr lang="zh-CN" altLang="en-US" dirty="0"/>
              <a:t>做出更改。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ED-65C9-4944-B2DB-183AF9A7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FB3E-C3E3-492C-B46D-7FA9EDA1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1630-AE92-4DA4-887F-5E4493B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BA7A-9CDB-4791-8460-22D098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74EF-B006-426F-B30B-26E63CB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B86-07DB-43E0-B23E-AF04E6E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43D-E408-4C73-B1F1-13B01ABA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6CFB-C4E9-4DBD-A379-C686082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183-E059-4D79-BAEB-23D722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9E9A-CB10-4260-88F6-F3C99FF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D94C6-63BF-4C9F-AC8E-A3AE8AF3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EC3B-2723-4199-A3FE-F329317E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BE4-6A99-479F-B600-7393F3F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E133-4E6C-4F7B-9846-79807A5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3B02-A78A-4723-8BFA-020D0A5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AF9-B35C-461A-AC6B-D9F1662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1F1-EBB5-43A1-9AC9-A064DB10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C4F-56CA-4057-AE52-2B9B174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E8BC-0088-45F9-AB40-7352BC4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7B8-D709-443C-8247-B6CB8BA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A7D-9CAB-4A6A-ACCE-2761C5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CE99-E553-4C9B-B7EA-D84D445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B01-9FEA-4E95-B346-A3D965A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BE23-523D-42B1-9FC3-B5D78ED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D2A3-2C0A-4B4A-ACB5-925077A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445-5666-4AFD-B874-C232A95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627-5BB8-4D1F-BA6B-01416781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63BA-117A-44C1-B3FE-D1F1D499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6CB7-4EC8-40FD-8F51-62BA444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B67-11B0-4762-A69A-831B707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50-1AE7-492C-9E9B-E11BA0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CB0C-5F39-46F9-B9C0-DC93F98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318-05AC-4BF7-89A5-0124782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B99-6830-47E5-8CA6-95359BC9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021F-D808-4ADD-9C2E-ED92B141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21123-04C7-46D3-B0C3-FD1DF430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D997-E97C-481E-936B-43DF941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FBAD3-9B7C-424A-AD50-98B748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A790-F336-495D-8CBA-D6358776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6C20-2DA0-49FB-889F-202F1E6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D5C9-0F2D-4FA3-A28C-2C3CFF4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5BF-0E85-469F-9918-B0AD3C9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18D9-D29B-42BA-9196-E25B0B6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3922-5D49-41C8-B153-009DD3E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381F-FD5B-45D0-A6BD-8946706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293D-E977-4F8B-A3FA-5AA6FC7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31B-7345-475C-A10A-B5D194E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B5B-8C31-42EE-A8B0-EE00C67C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FB6A-036A-4554-B49B-8EBA46C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AC2-6859-4A9D-830A-61B1818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B1DF-A474-4450-96F4-5A96958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D7A-BD9F-443F-B111-ADE88C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27F-18C4-4D4A-915B-A2F0C16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ACE1-75D1-4BF6-964B-51622638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6BB0-7EBC-457E-B6CE-C15F570B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2E47-816C-4B7C-B507-8E681D0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AD3-7A92-4EF5-8831-362F65B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122-628C-4CB6-AEA7-335DA60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3C83-0381-4953-AD7C-15974D6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F856-E358-48C9-A9E3-84A58CBD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A24-45E2-4DC9-B800-0295F684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D19F-EB5A-4D3B-B995-5E6354CF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C6E-9871-413A-A857-BF16902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7D9-F98D-4F6A-8F91-8352947C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398"/>
            <a:ext cx="9144000" cy="2387600"/>
          </a:xfrm>
        </p:spPr>
        <p:txBody>
          <a:bodyPr/>
          <a:lstStyle/>
          <a:p>
            <a:r>
              <a:rPr lang="en-US" altLang="zh-CN"/>
              <a:t>Musicode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955A-3589-4D39-9953-F69E5359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1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/>
              <a:t>——</a:t>
            </a:r>
            <a:r>
              <a:rPr lang="zh-CN" altLang="en-US" sz="2800"/>
              <a:t>基于 </a:t>
            </a:r>
            <a:r>
              <a:rPr lang="en-US" altLang="zh-CN" sz="2800"/>
              <a:t>C </a:t>
            </a:r>
            <a:r>
              <a:rPr lang="zh-CN" altLang="en-US" sz="2800"/>
              <a:t>的音乐编程语言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D5C-664F-42E1-A515-9EBAA80461E0}"/>
              </a:ext>
            </a:extLst>
          </p:cNvPr>
          <p:cNvSpPr txBox="1"/>
          <p:nvPr/>
        </p:nvSpPr>
        <p:spPr>
          <a:xfrm>
            <a:off x="7859110" y="4910959"/>
            <a:ext cx="25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何逸宸 </a:t>
            </a:r>
            <a:r>
              <a:rPr lang="en-US"/>
              <a:t>ZY2106342 </a:t>
            </a:r>
          </a:p>
          <a:p>
            <a:r>
              <a:rPr lang="zh-CN" altLang="en-US"/>
              <a:t>梁世俊 </a:t>
            </a:r>
            <a:r>
              <a:rPr lang="en-US"/>
              <a:t>ZY2106323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939685" y="3502861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92" y="3309541"/>
            <a:ext cx="2028825" cy="1028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01761" y="4627288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01761" y="3823891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7B13AE-CA69-4E69-AC2C-D2B5388D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64610"/>
            <a:ext cx="8933333" cy="1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D1A37-14AB-47E3-9C65-EA441F641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75" y="4255859"/>
            <a:ext cx="167619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创作过程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26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71D-66AC-41D8-9D56-6917045E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766218"/>
            <a:ext cx="2974848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F2-2DEC-4F33-9E3E-255C1BF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2850" cy="699047"/>
          </a:xfrm>
        </p:spPr>
        <p:txBody>
          <a:bodyPr/>
          <a:lstStyle/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C7150-78F2-44E5-86D6-E225E391BE62}"/>
              </a:ext>
            </a:extLst>
          </p:cNvPr>
          <p:cNvSpPr txBox="1">
            <a:spLocks/>
          </p:cNvSpPr>
          <p:nvPr/>
        </p:nvSpPr>
        <p:spPr>
          <a:xfrm>
            <a:off x="838200" y="1064172"/>
            <a:ext cx="44005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编程和音乐创作的类比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DE546-11B1-4E7B-84A2-BA20D1904250}"/>
              </a:ext>
            </a:extLst>
          </p:cNvPr>
          <p:cNvSpPr txBox="1"/>
          <p:nvPr/>
        </p:nvSpPr>
        <p:spPr>
          <a:xfrm>
            <a:off x="1879346" y="2304195"/>
            <a:ext cx="15213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387F8-BA2F-4B46-8F68-9242AE03F30F}"/>
              </a:ext>
            </a:extLst>
          </p:cNvPr>
          <p:cNvSpPr txBox="1"/>
          <p:nvPr/>
        </p:nvSpPr>
        <p:spPr>
          <a:xfrm>
            <a:off x="652759" y="3306836"/>
            <a:ext cx="27479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61295-8575-4F65-A85C-44468DA56597}"/>
              </a:ext>
            </a:extLst>
          </p:cNvPr>
          <p:cNvSpPr txBox="1"/>
          <p:nvPr/>
        </p:nvSpPr>
        <p:spPr>
          <a:xfrm>
            <a:off x="3882030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词法语法分析和生成中间代码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57647-8E02-4EE2-BC5A-B7C44E06E1A8}"/>
              </a:ext>
            </a:extLst>
          </p:cNvPr>
          <p:cNvCxnSpPr>
            <a:stCxn id="5" idx="3"/>
          </p:cNvCxnSpPr>
          <p:nvPr/>
        </p:nvCxnSpPr>
        <p:spPr>
          <a:xfrm flipV="1">
            <a:off x="3400720" y="2627360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147F1-D341-4E81-95F2-3D1D3749F0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0720" y="5014996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89B02-BEB3-4A83-BBB2-8A85A58071D0}"/>
              </a:ext>
            </a:extLst>
          </p:cNvPr>
          <p:cNvSpPr txBox="1"/>
          <p:nvPr/>
        </p:nvSpPr>
        <p:spPr>
          <a:xfrm>
            <a:off x="5406326" y="2304194"/>
            <a:ext cx="12376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37B5-FD34-48F0-A926-B7BDE76DAC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43695" y="2627360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B8C874-79D4-4B44-9956-0DB3D93303A3}"/>
              </a:ext>
            </a:extLst>
          </p:cNvPr>
          <p:cNvSpPr txBox="1"/>
          <p:nvPr/>
        </p:nvSpPr>
        <p:spPr>
          <a:xfrm>
            <a:off x="4782142" y="3860834"/>
            <a:ext cx="24860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3C488-BA0A-4DE9-9E16-66AB0BC85A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43695" y="5014996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4D6DA-AC28-4817-9B0B-BE0D363E9324}"/>
              </a:ext>
            </a:extLst>
          </p:cNvPr>
          <p:cNvSpPr txBox="1"/>
          <p:nvPr/>
        </p:nvSpPr>
        <p:spPr>
          <a:xfrm>
            <a:off x="2166968" y="1763219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源代码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7EC44-5399-4D39-B327-DF88983A6C5A}"/>
              </a:ext>
            </a:extLst>
          </p:cNvPr>
          <p:cNvSpPr txBox="1"/>
          <p:nvPr/>
        </p:nvSpPr>
        <p:spPr>
          <a:xfrm>
            <a:off x="5406327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中间代码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3F6FC-6CE1-4220-9B67-E6064563356A}"/>
              </a:ext>
            </a:extLst>
          </p:cNvPr>
          <p:cNvSpPr txBox="1"/>
          <p:nvPr/>
        </p:nvSpPr>
        <p:spPr>
          <a:xfrm>
            <a:off x="7898151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代码优化和生成目标代码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7CEA0-3575-4F72-90F4-D8DFEC5F69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43984" y="2627360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705D5A-8BC0-4F0F-B258-B0EEF0A4C9C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68167" y="5014996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67283-7BBB-49FB-BCE1-DFC0F0E35D50}"/>
              </a:ext>
            </a:extLst>
          </p:cNvPr>
          <p:cNvSpPr txBox="1"/>
          <p:nvPr/>
        </p:nvSpPr>
        <p:spPr>
          <a:xfrm>
            <a:off x="9135809" y="2304193"/>
            <a:ext cx="25339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0B3039-4555-4022-AA33-DAF0AD0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09" y="3772785"/>
            <a:ext cx="1879543" cy="903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FC8ED5-BE5A-46AC-B769-D5DE7E0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692" y="4908920"/>
            <a:ext cx="1476179" cy="151430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B49F89-AC83-4440-B998-24C320717F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359816" y="2627359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EC22E0-A654-477D-A4D9-65FD814DD9E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359816" y="5014996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E025DC-7C39-47AC-8F41-C371690CD98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359816" y="4224736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F75B5E-D871-4795-833E-304A5A82D423}"/>
              </a:ext>
            </a:extLst>
          </p:cNvPr>
          <p:cNvSpPr txBox="1"/>
          <p:nvPr/>
        </p:nvSpPr>
        <p:spPr>
          <a:xfrm>
            <a:off x="9783951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6762753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通过乐理知识编写代码，可读性强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3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将音乐通过数字化的方式呈现，可用于</a:t>
            </a:r>
            <a:r>
              <a:rPr lang="en-US" altLang="zh-CN" sz="3200" dirty="0"/>
              <a:t>AI</a:t>
            </a:r>
            <a:r>
              <a:rPr lang="zh-CN" altLang="en-US" sz="3200" dirty="0"/>
              <a:t>作曲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E013C-9CEC-4171-8845-C9E5D554D7CA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44BF4C62-1F97-4804-92B6-25C0DC034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9D936-6764-4866-935A-3652499DA1EB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6700DF-BF04-4354-BD92-37BBB67A18FE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75E8E158-2B31-4306-87CE-07D6F08D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42973-9DD6-40FF-88CD-E49354CB16D4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9B41D-68FA-4E59-985C-D7BC22E6FB93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CB6B7016-8F99-4D44-AE78-B318661F3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29452-D14B-404B-887C-BD0092C574A8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E414AB93-6B15-4392-8BAD-40C444E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6E987-A3B4-40E8-BBC7-FE389DF9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3A4CA-A20B-4259-9B46-87DC1CA18B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EFC81-0B2C-4D08-8E99-11F02507BA03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校歌展示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7254242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播放</a:t>
            </a:r>
            <a:r>
              <a:rPr lang="en-US" altLang="zh-CN" sz="3200" dirty="0"/>
              <a:t>mp4</a:t>
            </a:r>
            <a:r>
              <a:rPr lang="zh-CN" altLang="en-US" sz="3200" dirty="0"/>
              <a:t>？还是跟后面创作过程一起讲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setting</a:t>
            </a:r>
            <a:endParaRPr lang="en-US" sz="3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255520-C760-4724-AE8F-9BEB182C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6" y="1167952"/>
            <a:ext cx="6891288" cy="1473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BB4DD-6E2F-40C2-A1D9-467244293A40}"/>
              </a:ext>
            </a:extLst>
          </p:cNvPr>
          <p:cNvSpPr txBox="1"/>
          <p:nvPr/>
        </p:nvSpPr>
        <p:spPr>
          <a:xfrm>
            <a:off x="2714625" y="2625467"/>
            <a:ext cx="892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s1 = {1/8, 1/8+1/16, 3/16, 1/16}; s1 = {s1, s1, 80}; 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A4D8B9-1B52-4CAF-A334-EBA443B55660}"/>
              </a:ext>
            </a:extLst>
          </p:cNvPr>
          <p:cNvSpPr txBox="1">
            <a:spLocks/>
          </p:cNvSpPr>
          <p:nvPr/>
        </p:nvSpPr>
        <p:spPr>
          <a:xfrm>
            <a:off x="838196" y="2839319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note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BFEE9-7ED9-440D-B9A6-79C33C1FC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3026006"/>
            <a:ext cx="6382241" cy="443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56147-A107-4535-ADD7-566BCB0734ED}"/>
              </a:ext>
            </a:extLst>
          </p:cNvPr>
          <p:cNvSpPr txBox="1"/>
          <p:nvPr/>
        </p:nvSpPr>
        <p:spPr>
          <a:xfrm>
            <a:off x="2714625" y="3538366"/>
            <a:ext cx="735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a5 = “A5”; note a5 = {“A”, 5, 1}; note a5 = 81;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CD3687-23DC-49AB-90FE-8D8E48C4F840}"/>
              </a:ext>
            </a:extLst>
          </p:cNvPr>
          <p:cNvSpPr txBox="1">
            <a:spLocks/>
          </p:cNvSpPr>
          <p:nvPr/>
        </p:nvSpPr>
        <p:spPr>
          <a:xfrm>
            <a:off x="838196" y="3832671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chord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86258-D481-4380-9DC6-9C428F481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962916"/>
            <a:ext cx="8003651" cy="1039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966E50-8129-464F-9086-B5614F379BC2}"/>
              </a:ext>
            </a:extLst>
          </p:cNvPr>
          <p:cNvSpPr txBox="1"/>
          <p:nvPr/>
        </p:nvSpPr>
        <p:spPr>
          <a:xfrm>
            <a:off x="2714625" y="5057802"/>
            <a:ext cx="7287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 {"F3", "A3", "B3", "B3"};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 % s1;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B528AF-17CE-414B-A29A-0F6AA9C451BA}"/>
              </a:ext>
            </a:extLst>
          </p:cNvPr>
          <p:cNvSpPr txBox="1">
            <a:spLocks/>
          </p:cNvSpPr>
          <p:nvPr/>
        </p:nvSpPr>
        <p:spPr>
          <a:xfrm>
            <a:off x="952498" y="5600036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piece</a:t>
            </a:r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A45B3-B95B-4AAC-A942-A48DB2F2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25" y="5654321"/>
            <a:ext cx="5476190" cy="590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E4CB23-A3E7-44E9-90E9-5BF95325BB1D}"/>
              </a:ext>
            </a:extLst>
          </p:cNvPr>
          <p:cNvSpPr txBox="1"/>
          <p:nvPr/>
        </p:nvSpPr>
        <p:spPr>
          <a:xfrm>
            <a:off x="2714625" y="6244797"/>
            <a:ext cx="8779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 c = {{melody1, melody2, accompany}, {74, 69, 1}, 60}; </a:t>
            </a:r>
          </a:p>
        </p:txBody>
      </p:sp>
    </p:spTree>
    <p:extLst>
      <p:ext uri="{BB962C8B-B14F-4D97-AF65-F5344CB8AC3E}">
        <p14:creationId xmlns:p14="http://schemas.microsoft.com/office/powerpoint/2010/main" val="37021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633A-F87B-4C36-9F9A-26CA200EBC46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0BE8-668F-469E-B025-B5BC16DF7338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1914-7827-498D-B2E3-8772C4478465}"/>
              </a:ext>
            </a:extLst>
          </p:cNvPr>
          <p:cNvSpPr txBox="1"/>
          <p:nvPr/>
        </p:nvSpPr>
        <p:spPr>
          <a:xfrm>
            <a:off x="5559552" y="34531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挑几个典型的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A0C0-3CA5-44B7-A2E6-B7475906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9718"/>
            <a:ext cx="8019048" cy="19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AC60D1-198D-48A5-93B7-0E414C76A910}"/>
              </a:ext>
            </a:extLst>
          </p:cNvPr>
          <p:cNvSpPr txBox="1"/>
          <p:nvPr/>
        </p:nvSpPr>
        <p:spPr>
          <a:xfrm>
            <a:off x="1257299" y="5257800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1D3593-792C-4432-BD6D-08FCE58D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12099"/>
            <a:ext cx="9295238" cy="1914286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03E34E0-911F-4CFE-8648-F8F47F8E0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6" y="5064480"/>
            <a:ext cx="2028825" cy="102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B83219-7B3D-4607-93B3-D935A02214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638289" y="5948839"/>
            <a:ext cx="1799448" cy="866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1DAF4-897D-45CD-8913-D0EF596F85D4}"/>
              </a:ext>
            </a:extLst>
          </p:cNvPr>
          <p:cNvCxnSpPr>
            <a:endCxn id="20" idx="1"/>
          </p:cNvCxnSpPr>
          <p:nvPr/>
        </p:nvCxnSpPr>
        <p:spPr>
          <a:xfrm flipV="1">
            <a:off x="2619375" y="6382227"/>
            <a:ext cx="2018914" cy="151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3BBFF7-8D30-4AC8-9E0A-92A924CD043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619375" y="5578830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8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043C-5758-40C6-8642-A6EA3171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4172"/>
            <a:ext cx="9219048" cy="1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853068" y="3436014"/>
            <a:ext cx="298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% {1/8, 1/8};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242694"/>
            <a:ext cx="20288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9E86B-0C1D-463D-943E-74C7A37BB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234058" y="4127053"/>
            <a:ext cx="1799448" cy="866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215144" y="4560441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15144" y="3757044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E92BB-E81C-4B81-99C8-ACD6B811A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058" y="4993828"/>
            <a:ext cx="1647619" cy="800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646A2-F239-45B1-97F3-3E4F0898F87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15144" y="5273249"/>
            <a:ext cx="2018914" cy="120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1400</Words>
  <Application>Microsoft Office PowerPoint</Application>
  <PresentationFormat>Widescreen</PresentationFormat>
  <Paragraphs>145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Musicode</vt:lpstr>
      <vt:lpstr>语言设计驱动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Musicode</dc:title>
  <dc:creator>Yichen He</dc:creator>
  <cp:lastModifiedBy>Yichen He</cp:lastModifiedBy>
  <cp:revision>34</cp:revision>
  <dcterms:created xsi:type="dcterms:W3CDTF">2021-12-20T01:27:11Z</dcterms:created>
  <dcterms:modified xsi:type="dcterms:W3CDTF">2021-12-20T08:33:18Z</dcterms:modified>
</cp:coreProperties>
</file>