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4"/>
  </p:notesMasterIdLst>
  <p:sldIdLst>
    <p:sldId id="2185" r:id="rId2"/>
    <p:sldId id="2264" r:id="rId3"/>
    <p:sldId id="2265" r:id="rId4"/>
    <p:sldId id="2266" r:id="rId5"/>
    <p:sldId id="2267" r:id="rId6"/>
    <p:sldId id="2277" r:id="rId7"/>
    <p:sldId id="2268" r:id="rId8"/>
    <p:sldId id="2269" r:id="rId9"/>
    <p:sldId id="2270" r:id="rId10"/>
    <p:sldId id="2271" r:id="rId11"/>
    <p:sldId id="2276" r:id="rId12"/>
    <p:sldId id="2272" r:id="rId13"/>
  </p:sldIdLst>
  <p:sldSz cx="12192000" cy="6858000"/>
  <p:notesSz cx="6761163" cy="9942513"/>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50">
          <p15:clr>
            <a:srgbClr val="A4A3A4"/>
          </p15:clr>
        </p15:guide>
        <p15:guide id="2" pos="381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ang Jimmy" initials="WJ"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EE8C51"/>
    <a:srgbClr val="002060"/>
    <a:srgbClr val="FF6161"/>
    <a:srgbClr val="0432FF"/>
    <a:srgbClr val="1F4E79"/>
    <a:srgbClr val="004176"/>
    <a:srgbClr val="E2211C"/>
    <a:srgbClr val="4472C4"/>
    <a:srgbClr val="0070C0"/>
    <a:srgbClr val="50759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494" autoAdjust="0"/>
    <p:restoredTop sz="93116" autoAdjust="0"/>
  </p:normalViewPr>
  <p:slideViewPr>
    <p:cSldViewPr snapToGrid="0" snapToObjects="1">
      <p:cViewPr>
        <p:scale>
          <a:sx n="75" d="100"/>
          <a:sy n="75" d="100"/>
        </p:scale>
        <p:origin x="1138" y="168"/>
      </p:cViewPr>
      <p:guideLst>
        <p:guide orient="horz" pos="2150"/>
        <p:guide pos="3811"/>
      </p:guideLst>
    </p:cSldViewPr>
  </p:slideViewPr>
  <p:notesTextViewPr>
    <p:cViewPr>
      <p:scale>
        <a:sx n="1" d="1"/>
        <a:sy n="1" d="1"/>
      </p:scale>
      <p:origin x="0" y="0"/>
    </p:cViewPr>
  </p:notesTextViewPr>
  <p:sorterViewPr>
    <p:cViewPr varScale="1">
      <p:scale>
        <a:sx n="100" d="100"/>
        <a:sy n="100" d="100"/>
      </p:scale>
      <p:origin x="0" y="-4167"/>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29837" cy="498852"/>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29761" y="0"/>
            <a:ext cx="2929837" cy="498852"/>
          </a:xfrm>
          <a:prstGeom prst="rect">
            <a:avLst/>
          </a:prstGeom>
        </p:spPr>
        <p:txBody>
          <a:bodyPr vert="horz" lIns="91440" tIns="45720" rIns="91440" bIns="45720" rtlCol="0"/>
          <a:lstStyle>
            <a:lvl1pPr algn="r">
              <a:defRPr sz="1200"/>
            </a:lvl1pPr>
          </a:lstStyle>
          <a:p>
            <a:fld id="{682F6206-E480-744F-A9B1-538C19DA4C6D}" type="datetimeFigureOut">
              <a:rPr kumimoji="1" lang="zh-CN" altLang="en-US" smtClean="0"/>
              <a:t>2021/12/20</a:t>
            </a:fld>
            <a:endParaRPr kumimoji="1" lang="zh-CN" altLang="en-US"/>
          </a:p>
        </p:txBody>
      </p:sp>
      <p:sp>
        <p:nvSpPr>
          <p:cNvPr id="4" name="幻灯片图像占位符 3"/>
          <p:cNvSpPr>
            <a:spLocks noGrp="1" noRot="1" noChangeAspect="1"/>
          </p:cNvSpPr>
          <p:nvPr>
            <p:ph type="sldImg" idx="2"/>
          </p:nvPr>
        </p:nvSpPr>
        <p:spPr>
          <a:xfrm>
            <a:off x="398463" y="1243013"/>
            <a:ext cx="5964237" cy="33559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76117" y="4784835"/>
            <a:ext cx="5408930" cy="3914864"/>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9443662"/>
            <a:ext cx="2929837" cy="498851"/>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29761" y="9443662"/>
            <a:ext cx="2929837" cy="498851"/>
          </a:xfrm>
          <a:prstGeom prst="rect">
            <a:avLst/>
          </a:prstGeom>
        </p:spPr>
        <p:txBody>
          <a:bodyPr vert="horz" lIns="91440" tIns="45720" rIns="91440" bIns="45720" rtlCol="0" anchor="b"/>
          <a:lstStyle>
            <a:lvl1pPr algn="r">
              <a:defRPr sz="1200"/>
            </a:lvl1pPr>
          </a:lstStyle>
          <a:p>
            <a:fld id="{D3A5AE00-BCB8-A443-BAA9-A3620A56ABC9}" type="slidenum">
              <a:rPr kumimoji="1" lang="zh-CN" altLang="en-US" smtClean="0"/>
              <a:t>‹#›</a:t>
            </a:fld>
            <a:endParaRPr kumimoji="1"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老师同学大家好，我们小组的汇报题目是</a:t>
            </a:r>
            <a:r>
              <a:rPr kumimoji="1" lang="en-US" altLang="zh-CN" dirty="0"/>
              <a:t>……</a:t>
            </a:r>
          </a:p>
          <a:p>
            <a:r>
              <a:rPr kumimoji="1" lang="zh-CN" altLang="en-US" dirty="0"/>
              <a:t>汇报人</a:t>
            </a:r>
            <a:r>
              <a:rPr kumimoji="1" lang="en-US" altLang="zh-CN"/>
              <a:t>………</a:t>
            </a:r>
            <a:endParaRPr kumimoji="1" lang="zh-CN" altLang="en-US" dirty="0"/>
          </a:p>
        </p:txBody>
      </p:sp>
      <p:sp>
        <p:nvSpPr>
          <p:cNvPr id="4" name="幻灯片编号占位符 3"/>
          <p:cNvSpPr>
            <a:spLocks noGrp="1"/>
          </p:cNvSpPr>
          <p:nvPr>
            <p:ph type="sldNum" sz="quarter" idx="10"/>
          </p:nvPr>
        </p:nvSpPr>
        <p:spPr/>
        <p:txBody>
          <a:bodyPr/>
          <a:lstStyle/>
          <a:p>
            <a:fld id="{D3A5AE00-BCB8-A443-BAA9-A3620A56ABC9}" type="slidenum">
              <a:rPr kumimoji="1" lang="zh-CN" altLang="en-US" smtClean="0"/>
              <a:t>1</a:t>
            </a:fld>
            <a:endParaRPr kumimoji="1"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3A5AE00-BCB8-A443-BAA9-A3620A56ABC9}" type="slidenum">
              <a:rPr kumimoji="1" lang="zh-CN" altLang="en-US" smtClean="0"/>
              <a:t>10</a:t>
            </a:fld>
            <a:endParaRPr kumimoji="1" lang="zh-CN" altLang="en-US"/>
          </a:p>
        </p:txBody>
      </p:sp>
    </p:spTree>
    <p:extLst>
      <p:ext uri="{BB962C8B-B14F-4D97-AF65-F5344CB8AC3E}">
        <p14:creationId xmlns:p14="http://schemas.microsoft.com/office/powerpoint/2010/main" val="14532246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3A5AE00-BCB8-A443-BAA9-A3620A56ABC9}" type="slidenum">
              <a:rPr kumimoji="1" lang="zh-CN" altLang="en-US" smtClean="0"/>
              <a:t>11</a:t>
            </a:fld>
            <a:endParaRPr kumimoji="1" lang="zh-CN" altLang="en-US"/>
          </a:p>
        </p:txBody>
      </p:sp>
    </p:spTree>
    <p:extLst>
      <p:ext uri="{BB962C8B-B14F-4D97-AF65-F5344CB8AC3E}">
        <p14:creationId xmlns:p14="http://schemas.microsoft.com/office/powerpoint/2010/main" val="13122340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老师同学大家好，我们小组的汇报题目是</a:t>
            </a:r>
            <a:r>
              <a:rPr kumimoji="1" lang="en-US" altLang="zh-CN" dirty="0"/>
              <a:t>……</a:t>
            </a:r>
          </a:p>
          <a:p>
            <a:r>
              <a:rPr kumimoji="1" lang="zh-CN" altLang="en-US" dirty="0"/>
              <a:t>汇报人</a:t>
            </a:r>
            <a:r>
              <a:rPr kumimoji="1" lang="en-US" altLang="zh-CN"/>
              <a:t>………</a:t>
            </a:r>
            <a:endParaRPr kumimoji="1" lang="zh-CN" altLang="en-US" dirty="0"/>
          </a:p>
        </p:txBody>
      </p:sp>
      <p:sp>
        <p:nvSpPr>
          <p:cNvPr id="4" name="幻灯片编号占位符 3"/>
          <p:cNvSpPr>
            <a:spLocks noGrp="1"/>
          </p:cNvSpPr>
          <p:nvPr>
            <p:ph type="sldNum" sz="quarter" idx="10"/>
          </p:nvPr>
        </p:nvSpPr>
        <p:spPr/>
        <p:txBody>
          <a:bodyPr/>
          <a:lstStyle/>
          <a:p>
            <a:fld id="{D3A5AE00-BCB8-A443-BAA9-A3620A56ABC9}" type="slidenum">
              <a:rPr kumimoji="1" lang="zh-CN" altLang="en-US" smtClean="0"/>
              <a:t>12</a:t>
            </a:fld>
            <a:endParaRPr kumimoji="1" lang="zh-CN" altLang="en-US"/>
          </a:p>
        </p:txBody>
      </p:sp>
    </p:spTree>
    <p:extLst>
      <p:ext uri="{BB962C8B-B14F-4D97-AF65-F5344CB8AC3E}">
        <p14:creationId xmlns:p14="http://schemas.microsoft.com/office/powerpoint/2010/main" val="1901673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通常的编译过程如上面的流程图所示，通过词法 语法。。。将源代码编译成可以在目标机器上运行的目标代码。音乐创作的过程与编译过程类似，其目标机器是乐器或者播放器，因此我们生成的目标代码就是可以使人在乐器上演奏的乐谱和可以在音乐播放器上播放的</a:t>
            </a:r>
            <a:r>
              <a:rPr lang="en-US" altLang="zh-CN" dirty="0"/>
              <a:t>midi</a:t>
            </a:r>
            <a:r>
              <a:rPr lang="zh-CN" altLang="en-US" dirty="0"/>
              <a:t>文件。</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D3A5AE00-BCB8-A443-BAA9-A3620A56ABC9}" type="slidenum">
              <a:rPr kumimoji="1" lang="zh-CN" altLang="en-US" smtClean="0"/>
              <a:t>2</a:t>
            </a:fld>
            <a:endParaRPr kumimoji="1" lang="zh-CN" altLang="en-US"/>
          </a:p>
        </p:txBody>
      </p:sp>
    </p:spTree>
    <p:extLst>
      <p:ext uri="{BB962C8B-B14F-4D97-AF65-F5344CB8AC3E}">
        <p14:creationId xmlns:p14="http://schemas.microsoft.com/office/powerpoint/2010/main" val="10226097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3A5AE00-BCB8-A443-BAA9-A3620A56ABC9}" type="slidenum">
              <a:rPr kumimoji="1" lang="zh-CN" altLang="en-US" smtClean="0"/>
              <a:t>3</a:t>
            </a:fld>
            <a:endParaRPr kumimoji="1" lang="zh-CN" altLang="en-US"/>
          </a:p>
        </p:txBody>
      </p:sp>
    </p:spTree>
    <p:extLst>
      <p:ext uri="{BB962C8B-B14F-4D97-AF65-F5344CB8AC3E}">
        <p14:creationId xmlns:p14="http://schemas.microsoft.com/office/powerpoint/2010/main" val="30622384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通常的</a:t>
            </a:r>
            <a:r>
              <a:rPr lang="en-US" altLang="zh-CN" dirty="0"/>
              <a:t>AI</a:t>
            </a:r>
            <a:r>
              <a:rPr lang="zh-CN" altLang="en-US" dirty="0"/>
              <a:t>作曲，不论是使用</a:t>
            </a:r>
            <a:r>
              <a:rPr lang="en-US" altLang="zh-CN" dirty="0"/>
              <a:t>CNN</a:t>
            </a:r>
            <a:r>
              <a:rPr lang="zh-CN" altLang="en-US" dirty="0"/>
              <a:t>或是</a:t>
            </a:r>
            <a:r>
              <a:rPr lang="en-US" altLang="zh-CN" dirty="0"/>
              <a:t>RNN</a:t>
            </a:r>
            <a:r>
              <a:rPr lang="zh-CN" altLang="en-US" dirty="0"/>
              <a:t>作为特征提取器，都是将乐曲片段或是</a:t>
            </a:r>
            <a:r>
              <a:rPr lang="en-US" altLang="zh-CN" dirty="0"/>
              <a:t>midi</a:t>
            </a:r>
            <a:r>
              <a:rPr lang="zh-CN" altLang="en-US" dirty="0"/>
              <a:t>文件作为输入，这些文件单纯存储音符，力度，速度等单位化的信息，很难使网络学到乐理上的知识。</a:t>
            </a:r>
            <a:endParaRPr lang="en-US" altLang="zh-CN" dirty="0"/>
          </a:p>
          <a:p>
            <a:r>
              <a:rPr lang="zh-CN" altLang="en-US" dirty="0"/>
              <a:t>未来我们的</a:t>
            </a:r>
            <a:r>
              <a:rPr lang="en-US" altLang="zh-CN" dirty="0" err="1"/>
              <a:t>musicode</a:t>
            </a:r>
            <a:r>
              <a:rPr lang="zh-CN" altLang="en-US" dirty="0"/>
              <a:t>语言或许可以作为</a:t>
            </a:r>
            <a:r>
              <a:rPr lang="en-US" altLang="zh-CN" dirty="0"/>
              <a:t>AI</a:t>
            </a:r>
            <a:r>
              <a:rPr lang="zh-CN" altLang="en-US" dirty="0"/>
              <a:t>理解音乐的接口，使机器真正学到更深层次的知识。</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D3A5AE00-BCB8-A443-BAA9-A3620A56ABC9}" type="slidenum">
              <a:rPr kumimoji="1" lang="zh-CN" altLang="en-US" smtClean="0"/>
              <a:t>4</a:t>
            </a:fld>
            <a:endParaRPr kumimoji="1" lang="zh-CN" altLang="en-US"/>
          </a:p>
        </p:txBody>
      </p:sp>
    </p:spTree>
    <p:extLst>
      <p:ext uri="{BB962C8B-B14F-4D97-AF65-F5344CB8AC3E}">
        <p14:creationId xmlns:p14="http://schemas.microsoft.com/office/powerpoint/2010/main" val="4397239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Setting </a:t>
            </a:r>
            <a:r>
              <a:rPr lang="zh-CN" altLang="en-US" dirty="0"/>
              <a:t>表示一个数，一个列表，或者列表的列表，用于</a:t>
            </a:r>
            <a:r>
              <a:rPr lang="en-US" altLang="zh-CN" dirty="0"/>
              <a:t>%</a:t>
            </a:r>
            <a:r>
              <a:rPr lang="zh-CN" altLang="en-US" dirty="0"/>
              <a:t>和</a:t>
            </a:r>
            <a:r>
              <a:rPr lang="en-US" altLang="zh-CN" dirty="0"/>
              <a:t>@</a:t>
            </a:r>
            <a:r>
              <a:rPr lang="zh-CN" altLang="en-US" dirty="0"/>
              <a:t>操作符对 </a:t>
            </a:r>
            <a:r>
              <a:rPr lang="en-US" altLang="zh-CN" dirty="0"/>
              <a:t>note </a:t>
            </a:r>
            <a:r>
              <a:rPr lang="zh-CN" altLang="en-US" dirty="0"/>
              <a:t>或 </a:t>
            </a:r>
            <a:r>
              <a:rPr lang="en-US" altLang="zh-CN" dirty="0"/>
              <a:t>chord </a:t>
            </a:r>
            <a:r>
              <a:rPr lang="zh-CN" altLang="en-US" dirty="0"/>
              <a:t>做出更改。</a:t>
            </a:r>
            <a:endParaRPr lang="en-US" altLang="zh-CN" dirty="0"/>
          </a:p>
          <a:p>
            <a:endParaRPr lang="en-US" altLang="zh-CN" dirty="0"/>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Note </a:t>
            </a:r>
            <a:r>
              <a:rPr lang="zh-CN" altLang="en-US" dirty="0"/>
              <a:t>表示一个音符，其中包含了音名 </a:t>
            </a:r>
            <a:r>
              <a:rPr lang="en-US" altLang="zh-CN" dirty="0"/>
              <a:t>(C, E, Gb, ... </a:t>
            </a:r>
            <a:r>
              <a:rPr lang="zh-CN" altLang="en-US" dirty="0"/>
              <a:t>一个表示音名的字符串</a:t>
            </a:r>
            <a:r>
              <a:rPr lang="en-US" altLang="zh-CN" dirty="0"/>
              <a:t>) </a:t>
            </a:r>
            <a:r>
              <a:rPr lang="zh-CN" altLang="en-US" dirty="0"/>
              <a:t>，八度数</a:t>
            </a:r>
            <a:r>
              <a:rPr lang="en-US" altLang="zh-CN" dirty="0"/>
              <a:t>(</a:t>
            </a:r>
            <a:r>
              <a:rPr lang="zh-CN" altLang="en-US" dirty="0"/>
              <a:t>和音名一起确定一个音的音高</a:t>
            </a:r>
            <a:r>
              <a:rPr lang="en-US" altLang="zh-CN" dirty="0"/>
              <a:t>)</a:t>
            </a:r>
            <a:r>
              <a:rPr lang="zh-CN" altLang="en-US" dirty="0"/>
              <a:t>，时长</a:t>
            </a:r>
            <a:r>
              <a:rPr lang="en-US" altLang="zh-CN" dirty="0"/>
              <a:t>(</a:t>
            </a:r>
            <a:r>
              <a:rPr lang="zh-CN" altLang="en-US" dirty="0"/>
              <a:t>音符长度，单位为小节</a:t>
            </a:r>
            <a:r>
              <a:rPr lang="en-US" altLang="zh-CN" dirty="0"/>
              <a:t>) </a:t>
            </a:r>
            <a:r>
              <a:rPr lang="zh-CN" altLang="en-US" dirty="0"/>
              <a:t>和音量</a:t>
            </a:r>
            <a:r>
              <a:rPr lang="en-US" altLang="zh-CN" dirty="0"/>
              <a:t>(</a:t>
            </a:r>
            <a:r>
              <a:rPr lang="zh-CN" altLang="en-US" dirty="0"/>
              <a:t>音符的力度，范围为 </a:t>
            </a:r>
            <a:r>
              <a:rPr lang="en-US" altLang="zh-CN" dirty="0"/>
              <a:t>0-127) </a:t>
            </a:r>
            <a:r>
              <a:rPr lang="zh-CN" altLang="en-US" dirty="0"/>
              <a:t>等信息。可以通过 </a:t>
            </a:r>
            <a:r>
              <a:rPr lang="en-US" altLang="zh-CN" dirty="0"/>
              <a:t>1.3.1 </a:t>
            </a:r>
            <a:r>
              <a:rPr lang="zh-CN" altLang="en-US" dirty="0"/>
              <a:t>节中的特定语义的字符串对音 符进行初始化，也可以用 </a:t>
            </a:r>
            <a:r>
              <a:rPr lang="en-US" altLang="zh-CN" dirty="0"/>
              <a:t>setting </a:t>
            </a:r>
            <a:r>
              <a:rPr lang="zh-CN" altLang="en-US" dirty="0"/>
              <a:t>对音符进行初始化，还可直接使用音高数进行初始化。</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Chord </a:t>
            </a:r>
            <a:r>
              <a:rPr lang="zh-CN" altLang="en-US" dirty="0"/>
              <a:t>被定义为一组音符的集合，这个定义或许比乐理里面的和弦定义更为 广义化，因为按照这个定义，一首完整的乐曲也可以完全装进和弦类里面。</a:t>
            </a:r>
            <a:r>
              <a:rPr lang="en-US" altLang="zh-CN" dirty="0"/>
              <a:t>Chord </a:t>
            </a:r>
            <a:r>
              <a:rPr lang="zh-CN" altLang="en-US" dirty="0"/>
              <a:t>包含了音符</a:t>
            </a:r>
            <a:r>
              <a:rPr lang="en-US" altLang="zh-CN" dirty="0"/>
              <a:t>(</a:t>
            </a:r>
            <a:r>
              <a:rPr lang="zh-CN" altLang="en-US" dirty="0"/>
              <a:t>音符列表，为一个记载着这个和弦所有音符的列表</a:t>
            </a:r>
            <a:r>
              <a:rPr lang="en-US" altLang="zh-CN" dirty="0"/>
              <a:t>)</a:t>
            </a:r>
            <a:r>
              <a:rPr lang="zh-CN" altLang="en-US" dirty="0"/>
              <a:t>，时长</a:t>
            </a:r>
            <a:r>
              <a:rPr lang="en-US" altLang="zh-CN" dirty="0"/>
              <a:t>(</a:t>
            </a:r>
            <a:r>
              <a:rPr lang="zh-CN" altLang="en-US" dirty="0"/>
              <a:t>和弦的每 个音符各自的音符长度</a:t>
            </a:r>
            <a:r>
              <a:rPr lang="en-US" altLang="zh-CN" dirty="0"/>
              <a:t>)</a:t>
            </a:r>
            <a:r>
              <a:rPr lang="zh-CN" altLang="en-US" dirty="0"/>
              <a:t>和间隔</a:t>
            </a:r>
            <a:r>
              <a:rPr lang="en-US" altLang="zh-CN" dirty="0"/>
              <a:t>(</a:t>
            </a:r>
            <a:r>
              <a:rPr lang="zh-CN" altLang="en-US" dirty="0"/>
              <a:t>每两个连续音符之间的间隔，单位为小节</a:t>
            </a:r>
            <a:r>
              <a:rPr lang="en-US" altLang="zh-CN" dirty="0"/>
              <a:t>)</a:t>
            </a:r>
            <a:r>
              <a:rPr lang="zh-CN" altLang="en-US" dirty="0"/>
              <a:t>。 </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Piece</a:t>
            </a:r>
            <a:r>
              <a:rPr lang="zh-CN" altLang="en-US" dirty="0"/>
              <a:t>用于将多个</a:t>
            </a:r>
            <a:r>
              <a:rPr lang="en-US" altLang="zh-CN" dirty="0"/>
              <a:t>chord</a:t>
            </a:r>
            <a:r>
              <a:rPr lang="zh-CN" altLang="en-US" dirty="0"/>
              <a:t>合并起来，为每个</a:t>
            </a:r>
            <a:r>
              <a:rPr lang="en-US" altLang="zh-CN" dirty="0"/>
              <a:t>chord</a:t>
            </a:r>
            <a:r>
              <a:rPr lang="zh-CN" altLang="en-US" dirty="0"/>
              <a:t>设置不同的乐器，生成多音轨的音乐</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endParaRPr lang="en-US" altLang="zh-CN" dirty="0"/>
          </a:p>
          <a:p>
            <a:endParaRPr lang="en-US" altLang="zh-CN" dirty="0"/>
          </a:p>
          <a:p>
            <a:endParaRPr lang="zh-CN" altLang="en-US" dirty="0"/>
          </a:p>
        </p:txBody>
      </p:sp>
      <p:sp>
        <p:nvSpPr>
          <p:cNvPr id="4" name="灯片编号占位符 3"/>
          <p:cNvSpPr>
            <a:spLocks noGrp="1"/>
          </p:cNvSpPr>
          <p:nvPr>
            <p:ph type="sldNum" sz="quarter" idx="5"/>
          </p:nvPr>
        </p:nvSpPr>
        <p:spPr/>
        <p:txBody>
          <a:bodyPr/>
          <a:lstStyle/>
          <a:p>
            <a:fld id="{D3A5AE00-BCB8-A443-BAA9-A3620A56ABC9}" type="slidenum">
              <a:rPr kumimoji="1" lang="zh-CN" altLang="en-US" smtClean="0"/>
              <a:t>5</a:t>
            </a:fld>
            <a:endParaRPr kumimoji="1" lang="zh-CN" altLang="en-US"/>
          </a:p>
        </p:txBody>
      </p:sp>
    </p:spTree>
    <p:extLst>
      <p:ext uri="{BB962C8B-B14F-4D97-AF65-F5344CB8AC3E}">
        <p14:creationId xmlns:p14="http://schemas.microsoft.com/office/powerpoint/2010/main" val="17449444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Setting </a:t>
            </a:r>
            <a:r>
              <a:rPr lang="zh-CN" altLang="en-US" dirty="0"/>
              <a:t>表示一个数，一个列表，或者列表的列表，用于</a:t>
            </a:r>
            <a:r>
              <a:rPr lang="en-US" altLang="zh-CN" dirty="0"/>
              <a:t>%</a:t>
            </a:r>
            <a:r>
              <a:rPr lang="zh-CN" altLang="en-US" dirty="0"/>
              <a:t>和</a:t>
            </a:r>
            <a:r>
              <a:rPr lang="en-US" altLang="zh-CN" dirty="0"/>
              <a:t>@</a:t>
            </a:r>
            <a:r>
              <a:rPr lang="zh-CN" altLang="en-US" dirty="0"/>
              <a:t>操作符对 </a:t>
            </a:r>
            <a:r>
              <a:rPr lang="en-US" altLang="zh-CN" dirty="0"/>
              <a:t>note </a:t>
            </a:r>
            <a:r>
              <a:rPr lang="zh-CN" altLang="en-US" dirty="0"/>
              <a:t>或 </a:t>
            </a:r>
            <a:r>
              <a:rPr lang="en-US" altLang="zh-CN" dirty="0"/>
              <a:t>chord </a:t>
            </a:r>
            <a:r>
              <a:rPr lang="zh-CN" altLang="en-US" dirty="0"/>
              <a:t>做出更改。</a:t>
            </a:r>
            <a:endParaRPr lang="en-US" altLang="zh-CN" dirty="0"/>
          </a:p>
          <a:p>
            <a:endParaRPr lang="en-US" altLang="zh-CN" dirty="0"/>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Note </a:t>
            </a:r>
            <a:r>
              <a:rPr lang="zh-CN" altLang="en-US" dirty="0"/>
              <a:t>表示一个音符，其中包含了音名 </a:t>
            </a:r>
            <a:r>
              <a:rPr lang="en-US" altLang="zh-CN" dirty="0"/>
              <a:t>(C, E, Gb, ... </a:t>
            </a:r>
            <a:r>
              <a:rPr lang="zh-CN" altLang="en-US" dirty="0"/>
              <a:t>一个表示音名的字符串</a:t>
            </a:r>
            <a:r>
              <a:rPr lang="en-US" altLang="zh-CN" dirty="0"/>
              <a:t>) </a:t>
            </a:r>
            <a:r>
              <a:rPr lang="zh-CN" altLang="en-US" dirty="0"/>
              <a:t>，八度数</a:t>
            </a:r>
            <a:r>
              <a:rPr lang="en-US" altLang="zh-CN" dirty="0"/>
              <a:t>(</a:t>
            </a:r>
            <a:r>
              <a:rPr lang="zh-CN" altLang="en-US" dirty="0"/>
              <a:t>和音名一起确定一个音的音高</a:t>
            </a:r>
            <a:r>
              <a:rPr lang="en-US" altLang="zh-CN" dirty="0"/>
              <a:t>)</a:t>
            </a:r>
            <a:r>
              <a:rPr lang="zh-CN" altLang="en-US" dirty="0"/>
              <a:t>，时长</a:t>
            </a:r>
            <a:r>
              <a:rPr lang="en-US" altLang="zh-CN" dirty="0"/>
              <a:t>(</a:t>
            </a:r>
            <a:r>
              <a:rPr lang="zh-CN" altLang="en-US" dirty="0"/>
              <a:t>音符长度，单位为小节</a:t>
            </a:r>
            <a:r>
              <a:rPr lang="en-US" altLang="zh-CN" dirty="0"/>
              <a:t>) </a:t>
            </a:r>
            <a:r>
              <a:rPr lang="zh-CN" altLang="en-US" dirty="0"/>
              <a:t>和音量</a:t>
            </a:r>
            <a:r>
              <a:rPr lang="en-US" altLang="zh-CN" dirty="0"/>
              <a:t>(</a:t>
            </a:r>
            <a:r>
              <a:rPr lang="zh-CN" altLang="en-US" dirty="0"/>
              <a:t>音符的力度，范围为 </a:t>
            </a:r>
            <a:r>
              <a:rPr lang="en-US" altLang="zh-CN" dirty="0"/>
              <a:t>0-127) </a:t>
            </a:r>
            <a:r>
              <a:rPr lang="zh-CN" altLang="en-US" dirty="0"/>
              <a:t>等信息。可以通过 </a:t>
            </a:r>
            <a:r>
              <a:rPr lang="en-US" altLang="zh-CN" dirty="0"/>
              <a:t>1.3.1 </a:t>
            </a:r>
            <a:r>
              <a:rPr lang="zh-CN" altLang="en-US" dirty="0"/>
              <a:t>节中的特定语义的字符串对音 符进行初始化，也可以用 </a:t>
            </a:r>
            <a:r>
              <a:rPr lang="en-US" altLang="zh-CN" dirty="0"/>
              <a:t>setting </a:t>
            </a:r>
            <a:r>
              <a:rPr lang="zh-CN" altLang="en-US" dirty="0"/>
              <a:t>对音符进行初始化，还可直接使用音高数进行初始化。</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Chord </a:t>
            </a:r>
            <a:r>
              <a:rPr lang="zh-CN" altLang="en-US" dirty="0"/>
              <a:t>被定义为一组音符的集合，这个定义或许比乐理里面的和弦定义更为 广义化，因为按照这个定义，一首完整的乐曲也可以完全装进和弦类里面。</a:t>
            </a:r>
            <a:r>
              <a:rPr lang="en-US" altLang="zh-CN" dirty="0"/>
              <a:t>Chord </a:t>
            </a:r>
            <a:r>
              <a:rPr lang="zh-CN" altLang="en-US" dirty="0"/>
              <a:t>包含了音符</a:t>
            </a:r>
            <a:r>
              <a:rPr lang="en-US" altLang="zh-CN" dirty="0"/>
              <a:t>(</a:t>
            </a:r>
            <a:r>
              <a:rPr lang="zh-CN" altLang="en-US" dirty="0"/>
              <a:t>音符列表，为一个记载着这个和弦所有音符的列表</a:t>
            </a:r>
            <a:r>
              <a:rPr lang="en-US" altLang="zh-CN" dirty="0"/>
              <a:t>)</a:t>
            </a:r>
            <a:r>
              <a:rPr lang="zh-CN" altLang="en-US" dirty="0"/>
              <a:t>，时长</a:t>
            </a:r>
            <a:r>
              <a:rPr lang="en-US" altLang="zh-CN" dirty="0"/>
              <a:t>(</a:t>
            </a:r>
            <a:r>
              <a:rPr lang="zh-CN" altLang="en-US" dirty="0"/>
              <a:t>和弦的每 个音符各自的音符长度</a:t>
            </a:r>
            <a:r>
              <a:rPr lang="en-US" altLang="zh-CN" dirty="0"/>
              <a:t>)</a:t>
            </a:r>
            <a:r>
              <a:rPr lang="zh-CN" altLang="en-US" dirty="0"/>
              <a:t>和间隔</a:t>
            </a:r>
            <a:r>
              <a:rPr lang="en-US" altLang="zh-CN" dirty="0"/>
              <a:t>(</a:t>
            </a:r>
            <a:r>
              <a:rPr lang="zh-CN" altLang="en-US" dirty="0"/>
              <a:t>每两个连续音符之间的间隔，单位为小节</a:t>
            </a:r>
            <a:r>
              <a:rPr lang="en-US" altLang="zh-CN" dirty="0"/>
              <a:t>)</a:t>
            </a:r>
            <a:r>
              <a:rPr lang="zh-CN" altLang="en-US" dirty="0"/>
              <a:t>。 </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Piece</a:t>
            </a:r>
            <a:r>
              <a:rPr lang="zh-CN" altLang="en-US" dirty="0"/>
              <a:t>用于将多个</a:t>
            </a:r>
            <a:r>
              <a:rPr lang="en-US" altLang="zh-CN" dirty="0"/>
              <a:t>chord</a:t>
            </a:r>
            <a:r>
              <a:rPr lang="zh-CN" altLang="en-US" dirty="0"/>
              <a:t>合并起来，为每个</a:t>
            </a:r>
            <a:r>
              <a:rPr lang="en-US" altLang="zh-CN" dirty="0"/>
              <a:t>chord</a:t>
            </a:r>
            <a:r>
              <a:rPr lang="zh-CN" altLang="en-US" dirty="0"/>
              <a:t>设置不同的乐器，生成多音轨的音乐</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endParaRPr lang="en-US" altLang="zh-CN" dirty="0"/>
          </a:p>
          <a:p>
            <a:endParaRPr lang="en-US" altLang="zh-CN" dirty="0"/>
          </a:p>
          <a:p>
            <a:endParaRPr lang="zh-CN" altLang="en-US" dirty="0"/>
          </a:p>
        </p:txBody>
      </p:sp>
      <p:sp>
        <p:nvSpPr>
          <p:cNvPr id="4" name="灯片编号占位符 3"/>
          <p:cNvSpPr>
            <a:spLocks noGrp="1"/>
          </p:cNvSpPr>
          <p:nvPr>
            <p:ph type="sldNum" sz="quarter" idx="5"/>
          </p:nvPr>
        </p:nvSpPr>
        <p:spPr/>
        <p:txBody>
          <a:bodyPr/>
          <a:lstStyle/>
          <a:p>
            <a:fld id="{D3A5AE00-BCB8-A443-BAA9-A3620A56ABC9}" type="slidenum">
              <a:rPr kumimoji="1" lang="zh-CN" altLang="en-US" smtClean="0"/>
              <a:t>6</a:t>
            </a:fld>
            <a:endParaRPr kumimoji="1" lang="zh-CN" altLang="en-US"/>
          </a:p>
        </p:txBody>
      </p:sp>
    </p:spTree>
    <p:extLst>
      <p:ext uri="{BB962C8B-B14F-4D97-AF65-F5344CB8AC3E}">
        <p14:creationId xmlns:p14="http://schemas.microsoft.com/office/powerpoint/2010/main" val="35971677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3A5AE00-BCB8-A443-BAA9-A3620A56ABC9}" type="slidenum">
              <a:rPr kumimoji="1" lang="zh-CN" altLang="en-US" smtClean="0"/>
              <a:t>7</a:t>
            </a:fld>
            <a:endParaRPr kumimoji="1" lang="zh-CN" altLang="en-US"/>
          </a:p>
        </p:txBody>
      </p:sp>
    </p:spTree>
    <p:extLst>
      <p:ext uri="{BB962C8B-B14F-4D97-AF65-F5344CB8AC3E}">
        <p14:creationId xmlns:p14="http://schemas.microsoft.com/office/powerpoint/2010/main" val="42291427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3A5AE00-BCB8-A443-BAA9-A3620A56ABC9}" type="slidenum">
              <a:rPr kumimoji="1" lang="zh-CN" altLang="en-US" smtClean="0"/>
              <a:t>8</a:t>
            </a:fld>
            <a:endParaRPr kumimoji="1" lang="zh-CN" altLang="en-US"/>
          </a:p>
        </p:txBody>
      </p:sp>
    </p:spTree>
    <p:extLst>
      <p:ext uri="{BB962C8B-B14F-4D97-AF65-F5344CB8AC3E}">
        <p14:creationId xmlns:p14="http://schemas.microsoft.com/office/powerpoint/2010/main" val="9119700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3A5AE00-BCB8-A443-BAA9-A3620A56ABC9}" type="slidenum">
              <a:rPr kumimoji="1" lang="zh-CN" altLang="en-US" smtClean="0"/>
              <a:t>9</a:t>
            </a:fld>
            <a:endParaRPr kumimoji="1" lang="zh-CN" altLang="en-US"/>
          </a:p>
        </p:txBody>
      </p:sp>
    </p:spTree>
    <p:extLst>
      <p:ext uri="{BB962C8B-B14F-4D97-AF65-F5344CB8AC3E}">
        <p14:creationId xmlns:p14="http://schemas.microsoft.com/office/powerpoint/2010/main" val="100599719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6A46E2D1-5910-EA4E-ABB8-041E9B70CE2C}" type="datetimeFigureOut">
              <a:rPr kumimoji="1" lang="zh-CN" altLang="en-US" smtClean="0"/>
              <a:t>2021/12/20</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785074ED-9C8F-C341-995A-7A550AC5CFD9}" type="slidenum">
              <a:rPr kumimoji="1" lang="zh-CN" altLang="en-US" smtClean="0"/>
              <a:t>‹#›</a:t>
            </a:fld>
            <a:endParaRPr kumimoji="1" lang="zh-CN" altLang="en-US"/>
          </a:p>
        </p:txBody>
      </p:sp>
      <p:sp>
        <p:nvSpPr>
          <p:cNvPr id="7" name="标题 1"/>
          <p:cNvSpPr txBox="1"/>
          <p:nvPr userDrawn="1"/>
        </p:nvSpPr>
        <p:spPr bwMode="auto">
          <a:xfrm>
            <a:off x="0" y="1773238"/>
            <a:ext cx="12192000" cy="2259012"/>
          </a:xfrm>
          <a:prstGeom prst="rect">
            <a:avLst/>
          </a:prstGeom>
          <a:solidFill>
            <a:schemeClr val="accent5">
              <a:lumMod val="50000"/>
            </a:schemeClr>
          </a:solidFill>
          <a:ln w="9525">
            <a:noFill/>
            <a:miter lim="800000"/>
          </a:ln>
        </p:spPr>
        <p:txBody>
          <a:bodyPr vert="horz" wrap="square" lIns="91440" tIns="45720" rIns="91440" bIns="45720" numCol="1" rtlCol="0" anchor="ctr" anchorCtr="0" compatLnSpc="1">
            <a:normAutofit/>
          </a:bodyPr>
          <a:lstStyle/>
          <a:p>
            <a:pPr marL="0" marR="0" lvl="0" indent="0" algn="ctr" defTabSz="914400" rtl="0" eaLnBrk="1" fontAlgn="auto" latinLnBrk="0" hangingPunct="1">
              <a:lnSpc>
                <a:spcPct val="100000"/>
              </a:lnSpc>
              <a:spcBef>
                <a:spcPct val="0"/>
              </a:spcBef>
              <a:spcAft>
                <a:spcPts val="0"/>
              </a:spcAft>
              <a:buClrTx/>
              <a:buSzTx/>
              <a:buFontTx/>
              <a:buNone/>
              <a:defRPr/>
            </a:pPr>
            <a:br>
              <a:rPr kumimoji="0" lang="en-US" altLang="zh-CN" sz="3200" b="1" i="0" u="none" strike="noStrike" kern="1200" cap="none" spc="0" normalizeH="0" baseline="0" noProof="0">
                <a:ln>
                  <a:noFill/>
                </a:ln>
                <a:solidFill>
                  <a:schemeClr val="bg1"/>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j-cs"/>
              </a:rPr>
            </a:br>
            <a:endParaRPr kumimoji="0" lang="zh-CN" altLang="en-US" sz="4400" b="1" i="0" u="none" strike="noStrike" kern="1200" cap="none" spc="0" normalizeH="0" baseline="0" noProof="0" dirty="0">
              <a:ln>
                <a:noFill/>
              </a:ln>
              <a:solidFill>
                <a:schemeClr val="tx1"/>
              </a:solidFill>
              <a:effectLst/>
              <a:uLnTx/>
              <a:uFillTx/>
              <a:latin typeface="+mj-lt"/>
              <a:ea typeface="+mj-ea"/>
              <a:cs typeface="+mj-cs"/>
            </a:endParaRPr>
          </a:p>
        </p:txBody>
      </p:sp>
      <p:sp>
        <p:nvSpPr>
          <p:cNvPr id="2" name="标题 1"/>
          <p:cNvSpPr>
            <a:spLocks noGrp="1"/>
          </p:cNvSpPr>
          <p:nvPr>
            <p:ph type="ctrTitle"/>
          </p:nvPr>
        </p:nvSpPr>
        <p:spPr>
          <a:xfrm>
            <a:off x="1524000" y="2027582"/>
            <a:ext cx="9144000" cy="1775791"/>
          </a:xfrm>
        </p:spPr>
        <p:txBody>
          <a:bodyPr anchor="ctr">
            <a:normAutofit/>
          </a:bodyPr>
          <a:lstStyle>
            <a:lvl1pPr algn="ctr">
              <a:defRPr sz="48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defRPr>
            </a:lvl1pPr>
          </a:lstStyle>
          <a:p>
            <a:r>
              <a:rPr kumimoji="1" lang="zh-CN" altLang="en-US"/>
              <a:t>单击此处编辑母版标题样式</a:t>
            </a:r>
          </a:p>
        </p:txBody>
      </p:sp>
      <p:sp>
        <p:nvSpPr>
          <p:cNvPr id="3" name="副标题 2"/>
          <p:cNvSpPr>
            <a:spLocks noGrp="1"/>
          </p:cNvSpPr>
          <p:nvPr>
            <p:ph type="subTitle" idx="1"/>
          </p:nvPr>
        </p:nvSpPr>
        <p:spPr>
          <a:xfrm>
            <a:off x="1524000" y="4366419"/>
            <a:ext cx="9144000" cy="1655762"/>
          </a:xfrm>
        </p:spPr>
        <p:txBody>
          <a:bodyPr>
            <a:normAutofit/>
          </a:bodyPr>
          <a:lstStyle>
            <a:lvl1pPr marL="0" indent="0" algn="ctr">
              <a:buNone/>
              <a:defRPr sz="2800">
                <a:solidFill>
                  <a:srgbClr val="002060"/>
                </a:solidFill>
                <a:latin typeface="微软雅黑" panose="020B0503020204020204" pitchFamily="34" charset="-122"/>
                <a:ea typeface="微软雅黑" panose="020B0503020204020204" pitchFamily="34" charset="-122"/>
                <a:cs typeface="微软雅黑" panose="020B0503020204020204"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pic>
        <p:nvPicPr>
          <p:cNvPr id="10" name="图片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 y="5980927"/>
            <a:ext cx="12192001" cy="1005254"/>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日期占位符 2"/>
          <p:cNvSpPr>
            <a:spLocks noGrp="1"/>
          </p:cNvSpPr>
          <p:nvPr>
            <p:ph type="dt" sz="half" idx="10"/>
          </p:nvPr>
        </p:nvSpPr>
        <p:spPr/>
        <p:txBody>
          <a:bodyPr/>
          <a:lstStyle/>
          <a:p>
            <a:fld id="{6A46E2D1-5910-EA4E-ABB8-041E9B70CE2C}" type="datetimeFigureOut">
              <a:rPr kumimoji="1" lang="zh-CN" altLang="en-US" smtClean="0"/>
              <a:t>2021/12/20</a:t>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幻灯片编号占位符 4"/>
          <p:cNvSpPr>
            <a:spLocks noGrp="1"/>
          </p:cNvSpPr>
          <p:nvPr>
            <p:ph type="sldNum" sz="quarter" idx="12"/>
          </p:nvPr>
        </p:nvSpPr>
        <p:spPr/>
        <p:txBody>
          <a:bodyPr/>
          <a:lstStyle/>
          <a:p>
            <a:fld id="{785074ED-9C8F-C341-995A-7A550AC5CFD9}" type="slidenum">
              <a:rPr kumimoji="1" lang="zh-CN" altLang="en-US" smtClean="0"/>
              <a:t>‹#›</a:t>
            </a:fld>
            <a:endParaRPr kumimoji="1"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A46E2D1-5910-EA4E-ABB8-041E9B70CE2C}" type="datetimeFigureOut">
              <a:rPr kumimoji="1" lang="zh-CN" altLang="en-US" smtClean="0"/>
              <a:t>2021/12/20</a:t>
            </a:fld>
            <a:endParaRPr kumimoji="1" lang="zh-CN" altLang="en-US"/>
          </a:p>
        </p:txBody>
      </p:sp>
      <p:sp>
        <p:nvSpPr>
          <p:cNvPr id="3" name="页脚占位符 2"/>
          <p:cNvSpPr>
            <a:spLocks noGrp="1"/>
          </p:cNvSpPr>
          <p:nvPr>
            <p:ph type="ftr" sz="quarter" idx="11"/>
          </p:nvPr>
        </p:nvSpPr>
        <p:spPr/>
        <p:txBody>
          <a:bodyPr/>
          <a:lstStyle/>
          <a:p>
            <a:endParaRPr kumimoji="1" lang="zh-CN" altLang="en-US"/>
          </a:p>
        </p:txBody>
      </p:sp>
      <p:sp>
        <p:nvSpPr>
          <p:cNvPr id="4" name="幻灯片编号占位符 3"/>
          <p:cNvSpPr>
            <a:spLocks noGrp="1"/>
          </p:cNvSpPr>
          <p:nvPr>
            <p:ph type="sldNum" sz="quarter" idx="12"/>
          </p:nvPr>
        </p:nvSpPr>
        <p:spPr/>
        <p:txBody>
          <a:bodyPr/>
          <a:lstStyle/>
          <a:p>
            <a:fld id="{785074ED-9C8F-C341-995A-7A550AC5CFD9}" type="slidenum">
              <a:rPr kumimoji="1" lang="zh-CN" altLang="en-US" smtClean="0"/>
              <a:t>‹#›</a:t>
            </a:fld>
            <a:endParaRPr kumimoji="1"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p:cNvSpPr>
            <a:spLocks noGrp="1"/>
          </p:cNvSpPr>
          <p:nvPr>
            <p:ph type="dt" sz="half" idx="10"/>
          </p:nvPr>
        </p:nvSpPr>
        <p:spPr/>
        <p:txBody>
          <a:bodyPr/>
          <a:lstStyle/>
          <a:p>
            <a:fld id="{6A46E2D1-5910-EA4E-ABB8-041E9B70CE2C}" type="datetimeFigureOut">
              <a:rPr kumimoji="1" lang="zh-CN" altLang="en-US" smtClean="0"/>
              <a:t>2021/12/20</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785074ED-9C8F-C341-995A-7A550AC5CFD9}" type="slidenum">
              <a:rPr kumimoji="1" lang="zh-CN" altLang="en-US" smtClean="0"/>
              <a:t>‹#›</a:t>
            </a:fld>
            <a:endParaRPr kumimoji="1"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图片占位符 2"/>
          <p:cNvSpPr>
            <a:spLocks noGrp="1"/>
          </p:cNvSpPr>
          <p:nvPr>
            <p:ph type="pic" idx="1" hasCustomPrompt="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1" lang="zh-CN" altLang="en-US"/>
              <a:t>将图片拖动到占位符，或单击添加图标</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p:cNvSpPr>
            <a:spLocks noGrp="1"/>
          </p:cNvSpPr>
          <p:nvPr>
            <p:ph type="dt" sz="half" idx="10"/>
          </p:nvPr>
        </p:nvSpPr>
        <p:spPr/>
        <p:txBody>
          <a:bodyPr/>
          <a:lstStyle/>
          <a:p>
            <a:fld id="{6A46E2D1-5910-EA4E-ABB8-041E9B70CE2C}" type="datetimeFigureOut">
              <a:rPr kumimoji="1" lang="zh-CN" altLang="en-US" smtClean="0"/>
              <a:t>2021/12/20</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785074ED-9C8F-C341-995A-7A550AC5CFD9}" type="slidenum">
              <a:rPr kumimoji="1" lang="zh-CN" altLang="en-US" smtClean="0"/>
              <a:t>‹#›</a:t>
            </a:fld>
            <a:endParaRPr kumimoji="1"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竖排文本占位符 2"/>
          <p:cNvSpPr>
            <a:spLocks noGrp="1"/>
          </p:cNvSpPr>
          <p:nvPr>
            <p:ph type="body" orient="vert" idx="1"/>
          </p:nvPr>
        </p:nvSpPr>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p:txBody>
          <a:bodyPr/>
          <a:lstStyle/>
          <a:p>
            <a:fld id="{6A46E2D1-5910-EA4E-ABB8-041E9B70CE2C}" type="datetimeFigureOut">
              <a:rPr kumimoji="1" lang="zh-CN" altLang="en-US" smtClean="0"/>
              <a:t>2021/12/20</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785074ED-9C8F-C341-995A-7A550AC5CFD9}" type="slidenum">
              <a:rPr kumimoji="1" lang="zh-CN" altLang="en-US" smtClean="0"/>
              <a:t>‹#›</a:t>
            </a:fld>
            <a:endParaRPr kumimoji="1"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kumimoji="1" lang="zh-CN" altLang="en-US"/>
              <a:t>单击此处编辑母版标题样式</a:t>
            </a:r>
          </a:p>
        </p:txBody>
      </p:sp>
      <p:sp>
        <p:nvSpPr>
          <p:cNvPr id="3" name="竖排文本占位符 2"/>
          <p:cNvSpPr>
            <a:spLocks noGrp="1"/>
          </p:cNvSpPr>
          <p:nvPr>
            <p:ph type="body" orient="vert" idx="1"/>
          </p:nvPr>
        </p:nvSpPr>
        <p:spPr>
          <a:xfrm>
            <a:off x="838200" y="365125"/>
            <a:ext cx="7734300" cy="5811838"/>
          </a:xfr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p:txBody>
          <a:bodyPr/>
          <a:lstStyle/>
          <a:p>
            <a:fld id="{6A46E2D1-5910-EA4E-ABB8-041E9B70CE2C}" type="datetimeFigureOut">
              <a:rPr kumimoji="1" lang="zh-CN" altLang="en-US" smtClean="0"/>
              <a:t>2021/12/20</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785074ED-9C8F-C341-995A-7A550AC5CFD9}" type="slidenum">
              <a:rPr kumimoji="1" lang="zh-CN" altLang="en-US" smtClean="0"/>
              <a:t>‹#›</a:t>
            </a:fld>
            <a:endParaRPr kumimoji="1"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993228"/>
            <a:ext cx="10515600" cy="5363122"/>
          </a:xfrm>
        </p:spPr>
        <p:txBody>
          <a:bodyPr/>
          <a:lstStyle>
            <a:lvl1pPr>
              <a:defRPr baseline="0">
                <a:solidFill>
                  <a:srgbClr val="002060"/>
                </a:solidFill>
                <a:latin typeface="Palatino Linotype" panose="02040502050505030304" pitchFamily="18" charset="0"/>
                <a:ea typeface="微软雅黑" panose="020B0503020204020204" pitchFamily="34" charset="-122"/>
                <a:cs typeface="微软雅黑" panose="020B0503020204020204" pitchFamily="34" charset="-122"/>
              </a:defRPr>
            </a:lvl1pPr>
            <a:lvl2pPr>
              <a:defRPr baseline="0">
                <a:solidFill>
                  <a:srgbClr val="002060"/>
                </a:solidFill>
                <a:latin typeface="Palatino Linotype" panose="02040502050505030304" pitchFamily="18" charset="0"/>
                <a:ea typeface="微软雅黑" panose="020B0503020204020204" pitchFamily="34" charset="-122"/>
                <a:cs typeface="微软雅黑" panose="020B0503020204020204" pitchFamily="34" charset="-122"/>
              </a:defRPr>
            </a:lvl2pPr>
            <a:lvl3pPr>
              <a:defRPr baseline="0">
                <a:solidFill>
                  <a:srgbClr val="002060"/>
                </a:solidFill>
                <a:latin typeface="Palatino Linotype" panose="02040502050505030304" pitchFamily="18" charset="0"/>
                <a:ea typeface="微软雅黑" panose="020B0503020204020204" pitchFamily="34" charset="-122"/>
                <a:cs typeface="微软雅黑" panose="020B0503020204020204" pitchFamily="34" charset="-122"/>
              </a:defRPr>
            </a:lvl3pPr>
            <a:lvl4pPr>
              <a:defRPr baseline="0">
                <a:solidFill>
                  <a:srgbClr val="002060"/>
                </a:solidFill>
                <a:latin typeface="Palatino Linotype" panose="02040502050505030304" pitchFamily="18" charset="0"/>
                <a:ea typeface="微软雅黑" panose="020B0503020204020204" pitchFamily="34" charset="-122"/>
                <a:cs typeface="微软雅黑" panose="020B0503020204020204" pitchFamily="34" charset="-122"/>
              </a:defRPr>
            </a:lvl4pPr>
            <a:lvl5pPr>
              <a:defRPr baseline="0">
                <a:solidFill>
                  <a:srgbClr val="002060"/>
                </a:solidFill>
                <a:latin typeface="Palatino Linotype" panose="02040502050505030304" pitchFamily="18" charset="0"/>
                <a:ea typeface="微软雅黑" panose="020B0503020204020204" pitchFamily="34" charset="-122"/>
                <a:cs typeface="微软雅黑" panose="020B0503020204020204" pitchFamily="34" charset="-122"/>
              </a:defRPr>
            </a:lvl5pPr>
          </a:lstStyle>
          <a:p>
            <a:pPr lvl="0"/>
            <a:r>
              <a:rPr kumimoji="1" lang="zh-CN" altLang="en-US" dirty="0"/>
              <a:t>单击此处编辑母版文本样式</a:t>
            </a:r>
          </a:p>
          <a:p>
            <a:pPr lvl="1"/>
            <a:r>
              <a:rPr kumimoji="1" lang="zh-CN" altLang="en-US" dirty="0"/>
              <a:t>二级</a:t>
            </a:r>
          </a:p>
          <a:p>
            <a:pPr lvl="2"/>
            <a:r>
              <a:rPr kumimoji="1" lang="zh-CN" altLang="en-US" dirty="0"/>
              <a:t>三级</a:t>
            </a:r>
          </a:p>
          <a:p>
            <a:pPr lvl="3"/>
            <a:r>
              <a:rPr kumimoji="1" lang="zh-CN" altLang="en-US" dirty="0"/>
              <a:t>四级</a:t>
            </a:r>
          </a:p>
          <a:p>
            <a:pPr lvl="4"/>
            <a:r>
              <a:rPr kumimoji="1" lang="zh-CN" altLang="en-US" dirty="0"/>
              <a:t>五级</a:t>
            </a:r>
          </a:p>
        </p:txBody>
      </p:sp>
      <p:sp>
        <p:nvSpPr>
          <p:cNvPr id="4" name="日期占位符 3"/>
          <p:cNvSpPr>
            <a:spLocks noGrp="1"/>
          </p:cNvSpPr>
          <p:nvPr>
            <p:ph type="dt" sz="half" idx="10"/>
          </p:nvPr>
        </p:nvSpPr>
        <p:spPr/>
        <p:txBody>
          <a:bodyPr/>
          <a:lstStyle/>
          <a:p>
            <a:fld id="{6A46E2D1-5910-EA4E-ABB8-041E9B70CE2C}" type="datetimeFigureOut">
              <a:rPr kumimoji="1" lang="zh-CN" altLang="en-US" smtClean="0"/>
              <a:t>2021/12/20</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785074ED-9C8F-C341-995A-7A550AC5CFD9}" type="slidenum">
              <a:rPr kumimoji="1" lang="zh-CN" altLang="en-US" smtClean="0"/>
              <a:t>‹#›</a:t>
            </a:fld>
            <a:endParaRPr kumimoji="1" lang="zh-CN" altLang="en-US"/>
          </a:p>
        </p:txBody>
      </p:sp>
      <p:sp>
        <p:nvSpPr>
          <p:cNvPr id="7" name="标题 1"/>
          <p:cNvSpPr txBox="1"/>
          <p:nvPr userDrawn="1"/>
        </p:nvSpPr>
        <p:spPr bwMode="auto">
          <a:xfrm>
            <a:off x="-1" y="0"/>
            <a:ext cx="11398469" cy="705563"/>
          </a:xfrm>
          <a:prstGeom prst="rect">
            <a:avLst/>
          </a:prstGeom>
          <a:solidFill>
            <a:schemeClr val="accent5">
              <a:lumMod val="50000"/>
            </a:schemeClr>
          </a:solidFill>
          <a:ln w="38100">
            <a:noFill/>
            <a:miter lim="800000"/>
          </a:ln>
        </p:spPr>
        <p:txBody>
          <a:bodyPr anchor="ctr"/>
          <a:lstStyle/>
          <a:p>
            <a:endParaRPr lang="zh-CN" altLang="en-US" sz="3200" b="1" dirty="0">
              <a:solidFill>
                <a:srgbClr val="FFFFFF"/>
              </a:solidFill>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a:xfrm>
            <a:off x="838200" y="0"/>
            <a:ext cx="10515600" cy="702019"/>
          </a:xfrm>
        </p:spPr>
        <p:txBody>
          <a:bodyPr>
            <a:normAutofit/>
          </a:bodyPr>
          <a:lstStyle>
            <a:lvl1pPr>
              <a:defRPr sz="3200" b="1" baseline="0">
                <a:solidFill>
                  <a:schemeClr val="bg1"/>
                </a:solidFill>
                <a:effectLst>
                  <a:outerShdw blurRad="38100" dist="38100" dir="2700000" algn="tl">
                    <a:srgbClr val="000000">
                      <a:alpha val="43137"/>
                    </a:srgbClr>
                  </a:outerShdw>
                </a:effectLst>
                <a:latin typeface="Palatino Linotype" panose="02040502050505030304" pitchFamily="18" charset="0"/>
                <a:ea typeface="微软雅黑" panose="020B0503020204020204" pitchFamily="34" charset="-122"/>
                <a:cs typeface="微软雅黑" panose="020B0503020204020204" pitchFamily="34" charset="-122"/>
              </a:defRPr>
            </a:lvl1pPr>
          </a:lstStyle>
          <a:p>
            <a:r>
              <a:rPr kumimoji="1" lang="zh-CN" altLang="en-US" dirty="0"/>
              <a:t>单击此处编辑母版标题样式</a:t>
            </a:r>
          </a:p>
        </p:txBody>
      </p:sp>
      <p:pic>
        <p:nvPicPr>
          <p:cNvPr id="11" name="图形 10"/>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r="51858"/>
          <a:stretch>
            <a:fillRect/>
          </a:stretch>
        </p:blipFill>
        <p:spPr>
          <a:xfrm>
            <a:off x="11480873" y="58899"/>
            <a:ext cx="634928" cy="584219"/>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pic>
        <p:nvPicPr>
          <p:cNvPr id="8" name="图片 7"/>
          <p:cNvPicPr>
            <a:picLocks noChangeAspect="1"/>
          </p:cNvPicPr>
          <p:nvPr userDrawn="1"/>
        </p:nvPicPr>
        <p:blipFill>
          <a:blip r:embed="rId2"/>
          <a:stretch>
            <a:fillRect/>
          </a:stretch>
        </p:blipFill>
        <p:spPr>
          <a:xfrm>
            <a:off x="11369432" y="26376"/>
            <a:ext cx="787400" cy="702019"/>
          </a:xfrm>
          <a:prstGeom prst="rect">
            <a:avLst/>
          </a:prstGeom>
        </p:spPr>
      </p:pic>
      <p:sp>
        <p:nvSpPr>
          <p:cNvPr id="4" name="日期占位符 3"/>
          <p:cNvSpPr>
            <a:spLocks noGrp="1"/>
          </p:cNvSpPr>
          <p:nvPr>
            <p:ph type="dt" sz="half" idx="10"/>
          </p:nvPr>
        </p:nvSpPr>
        <p:spPr/>
        <p:txBody>
          <a:bodyPr/>
          <a:lstStyle/>
          <a:p>
            <a:fld id="{6A46E2D1-5910-EA4E-ABB8-041E9B70CE2C}" type="datetimeFigureOut">
              <a:rPr kumimoji="1" lang="zh-CN" altLang="en-US" smtClean="0"/>
              <a:t>2021/12/20</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785074ED-9C8F-C341-995A-7A550AC5CFD9}" type="slidenum">
              <a:rPr kumimoji="1" lang="zh-CN" altLang="en-US" smtClean="0"/>
              <a:t>‹#›</a:t>
            </a:fld>
            <a:endParaRPr kumimoji="1" lang="zh-CN" altLang="en-US"/>
          </a:p>
        </p:txBody>
      </p:sp>
      <p:sp>
        <p:nvSpPr>
          <p:cNvPr id="7" name="标题 1"/>
          <p:cNvSpPr txBox="1"/>
          <p:nvPr userDrawn="1"/>
        </p:nvSpPr>
        <p:spPr bwMode="auto">
          <a:xfrm>
            <a:off x="-1" y="0"/>
            <a:ext cx="11398469" cy="705563"/>
          </a:xfrm>
          <a:prstGeom prst="rect">
            <a:avLst/>
          </a:prstGeom>
          <a:solidFill>
            <a:schemeClr val="accent5">
              <a:lumMod val="50000"/>
            </a:schemeClr>
          </a:solidFill>
          <a:ln w="38100">
            <a:noFill/>
            <a:miter lim="800000"/>
          </a:ln>
        </p:spPr>
        <p:txBody>
          <a:bodyPr anchor="ctr"/>
          <a:lstStyle/>
          <a:p>
            <a:endParaRPr lang="zh-CN" altLang="en-US" sz="3200" b="1" dirty="0">
              <a:solidFill>
                <a:srgbClr val="FFFFFF"/>
              </a:solidFill>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a:xfrm>
            <a:off x="838200" y="1"/>
            <a:ext cx="10515600" cy="702020"/>
          </a:xfrm>
        </p:spPr>
        <p:txBody>
          <a:bodyPr>
            <a:normAutofit/>
          </a:bodyPr>
          <a:lstStyle>
            <a:lvl1pPr>
              <a:defRPr sz="3200" b="1" baseline="0">
                <a:solidFill>
                  <a:schemeClr val="bg1"/>
                </a:solidFill>
                <a:effectLst>
                  <a:outerShdw blurRad="38100" dist="38100" dir="2700000" algn="tl">
                    <a:srgbClr val="000000">
                      <a:alpha val="43137"/>
                    </a:srgbClr>
                  </a:outerShdw>
                </a:effectLst>
                <a:latin typeface="Palatino Linotype" panose="02040502050505030304" pitchFamily="18" charset="0"/>
                <a:ea typeface="微软雅黑" panose="020B0503020204020204" pitchFamily="34" charset="-122"/>
                <a:cs typeface="微软雅黑" panose="020B0503020204020204" pitchFamily="34" charset="-122"/>
              </a:defRPr>
            </a:lvl1pPr>
          </a:lstStyle>
          <a:p>
            <a:r>
              <a:rPr kumimoji="1" lang="zh-CN" altLang="en-US" dirty="0"/>
              <a:t>单击此处编辑母版标题样式</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pic>
        <p:nvPicPr>
          <p:cNvPr id="8" name="图片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508030" y="5852746"/>
            <a:ext cx="5776686" cy="1005254"/>
          </a:xfrm>
          <a:prstGeom prst="rect">
            <a:avLst/>
          </a:prstGeom>
        </p:spPr>
      </p:pic>
      <p:sp>
        <p:nvSpPr>
          <p:cNvPr id="3" name="日期占位符 2"/>
          <p:cNvSpPr>
            <a:spLocks noGrp="1"/>
          </p:cNvSpPr>
          <p:nvPr>
            <p:ph type="dt" sz="half" idx="10"/>
          </p:nvPr>
        </p:nvSpPr>
        <p:spPr/>
        <p:txBody>
          <a:bodyPr/>
          <a:lstStyle/>
          <a:p>
            <a:fld id="{6A46E2D1-5910-EA4E-ABB8-041E9B70CE2C}" type="datetimeFigureOut">
              <a:rPr kumimoji="1" lang="zh-CN" altLang="en-US" smtClean="0"/>
              <a:t>2021/12/20</a:t>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幻灯片编号占位符 4"/>
          <p:cNvSpPr>
            <a:spLocks noGrp="1"/>
          </p:cNvSpPr>
          <p:nvPr>
            <p:ph type="sldNum" sz="quarter" idx="12"/>
          </p:nvPr>
        </p:nvSpPr>
        <p:spPr/>
        <p:txBody>
          <a:bodyPr/>
          <a:lstStyle/>
          <a:p>
            <a:fld id="{785074ED-9C8F-C341-995A-7A550AC5CFD9}" type="slidenum">
              <a:rPr kumimoji="1" lang="zh-CN" altLang="en-US" smtClean="0"/>
              <a:t>‹#›</a:t>
            </a:fld>
            <a:endParaRPr kumimoji="1" lang="zh-CN" altLang="en-US"/>
          </a:p>
        </p:txBody>
      </p:sp>
      <p:sp>
        <p:nvSpPr>
          <p:cNvPr id="6" name="标题 1"/>
          <p:cNvSpPr txBox="1"/>
          <p:nvPr userDrawn="1"/>
        </p:nvSpPr>
        <p:spPr bwMode="auto">
          <a:xfrm>
            <a:off x="348343" y="2045799"/>
            <a:ext cx="11495315" cy="2259012"/>
          </a:xfrm>
          <a:prstGeom prst="rect">
            <a:avLst/>
          </a:prstGeom>
          <a:solidFill>
            <a:schemeClr val="accent5">
              <a:lumMod val="50000"/>
            </a:schemeClr>
          </a:solidFill>
          <a:ln w="9525">
            <a:solidFill>
              <a:schemeClr val="tx2"/>
            </a:solidFill>
            <a:miter lim="800000"/>
          </a:ln>
        </p:spPr>
        <p:txBody>
          <a:bodyPr vert="horz" wrap="square" lIns="91440" tIns="45720" rIns="91440" bIns="45720" numCol="1" rtlCol="0" anchor="ctr" anchorCtr="0" compatLnSpc="1">
            <a:normAutofit/>
          </a:bodyPr>
          <a:lstStyle/>
          <a:p>
            <a:pPr marL="0" marR="0" lvl="0" indent="0" algn="ctr" defTabSz="914400" rtl="0" eaLnBrk="1" fontAlgn="auto" latinLnBrk="0" hangingPunct="1">
              <a:lnSpc>
                <a:spcPct val="100000"/>
              </a:lnSpc>
              <a:spcBef>
                <a:spcPct val="0"/>
              </a:spcBef>
              <a:spcAft>
                <a:spcPts val="0"/>
              </a:spcAft>
              <a:buClrTx/>
              <a:buSzTx/>
              <a:buFontTx/>
              <a:buNone/>
              <a:defRPr/>
            </a:pPr>
            <a:br>
              <a:rPr kumimoji="0" lang="en-US" altLang="zh-CN" sz="3200" b="1" i="0" u="none" strike="noStrike" kern="1200" cap="none" spc="0" normalizeH="0" baseline="0" noProof="0">
                <a:ln>
                  <a:noFill/>
                </a:ln>
                <a:solidFill>
                  <a:schemeClr val="bg1"/>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j-cs"/>
              </a:rPr>
            </a:br>
            <a:endParaRPr kumimoji="0" lang="zh-CN" altLang="en-US"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2" name="标题 1"/>
          <p:cNvSpPr>
            <a:spLocks noGrp="1"/>
          </p:cNvSpPr>
          <p:nvPr>
            <p:ph type="title"/>
          </p:nvPr>
        </p:nvSpPr>
        <p:spPr>
          <a:xfrm>
            <a:off x="838200" y="2512523"/>
            <a:ext cx="10515600" cy="1325563"/>
          </a:xfrm>
        </p:spPr>
        <p:txBody>
          <a:bodyPr/>
          <a:lstStyle>
            <a:lvl1pPr algn="ctr">
              <a:defRPr b="1">
                <a:solidFill>
                  <a:schemeClr val="bg1"/>
                </a:solidFill>
                <a:latin typeface="微软雅黑" panose="020B0503020204020204" pitchFamily="34" charset="-122"/>
                <a:ea typeface="微软雅黑" panose="020B0503020204020204" pitchFamily="34" charset="-122"/>
                <a:cs typeface="微软雅黑" panose="020B0503020204020204" pitchFamily="34" charset="-122"/>
              </a:defRPr>
            </a:lvl1pPr>
          </a:lstStyle>
          <a:p>
            <a:r>
              <a:rPr kumimoji="1" lang="zh-CN" altLang="en-US"/>
              <a:t>单击此处编辑母版标题样式</a:t>
            </a:r>
          </a:p>
        </p:txBody>
      </p:sp>
      <p:pic>
        <p:nvPicPr>
          <p:cNvPr id="10" name="图形 9"/>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38200" y="351794"/>
            <a:ext cx="2490494" cy="1103204"/>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pic>
        <p:nvPicPr>
          <p:cNvPr id="8" name="图片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508030" y="5852746"/>
            <a:ext cx="5776686" cy="1005254"/>
          </a:xfrm>
          <a:prstGeom prst="rect">
            <a:avLst/>
          </a:prstGeom>
        </p:spPr>
      </p:pic>
      <p:sp>
        <p:nvSpPr>
          <p:cNvPr id="3" name="日期占位符 2"/>
          <p:cNvSpPr>
            <a:spLocks noGrp="1"/>
          </p:cNvSpPr>
          <p:nvPr>
            <p:ph type="dt" sz="half" idx="10"/>
          </p:nvPr>
        </p:nvSpPr>
        <p:spPr/>
        <p:txBody>
          <a:bodyPr/>
          <a:lstStyle/>
          <a:p>
            <a:fld id="{6A46E2D1-5910-EA4E-ABB8-041E9B70CE2C}" type="datetimeFigureOut">
              <a:rPr kumimoji="1" lang="zh-CN" altLang="en-US" smtClean="0"/>
              <a:t>2021/12/20</a:t>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幻灯片编号占位符 4"/>
          <p:cNvSpPr>
            <a:spLocks noGrp="1"/>
          </p:cNvSpPr>
          <p:nvPr>
            <p:ph type="sldNum" sz="quarter" idx="12"/>
          </p:nvPr>
        </p:nvSpPr>
        <p:spPr/>
        <p:txBody>
          <a:bodyPr/>
          <a:lstStyle/>
          <a:p>
            <a:fld id="{785074ED-9C8F-C341-995A-7A550AC5CFD9}" type="slidenum">
              <a:rPr kumimoji="1" lang="zh-CN" altLang="en-US" smtClean="0"/>
              <a:t>‹#›</a:t>
            </a:fld>
            <a:endParaRPr kumimoji="1" lang="zh-CN" altLang="en-US"/>
          </a:p>
        </p:txBody>
      </p:sp>
      <p:sp>
        <p:nvSpPr>
          <p:cNvPr id="6" name="标题 1"/>
          <p:cNvSpPr txBox="1"/>
          <p:nvPr userDrawn="1"/>
        </p:nvSpPr>
        <p:spPr bwMode="auto">
          <a:xfrm>
            <a:off x="0" y="1773238"/>
            <a:ext cx="12191999" cy="2259012"/>
          </a:xfrm>
          <a:prstGeom prst="rect">
            <a:avLst/>
          </a:prstGeom>
          <a:solidFill>
            <a:schemeClr val="accent5">
              <a:lumMod val="50000"/>
            </a:schemeClr>
          </a:solidFill>
          <a:ln w="9525">
            <a:solidFill>
              <a:schemeClr val="tx2"/>
            </a:solidFill>
            <a:miter lim="800000"/>
          </a:ln>
        </p:spPr>
        <p:txBody>
          <a:bodyPr vert="horz" wrap="square" lIns="91440" tIns="45720" rIns="91440" bIns="45720" numCol="1" rtlCol="0" anchor="ctr" anchorCtr="0" compatLnSpc="1">
            <a:normAutofit/>
          </a:bodyPr>
          <a:lstStyle/>
          <a:p>
            <a:pPr marL="0" marR="0" lvl="0" indent="0" algn="ctr" defTabSz="914400" rtl="0" eaLnBrk="1" fontAlgn="auto" latinLnBrk="0" hangingPunct="1">
              <a:lnSpc>
                <a:spcPct val="100000"/>
              </a:lnSpc>
              <a:spcBef>
                <a:spcPct val="0"/>
              </a:spcBef>
              <a:spcAft>
                <a:spcPts val="0"/>
              </a:spcAft>
              <a:buClrTx/>
              <a:buSzTx/>
              <a:buFontTx/>
              <a:buNone/>
              <a:defRPr/>
            </a:pPr>
            <a:br>
              <a:rPr kumimoji="0" lang="en-US" altLang="zh-CN" sz="3200" b="1" i="0" u="none" strike="noStrike" kern="1200" cap="none" spc="0" normalizeH="0" baseline="0" noProof="0">
                <a:ln>
                  <a:noFill/>
                </a:ln>
                <a:solidFill>
                  <a:schemeClr val="bg1"/>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j-cs"/>
              </a:rPr>
            </a:br>
            <a:endParaRPr kumimoji="0" lang="zh-CN" altLang="en-US"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2" name="标题 1"/>
          <p:cNvSpPr>
            <a:spLocks noGrp="1"/>
          </p:cNvSpPr>
          <p:nvPr>
            <p:ph type="title"/>
          </p:nvPr>
        </p:nvSpPr>
        <p:spPr>
          <a:xfrm>
            <a:off x="838200" y="2239962"/>
            <a:ext cx="10515600" cy="1325563"/>
          </a:xfrm>
        </p:spPr>
        <p:txBody>
          <a:bodyPr/>
          <a:lstStyle>
            <a:lvl1pPr algn="ctr">
              <a:defRPr b="1">
                <a:solidFill>
                  <a:schemeClr val="bg1"/>
                </a:solidFill>
                <a:latin typeface="微软雅黑" panose="020B0503020204020204" pitchFamily="34" charset="-122"/>
                <a:ea typeface="微软雅黑" panose="020B0503020204020204" pitchFamily="34" charset="-122"/>
                <a:cs typeface="微软雅黑" panose="020B0503020204020204" pitchFamily="34" charset="-122"/>
              </a:defRPr>
            </a:lvl1pPr>
          </a:lstStyle>
          <a:p>
            <a:r>
              <a:rPr kumimoji="1" lang="zh-CN" altLang="en-US"/>
              <a:t>单击此处编辑母版标题样式</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6A46E2D1-5910-EA4E-ABB8-041E9B70CE2C}" type="datetimeFigureOut">
              <a:rPr kumimoji="1" lang="zh-CN" altLang="en-US" smtClean="0"/>
              <a:t>2021/12/20</a:t>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幻灯片编号占位符 4"/>
          <p:cNvSpPr>
            <a:spLocks noGrp="1"/>
          </p:cNvSpPr>
          <p:nvPr>
            <p:ph type="sldNum" sz="quarter" idx="12"/>
          </p:nvPr>
        </p:nvSpPr>
        <p:spPr/>
        <p:txBody>
          <a:bodyPr/>
          <a:lstStyle/>
          <a:p>
            <a:fld id="{785074ED-9C8F-C341-995A-7A550AC5CFD9}" type="slidenum">
              <a:rPr kumimoji="1" lang="zh-CN" altLang="en-US" smtClean="0"/>
              <a:t>‹#›</a:t>
            </a:fld>
            <a:endParaRPr kumimoji="1" lang="zh-CN" altLang="en-US"/>
          </a:p>
        </p:txBody>
      </p:sp>
      <p:pic>
        <p:nvPicPr>
          <p:cNvPr id="6" name="Picture 2" descr="http://images.smh.com.au/2012/09/20/3649933/art-353-Smiley-300x0.jpg"/>
          <p:cNvPicPr>
            <a:picLocks noChangeAspect="1" noChangeArrowheads="1"/>
          </p:cNvPicPr>
          <p:nvPr userDrawn="1"/>
        </p:nvPicPr>
        <p:blipFill>
          <a:blip r:embed="rId2"/>
          <a:srcRect/>
          <a:stretch>
            <a:fillRect/>
          </a:stretch>
        </p:blipFill>
        <p:spPr bwMode="auto">
          <a:xfrm>
            <a:off x="9889436" y="4357694"/>
            <a:ext cx="1565794" cy="1591890"/>
          </a:xfrm>
          <a:prstGeom prst="rect">
            <a:avLst/>
          </a:prstGeom>
          <a:noFill/>
        </p:spPr>
      </p:pic>
      <p:sp>
        <p:nvSpPr>
          <p:cNvPr id="7" name="标题 1"/>
          <p:cNvSpPr txBox="1"/>
          <p:nvPr userDrawn="1"/>
        </p:nvSpPr>
        <p:spPr bwMode="auto">
          <a:xfrm>
            <a:off x="-1" y="1773238"/>
            <a:ext cx="12186746" cy="2259012"/>
          </a:xfrm>
          <a:prstGeom prst="rect">
            <a:avLst/>
          </a:prstGeom>
          <a:solidFill>
            <a:schemeClr val="accent5">
              <a:lumMod val="50000"/>
            </a:schemeClr>
          </a:solidFill>
          <a:ln w="9525">
            <a:solidFill>
              <a:schemeClr val="tx2"/>
            </a:solidFill>
            <a:miter lim="800000"/>
          </a:ln>
        </p:spPr>
        <p:txBody>
          <a:bodyPr vert="horz" wrap="square" lIns="91440" tIns="45720" rIns="91440" bIns="45720" numCol="1" rtlCol="0" anchor="ctr" anchorCtr="0" compatLnSpc="1">
            <a:normAutofit/>
          </a:bodyPr>
          <a:lstStyle/>
          <a:p>
            <a:pPr marL="0" marR="0" lvl="0" indent="0" algn="ctr" defTabSz="914400" rtl="0" eaLnBrk="1" fontAlgn="auto" latinLnBrk="0" hangingPunct="1">
              <a:lnSpc>
                <a:spcPct val="100000"/>
              </a:lnSpc>
              <a:spcBef>
                <a:spcPct val="0"/>
              </a:spcBef>
              <a:spcAft>
                <a:spcPts val="0"/>
              </a:spcAft>
              <a:buClrTx/>
              <a:buSzTx/>
              <a:buFontTx/>
              <a:buNone/>
              <a:defRPr/>
            </a:pPr>
            <a:br>
              <a:rPr kumimoji="0" lang="en-US" altLang="zh-CN" sz="3200" b="1" i="0" u="none" strike="noStrike" kern="1200" cap="none" spc="0" normalizeH="0" baseline="0" noProof="0">
                <a:ln>
                  <a:noFill/>
                </a:ln>
                <a:solidFill>
                  <a:schemeClr val="bg1"/>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j-cs"/>
              </a:rPr>
            </a:br>
            <a:endParaRPr kumimoji="0" lang="zh-CN" altLang="en-US"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2" name="标题 1"/>
          <p:cNvSpPr>
            <a:spLocks noGrp="1"/>
          </p:cNvSpPr>
          <p:nvPr>
            <p:ph type="title"/>
          </p:nvPr>
        </p:nvSpPr>
        <p:spPr>
          <a:xfrm>
            <a:off x="838200" y="2239962"/>
            <a:ext cx="10515600" cy="1325563"/>
          </a:xfrm>
        </p:spPr>
        <p:txBody>
          <a:bodyPr/>
          <a:lstStyle>
            <a:lvl1pPr algn="ctr">
              <a:defRPr b="1">
                <a:solidFill>
                  <a:schemeClr val="bg1"/>
                </a:solidFill>
                <a:latin typeface="微软雅黑" panose="020B0503020204020204" pitchFamily="34" charset="-122"/>
                <a:ea typeface="微软雅黑" panose="020B0503020204020204" pitchFamily="34" charset="-122"/>
                <a:cs typeface="微软雅黑" panose="020B0503020204020204" pitchFamily="34" charset="-122"/>
              </a:defRPr>
            </a:lvl1pPr>
          </a:lstStyle>
          <a:p>
            <a:r>
              <a:rPr kumimoji="1" lang="zh-CN" altLang="en-US"/>
              <a:t>单击此处编辑母版标题样式</a:t>
            </a:r>
          </a:p>
        </p:txBody>
      </p:sp>
      <p:sp>
        <p:nvSpPr>
          <p:cNvPr id="11" name="文本占位符 3"/>
          <p:cNvSpPr>
            <a:spLocks noGrp="1"/>
          </p:cNvSpPr>
          <p:nvPr>
            <p:ph type="body" sz="half" idx="2"/>
          </p:nvPr>
        </p:nvSpPr>
        <p:spPr>
          <a:xfrm>
            <a:off x="1571604" y="4357694"/>
            <a:ext cx="6581796" cy="804862"/>
          </a:xfrm>
        </p:spPr>
        <p:txBody>
          <a:bodyPr/>
          <a:lstStyle>
            <a:lvl1pPr marL="0" indent="0">
              <a:buNone/>
              <a:defRPr sz="2800">
                <a:solidFill>
                  <a:srgbClr val="002060"/>
                </a:solidFill>
                <a:latin typeface="微软雅黑" panose="020B0503020204020204" pitchFamily="34" charset="-122"/>
                <a:ea typeface="微软雅黑" panose="020B0503020204020204" pitchFamily="34" charset="-122"/>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pic>
        <p:nvPicPr>
          <p:cNvPr id="9" name="图片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88686" y="767984"/>
            <a:ext cx="5776686" cy="1005254"/>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p>
        </p:txBody>
      </p:sp>
      <p:sp>
        <p:nvSpPr>
          <p:cNvPr id="4" name="日期占位符 3"/>
          <p:cNvSpPr>
            <a:spLocks noGrp="1"/>
          </p:cNvSpPr>
          <p:nvPr>
            <p:ph type="dt" sz="half" idx="10"/>
          </p:nvPr>
        </p:nvSpPr>
        <p:spPr/>
        <p:txBody>
          <a:bodyPr/>
          <a:lstStyle/>
          <a:p>
            <a:fld id="{6A46E2D1-5910-EA4E-ABB8-041E9B70CE2C}" type="datetimeFigureOut">
              <a:rPr kumimoji="1" lang="zh-CN" altLang="en-US" smtClean="0"/>
              <a:t>2021/12/20</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785074ED-9C8F-C341-995A-7A550AC5CFD9}" type="slidenum">
              <a:rPr kumimoji="1" lang="zh-CN" altLang="en-US" smtClean="0"/>
              <a:t>‹#›</a:t>
            </a:fld>
            <a:endParaRPr kumimoji="1"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日期占位符 4"/>
          <p:cNvSpPr>
            <a:spLocks noGrp="1"/>
          </p:cNvSpPr>
          <p:nvPr>
            <p:ph type="dt" sz="half" idx="10"/>
          </p:nvPr>
        </p:nvSpPr>
        <p:spPr/>
        <p:txBody>
          <a:bodyPr/>
          <a:lstStyle/>
          <a:p>
            <a:fld id="{6A46E2D1-5910-EA4E-ABB8-041E9B70CE2C}" type="datetimeFigureOut">
              <a:rPr kumimoji="1" lang="zh-CN" altLang="en-US" smtClean="0"/>
              <a:t>2021/12/20</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785074ED-9C8F-C341-995A-7A550AC5CFD9}" type="slidenum">
              <a:rPr kumimoji="1" lang="zh-CN" altLang="en-US" smtClean="0"/>
              <a:t>‹#›</a:t>
            </a:fld>
            <a:endParaRPr kumimoji="1"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kumimoji="1"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日期占位符 6"/>
          <p:cNvSpPr>
            <a:spLocks noGrp="1"/>
          </p:cNvSpPr>
          <p:nvPr>
            <p:ph type="dt" sz="half" idx="10"/>
          </p:nvPr>
        </p:nvSpPr>
        <p:spPr/>
        <p:txBody>
          <a:bodyPr/>
          <a:lstStyle/>
          <a:p>
            <a:fld id="{6A46E2D1-5910-EA4E-ABB8-041E9B70CE2C}" type="datetimeFigureOut">
              <a:rPr kumimoji="1" lang="zh-CN" altLang="en-US" smtClean="0"/>
              <a:t>2021/12/20</a:t>
            </a:fld>
            <a:endParaRPr kumimoji="1" lang="zh-CN" altLang="en-US"/>
          </a:p>
        </p:txBody>
      </p:sp>
      <p:sp>
        <p:nvSpPr>
          <p:cNvPr id="8" name="页脚占位符 7"/>
          <p:cNvSpPr>
            <a:spLocks noGrp="1"/>
          </p:cNvSpPr>
          <p:nvPr>
            <p:ph type="ftr" sz="quarter" idx="11"/>
          </p:nvPr>
        </p:nvSpPr>
        <p:spPr/>
        <p:txBody>
          <a:bodyPr/>
          <a:lstStyle/>
          <a:p>
            <a:endParaRPr kumimoji="1" lang="zh-CN" altLang="en-US"/>
          </a:p>
        </p:txBody>
      </p:sp>
      <p:sp>
        <p:nvSpPr>
          <p:cNvPr id="9" name="幻灯片编号占位符 8"/>
          <p:cNvSpPr>
            <a:spLocks noGrp="1"/>
          </p:cNvSpPr>
          <p:nvPr>
            <p:ph type="sldNum" sz="quarter" idx="12"/>
          </p:nvPr>
        </p:nvSpPr>
        <p:spPr/>
        <p:txBody>
          <a:bodyPr/>
          <a:lstStyle/>
          <a:p>
            <a:fld id="{785074ED-9C8F-C341-995A-7A550AC5CFD9}" type="slidenum">
              <a:rPr kumimoji="1" lang="zh-CN" altLang="en-US" smtClean="0"/>
              <a:t>‹#›</a:t>
            </a:fld>
            <a:endParaRPr kumimoji="1"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A46E2D1-5910-EA4E-ABB8-041E9B70CE2C}" type="datetimeFigureOut">
              <a:rPr kumimoji="1" lang="zh-CN" altLang="en-US" smtClean="0"/>
              <a:t>2021/12/20</a:t>
            </a:fld>
            <a:endParaRPr kumimoji="1"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幻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85074ED-9C8F-C341-995A-7A550AC5CFD9}" type="slidenum">
              <a:rPr kumimoji="1" lang="zh-CN" altLang="en-US" smtClean="0"/>
              <a:t>‹#›</a:t>
            </a:fld>
            <a:endParaRPr kumimoji="1"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7.jpeg"/></Relationships>
</file>

<file path=ppt/slides/_rels/slide10.xml.rels><?xml version="1.0" encoding="UTF-8" standalone="yes"?>
<Relationships xmlns="http://schemas.openxmlformats.org/package/2006/relationships"><Relationship Id="rId3" Type="http://schemas.openxmlformats.org/officeDocument/2006/relationships/image" Target="../media/image7.jpeg"/><Relationship Id="rId7" Type="http://schemas.openxmlformats.org/officeDocument/2006/relationships/image" Target="../media/image37.jp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hyperlink" Target="assets/if%20you.mid" TargetMode="External"/><Relationship Id="rId5" Type="http://schemas.openxmlformats.org/officeDocument/2006/relationships/image" Target="../media/image36.jp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8" Type="http://schemas.openxmlformats.org/officeDocument/2006/relationships/hyperlink" Target="musicode.pdf" TargetMode="External"/><Relationship Id="rId3" Type="http://schemas.openxmlformats.org/officeDocument/2006/relationships/image" Target="../media/image7.jpeg"/><Relationship Id="rId7" Type="http://schemas.openxmlformats.org/officeDocument/2006/relationships/image" Target="../media/image38.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hyperlink" Target="../temp.mid" TargetMode="External"/><Relationship Id="rId5" Type="http://schemas.openxmlformats.org/officeDocument/2006/relationships/hyperlink" Target="musicode&#28436;&#31034;.mp4" TargetMode="External"/><Relationship Id="rId4" Type="http://schemas.openxmlformats.org/officeDocument/2006/relationships/image" Target="../media/image6.png"/><Relationship Id="rId9" Type="http://schemas.openxmlformats.org/officeDocument/2006/relationships/image" Target="../media/image39.png"/></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7.jpeg"/></Relationships>
</file>

<file path=ppt/slides/_rels/slide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jpeg"/><Relationship Id="rId7" Type="http://schemas.openxmlformats.org/officeDocument/2006/relationships/image" Target="../media/image11.jp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hyperlink" Target="assets/&#26609;&#24335;-&#24052;&#36203;%20&#21069;&#22863;&#26354;&#19982;&#36171;&#26684;%20C&#22823;&#35843;&#31532;&#19968;&#21495;%20BWV846.mid" TargetMode="External"/><Relationship Id="rId5" Type="http://schemas.openxmlformats.org/officeDocument/2006/relationships/image" Target="../media/image10.jpg"/><Relationship Id="rId10" Type="http://schemas.openxmlformats.org/officeDocument/2006/relationships/image" Target="../media/image13.jpg"/><Relationship Id="rId4" Type="http://schemas.openxmlformats.org/officeDocument/2006/relationships/image" Target="../media/image6.png"/><Relationship Id="rId9" Type="http://schemas.openxmlformats.org/officeDocument/2006/relationships/hyperlink" Target="assets/&#20998;&#35299;-&#24052;&#36203;%20&#21069;&#22863;&#26354;&#19982;&#36171;&#26684;%20C&#22823;&#35843;&#31532;&#19968;&#21495;%20BWV846.mid" TargetMode="External"/></Relationships>
</file>

<file path=ppt/slides/_rels/slide4.xml.rels><?xml version="1.0" encoding="UTF-8" standalone="yes"?>
<Relationships xmlns="http://schemas.openxmlformats.org/package/2006/relationships"><Relationship Id="rId8" Type="http://schemas.openxmlformats.org/officeDocument/2006/relationships/image" Target="../media/image17.jpeg"/><Relationship Id="rId3" Type="http://schemas.openxmlformats.org/officeDocument/2006/relationships/image" Target="../media/image7.jpeg"/><Relationship Id="rId7" Type="http://schemas.openxmlformats.org/officeDocument/2006/relationships/image" Target="../media/image16.jpe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5.jpeg"/><Relationship Id="rId5" Type="http://schemas.openxmlformats.org/officeDocument/2006/relationships/image" Target="../media/image14.jpeg"/><Relationship Id="rId10" Type="http://schemas.openxmlformats.org/officeDocument/2006/relationships/image" Target="../media/image19.png"/><Relationship Id="rId4" Type="http://schemas.openxmlformats.org/officeDocument/2006/relationships/image" Target="../media/image6.png"/><Relationship Id="rId9" Type="http://schemas.openxmlformats.org/officeDocument/2006/relationships/image" Target="../media/image18.png"/></Relationships>
</file>

<file path=ppt/slides/_rels/slide5.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7.jpeg"/><Relationship Id="rId7" Type="http://schemas.openxmlformats.org/officeDocument/2006/relationships/image" Target="../media/image22.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7.jpeg"/><Relationship Id="rId7" Type="http://schemas.openxmlformats.org/officeDocument/2006/relationships/image" Target="../media/image29.jp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28.jpg"/><Relationship Id="rId5" Type="http://schemas.openxmlformats.org/officeDocument/2006/relationships/image" Target="../media/image27.png"/><Relationship Id="rId4" Type="http://schemas.openxmlformats.org/officeDocument/2006/relationships/image" Target="../media/image6.png"/><Relationship Id="rId9" Type="http://schemas.openxmlformats.org/officeDocument/2006/relationships/image" Target="../media/image31.png"/></Relationships>
</file>

<file path=ppt/slides/_rels/slide9.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image" Target="../media/image7.jpeg"/><Relationship Id="rId7" Type="http://schemas.openxmlformats.org/officeDocument/2006/relationships/image" Target="../media/image28.jp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33.jpg"/><Relationship Id="rId5" Type="http://schemas.openxmlformats.org/officeDocument/2006/relationships/image" Target="../media/image32.png"/><Relationship Id="rId4" Type="http://schemas.openxmlformats.org/officeDocument/2006/relationships/image" Target="../media/image6.png"/><Relationship Id="rId9" Type="http://schemas.openxmlformats.org/officeDocument/2006/relationships/image" Target="../media/image3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473200" y="2138279"/>
            <a:ext cx="9245600" cy="1648322"/>
          </a:xfrm>
        </p:spPr>
        <p:txBody>
          <a:bodyPr>
            <a:normAutofit fontScale="90000"/>
          </a:bodyPr>
          <a:lstStyle/>
          <a:p>
            <a:pPr algn="ctr">
              <a:lnSpc>
                <a:spcPct val="120000"/>
              </a:lnSpc>
            </a:pPr>
            <a:r>
              <a:rPr lang="en-US" altLang="zh-CN" dirty="0" err="1">
                <a:sym typeface="+mn-ea"/>
              </a:rPr>
              <a:t>Musicode</a:t>
            </a:r>
            <a:br>
              <a:rPr lang="zh-CN" altLang="en-US" dirty="0">
                <a:sym typeface="+mn-ea"/>
              </a:rPr>
            </a:br>
            <a:r>
              <a:rPr lang="zh-CN" altLang="en-US" dirty="0">
                <a:sym typeface="+mn-ea"/>
              </a:rPr>
              <a:t>基于</a:t>
            </a:r>
            <a:r>
              <a:rPr lang="en-US" altLang="zh-CN" dirty="0">
                <a:sym typeface="+mn-ea"/>
              </a:rPr>
              <a:t>C</a:t>
            </a:r>
            <a:r>
              <a:rPr lang="zh-CN" altLang="en-US" dirty="0">
                <a:sym typeface="+mn-ea"/>
              </a:rPr>
              <a:t>的音乐编程语言</a:t>
            </a:r>
            <a:endParaRPr kumimoji="1" lang="zh-CN" altLang="en-US" sz="3100" b="1" dirty="0">
              <a:solidFill>
                <a:schemeClr val="bg1"/>
              </a:solidFill>
              <a:effectLst>
                <a:outerShdw blurRad="38100" dist="38100" dir="2700000" algn="tl">
                  <a:srgbClr val="000000">
                    <a:alpha val="43137"/>
                  </a:srgbClr>
                </a:outerShdw>
              </a:effectLst>
              <a:latin typeface="Palatino Linotype" panose="02040502050505030304" pitchFamily="18" charset="0"/>
              <a:cs typeface="Palatino Linotype" panose="02040502050505030304" pitchFamily="18" charset="0"/>
            </a:endParaRPr>
          </a:p>
        </p:txBody>
      </p:sp>
      <p:sp>
        <p:nvSpPr>
          <p:cNvPr id="10" name="副标题 2"/>
          <p:cNvSpPr txBox="1"/>
          <p:nvPr/>
        </p:nvSpPr>
        <p:spPr>
          <a:xfrm>
            <a:off x="2364839" y="4600347"/>
            <a:ext cx="7213382" cy="168772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a:buNone/>
              <a:defRPr sz="2800" kern="1200">
                <a:solidFill>
                  <a:srgbClr val="002060"/>
                </a:solidFill>
                <a:latin typeface="微软雅黑" panose="020B0503020204020204" pitchFamily="34" charset="-122"/>
                <a:ea typeface="微软雅黑" panose="020B0503020204020204" pitchFamily="34" charset="-122"/>
                <a:cs typeface="微软雅黑" panose="020B0503020204020204" pitchFamily="34" charset="-122"/>
              </a:defRPr>
            </a:lvl1pPr>
            <a:lvl2pPr marL="457200" indent="0" algn="ctr" defTabSz="914400" rtl="0" eaLnBrk="1" latinLnBrk="0" hangingPunct="1">
              <a:lnSpc>
                <a:spcPct val="90000"/>
              </a:lnSpc>
              <a:spcBef>
                <a:spcPts val="500"/>
              </a:spcBef>
              <a:buFont typeface="Arial" panose="020B0604020202020204"/>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a:buNone/>
              <a:defRPr sz="1600" kern="1200">
                <a:solidFill>
                  <a:schemeClr val="tx1"/>
                </a:solidFill>
                <a:latin typeface="+mn-lt"/>
                <a:ea typeface="+mn-ea"/>
                <a:cs typeface="+mn-cs"/>
              </a:defRPr>
            </a:lvl9pPr>
          </a:lstStyle>
          <a:p>
            <a:pPr>
              <a:lnSpc>
                <a:spcPct val="100000"/>
              </a:lnSpc>
              <a:spcBef>
                <a:spcPts val="0"/>
              </a:spcBef>
            </a:pPr>
            <a:r>
              <a:rPr kumimoji="1" lang="zh-CN" altLang="en-US" sz="3200" b="1" dirty="0">
                <a:solidFill>
                  <a:srgbClr val="1F4E79"/>
                </a:solidFill>
                <a:latin typeface="Palatino Linotype" panose="02040502050505030304" pitchFamily="18" charset="0"/>
                <a:cs typeface="Palatino Linotype" panose="02040502050505030304" pitchFamily="18" charset="0"/>
              </a:rPr>
              <a:t>汇报人：梁世俊，何逸宸</a:t>
            </a:r>
          </a:p>
          <a:p>
            <a:pPr>
              <a:lnSpc>
                <a:spcPct val="100000"/>
              </a:lnSpc>
              <a:spcBef>
                <a:spcPts val="0"/>
              </a:spcBef>
            </a:pPr>
            <a:r>
              <a:rPr kumimoji="1" lang="zh-CN" altLang="en-US" sz="3600" b="1" dirty="0">
                <a:solidFill>
                  <a:srgbClr val="1F4E79"/>
                </a:solidFill>
                <a:latin typeface="Palatino Linotype" panose="02040502050505030304" pitchFamily="18" charset="0"/>
                <a:cs typeface="Palatino Linotype" panose="02040502050505030304" pitchFamily="18" charset="0"/>
              </a:rPr>
              <a:t>日期：</a:t>
            </a:r>
            <a:r>
              <a:rPr kumimoji="1" lang="en-US" altLang="zh-CN" sz="3600" b="1" dirty="0">
                <a:solidFill>
                  <a:srgbClr val="1F4E79"/>
                </a:solidFill>
                <a:latin typeface="Palatino Linotype" panose="02040502050505030304" pitchFamily="18" charset="0"/>
                <a:cs typeface="Palatino Linotype" panose="02040502050505030304" pitchFamily="18" charset="0"/>
              </a:rPr>
              <a:t>2021.12.20</a:t>
            </a:r>
          </a:p>
        </p:txBody>
      </p:sp>
      <p:sp>
        <p:nvSpPr>
          <p:cNvPr id="9" name="文本框 8"/>
          <p:cNvSpPr txBox="1"/>
          <p:nvPr/>
        </p:nvSpPr>
        <p:spPr>
          <a:xfrm>
            <a:off x="-3765" y="403930"/>
            <a:ext cx="6094268" cy="954107"/>
          </a:xfrm>
          <a:prstGeom prst="rect">
            <a:avLst/>
          </a:prstGeom>
          <a:noFill/>
        </p:spPr>
        <p:txBody>
          <a:bodyPr wrap="square">
            <a:spAutoFit/>
          </a:bodyPr>
          <a:lstStyle/>
          <a:p>
            <a:pPr algn="ctr"/>
            <a:r>
              <a:rPr kumimoji="1" lang="zh-CN" altLang="en-US" sz="2800" b="1" dirty="0">
                <a:solidFill>
                  <a:srgbClr val="002060"/>
                </a:solidFill>
                <a:latin typeface="Palatino Linotype" panose="02040502050505030304" pitchFamily="18" charset="0"/>
                <a:ea typeface="微软雅黑" panose="020B0503020204020204" pitchFamily="34" charset="-122"/>
              </a:rPr>
              <a:t>北京航空航天大学</a:t>
            </a:r>
            <a:endParaRPr kumimoji="1" lang="en-US" altLang="zh-CN" sz="2800" b="1" dirty="0">
              <a:solidFill>
                <a:srgbClr val="002060"/>
              </a:solidFill>
              <a:latin typeface="Palatino Linotype" panose="02040502050505030304" pitchFamily="18" charset="0"/>
              <a:ea typeface="微软雅黑" panose="020B0503020204020204" pitchFamily="34" charset="-122"/>
            </a:endParaRPr>
          </a:p>
          <a:p>
            <a:pPr algn="ctr"/>
            <a:r>
              <a:rPr kumimoji="1" lang="en-US" altLang="zh-CN" sz="2800" b="1" dirty="0">
                <a:solidFill>
                  <a:srgbClr val="002060"/>
                </a:solidFill>
                <a:latin typeface="Palatino Linotype" panose="02040502050505030304" pitchFamily="18" charset="0"/>
                <a:ea typeface="微软雅黑" panose="020B0503020204020204" pitchFamily="34" charset="-122"/>
              </a:rPr>
              <a:t>《</a:t>
            </a:r>
            <a:r>
              <a:rPr kumimoji="1" lang="zh-CN" altLang="en-US" sz="2800" b="1" dirty="0">
                <a:solidFill>
                  <a:srgbClr val="002060"/>
                </a:solidFill>
                <a:latin typeface="Palatino Linotype" panose="02040502050505030304" pitchFamily="18" charset="0"/>
                <a:ea typeface="微软雅黑" panose="020B0503020204020204" pitchFamily="34" charset="-122"/>
              </a:rPr>
              <a:t>程序设计原理</a:t>
            </a:r>
            <a:r>
              <a:rPr kumimoji="1" lang="en-US" altLang="zh-CN" sz="2800" b="1" dirty="0">
                <a:solidFill>
                  <a:srgbClr val="002060"/>
                </a:solidFill>
                <a:latin typeface="Palatino Linotype" panose="02040502050505030304" pitchFamily="18" charset="0"/>
                <a:ea typeface="微软雅黑" panose="020B0503020204020204" pitchFamily="34" charset="-122"/>
              </a:rPr>
              <a:t>》</a:t>
            </a:r>
            <a:r>
              <a:rPr kumimoji="1" lang="zh-CN" altLang="en-US" sz="2800" b="1" dirty="0">
                <a:solidFill>
                  <a:srgbClr val="002060"/>
                </a:solidFill>
                <a:latin typeface="Palatino Linotype" panose="02040502050505030304" pitchFamily="18" charset="0"/>
                <a:ea typeface="微软雅黑" panose="020B0503020204020204" pitchFamily="34" charset="-122"/>
              </a:rPr>
              <a:t>课程展示</a:t>
            </a:r>
          </a:p>
        </p:txBody>
      </p:sp>
      <p:pic>
        <p:nvPicPr>
          <p:cNvPr id="4" name="图片 3"/>
          <p:cNvPicPr>
            <a:picLocks noChangeAspect="1"/>
          </p:cNvPicPr>
          <p:nvPr/>
        </p:nvPicPr>
        <p:blipFill>
          <a:blip r:embed="rId3"/>
          <a:srcRect l="21849" t="35387" r="24146" b="12827"/>
          <a:stretch>
            <a:fillRect/>
          </a:stretch>
        </p:blipFill>
        <p:spPr>
          <a:xfrm>
            <a:off x="8684260" y="457835"/>
            <a:ext cx="894080" cy="900430"/>
          </a:xfrm>
          <a:prstGeom prst="rect">
            <a:avLst/>
          </a:prstGeom>
        </p:spPr>
      </p:pic>
      <p:pic>
        <p:nvPicPr>
          <p:cNvPr id="7" name="Picture 2">
            <a:extLst>
              <a:ext uri="{FF2B5EF4-FFF2-40B4-BE49-F238E27FC236}">
                <a16:creationId xmlns:a16="http://schemas.microsoft.com/office/drawing/2014/main" id="{F63460FC-34F8-4DDC-8BA4-D4827FE3C214}"/>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5073" t="5383" r="2937" b="7220"/>
          <a:stretch/>
        </p:blipFill>
        <p:spPr bwMode="auto">
          <a:xfrm>
            <a:off x="8625044" y="459755"/>
            <a:ext cx="945718" cy="89851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5073" t="5383" r="2937" b="7220"/>
          <a:stretch>
            <a:fillRect/>
          </a:stretch>
        </p:blipFill>
        <p:spPr bwMode="auto">
          <a:xfrm>
            <a:off x="11417558" y="0"/>
            <a:ext cx="774442" cy="735784"/>
          </a:xfrm>
          <a:prstGeom prst="rect">
            <a:avLst/>
          </a:prstGeom>
          <a:noFill/>
          <a:extLst>
            <a:ext uri="{909E8E84-426E-40DD-AFC4-6F175D3DCCD1}">
              <a14:hiddenFill xmlns:a14="http://schemas.microsoft.com/office/drawing/2010/main">
                <a:solidFill>
                  <a:srgbClr val="FFFFFF"/>
                </a:solidFill>
              </a14:hiddenFill>
            </a:ext>
          </a:extLst>
        </p:spPr>
      </p:pic>
      <p:sp>
        <p:nvSpPr>
          <p:cNvPr id="6" name="矩形 5"/>
          <p:cNvSpPr/>
          <p:nvPr/>
        </p:nvSpPr>
        <p:spPr>
          <a:xfrm>
            <a:off x="7722442" y="85086"/>
            <a:ext cx="45719" cy="53184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Palatino Linotype" panose="02040502050505030304" pitchFamily="18" charset="0"/>
              <a:cs typeface="Palatino Linotype" panose="02040502050505030304" pitchFamily="18" charset="0"/>
            </a:endParaRPr>
          </a:p>
        </p:txBody>
      </p:sp>
      <p:sp>
        <p:nvSpPr>
          <p:cNvPr id="10" name="矩形: 圆角 9"/>
          <p:cNvSpPr/>
          <p:nvPr/>
        </p:nvSpPr>
        <p:spPr>
          <a:xfrm>
            <a:off x="7924912" y="85086"/>
            <a:ext cx="1363824" cy="531845"/>
          </a:xfrm>
          <a:prstGeom prst="roundRect">
            <a:avLst/>
          </a:prstGeom>
          <a:solidFill>
            <a:schemeClr val="bg2"/>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latin typeface="Palatino Linotype" panose="02040502050505030304" pitchFamily="18" charset="0"/>
              <a:cs typeface="Palatino Linotype" panose="02040502050505030304" pitchFamily="18" charset="0"/>
            </a:endParaRPr>
          </a:p>
        </p:txBody>
      </p:sp>
      <p:sp>
        <p:nvSpPr>
          <p:cNvPr id="11" name="标题 2"/>
          <p:cNvSpPr txBox="1"/>
          <p:nvPr/>
        </p:nvSpPr>
        <p:spPr>
          <a:xfrm>
            <a:off x="8044069" y="-2"/>
            <a:ext cx="1520575" cy="70201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200" b="1" kern="1200" baseline="0">
                <a:solidFill>
                  <a:schemeClr val="bg1"/>
                </a:solidFill>
                <a:effectLst>
                  <a:outerShdw blurRad="38100" dist="38100" dir="2700000" algn="tl">
                    <a:srgbClr val="000000">
                      <a:alpha val="43137"/>
                    </a:srgbClr>
                  </a:outerShdw>
                </a:effectLst>
                <a:latin typeface="Palatino Linotype" panose="02040502050505030304" pitchFamily="18" charset="0"/>
                <a:ea typeface="微软雅黑" panose="020B0503020204020204" pitchFamily="34" charset="-122"/>
                <a:cs typeface="微软雅黑" panose="020B0503020204020204" pitchFamily="34" charset="-122"/>
              </a:defRPr>
            </a:lvl1pPr>
          </a:lstStyle>
          <a:p>
            <a:r>
              <a:rPr lang="zh-CN" altLang="en-US" sz="2400" dirty="0"/>
              <a:t>保留字</a:t>
            </a:r>
          </a:p>
        </p:txBody>
      </p:sp>
      <p:sp>
        <p:nvSpPr>
          <p:cNvPr id="12" name="矩形 11"/>
          <p:cNvSpPr/>
          <p:nvPr/>
        </p:nvSpPr>
        <p:spPr>
          <a:xfrm>
            <a:off x="9445487" y="85086"/>
            <a:ext cx="45719" cy="53184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Palatino Linotype" panose="02040502050505030304" pitchFamily="18" charset="0"/>
              <a:cs typeface="Palatino Linotype" panose="02040502050505030304" pitchFamily="18" charset="0"/>
            </a:endParaRPr>
          </a:p>
        </p:txBody>
      </p:sp>
      <p:sp>
        <p:nvSpPr>
          <p:cNvPr id="21" name="矩形: 圆角 20"/>
          <p:cNvSpPr/>
          <p:nvPr/>
        </p:nvSpPr>
        <p:spPr>
          <a:xfrm>
            <a:off x="9642226" y="85086"/>
            <a:ext cx="1363824" cy="531845"/>
          </a:xfrm>
          <a:prstGeom prst="roundRect">
            <a:avLst/>
          </a:prstGeom>
          <a:solidFill>
            <a:schemeClr val="accent4"/>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latin typeface="Palatino Linotype" panose="02040502050505030304" pitchFamily="18" charset="0"/>
              <a:cs typeface="Palatino Linotype" panose="02040502050505030304" pitchFamily="18" charset="0"/>
            </a:endParaRPr>
          </a:p>
        </p:txBody>
      </p:sp>
      <p:sp>
        <p:nvSpPr>
          <p:cNvPr id="22" name="标题 2"/>
          <p:cNvSpPr txBox="1"/>
          <p:nvPr/>
        </p:nvSpPr>
        <p:spPr>
          <a:xfrm>
            <a:off x="9547763" y="16882"/>
            <a:ext cx="1520575" cy="70201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200" b="1" kern="1200" baseline="0">
                <a:solidFill>
                  <a:schemeClr val="bg1"/>
                </a:solidFill>
                <a:effectLst>
                  <a:outerShdw blurRad="38100" dist="38100" dir="2700000" algn="tl">
                    <a:srgbClr val="000000">
                      <a:alpha val="43137"/>
                    </a:srgbClr>
                  </a:outerShdw>
                </a:effectLst>
                <a:latin typeface="Palatino Linotype" panose="02040502050505030304" pitchFamily="18" charset="0"/>
                <a:ea typeface="微软雅黑" panose="020B0503020204020204" pitchFamily="34" charset="-122"/>
                <a:cs typeface="微软雅黑" panose="020B0503020204020204" pitchFamily="34" charset="-122"/>
              </a:defRPr>
            </a:lvl1pPr>
          </a:lstStyle>
          <a:p>
            <a:pPr algn="ctr"/>
            <a:r>
              <a:rPr lang="zh-CN" altLang="en-US" sz="1800" dirty="0"/>
              <a:t>新增</a:t>
            </a:r>
            <a:endParaRPr lang="en-US" altLang="zh-CN" sz="1800" dirty="0"/>
          </a:p>
          <a:p>
            <a:pPr algn="ctr"/>
            <a:r>
              <a:rPr lang="zh-CN" altLang="en-US" sz="1800" dirty="0"/>
              <a:t>语言功能</a:t>
            </a:r>
          </a:p>
        </p:txBody>
      </p:sp>
      <p:pic>
        <p:nvPicPr>
          <p:cNvPr id="31" name="图片 30"/>
          <p:cNvPicPr>
            <a:picLocks noChangeAspect="1"/>
          </p:cNvPicPr>
          <p:nvPr/>
        </p:nvPicPr>
        <p:blipFill>
          <a:blip r:embed="rId4"/>
          <a:srcRect l="21849" t="35387" r="24146" b="12827"/>
          <a:stretch>
            <a:fillRect/>
          </a:stretch>
        </p:blipFill>
        <p:spPr>
          <a:xfrm>
            <a:off x="11435715" y="0"/>
            <a:ext cx="697865" cy="702945"/>
          </a:xfrm>
          <a:prstGeom prst="rect">
            <a:avLst/>
          </a:prstGeom>
        </p:spPr>
      </p:pic>
      <p:pic>
        <p:nvPicPr>
          <p:cNvPr id="27" name="Picture 2">
            <a:extLst>
              <a:ext uri="{FF2B5EF4-FFF2-40B4-BE49-F238E27FC236}">
                <a16:creationId xmlns:a16="http://schemas.microsoft.com/office/drawing/2014/main" id="{1960EAA0-FC45-438F-930B-0338FA14671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073" t="5383" r="2937" b="7220"/>
          <a:stretch/>
        </p:blipFill>
        <p:spPr bwMode="auto">
          <a:xfrm>
            <a:off x="11394235" y="-9331"/>
            <a:ext cx="774442" cy="735784"/>
          </a:xfrm>
          <a:prstGeom prst="rect">
            <a:avLst/>
          </a:prstGeom>
          <a:noFill/>
          <a:extLst>
            <a:ext uri="{909E8E84-426E-40DD-AFC4-6F175D3DCCD1}">
              <a14:hiddenFill xmlns:a14="http://schemas.microsoft.com/office/drawing/2010/main">
                <a:solidFill>
                  <a:srgbClr val="FFFFFF"/>
                </a:solidFill>
              </a14:hiddenFill>
            </a:ext>
          </a:extLst>
        </p:spPr>
      </p:pic>
      <p:sp>
        <p:nvSpPr>
          <p:cNvPr id="32" name="矩形: 圆角 31">
            <a:extLst>
              <a:ext uri="{FF2B5EF4-FFF2-40B4-BE49-F238E27FC236}">
                <a16:creationId xmlns:a16="http://schemas.microsoft.com/office/drawing/2014/main" id="{34FA7254-2894-4EA1-B302-07831FFBCDA7}"/>
              </a:ext>
            </a:extLst>
          </p:cNvPr>
          <p:cNvSpPr/>
          <p:nvPr/>
        </p:nvSpPr>
        <p:spPr>
          <a:xfrm>
            <a:off x="269632" y="85086"/>
            <a:ext cx="1669700" cy="531845"/>
          </a:xfrm>
          <a:prstGeom prst="round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latin typeface="Palatino Linotype" panose="02040502050505030304" pitchFamily="18" charset="0"/>
              <a:cs typeface="Palatino Linotype" panose="02040502050505030304" pitchFamily="18" charset="0"/>
            </a:endParaRPr>
          </a:p>
        </p:txBody>
      </p:sp>
      <p:sp>
        <p:nvSpPr>
          <p:cNvPr id="36" name="标题 2">
            <a:extLst>
              <a:ext uri="{FF2B5EF4-FFF2-40B4-BE49-F238E27FC236}">
                <a16:creationId xmlns:a16="http://schemas.microsoft.com/office/drawing/2014/main" id="{F0115B7A-EF42-4B7F-AC48-DBF1098661FA}"/>
              </a:ext>
            </a:extLst>
          </p:cNvPr>
          <p:cNvSpPr txBox="1"/>
          <p:nvPr/>
        </p:nvSpPr>
        <p:spPr>
          <a:xfrm>
            <a:off x="241638" y="24434"/>
            <a:ext cx="2321844" cy="70201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200" b="1" kern="1200" baseline="0">
                <a:solidFill>
                  <a:schemeClr val="bg1"/>
                </a:solidFill>
                <a:effectLst>
                  <a:outerShdw blurRad="38100" dist="38100" dir="2700000" algn="tl">
                    <a:srgbClr val="000000">
                      <a:alpha val="43137"/>
                    </a:srgbClr>
                  </a:outerShdw>
                </a:effectLst>
                <a:latin typeface="Palatino Linotype" panose="02040502050505030304" pitchFamily="18" charset="0"/>
                <a:ea typeface="微软雅黑" panose="020B0503020204020204" pitchFamily="34" charset="-122"/>
                <a:cs typeface="微软雅黑" panose="020B0503020204020204" pitchFamily="34" charset="-122"/>
              </a:defRPr>
            </a:lvl1pPr>
          </a:lstStyle>
          <a:p>
            <a:r>
              <a:rPr lang="en-US" altLang="zh-CN" sz="2400" dirty="0"/>
              <a:t>2</a:t>
            </a:r>
            <a:r>
              <a:rPr lang="zh-CN" altLang="en-US" sz="2400" dirty="0"/>
              <a:t> 语言特性</a:t>
            </a:r>
          </a:p>
        </p:txBody>
      </p:sp>
      <p:sp>
        <p:nvSpPr>
          <p:cNvPr id="29" name="TextBox 39">
            <a:extLst>
              <a:ext uri="{FF2B5EF4-FFF2-40B4-BE49-F238E27FC236}">
                <a16:creationId xmlns:a16="http://schemas.microsoft.com/office/drawing/2014/main" id="{B478DFAB-DC07-41C5-BE25-51AC2A8240FA}"/>
              </a:ext>
            </a:extLst>
          </p:cNvPr>
          <p:cNvSpPr txBox="1"/>
          <p:nvPr/>
        </p:nvSpPr>
        <p:spPr>
          <a:xfrm>
            <a:off x="6692740" y="6488668"/>
            <a:ext cx="5596932" cy="369332"/>
          </a:xfrm>
          <a:prstGeom prst="rect">
            <a:avLst/>
          </a:prstGeom>
          <a:noFill/>
        </p:spPr>
        <p:txBody>
          <a:bodyPr wrap="square" rtlCol="0">
            <a:spAutoFit/>
          </a:bodyPr>
          <a:lstStyle/>
          <a:p>
            <a:pPr algn="ctr"/>
            <a:r>
              <a:rPr lang="zh-CN" altLang="en-US" b="1" dirty="0">
                <a:latin typeface="微软雅黑" panose="020B0503020204020204" pitchFamily="34" charset="-122"/>
                <a:ea typeface="微软雅黑" panose="020B0503020204020204" pitchFamily="34" charset="-122"/>
              </a:rPr>
              <a:t>示例：</a:t>
            </a:r>
            <a:r>
              <a:rPr lang="en-US" altLang="zh-CN" b="1" dirty="0" err="1">
                <a:latin typeface="微软雅黑" panose="020B0503020204020204" pitchFamily="34" charset="-122"/>
                <a:ea typeface="微软雅黑" panose="020B0503020204020204" pitchFamily="34" charset="-122"/>
              </a:rPr>
              <a:t>BigBang</a:t>
            </a:r>
            <a:r>
              <a:rPr lang="en-US" altLang="zh-CN" b="1" dirty="0">
                <a:latin typeface="微软雅黑" panose="020B0503020204020204" pitchFamily="34" charset="-122"/>
                <a:ea typeface="微软雅黑" panose="020B0503020204020204" pitchFamily="34" charset="-122"/>
              </a:rPr>
              <a:t>-If You</a:t>
            </a:r>
            <a:endParaRPr lang="en-US" b="1" dirty="0">
              <a:latin typeface="微软雅黑" panose="020B0503020204020204" pitchFamily="34" charset="-122"/>
              <a:ea typeface="微软雅黑" panose="020B0503020204020204" pitchFamily="34" charset="-122"/>
            </a:endParaRPr>
          </a:p>
        </p:txBody>
      </p:sp>
      <p:pic>
        <p:nvPicPr>
          <p:cNvPr id="7" name="图片 6">
            <a:extLst>
              <a:ext uri="{FF2B5EF4-FFF2-40B4-BE49-F238E27FC236}">
                <a16:creationId xmlns:a16="http://schemas.microsoft.com/office/drawing/2014/main" id="{5FD9D786-4CD3-4913-895F-9F35B3B9AF4F}"/>
              </a:ext>
            </a:extLst>
          </p:cNvPr>
          <p:cNvPicPr>
            <a:picLocks noChangeAspect="1"/>
          </p:cNvPicPr>
          <p:nvPr/>
        </p:nvPicPr>
        <p:blipFill>
          <a:blip r:embed="rId5"/>
          <a:stretch>
            <a:fillRect/>
          </a:stretch>
        </p:blipFill>
        <p:spPr>
          <a:xfrm>
            <a:off x="315340" y="1274607"/>
            <a:ext cx="6859800" cy="4675239"/>
          </a:xfrm>
          <a:prstGeom prst="rect">
            <a:avLst/>
          </a:prstGeom>
        </p:spPr>
      </p:pic>
      <p:pic>
        <p:nvPicPr>
          <p:cNvPr id="9" name="图片 8">
            <a:hlinkClick r:id="rId6" action="ppaction://hlinkfile"/>
            <a:extLst>
              <a:ext uri="{FF2B5EF4-FFF2-40B4-BE49-F238E27FC236}">
                <a16:creationId xmlns:a16="http://schemas.microsoft.com/office/drawing/2014/main" id="{ECB90634-942C-4684-B3CE-04BABEA009E4}"/>
              </a:ext>
            </a:extLst>
          </p:cNvPr>
          <p:cNvPicPr>
            <a:picLocks noChangeAspect="1"/>
          </p:cNvPicPr>
          <p:nvPr/>
        </p:nvPicPr>
        <p:blipFill>
          <a:blip r:embed="rId7"/>
          <a:stretch>
            <a:fillRect/>
          </a:stretch>
        </p:blipFill>
        <p:spPr>
          <a:xfrm>
            <a:off x="5152058" y="1601183"/>
            <a:ext cx="7008077" cy="1951616"/>
          </a:xfrm>
          <a:prstGeom prst="rect">
            <a:avLst/>
          </a:prstGeom>
        </p:spPr>
      </p:pic>
      <p:sp>
        <p:nvSpPr>
          <p:cNvPr id="13" name="箭头: 右 12">
            <a:extLst>
              <a:ext uri="{FF2B5EF4-FFF2-40B4-BE49-F238E27FC236}">
                <a16:creationId xmlns:a16="http://schemas.microsoft.com/office/drawing/2014/main" id="{66B83730-39B6-4170-B485-7846FB34A686}"/>
              </a:ext>
            </a:extLst>
          </p:cNvPr>
          <p:cNvSpPr/>
          <p:nvPr/>
        </p:nvSpPr>
        <p:spPr>
          <a:xfrm>
            <a:off x="4468604" y="2576991"/>
            <a:ext cx="516350" cy="357048"/>
          </a:xfrm>
          <a:prstGeom prst="rightArrow">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35" name="等腰三角形 34">
            <a:extLst>
              <a:ext uri="{FF2B5EF4-FFF2-40B4-BE49-F238E27FC236}">
                <a16:creationId xmlns:a16="http://schemas.microsoft.com/office/drawing/2014/main" id="{2B623FF9-A42B-47F4-AB86-76BE4D6C2E0A}"/>
              </a:ext>
            </a:extLst>
          </p:cNvPr>
          <p:cNvSpPr/>
          <p:nvPr/>
        </p:nvSpPr>
        <p:spPr>
          <a:xfrm rot="10800000">
            <a:off x="10216835" y="616931"/>
            <a:ext cx="214605" cy="170174"/>
          </a:xfrm>
          <a:prstGeom prst="triangle">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latin typeface="Palatino Linotype" panose="02040502050505030304" pitchFamily="18" charset="0"/>
              <a:cs typeface="Palatino Linotype" panose="02040502050505030304" pitchFamily="18" charset="0"/>
            </a:endParaRPr>
          </a:p>
        </p:txBody>
      </p:sp>
      <p:sp>
        <p:nvSpPr>
          <p:cNvPr id="24" name="矩形: 圆角 23">
            <a:extLst>
              <a:ext uri="{FF2B5EF4-FFF2-40B4-BE49-F238E27FC236}">
                <a16:creationId xmlns:a16="http://schemas.microsoft.com/office/drawing/2014/main" id="{7A7A20E6-5A06-4288-914A-C18104A6DC86}"/>
              </a:ext>
            </a:extLst>
          </p:cNvPr>
          <p:cNvSpPr/>
          <p:nvPr/>
        </p:nvSpPr>
        <p:spPr>
          <a:xfrm>
            <a:off x="6201867" y="85086"/>
            <a:ext cx="1363824" cy="531845"/>
          </a:xfrm>
          <a:prstGeom prst="roundRect">
            <a:avLst/>
          </a:prstGeom>
          <a:solidFill>
            <a:schemeClr val="bg2"/>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latin typeface="Palatino Linotype" panose="02040502050505030304" pitchFamily="18" charset="0"/>
              <a:cs typeface="Palatino Linotype" panose="02040502050505030304" pitchFamily="18" charset="0"/>
            </a:endParaRPr>
          </a:p>
        </p:txBody>
      </p:sp>
      <p:sp>
        <p:nvSpPr>
          <p:cNvPr id="26" name="矩形 25">
            <a:extLst>
              <a:ext uri="{FF2B5EF4-FFF2-40B4-BE49-F238E27FC236}">
                <a16:creationId xmlns:a16="http://schemas.microsoft.com/office/drawing/2014/main" id="{0407AD1E-ECBF-4EF7-B243-0B265AB4ED8A}"/>
              </a:ext>
            </a:extLst>
          </p:cNvPr>
          <p:cNvSpPr/>
          <p:nvPr/>
        </p:nvSpPr>
        <p:spPr>
          <a:xfrm>
            <a:off x="6049825" y="85086"/>
            <a:ext cx="45719" cy="53184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Palatino Linotype" panose="02040502050505030304" pitchFamily="18" charset="0"/>
              <a:cs typeface="Palatino Linotype" panose="02040502050505030304" pitchFamily="18" charset="0"/>
            </a:endParaRPr>
          </a:p>
        </p:txBody>
      </p:sp>
      <p:sp>
        <p:nvSpPr>
          <p:cNvPr id="28" name="矩形: 圆角 27">
            <a:extLst>
              <a:ext uri="{FF2B5EF4-FFF2-40B4-BE49-F238E27FC236}">
                <a16:creationId xmlns:a16="http://schemas.microsoft.com/office/drawing/2014/main" id="{952683B4-50EF-4998-A0EE-718082BE7602}"/>
              </a:ext>
            </a:extLst>
          </p:cNvPr>
          <p:cNvSpPr/>
          <p:nvPr/>
        </p:nvSpPr>
        <p:spPr>
          <a:xfrm>
            <a:off x="4594471" y="86187"/>
            <a:ext cx="1363824" cy="531845"/>
          </a:xfrm>
          <a:prstGeom prst="roundRect">
            <a:avLst/>
          </a:prstGeom>
          <a:solidFill>
            <a:schemeClr val="bg2"/>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latin typeface="Palatino Linotype" panose="02040502050505030304" pitchFamily="18" charset="0"/>
              <a:cs typeface="Palatino Linotype" panose="02040502050505030304" pitchFamily="18" charset="0"/>
            </a:endParaRPr>
          </a:p>
        </p:txBody>
      </p:sp>
      <p:sp>
        <p:nvSpPr>
          <p:cNvPr id="30" name="标题 2">
            <a:extLst>
              <a:ext uri="{FF2B5EF4-FFF2-40B4-BE49-F238E27FC236}">
                <a16:creationId xmlns:a16="http://schemas.microsoft.com/office/drawing/2014/main" id="{86D9748D-E033-4461-BCD8-F2CBFE5E03BF}"/>
              </a:ext>
            </a:extLst>
          </p:cNvPr>
          <p:cNvSpPr txBox="1"/>
          <p:nvPr/>
        </p:nvSpPr>
        <p:spPr>
          <a:xfrm>
            <a:off x="4489444" y="16882"/>
            <a:ext cx="1520575" cy="70201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200" b="1" kern="1200" baseline="0">
                <a:solidFill>
                  <a:schemeClr val="bg1"/>
                </a:solidFill>
                <a:effectLst>
                  <a:outerShdw blurRad="38100" dist="38100" dir="2700000" algn="tl">
                    <a:srgbClr val="000000">
                      <a:alpha val="43137"/>
                    </a:srgbClr>
                  </a:outerShdw>
                </a:effectLst>
                <a:latin typeface="Palatino Linotype" panose="02040502050505030304" pitchFamily="18" charset="0"/>
                <a:ea typeface="微软雅黑" panose="020B0503020204020204" pitchFamily="34" charset="-122"/>
                <a:cs typeface="微软雅黑" panose="020B0503020204020204" pitchFamily="34" charset="-122"/>
              </a:defRPr>
            </a:lvl1pPr>
          </a:lstStyle>
          <a:p>
            <a:pPr algn="ctr"/>
            <a:r>
              <a:rPr lang="zh-CN" altLang="en-US" sz="2400" dirty="0"/>
              <a:t>数据类型</a:t>
            </a:r>
          </a:p>
        </p:txBody>
      </p:sp>
      <p:sp>
        <p:nvSpPr>
          <p:cNvPr id="33" name="矩形 32">
            <a:extLst>
              <a:ext uri="{FF2B5EF4-FFF2-40B4-BE49-F238E27FC236}">
                <a16:creationId xmlns:a16="http://schemas.microsoft.com/office/drawing/2014/main" id="{E2B6D7E9-4C6C-4F33-BE4A-4FFDEED098FE}"/>
              </a:ext>
            </a:extLst>
          </p:cNvPr>
          <p:cNvSpPr/>
          <p:nvPr/>
        </p:nvSpPr>
        <p:spPr>
          <a:xfrm>
            <a:off x="4425548" y="76557"/>
            <a:ext cx="45719" cy="53184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Palatino Linotype" panose="02040502050505030304" pitchFamily="18" charset="0"/>
              <a:cs typeface="Palatino Linotype" panose="02040502050505030304" pitchFamily="18" charset="0"/>
            </a:endParaRPr>
          </a:p>
        </p:txBody>
      </p:sp>
      <p:sp>
        <p:nvSpPr>
          <p:cNvPr id="34" name="标题 2">
            <a:extLst>
              <a:ext uri="{FF2B5EF4-FFF2-40B4-BE49-F238E27FC236}">
                <a16:creationId xmlns:a16="http://schemas.microsoft.com/office/drawing/2014/main" id="{4398EDA9-21DC-4682-8445-429389A3A999}"/>
              </a:ext>
            </a:extLst>
          </p:cNvPr>
          <p:cNvSpPr txBox="1"/>
          <p:nvPr/>
        </p:nvSpPr>
        <p:spPr>
          <a:xfrm>
            <a:off x="6133080" y="16882"/>
            <a:ext cx="1520575" cy="70201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200" b="1" kern="1200" baseline="0">
                <a:solidFill>
                  <a:schemeClr val="bg1"/>
                </a:solidFill>
                <a:effectLst>
                  <a:outerShdw blurRad="38100" dist="38100" dir="2700000" algn="tl">
                    <a:srgbClr val="000000">
                      <a:alpha val="43137"/>
                    </a:srgbClr>
                  </a:outerShdw>
                </a:effectLst>
                <a:latin typeface="Palatino Linotype" panose="02040502050505030304" pitchFamily="18" charset="0"/>
                <a:ea typeface="微软雅黑" panose="020B0503020204020204" pitchFamily="34" charset="-122"/>
                <a:cs typeface="微软雅黑" panose="020B0503020204020204" pitchFamily="34" charset="-122"/>
              </a:defRPr>
            </a:lvl1pPr>
          </a:lstStyle>
          <a:p>
            <a:pPr algn="ctr"/>
            <a:r>
              <a:rPr lang="zh-CN" altLang="en-US" sz="2400" dirty="0"/>
              <a:t>运算符</a:t>
            </a:r>
          </a:p>
        </p:txBody>
      </p:sp>
    </p:spTree>
    <p:extLst>
      <p:ext uri="{BB962C8B-B14F-4D97-AF65-F5344CB8AC3E}">
        <p14:creationId xmlns:p14="http://schemas.microsoft.com/office/powerpoint/2010/main" val="15757214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矩形: 圆角 24">
            <a:extLst>
              <a:ext uri="{FF2B5EF4-FFF2-40B4-BE49-F238E27FC236}">
                <a16:creationId xmlns:a16="http://schemas.microsoft.com/office/drawing/2014/main" id="{AEB32E3C-6C72-4A5A-9D04-BD76EB39FFC8}"/>
              </a:ext>
            </a:extLst>
          </p:cNvPr>
          <p:cNvSpPr/>
          <p:nvPr/>
        </p:nvSpPr>
        <p:spPr>
          <a:xfrm>
            <a:off x="6195670" y="91920"/>
            <a:ext cx="1363824" cy="531845"/>
          </a:xfrm>
          <a:prstGeom prst="roundRect">
            <a:avLst/>
          </a:prstGeom>
          <a:solidFill>
            <a:schemeClr val="bg2"/>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dirty="0">
              <a:latin typeface="Palatino Linotype" panose="02040502050505030304" pitchFamily="18" charset="0"/>
              <a:cs typeface="Palatino Linotype" panose="02040502050505030304" pitchFamily="18" charset="0"/>
            </a:endParaRPr>
          </a:p>
        </p:txBody>
      </p:sp>
      <p:pic>
        <p:nvPicPr>
          <p:cNvPr id="4"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5073" t="5383" r="2937" b="7220"/>
          <a:stretch>
            <a:fillRect/>
          </a:stretch>
        </p:blipFill>
        <p:spPr bwMode="auto">
          <a:xfrm>
            <a:off x="11417558" y="0"/>
            <a:ext cx="774442" cy="735784"/>
          </a:xfrm>
          <a:prstGeom prst="rect">
            <a:avLst/>
          </a:prstGeom>
          <a:noFill/>
          <a:extLst>
            <a:ext uri="{909E8E84-426E-40DD-AFC4-6F175D3DCCD1}">
              <a14:hiddenFill xmlns:a14="http://schemas.microsoft.com/office/drawing/2010/main">
                <a:solidFill>
                  <a:srgbClr val="FFFFFF"/>
                </a:solidFill>
              </a14:hiddenFill>
            </a:ext>
          </a:extLst>
        </p:spPr>
      </p:pic>
      <p:sp>
        <p:nvSpPr>
          <p:cNvPr id="6" name="矩形 5"/>
          <p:cNvSpPr/>
          <p:nvPr/>
        </p:nvSpPr>
        <p:spPr>
          <a:xfrm>
            <a:off x="7722442" y="85086"/>
            <a:ext cx="45719" cy="53184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Palatino Linotype" panose="02040502050505030304" pitchFamily="18" charset="0"/>
              <a:cs typeface="Palatino Linotype" panose="02040502050505030304" pitchFamily="18" charset="0"/>
            </a:endParaRPr>
          </a:p>
        </p:txBody>
      </p:sp>
      <p:sp>
        <p:nvSpPr>
          <p:cNvPr id="10" name="矩形: 圆角 9"/>
          <p:cNvSpPr/>
          <p:nvPr/>
        </p:nvSpPr>
        <p:spPr>
          <a:xfrm>
            <a:off x="7924912" y="85086"/>
            <a:ext cx="1363824" cy="531845"/>
          </a:xfrm>
          <a:prstGeom prst="roundRect">
            <a:avLst/>
          </a:prstGeom>
          <a:solidFill>
            <a:schemeClr val="bg2"/>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latin typeface="Palatino Linotype" panose="02040502050505030304" pitchFamily="18" charset="0"/>
              <a:cs typeface="Palatino Linotype" panose="02040502050505030304" pitchFamily="18" charset="0"/>
            </a:endParaRPr>
          </a:p>
        </p:txBody>
      </p:sp>
      <p:sp>
        <p:nvSpPr>
          <p:cNvPr id="11" name="标题 2"/>
          <p:cNvSpPr txBox="1"/>
          <p:nvPr/>
        </p:nvSpPr>
        <p:spPr>
          <a:xfrm>
            <a:off x="8043488" y="10653"/>
            <a:ext cx="1520575" cy="70201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200" b="1" kern="1200" baseline="0">
                <a:solidFill>
                  <a:schemeClr val="bg1"/>
                </a:solidFill>
                <a:effectLst>
                  <a:outerShdw blurRad="38100" dist="38100" dir="2700000" algn="tl">
                    <a:srgbClr val="000000">
                      <a:alpha val="43137"/>
                    </a:srgbClr>
                  </a:outerShdw>
                </a:effectLst>
                <a:latin typeface="Palatino Linotype" panose="02040502050505030304" pitchFamily="18" charset="0"/>
                <a:ea typeface="微软雅黑" panose="020B0503020204020204" pitchFamily="34" charset="-122"/>
                <a:cs typeface="微软雅黑" panose="020B0503020204020204" pitchFamily="34" charset="-122"/>
              </a:defRPr>
            </a:lvl1pPr>
          </a:lstStyle>
          <a:p>
            <a:r>
              <a:rPr lang="zh-CN" altLang="en-US" sz="1800" dirty="0"/>
              <a:t>中间代码</a:t>
            </a:r>
            <a:endParaRPr lang="en-US" altLang="zh-CN" sz="1800" dirty="0"/>
          </a:p>
          <a:p>
            <a:r>
              <a:rPr lang="zh-CN" altLang="en-US" sz="1800" dirty="0"/>
              <a:t>目标代码</a:t>
            </a:r>
          </a:p>
        </p:txBody>
      </p:sp>
      <p:sp>
        <p:nvSpPr>
          <p:cNvPr id="12" name="矩形 11"/>
          <p:cNvSpPr/>
          <p:nvPr/>
        </p:nvSpPr>
        <p:spPr>
          <a:xfrm>
            <a:off x="9445487" y="85086"/>
            <a:ext cx="45719" cy="53184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Palatino Linotype" panose="02040502050505030304" pitchFamily="18" charset="0"/>
              <a:cs typeface="Palatino Linotype" panose="02040502050505030304" pitchFamily="18" charset="0"/>
            </a:endParaRPr>
          </a:p>
        </p:txBody>
      </p:sp>
      <p:sp>
        <p:nvSpPr>
          <p:cNvPr id="20" name="标题 2"/>
          <p:cNvSpPr txBox="1"/>
          <p:nvPr/>
        </p:nvSpPr>
        <p:spPr>
          <a:xfrm>
            <a:off x="6166770" y="6834"/>
            <a:ext cx="1520575" cy="70201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200" b="1" kern="1200" baseline="0">
                <a:solidFill>
                  <a:schemeClr val="bg1"/>
                </a:solidFill>
                <a:effectLst>
                  <a:outerShdw blurRad="38100" dist="38100" dir="2700000" algn="tl">
                    <a:srgbClr val="000000">
                      <a:alpha val="43137"/>
                    </a:srgbClr>
                  </a:outerShdw>
                </a:effectLst>
                <a:latin typeface="Palatino Linotype" panose="02040502050505030304" pitchFamily="18" charset="0"/>
                <a:ea typeface="微软雅黑" panose="020B0503020204020204" pitchFamily="34" charset="-122"/>
                <a:cs typeface="微软雅黑" panose="020B0503020204020204" pitchFamily="34" charset="-122"/>
              </a:defRPr>
            </a:lvl1pPr>
          </a:lstStyle>
          <a:p>
            <a:pPr algn="ctr"/>
            <a:r>
              <a:rPr lang="en-US" altLang="zh-CN" sz="2000" dirty="0" err="1"/>
              <a:t>Musicode</a:t>
            </a:r>
            <a:r>
              <a:rPr lang="zh-CN" altLang="en-US" sz="2000" dirty="0"/>
              <a:t>原代码</a:t>
            </a:r>
          </a:p>
        </p:txBody>
      </p:sp>
      <p:sp>
        <p:nvSpPr>
          <p:cNvPr id="21" name="矩形: 圆角 20"/>
          <p:cNvSpPr/>
          <p:nvPr/>
        </p:nvSpPr>
        <p:spPr>
          <a:xfrm>
            <a:off x="9642226" y="85086"/>
            <a:ext cx="1363824" cy="531845"/>
          </a:xfrm>
          <a:prstGeom prst="roundRect">
            <a:avLst/>
          </a:prstGeom>
          <a:solidFill>
            <a:schemeClr val="bg2"/>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latin typeface="Palatino Linotype" panose="02040502050505030304" pitchFamily="18" charset="0"/>
              <a:cs typeface="Palatino Linotype" panose="02040502050505030304" pitchFamily="18" charset="0"/>
            </a:endParaRPr>
          </a:p>
        </p:txBody>
      </p:sp>
      <p:sp>
        <p:nvSpPr>
          <p:cNvPr id="22" name="标题 2"/>
          <p:cNvSpPr txBox="1"/>
          <p:nvPr/>
        </p:nvSpPr>
        <p:spPr>
          <a:xfrm>
            <a:off x="9547763" y="16882"/>
            <a:ext cx="1520575" cy="70201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200" b="1" kern="1200" baseline="0">
                <a:solidFill>
                  <a:schemeClr val="bg1"/>
                </a:solidFill>
                <a:effectLst>
                  <a:outerShdw blurRad="38100" dist="38100" dir="2700000" algn="tl">
                    <a:srgbClr val="000000">
                      <a:alpha val="43137"/>
                    </a:srgbClr>
                  </a:outerShdw>
                </a:effectLst>
                <a:latin typeface="Palatino Linotype" panose="02040502050505030304" pitchFamily="18" charset="0"/>
                <a:ea typeface="微软雅黑" panose="020B0503020204020204" pitchFamily="34" charset="-122"/>
                <a:cs typeface="微软雅黑" panose="020B0503020204020204" pitchFamily="34" charset="-122"/>
              </a:defRPr>
            </a:lvl1pPr>
          </a:lstStyle>
          <a:p>
            <a:pPr algn="ctr"/>
            <a:r>
              <a:rPr lang="zh-CN" altLang="en-US" sz="1800" dirty="0"/>
              <a:t>展示</a:t>
            </a:r>
          </a:p>
        </p:txBody>
      </p:sp>
      <p:sp>
        <p:nvSpPr>
          <p:cNvPr id="23" name="矩形 22"/>
          <p:cNvSpPr/>
          <p:nvPr/>
        </p:nvSpPr>
        <p:spPr>
          <a:xfrm>
            <a:off x="6049825" y="85086"/>
            <a:ext cx="45719" cy="53184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Palatino Linotype" panose="02040502050505030304" pitchFamily="18" charset="0"/>
              <a:cs typeface="Palatino Linotype" panose="02040502050505030304" pitchFamily="18" charset="0"/>
            </a:endParaRPr>
          </a:p>
        </p:txBody>
      </p:sp>
      <p:pic>
        <p:nvPicPr>
          <p:cNvPr id="31" name="图片 30"/>
          <p:cNvPicPr>
            <a:picLocks noChangeAspect="1"/>
          </p:cNvPicPr>
          <p:nvPr/>
        </p:nvPicPr>
        <p:blipFill>
          <a:blip r:embed="rId4"/>
          <a:srcRect l="21849" t="35387" r="24146" b="12827"/>
          <a:stretch>
            <a:fillRect/>
          </a:stretch>
        </p:blipFill>
        <p:spPr>
          <a:xfrm>
            <a:off x="11435715" y="0"/>
            <a:ext cx="697865" cy="702945"/>
          </a:xfrm>
          <a:prstGeom prst="rect">
            <a:avLst/>
          </a:prstGeom>
        </p:spPr>
      </p:pic>
      <p:pic>
        <p:nvPicPr>
          <p:cNvPr id="27" name="Picture 2">
            <a:extLst>
              <a:ext uri="{FF2B5EF4-FFF2-40B4-BE49-F238E27FC236}">
                <a16:creationId xmlns:a16="http://schemas.microsoft.com/office/drawing/2014/main" id="{1960EAA0-FC45-438F-930B-0338FA14671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073" t="5383" r="2937" b="7220"/>
          <a:stretch/>
        </p:blipFill>
        <p:spPr bwMode="auto">
          <a:xfrm>
            <a:off x="11394235" y="-9331"/>
            <a:ext cx="774442" cy="735784"/>
          </a:xfrm>
          <a:prstGeom prst="rect">
            <a:avLst/>
          </a:prstGeom>
          <a:noFill/>
          <a:extLst>
            <a:ext uri="{909E8E84-426E-40DD-AFC4-6F175D3DCCD1}">
              <a14:hiddenFill xmlns:a14="http://schemas.microsoft.com/office/drawing/2010/main">
                <a:solidFill>
                  <a:srgbClr val="FFFFFF"/>
                </a:solidFill>
              </a14:hiddenFill>
            </a:ext>
          </a:extLst>
        </p:spPr>
      </p:pic>
      <p:sp>
        <p:nvSpPr>
          <p:cNvPr id="32" name="矩形: 圆角 31">
            <a:extLst>
              <a:ext uri="{FF2B5EF4-FFF2-40B4-BE49-F238E27FC236}">
                <a16:creationId xmlns:a16="http://schemas.microsoft.com/office/drawing/2014/main" id="{34FA7254-2894-4EA1-B302-07831FFBCDA7}"/>
              </a:ext>
            </a:extLst>
          </p:cNvPr>
          <p:cNvSpPr/>
          <p:nvPr/>
        </p:nvSpPr>
        <p:spPr>
          <a:xfrm>
            <a:off x="269632" y="85086"/>
            <a:ext cx="1669700" cy="531845"/>
          </a:xfrm>
          <a:prstGeom prst="round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latin typeface="Palatino Linotype" panose="02040502050505030304" pitchFamily="18" charset="0"/>
              <a:cs typeface="Palatino Linotype" panose="02040502050505030304" pitchFamily="18" charset="0"/>
            </a:endParaRPr>
          </a:p>
        </p:txBody>
      </p:sp>
      <p:sp>
        <p:nvSpPr>
          <p:cNvPr id="36" name="标题 2">
            <a:extLst>
              <a:ext uri="{FF2B5EF4-FFF2-40B4-BE49-F238E27FC236}">
                <a16:creationId xmlns:a16="http://schemas.microsoft.com/office/drawing/2014/main" id="{F0115B7A-EF42-4B7F-AC48-DBF1098661FA}"/>
              </a:ext>
            </a:extLst>
          </p:cNvPr>
          <p:cNvSpPr txBox="1"/>
          <p:nvPr/>
        </p:nvSpPr>
        <p:spPr>
          <a:xfrm>
            <a:off x="241638" y="24434"/>
            <a:ext cx="2321844" cy="70201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200" b="1" kern="1200" baseline="0">
                <a:solidFill>
                  <a:schemeClr val="bg1"/>
                </a:solidFill>
                <a:effectLst>
                  <a:outerShdw blurRad="38100" dist="38100" dir="2700000" algn="tl">
                    <a:srgbClr val="000000">
                      <a:alpha val="43137"/>
                    </a:srgbClr>
                  </a:outerShdw>
                </a:effectLst>
                <a:latin typeface="Palatino Linotype" panose="02040502050505030304" pitchFamily="18" charset="0"/>
                <a:ea typeface="微软雅黑" panose="020B0503020204020204" pitchFamily="34" charset="-122"/>
                <a:cs typeface="微软雅黑" panose="020B0503020204020204" pitchFamily="34" charset="-122"/>
              </a:defRPr>
            </a:lvl1pPr>
          </a:lstStyle>
          <a:p>
            <a:r>
              <a:rPr lang="en-US" altLang="zh-CN" sz="2400" dirty="0"/>
              <a:t>3</a:t>
            </a:r>
            <a:r>
              <a:rPr lang="zh-CN" altLang="en-US" sz="2400" dirty="0"/>
              <a:t> 创作过程</a:t>
            </a:r>
          </a:p>
        </p:txBody>
      </p:sp>
      <p:sp>
        <p:nvSpPr>
          <p:cNvPr id="29" name="TextBox 39">
            <a:extLst>
              <a:ext uri="{FF2B5EF4-FFF2-40B4-BE49-F238E27FC236}">
                <a16:creationId xmlns:a16="http://schemas.microsoft.com/office/drawing/2014/main" id="{B478DFAB-DC07-41C5-BE25-51AC2A8240FA}"/>
              </a:ext>
            </a:extLst>
          </p:cNvPr>
          <p:cNvSpPr txBox="1"/>
          <p:nvPr/>
        </p:nvSpPr>
        <p:spPr>
          <a:xfrm>
            <a:off x="6692740" y="6488668"/>
            <a:ext cx="5596932" cy="369332"/>
          </a:xfrm>
          <a:prstGeom prst="rect">
            <a:avLst/>
          </a:prstGeom>
          <a:noFill/>
        </p:spPr>
        <p:txBody>
          <a:bodyPr wrap="square" rtlCol="0">
            <a:spAutoFit/>
          </a:bodyPr>
          <a:lstStyle/>
          <a:p>
            <a:pPr algn="ctr"/>
            <a:r>
              <a:rPr lang="zh-CN" altLang="en-US" b="1" dirty="0">
                <a:latin typeface="微软雅黑" panose="020B0503020204020204" pitchFamily="34" charset="-122"/>
                <a:ea typeface="微软雅黑" panose="020B0503020204020204" pitchFamily="34" charset="-122"/>
                <a:hlinkClick r:id="rId5" action="ppaction://hlinkfile"/>
              </a:rPr>
              <a:t>示例</a:t>
            </a:r>
            <a:r>
              <a:rPr lang="zh-CN" altLang="en-US" b="1" dirty="0">
                <a:latin typeface="微软雅黑" panose="020B0503020204020204" pitchFamily="34" charset="-122"/>
                <a:ea typeface="微软雅黑" panose="020B0503020204020204" pitchFamily="34" charset="-122"/>
              </a:rPr>
              <a:t>：北航校歌 仰望星空</a:t>
            </a:r>
            <a:endParaRPr lang="en-US" b="1" dirty="0">
              <a:latin typeface="微软雅黑" panose="020B0503020204020204" pitchFamily="34" charset="-122"/>
              <a:ea typeface="微软雅黑" panose="020B0503020204020204" pitchFamily="34" charset="-122"/>
            </a:endParaRPr>
          </a:p>
        </p:txBody>
      </p:sp>
      <p:pic>
        <p:nvPicPr>
          <p:cNvPr id="14" name="图片 13">
            <a:hlinkClick r:id="rId6" action="ppaction://hlinkfile"/>
            <a:extLst>
              <a:ext uri="{FF2B5EF4-FFF2-40B4-BE49-F238E27FC236}">
                <a16:creationId xmlns:a16="http://schemas.microsoft.com/office/drawing/2014/main" id="{81FC25F6-7FCF-47C9-99CB-3F20AD273911}"/>
              </a:ext>
            </a:extLst>
          </p:cNvPr>
          <p:cNvPicPr>
            <a:picLocks noChangeAspect="1"/>
          </p:cNvPicPr>
          <p:nvPr/>
        </p:nvPicPr>
        <p:blipFill>
          <a:blip r:embed="rId7"/>
          <a:stretch>
            <a:fillRect/>
          </a:stretch>
        </p:blipFill>
        <p:spPr>
          <a:xfrm>
            <a:off x="2458763" y="3953734"/>
            <a:ext cx="7273559" cy="2446027"/>
          </a:xfrm>
          <a:prstGeom prst="rect">
            <a:avLst/>
          </a:prstGeom>
        </p:spPr>
      </p:pic>
      <p:pic>
        <p:nvPicPr>
          <p:cNvPr id="26" name="图片 25" descr="Calendar&#10;&#10;Description automatically generated">
            <a:hlinkClick r:id="rId8" action="ppaction://hlinkfile"/>
            <a:extLst>
              <a:ext uri="{FF2B5EF4-FFF2-40B4-BE49-F238E27FC236}">
                <a16:creationId xmlns:a16="http://schemas.microsoft.com/office/drawing/2014/main" id="{4F390CC6-CA04-4DDB-BCE8-3A1531446973}"/>
              </a:ext>
            </a:extLst>
          </p:cNvPr>
          <p:cNvPicPr>
            <a:picLocks noChangeAspect="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3075301" y="933471"/>
            <a:ext cx="6040485" cy="2687892"/>
          </a:xfrm>
          <a:prstGeom prst="rect">
            <a:avLst/>
          </a:prstGeom>
          <a:noFill/>
          <a:ln>
            <a:noFill/>
          </a:ln>
        </p:spPr>
      </p:pic>
    </p:spTree>
    <p:extLst>
      <p:ext uri="{BB962C8B-B14F-4D97-AF65-F5344CB8AC3E}">
        <p14:creationId xmlns:p14="http://schemas.microsoft.com/office/powerpoint/2010/main" val="31942444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473200" y="2138279"/>
            <a:ext cx="9245600" cy="1648322"/>
          </a:xfrm>
        </p:spPr>
        <p:txBody>
          <a:bodyPr>
            <a:normAutofit fontScale="90000"/>
          </a:bodyPr>
          <a:lstStyle/>
          <a:p>
            <a:pPr algn="ctr">
              <a:lnSpc>
                <a:spcPct val="120000"/>
              </a:lnSpc>
            </a:pPr>
            <a:r>
              <a:rPr lang="zh-CN" altLang="en-US" dirty="0">
                <a:sym typeface="+mn-ea"/>
              </a:rPr>
              <a:t>感谢老师同学</a:t>
            </a:r>
            <a:br>
              <a:rPr lang="en-US" altLang="zh-CN" dirty="0">
                <a:sym typeface="+mn-ea"/>
              </a:rPr>
            </a:br>
            <a:r>
              <a:rPr lang="zh-CN" altLang="en-US" dirty="0">
                <a:sym typeface="+mn-ea"/>
              </a:rPr>
              <a:t>敬请批评指正</a:t>
            </a:r>
            <a:endParaRPr kumimoji="1" lang="zh-CN" altLang="en-US" sz="3100" b="1" dirty="0">
              <a:solidFill>
                <a:schemeClr val="bg1"/>
              </a:solidFill>
              <a:effectLst>
                <a:outerShdw blurRad="38100" dist="38100" dir="2700000" algn="tl">
                  <a:srgbClr val="000000">
                    <a:alpha val="43137"/>
                  </a:srgbClr>
                </a:outerShdw>
              </a:effectLst>
              <a:latin typeface="Palatino Linotype" panose="02040502050505030304" pitchFamily="18" charset="0"/>
              <a:cs typeface="Palatino Linotype" panose="02040502050505030304" pitchFamily="18" charset="0"/>
            </a:endParaRPr>
          </a:p>
        </p:txBody>
      </p:sp>
      <p:sp>
        <p:nvSpPr>
          <p:cNvPr id="10" name="副标题 2"/>
          <p:cNvSpPr txBox="1"/>
          <p:nvPr/>
        </p:nvSpPr>
        <p:spPr>
          <a:xfrm>
            <a:off x="2364839" y="4600347"/>
            <a:ext cx="7213382" cy="168772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a:buNone/>
              <a:defRPr sz="2800" kern="1200">
                <a:solidFill>
                  <a:srgbClr val="002060"/>
                </a:solidFill>
                <a:latin typeface="微软雅黑" panose="020B0503020204020204" pitchFamily="34" charset="-122"/>
                <a:ea typeface="微软雅黑" panose="020B0503020204020204" pitchFamily="34" charset="-122"/>
                <a:cs typeface="微软雅黑" panose="020B0503020204020204" pitchFamily="34" charset="-122"/>
              </a:defRPr>
            </a:lvl1pPr>
            <a:lvl2pPr marL="457200" indent="0" algn="ctr" defTabSz="914400" rtl="0" eaLnBrk="1" latinLnBrk="0" hangingPunct="1">
              <a:lnSpc>
                <a:spcPct val="90000"/>
              </a:lnSpc>
              <a:spcBef>
                <a:spcPts val="500"/>
              </a:spcBef>
              <a:buFont typeface="Arial" panose="020B0604020202020204"/>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a:buNone/>
              <a:defRPr sz="1600" kern="1200">
                <a:solidFill>
                  <a:schemeClr val="tx1"/>
                </a:solidFill>
                <a:latin typeface="+mn-lt"/>
                <a:ea typeface="+mn-ea"/>
                <a:cs typeface="+mn-cs"/>
              </a:defRPr>
            </a:lvl9pPr>
          </a:lstStyle>
          <a:p>
            <a:pPr>
              <a:lnSpc>
                <a:spcPct val="100000"/>
              </a:lnSpc>
              <a:spcBef>
                <a:spcPts val="0"/>
              </a:spcBef>
            </a:pPr>
            <a:r>
              <a:rPr kumimoji="1" lang="zh-CN" altLang="en-US" sz="3200" b="1" dirty="0">
                <a:solidFill>
                  <a:srgbClr val="1F4E79"/>
                </a:solidFill>
                <a:latin typeface="Palatino Linotype" panose="02040502050505030304" pitchFamily="18" charset="0"/>
                <a:cs typeface="Palatino Linotype" panose="02040502050505030304" pitchFamily="18" charset="0"/>
              </a:rPr>
              <a:t>汇报人：梁世俊，何逸宸</a:t>
            </a:r>
          </a:p>
          <a:p>
            <a:pPr>
              <a:lnSpc>
                <a:spcPct val="100000"/>
              </a:lnSpc>
              <a:spcBef>
                <a:spcPts val="0"/>
              </a:spcBef>
            </a:pPr>
            <a:r>
              <a:rPr kumimoji="1" lang="zh-CN" altLang="en-US" sz="3600" b="1" dirty="0">
                <a:solidFill>
                  <a:srgbClr val="1F4E79"/>
                </a:solidFill>
                <a:latin typeface="Palatino Linotype" panose="02040502050505030304" pitchFamily="18" charset="0"/>
                <a:cs typeface="Palatino Linotype" panose="02040502050505030304" pitchFamily="18" charset="0"/>
              </a:rPr>
              <a:t>日期：</a:t>
            </a:r>
            <a:r>
              <a:rPr kumimoji="1" lang="en-US" altLang="zh-CN" sz="3600" b="1" dirty="0">
                <a:solidFill>
                  <a:srgbClr val="1F4E79"/>
                </a:solidFill>
                <a:latin typeface="Palatino Linotype" panose="02040502050505030304" pitchFamily="18" charset="0"/>
                <a:cs typeface="Palatino Linotype" panose="02040502050505030304" pitchFamily="18" charset="0"/>
              </a:rPr>
              <a:t>2021.12.20</a:t>
            </a:r>
          </a:p>
        </p:txBody>
      </p:sp>
      <p:sp>
        <p:nvSpPr>
          <p:cNvPr id="9" name="文本框 8"/>
          <p:cNvSpPr txBox="1"/>
          <p:nvPr/>
        </p:nvSpPr>
        <p:spPr>
          <a:xfrm>
            <a:off x="-3765" y="403930"/>
            <a:ext cx="6094268" cy="954107"/>
          </a:xfrm>
          <a:prstGeom prst="rect">
            <a:avLst/>
          </a:prstGeom>
          <a:noFill/>
        </p:spPr>
        <p:txBody>
          <a:bodyPr wrap="square">
            <a:spAutoFit/>
          </a:bodyPr>
          <a:lstStyle/>
          <a:p>
            <a:pPr algn="ctr"/>
            <a:r>
              <a:rPr kumimoji="1" lang="zh-CN" altLang="en-US" sz="2800" b="1" dirty="0">
                <a:solidFill>
                  <a:srgbClr val="002060"/>
                </a:solidFill>
                <a:latin typeface="Palatino Linotype" panose="02040502050505030304" pitchFamily="18" charset="0"/>
                <a:ea typeface="微软雅黑" panose="020B0503020204020204" pitchFamily="34" charset="-122"/>
              </a:rPr>
              <a:t>北京航空航天大学</a:t>
            </a:r>
            <a:endParaRPr kumimoji="1" lang="en-US" altLang="zh-CN" sz="2800" b="1" dirty="0">
              <a:solidFill>
                <a:srgbClr val="002060"/>
              </a:solidFill>
              <a:latin typeface="Palatino Linotype" panose="02040502050505030304" pitchFamily="18" charset="0"/>
              <a:ea typeface="微软雅黑" panose="020B0503020204020204" pitchFamily="34" charset="-122"/>
            </a:endParaRPr>
          </a:p>
          <a:p>
            <a:pPr algn="ctr"/>
            <a:r>
              <a:rPr kumimoji="1" lang="en-US" altLang="zh-CN" sz="2800" b="1" dirty="0">
                <a:solidFill>
                  <a:srgbClr val="002060"/>
                </a:solidFill>
                <a:latin typeface="Palatino Linotype" panose="02040502050505030304" pitchFamily="18" charset="0"/>
                <a:ea typeface="微软雅黑" panose="020B0503020204020204" pitchFamily="34" charset="-122"/>
              </a:rPr>
              <a:t>《</a:t>
            </a:r>
            <a:r>
              <a:rPr kumimoji="1" lang="zh-CN" altLang="en-US" sz="2800" b="1" dirty="0">
                <a:solidFill>
                  <a:srgbClr val="002060"/>
                </a:solidFill>
                <a:latin typeface="Palatino Linotype" panose="02040502050505030304" pitchFamily="18" charset="0"/>
                <a:ea typeface="微软雅黑" panose="020B0503020204020204" pitchFamily="34" charset="-122"/>
              </a:rPr>
              <a:t>程序设计原理</a:t>
            </a:r>
            <a:r>
              <a:rPr kumimoji="1" lang="en-US" altLang="zh-CN" sz="2800" b="1" dirty="0">
                <a:solidFill>
                  <a:srgbClr val="002060"/>
                </a:solidFill>
                <a:latin typeface="Palatino Linotype" panose="02040502050505030304" pitchFamily="18" charset="0"/>
                <a:ea typeface="微软雅黑" panose="020B0503020204020204" pitchFamily="34" charset="-122"/>
              </a:rPr>
              <a:t>》</a:t>
            </a:r>
            <a:r>
              <a:rPr kumimoji="1" lang="zh-CN" altLang="en-US" sz="2800" b="1" dirty="0">
                <a:solidFill>
                  <a:srgbClr val="002060"/>
                </a:solidFill>
                <a:latin typeface="Palatino Linotype" panose="02040502050505030304" pitchFamily="18" charset="0"/>
                <a:ea typeface="微软雅黑" panose="020B0503020204020204" pitchFamily="34" charset="-122"/>
              </a:rPr>
              <a:t>课程展示</a:t>
            </a:r>
          </a:p>
        </p:txBody>
      </p:sp>
      <p:pic>
        <p:nvPicPr>
          <p:cNvPr id="4" name="图片 3"/>
          <p:cNvPicPr>
            <a:picLocks noChangeAspect="1"/>
          </p:cNvPicPr>
          <p:nvPr/>
        </p:nvPicPr>
        <p:blipFill>
          <a:blip r:embed="rId3"/>
          <a:srcRect l="21849" t="35387" r="24146" b="12827"/>
          <a:stretch>
            <a:fillRect/>
          </a:stretch>
        </p:blipFill>
        <p:spPr>
          <a:xfrm>
            <a:off x="8684260" y="457835"/>
            <a:ext cx="894080" cy="900430"/>
          </a:xfrm>
          <a:prstGeom prst="rect">
            <a:avLst/>
          </a:prstGeom>
        </p:spPr>
      </p:pic>
      <p:pic>
        <p:nvPicPr>
          <p:cNvPr id="7" name="Picture 2">
            <a:extLst>
              <a:ext uri="{FF2B5EF4-FFF2-40B4-BE49-F238E27FC236}">
                <a16:creationId xmlns:a16="http://schemas.microsoft.com/office/drawing/2014/main" id="{F63460FC-34F8-4DDC-8BA4-D4827FE3C214}"/>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5073" t="5383" r="2937" b="7220"/>
          <a:stretch/>
        </p:blipFill>
        <p:spPr bwMode="auto">
          <a:xfrm>
            <a:off x="8625044" y="459755"/>
            <a:ext cx="945718" cy="8985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46133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5073" t="5383" r="2937" b="7220"/>
          <a:stretch>
            <a:fillRect/>
          </a:stretch>
        </p:blipFill>
        <p:spPr bwMode="auto">
          <a:xfrm>
            <a:off x="11417558" y="0"/>
            <a:ext cx="774442" cy="735784"/>
          </a:xfrm>
          <a:prstGeom prst="rect">
            <a:avLst/>
          </a:prstGeom>
          <a:noFill/>
          <a:extLst>
            <a:ext uri="{909E8E84-426E-40DD-AFC4-6F175D3DCCD1}">
              <a14:hiddenFill xmlns:a14="http://schemas.microsoft.com/office/drawing/2010/main">
                <a:solidFill>
                  <a:srgbClr val="FFFFFF"/>
                </a:solidFill>
              </a14:hiddenFill>
            </a:ext>
          </a:extLst>
        </p:spPr>
      </p:pic>
      <p:sp>
        <p:nvSpPr>
          <p:cNvPr id="5" name="矩形: 圆角 4"/>
          <p:cNvSpPr/>
          <p:nvPr/>
        </p:nvSpPr>
        <p:spPr>
          <a:xfrm>
            <a:off x="6201867" y="85086"/>
            <a:ext cx="1363824" cy="531845"/>
          </a:xfrm>
          <a:prstGeom prst="roundRect">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latin typeface="Palatino Linotype" panose="02040502050505030304" pitchFamily="18" charset="0"/>
              <a:cs typeface="Palatino Linotype" panose="02040502050505030304" pitchFamily="18" charset="0"/>
            </a:endParaRPr>
          </a:p>
        </p:txBody>
      </p:sp>
      <p:sp>
        <p:nvSpPr>
          <p:cNvPr id="6" name="矩形 5"/>
          <p:cNvSpPr/>
          <p:nvPr/>
        </p:nvSpPr>
        <p:spPr>
          <a:xfrm>
            <a:off x="7722442" y="85086"/>
            <a:ext cx="45719" cy="53184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Palatino Linotype" panose="02040502050505030304" pitchFamily="18" charset="0"/>
              <a:cs typeface="Palatino Linotype" panose="02040502050505030304" pitchFamily="18" charset="0"/>
            </a:endParaRPr>
          </a:p>
        </p:txBody>
      </p:sp>
      <p:sp>
        <p:nvSpPr>
          <p:cNvPr id="10" name="矩形: 圆角 9"/>
          <p:cNvSpPr/>
          <p:nvPr/>
        </p:nvSpPr>
        <p:spPr>
          <a:xfrm>
            <a:off x="7924912" y="85086"/>
            <a:ext cx="1363824" cy="531845"/>
          </a:xfrm>
          <a:prstGeom prst="roundRect">
            <a:avLst/>
          </a:prstGeom>
          <a:solidFill>
            <a:schemeClr val="bg2"/>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latin typeface="Palatino Linotype" panose="02040502050505030304" pitchFamily="18" charset="0"/>
              <a:cs typeface="Palatino Linotype" panose="02040502050505030304" pitchFamily="18" charset="0"/>
            </a:endParaRPr>
          </a:p>
        </p:txBody>
      </p:sp>
      <p:sp>
        <p:nvSpPr>
          <p:cNvPr id="11" name="标题 2"/>
          <p:cNvSpPr txBox="1"/>
          <p:nvPr/>
        </p:nvSpPr>
        <p:spPr>
          <a:xfrm>
            <a:off x="7958433" y="16882"/>
            <a:ext cx="1520575" cy="70201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200" b="1" kern="1200" baseline="0">
                <a:solidFill>
                  <a:schemeClr val="bg1"/>
                </a:solidFill>
                <a:effectLst>
                  <a:outerShdw blurRad="38100" dist="38100" dir="2700000" algn="tl">
                    <a:srgbClr val="000000">
                      <a:alpha val="43137"/>
                    </a:srgbClr>
                  </a:outerShdw>
                </a:effectLst>
                <a:latin typeface="Palatino Linotype" panose="02040502050505030304" pitchFamily="18" charset="0"/>
                <a:ea typeface="微软雅黑" panose="020B0503020204020204" pitchFamily="34" charset="-122"/>
                <a:cs typeface="微软雅黑" panose="020B0503020204020204" pitchFamily="34" charset="-122"/>
              </a:defRPr>
            </a:lvl1pPr>
          </a:lstStyle>
          <a:p>
            <a:r>
              <a:rPr lang="zh-CN" altLang="en-US" sz="1800" dirty="0"/>
              <a:t>利用乐理知识编写代码</a:t>
            </a:r>
          </a:p>
        </p:txBody>
      </p:sp>
      <p:sp>
        <p:nvSpPr>
          <p:cNvPr id="12" name="矩形 11"/>
          <p:cNvSpPr/>
          <p:nvPr/>
        </p:nvSpPr>
        <p:spPr>
          <a:xfrm>
            <a:off x="9445487" y="85086"/>
            <a:ext cx="45719" cy="53184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Palatino Linotype" panose="02040502050505030304" pitchFamily="18" charset="0"/>
              <a:cs typeface="Palatino Linotype" panose="02040502050505030304" pitchFamily="18" charset="0"/>
            </a:endParaRPr>
          </a:p>
        </p:txBody>
      </p:sp>
      <p:sp>
        <p:nvSpPr>
          <p:cNvPr id="7" name="等腰三角形 6"/>
          <p:cNvSpPr/>
          <p:nvPr/>
        </p:nvSpPr>
        <p:spPr>
          <a:xfrm rot="10800000">
            <a:off x="6786584" y="616931"/>
            <a:ext cx="214605" cy="170174"/>
          </a:xfrm>
          <a:prstGeom prst="triangle">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latin typeface="Palatino Linotype" panose="02040502050505030304" pitchFamily="18" charset="0"/>
              <a:cs typeface="Palatino Linotype" panose="02040502050505030304" pitchFamily="18" charset="0"/>
            </a:endParaRPr>
          </a:p>
        </p:txBody>
      </p:sp>
      <p:sp>
        <p:nvSpPr>
          <p:cNvPr id="20" name="标题 2"/>
          <p:cNvSpPr txBox="1"/>
          <p:nvPr/>
        </p:nvSpPr>
        <p:spPr>
          <a:xfrm>
            <a:off x="6218571" y="6834"/>
            <a:ext cx="1520575" cy="70201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200" b="1" kern="1200" baseline="0">
                <a:solidFill>
                  <a:schemeClr val="bg1"/>
                </a:solidFill>
                <a:effectLst>
                  <a:outerShdw blurRad="38100" dist="38100" dir="2700000" algn="tl">
                    <a:srgbClr val="000000">
                      <a:alpha val="43137"/>
                    </a:srgbClr>
                  </a:outerShdw>
                </a:effectLst>
                <a:latin typeface="Palatino Linotype" panose="02040502050505030304" pitchFamily="18" charset="0"/>
                <a:ea typeface="微软雅黑" panose="020B0503020204020204" pitchFamily="34" charset="-122"/>
                <a:cs typeface="微软雅黑" panose="020B0503020204020204" pitchFamily="34" charset="-122"/>
              </a:defRPr>
            </a:lvl1pPr>
          </a:lstStyle>
          <a:p>
            <a:r>
              <a:rPr lang="zh-CN" altLang="en-US" sz="1800" dirty="0"/>
              <a:t>编程和音乐创作的类比</a:t>
            </a:r>
          </a:p>
        </p:txBody>
      </p:sp>
      <p:sp>
        <p:nvSpPr>
          <p:cNvPr id="21" name="矩形: 圆角 20"/>
          <p:cNvSpPr/>
          <p:nvPr/>
        </p:nvSpPr>
        <p:spPr>
          <a:xfrm>
            <a:off x="9642226" y="85086"/>
            <a:ext cx="1363824" cy="531845"/>
          </a:xfrm>
          <a:prstGeom prst="roundRect">
            <a:avLst/>
          </a:prstGeom>
          <a:solidFill>
            <a:schemeClr val="bg2"/>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latin typeface="Palatino Linotype" panose="02040502050505030304" pitchFamily="18" charset="0"/>
              <a:cs typeface="Palatino Linotype" panose="02040502050505030304" pitchFamily="18" charset="0"/>
            </a:endParaRPr>
          </a:p>
        </p:txBody>
      </p:sp>
      <p:sp>
        <p:nvSpPr>
          <p:cNvPr id="22" name="标题 2"/>
          <p:cNvSpPr txBox="1"/>
          <p:nvPr/>
        </p:nvSpPr>
        <p:spPr>
          <a:xfrm>
            <a:off x="9741819" y="24434"/>
            <a:ext cx="1520575" cy="70201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200" b="1" kern="1200" baseline="0">
                <a:solidFill>
                  <a:schemeClr val="bg1"/>
                </a:solidFill>
                <a:effectLst>
                  <a:outerShdw blurRad="38100" dist="38100" dir="2700000" algn="tl">
                    <a:srgbClr val="000000">
                      <a:alpha val="43137"/>
                    </a:srgbClr>
                  </a:outerShdw>
                </a:effectLst>
                <a:latin typeface="Palatino Linotype" panose="02040502050505030304" pitchFamily="18" charset="0"/>
                <a:ea typeface="微软雅黑" panose="020B0503020204020204" pitchFamily="34" charset="-122"/>
                <a:cs typeface="微软雅黑" panose="020B0503020204020204" pitchFamily="34" charset="-122"/>
              </a:defRPr>
            </a:lvl1pPr>
          </a:lstStyle>
          <a:p>
            <a:r>
              <a:rPr lang="en-US" altLang="zh-CN" sz="2400" dirty="0"/>
              <a:t>AI</a:t>
            </a:r>
            <a:r>
              <a:rPr lang="zh-CN" altLang="en-US" sz="2400" dirty="0"/>
              <a:t>作曲</a:t>
            </a:r>
          </a:p>
        </p:txBody>
      </p:sp>
      <p:sp>
        <p:nvSpPr>
          <p:cNvPr id="23" name="矩形 22"/>
          <p:cNvSpPr/>
          <p:nvPr/>
        </p:nvSpPr>
        <p:spPr>
          <a:xfrm>
            <a:off x="6049825" y="85086"/>
            <a:ext cx="45719" cy="53184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Palatino Linotype" panose="02040502050505030304" pitchFamily="18" charset="0"/>
              <a:cs typeface="Palatino Linotype" panose="02040502050505030304" pitchFamily="18" charset="0"/>
            </a:endParaRPr>
          </a:p>
        </p:txBody>
      </p:sp>
      <p:pic>
        <p:nvPicPr>
          <p:cNvPr id="31" name="图片 30"/>
          <p:cNvPicPr>
            <a:picLocks noChangeAspect="1"/>
          </p:cNvPicPr>
          <p:nvPr/>
        </p:nvPicPr>
        <p:blipFill>
          <a:blip r:embed="rId4"/>
          <a:srcRect l="21849" t="35387" r="24146" b="12827"/>
          <a:stretch>
            <a:fillRect/>
          </a:stretch>
        </p:blipFill>
        <p:spPr>
          <a:xfrm>
            <a:off x="11435715" y="0"/>
            <a:ext cx="697865" cy="702945"/>
          </a:xfrm>
          <a:prstGeom prst="rect">
            <a:avLst/>
          </a:prstGeom>
        </p:spPr>
      </p:pic>
      <p:pic>
        <p:nvPicPr>
          <p:cNvPr id="27" name="Picture 2">
            <a:extLst>
              <a:ext uri="{FF2B5EF4-FFF2-40B4-BE49-F238E27FC236}">
                <a16:creationId xmlns:a16="http://schemas.microsoft.com/office/drawing/2014/main" id="{1960EAA0-FC45-438F-930B-0338FA14671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073" t="5383" r="2937" b="7220"/>
          <a:stretch/>
        </p:blipFill>
        <p:spPr bwMode="auto">
          <a:xfrm>
            <a:off x="11394235" y="-9331"/>
            <a:ext cx="774442" cy="735784"/>
          </a:xfrm>
          <a:prstGeom prst="rect">
            <a:avLst/>
          </a:prstGeom>
          <a:noFill/>
          <a:extLst>
            <a:ext uri="{909E8E84-426E-40DD-AFC4-6F175D3DCCD1}">
              <a14:hiddenFill xmlns:a14="http://schemas.microsoft.com/office/drawing/2010/main">
                <a:solidFill>
                  <a:srgbClr val="FFFFFF"/>
                </a:solidFill>
              </a14:hiddenFill>
            </a:ext>
          </a:extLst>
        </p:spPr>
      </p:pic>
      <p:sp>
        <p:nvSpPr>
          <p:cNvPr id="32" name="矩形: 圆角 31">
            <a:extLst>
              <a:ext uri="{FF2B5EF4-FFF2-40B4-BE49-F238E27FC236}">
                <a16:creationId xmlns:a16="http://schemas.microsoft.com/office/drawing/2014/main" id="{34FA7254-2894-4EA1-B302-07831FFBCDA7}"/>
              </a:ext>
            </a:extLst>
          </p:cNvPr>
          <p:cNvSpPr/>
          <p:nvPr/>
        </p:nvSpPr>
        <p:spPr>
          <a:xfrm>
            <a:off x="269632" y="85086"/>
            <a:ext cx="2277146" cy="531845"/>
          </a:xfrm>
          <a:prstGeom prst="round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latin typeface="Palatino Linotype" panose="02040502050505030304" pitchFamily="18" charset="0"/>
              <a:cs typeface="Palatino Linotype" panose="02040502050505030304" pitchFamily="18" charset="0"/>
            </a:endParaRPr>
          </a:p>
        </p:txBody>
      </p:sp>
      <p:sp>
        <p:nvSpPr>
          <p:cNvPr id="36" name="标题 2">
            <a:extLst>
              <a:ext uri="{FF2B5EF4-FFF2-40B4-BE49-F238E27FC236}">
                <a16:creationId xmlns:a16="http://schemas.microsoft.com/office/drawing/2014/main" id="{F0115B7A-EF42-4B7F-AC48-DBF1098661FA}"/>
              </a:ext>
            </a:extLst>
          </p:cNvPr>
          <p:cNvSpPr txBox="1"/>
          <p:nvPr/>
        </p:nvSpPr>
        <p:spPr>
          <a:xfrm>
            <a:off x="241638" y="24434"/>
            <a:ext cx="2321844" cy="70201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200" b="1" kern="1200" baseline="0">
                <a:solidFill>
                  <a:schemeClr val="bg1"/>
                </a:solidFill>
                <a:effectLst>
                  <a:outerShdw blurRad="38100" dist="38100" dir="2700000" algn="tl">
                    <a:srgbClr val="000000">
                      <a:alpha val="43137"/>
                    </a:srgbClr>
                  </a:outerShdw>
                </a:effectLst>
                <a:latin typeface="Palatino Linotype" panose="02040502050505030304" pitchFamily="18" charset="0"/>
                <a:ea typeface="微软雅黑" panose="020B0503020204020204" pitchFamily="34" charset="-122"/>
                <a:cs typeface="微软雅黑" panose="020B0503020204020204" pitchFamily="34" charset="-122"/>
              </a:defRPr>
            </a:lvl1pPr>
          </a:lstStyle>
          <a:p>
            <a:r>
              <a:rPr lang="en-US" altLang="zh-CN" sz="2400" dirty="0"/>
              <a:t>1</a:t>
            </a:r>
            <a:r>
              <a:rPr lang="zh-CN" altLang="en-US" sz="2400" dirty="0"/>
              <a:t> 语言设计驱动</a:t>
            </a:r>
          </a:p>
        </p:txBody>
      </p:sp>
      <p:sp>
        <p:nvSpPr>
          <p:cNvPr id="38" name="TextBox 4">
            <a:extLst>
              <a:ext uri="{FF2B5EF4-FFF2-40B4-BE49-F238E27FC236}">
                <a16:creationId xmlns:a16="http://schemas.microsoft.com/office/drawing/2014/main" id="{34FCD63B-016F-4F94-BE1C-F8140F769F0E}"/>
              </a:ext>
            </a:extLst>
          </p:cNvPr>
          <p:cNvSpPr txBox="1"/>
          <p:nvPr/>
        </p:nvSpPr>
        <p:spPr>
          <a:xfrm>
            <a:off x="1809006" y="1661104"/>
            <a:ext cx="1521374" cy="646331"/>
          </a:xfrm>
          <a:prstGeom prst="rect">
            <a:avLst/>
          </a:prstGeom>
          <a:ln w="38100"/>
        </p:spPr>
        <p:style>
          <a:lnRef idx="2">
            <a:schemeClr val="accent5"/>
          </a:lnRef>
          <a:fillRef idx="1">
            <a:schemeClr val="lt1"/>
          </a:fillRef>
          <a:effectRef idx="0">
            <a:schemeClr val="accent5"/>
          </a:effectRef>
          <a:fontRef idx="minor">
            <a:schemeClr val="dk1"/>
          </a:fontRef>
        </p:style>
        <p:txBody>
          <a:bodyPr wrap="square" rtlCol="0">
            <a:spAutoFit/>
          </a:bodyPr>
          <a:lstStyle/>
          <a:p>
            <a:r>
              <a:rPr lang="en-US" altLang="zh-CN" dirty="0">
                <a:latin typeface="Courier New" panose="02070309020205020404" pitchFamily="49" charset="0"/>
                <a:cs typeface="Courier New" panose="02070309020205020404" pitchFamily="49" charset="0"/>
              </a:rPr>
              <a:t>int a = 1;</a:t>
            </a:r>
          </a:p>
          <a:p>
            <a:r>
              <a:rPr lang="en-US" dirty="0">
                <a:latin typeface="Courier New" panose="02070309020205020404" pitchFamily="49" charset="0"/>
                <a:cs typeface="Courier New" panose="02070309020205020404" pitchFamily="49" charset="0"/>
              </a:rPr>
              <a:t>a += 1;</a:t>
            </a:r>
          </a:p>
        </p:txBody>
      </p:sp>
      <p:sp>
        <p:nvSpPr>
          <p:cNvPr id="39" name="TextBox 5">
            <a:extLst>
              <a:ext uri="{FF2B5EF4-FFF2-40B4-BE49-F238E27FC236}">
                <a16:creationId xmlns:a16="http://schemas.microsoft.com/office/drawing/2014/main" id="{7E365D20-B129-4DE6-B141-8234709072CC}"/>
              </a:ext>
            </a:extLst>
          </p:cNvPr>
          <p:cNvSpPr txBox="1"/>
          <p:nvPr/>
        </p:nvSpPr>
        <p:spPr>
          <a:xfrm>
            <a:off x="582419" y="2663745"/>
            <a:ext cx="2747961" cy="3416320"/>
          </a:xfrm>
          <a:prstGeom prst="rect">
            <a:avLst/>
          </a:prstGeom>
          <a:ln w="38100"/>
        </p:spPr>
        <p:style>
          <a:lnRef idx="2">
            <a:schemeClr val="accent5"/>
          </a:lnRef>
          <a:fillRef idx="1">
            <a:schemeClr val="lt1"/>
          </a:fillRef>
          <a:effectRef idx="0">
            <a:schemeClr val="accent5"/>
          </a:effectRef>
          <a:fontRef idx="minor">
            <a:schemeClr val="dk1"/>
          </a:fontRef>
        </p:style>
        <p:txBody>
          <a:bodyPr wrap="square" rtlCol="0">
            <a:spAutoFit/>
          </a:bodyPr>
          <a:lstStyle/>
          <a:p>
            <a:r>
              <a:rPr lang="en-US" dirty="0">
                <a:latin typeface="Courier New" panose="02070309020205020404" pitchFamily="49" charset="0"/>
                <a:cs typeface="Courier New" panose="02070309020205020404" pitchFamily="49" charset="0"/>
              </a:rPr>
              <a:t>setting s = </a:t>
            </a:r>
          </a:p>
          <a:p>
            <a:r>
              <a:rPr lang="en-US" dirty="0">
                <a:latin typeface="Courier New" panose="02070309020205020404" pitchFamily="49" charset="0"/>
                <a:cs typeface="Courier New" panose="02070309020205020404" pitchFamily="49" charset="0"/>
              </a:rPr>
              <a:t>  {1/8, 1/8,</a:t>
            </a:r>
          </a:p>
          <a:p>
            <a:r>
              <a:rPr lang="en-US" dirty="0">
                <a:latin typeface="Courier New" panose="02070309020205020404" pitchFamily="49" charset="0"/>
                <a:cs typeface="Courier New" panose="02070309020205020404" pitchFamily="49" charset="0"/>
              </a:rPr>
              <a:t>   1/8, 1/8,</a:t>
            </a:r>
          </a:p>
          <a:p>
            <a:r>
              <a:rPr lang="en-US" dirty="0">
                <a:latin typeface="Courier New" panose="02070309020205020404" pitchFamily="49" charset="0"/>
                <a:cs typeface="Courier New" panose="02070309020205020404" pitchFamily="49" charset="0"/>
              </a:rPr>
              <a:t>   3/16, 1/8+1/16,</a:t>
            </a:r>
          </a:p>
          <a:p>
            <a:r>
              <a:rPr lang="en-US" dirty="0">
                <a:latin typeface="Courier New" panose="02070309020205020404" pitchFamily="49" charset="0"/>
                <a:cs typeface="Courier New" panose="02070309020205020404" pitchFamily="49" charset="0"/>
              </a:rPr>
              <a:t>   1/16, 1/16}; </a:t>
            </a:r>
          </a:p>
          <a:p>
            <a:r>
              <a:rPr lang="en-US" dirty="0">
                <a:latin typeface="Courier New" panose="02070309020205020404" pitchFamily="49" charset="0"/>
                <a:cs typeface="Courier New" panose="02070309020205020404" pitchFamily="49" charset="0"/>
              </a:rPr>
              <a:t>chord melody =</a:t>
            </a:r>
          </a:p>
          <a:p>
            <a:r>
              <a:rPr lang="en-US" dirty="0">
                <a:latin typeface="Courier New" panose="02070309020205020404" pitchFamily="49" charset="0"/>
                <a:cs typeface="Courier New" panose="02070309020205020404" pitchFamily="49" charset="0"/>
              </a:rPr>
              <a:t>  {"E4", "G4",</a:t>
            </a:r>
          </a:p>
          <a:p>
            <a:r>
              <a:rPr lang="en-US" dirty="0">
                <a:latin typeface="Courier New" panose="02070309020205020404" pitchFamily="49" charset="0"/>
                <a:cs typeface="Courier New" panose="02070309020205020404" pitchFamily="49" charset="0"/>
              </a:rPr>
              <a:t>   "C5", "D5", </a:t>
            </a:r>
          </a:p>
          <a:p>
            <a:r>
              <a:rPr lang="en-US" dirty="0">
                <a:latin typeface="Courier New" panose="02070309020205020404" pitchFamily="49" charset="0"/>
                <a:cs typeface="Courier New" panose="02070309020205020404" pitchFamily="49" charset="0"/>
              </a:rPr>
              <a:t>   "D5", "E5",</a:t>
            </a:r>
          </a:p>
          <a:p>
            <a:r>
              <a:rPr lang="en-US" dirty="0">
                <a:latin typeface="Courier New" panose="02070309020205020404" pitchFamily="49" charset="0"/>
                <a:cs typeface="Courier New" panose="02070309020205020404" pitchFamily="49" charset="0"/>
              </a:rPr>
              <a:t>   "G4", "G4"}; </a:t>
            </a:r>
          </a:p>
          <a:p>
            <a:r>
              <a:rPr lang="en-US" dirty="0">
                <a:latin typeface="Courier New" panose="02070309020205020404" pitchFamily="49" charset="0"/>
                <a:cs typeface="Courier New" panose="02070309020205020404" pitchFamily="49" charset="0"/>
              </a:rPr>
              <a:t>melody = melody</a:t>
            </a:r>
          </a:p>
          <a:p>
            <a:r>
              <a:rPr lang="en-US" dirty="0">
                <a:latin typeface="Courier New" panose="02070309020205020404" pitchFamily="49" charset="0"/>
                <a:cs typeface="Courier New" panose="02070309020205020404" pitchFamily="49" charset="0"/>
              </a:rPr>
              <a:t>   % {s, s, 80}; </a:t>
            </a:r>
          </a:p>
        </p:txBody>
      </p:sp>
      <p:sp>
        <p:nvSpPr>
          <p:cNvPr id="41" name="TextBox 7">
            <a:extLst>
              <a:ext uri="{FF2B5EF4-FFF2-40B4-BE49-F238E27FC236}">
                <a16:creationId xmlns:a16="http://schemas.microsoft.com/office/drawing/2014/main" id="{0843F17F-D116-4485-A774-9AC3587ACD5D}"/>
              </a:ext>
            </a:extLst>
          </p:cNvPr>
          <p:cNvSpPr txBox="1"/>
          <p:nvPr/>
        </p:nvSpPr>
        <p:spPr>
          <a:xfrm>
            <a:off x="3811690" y="1661105"/>
            <a:ext cx="461665" cy="4274069"/>
          </a:xfrm>
          <a:prstGeom prst="rect">
            <a:avLst/>
          </a:prstGeom>
          <a:noFill/>
          <a:ln w="38100">
            <a:solidFill>
              <a:schemeClr val="tx1"/>
            </a:solidFill>
          </a:ln>
        </p:spPr>
        <p:txBody>
          <a:bodyPr vert="eaVert" wrap="square" rtlCol="0">
            <a:spAutoFit/>
          </a:bodyPr>
          <a:lstStyle/>
          <a:p>
            <a:pPr algn="ctr"/>
            <a:r>
              <a:rPr lang="zh-CN" altLang="en-US" dirty="0">
                <a:latin typeface="微软雅黑" panose="020B0503020204020204" pitchFamily="34" charset="-122"/>
                <a:ea typeface="微软雅黑" panose="020B0503020204020204" pitchFamily="34" charset="-122"/>
              </a:rPr>
              <a:t>词法语法分析和生成中间代码</a:t>
            </a:r>
            <a:endParaRPr lang="en-US" dirty="0">
              <a:latin typeface="微软雅黑" panose="020B0503020204020204" pitchFamily="34" charset="-122"/>
              <a:ea typeface="微软雅黑" panose="020B0503020204020204" pitchFamily="34" charset="-122"/>
            </a:endParaRPr>
          </a:p>
        </p:txBody>
      </p:sp>
      <p:cxnSp>
        <p:nvCxnSpPr>
          <p:cNvPr id="42" name="Straight Arrow Connector 9">
            <a:extLst>
              <a:ext uri="{FF2B5EF4-FFF2-40B4-BE49-F238E27FC236}">
                <a16:creationId xmlns:a16="http://schemas.microsoft.com/office/drawing/2014/main" id="{EEAD90F1-9770-432F-9E49-42E28F6710AA}"/>
              </a:ext>
            </a:extLst>
          </p:cNvPr>
          <p:cNvCxnSpPr>
            <a:stCxn id="38" idx="3"/>
          </p:cNvCxnSpPr>
          <p:nvPr/>
        </p:nvCxnSpPr>
        <p:spPr>
          <a:xfrm flipV="1">
            <a:off x="3330380" y="1984269"/>
            <a:ext cx="481310" cy="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3" name="Straight Arrow Connector 11">
            <a:extLst>
              <a:ext uri="{FF2B5EF4-FFF2-40B4-BE49-F238E27FC236}">
                <a16:creationId xmlns:a16="http://schemas.microsoft.com/office/drawing/2014/main" id="{F083FEBE-8B9A-40C4-96D5-78B55F4BD9BC}"/>
              </a:ext>
            </a:extLst>
          </p:cNvPr>
          <p:cNvCxnSpPr>
            <a:cxnSpLocks/>
            <a:stCxn id="39" idx="3"/>
          </p:cNvCxnSpPr>
          <p:nvPr/>
        </p:nvCxnSpPr>
        <p:spPr>
          <a:xfrm>
            <a:off x="3330380" y="4371905"/>
            <a:ext cx="481310" cy="3783"/>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44" name="TextBox 14">
            <a:extLst>
              <a:ext uri="{FF2B5EF4-FFF2-40B4-BE49-F238E27FC236}">
                <a16:creationId xmlns:a16="http://schemas.microsoft.com/office/drawing/2014/main" id="{F897E9CE-010F-442C-A164-71354712DC43}"/>
              </a:ext>
            </a:extLst>
          </p:cNvPr>
          <p:cNvSpPr txBox="1"/>
          <p:nvPr/>
        </p:nvSpPr>
        <p:spPr>
          <a:xfrm>
            <a:off x="5335986" y="1661103"/>
            <a:ext cx="1237658" cy="646331"/>
          </a:xfrm>
          <a:prstGeom prst="rect">
            <a:avLst/>
          </a:prstGeom>
          <a:ln w="38100"/>
        </p:spPr>
        <p:style>
          <a:lnRef idx="2">
            <a:schemeClr val="accent5"/>
          </a:lnRef>
          <a:fillRef idx="1">
            <a:schemeClr val="lt1"/>
          </a:fillRef>
          <a:effectRef idx="0">
            <a:schemeClr val="accent5"/>
          </a:effectRef>
          <a:fontRef idx="minor">
            <a:schemeClr val="dk1"/>
          </a:fontRef>
        </p:style>
        <p:txBody>
          <a:bodyPr wrap="square" rtlCol="0">
            <a:spAutoFit/>
          </a:bodyPr>
          <a:lstStyle/>
          <a:p>
            <a:r>
              <a:rPr lang="en-US" altLang="zh-CN" dirty="0">
                <a:latin typeface="Courier New" panose="02070309020205020404" pitchFamily="49" charset="0"/>
                <a:cs typeface="Courier New" panose="02070309020205020404" pitchFamily="49" charset="0"/>
              </a:rPr>
              <a:t>mov a 1</a:t>
            </a:r>
          </a:p>
          <a:p>
            <a:r>
              <a:rPr lang="en-US" altLang="zh-CN" dirty="0">
                <a:latin typeface="Courier New" panose="02070309020205020404" pitchFamily="49" charset="0"/>
                <a:cs typeface="Courier New" panose="02070309020205020404" pitchFamily="49" charset="0"/>
              </a:rPr>
              <a:t>add a 1</a:t>
            </a:r>
            <a:endParaRPr lang="en-US" dirty="0">
              <a:latin typeface="Courier New" panose="02070309020205020404" pitchFamily="49" charset="0"/>
              <a:cs typeface="Courier New" panose="02070309020205020404" pitchFamily="49" charset="0"/>
            </a:endParaRPr>
          </a:p>
        </p:txBody>
      </p:sp>
      <p:cxnSp>
        <p:nvCxnSpPr>
          <p:cNvPr id="45" name="Straight Arrow Connector 16">
            <a:extLst>
              <a:ext uri="{FF2B5EF4-FFF2-40B4-BE49-F238E27FC236}">
                <a16:creationId xmlns:a16="http://schemas.microsoft.com/office/drawing/2014/main" id="{F0C68274-7E0D-485C-8C37-906AF37DA115}"/>
              </a:ext>
            </a:extLst>
          </p:cNvPr>
          <p:cNvCxnSpPr>
            <a:cxnSpLocks/>
            <a:endCxn id="44" idx="1"/>
          </p:cNvCxnSpPr>
          <p:nvPr/>
        </p:nvCxnSpPr>
        <p:spPr>
          <a:xfrm>
            <a:off x="4273355" y="1984269"/>
            <a:ext cx="1062631"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46" name="TextBox 20">
            <a:extLst>
              <a:ext uri="{FF2B5EF4-FFF2-40B4-BE49-F238E27FC236}">
                <a16:creationId xmlns:a16="http://schemas.microsoft.com/office/drawing/2014/main" id="{38E6E301-4D17-4543-81B1-278CD5B72E4E}"/>
              </a:ext>
            </a:extLst>
          </p:cNvPr>
          <p:cNvSpPr txBox="1"/>
          <p:nvPr/>
        </p:nvSpPr>
        <p:spPr>
          <a:xfrm>
            <a:off x="4711802" y="3217743"/>
            <a:ext cx="2486025" cy="2308324"/>
          </a:xfrm>
          <a:prstGeom prst="rect">
            <a:avLst/>
          </a:prstGeom>
          <a:ln w="38100"/>
        </p:spPr>
        <p:style>
          <a:lnRef idx="2">
            <a:schemeClr val="accent5"/>
          </a:lnRef>
          <a:fillRef idx="1">
            <a:schemeClr val="lt1"/>
          </a:fillRef>
          <a:effectRef idx="0">
            <a:schemeClr val="accent5"/>
          </a:effectRef>
          <a:fontRef idx="minor">
            <a:schemeClr val="dk1"/>
          </a:fontRef>
        </p:style>
        <p:txBody>
          <a:bodyPr wrap="square">
            <a:spAutoFit/>
          </a:bodyPr>
          <a:lstStyle/>
          <a:p>
            <a:r>
              <a:rPr lang="en-US" dirty="0">
                <a:latin typeface="Courier New" panose="02070309020205020404" pitchFamily="49" charset="0"/>
                <a:cs typeface="Courier New" panose="02070309020205020404" pitchFamily="49" charset="0"/>
              </a:rPr>
              <a:t>E4[1/8;1/8;80]</a:t>
            </a:r>
          </a:p>
          <a:p>
            <a:r>
              <a:rPr lang="en-US" dirty="0">
                <a:latin typeface="Courier New" panose="02070309020205020404" pitchFamily="49" charset="0"/>
                <a:cs typeface="Courier New" panose="02070309020205020404" pitchFamily="49" charset="0"/>
              </a:rPr>
              <a:t>G4[1/8;1/8;80]</a:t>
            </a:r>
          </a:p>
          <a:p>
            <a:r>
              <a:rPr lang="en-US" dirty="0">
                <a:latin typeface="Courier New" panose="02070309020205020404" pitchFamily="49" charset="0"/>
                <a:cs typeface="Courier New" panose="02070309020205020404" pitchFamily="49" charset="0"/>
              </a:rPr>
              <a:t>C5[1/8;1/8;80]</a:t>
            </a:r>
          </a:p>
          <a:p>
            <a:r>
              <a:rPr lang="en-US" dirty="0">
                <a:latin typeface="Courier New" panose="02070309020205020404" pitchFamily="49" charset="0"/>
                <a:cs typeface="Courier New" panose="02070309020205020404" pitchFamily="49" charset="0"/>
              </a:rPr>
              <a:t>D5[1/8;1/8;80]</a:t>
            </a:r>
          </a:p>
          <a:p>
            <a:r>
              <a:rPr lang="en-US" dirty="0">
                <a:latin typeface="Courier New" panose="02070309020205020404" pitchFamily="49" charset="0"/>
                <a:cs typeface="Courier New" panose="02070309020205020404" pitchFamily="49" charset="0"/>
              </a:rPr>
              <a:t>D5[3/16;3/16;80]</a:t>
            </a:r>
          </a:p>
          <a:p>
            <a:r>
              <a:rPr lang="en-US" dirty="0">
                <a:latin typeface="Courier New" panose="02070309020205020404" pitchFamily="49" charset="0"/>
                <a:cs typeface="Courier New" panose="02070309020205020404" pitchFamily="49" charset="0"/>
              </a:rPr>
              <a:t>E5[3/16;3/16;80]</a:t>
            </a:r>
          </a:p>
          <a:p>
            <a:r>
              <a:rPr lang="en-US" dirty="0">
                <a:latin typeface="Courier New" panose="02070309020205020404" pitchFamily="49" charset="0"/>
                <a:cs typeface="Courier New" panose="02070309020205020404" pitchFamily="49" charset="0"/>
              </a:rPr>
              <a:t>G4[1/16;1/16;80]</a:t>
            </a:r>
          </a:p>
          <a:p>
            <a:r>
              <a:rPr lang="en-US" dirty="0">
                <a:latin typeface="Courier New" panose="02070309020205020404" pitchFamily="49" charset="0"/>
                <a:cs typeface="Courier New" panose="02070309020205020404" pitchFamily="49" charset="0"/>
              </a:rPr>
              <a:t>G4[1/16;1/16;80]</a:t>
            </a:r>
          </a:p>
        </p:txBody>
      </p:sp>
      <p:cxnSp>
        <p:nvCxnSpPr>
          <p:cNvPr id="47" name="Straight Arrow Connector 22">
            <a:extLst>
              <a:ext uri="{FF2B5EF4-FFF2-40B4-BE49-F238E27FC236}">
                <a16:creationId xmlns:a16="http://schemas.microsoft.com/office/drawing/2014/main" id="{45808398-DA13-479B-B82C-268DEAB33278}"/>
              </a:ext>
            </a:extLst>
          </p:cNvPr>
          <p:cNvCxnSpPr>
            <a:cxnSpLocks/>
            <a:endCxn id="46" idx="1"/>
          </p:cNvCxnSpPr>
          <p:nvPr/>
        </p:nvCxnSpPr>
        <p:spPr>
          <a:xfrm>
            <a:off x="4273355" y="4371905"/>
            <a:ext cx="438447"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48" name="TextBox 39">
            <a:extLst>
              <a:ext uri="{FF2B5EF4-FFF2-40B4-BE49-F238E27FC236}">
                <a16:creationId xmlns:a16="http://schemas.microsoft.com/office/drawing/2014/main" id="{D48D0BF2-80D5-4C80-87E3-D830BB7DAA24}"/>
              </a:ext>
            </a:extLst>
          </p:cNvPr>
          <p:cNvSpPr txBox="1"/>
          <p:nvPr/>
        </p:nvSpPr>
        <p:spPr>
          <a:xfrm>
            <a:off x="2096628" y="1120128"/>
            <a:ext cx="946130" cy="369332"/>
          </a:xfrm>
          <a:prstGeom prst="rect">
            <a:avLst/>
          </a:prstGeom>
          <a:noFill/>
        </p:spPr>
        <p:txBody>
          <a:bodyPr wrap="square" rtlCol="0">
            <a:spAutoFit/>
          </a:bodyPr>
          <a:lstStyle/>
          <a:p>
            <a:pPr algn="ctr"/>
            <a:r>
              <a:rPr lang="zh-CN" altLang="en-US" dirty="0">
                <a:latin typeface="微软雅黑" panose="020B0503020204020204" pitchFamily="34" charset="-122"/>
                <a:ea typeface="微软雅黑" panose="020B0503020204020204" pitchFamily="34" charset="-122"/>
              </a:rPr>
              <a:t>源代码</a:t>
            </a:r>
            <a:endParaRPr lang="en-US" dirty="0">
              <a:latin typeface="微软雅黑" panose="020B0503020204020204" pitchFamily="34" charset="-122"/>
              <a:ea typeface="微软雅黑" panose="020B0503020204020204" pitchFamily="34" charset="-122"/>
            </a:endParaRPr>
          </a:p>
        </p:txBody>
      </p:sp>
      <p:sp>
        <p:nvSpPr>
          <p:cNvPr id="49" name="TextBox 41">
            <a:extLst>
              <a:ext uri="{FF2B5EF4-FFF2-40B4-BE49-F238E27FC236}">
                <a16:creationId xmlns:a16="http://schemas.microsoft.com/office/drawing/2014/main" id="{2B6E3EB4-5673-4E60-B42F-EEDEDB227DFF}"/>
              </a:ext>
            </a:extLst>
          </p:cNvPr>
          <p:cNvSpPr txBox="1"/>
          <p:nvPr/>
        </p:nvSpPr>
        <p:spPr>
          <a:xfrm>
            <a:off x="5335987" y="1171298"/>
            <a:ext cx="1237657" cy="369332"/>
          </a:xfrm>
          <a:prstGeom prst="rect">
            <a:avLst/>
          </a:prstGeom>
          <a:noFill/>
        </p:spPr>
        <p:txBody>
          <a:bodyPr wrap="square" rtlCol="0">
            <a:spAutoFit/>
          </a:bodyPr>
          <a:lstStyle/>
          <a:p>
            <a:pPr algn="ctr"/>
            <a:r>
              <a:rPr lang="zh-CN" altLang="en-US" dirty="0">
                <a:latin typeface="微软雅黑" panose="020B0503020204020204" pitchFamily="34" charset="-122"/>
                <a:ea typeface="微软雅黑" panose="020B0503020204020204" pitchFamily="34" charset="-122"/>
              </a:rPr>
              <a:t>中间代码</a:t>
            </a:r>
            <a:endParaRPr lang="en-US" dirty="0">
              <a:latin typeface="微软雅黑" panose="020B0503020204020204" pitchFamily="34" charset="-122"/>
              <a:ea typeface="微软雅黑" panose="020B0503020204020204" pitchFamily="34" charset="-122"/>
            </a:endParaRPr>
          </a:p>
        </p:txBody>
      </p:sp>
      <p:sp>
        <p:nvSpPr>
          <p:cNvPr id="50" name="TextBox 43">
            <a:extLst>
              <a:ext uri="{FF2B5EF4-FFF2-40B4-BE49-F238E27FC236}">
                <a16:creationId xmlns:a16="http://schemas.microsoft.com/office/drawing/2014/main" id="{7F355FC1-48BE-4DCE-B1A7-61DF113D22F4}"/>
              </a:ext>
            </a:extLst>
          </p:cNvPr>
          <p:cNvSpPr txBox="1"/>
          <p:nvPr/>
        </p:nvSpPr>
        <p:spPr>
          <a:xfrm>
            <a:off x="7827811" y="1661105"/>
            <a:ext cx="461665" cy="4274069"/>
          </a:xfrm>
          <a:prstGeom prst="rect">
            <a:avLst/>
          </a:prstGeom>
          <a:noFill/>
          <a:ln w="38100">
            <a:solidFill>
              <a:schemeClr val="tx1"/>
            </a:solidFill>
          </a:ln>
        </p:spPr>
        <p:txBody>
          <a:bodyPr vert="eaVert" wrap="square" rtlCol="0">
            <a:spAutoFit/>
          </a:bodyPr>
          <a:lstStyle/>
          <a:p>
            <a:pPr algn="ctr"/>
            <a:r>
              <a:rPr lang="zh-CN" altLang="en-US" dirty="0">
                <a:latin typeface="微软雅黑" panose="020B0503020204020204" pitchFamily="34" charset="-122"/>
                <a:ea typeface="微软雅黑" panose="020B0503020204020204" pitchFamily="34" charset="-122"/>
              </a:rPr>
              <a:t>代码优化和生成目标代码</a:t>
            </a:r>
            <a:endParaRPr lang="en-US" dirty="0">
              <a:latin typeface="微软雅黑" panose="020B0503020204020204" pitchFamily="34" charset="-122"/>
              <a:ea typeface="微软雅黑" panose="020B0503020204020204" pitchFamily="34" charset="-122"/>
            </a:endParaRPr>
          </a:p>
        </p:txBody>
      </p:sp>
      <p:cxnSp>
        <p:nvCxnSpPr>
          <p:cNvPr id="51" name="Straight Arrow Connector 45">
            <a:extLst>
              <a:ext uri="{FF2B5EF4-FFF2-40B4-BE49-F238E27FC236}">
                <a16:creationId xmlns:a16="http://schemas.microsoft.com/office/drawing/2014/main" id="{0B7BCF18-DF50-441B-9CB1-8B97E6F451BC}"/>
              </a:ext>
            </a:extLst>
          </p:cNvPr>
          <p:cNvCxnSpPr>
            <a:cxnSpLocks/>
            <a:stCxn id="44" idx="3"/>
          </p:cNvCxnSpPr>
          <p:nvPr/>
        </p:nvCxnSpPr>
        <p:spPr>
          <a:xfrm>
            <a:off x="6573644" y="1984269"/>
            <a:ext cx="1254167"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52" name="Straight Arrow Connector 49">
            <a:extLst>
              <a:ext uri="{FF2B5EF4-FFF2-40B4-BE49-F238E27FC236}">
                <a16:creationId xmlns:a16="http://schemas.microsoft.com/office/drawing/2014/main" id="{F7F391D2-9A62-4D2C-A605-3D3389AB0C46}"/>
              </a:ext>
            </a:extLst>
          </p:cNvPr>
          <p:cNvCxnSpPr>
            <a:cxnSpLocks/>
            <a:stCxn id="46" idx="3"/>
          </p:cNvCxnSpPr>
          <p:nvPr/>
        </p:nvCxnSpPr>
        <p:spPr>
          <a:xfrm>
            <a:off x="7197827" y="4371905"/>
            <a:ext cx="629984"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53" name="TextBox 53">
            <a:extLst>
              <a:ext uri="{FF2B5EF4-FFF2-40B4-BE49-F238E27FC236}">
                <a16:creationId xmlns:a16="http://schemas.microsoft.com/office/drawing/2014/main" id="{12BC0D06-AD12-4F38-BF3C-5A4CE9BFA04E}"/>
              </a:ext>
            </a:extLst>
          </p:cNvPr>
          <p:cNvSpPr txBox="1"/>
          <p:nvPr/>
        </p:nvSpPr>
        <p:spPr>
          <a:xfrm>
            <a:off x="9065469" y="1661102"/>
            <a:ext cx="2533946" cy="646331"/>
          </a:xfrm>
          <a:prstGeom prst="rect">
            <a:avLst/>
          </a:prstGeom>
          <a:ln w="38100"/>
        </p:spPr>
        <p:style>
          <a:lnRef idx="2">
            <a:schemeClr val="accent5"/>
          </a:lnRef>
          <a:fillRef idx="1">
            <a:schemeClr val="lt1"/>
          </a:fillRef>
          <a:effectRef idx="0">
            <a:schemeClr val="accent5"/>
          </a:effectRef>
          <a:fontRef idx="minor">
            <a:schemeClr val="dk1"/>
          </a:fontRef>
        </p:style>
        <p:txBody>
          <a:bodyPr wrap="square" rtlCol="0">
            <a:spAutoFit/>
          </a:bodyPr>
          <a:lstStyle/>
          <a:p>
            <a:r>
              <a:rPr lang="en-US" altLang="zh-CN" dirty="0">
                <a:latin typeface="Courier New" panose="02070309020205020404" pitchFamily="49" charset="0"/>
                <a:cs typeface="Courier New" panose="02070309020205020404" pitchFamily="49" charset="0"/>
              </a:rPr>
              <a:t>li    $t1,</a:t>
            </a:r>
            <a:r>
              <a:rPr lang="zh-CN" altLang="en-US" dirty="0">
                <a:latin typeface="Courier New" panose="02070309020205020404" pitchFamily="49" charset="0"/>
                <a:cs typeface="Courier New" panose="02070309020205020404" pitchFamily="49" charset="0"/>
              </a:rPr>
              <a:t> </a:t>
            </a:r>
            <a:r>
              <a:rPr lang="en-US" altLang="zh-CN" dirty="0">
                <a:latin typeface="Courier New" panose="02070309020205020404" pitchFamily="49" charset="0"/>
                <a:cs typeface="Courier New" panose="02070309020205020404" pitchFamily="49" charset="0"/>
              </a:rPr>
              <a:t>1</a:t>
            </a:r>
          </a:p>
          <a:p>
            <a:r>
              <a:rPr lang="en-US" altLang="zh-CN" dirty="0" err="1">
                <a:latin typeface="Courier New" panose="02070309020205020404" pitchFamily="49" charset="0"/>
                <a:cs typeface="Courier New" panose="02070309020205020404" pitchFamily="49" charset="0"/>
              </a:rPr>
              <a:t>addi</a:t>
            </a:r>
            <a:r>
              <a:rPr lang="en-US" altLang="zh-CN" dirty="0">
                <a:latin typeface="Courier New" panose="02070309020205020404" pitchFamily="49" charset="0"/>
                <a:cs typeface="Courier New" panose="02070309020205020404" pitchFamily="49" charset="0"/>
              </a:rPr>
              <a:t>  $t1, $t1, 1</a:t>
            </a:r>
            <a:endParaRPr lang="en-US" dirty="0">
              <a:latin typeface="Courier New" panose="02070309020205020404" pitchFamily="49" charset="0"/>
              <a:cs typeface="Courier New" panose="02070309020205020404" pitchFamily="49" charset="0"/>
            </a:endParaRPr>
          </a:p>
        </p:txBody>
      </p:sp>
      <p:pic>
        <p:nvPicPr>
          <p:cNvPr id="54" name="Picture 55">
            <a:extLst>
              <a:ext uri="{FF2B5EF4-FFF2-40B4-BE49-F238E27FC236}">
                <a16:creationId xmlns:a16="http://schemas.microsoft.com/office/drawing/2014/main" id="{B259D817-0E92-4423-A7D6-6E1C1F3E7A8D}"/>
              </a:ext>
            </a:extLst>
          </p:cNvPr>
          <p:cNvPicPr>
            <a:picLocks noChangeAspect="1"/>
          </p:cNvPicPr>
          <p:nvPr/>
        </p:nvPicPr>
        <p:blipFill>
          <a:blip r:embed="rId5"/>
          <a:stretch>
            <a:fillRect/>
          </a:stretch>
        </p:blipFill>
        <p:spPr>
          <a:xfrm>
            <a:off x="9392669" y="3129694"/>
            <a:ext cx="1879543" cy="903902"/>
          </a:xfrm>
          <a:prstGeom prst="rect">
            <a:avLst/>
          </a:prstGeom>
        </p:spPr>
      </p:pic>
      <p:pic>
        <p:nvPicPr>
          <p:cNvPr id="55" name="Picture 57">
            <a:extLst>
              <a:ext uri="{FF2B5EF4-FFF2-40B4-BE49-F238E27FC236}">
                <a16:creationId xmlns:a16="http://schemas.microsoft.com/office/drawing/2014/main" id="{BAEECDD6-2F5F-4A65-A561-9AF445578EA4}"/>
              </a:ext>
            </a:extLst>
          </p:cNvPr>
          <p:cNvPicPr>
            <a:picLocks noChangeAspect="1"/>
          </p:cNvPicPr>
          <p:nvPr/>
        </p:nvPicPr>
        <p:blipFill>
          <a:blip r:embed="rId6"/>
          <a:stretch>
            <a:fillRect/>
          </a:stretch>
        </p:blipFill>
        <p:spPr>
          <a:xfrm>
            <a:off x="9594352" y="4265829"/>
            <a:ext cx="1476179" cy="1514309"/>
          </a:xfrm>
          <a:prstGeom prst="rect">
            <a:avLst/>
          </a:prstGeom>
        </p:spPr>
      </p:pic>
      <p:cxnSp>
        <p:nvCxnSpPr>
          <p:cNvPr id="56" name="Straight Arrow Connector 59">
            <a:extLst>
              <a:ext uri="{FF2B5EF4-FFF2-40B4-BE49-F238E27FC236}">
                <a16:creationId xmlns:a16="http://schemas.microsoft.com/office/drawing/2014/main" id="{F9A44918-942C-4C44-B09D-8EB3896ED310}"/>
              </a:ext>
            </a:extLst>
          </p:cNvPr>
          <p:cNvCxnSpPr>
            <a:cxnSpLocks/>
            <a:endCxn id="53" idx="1"/>
          </p:cNvCxnSpPr>
          <p:nvPr/>
        </p:nvCxnSpPr>
        <p:spPr>
          <a:xfrm>
            <a:off x="8289476" y="1984268"/>
            <a:ext cx="775993"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57" name="Straight Arrow Connector 64">
            <a:extLst>
              <a:ext uri="{FF2B5EF4-FFF2-40B4-BE49-F238E27FC236}">
                <a16:creationId xmlns:a16="http://schemas.microsoft.com/office/drawing/2014/main" id="{80614BD9-C578-424C-B3A2-6FE7FD6459FE}"/>
              </a:ext>
            </a:extLst>
          </p:cNvPr>
          <p:cNvCxnSpPr>
            <a:cxnSpLocks/>
            <a:endCxn id="55" idx="1"/>
          </p:cNvCxnSpPr>
          <p:nvPr/>
        </p:nvCxnSpPr>
        <p:spPr>
          <a:xfrm>
            <a:off x="8289476" y="4371905"/>
            <a:ext cx="1304876" cy="65107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58" name="Straight Arrow Connector 66">
            <a:extLst>
              <a:ext uri="{FF2B5EF4-FFF2-40B4-BE49-F238E27FC236}">
                <a16:creationId xmlns:a16="http://schemas.microsoft.com/office/drawing/2014/main" id="{BC434F24-1707-4183-9F95-3CBEE4434670}"/>
              </a:ext>
            </a:extLst>
          </p:cNvPr>
          <p:cNvCxnSpPr>
            <a:cxnSpLocks/>
            <a:endCxn id="54" idx="1"/>
          </p:cNvCxnSpPr>
          <p:nvPr/>
        </p:nvCxnSpPr>
        <p:spPr>
          <a:xfrm flipV="1">
            <a:off x="8289476" y="3581645"/>
            <a:ext cx="1103193" cy="79026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59" name="TextBox 72">
            <a:extLst>
              <a:ext uri="{FF2B5EF4-FFF2-40B4-BE49-F238E27FC236}">
                <a16:creationId xmlns:a16="http://schemas.microsoft.com/office/drawing/2014/main" id="{C0121F06-4D3E-459E-8C92-995577FEA9D3}"/>
              </a:ext>
            </a:extLst>
          </p:cNvPr>
          <p:cNvSpPr txBox="1"/>
          <p:nvPr/>
        </p:nvSpPr>
        <p:spPr>
          <a:xfrm>
            <a:off x="9713611" y="1171298"/>
            <a:ext cx="1237657" cy="369332"/>
          </a:xfrm>
          <a:prstGeom prst="rect">
            <a:avLst/>
          </a:prstGeom>
          <a:noFill/>
        </p:spPr>
        <p:txBody>
          <a:bodyPr wrap="square" rtlCol="0">
            <a:spAutoFit/>
          </a:bodyPr>
          <a:lstStyle/>
          <a:p>
            <a:pPr algn="ctr"/>
            <a:r>
              <a:rPr lang="zh-CN" altLang="en-US" dirty="0">
                <a:latin typeface="微软雅黑" panose="020B0503020204020204" pitchFamily="34" charset="-122"/>
                <a:ea typeface="微软雅黑" panose="020B0503020204020204" pitchFamily="34" charset="-122"/>
              </a:rPr>
              <a:t>目标代码</a:t>
            </a:r>
            <a:endParaRPr 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504298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5073" t="5383" r="2937" b="7220"/>
          <a:stretch>
            <a:fillRect/>
          </a:stretch>
        </p:blipFill>
        <p:spPr bwMode="auto">
          <a:xfrm>
            <a:off x="11417558" y="0"/>
            <a:ext cx="774442" cy="735784"/>
          </a:xfrm>
          <a:prstGeom prst="rect">
            <a:avLst/>
          </a:prstGeom>
          <a:noFill/>
          <a:extLst>
            <a:ext uri="{909E8E84-426E-40DD-AFC4-6F175D3DCCD1}">
              <a14:hiddenFill xmlns:a14="http://schemas.microsoft.com/office/drawing/2010/main">
                <a:solidFill>
                  <a:srgbClr val="FFFFFF"/>
                </a:solidFill>
              </a14:hiddenFill>
            </a:ext>
          </a:extLst>
        </p:spPr>
      </p:pic>
      <p:sp>
        <p:nvSpPr>
          <p:cNvPr id="5" name="矩形: 圆角 4"/>
          <p:cNvSpPr/>
          <p:nvPr/>
        </p:nvSpPr>
        <p:spPr>
          <a:xfrm>
            <a:off x="6201867" y="85086"/>
            <a:ext cx="1363824" cy="531845"/>
          </a:xfrm>
          <a:prstGeom prst="roundRect">
            <a:avLst/>
          </a:prstGeom>
          <a:solidFill>
            <a:schemeClr val="bg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latin typeface="Palatino Linotype" panose="02040502050505030304" pitchFamily="18" charset="0"/>
              <a:cs typeface="Palatino Linotype" panose="02040502050505030304" pitchFamily="18" charset="0"/>
            </a:endParaRPr>
          </a:p>
        </p:txBody>
      </p:sp>
      <p:sp>
        <p:nvSpPr>
          <p:cNvPr id="6" name="矩形 5"/>
          <p:cNvSpPr/>
          <p:nvPr/>
        </p:nvSpPr>
        <p:spPr>
          <a:xfrm>
            <a:off x="7722442" y="85086"/>
            <a:ext cx="45719" cy="53184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Palatino Linotype" panose="02040502050505030304" pitchFamily="18" charset="0"/>
              <a:cs typeface="Palatino Linotype" panose="02040502050505030304" pitchFamily="18" charset="0"/>
            </a:endParaRPr>
          </a:p>
        </p:txBody>
      </p:sp>
      <p:sp>
        <p:nvSpPr>
          <p:cNvPr id="10" name="矩形: 圆角 9"/>
          <p:cNvSpPr/>
          <p:nvPr/>
        </p:nvSpPr>
        <p:spPr>
          <a:xfrm>
            <a:off x="7924912" y="85086"/>
            <a:ext cx="1363824" cy="531845"/>
          </a:xfrm>
          <a:prstGeom prst="roundRect">
            <a:avLst/>
          </a:prstGeom>
          <a:solidFill>
            <a:schemeClr val="accent4"/>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latin typeface="Palatino Linotype" panose="02040502050505030304" pitchFamily="18" charset="0"/>
              <a:cs typeface="Palatino Linotype" panose="02040502050505030304" pitchFamily="18" charset="0"/>
            </a:endParaRPr>
          </a:p>
        </p:txBody>
      </p:sp>
      <p:sp>
        <p:nvSpPr>
          <p:cNvPr id="11" name="标题 2"/>
          <p:cNvSpPr txBox="1"/>
          <p:nvPr/>
        </p:nvSpPr>
        <p:spPr>
          <a:xfrm>
            <a:off x="7958433" y="16882"/>
            <a:ext cx="1520575" cy="70201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200" b="1" kern="1200" baseline="0">
                <a:solidFill>
                  <a:schemeClr val="bg1"/>
                </a:solidFill>
                <a:effectLst>
                  <a:outerShdw blurRad="38100" dist="38100" dir="2700000" algn="tl">
                    <a:srgbClr val="000000">
                      <a:alpha val="43137"/>
                    </a:srgbClr>
                  </a:outerShdw>
                </a:effectLst>
                <a:latin typeface="Palatino Linotype" panose="02040502050505030304" pitchFamily="18" charset="0"/>
                <a:ea typeface="微软雅黑" panose="020B0503020204020204" pitchFamily="34" charset="-122"/>
                <a:cs typeface="微软雅黑" panose="020B0503020204020204" pitchFamily="34" charset="-122"/>
              </a:defRPr>
            </a:lvl1pPr>
          </a:lstStyle>
          <a:p>
            <a:r>
              <a:rPr lang="zh-CN" altLang="en-US" sz="1800" dirty="0"/>
              <a:t>利用乐理知识编写代码</a:t>
            </a:r>
          </a:p>
        </p:txBody>
      </p:sp>
      <p:sp>
        <p:nvSpPr>
          <p:cNvPr id="12" name="矩形 11"/>
          <p:cNvSpPr/>
          <p:nvPr/>
        </p:nvSpPr>
        <p:spPr>
          <a:xfrm>
            <a:off x="9445487" y="85086"/>
            <a:ext cx="45719" cy="53184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Palatino Linotype" panose="02040502050505030304" pitchFamily="18" charset="0"/>
              <a:cs typeface="Palatino Linotype" panose="02040502050505030304" pitchFamily="18" charset="0"/>
            </a:endParaRPr>
          </a:p>
        </p:txBody>
      </p:sp>
      <p:sp>
        <p:nvSpPr>
          <p:cNvPr id="7" name="等腰三角形 6"/>
          <p:cNvSpPr/>
          <p:nvPr/>
        </p:nvSpPr>
        <p:spPr>
          <a:xfrm rot="10800000">
            <a:off x="8511169" y="616931"/>
            <a:ext cx="214605" cy="170174"/>
          </a:xfrm>
          <a:prstGeom prst="triangle">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latin typeface="Palatino Linotype" panose="02040502050505030304" pitchFamily="18" charset="0"/>
              <a:cs typeface="Palatino Linotype" panose="02040502050505030304" pitchFamily="18" charset="0"/>
            </a:endParaRPr>
          </a:p>
        </p:txBody>
      </p:sp>
      <p:sp>
        <p:nvSpPr>
          <p:cNvPr id="20" name="标题 2"/>
          <p:cNvSpPr txBox="1"/>
          <p:nvPr/>
        </p:nvSpPr>
        <p:spPr>
          <a:xfrm>
            <a:off x="6218571" y="6834"/>
            <a:ext cx="1520575" cy="70201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200" b="1" kern="1200" baseline="0">
                <a:solidFill>
                  <a:schemeClr val="bg1"/>
                </a:solidFill>
                <a:effectLst>
                  <a:outerShdw blurRad="38100" dist="38100" dir="2700000" algn="tl">
                    <a:srgbClr val="000000">
                      <a:alpha val="43137"/>
                    </a:srgbClr>
                  </a:outerShdw>
                </a:effectLst>
                <a:latin typeface="Palatino Linotype" panose="02040502050505030304" pitchFamily="18" charset="0"/>
                <a:ea typeface="微软雅黑" panose="020B0503020204020204" pitchFamily="34" charset="-122"/>
                <a:cs typeface="微软雅黑" panose="020B0503020204020204" pitchFamily="34" charset="-122"/>
              </a:defRPr>
            </a:lvl1pPr>
          </a:lstStyle>
          <a:p>
            <a:r>
              <a:rPr lang="zh-CN" altLang="en-US" sz="1800" dirty="0"/>
              <a:t>编程和音乐创作的类比</a:t>
            </a:r>
          </a:p>
        </p:txBody>
      </p:sp>
      <p:sp>
        <p:nvSpPr>
          <p:cNvPr id="21" name="矩形: 圆角 20"/>
          <p:cNvSpPr/>
          <p:nvPr/>
        </p:nvSpPr>
        <p:spPr>
          <a:xfrm>
            <a:off x="9642226" y="85086"/>
            <a:ext cx="1363824" cy="531845"/>
          </a:xfrm>
          <a:prstGeom prst="roundRect">
            <a:avLst/>
          </a:prstGeom>
          <a:solidFill>
            <a:schemeClr val="bg2"/>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latin typeface="Palatino Linotype" panose="02040502050505030304" pitchFamily="18" charset="0"/>
              <a:cs typeface="Palatino Linotype" panose="02040502050505030304" pitchFamily="18" charset="0"/>
            </a:endParaRPr>
          </a:p>
        </p:txBody>
      </p:sp>
      <p:sp>
        <p:nvSpPr>
          <p:cNvPr id="22" name="标题 2"/>
          <p:cNvSpPr txBox="1"/>
          <p:nvPr/>
        </p:nvSpPr>
        <p:spPr>
          <a:xfrm>
            <a:off x="9741819" y="24434"/>
            <a:ext cx="1520575" cy="70201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200" b="1" kern="1200" baseline="0">
                <a:solidFill>
                  <a:schemeClr val="bg1"/>
                </a:solidFill>
                <a:effectLst>
                  <a:outerShdw blurRad="38100" dist="38100" dir="2700000" algn="tl">
                    <a:srgbClr val="000000">
                      <a:alpha val="43137"/>
                    </a:srgbClr>
                  </a:outerShdw>
                </a:effectLst>
                <a:latin typeface="Palatino Linotype" panose="02040502050505030304" pitchFamily="18" charset="0"/>
                <a:ea typeface="微软雅黑" panose="020B0503020204020204" pitchFamily="34" charset="-122"/>
                <a:cs typeface="微软雅黑" panose="020B0503020204020204" pitchFamily="34" charset="-122"/>
              </a:defRPr>
            </a:lvl1pPr>
          </a:lstStyle>
          <a:p>
            <a:r>
              <a:rPr lang="en-US" altLang="zh-CN" sz="2400" dirty="0"/>
              <a:t>AI</a:t>
            </a:r>
            <a:r>
              <a:rPr lang="zh-CN" altLang="en-US" sz="2400" dirty="0"/>
              <a:t>作曲</a:t>
            </a:r>
          </a:p>
        </p:txBody>
      </p:sp>
      <p:sp>
        <p:nvSpPr>
          <p:cNvPr id="23" name="矩形 22"/>
          <p:cNvSpPr/>
          <p:nvPr/>
        </p:nvSpPr>
        <p:spPr>
          <a:xfrm>
            <a:off x="6049825" y="85086"/>
            <a:ext cx="45719" cy="53184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Palatino Linotype" panose="02040502050505030304" pitchFamily="18" charset="0"/>
              <a:cs typeface="Palatino Linotype" panose="02040502050505030304" pitchFamily="18" charset="0"/>
            </a:endParaRPr>
          </a:p>
        </p:txBody>
      </p:sp>
      <p:pic>
        <p:nvPicPr>
          <p:cNvPr id="31" name="图片 30"/>
          <p:cNvPicPr>
            <a:picLocks noChangeAspect="1"/>
          </p:cNvPicPr>
          <p:nvPr/>
        </p:nvPicPr>
        <p:blipFill>
          <a:blip r:embed="rId4"/>
          <a:srcRect l="21849" t="35387" r="24146" b="12827"/>
          <a:stretch>
            <a:fillRect/>
          </a:stretch>
        </p:blipFill>
        <p:spPr>
          <a:xfrm>
            <a:off x="11435715" y="0"/>
            <a:ext cx="697865" cy="702945"/>
          </a:xfrm>
          <a:prstGeom prst="rect">
            <a:avLst/>
          </a:prstGeom>
        </p:spPr>
      </p:pic>
      <p:pic>
        <p:nvPicPr>
          <p:cNvPr id="27" name="Picture 2">
            <a:extLst>
              <a:ext uri="{FF2B5EF4-FFF2-40B4-BE49-F238E27FC236}">
                <a16:creationId xmlns:a16="http://schemas.microsoft.com/office/drawing/2014/main" id="{1960EAA0-FC45-438F-930B-0338FA14671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073" t="5383" r="2937" b="7220"/>
          <a:stretch/>
        </p:blipFill>
        <p:spPr bwMode="auto">
          <a:xfrm>
            <a:off x="11394235" y="-9331"/>
            <a:ext cx="774442" cy="735784"/>
          </a:xfrm>
          <a:prstGeom prst="rect">
            <a:avLst/>
          </a:prstGeom>
          <a:noFill/>
          <a:extLst>
            <a:ext uri="{909E8E84-426E-40DD-AFC4-6F175D3DCCD1}">
              <a14:hiddenFill xmlns:a14="http://schemas.microsoft.com/office/drawing/2010/main">
                <a:solidFill>
                  <a:srgbClr val="FFFFFF"/>
                </a:solidFill>
              </a14:hiddenFill>
            </a:ext>
          </a:extLst>
        </p:spPr>
      </p:pic>
      <p:pic>
        <p:nvPicPr>
          <p:cNvPr id="3" name="图片 2">
            <a:extLst>
              <a:ext uri="{FF2B5EF4-FFF2-40B4-BE49-F238E27FC236}">
                <a16:creationId xmlns:a16="http://schemas.microsoft.com/office/drawing/2014/main" id="{8D878DB7-1555-4E86-9F4F-3DF17DDE7061}"/>
              </a:ext>
            </a:extLst>
          </p:cNvPr>
          <p:cNvPicPr>
            <a:picLocks noChangeAspect="1"/>
          </p:cNvPicPr>
          <p:nvPr/>
        </p:nvPicPr>
        <p:blipFill>
          <a:blip r:embed="rId5"/>
          <a:stretch>
            <a:fillRect/>
          </a:stretch>
        </p:blipFill>
        <p:spPr>
          <a:xfrm>
            <a:off x="7344319" y="1595226"/>
            <a:ext cx="3498169" cy="2548666"/>
          </a:xfrm>
          <a:prstGeom prst="rect">
            <a:avLst/>
          </a:prstGeom>
        </p:spPr>
      </p:pic>
      <p:sp>
        <p:nvSpPr>
          <p:cNvPr id="28" name="TextBox 39">
            <a:extLst>
              <a:ext uri="{FF2B5EF4-FFF2-40B4-BE49-F238E27FC236}">
                <a16:creationId xmlns:a16="http://schemas.microsoft.com/office/drawing/2014/main" id="{F0105827-B7A4-4150-9883-E0543CC5F3D8}"/>
              </a:ext>
            </a:extLst>
          </p:cNvPr>
          <p:cNvSpPr txBox="1"/>
          <p:nvPr/>
        </p:nvSpPr>
        <p:spPr>
          <a:xfrm>
            <a:off x="6692740" y="6488668"/>
            <a:ext cx="5596932" cy="369332"/>
          </a:xfrm>
          <a:prstGeom prst="rect">
            <a:avLst/>
          </a:prstGeom>
          <a:noFill/>
        </p:spPr>
        <p:txBody>
          <a:bodyPr wrap="square" rtlCol="0">
            <a:spAutoFit/>
          </a:bodyPr>
          <a:lstStyle/>
          <a:p>
            <a:pPr algn="ctr"/>
            <a:r>
              <a:rPr lang="zh-CN" altLang="en-US" b="1" dirty="0">
                <a:latin typeface="微软雅黑" panose="020B0503020204020204" pitchFamily="34" charset="-122"/>
                <a:ea typeface="微软雅黑" panose="020B0503020204020204" pitchFamily="34" charset="-122"/>
              </a:rPr>
              <a:t>示例：巴赫</a:t>
            </a:r>
            <a:r>
              <a:rPr lang="en-US" altLang="zh-CN" b="1" dirty="0">
                <a:latin typeface="微软雅黑" panose="020B0503020204020204" pitchFamily="34" charset="-122"/>
                <a:ea typeface="微软雅黑" panose="020B0503020204020204" pitchFamily="34" charset="-122"/>
              </a:rPr>
              <a:t>-</a:t>
            </a:r>
            <a:r>
              <a:rPr lang="zh-CN" altLang="en-US" b="1" dirty="0">
                <a:latin typeface="微软雅黑" panose="020B0503020204020204" pitchFamily="34" charset="-122"/>
                <a:ea typeface="微软雅黑" panose="020B0503020204020204" pitchFamily="34" charset="-122"/>
              </a:rPr>
              <a:t>前奏曲与赋格 </a:t>
            </a:r>
            <a:r>
              <a:rPr lang="en-US" altLang="zh-CN" b="1" dirty="0">
                <a:latin typeface="微软雅黑" panose="020B0503020204020204" pitchFamily="34" charset="-122"/>
                <a:ea typeface="微软雅黑" panose="020B0503020204020204" pitchFamily="34" charset="-122"/>
              </a:rPr>
              <a:t>C</a:t>
            </a:r>
            <a:r>
              <a:rPr lang="zh-CN" altLang="en-US" b="1" dirty="0">
                <a:latin typeface="微软雅黑" panose="020B0503020204020204" pitchFamily="34" charset="-122"/>
                <a:ea typeface="微软雅黑" panose="020B0503020204020204" pitchFamily="34" charset="-122"/>
              </a:rPr>
              <a:t>大调第</a:t>
            </a:r>
            <a:r>
              <a:rPr lang="en-US" altLang="zh-CN" b="1" dirty="0">
                <a:latin typeface="微软雅黑" panose="020B0503020204020204" pitchFamily="34" charset="-122"/>
                <a:ea typeface="微软雅黑" panose="020B0503020204020204" pitchFamily="34" charset="-122"/>
              </a:rPr>
              <a:t>1</a:t>
            </a:r>
            <a:r>
              <a:rPr lang="zh-CN" altLang="en-US" b="1" dirty="0">
                <a:latin typeface="微软雅黑" panose="020B0503020204020204" pitchFamily="34" charset="-122"/>
                <a:ea typeface="微软雅黑" panose="020B0503020204020204" pitchFamily="34" charset="-122"/>
              </a:rPr>
              <a:t>号 </a:t>
            </a:r>
            <a:r>
              <a:rPr lang="en-US" altLang="zh-CN" b="1" dirty="0">
                <a:latin typeface="微软雅黑" panose="020B0503020204020204" pitchFamily="34" charset="-122"/>
                <a:ea typeface="微软雅黑" panose="020B0503020204020204" pitchFamily="34" charset="-122"/>
              </a:rPr>
              <a:t>BWV 846</a:t>
            </a:r>
            <a:endParaRPr lang="en-US" b="1" dirty="0">
              <a:latin typeface="微软雅黑" panose="020B0503020204020204" pitchFamily="34" charset="-122"/>
              <a:ea typeface="微软雅黑" panose="020B0503020204020204" pitchFamily="34" charset="-122"/>
            </a:endParaRPr>
          </a:p>
        </p:txBody>
      </p:sp>
      <p:sp>
        <p:nvSpPr>
          <p:cNvPr id="39" name="TextBox 39">
            <a:extLst>
              <a:ext uri="{FF2B5EF4-FFF2-40B4-BE49-F238E27FC236}">
                <a16:creationId xmlns:a16="http://schemas.microsoft.com/office/drawing/2014/main" id="{368E94F2-6DF9-4D65-B245-15D2ABF97691}"/>
              </a:ext>
            </a:extLst>
          </p:cNvPr>
          <p:cNvSpPr txBox="1"/>
          <p:nvPr/>
        </p:nvSpPr>
        <p:spPr>
          <a:xfrm>
            <a:off x="8338414" y="5984707"/>
            <a:ext cx="1605262" cy="369332"/>
          </a:xfrm>
          <a:prstGeom prst="rect">
            <a:avLst/>
          </a:prstGeom>
          <a:noFill/>
        </p:spPr>
        <p:txBody>
          <a:bodyPr wrap="square" rtlCol="0">
            <a:spAutoFit/>
          </a:bodyPr>
          <a:lstStyle/>
          <a:p>
            <a:pPr algn="ctr"/>
            <a:r>
              <a:rPr lang="zh-CN" altLang="en-US" dirty="0">
                <a:latin typeface="微软雅黑" panose="020B0503020204020204" pitchFamily="34" charset="-122"/>
                <a:ea typeface="微软雅黑" panose="020B0503020204020204" pitchFamily="34" charset="-122"/>
              </a:rPr>
              <a:t>分解和弦</a:t>
            </a:r>
            <a:endParaRPr lang="en-US" dirty="0">
              <a:latin typeface="微软雅黑" panose="020B0503020204020204" pitchFamily="34" charset="-122"/>
              <a:ea typeface="微软雅黑" panose="020B0503020204020204" pitchFamily="34" charset="-122"/>
            </a:endParaRPr>
          </a:p>
        </p:txBody>
      </p:sp>
      <p:pic>
        <p:nvPicPr>
          <p:cNvPr id="9" name="图片 8">
            <a:hlinkClick r:id="rId6" action="ppaction://hlinkfile"/>
            <a:extLst>
              <a:ext uri="{FF2B5EF4-FFF2-40B4-BE49-F238E27FC236}">
                <a16:creationId xmlns:a16="http://schemas.microsoft.com/office/drawing/2014/main" id="{0593F71D-2C98-474D-84C5-9DA21CA5DB8F}"/>
              </a:ext>
            </a:extLst>
          </p:cNvPr>
          <p:cNvPicPr>
            <a:picLocks noChangeAspect="1"/>
          </p:cNvPicPr>
          <p:nvPr/>
        </p:nvPicPr>
        <p:blipFill>
          <a:blip r:embed="rId7"/>
          <a:stretch>
            <a:fillRect/>
          </a:stretch>
        </p:blipFill>
        <p:spPr>
          <a:xfrm>
            <a:off x="1660565" y="4530887"/>
            <a:ext cx="2491816" cy="1194353"/>
          </a:xfrm>
          <a:prstGeom prst="rect">
            <a:avLst/>
          </a:prstGeom>
        </p:spPr>
      </p:pic>
      <p:pic>
        <p:nvPicPr>
          <p:cNvPr id="14" name="图片 13">
            <a:extLst>
              <a:ext uri="{FF2B5EF4-FFF2-40B4-BE49-F238E27FC236}">
                <a16:creationId xmlns:a16="http://schemas.microsoft.com/office/drawing/2014/main" id="{A1474F21-5FE0-4815-8ACA-37294A71FBF6}"/>
              </a:ext>
            </a:extLst>
          </p:cNvPr>
          <p:cNvPicPr>
            <a:picLocks noChangeAspect="1"/>
          </p:cNvPicPr>
          <p:nvPr/>
        </p:nvPicPr>
        <p:blipFill>
          <a:blip r:embed="rId8"/>
          <a:stretch>
            <a:fillRect/>
          </a:stretch>
        </p:blipFill>
        <p:spPr>
          <a:xfrm>
            <a:off x="922841" y="2127948"/>
            <a:ext cx="4488061" cy="1683023"/>
          </a:xfrm>
          <a:prstGeom prst="rect">
            <a:avLst/>
          </a:prstGeom>
        </p:spPr>
      </p:pic>
      <p:cxnSp>
        <p:nvCxnSpPr>
          <p:cNvPr id="16" name="直接连接符 15">
            <a:extLst>
              <a:ext uri="{FF2B5EF4-FFF2-40B4-BE49-F238E27FC236}">
                <a16:creationId xmlns:a16="http://schemas.microsoft.com/office/drawing/2014/main" id="{2297FEAF-21B1-463E-91DD-92896799BD98}"/>
              </a:ext>
            </a:extLst>
          </p:cNvPr>
          <p:cNvCxnSpPr>
            <a:cxnSpLocks/>
          </p:cNvCxnSpPr>
          <p:nvPr/>
        </p:nvCxnSpPr>
        <p:spPr>
          <a:xfrm>
            <a:off x="5817996" y="1729935"/>
            <a:ext cx="0" cy="3398129"/>
          </a:xfrm>
          <a:prstGeom prst="line">
            <a:avLst/>
          </a:prstGeom>
          <a:ln w="57150">
            <a:solidFill>
              <a:schemeClr val="bg2"/>
            </a:solidFill>
          </a:ln>
        </p:spPr>
        <p:style>
          <a:lnRef idx="1">
            <a:schemeClr val="accent1"/>
          </a:lnRef>
          <a:fillRef idx="0">
            <a:schemeClr val="accent1"/>
          </a:fillRef>
          <a:effectRef idx="0">
            <a:schemeClr val="accent1"/>
          </a:effectRef>
          <a:fontRef idx="minor">
            <a:schemeClr val="tx1"/>
          </a:fontRef>
        </p:style>
      </p:cxnSp>
      <p:sp>
        <p:nvSpPr>
          <p:cNvPr id="41" name="TextBox 39">
            <a:extLst>
              <a:ext uri="{FF2B5EF4-FFF2-40B4-BE49-F238E27FC236}">
                <a16:creationId xmlns:a16="http://schemas.microsoft.com/office/drawing/2014/main" id="{2941B355-4D82-4DC2-9EF4-0615803BD7FA}"/>
              </a:ext>
            </a:extLst>
          </p:cNvPr>
          <p:cNvSpPr txBox="1"/>
          <p:nvPr/>
        </p:nvSpPr>
        <p:spPr>
          <a:xfrm>
            <a:off x="2003295" y="5984707"/>
            <a:ext cx="1605262" cy="369332"/>
          </a:xfrm>
          <a:prstGeom prst="rect">
            <a:avLst/>
          </a:prstGeom>
          <a:noFill/>
        </p:spPr>
        <p:txBody>
          <a:bodyPr wrap="square" rtlCol="0">
            <a:spAutoFit/>
          </a:bodyPr>
          <a:lstStyle/>
          <a:p>
            <a:pPr algn="ctr"/>
            <a:r>
              <a:rPr lang="zh-CN" altLang="en-US" dirty="0">
                <a:latin typeface="微软雅黑" panose="020B0503020204020204" pitchFamily="34" charset="-122"/>
                <a:ea typeface="微软雅黑" panose="020B0503020204020204" pitchFamily="34" charset="-122"/>
              </a:rPr>
              <a:t>柱式和弦</a:t>
            </a:r>
            <a:endParaRPr lang="en-US" dirty="0">
              <a:latin typeface="微软雅黑" panose="020B0503020204020204" pitchFamily="34" charset="-122"/>
              <a:ea typeface="微软雅黑" panose="020B0503020204020204" pitchFamily="34" charset="-122"/>
            </a:endParaRPr>
          </a:p>
        </p:txBody>
      </p:sp>
      <p:pic>
        <p:nvPicPr>
          <p:cNvPr id="19" name="图片 18">
            <a:hlinkClick r:id="rId9" action="ppaction://hlinkfile"/>
            <a:extLst>
              <a:ext uri="{FF2B5EF4-FFF2-40B4-BE49-F238E27FC236}">
                <a16:creationId xmlns:a16="http://schemas.microsoft.com/office/drawing/2014/main" id="{F46E8647-B349-4FBC-B8E5-B11AE5ECD24E}"/>
              </a:ext>
            </a:extLst>
          </p:cNvPr>
          <p:cNvPicPr>
            <a:picLocks noChangeAspect="1"/>
          </p:cNvPicPr>
          <p:nvPr/>
        </p:nvPicPr>
        <p:blipFill>
          <a:blip r:embed="rId10"/>
          <a:stretch>
            <a:fillRect/>
          </a:stretch>
        </p:blipFill>
        <p:spPr>
          <a:xfrm>
            <a:off x="6657412" y="4647853"/>
            <a:ext cx="4871985" cy="1263590"/>
          </a:xfrm>
          <a:prstGeom prst="rect">
            <a:avLst/>
          </a:prstGeom>
        </p:spPr>
      </p:pic>
      <p:sp>
        <p:nvSpPr>
          <p:cNvPr id="24" name="矩形 23">
            <a:extLst>
              <a:ext uri="{FF2B5EF4-FFF2-40B4-BE49-F238E27FC236}">
                <a16:creationId xmlns:a16="http://schemas.microsoft.com/office/drawing/2014/main" id="{07DA5B9A-AF0A-4635-93FC-58DF99B929B7}"/>
              </a:ext>
            </a:extLst>
          </p:cNvPr>
          <p:cNvSpPr/>
          <p:nvPr/>
        </p:nvSpPr>
        <p:spPr>
          <a:xfrm>
            <a:off x="7164475" y="1577626"/>
            <a:ext cx="3678013" cy="217402"/>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41">
            <a:extLst>
              <a:ext uri="{FF2B5EF4-FFF2-40B4-BE49-F238E27FC236}">
                <a16:creationId xmlns:a16="http://schemas.microsoft.com/office/drawing/2014/main" id="{3E19E284-2FAF-4840-A9D8-26F91587B3D4}"/>
              </a:ext>
            </a:extLst>
          </p:cNvPr>
          <p:cNvSpPr/>
          <p:nvPr/>
        </p:nvSpPr>
        <p:spPr>
          <a:xfrm>
            <a:off x="7164475" y="2078743"/>
            <a:ext cx="3678013" cy="217402"/>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矩形 42">
            <a:extLst>
              <a:ext uri="{FF2B5EF4-FFF2-40B4-BE49-F238E27FC236}">
                <a16:creationId xmlns:a16="http://schemas.microsoft.com/office/drawing/2014/main" id="{1F56C96E-2E7C-44AA-8602-76E4E024E1D0}"/>
              </a:ext>
            </a:extLst>
          </p:cNvPr>
          <p:cNvSpPr/>
          <p:nvPr/>
        </p:nvSpPr>
        <p:spPr>
          <a:xfrm>
            <a:off x="7164475" y="2570900"/>
            <a:ext cx="3678013" cy="217402"/>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矩形 43">
            <a:extLst>
              <a:ext uri="{FF2B5EF4-FFF2-40B4-BE49-F238E27FC236}">
                <a16:creationId xmlns:a16="http://schemas.microsoft.com/office/drawing/2014/main" id="{518FBD44-95A9-4DF1-A42E-9B5F550224ED}"/>
              </a:ext>
            </a:extLst>
          </p:cNvPr>
          <p:cNvSpPr/>
          <p:nvPr/>
        </p:nvSpPr>
        <p:spPr>
          <a:xfrm>
            <a:off x="7164475" y="3211597"/>
            <a:ext cx="3678013" cy="217402"/>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TextBox 39">
            <a:extLst>
              <a:ext uri="{FF2B5EF4-FFF2-40B4-BE49-F238E27FC236}">
                <a16:creationId xmlns:a16="http://schemas.microsoft.com/office/drawing/2014/main" id="{05347648-E348-49A8-ACCA-8037FD07E3EE}"/>
              </a:ext>
            </a:extLst>
          </p:cNvPr>
          <p:cNvSpPr txBox="1"/>
          <p:nvPr/>
        </p:nvSpPr>
        <p:spPr>
          <a:xfrm>
            <a:off x="-8198" y="920247"/>
            <a:ext cx="8304285" cy="523220"/>
          </a:xfrm>
          <a:prstGeom prst="rect">
            <a:avLst/>
          </a:prstGeom>
          <a:noFill/>
        </p:spPr>
        <p:txBody>
          <a:bodyPr wrap="square" rtlCol="0">
            <a:spAutoFit/>
          </a:bodyPr>
          <a:lstStyle/>
          <a:p>
            <a:pPr algn="ctr"/>
            <a:r>
              <a:rPr lang="zh-CN" altLang="en-US" sz="2800" b="1" dirty="0">
                <a:latin typeface="微软雅黑" panose="020B0503020204020204" pitchFamily="34" charset="-122"/>
                <a:ea typeface="微软雅黑" panose="020B0503020204020204" pitchFamily="34" charset="-122"/>
              </a:rPr>
              <a:t>以和声进行的思维方式编写代码，符合作曲习惯</a:t>
            </a:r>
            <a:endParaRPr lang="en-US" sz="2800" b="1" dirty="0">
              <a:latin typeface="微软雅黑" panose="020B0503020204020204" pitchFamily="34" charset="-122"/>
              <a:ea typeface="微软雅黑" panose="020B0503020204020204" pitchFamily="34" charset="-122"/>
            </a:endParaRPr>
          </a:p>
        </p:txBody>
      </p:sp>
      <p:sp>
        <p:nvSpPr>
          <p:cNvPr id="46" name="矩形: 圆角 45">
            <a:extLst>
              <a:ext uri="{FF2B5EF4-FFF2-40B4-BE49-F238E27FC236}">
                <a16:creationId xmlns:a16="http://schemas.microsoft.com/office/drawing/2014/main" id="{35B975DA-02AA-4530-B8B5-3566DC07BE40}"/>
              </a:ext>
            </a:extLst>
          </p:cNvPr>
          <p:cNvSpPr/>
          <p:nvPr/>
        </p:nvSpPr>
        <p:spPr>
          <a:xfrm>
            <a:off x="269632" y="85086"/>
            <a:ext cx="2277146" cy="531845"/>
          </a:xfrm>
          <a:prstGeom prst="round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latin typeface="Palatino Linotype" panose="02040502050505030304" pitchFamily="18" charset="0"/>
              <a:cs typeface="Palatino Linotype" panose="02040502050505030304" pitchFamily="18" charset="0"/>
            </a:endParaRPr>
          </a:p>
        </p:txBody>
      </p:sp>
      <p:sp>
        <p:nvSpPr>
          <p:cNvPr id="47" name="标题 2">
            <a:extLst>
              <a:ext uri="{FF2B5EF4-FFF2-40B4-BE49-F238E27FC236}">
                <a16:creationId xmlns:a16="http://schemas.microsoft.com/office/drawing/2014/main" id="{46929FE6-9E7F-47FC-87BC-0085DAB2BA8F}"/>
              </a:ext>
            </a:extLst>
          </p:cNvPr>
          <p:cNvSpPr txBox="1"/>
          <p:nvPr/>
        </p:nvSpPr>
        <p:spPr>
          <a:xfrm>
            <a:off x="241638" y="24434"/>
            <a:ext cx="2321844" cy="70201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200" b="1" kern="1200" baseline="0">
                <a:solidFill>
                  <a:schemeClr val="bg1"/>
                </a:solidFill>
                <a:effectLst>
                  <a:outerShdw blurRad="38100" dist="38100" dir="2700000" algn="tl">
                    <a:srgbClr val="000000">
                      <a:alpha val="43137"/>
                    </a:srgbClr>
                  </a:outerShdw>
                </a:effectLst>
                <a:latin typeface="Palatino Linotype" panose="02040502050505030304" pitchFamily="18" charset="0"/>
                <a:ea typeface="微软雅黑" panose="020B0503020204020204" pitchFamily="34" charset="-122"/>
                <a:cs typeface="微软雅黑" panose="020B0503020204020204" pitchFamily="34" charset="-122"/>
              </a:defRPr>
            </a:lvl1pPr>
          </a:lstStyle>
          <a:p>
            <a:r>
              <a:rPr lang="en-US" altLang="zh-CN" sz="2400" dirty="0"/>
              <a:t>1</a:t>
            </a:r>
            <a:r>
              <a:rPr lang="zh-CN" altLang="en-US" sz="2400" dirty="0"/>
              <a:t> 语言设计驱动</a:t>
            </a:r>
          </a:p>
        </p:txBody>
      </p:sp>
    </p:spTree>
    <p:extLst>
      <p:ext uri="{BB962C8B-B14F-4D97-AF65-F5344CB8AC3E}">
        <p14:creationId xmlns:p14="http://schemas.microsoft.com/office/powerpoint/2010/main" val="12201866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5073" t="5383" r="2937" b="7220"/>
          <a:stretch>
            <a:fillRect/>
          </a:stretch>
        </p:blipFill>
        <p:spPr bwMode="auto">
          <a:xfrm>
            <a:off x="11417558" y="0"/>
            <a:ext cx="774442" cy="735784"/>
          </a:xfrm>
          <a:prstGeom prst="rect">
            <a:avLst/>
          </a:prstGeom>
          <a:noFill/>
          <a:extLst>
            <a:ext uri="{909E8E84-426E-40DD-AFC4-6F175D3DCCD1}">
              <a14:hiddenFill xmlns:a14="http://schemas.microsoft.com/office/drawing/2010/main">
                <a:solidFill>
                  <a:srgbClr val="FFFFFF"/>
                </a:solidFill>
              </a14:hiddenFill>
            </a:ext>
          </a:extLst>
        </p:spPr>
      </p:pic>
      <p:sp>
        <p:nvSpPr>
          <p:cNvPr id="5" name="矩形: 圆角 4"/>
          <p:cNvSpPr/>
          <p:nvPr/>
        </p:nvSpPr>
        <p:spPr>
          <a:xfrm>
            <a:off x="6201867" y="85086"/>
            <a:ext cx="1363824" cy="531845"/>
          </a:xfrm>
          <a:prstGeom prst="roundRect">
            <a:avLst/>
          </a:prstGeom>
          <a:solidFill>
            <a:schemeClr val="bg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latin typeface="Palatino Linotype" panose="02040502050505030304" pitchFamily="18" charset="0"/>
              <a:cs typeface="Palatino Linotype" panose="02040502050505030304" pitchFamily="18" charset="0"/>
            </a:endParaRPr>
          </a:p>
        </p:txBody>
      </p:sp>
      <p:sp>
        <p:nvSpPr>
          <p:cNvPr id="6" name="矩形 5"/>
          <p:cNvSpPr/>
          <p:nvPr/>
        </p:nvSpPr>
        <p:spPr>
          <a:xfrm>
            <a:off x="7722442" y="85086"/>
            <a:ext cx="45719" cy="53184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Palatino Linotype" panose="02040502050505030304" pitchFamily="18" charset="0"/>
              <a:cs typeface="Palatino Linotype" panose="02040502050505030304" pitchFamily="18" charset="0"/>
            </a:endParaRPr>
          </a:p>
        </p:txBody>
      </p:sp>
      <p:sp>
        <p:nvSpPr>
          <p:cNvPr id="10" name="矩形: 圆角 9"/>
          <p:cNvSpPr/>
          <p:nvPr/>
        </p:nvSpPr>
        <p:spPr>
          <a:xfrm>
            <a:off x="7924912" y="85086"/>
            <a:ext cx="1363824" cy="531845"/>
          </a:xfrm>
          <a:prstGeom prst="roundRect">
            <a:avLst/>
          </a:prstGeom>
          <a:solidFill>
            <a:schemeClr val="bg2"/>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latin typeface="Palatino Linotype" panose="02040502050505030304" pitchFamily="18" charset="0"/>
              <a:cs typeface="Palatino Linotype" panose="02040502050505030304" pitchFamily="18" charset="0"/>
            </a:endParaRPr>
          </a:p>
        </p:txBody>
      </p:sp>
      <p:sp>
        <p:nvSpPr>
          <p:cNvPr id="11" name="标题 2"/>
          <p:cNvSpPr txBox="1"/>
          <p:nvPr/>
        </p:nvSpPr>
        <p:spPr>
          <a:xfrm>
            <a:off x="7958433" y="16882"/>
            <a:ext cx="1520575" cy="70201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200" b="1" kern="1200" baseline="0">
                <a:solidFill>
                  <a:schemeClr val="bg1"/>
                </a:solidFill>
                <a:effectLst>
                  <a:outerShdw blurRad="38100" dist="38100" dir="2700000" algn="tl">
                    <a:srgbClr val="000000">
                      <a:alpha val="43137"/>
                    </a:srgbClr>
                  </a:outerShdw>
                </a:effectLst>
                <a:latin typeface="Palatino Linotype" panose="02040502050505030304" pitchFamily="18" charset="0"/>
                <a:ea typeface="微软雅黑" panose="020B0503020204020204" pitchFamily="34" charset="-122"/>
                <a:cs typeface="微软雅黑" panose="020B0503020204020204" pitchFamily="34" charset="-122"/>
              </a:defRPr>
            </a:lvl1pPr>
          </a:lstStyle>
          <a:p>
            <a:r>
              <a:rPr lang="zh-CN" altLang="en-US" sz="1800" dirty="0"/>
              <a:t>利用乐理知识编写代码</a:t>
            </a:r>
          </a:p>
        </p:txBody>
      </p:sp>
      <p:sp>
        <p:nvSpPr>
          <p:cNvPr id="12" name="矩形 11"/>
          <p:cNvSpPr/>
          <p:nvPr/>
        </p:nvSpPr>
        <p:spPr>
          <a:xfrm>
            <a:off x="9445487" y="85086"/>
            <a:ext cx="45719" cy="53184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Palatino Linotype" panose="02040502050505030304" pitchFamily="18" charset="0"/>
              <a:cs typeface="Palatino Linotype" panose="02040502050505030304" pitchFamily="18" charset="0"/>
            </a:endParaRPr>
          </a:p>
        </p:txBody>
      </p:sp>
      <p:sp>
        <p:nvSpPr>
          <p:cNvPr id="7" name="等腰三角形 6"/>
          <p:cNvSpPr/>
          <p:nvPr/>
        </p:nvSpPr>
        <p:spPr>
          <a:xfrm rot="10800000">
            <a:off x="10216835" y="616931"/>
            <a:ext cx="214605" cy="170174"/>
          </a:xfrm>
          <a:prstGeom prst="triangle">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latin typeface="Palatino Linotype" panose="02040502050505030304" pitchFamily="18" charset="0"/>
              <a:cs typeface="Palatino Linotype" panose="02040502050505030304" pitchFamily="18" charset="0"/>
            </a:endParaRPr>
          </a:p>
        </p:txBody>
      </p:sp>
      <p:sp>
        <p:nvSpPr>
          <p:cNvPr id="20" name="标题 2"/>
          <p:cNvSpPr txBox="1"/>
          <p:nvPr/>
        </p:nvSpPr>
        <p:spPr>
          <a:xfrm>
            <a:off x="6218571" y="6834"/>
            <a:ext cx="1520575" cy="70201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200" b="1" kern="1200" baseline="0">
                <a:solidFill>
                  <a:schemeClr val="bg1"/>
                </a:solidFill>
                <a:effectLst>
                  <a:outerShdw blurRad="38100" dist="38100" dir="2700000" algn="tl">
                    <a:srgbClr val="000000">
                      <a:alpha val="43137"/>
                    </a:srgbClr>
                  </a:outerShdw>
                </a:effectLst>
                <a:latin typeface="Palatino Linotype" panose="02040502050505030304" pitchFamily="18" charset="0"/>
                <a:ea typeface="微软雅黑" panose="020B0503020204020204" pitchFamily="34" charset="-122"/>
                <a:cs typeface="微软雅黑" panose="020B0503020204020204" pitchFamily="34" charset="-122"/>
              </a:defRPr>
            </a:lvl1pPr>
          </a:lstStyle>
          <a:p>
            <a:r>
              <a:rPr lang="zh-CN" altLang="en-US" sz="1800" dirty="0"/>
              <a:t>编程和音乐创作的类比</a:t>
            </a:r>
          </a:p>
        </p:txBody>
      </p:sp>
      <p:sp>
        <p:nvSpPr>
          <p:cNvPr id="21" name="矩形: 圆角 20"/>
          <p:cNvSpPr/>
          <p:nvPr/>
        </p:nvSpPr>
        <p:spPr>
          <a:xfrm>
            <a:off x="9642226" y="85086"/>
            <a:ext cx="1363824" cy="531845"/>
          </a:xfrm>
          <a:prstGeom prst="roundRect">
            <a:avLst/>
          </a:prstGeom>
          <a:solidFill>
            <a:schemeClr val="accent4"/>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latin typeface="Palatino Linotype" panose="02040502050505030304" pitchFamily="18" charset="0"/>
              <a:cs typeface="Palatino Linotype" panose="02040502050505030304" pitchFamily="18" charset="0"/>
            </a:endParaRPr>
          </a:p>
        </p:txBody>
      </p:sp>
      <p:sp>
        <p:nvSpPr>
          <p:cNvPr id="22" name="标题 2"/>
          <p:cNvSpPr txBox="1"/>
          <p:nvPr/>
        </p:nvSpPr>
        <p:spPr>
          <a:xfrm>
            <a:off x="9741819" y="24434"/>
            <a:ext cx="1520575" cy="70201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200" b="1" kern="1200" baseline="0">
                <a:solidFill>
                  <a:schemeClr val="bg1"/>
                </a:solidFill>
                <a:effectLst>
                  <a:outerShdw blurRad="38100" dist="38100" dir="2700000" algn="tl">
                    <a:srgbClr val="000000">
                      <a:alpha val="43137"/>
                    </a:srgbClr>
                  </a:outerShdw>
                </a:effectLst>
                <a:latin typeface="Palatino Linotype" panose="02040502050505030304" pitchFamily="18" charset="0"/>
                <a:ea typeface="微软雅黑" panose="020B0503020204020204" pitchFamily="34" charset="-122"/>
                <a:cs typeface="微软雅黑" panose="020B0503020204020204" pitchFamily="34" charset="-122"/>
              </a:defRPr>
            </a:lvl1pPr>
          </a:lstStyle>
          <a:p>
            <a:r>
              <a:rPr lang="en-US" altLang="zh-CN" sz="2400" dirty="0"/>
              <a:t>AI</a:t>
            </a:r>
            <a:r>
              <a:rPr lang="zh-CN" altLang="en-US" sz="2400" dirty="0"/>
              <a:t>作曲</a:t>
            </a:r>
          </a:p>
        </p:txBody>
      </p:sp>
      <p:sp>
        <p:nvSpPr>
          <p:cNvPr id="23" name="矩形 22"/>
          <p:cNvSpPr/>
          <p:nvPr/>
        </p:nvSpPr>
        <p:spPr>
          <a:xfrm>
            <a:off x="6049825" y="85086"/>
            <a:ext cx="45719" cy="53184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Palatino Linotype" panose="02040502050505030304" pitchFamily="18" charset="0"/>
              <a:cs typeface="Palatino Linotype" panose="02040502050505030304" pitchFamily="18" charset="0"/>
            </a:endParaRPr>
          </a:p>
        </p:txBody>
      </p:sp>
      <p:pic>
        <p:nvPicPr>
          <p:cNvPr id="31" name="图片 30"/>
          <p:cNvPicPr>
            <a:picLocks noChangeAspect="1"/>
          </p:cNvPicPr>
          <p:nvPr/>
        </p:nvPicPr>
        <p:blipFill>
          <a:blip r:embed="rId4"/>
          <a:srcRect l="21849" t="35387" r="24146" b="12827"/>
          <a:stretch>
            <a:fillRect/>
          </a:stretch>
        </p:blipFill>
        <p:spPr>
          <a:xfrm>
            <a:off x="11435715" y="0"/>
            <a:ext cx="697865" cy="702945"/>
          </a:xfrm>
          <a:prstGeom prst="rect">
            <a:avLst/>
          </a:prstGeom>
        </p:spPr>
      </p:pic>
      <p:pic>
        <p:nvPicPr>
          <p:cNvPr id="27" name="Picture 2">
            <a:extLst>
              <a:ext uri="{FF2B5EF4-FFF2-40B4-BE49-F238E27FC236}">
                <a16:creationId xmlns:a16="http://schemas.microsoft.com/office/drawing/2014/main" id="{1960EAA0-FC45-438F-930B-0338FA14671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073" t="5383" r="2937" b="7220"/>
          <a:stretch/>
        </p:blipFill>
        <p:spPr bwMode="auto">
          <a:xfrm>
            <a:off x="11394235" y="-9331"/>
            <a:ext cx="774442" cy="735784"/>
          </a:xfrm>
          <a:prstGeom prst="rect">
            <a:avLst/>
          </a:prstGeom>
          <a:noFill/>
          <a:extLst>
            <a:ext uri="{909E8E84-426E-40DD-AFC4-6F175D3DCCD1}">
              <a14:hiddenFill xmlns:a14="http://schemas.microsoft.com/office/drawing/2010/main">
                <a:solidFill>
                  <a:srgbClr val="FFFFFF"/>
                </a:solidFill>
              </a14:hiddenFill>
            </a:ext>
          </a:extLst>
        </p:spPr>
      </p:pic>
      <p:sp>
        <p:nvSpPr>
          <p:cNvPr id="33" name="TextBox 39">
            <a:extLst>
              <a:ext uri="{FF2B5EF4-FFF2-40B4-BE49-F238E27FC236}">
                <a16:creationId xmlns:a16="http://schemas.microsoft.com/office/drawing/2014/main" id="{1983F3D3-B493-4F5F-95A1-8F49502ED0F8}"/>
              </a:ext>
            </a:extLst>
          </p:cNvPr>
          <p:cNvSpPr txBox="1"/>
          <p:nvPr/>
        </p:nvSpPr>
        <p:spPr>
          <a:xfrm>
            <a:off x="-8198" y="920247"/>
            <a:ext cx="8304285" cy="523220"/>
          </a:xfrm>
          <a:prstGeom prst="rect">
            <a:avLst/>
          </a:prstGeom>
          <a:noFill/>
        </p:spPr>
        <p:txBody>
          <a:bodyPr wrap="square" rtlCol="0">
            <a:spAutoFit/>
          </a:bodyPr>
          <a:lstStyle/>
          <a:p>
            <a:pPr algn="ctr"/>
            <a:r>
              <a:rPr lang="zh-CN" altLang="en-US" sz="2800" b="1" dirty="0">
                <a:latin typeface="微软雅黑" panose="020B0503020204020204" pitchFamily="34" charset="-122"/>
                <a:ea typeface="微软雅黑" panose="020B0503020204020204" pitchFamily="34" charset="-122"/>
              </a:rPr>
              <a:t>将音乐通过数字化的方式呈现，可用于</a:t>
            </a:r>
            <a:r>
              <a:rPr lang="en-US" altLang="zh-CN" sz="2800" b="1" dirty="0">
                <a:latin typeface="微软雅黑" panose="020B0503020204020204" pitchFamily="34" charset="-122"/>
                <a:ea typeface="微软雅黑" panose="020B0503020204020204" pitchFamily="34" charset="-122"/>
              </a:rPr>
              <a:t>AI</a:t>
            </a:r>
            <a:r>
              <a:rPr lang="zh-CN" altLang="en-US" sz="2800" b="1" dirty="0">
                <a:latin typeface="微软雅黑" panose="020B0503020204020204" pitchFamily="34" charset="-122"/>
                <a:ea typeface="微软雅黑" panose="020B0503020204020204" pitchFamily="34" charset="-122"/>
              </a:rPr>
              <a:t>作曲</a:t>
            </a:r>
            <a:endParaRPr lang="en-US" sz="2800" b="1" dirty="0">
              <a:latin typeface="微软雅黑" panose="020B0503020204020204" pitchFamily="34" charset="-122"/>
              <a:ea typeface="微软雅黑" panose="020B0503020204020204" pitchFamily="34" charset="-122"/>
            </a:endParaRPr>
          </a:p>
        </p:txBody>
      </p:sp>
      <p:grpSp>
        <p:nvGrpSpPr>
          <p:cNvPr id="34" name="Group 2">
            <a:extLst>
              <a:ext uri="{FF2B5EF4-FFF2-40B4-BE49-F238E27FC236}">
                <a16:creationId xmlns:a16="http://schemas.microsoft.com/office/drawing/2014/main" id="{6A3CDF54-D10E-48D3-B5A5-3FE7A975DDF4}"/>
              </a:ext>
            </a:extLst>
          </p:cNvPr>
          <p:cNvGrpSpPr/>
          <p:nvPr/>
        </p:nvGrpSpPr>
        <p:grpSpPr>
          <a:xfrm>
            <a:off x="304800" y="1678450"/>
            <a:ext cx="3378669" cy="2731508"/>
            <a:chOff x="304800" y="1678450"/>
            <a:chExt cx="4057650" cy="3195387"/>
          </a:xfrm>
        </p:grpSpPr>
        <p:pic>
          <p:nvPicPr>
            <p:cNvPr id="35" name="Picture 2" descr="preview">
              <a:extLst>
                <a:ext uri="{FF2B5EF4-FFF2-40B4-BE49-F238E27FC236}">
                  <a16:creationId xmlns:a16="http://schemas.microsoft.com/office/drawing/2014/main" id="{0DE9DDB8-D0B6-423E-ADA8-73DF38E17FB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4800" y="1678450"/>
              <a:ext cx="4057650" cy="2717285"/>
            </a:xfrm>
            <a:prstGeom prst="rect">
              <a:avLst/>
            </a:prstGeom>
            <a:noFill/>
            <a:extLst>
              <a:ext uri="{909E8E84-426E-40DD-AFC4-6F175D3DCCD1}">
                <a14:hiddenFill xmlns:a14="http://schemas.microsoft.com/office/drawing/2010/main">
                  <a:solidFill>
                    <a:srgbClr val="FFFFFF"/>
                  </a:solidFill>
                </a14:hiddenFill>
              </a:ext>
            </a:extLst>
          </p:spPr>
        </p:pic>
        <p:sp>
          <p:nvSpPr>
            <p:cNvPr id="37" name="TextBox 1">
              <a:extLst>
                <a:ext uri="{FF2B5EF4-FFF2-40B4-BE49-F238E27FC236}">
                  <a16:creationId xmlns:a16="http://schemas.microsoft.com/office/drawing/2014/main" id="{E69BA38D-A986-434D-ABEB-ED30F6A64678}"/>
                </a:ext>
              </a:extLst>
            </p:cNvPr>
            <p:cNvSpPr txBox="1"/>
            <p:nvPr/>
          </p:nvSpPr>
          <p:spPr>
            <a:xfrm>
              <a:off x="304800" y="4333770"/>
              <a:ext cx="4057650" cy="540067"/>
            </a:xfrm>
            <a:prstGeom prst="rect">
              <a:avLst/>
            </a:prstGeom>
            <a:noFill/>
          </p:spPr>
          <p:txBody>
            <a:bodyPr wrap="square" rtlCol="0">
              <a:spAutoFit/>
            </a:bodyPr>
            <a:lstStyle/>
            <a:p>
              <a:r>
                <a:rPr lang="en-US" sz="1200" b="0" i="0" dirty="0">
                  <a:solidFill>
                    <a:srgbClr val="222222"/>
                  </a:solidFill>
                  <a:effectLst/>
                  <a:latin typeface="Arial" panose="020B0604020202020204" pitchFamily="34" charset="0"/>
                </a:rPr>
                <a:t>C-RNN-GAN: Continuous recurrent neural networks with adversarial training</a:t>
              </a:r>
              <a:r>
                <a:rPr lang="en-US" sz="1200" dirty="0">
                  <a:solidFill>
                    <a:srgbClr val="222222"/>
                  </a:solidFill>
                  <a:latin typeface="Arial" panose="020B0604020202020204" pitchFamily="34" charset="0"/>
                </a:rPr>
                <a:t>.</a:t>
              </a:r>
              <a:endParaRPr lang="en-US" sz="1200" dirty="0"/>
            </a:p>
          </p:txBody>
        </p:sp>
      </p:grpSp>
      <p:grpSp>
        <p:nvGrpSpPr>
          <p:cNvPr id="40" name="Group 7">
            <a:extLst>
              <a:ext uri="{FF2B5EF4-FFF2-40B4-BE49-F238E27FC236}">
                <a16:creationId xmlns:a16="http://schemas.microsoft.com/office/drawing/2014/main" id="{9D61DC8C-29E9-4D2F-956C-C08B7F6C10FF}"/>
              </a:ext>
            </a:extLst>
          </p:cNvPr>
          <p:cNvGrpSpPr/>
          <p:nvPr/>
        </p:nvGrpSpPr>
        <p:grpSpPr>
          <a:xfrm>
            <a:off x="7989565" y="2138798"/>
            <a:ext cx="4151803" cy="2271160"/>
            <a:chOff x="4362450" y="1763218"/>
            <a:chExt cx="4821702" cy="2587310"/>
          </a:xfrm>
        </p:grpSpPr>
        <p:pic>
          <p:nvPicPr>
            <p:cNvPr id="45" name="Picture 4" descr="preview">
              <a:extLst>
                <a:ext uri="{FF2B5EF4-FFF2-40B4-BE49-F238E27FC236}">
                  <a16:creationId xmlns:a16="http://schemas.microsoft.com/office/drawing/2014/main" id="{FC7D4613-4B51-4BC1-AF56-DA058D273E1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62450" y="1763218"/>
              <a:ext cx="4821702" cy="2173161"/>
            </a:xfrm>
            <a:prstGeom prst="rect">
              <a:avLst/>
            </a:prstGeom>
            <a:noFill/>
            <a:extLst>
              <a:ext uri="{909E8E84-426E-40DD-AFC4-6F175D3DCCD1}">
                <a14:hiddenFill xmlns:a14="http://schemas.microsoft.com/office/drawing/2010/main">
                  <a:solidFill>
                    <a:srgbClr val="FFFFFF"/>
                  </a:solidFill>
                </a14:hiddenFill>
              </a:ext>
            </a:extLst>
          </p:spPr>
        </p:pic>
        <p:sp>
          <p:nvSpPr>
            <p:cNvPr id="46" name="TextBox 6">
              <a:extLst>
                <a:ext uri="{FF2B5EF4-FFF2-40B4-BE49-F238E27FC236}">
                  <a16:creationId xmlns:a16="http://schemas.microsoft.com/office/drawing/2014/main" id="{2CF69CC9-1017-4FDF-9208-907E1C552075}"/>
                </a:ext>
              </a:extLst>
            </p:cNvPr>
            <p:cNvSpPr txBox="1"/>
            <p:nvPr/>
          </p:nvSpPr>
          <p:spPr>
            <a:xfrm>
              <a:off x="5100635" y="3824598"/>
              <a:ext cx="3923822" cy="525930"/>
            </a:xfrm>
            <a:prstGeom prst="rect">
              <a:avLst/>
            </a:prstGeom>
            <a:noFill/>
          </p:spPr>
          <p:txBody>
            <a:bodyPr wrap="square" rtlCol="0">
              <a:spAutoFit/>
            </a:bodyPr>
            <a:lstStyle/>
            <a:p>
              <a:r>
                <a:rPr lang="en-US" sz="1200" b="0" i="0" dirty="0">
                  <a:solidFill>
                    <a:srgbClr val="222222"/>
                  </a:solidFill>
                  <a:effectLst/>
                  <a:latin typeface="Arial" panose="020B0604020202020204" pitchFamily="34" charset="0"/>
                </a:rPr>
                <a:t>Tuning Recurrent Neural Networks with Reinforcement Learning</a:t>
              </a:r>
              <a:endParaRPr lang="en-US" sz="1200" dirty="0"/>
            </a:p>
          </p:txBody>
        </p:sp>
      </p:grpSp>
      <p:grpSp>
        <p:nvGrpSpPr>
          <p:cNvPr id="47" name="Group 11">
            <a:extLst>
              <a:ext uri="{FF2B5EF4-FFF2-40B4-BE49-F238E27FC236}">
                <a16:creationId xmlns:a16="http://schemas.microsoft.com/office/drawing/2014/main" id="{606468D6-4C68-47AE-99D6-473C8FD7E342}"/>
              </a:ext>
            </a:extLst>
          </p:cNvPr>
          <p:cNvGrpSpPr/>
          <p:nvPr/>
        </p:nvGrpSpPr>
        <p:grpSpPr>
          <a:xfrm>
            <a:off x="3603000" y="1603746"/>
            <a:ext cx="4613264" cy="2806212"/>
            <a:chOff x="3603000" y="1603746"/>
            <a:chExt cx="4613264" cy="2806212"/>
          </a:xfrm>
        </p:grpSpPr>
        <p:pic>
          <p:nvPicPr>
            <p:cNvPr id="48" name="Picture 6" descr="preview">
              <a:extLst>
                <a:ext uri="{FF2B5EF4-FFF2-40B4-BE49-F238E27FC236}">
                  <a16:creationId xmlns:a16="http://schemas.microsoft.com/office/drawing/2014/main" id="{A4D0B353-93CB-4CE4-BAFA-392DBA0188C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751497" y="1603746"/>
              <a:ext cx="4170040" cy="2397517"/>
            </a:xfrm>
            <a:prstGeom prst="rect">
              <a:avLst/>
            </a:prstGeom>
            <a:noFill/>
            <a:extLst>
              <a:ext uri="{909E8E84-426E-40DD-AFC4-6F175D3DCCD1}">
                <a14:hiddenFill xmlns:a14="http://schemas.microsoft.com/office/drawing/2010/main">
                  <a:solidFill>
                    <a:srgbClr val="FFFFFF"/>
                  </a:solidFill>
                </a14:hiddenFill>
              </a:ext>
            </a:extLst>
          </p:spPr>
        </p:pic>
        <p:sp>
          <p:nvSpPr>
            <p:cNvPr id="49" name="TextBox 10">
              <a:extLst>
                <a:ext uri="{FF2B5EF4-FFF2-40B4-BE49-F238E27FC236}">
                  <a16:creationId xmlns:a16="http://schemas.microsoft.com/office/drawing/2014/main" id="{CF37D6E3-A50A-464F-B8BB-0A5D5C7B3144}"/>
                </a:ext>
              </a:extLst>
            </p:cNvPr>
            <p:cNvSpPr txBox="1"/>
            <p:nvPr/>
          </p:nvSpPr>
          <p:spPr>
            <a:xfrm>
              <a:off x="3603000" y="3948293"/>
              <a:ext cx="4613264" cy="461665"/>
            </a:xfrm>
            <a:prstGeom prst="rect">
              <a:avLst/>
            </a:prstGeom>
            <a:noFill/>
          </p:spPr>
          <p:txBody>
            <a:bodyPr wrap="square" rtlCol="0">
              <a:spAutoFit/>
            </a:bodyPr>
            <a:lstStyle/>
            <a:p>
              <a:r>
                <a:rPr lang="en-US" sz="1200" b="0" i="0" dirty="0" err="1">
                  <a:solidFill>
                    <a:srgbClr val="222222"/>
                  </a:solidFill>
                  <a:effectLst/>
                  <a:latin typeface="Arial" panose="020B0604020202020204" pitchFamily="34" charset="0"/>
                </a:rPr>
                <a:t>MidiNet</a:t>
              </a:r>
              <a:r>
                <a:rPr lang="en-US" sz="1200" b="0" i="0" dirty="0">
                  <a:solidFill>
                    <a:srgbClr val="222222"/>
                  </a:solidFill>
                  <a:effectLst/>
                  <a:latin typeface="Arial" panose="020B0604020202020204" pitchFamily="34" charset="0"/>
                </a:rPr>
                <a:t>: A Convolutional Generative Adversarial Network for Symbolic-domain Music Generation using 1D and 2D Conditions</a:t>
              </a:r>
              <a:endParaRPr lang="en-US" sz="1200" dirty="0"/>
            </a:p>
          </p:txBody>
        </p:sp>
      </p:grpSp>
      <p:pic>
        <p:nvPicPr>
          <p:cNvPr id="50" name="Picture 8" descr="logo">
            <a:extLst>
              <a:ext uri="{FF2B5EF4-FFF2-40B4-BE49-F238E27FC236}">
                <a16:creationId xmlns:a16="http://schemas.microsoft.com/office/drawing/2014/main" id="{3E922053-B7EE-4BE8-8E79-3C0F1B7A0E39}"/>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181475" y="4832332"/>
            <a:ext cx="3000375" cy="1685396"/>
          </a:xfrm>
          <a:prstGeom prst="rect">
            <a:avLst/>
          </a:prstGeom>
          <a:noFill/>
          <a:extLst>
            <a:ext uri="{909E8E84-426E-40DD-AFC4-6F175D3DCCD1}">
              <a14:hiddenFill xmlns:a14="http://schemas.microsoft.com/office/drawing/2010/main">
                <a:solidFill>
                  <a:srgbClr val="FFFFFF"/>
                </a:solidFill>
              </a14:hiddenFill>
            </a:ext>
          </a:extLst>
        </p:spPr>
      </p:pic>
      <p:pic>
        <p:nvPicPr>
          <p:cNvPr id="51" name="Picture 17">
            <a:extLst>
              <a:ext uri="{FF2B5EF4-FFF2-40B4-BE49-F238E27FC236}">
                <a16:creationId xmlns:a16="http://schemas.microsoft.com/office/drawing/2014/main" id="{8638A4D2-4198-4145-86DC-1F1B2FB4D1A8}"/>
              </a:ext>
            </a:extLst>
          </p:cNvPr>
          <p:cNvPicPr>
            <a:picLocks noChangeAspect="1"/>
          </p:cNvPicPr>
          <p:nvPr/>
        </p:nvPicPr>
        <p:blipFill>
          <a:blip r:embed="rId9"/>
          <a:stretch>
            <a:fillRect/>
          </a:stretch>
        </p:blipFill>
        <p:spPr>
          <a:xfrm>
            <a:off x="1419225" y="4582967"/>
            <a:ext cx="2762250" cy="2184126"/>
          </a:xfrm>
          <a:prstGeom prst="rect">
            <a:avLst/>
          </a:prstGeom>
        </p:spPr>
      </p:pic>
      <p:pic>
        <p:nvPicPr>
          <p:cNvPr id="52" name="Picture 14">
            <a:extLst>
              <a:ext uri="{FF2B5EF4-FFF2-40B4-BE49-F238E27FC236}">
                <a16:creationId xmlns:a16="http://schemas.microsoft.com/office/drawing/2014/main" id="{7A201F60-D287-4B0F-AA0A-D1DBBFE23EAE}"/>
              </a:ext>
            </a:extLst>
          </p:cNvPr>
          <p:cNvPicPr>
            <a:picLocks noChangeAspect="1"/>
          </p:cNvPicPr>
          <p:nvPr/>
        </p:nvPicPr>
        <p:blipFill rotWithShape="1">
          <a:blip r:embed="rId10"/>
          <a:srcRect l="3211"/>
          <a:stretch/>
        </p:blipFill>
        <p:spPr>
          <a:xfrm>
            <a:off x="7181850" y="4943383"/>
            <a:ext cx="4018453" cy="1463293"/>
          </a:xfrm>
          <a:prstGeom prst="rect">
            <a:avLst/>
          </a:prstGeom>
        </p:spPr>
      </p:pic>
      <p:cxnSp>
        <p:nvCxnSpPr>
          <p:cNvPr id="53" name="Straight Connector 16">
            <a:extLst>
              <a:ext uri="{FF2B5EF4-FFF2-40B4-BE49-F238E27FC236}">
                <a16:creationId xmlns:a16="http://schemas.microsoft.com/office/drawing/2014/main" id="{E137C34B-8D31-4E05-8BAB-4FDBA133CA4C}"/>
              </a:ext>
            </a:extLst>
          </p:cNvPr>
          <p:cNvCxnSpPr/>
          <p:nvPr/>
        </p:nvCxnSpPr>
        <p:spPr>
          <a:xfrm>
            <a:off x="0" y="4486275"/>
            <a:ext cx="12192000" cy="0"/>
          </a:xfrm>
          <a:prstGeom prst="line">
            <a:avLst/>
          </a:prstGeom>
        </p:spPr>
        <p:style>
          <a:lnRef idx="3">
            <a:schemeClr val="dk1"/>
          </a:lnRef>
          <a:fillRef idx="0">
            <a:schemeClr val="dk1"/>
          </a:fillRef>
          <a:effectRef idx="2">
            <a:schemeClr val="dk1"/>
          </a:effectRef>
          <a:fontRef idx="minor">
            <a:schemeClr val="tx1"/>
          </a:fontRef>
        </p:style>
      </p:cxnSp>
      <p:sp>
        <p:nvSpPr>
          <p:cNvPr id="54" name="矩形: 圆角 53">
            <a:extLst>
              <a:ext uri="{FF2B5EF4-FFF2-40B4-BE49-F238E27FC236}">
                <a16:creationId xmlns:a16="http://schemas.microsoft.com/office/drawing/2014/main" id="{ED5AA4E4-CBD5-4213-B9FB-E05B9CA0D4F8}"/>
              </a:ext>
            </a:extLst>
          </p:cNvPr>
          <p:cNvSpPr/>
          <p:nvPr/>
        </p:nvSpPr>
        <p:spPr>
          <a:xfrm>
            <a:off x="269632" y="85086"/>
            <a:ext cx="2277146" cy="531845"/>
          </a:xfrm>
          <a:prstGeom prst="round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latin typeface="Palatino Linotype" panose="02040502050505030304" pitchFamily="18" charset="0"/>
              <a:cs typeface="Palatino Linotype" panose="02040502050505030304" pitchFamily="18" charset="0"/>
            </a:endParaRPr>
          </a:p>
        </p:txBody>
      </p:sp>
      <p:sp>
        <p:nvSpPr>
          <p:cNvPr id="55" name="标题 2">
            <a:extLst>
              <a:ext uri="{FF2B5EF4-FFF2-40B4-BE49-F238E27FC236}">
                <a16:creationId xmlns:a16="http://schemas.microsoft.com/office/drawing/2014/main" id="{FA2EEF74-6FCF-449D-9646-DE07D062C156}"/>
              </a:ext>
            </a:extLst>
          </p:cNvPr>
          <p:cNvSpPr txBox="1"/>
          <p:nvPr/>
        </p:nvSpPr>
        <p:spPr>
          <a:xfrm>
            <a:off x="241638" y="24434"/>
            <a:ext cx="2321844" cy="70201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200" b="1" kern="1200" baseline="0">
                <a:solidFill>
                  <a:schemeClr val="bg1"/>
                </a:solidFill>
                <a:effectLst>
                  <a:outerShdw blurRad="38100" dist="38100" dir="2700000" algn="tl">
                    <a:srgbClr val="000000">
                      <a:alpha val="43137"/>
                    </a:srgbClr>
                  </a:outerShdw>
                </a:effectLst>
                <a:latin typeface="Palatino Linotype" panose="02040502050505030304" pitchFamily="18" charset="0"/>
                <a:ea typeface="微软雅黑" panose="020B0503020204020204" pitchFamily="34" charset="-122"/>
                <a:cs typeface="微软雅黑" panose="020B0503020204020204" pitchFamily="34" charset="-122"/>
              </a:defRPr>
            </a:lvl1pPr>
          </a:lstStyle>
          <a:p>
            <a:r>
              <a:rPr lang="en-US" altLang="zh-CN" sz="2400" dirty="0"/>
              <a:t>1</a:t>
            </a:r>
            <a:r>
              <a:rPr lang="zh-CN" altLang="en-US" sz="2400" dirty="0"/>
              <a:t> 语言设计驱动</a:t>
            </a:r>
          </a:p>
        </p:txBody>
      </p:sp>
    </p:spTree>
    <p:extLst>
      <p:ext uri="{BB962C8B-B14F-4D97-AF65-F5344CB8AC3E}">
        <p14:creationId xmlns:p14="http://schemas.microsoft.com/office/powerpoint/2010/main" val="36812693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5073" t="5383" r="2937" b="7220"/>
          <a:stretch>
            <a:fillRect/>
          </a:stretch>
        </p:blipFill>
        <p:spPr bwMode="auto">
          <a:xfrm>
            <a:off x="11417558" y="0"/>
            <a:ext cx="774442" cy="735784"/>
          </a:xfrm>
          <a:prstGeom prst="rect">
            <a:avLst/>
          </a:prstGeom>
          <a:noFill/>
          <a:extLst>
            <a:ext uri="{909E8E84-426E-40DD-AFC4-6F175D3DCCD1}">
              <a14:hiddenFill xmlns:a14="http://schemas.microsoft.com/office/drawing/2010/main">
                <a:solidFill>
                  <a:srgbClr val="FFFFFF"/>
                </a:solidFill>
              </a14:hiddenFill>
            </a:ext>
          </a:extLst>
        </p:spPr>
      </p:pic>
      <p:pic>
        <p:nvPicPr>
          <p:cNvPr id="31" name="图片 30"/>
          <p:cNvPicPr>
            <a:picLocks noChangeAspect="1"/>
          </p:cNvPicPr>
          <p:nvPr/>
        </p:nvPicPr>
        <p:blipFill>
          <a:blip r:embed="rId4"/>
          <a:srcRect l="21849" t="35387" r="24146" b="12827"/>
          <a:stretch>
            <a:fillRect/>
          </a:stretch>
        </p:blipFill>
        <p:spPr>
          <a:xfrm>
            <a:off x="11435715" y="0"/>
            <a:ext cx="697865" cy="702945"/>
          </a:xfrm>
          <a:prstGeom prst="rect">
            <a:avLst/>
          </a:prstGeom>
        </p:spPr>
      </p:pic>
      <p:pic>
        <p:nvPicPr>
          <p:cNvPr id="27" name="Picture 2">
            <a:extLst>
              <a:ext uri="{FF2B5EF4-FFF2-40B4-BE49-F238E27FC236}">
                <a16:creationId xmlns:a16="http://schemas.microsoft.com/office/drawing/2014/main" id="{1960EAA0-FC45-438F-930B-0338FA14671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073" t="5383" r="2937" b="7220"/>
          <a:stretch/>
        </p:blipFill>
        <p:spPr bwMode="auto">
          <a:xfrm>
            <a:off x="11394235" y="-9331"/>
            <a:ext cx="774442" cy="735784"/>
          </a:xfrm>
          <a:prstGeom prst="rect">
            <a:avLst/>
          </a:prstGeom>
          <a:noFill/>
          <a:extLst>
            <a:ext uri="{909E8E84-426E-40DD-AFC4-6F175D3DCCD1}">
              <a14:hiddenFill xmlns:a14="http://schemas.microsoft.com/office/drawing/2010/main">
                <a:solidFill>
                  <a:srgbClr val="FFFFFF"/>
                </a:solidFill>
              </a14:hiddenFill>
            </a:ext>
          </a:extLst>
        </p:spPr>
      </p:pic>
      <p:sp>
        <p:nvSpPr>
          <p:cNvPr id="32" name="矩形: 圆角 31">
            <a:extLst>
              <a:ext uri="{FF2B5EF4-FFF2-40B4-BE49-F238E27FC236}">
                <a16:creationId xmlns:a16="http://schemas.microsoft.com/office/drawing/2014/main" id="{34FA7254-2894-4EA1-B302-07831FFBCDA7}"/>
              </a:ext>
            </a:extLst>
          </p:cNvPr>
          <p:cNvSpPr/>
          <p:nvPr/>
        </p:nvSpPr>
        <p:spPr>
          <a:xfrm>
            <a:off x="269632" y="85086"/>
            <a:ext cx="1669700" cy="531845"/>
          </a:xfrm>
          <a:prstGeom prst="round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latin typeface="Palatino Linotype" panose="02040502050505030304" pitchFamily="18" charset="0"/>
              <a:cs typeface="Palatino Linotype" panose="02040502050505030304" pitchFamily="18" charset="0"/>
            </a:endParaRPr>
          </a:p>
        </p:txBody>
      </p:sp>
      <p:sp>
        <p:nvSpPr>
          <p:cNvPr id="36" name="标题 2">
            <a:extLst>
              <a:ext uri="{FF2B5EF4-FFF2-40B4-BE49-F238E27FC236}">
                <a16:creationId xmlns:a16="http://schemas.microsoft.com/office/drawing/2014/main" id="{F0115B7A-EF42-4B7F-AC48-DBF1098661FA}"/>
              </a:ext>
            </a:extLst>
          </p:cNvPr>
          <p:cNvSpPr txBox="1"/>
          <p:nvPr/>
        </p:nvSpPr>
        <p:spPr>
          <a:xfrm>
            <a:off x="241638" y="24434"/>
            <a:ext cx="2321844" cy="70201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200" b="1" kern="1200" baseline="0">
                <a:solidFill>
                  <a:schemeClr val="bg1"/>
                </a:solidFill>
                <a:effectLst>
                  <a:outerShdw blurRad="38100" dist="38100" dir="2700000" algn="tl">
                    <a:srgbClr val="000000">
                      <a:alpha val="43137"/>
                    </a:srgbClr>
                  </a:outerShdw>
                </a:effectLst>
                <a:latin typeface="Palatino Linotype" panose="02040502050505030304" pitchFamily="18" charset="0"/>
                <a:ea typeface="微软雅黑" panose="020B0503020204020204" pitchFamily="34" charset="-122"/>
                <a:cs typeface="微软雅黑" panose="020B0503020204020204" pitchFamily="34" charset="-122"/>
              </a:defRPr>
            </a:lvl1pPr>
          </a:lstStyle>
          <a:p>
            <a:r>
              <a:rPr lang="en-US" altLang="zh-CN" sz="2400" dirty="0"/>
              <a:t>2</a:t>
            </a:r>
            <a:r>
              <a:rPr lang="zh-CN" altLang="en-US" sz="2400" dirty="0"/>
              <a:t> 语言特性</a:t>
            </a:r>
          </a:p>
        </p:txBody>
      </p:sp>
      <p:sp>
        <p:nvSpPr>
          <p:cNvPr id="40" name="Title 1">
            <a:extLst>
              <a:ext uri="{FF2B5EF4-FFF2-40B4-BE49-F238E27FC236}">
                <a16:creationId xmlns:a16="http://schemas.microsoft.com/office/drawing/2014/main" id="{F890588D-1A20-4E75-B7FF-BD727CE8AFF2}"/>
              </a:ext>
            </a:extLst>
          </p:cNvPr>
          <p:cNvSpPr txBox="1">
            <a:spLocks/>
          </p:cNvSpPr>
          <p:nvPr/>
        </p:nvSpPr>
        <p:spPr>
          <a:xfrm>
            <a:off x="214048" y="1312405"/>
            <a:ext cx="1725284" cy="69904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200" dirty="0">
                <a:latin typeface="微软雅黑" panose="020B0503020204020204" pitchFamily="34" charset="-122"/>
                <a:ea typeface="微软雅黑" panose="020B0503020204020204" pitchFamily="34" charset="-122"/>
              </a:rPr>
              <a:t>setting</a:t>
            </a:r>
            <a:endParaRPr lang="en-US" sz="3200" dirty="0">
              <a:latin typeface="微软雅黑" panose="020B0503020204020204" pitchFamily="34" charset="-122"/>
              <a:ea typeface="微软雅黑" panose="020B0503020204020204" pitchFamily="34" charset="-122"/>
            </a:endParaRPr>
          </a:p>
        </p:txBody>
      </p:sp>
      <p:pic>
        <p:nvPicPr>
          <p:cNvPr id="60" name="Picture 25">
            <a:extLst>
              <a:ext uri="{FF2B5EF4-FFF2-40B4-BE49-F238E27FC236}">
                <a16:creationId xmlns:a16="http://schemas.microsoft.com/office/drawing/2014/main" id="{9137CD12-838C-4C36-A476-A7975DE51C3F}"/>
              </a:ext>
            </a:extLst>
          </p:cNvPr>
          <p:cNvPicPr>
            <a:picLocks noChangeAspect="1"/>
          </p:cNvPicPr>
          <p:nvPr/>
        </p:nvPicPr>
        <p:blipFill>
          <a:blip r:embed="rId5"/>
          <a:stretch>
            <a:fillRect/>
          </a:stretch>
        </p:blipFill>
        <p:spPr>
          <a:xfrm>
            <a:off x="3925895" y="828184"/>
            <a:ext cx="6008400" cy="1284470"/>
          </a:xfrm>
          <a:prstGeom prst="rect">
            <a:avLst/>
          </a:prstGeom>
        </p:spPr>
      </p:pic>
      <p:sp>
        <p:nvSpPr>
          <p:cNvPr id="61" name="TextBox 1">
            <a:extLst>
              <a:ext uri="{FF2B5EF4-FFF2-40B4-BE49-F238E27FC236}">
                <a16:creationId xmlns:a16="http://schemas.microsoft.com/office/drawing/2014/main" id="{9E5EBEC9-E92A-43D3-AAFA-C11B8694D65B}"/>
              </a:ext>
            </a:extLst>
          </p:cNvPr>
          <p:cNvSpPr txBox="1"/>
          <p:nvPr/>
        </p:nvSpPr>
        <p:spPr>
          <a:xfrm>
            <a:off x="2869358" y="2169217"/>
            <a:ext cx="8524877" cy="369332"/>
          </a:xfrm>
          <a:prstGeom prst="rect">
            <a:avLst/>
          </a:prstGeom>
          <a:noFill/>
          <a:ln w="28575">
            <a:solidFill>
              <a:schemeClr val="accent4"/>
            </a:solidFill>
          </a:ln>
        </p:spPr>
        <p:txBody>
          <a:bodyPr wrap="square" rtlCol="0">
            <a:spAutoFit/>
          </a:bodyPr>
          <a:lstStyle/>
          <a:p>
            <a:r>
              <a:rPr lang="en-US" dirty="0">
                <a:latin typeface="Courier New" panose="02070309020205020404" pitchFamily="49" charset="0"/>
                <a:cs typeface="Courier New" panose="02070309020205020404" pitchFamily="49" charset="0"/>
              </a:rPr>
              <a:t>setting s1 = {1/8, 1/8+1/16, 3/16, 1/16}; s1 = {s1, s1, 80}; </a:t>
            </a:r>
          </a:p>
        </p:txBody>
      </p:sp>
      <p:sp>
        <p:nvSpPr>
          <p:cNvPr id="62" name="Title 1">
            <a:extLst>
              <a:ext uri="{FF2B5EF4-FFF2-40B4-BE49-F238E27FC236}">
                <a16:creationId xmlns:a16="http://schemas.microsoft.com/office/drawing/2014/main" id="{7EAAB792-5135-48F5-8986-EB0FE33D9C8D}"/>
              </a:ext>
            </a:extLst>
          </p:cNvPr>
          <p:cNvSpPr txBox="1">
            <a:spLocks/>
          </p:cNvSpPr>
          <p:nvPr/>
        </p:nvSpPr>
        <p:spPr>
          <a:xfrm>
            <a:off x="241638" y="2868989"/>
            <a:ext cx="8524877" cy="69904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200" dirty="0">
                <a:latin typeface="微软雅黑" panose="020B0503020204020204" pitchFamily="34" charset="-122"/>
                <a:ea typeface="微软雅黑" panose="020B0503020204020204" pitchFamily="34" charset="-122"/>
              </a:rPr>
              <a:t>note</a:t>
            </a:r>
            <a:endParaRPr lang="en-US" sz="3200" dirty="0">
              <a:latin typeface="微软雅黑" panose="020B0503020204020204" pitchFamily="34" charset="-122"/>
              <a:ea typeface="微软雅黑" panose="020B0503020204020204" pitchFamily="34" charset="-122"/>
            </a:endParaRPr>
          </a:p>
        </p:txBody>
      </p:sp>
      <p:pic>
        <p:nvPicPr>
          <p:cNvPr id="63" name="Picture 4">
            <a:extLst>
              <a:ext uri="{FF2B5EF4-FFF2-40B4-BE49-F238E27FC236}">
                <a16:creationId xmlns:a16="http://schemas.microsoft.com/office/drawing/2014/main" id="{C00E3738-89CE-4DA5-8580-BF1EC886C384}"/>
              </a:ext>
            </a:extLst>
          </p:cNvPr>
          <p:cNvPicPr>
            <a:picLocks noChangeAspect="1"/>
          </p:cNvPicPr>
          <p:nvPr/>
        </p:nvPicPr>
        <p:blipFill>
          <a:blip r:embed="rId6"/>
          <a:stretch>
            <a:fillRect/>
          </a:stretch>
        </p:blipFill>
        <p:spPr>
          <a:xfrm>
            <a:off x="3943243" y="2743487"/>
            <a:ext cx="6124584" cy="426058"/>
          </a:xfrm>
          <a:prstGeom prst="rect">
            <a:avLst/>
          </a:prstGeom>
        </p:spPr>
      </p:pic>
      <p:sp>
        <p:nvSpPr>
          <p:cNvPr id="64" name="TextBox 5">
            <a:extLst>
              <a:ext uri="{FF2B5EF4-FFF2-40B4-BE49-F238E27FC236}">
                <a16:creationId xmlns:a16="http://schemas.microsoft.com/office/drawing/2014/main" id="{C3166778-D2F6-47BD-BA10-620675343E9E}"/>
              </a:ext>
            </a:extLst>
          </p:cNvPr>
          <p:cNvSpPr txBox="1"/>
          <p:nvPr/>
        </p:nvSpPr>
        <p:spPr>
          <a:xfrm>
            <a:off x="2869358" y="3229107"/>
            <a:ext cx="7353202" cy="369332"/>
          </a:xfrm>
          <a:prstGeom prst="rect">
            <a:avLst/>
          </a:prstGeom>
          <a:noFill/>
          <a:ln w="28575">
            <a:solidFill>
              <a:schemeClr val="accent4"/>
            </a:solidFill>
          </a:ln>
        </p:spPr>
        <p:txBody>
          <a:bodyPr wrap="square" rtlCol="0">
            <a:spAutoFit/>
          </a:bodyPr>
          <a:lstStyle/>
          <a:p>
            <a:r>
              <a:rPr lang="en-US" dirty="0">
                <a:latin typeface="Courier New" panose="02070309020205020404" pitchFamily="49" charset="0"/>
                <a:cs typeface="Courier New" panose="02070309020205020404" pitchFamily="49" charset="0"/>
              </a:rPr>
              <a:t>note a5 = “A5”; note a5 = {“A”, 5, 1}; note a5 = 81;</a:t>
            </a:r>
          </a:p>
        </p:txBody>
      </p:sp>
      <p:sp>
        <p:nvSpPr>
          <p:cNvPr id="65" name="Title 1">
            <a:extLst>
              <a:ext uri="{FF2B5EF4-FFF2-40B4-BE49-F238E27FC236}">
                <a16:creationId xmlns:a16="http://schemas.microsoft.com/office/drawing/2014/main" id="{BBFFEF2B-0AA6-446D-9184-BE0B9624FD8B}"/>
              </a:ext>
            </a:extLst>
          </p:cNvPr>
          <p:cNvSpPr txBox="1">
            <a:spLocks/>
          </p:cNvSpPr>
          <p:nvPr/>
        </p:nvSpPr>
        <p:spPr>
          <a:xfrm>
            <a:off x="241638" y="3922372"/>
            <a:ext cx="8524877" cy="69904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200" dirty="0">
                <a:latin typeface="微软雅黑" panose="020B0503020204020204" pitchFamily="34" charset="-122"/>
                <a:ea typeface="微软雅黑" panose="020B0503020204020204" pitchFamily="34" charset="-122"/>
              </a:rPr>
              <a:t>chord</a:t>
            </a:r>
            <a:endParaRPr lang="en-US" sz="3200" dirty="0">
              <a:latin typeface="微软雅黑" panose="020B0503020204020204" pitchFamily="34" charset="-122"/>
              <a:ea typeface="微软雅黑" panose="020B0503020204020204" pitchFamily="34" charset="-122"/>
            </a:endParaRPr>
          </a:p>
        </p:txBody>
      </p:sp>
      <p:pic>
        <p:nvPicPr>
          <p:cNvPr id="66" name="Picture 9">
            <a:extLst>
              <a:ext uri="{FF2B5EF4-FFF2-40B4-BE49-F238E27FC236}">
                <a16:creationId xmlns:a16="http://schemas.microsoft.com/office/drawing/2014/main" id="{A4410C38-73C7-401E-8929-1B552F8E4B54}"/>
              </a:ext>
            </a:extLst>
          </p:cNvPr>
          <p:cNvPicPr>
            <a:picLocks noChangeAspect="1"/>
          </p:cNvPicPr>
          <p:nvPr/>
        </p:nvPicPr>
        <p:blipFill>
          <a:blip r:embed="rId7"/>
          <a:stretch>
            <a:fillRect/>
          </a:stretch>
        </p:blipFill>
        <p:spPr>
          <a:xfrm>
            <a:off x="3925895" y="3810907"/>
            <a:ext cx="7651478" cy="993921"/>
          </a:xfrm>
          <a:prstGeom prst="rect">
            <a:avLst/>
          </a:prstGeom>
        </p:spPr>
      </p:pic>
      <p:sp>
        <p:nvSpPr>
          <p:cNvPr id="67" name="TextBox 21">
            <a:extLst>
              <a:ext uri="{FF2B5EF4-FFF2-40B4-BE49-F238E27FC236}">
                <a16:creationId xmlns:a16="http://schemas.microsoft.com/office/drawing/2014/main" id="{9B19E480-F336-4FB6-B6D7-F8E5C836C990}"/>
              </a:ext>
            </a:extLst>
          </p:cNvPr>
          <p:cNvSpPr txBox="1"/>
          <p:nvPr/>
        </p:nvSpPr>
        <p:spPr>
          <a:xfrm>
            <a:off x="2869358" y="4835998"/>
            <a:ext cx="7287214" cy="646331"/>
          </a:xfrm>
          <a:prstGeom prst="rect">
            <a:avLst/>
          </a:prstGeom>
          <a:noFill/>
          <a:ln w="28575">
            <a:solidFill>
              <a:schemeClr val="accent4"/>
            </a:solidFill>
          </a:ln>
        </p:spPr>
        <p:txBody>
          <a:bodyPr wrap="square">
            <a:spAutoFit/>
          </a:bodyPr>
          <a:lstStyle/>
          <a:p>
            <a:r>
              <a:rPr lang="en-US" dirty="0">
                <a:latin typeface="Courier New" panose="02070309020205020404" pitchFamily="49" charset="0"/>
                <a:cs typeface="Courier New" panose="02070309020205020404" pitchFamily="49" charset="0"/>
              </a:rPr>
              <a:t>chord melody = {"F3", "A3", "B3", "B3"};</a:t>
            </a:r>
          </a:p>
          <a:p>
            <a:r>
              <a:rPr lang="en-US" dirty="0">
                <a:latin typeface="Courier New" panose="02070309020205020404" pitchFamily="49" charset="0"/>
                <a:cs typeface="Courier New" panose="02070309020205020404" pitchFamily="49" charset="0"/>
              </a:rPr>
              <a:t>melody = melody % s1;</a:t>
            </a:r>
          </a:p>
        </p:txBody>
      </p:sp>
      <p:sp>
        <p:nvSpPr>
          <p:cNvPr id="68" name="Title 1">
            <a:extLst>
              <a:ext uri="{FF2B5EF4-FFF2-40B4-BE49-F238E27FC236}">
                <a16:creationId xmlns:a16="http://schemas.microsoft.com/office/drawing/2014/main" id="{0133DB28-83CD-406C-8182-B3CC8159BA41}"/>
              </a:ext>
            </a:extLst>
          </p:cNvPr>
          <p:cNvSpPr txBox="1">
            <a:spLocks/>
          </p:cNvSpPr>
          <p:nvPr/>
        </p:nvSpPr>
        <p:spPr>
          <a:xfrm>
            <a:off x="241638" y="5628699"/>
            <a:ext cx="8524877" cy="69904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200" dirty="0">
                <a:latin typeface="微软雅黑" panose="020B0503020204020204" pitchFamily="34" charset="-122"/>
                <a:ea typeface="微软雅黑" panose="020B0503020204020204" pitchFamily="34" charset="-122"/>
              </a:rPr>
              <a:t>piece</a:t>
            </a:r>
            <a:endParaRPr lang="en-US" sz="3200" dirty="0">
              <a:latin typeface="微软雅黑" panose="020B0503020204020204" pitchFamily="34" charset="-122"/>
              <a:ea typeface="微软雅黑" panose="020B0503020204020204" pitchFamily="34" charset="-122"/>
            </a:endParaRPr>
          </a:p>
        </p:txBody>
      </p:sp>
      <p:pic>
        <p:nvPicPr>
          <p:cNvPr id="69" name="Picture 17">
            <a:extLst>
              <a:ext uri="{FF2B5EF4-FFF2-40B4-BE49-F238E27FC236}">
                <a16:creationId xmlns:a16="http://schemas.microsoft.com/office/drawing/2014/main" id="{24F26415-C111-4328-8996-7C68787FE85A}"/>
              </a:ext>
            </a:extLst>
          </p:cNvPr>
          <p:cNvPicPr>
            <a:picLocks noChangeAspect="1"/>
          </p:cNvPicPr>
          <p:nvPr/>
        </p:nvPicPr>
        <p:blipFill>
          <a:blip r:embed="rId8"/>
          <a:stretch>
            <a:fillRect/>
          </a:stretch>
        </p:blipFill>
        <p:spPr>
          <a:xfrm>
            <a:off x="3943243" y="5671301"/>
            <a:ext cx="5476190" cy="590476"/>
          </a:xfrm>
          <a:prstGeom prst="rect">
            <a:avLst/>
          </a:prstGeom>
        </p:spPr>
      </p:pic>
      <p:sp>
        <p:nvSpPr>
          <p:cNvPr id="70" name="TextBox 28">
            <a:extLst>
              <a:ext uri="{FF2B5EF4-FFF2-40B4-BE49-F238E27FC236}">
                <a16:creationId xmlns:a16="http://schemas.microsoft.com/office/drawing/2014/main" id="{06D38086-2686-4227-AB1E-E55D748B3FB9}"/>
              </a:ext>
            </a:extLst>
          </p:cNvPr>
          <p:cNvSpPr txBox="1"/>
          <p:nvPr/>
        </p:nvSpPr>
        <p:spPr>
          <a:xfrm>
            <a:off x="2869358" y="6244797"/>
            <a:ext cx="8779383" cy="369332"/>
          </a:xfrm>
          <a:prstGeom prst="rect">
            <a:avLst/>
          </a:prstGeom>
          <a:noFill/>
          <a:ln w="28575">
            <a:solidFill>
              <a:schemeClr val="accent4"/>
            </a:solidFill>
          </a:ln>
        </p:spPr>
        <p:txBody>
          <a:bodyPr wrap="square">
            <a:spAutoFit/>
          </a:bodyPr>
          <a:lstStyle/>
          <a:p>
            <a:r>
              <a:rPr lang="en-US" dirty="0">
                <a:latin typeface="Courier New" panose="02070309020205020404" pitchFamily="49" charset="0"/>
                <a:cs typeface="Courier New" panose="02070309020205020404" pitchFamily="49" charset="0"/>
              </a:rPr>
              <a:t>piece c = {{melody1, melody2, accompany}, {74, 69, 1}, 60}; </a:t>
            </a:r>
          </a:p>
        </p:txBody>
      </p:sp>
      <p:cxnSp>
        <p:nvCxnSpPr>
          <p:cNvPr id="3" name="直接连接符 2">
            <a:extLst>
              <a:ext uri="{FF2B5EF4-FFF2-40B4-BE49-F238E27FC236}">
                <a16:creationId xmlns:a16="http://schemas.microsoft.com/office/drawing/2014/main" id="{C0802587-8C8B-48AC-AD98-DF8F3A284561}"/>
              </a:ext>
            </a:extLst>
          </p:cNvPr>
          <p:cNvCxnSpPr/>
          <p:nvPr/>
        </p:nvCxnSpPr>
        <p:spPr>
          <a:xfrm>
            <a:off x="241638" y="2730427"/>
            <a:ext cx="1153981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1" name="直接连接符 70">
            <a:extLst>
              <a:ext uri="{FF2B5EF4-FFF2-40B4-BE49-F238E27FC236}">
                <a16:creationId xmlns:a16="http://schemas.microsoft.com/office/drawing/2014/main" id="{AF34A798-9AB6-40D8-B046-4CC9245A385D}"/>
              </a:ext>
            </a:extLst>
          </p:cNvPr>
          <p:cNvCxnSpPr/>
          <p:nvPr/>
        </p:nvCxnSpPr>
        <p:spPr>
          <a:xfrm>
            <a:off x="241638" y="3812882"/>
            <a:ext cx="1153981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直接连接符 71">
            <a:extLst>
              <a:ext uri="{FF2B5EF4-FFF2-40B4-BE49-F238E27FC236}">
                <a16:creationId xmlns:a16="http://schemas.microsoft.com/office/drawing/2014/main" id="{07CC8D57-2E5F-4092-A446-71495D9D9B60}"/>
              </a:ext>
            </a:extLst>
          </p:cNvPr>
          <p:cNvCxnSpPr/>
          <p:nvPr/>
        </p:nvCxnSpPr>
        <p:spPr>
          <a:xfrm>
            <a:off x="241638" y="5628699"/>
            <a:ext cx="11539818" cy="0"/>
          </a:xfrm>
          <a:prstGeom prst="line">
            <a:avLst/>
          </a:prstGeom>
        </p:spPr>
        <p:style>
          <a:lnRef idx="1">
            <a:schemeClr val="accent1"/>
          </a:lnRef>
          <a:fillRef idx="0">
            <a:schemeClr val="accent1"/>
          </a:fillRef>
          <a:effectRef idx="0">
            <a:schemeClr val="accent1"/>
          </a:effectRef>
          <a:fontRef idx="minor">
            <a:schemeClr val="tx1"/>
          </a:fontRef>
        </p:style>
      </p:cxnSp>
      <p:sp>
        <p:nvSpPr>
          <p:cNvPr id="34" name="矩形: 圆角 33">
            <a:extLst>
              <a:ext uri="{FF2B5EF4-FFF2-40B4-BE49-F238E27FC236}">
                <a16:creationId xmlns:a16="http://schemas.microsoft.com/office/drawing/2014/main" id="{81B672C3-7B11-4A2C-90D9-53BE5D43B165}"/>
              </a:ext>
            </a:extLst>
          </p:cNvPr>
          <p:cNvSpPr/>
          <p:nvPr/>
        </p:nvSpPr>
        <p:spPr>
          <a:xfrm>
            <a:off x="4571837" y="104461"/>
            <a:ext cx="1363824" cy="531845"/>
          </a:xfrm>
          <a:prstGeom prst="roundRect">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latin typeface="Palatino Linotype" panose="02040502050505030304" pitchFamily="18" charset="0"/>
              <a:cs typeface="Palatino Linotype" panose="02040502050505030304" pitchFamily="18" charset="0"/>
            </a:endParaRPr>
          </a:p>
        </p:txBody>
      </p:sp>
      <p:sp>
        <p:nvSpPr>
          <p:cNvPr id="35" name="矩形 34">
            <a:extLst>
              <a:ext uri="{FF2B5EF4-FFF2-40B4-BE49-F238E27FC236}">
                <a16:creationId xmlns:a16="http://schemas.microsoft.com/office/drawing/2014/main" id="{D580D7AA-0F0F-4D27-819A-943ADCAE2385}"/>
              </a:ext>
            </a:extLst>
          </p:cNvPr>
          <p:cNvSpPr/>
          <p:nvPr/>
        </p:nvSpPr>
        <p:spPr>
          <a:xfrm>
            <a:off x="7722442" y="85086"/>
            <a:ext cx="45719" cy="53184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Palatino Linotype" panose="02040502050505030304" pitchFamily="18" charset="0"/>
              <a:cs typeface="Palatino Linotype" panose="02040502050505030304" pitchFamily="18" charset="0"/>
            </a:endParaRPr>
          </a:p>
        </p:txBody>
      </p:sp>
      <p:sp>
        <p:nvSpPr>
          <p:cNvPr id="37" name="矩形: 圆角 36">
            <a:extLst>
              <a:ext uri="{FF2B5EF4-FFF2-40B4-BE49-F238E27FC236}">
                <a16:creationId xmlns:a16="http://schemas.microsoft.com/office/drawing/2014/main" id="{271A65FB-A91B-43B5-B1DF-BF5ADA24524E}"/>
              </a:ext>
            </a:extLst>
          </p:cNvPr>
          <p:cNvSpPr/>
          <p:nvPr/>
        </p:nvSpPr>
        <p:spPr>
          <a:xfrm>
            <a:off x="7924912" y="85086"/>
            <a:ext cx="1363824" cy="531845"/>
          </a:xfrm>
          <a:prstGeom prst="roundRect">
            <a:avLst/>
          </a:prstGeom>
          <a:solidFill>
            <a:schemeClr val="bg2"/>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latin typeface="Palatino Linotype" panose="02040502050505030304" pitchFamily="18" charset="0"/>
              <a:cs typeface="Palatino Linotype" panose="02040502050505030304" pitchFamily="18" charset="0"/>
            </a:endParaRPr>
          </a:p>
        </p:txBody>
      </p:sp>
      <p:sp>
        <p:nvSpPr>
          <p:cNvPr id="38" name="标题 2">
            <a:extLst>
              <a:ext uri="{FF2B5EF4-FFF2-40B4-BE49-F238E27FC236}">
                <a16:creationId xmlns:a16="http://schemas.microsoft.com/office/drawing/2014/main" id="{79DF96C0-81ED-4A5B-9CDC-4F664CEE41BC}"/>
              </a:ext>
            </a:extLst>
          </p:cNvPr>
          <p:cNvSpPr txBox="1"/>
          <p:nvPr/>
        </p:nvSpPr>
        <p:spPr>
          <a:xfrm>
            <a:off x="8044069" y="-2"/>
            <a:ext cx="1520575" cy="70201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200" b="1" kern="1200" baseline="0">
                <a:solidFill>
                  <a:schemeClr val="bg1"/>
                </a:solidFill>
                <a:effectLst>
                  <a:outerShdw blurRad="38100" dist="38100" dir="2700000" algn="tl">
                    <a:srgbClr val="000000">
                      <a:alpha val="43137"/>
                    </a:srgbClr>
                  </a:outerShdw>
                </a:effectLst>
                <a:latin typeface="Palatino Linotype" panose="02040502050505030304" pitchFamily="18" charset="0"/>
                <a:ea typeface="微软雅黑" panose="020B0503020204020204" pitchFamily="34" charset="-122"/>
                <a:cs typeface="微软雅黑" panose="020B0503020204020204" pitchFamily="34" charset="-122"/>
              </a:defRPr>
            </a:lvl1pPr>
          </a:lstStyle>
          <a:p>
            <a:r>
              <a:rPr lang="zh-CN" altLang="en-US" sz="2400" dirty="0"/>
              <a:t>保留字</a:t>
            </a:r>
          </a:p>
        </p:txBody>
      </p:sp>
      <p:sp>
        <p:nvSpPr>
          <p:cNvPr id="39" name="矩形 38">
            <a:extLst>
              <a:ext uri="{FF2B5EF4-FFF2-40B4-BE49-F238E27FC236}">
                <a16:creationId xmlns:a16="http://schemas.microsoft.com/office/drawing/2014/main" id="{D4484FF0-507C-4ECC-BFCB-0E11D7463F55}"/>
              </a:ext>
            </a:extLst>
          </p:cNvPr>
          <p:cNvSpPr/>
          <p:nvPr/>
        </p:nvSpPr>
        <p:spPr>
          <a:xfrm>
            <a:off x="9445487" y="85086"/>
            <a:ext cx="45719" cy="53184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Palatino Linotype" panose="02040502050505030304" pitchFamily="18" charset="0"/>
              <a:cs typeface="Palatino Linotype" panose="02040502050505030304" pitchFamily="18" charset="0"/>
            </a:endParaRPr>
          </a:p>
        </p:txBody>
      </p:sp>
      <p:sp>
        <p:nvSpPr>
          <p:cNvPr id="41" name="等腰三角形 40">
            <a:extLst>
              <a:ext uri="{FF2B5EF4-FFF2-40B4-BE49-F238E27FC236}">
                <a16:creationId xmlns:a16="http://schemas.microsoft.com/office/drawing/2014/main" id="{2F42B13D-1094-45A5-951E-768D4E263649}"/>
              </a:ext>
            </a:extLst>
          </p:cNvPr>
          <p:cNvSpPr/>
          <p:nvPr/>
        </p:nvSpPr>
        <p:spPr>
          <a:xfrm rot="10800000">
            <a:off x="5128782" y="626562"/>
            <a:ext cx="214605" cy="170174"/>
          </a:xfrm>
          <a:prstGeom prst="triangle">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latin typeface="Palatino Linotype" panose="02040502050505030304" pitchFamily="18" charset="0"/>
              <a:cs typeface="Palatino Linotype" panose="02040502050505030304" pitchFamily="18" charset="0"/>
            </a:endParaRPr>
          </a:p>
        </p:txBody>
      </p:sp>
      <p:sp>
        <p:nvSpPr>
          <p:cNvPr id="47" name="矩形: 圆角 46">
            <a:extLst>
              <a:ext uri="{FF2B5EF4-FFF2-40B4-BE49-F238E27FC236}">
                <a16:creationId xmlns:a16="http://schemas.microsoft.com/office/drawing/2014/main" id="{A7B6635D-571B-4395-8D26-F8A7FC832880}"/>
              </a:ext>
            </a:extLst>
          </p:cNvPr>
          <p:cNvSpPr/>
          <p:nvPr/>
        </p:nvSpPr>
        <p:spPr>
          <a:xfrm>
            <a:off x="6218748" y="94716"/>
            <a:ext cx="1363824" cy="531845"/>
          </a:xfrm>
          <a:prstGeom prst="roundRect">
            <a:avLst/>
          </a:prstGeom>
          <a:solidFill>
            <a:schemeClr val="bg2"/>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latin typeface="Palatino Linotype" panose="02040502050505030304" pitchFamily="18" charset="0"/>
              <a:cs typeface="Palatino Linotype" panose="02040502050505030304" pitchFamily="18" charset="0"/>
            </a:endParaRPr>
          </a:p>
        </p:txBody>
      </p:sp>
      <p:sp>
        <p:nvSpPr>
          <p:cNvPr id="42" name="标题 2">
            <a:extLst>
              <a:ext uri="{FF2B5EF4-FFF2-40B4-BE49-F238E27FC236}">
                <a16:creationId xmlns:a16="http://schemas.microsoft.com/office/drawing/2014/main" id="{8E8120EE-5FFD-4C44-A76A-68056FFE65FE}"/>
              </a:ext>
            </a:extLst>
          </p:cNvPr>
          <p:cNvSpPr txBox="1"/>
          <p:nvPr/>
        </p:nvSpPr>
        <p:spPr>
          <a:xfrm>
            <a:off x="6113721" y="25411"/>
            <a:ext cx="1520575" cy="70201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200" b="1" kern="1200" baseline="0">
                <a:solidFill>
                  <a:schemeClr val="bg1"/>
                </a:solidFill>
                <a:effectLst>
                  <a:outerShdw blurRad="38100" dist="38100" dir="2700000" algn="tl">
                    <a:srgbClr val="000000">
                      <a:alpha val="43137"/>
                    </a:srgbClr>
                  </a:outerShdw>
                </a:effectLst>
                <a:latin typeface="Palatino Linotype" panose="02040502050505030304" pitchFamily="18" charset="0"/>
                <a:ea typeface="微软雅黑" panose="020B0503020204020204" pitchFamily="34" charset="-122"/>
                <a:cs typeface="微软雅黑" panose="020B0503020204020204" pitchFamily="34" charset="-122"/>
              </a:defRPr>
            </a:lvl1pPr>
          </a:lstStyle>
          <a:p>
            <a:pPr algn="ctr"/>
            <a:r>
              <a:rPr lang="zh-CN" altLang="en-US" sz="2400" dirty="0"/>
              <a:t>运算符</a:t>
            </a:r>
          </a:p>
        </p:txBody>
      </p:sp>
      <p:sp>
        <p:nvSpPr>
          <p:cNvPr id="43" name="矩形: 圆角 42">
            <a:extLst>
              <a:ext uri="{FF2B5EF4-FFF2-40B4-BE49-F238E27FC236}">
                <a16:creationId xmlns:a16="http://schemas.microsoft.com/office/drawing/2014/main" id="{C07EA844-BE05-493F-9AE2-78DA08A50BFE}"/>
              </a:ext>
            </a:extLst>
          </p:cNvPr>
          <p:cNvSpPr/>
          <p:nvPr/>
        </p:nvSpPr>
        <p:spPr>
          <a:xfrm>
            <a:off x="9642226" y="85086"/>
            <a:ext cx="1363824" cy="531845"/>
          </a:xfrm>
          <a:prstGeom prst="roundRect">
            <a:avLst/>
          </a:prstGeom>
          <a:solidFill>
            <a:schemeClr val="bg2"/>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latin typeface="Palatino Linotype" panose="02040502050505030304" pitchFamily="18" charset="0"/>
              <a:cs typeface="Palatino Linotype" panose="02040502050505030304" pitchFamily="18" charset="0"/>
            </a:endParaRPr>
          </a:p>
        </p:txBody>
      </p:sp>
      <p:sp>
        <p:nvSpPr>
          <p:cNvPr id="44" name="标题 2">
            <a:extLst>
              <a:ext uri="{FF2B5EF4-FFF2-40B4-BE49-F238E27FC236}">
                <a16:creationId xmlns:a16="http://schemas.microsoft.com/office/drawing/2014/main" id="{2DFB0B99-8B25-4872-A9B5-384944B18764}"/>
              </a:ext>
            </a:extLst>
          </p:cNvPr>
          <p:cNvSpPr txBox="1"/>
          <p:nvPr/>
        </p:nvSpPr>
        <p:spPr>
          <a:xfrm>
            <a:off x="9547763" y="16882"/>
            <a:ext cx="1520575" cy="70201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200" b="1" kern="1200" baseline="0">
                <a:solidFill>
                  <a:schemeClr val="bg1"/>
                </a:solidFill>
                <a:effectLst>
                  <a:outerShdw blurRad="38100" dist="38100" dir="2700000" algn="tl">
                    <a:srgbClr val="000000">
                      <a:alpha val="43137"/>
                    </a:srgbClr>
                  </a:outerShdw>
                </a:effectLst>
                <a:latin typeface="Palatino Linotype" panose="02040502050505030304" pitchFamily="18" charset="0"/>
                <a:ea typeface="微软雅黑" panose="020B0503020204020204" pitchFamily="34" charset="-122"/>
                <a:cs typeface="微软雅黑" panose="020B0503020204020204" pitchFamily="34" charset="-122"/>
              </a:defRPr>
            </a:lvl1pPr>
          </a:lstStyle>
          <a:p>
            <a:pPr algn="ctr"/>
            <a:r>
              <a:rPr lang="zh-CN" altLang="en-US" sz="1800" dirty="0"/>
              <a:t>新增</a:t>
            </a:r>
            <a:endParaRPr lang="en-US" altLang="zh-CN" sz="1800" dirty="0"/>
          </a:p>
          <a:p>
            <a:pPr algn="ctr"/>
            <a:r>
              <a:rPr lang="zh-CN" altLang="en-US" sz="1800" dirty="0"/>
              <a:t>语言功能</a:t>
            </a:r>
          </a:p>
        </p:txBody>
      </p:sp>
      <p:sp>
        <p:nvSpPr>
          <p:cNvPr id="45" name="矩形 44">
            <a:extLst>
              <a:ext uri="{FF2B5EF4-FFF2-40B4-BE49-F238E27FC236}">
                <a16:creationId xmlns:a16="http://schemas.microsoft.com/office/drawing/2014/main" id="{74AFAA5B-92BC-43CD-B67F-B20435F34197}"/>
              </a:ext>
            </a:extLst>
          </p:cNvPr>
          <p:cNvSpPr/>
          <p:nvPr/>
        </p:nvSpPr>
        <p:spPr>
          <a:xfrm>
            <a:off x="6049825" y="85086"/>
            <a:ext cx="45719" cy="53184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Palatino Linotype" panose="02040502050505030304" pitchFamily="18" charset="0"/>
              <a:cs typeface="Palatino Linotype" panose="02040502050505030304" pitchFamily="18" charset="0"/>
            </a:endParaRPr>
          </a:p>
        </p:txBody>
      </p:sp>
      <p:sp>
        <p:nvSpPr>
          <p:cNvPr id="46" name="矩形 45">
            <a:extLst>
              <a:ext uri="{FF2B5EF4-FFF2-40B4-BE49-F238E27FC236}">
                <a16:creationId xmlns:a16="http://schemas.microsoft.com/office/drawing/2014/main" id="{078F09FE-1468-45FA-812B-D46219BB63B9}"/>
              </a:ext>
            </a:extLst>
          </p:cNvPr>
          <p:cNvSpPr/>
          <p:nvPr/>
        </p:nvSpPr>
        <p:spPr>
          <a:xfrm>
            <a:off x="4412305" y="85086"/>
            <a:ext cx="45719" cy="53184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Palatino Linotype" panose="02040502050505030304" pitchFamily="18" charset="0"/>
              <a:cs typeface="Palatino Linotype" panose="02040502050505030304" pitchFamily="18" charset="0"/>
            </a:endParaRPr>
          </a:p>
        </p:txBody>
      </p:sp>
      <p:sp>
        <p:nvSpPr>
          <p:cNvPr id="48" name="标题 2">
            <a:extLst>
              <a:ext uri="{FF2B5EF4-FFF2-40B4-BE49-F238E27FC236}">
                <a16:creationId xmlns:a16="http://schemas.microsoft.com/office/drawing/2014/main" id="{4076F77A-DAFA-4C06-A62E-E0F645BC5FCE}"/>
              </a:ext>
            </a:extLst>
          </p:cNvPr>
          <p:cNvSpPr txBox="1"/>
          <p:nvPr/>
        </p:nvSpPr>
        <p:spPr>
          <a:xfrm>
            <a:off x="4551778" y="38154"/>
            <a:ext cx="1520575" cy="70201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200" b="1" kern="1200" baseline="0">
                <a:solidFill>
                  <a:schemeClr val="bg1"/>
                </a:solidFill>
                <a:effectLst>
                  <a:outerShdw blurRad="38100" dist="38100" dir="2700000" algn="tl">
                    <a:srgbClr val="000000">
                      <a:alpha val="43137"/>
                    </a:srgbClr>
                  </a:outerShdw>
                </a:effectLst>
                <a:latin typeface="Palatino Linotype" panose="02040502050505030304" pitchFamily="18" charset="0"/>
                <a:ea typeface="微软雅黑" panose="020B0503020204020204" pitchFamily="34" charset="-122"/>
                <a:cs typeface="微软雅黑" panose="020B0503020204020204" pitchFamily="34" charset="-122"/>
              </a:defRPr>
            </a:lvl1pPr>
          </a:lstStyle>
          <a:p>
            <a:r>
              <a:rPr lang="zh-CN" altLang="en-US" sz="2400" dirty="0"/>
              <a:t>数据类型</a:t>
            </a:r>
          </a:p>
        </p:txBody>
      </p:sp>
    </p:spTree>
    <p:extLst>
      <p:ext uri="{BB962C8B-B14F-4D97-AF65-F5344CB8AC3E}">
        <p14:creationId xmlns:p14="http://schemas.microsoft.com/office/powerpoint/2010/main" val="11968168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5073" t="5383" r="2937" b="7220"/>
          <a:stretch>
            <a:fillRect/>
          </a:stretch>
        </p:blipFill>
        <p:spPr bwMode="auto">
          <a:xfrm>
            <a:off x="11417558" y="0"/>
            <a:ext cx="774442" cy="735784"/>
          </a:xfrm>
          <a:prstGeom prst="rect">
            <a:avLst/>
          </a:prstGeom>
          <a:noFill/>
          <a:extLst>
            <a:ext uri="{909E8E84-426E-40DD-AFC4-6F175D3DCCD1}">
              <a14:hiddenFill xmlns:a14="http://schemas.microsoft.com/office/drawing/2010/main">
                <a:solidFill>
                  <a:srgbClr val="FFFFFF"/>
                </a:solidFill>
              </a14:hiddenFill>
            </a:ext>
          </a:extLst>
        </p:spPr>
      </p:pic>
      <p:sp>
        <p:nvSpPr>
          <p:cNvPr id="5" name="矩形: 圆角 4"/>
          <p:cNvSpPr/>
          <p:nvPr/>
        </p:nvSpPr>
        <p:spPr>
          <a:xfrm>
            <a:off x="6201867" y="85086"/>
            <a:ext cx="1363824" cy="531845"/>
          </a:xfrm>
          <a:prstGeom prst="roundRect">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latin typeface="Palatino Linotype" panose="02040502050505030304" pitchFamily="18" charset="0"/>
              <a:cs typeface="Palatino Linotype" panose="02040502050505030304" pitchFamily="18" charset="0"/>
            </a:endParaRPr>
          </a:p>
        </p:txBody>
      </p:sp>
      <p:sp>
        <p:nvSpPr>
          <p:cNvPr id="6" name="矩形 5"/>
          <p:cNvSpPr/>
          <p:nvPr/>
        </p:nvSpPr>
        <p:spPr>
          <a:xfrm>
            <a:off x="7722442" y="85086"/>
            <a:ext cx="45719" cy="53184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Palatino Linotype" panose="02040502050505030304" pitchFamily="18" charset="0"/>
              <a:cs typeface="Palatino Linotype" panose="02040502050505030304" pitchFamily="18" charset="0"/>
            </a:endParaRPr>
          </a:p>
        </p:txBody>
      </p:sp>
      <p:sp>
        <p:nvSpPr>
          <p:cNvPr id="10" name="矩形: 圆角 9"/>
          <p:cNvSpPr/>
          <p:nvPr/>
        </p:nvSpPr>
        <p:spPr>
          <a:xfrm>
            <a:off x="7924912" y="85086"/>
            <a:ext cx="1363824" cy="531845"/>
          </a:xfrm>
          <a:prstGeom prst="roundRect">
            <a:avLst/>
          </a:prstGeom>
          <a:solidFill>
            <a:schemeClr val="bg2"/>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latin typeface="Palatino Linotype" panose="02040502050505030304" pitchFamily="18" charset="0"/>
              <a:cs typeface="Palatino Linotype" panose="02040502050505030304" pitchFamily="18" charset="0"/>
            </a:endParaRPr>
          </a:p>
        </p:txBody>
      </p:sp>
      <p:sp>
        <p:nvSpPr>
          <p:cNvPr id="11" name="标题 2"/>
          <p:cNvSpPr txBox="1"/>
          <p:nvPr/>
        </p:nvSpPr>
        <p:spPr>
          <a:xfrm>
            <a:off x="8044069" y="-2"/>
            <a:ext cx="1520575" cy="70201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200" b="1" kern="1200" baseline="0">
                <a:solidFill>
                  <a:schemeClr val="bg1"/>
                </a:solidFill>
                <a:effectLst>
                  <a:outerShdw blurRad="38100" dist="38100" dir="2700000" algn="tl">
                    <a:srgbClr val="000000">
                      <a:alpha val="43137"/>
                    </a:srgbClr>
                  </a:outerShdw>
                </a:effectLst>
                <a:latin typeface="Palatino Linotype" panose="02040502050505030304" pitchFamily="18" charset="0"/>
                <a:ea typeface="微软雅黑" panose="020B0503020204020204" pitchFamily="34" charset="-122"/>
                <a:cs typeface="微软雅黑" panose="020B0503020204020204" pitchFamily="34" charset="-122"/>
              </a:defRPr>
            </a:lvl1pPr>
          </a:lstStyle>
          <a:p>
            <a:r>
              <a:rPr lang="zh-CN" altLang="en-US" sz="2400" dirty="0"/>
              <a:t>保留字</a:t>
            </a:r>
          </a:p>
        </p:txBody>
      </p:sp>
      <p:sp>
        <p:nvSpPr>
          <p:cNvPr id="12" name="矩形 11"/>
          <p:cNvSpPr/>
          <p:nvPr/>
        </p:nvSpPr>
        <p:spPr>
          <a:xfrm>
            <a:off x="9445487" y="85086"/>
            <a:ext cx="45719" cy="53184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Palatino Linotype" panose="02040502050505030304" pitchFamily="18" charset="0"/>
              <a:cs typeface="Palatino Linotype" panose="02040502050505030304" pitchFamily="18" charset="0"/>
            </a:endParaRPr>
          </a:p>
        </p:txBody>
      </p:sp>
      <p:sp>
        <p:nvSpPr>
          <p:cNvPr id="7" name="等腰三角形 6"/>
          <p:cNvSpPr/>
          <p:nvPr/>
        </p:nvSpPr>
        <p:spPr>
          <a:xfrm rot="10800000">
            <a:off x="6786584" y="616931"/>
            <a:ext cx="214605" cy="170174"/>
          </a:xfrm>
          <a:prstGeom prst="triangle">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latin typeface="Palatino Linotype" panose="02040502050505030304" pitchFamily="18" charset="0"/>
              <a:cs typeface="Palatino Linotype" panose="02040502050505030304" pitchFamily="18" charset="0"/>
            </a:endParaRPr>
          </a:p>
        </p:txBody>
      </p:sp>
      <p:sp>
        <p:nvSpPr>
          <p:cNvPr id="20" name="标题 2"/>
          <p:cNvSpPr txBox="1"/>
          <p:nvPr/>
        </p:nvSpPr>
        <p:spPr>
          <a:xfrm>
            <a:off x="6113721" y="25411"/>
            <a:ext cx="1520575" cy="70201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200" b="1" kern="1200" baseline="0">
                <a:solidFill>
                  <a:schemeClr val="bg1"/>
                </a:solidFill>
                <a:effectLst>
                  <a:outerShdw blurRad="38100" dist="38100" dir="2700000" algn="tl">
                    <a:srgbClr val="000000">
                      <a:alpha val="43137"/>
                    </a:srgbClr>
                  </a:outerShdw>
                </a:effectLst>
                <a:latin typeface="Palatino Linotype" panose="02040502050505030304" pitchFamily="18" charset="0"/>
                <a:ea typeface="微软雅黑" panose="020B0503020204020204" pitchFamily="34" charset="-122"/>
                <a:cs typeface="微软雅黑" panose="020B0503020204020204" pitchFamily="34" charset="-122"/>
              </a:defRPr>
            </a:lvl1pPr>
          </a:lstStyle>
          <a:p>
            <a:pPr algn="ctr"/>
            <a:r>
              <a:rPr lang="zh-CN" altLang="en-US" sz="2400" dirty="0"/>
              <a:t>运算符</a:t>
            </a:r>
          </a:p>
        </p:txBody>
      </p:sp>
      <p:sp>
        <p:nvSpPr>
          <p:cNvPr id="21" name="矩形: 圆角 20"/>
          <p:cNvSpPr/>
          <p:nvPr/>
        </p:nvSpPr>
        <p:spPr>
          <a:xfrm>
            <a:off x="9642226" y="85086"/>
            <a:ext cx="1363824" cy="531845"/>
          </a:xfrm>
          <a:prstGeom prst="roundRect">
            <a:avLst/>
          </a:prstGeom>
          <a:solidFill>
            <a:schemeClr val="bg2"/>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latin typeface="Palatino Linotype" panose="02040502050505030304" pitchFamily="18" charset="0"/>
              <a:cs typeface="Palatino Linotype" panose="02040502050505030304" pitchFamily="18" charset="0"/>
            </a:endParaRPr>
          </a:p>
        </p:txBody>
      </p:sp>
      <p:sp>
        <p:nvSpPr>
          <p:cNvPr id="22" name="标题 2"/>
          <p:cNvSpPr txBox="1"/>
          <p:nvPr/>
        </p:nvSpPr>
        <p:spPr>
          <a:xfrm>
            <a:off x="9547763" y="16882"/>
            <a:ext cx="1520575" cy="70201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200" b="1" kern="1200" baseline="0">
                <a:solidFill>
                  <a:schemeClr val="bg1"/>
                </a:solidFill>
                <a:effectLst>
                  <a:outerShdw blurRad="38100" dist="38100" dir="2700000" algn="tl">
                    <a:srgbClr val="000000">
                      <a:alpha val="43137"/>
                    </a:srgbClr>
                  </a:outerShdw>
                </a:effectLst>
                <a:latin typeface="Palatino Linotype" panose="02040502050505030304" pitchFamily="18" charset="0"/>
                <a:ea typeface="微软雅黑" panose="020B0503020204020204" pitchFamily="34" charset="-122"/>
                <a:cs typeface="微软雅黑" panose="020B0503020204020204" pitchFamily="34" charset="-122"/>
              </a:defRPr>
            </a:lvl1pPr>
          </a:lstStyle>
          <a:p>
            <a:pPr algn="ctr"/>
            <a:r>
              <a:rPr lang="zh-CN" altLang="en-US" sz="1800" dirty="0"/>
              <a:t>新增</a:t>
            </a:r>
            <a:endParaRPr lang="en-US" altLang="zh-CN" sz="1800" dirty="0"/>
          </a:p>
          <a:p>
            <a:pPr algn="ctr"/>
            <a:r>
              <a:rPr lang="zh-CN" altLang="en-US" sz="1800" dirty="0"/>
              <a:t>语言功能</a:t>
            </a:r>
          </a:p>
        </p:txBody>
      </p:sp>
      <p:sp>
        <p:nvSpPr>
          <p:cNvPr id="23" name="矩形 22"/>
          <p:cNvSpPr/>
          <p:nvPr/>
        </p:nvSpPr>
        <p:spPr>
          <a:xfrm>
            <a:off x="6049825" y="85086"/>
            <a:ext cx="45719" cy="53184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Palatino Linotype" panose="02040502050505030304" pitchFamily="18" charset="0"/>
              <a:cs typeface="Palatino Linotype" panose="02040502050505030304" pitchFamily="18" charset="0"/>
            </a:endParaRPr>
          </a:p>
        </p:txBody>
      </p:sp>
      <p:pic>
        <p:nvPicPr>
          <p:cNvPr id="31" name="图片 30"/>
          <p:cNvPicPr>
            <a:picLocks noChangeAspect="1"/>
          </p:cNvPicPr>
          <p:nvPr/>
        </p:nvPicPr>
        <p:blipFill>
          <a:blip r:embed="rId4"/>
          <a:srcRect l="21849" t="35387" r="24146" b="12827"/>
          <a:stretch>
            <a:fillRect/>
          </a:stretch>
        </p:blipFill>
        <p:spPr>
          <a:xfrm>
            <a:off x="11435715" y="0"/>
            <a:ext cx="697865" cy="702945"/>
          </a:xfrm>
          <a:prstGeom prst="rect">
            <a:avLst/>
          </a:prstGeom>
        </p:spPr>
      </p:pic>
      <p:pic>
        <p:nvPicPr>
          <p:cNvPr id="27" name="Picture 2">
            <a:extLst>
              <a:ext uri="{FF2B5EF4-FFF2-40B4-BE49-F238E27FC236}">
                <a16:creationId xmlns:a16="http://schemas.microsoft.com/office/drawing/2014/main" id="{1960EAA0-FC45-438F-930B-0338FA14671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073" t="5383" r="2937" b="7220"/>
          <a:stretch/>
        </p:blipFill>
        <p:spPr bwMode="auto">
          <a:xfrm>
            <a:off x="11394235" y="-9331"/>
            <a:ext cx="774442" cy="735784"/>
          </a:xfrm>
          <a:prstGeom prst="rect">
            <a:avLst/>
          </a:prstGeom>
          <a:noFill/>
          <a:extLst>
            <a:ext uri="{909E8E84-426E-40DD-AFC4-6F175D3DCCD1}">
              <a14:hiddenFill xmlns:a14="http://schemas.microsoft.com/office/drawing/2010/main">
                <a:solidFill>
                  <a:srgbClr val="FFFFFF"/>
                </a:solidFill>
              </a14:hiddenFill>
            </a:ext>
          </a:extLst>
        </p:spPr>
      </p:pic>
      <p:sp>
        <p:nvSpPr>
          <p:cNvPr id="32" name="矩形: 圆角 31">
            <a:extLst>
              <a:ext uri="{FF2B5EF4-FFF2-40B4-BE49-F238E27FC236}">
                <a16:creationId xmlns:a16="http://schemas.microsoft.com/office/drawing/2014/main" id="{34FA7254-2894-4EA1-B302-07831FFBCDA7}"/>
              </a:ext>
            </a:extLst>
          </p:cNvPr>
          <p:cNvSpPr/>
          <p:nvPr/>
        </p:nvSpPr>
        <p:spPr>
          <a:xfrm>
            <a:off x="269632" y="85086"/>
            <a:ext cx="1669700" cy="531845"/>
          </a:xfrm>
          <a:prstGeom prst="round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latin typeface="Palatino Linotype" panose="02040502050505030304" pitchFamily="18" charset="0"/>
              <a:cs typeface="Palatino Linotype" panose="02040502050505030304" pitchFamily="18" charset="0"/>
            </a:endParaRPr>
          </a:p>
        </p:txBody>
      </p:sp>
      <p:sp>
        <p:nvSpPr>
          <p:cNvPr id="36" name="标题 2">
            <a:extLst>
              <a:ext uri="{FF2B5EF4-FFF2-40B4-BE49-F238E27FC236}">
                <a16:creationId xmlns:a16="http://schemas.microsoft.com/office/drawing/2014/main" id="{F0115B7A-EF42-4B7F-AC48-DBF1098661FA}"/>
              </a:ext>
            </a:extLst>
          </p:cNvPr>
          <p:cNvSpPr txBox="1"/>
          <p:nvPr/>
        </p:nvSpPr>
        <p:spPr>
          <a:xfrm>
            <a:off x="241638" y="24434"/>
            <a:ext cx="2321844" cy="70201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200" b="1" kern="1200" baseline="0">
                <a:solidFill>
                  <a:schemeClr val="bg1"/>
                </a:solidFill>
                <a:effectLst>
                  <a:outerShdw blurRad="38100" dist="38100" dir="2700000" algn="tl">
                    <a:srgbClr val="000000">
                      <a:alpha val="43137"/>
                    </a:srgbClr>
                  </a:outerShdw>
                </a:effectLst>
                <a:latin typeface="Palatino Linotype" panose="02040502050505030304" pitchFamily="18" charset="0"/>
                <a:ea typeface="微软雅黑" panose="020B0503020204020204" pitchFamily="34" charset="-122"/>
                <a:cs typeface="微软雅黑" panose="020B0503020204020204" pitchFamily="34" charset="-122"/>
              </a:defRPr>
            </a:lvl1pPr>
          </a:lstStyle>
          <a:p>
            <a:r>
              <a:rPr lang="en-US" altLang="zh-CN" sz="2400" dirty="0"/>
              <a:t>2</a:t>
            </a:r>
            <a:r>
              <a:rPr lang="zh-CN" altLang="en-US" sz="2400" dirty="0"/>
              <a:t> 语言特性</a:t>
            </a:r>
          </a:p>
        </p:txBody>
      </p:sp>
      <p:pic>
        <p:nvPicPr>
          <p:cNvPr id="8" name="图片 7">
            <a:extLst>
              <a:ext uri="{FF2B5EF4-FFF2-40B4-BE49-F238E27FC236}">
                <a16:creationId xmlns:a16="http://schemas.microsoft.com/office/drawing/2014/main" id="{BAED91A4-1B31-440E-911B-EC24EDCB8C5E}"/>
              </a:ext>
            </a:extLst>
          </p:cNvPr>
          <p:cNvPicPr>
            <a:picLocks noChangeAspect="1"/>
          </p:cNvPicPr>
          <p:nvPr/>
        </p:nvPicPr>
        <p:blipFill>
          <a:blip r:embed="rId5"/>
          <a:stretch>
            <a:fillRect/>
          </a:stretch>
        </p:blipFill>
        <p:spPr>
          <a:xfrm>
            <a:off x="143813" y="939591"/>
            <a:ext cx="5906012" cy="4816257"/>
          </a:xfrm>
          <a:prstGeom prst="rect">
            <a:avLst/>
          </a:prstGeom>
        </p:spPr>
      </p:pic>
      <p:pic>
        <p:nvPicPr>
          <p:cNvPr id="9" name="图片 8">
            <a:extLst>
              <a:ext uri="{FF2B5EF4-FFF2-40B4-BE49-F238E27FC236}">
                <a16:creationId xmlns:a16="http://schemas.microsoft.com/office/drawing/2014/main" id="{262C3893-3C48-4891-9505-6A706CCF1230}"/>
              </a:ext>
            </a:extLst>
          </p:cNvPr>
          <p:cNvPicPr>
            <a:picLocks noChangeAspect="1"/>
          </p:cNvPicPr>
          <p:nvPr/>
        </p:nvPicPr>
        <p:blipFill>
          <a:blip r:embed="rId6"/>
          <a:stretch>
            <a:fillRect/>
          </a:stretch>
        </p:blipFill>
        <p:spPr>
          <a:xfrm>
            <a:off x="6227568" y="1796914"/>
            <a:ext cx="5906012" cy="3101609"/>
          </a:xfrm>
          <a:prstGeom prst="rect">
            <a:avLst/>
          </a:prstGeom>
        </p:spPr>
      </p:pic>
      <p:sp>
        <p:nvSpPr>
          <p:cNvPr id="38" name="矩形 37">
            <a:extLst>
              <a:ext uri="{FF2B5EF4-FFF2-40B4-BE49-F238E27FC236}">
                <a16:creationId xmlns:a16="http://schemas.microsoft.com/office/drawing/2014/main" id="{B58746EF-C181-4556-9E54-9659126FA84D}"/>
              </a:ext>
            </a:extLst>
          </p:cNvPr>
          <p:cNvSpPr/>
          <p:nvPr/>
        </p:nvSpPr>
        <p:spPr>
          <a:xfrm>
            <a:off x="4412305" y="85086"/>
            <a:ext cx="45719" cy="53184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Palatino Linotype" panose="02040502050505030304" pitchFamily="18" charset="0"/>
              <a:cs typeface="Palatino Linotype" panose="02040502050505030304" pitchFamily="18" charset="0"/>
            </a:endParaRPr>
          </a:p>
        </p:txBody>
      </p:sp>
      <p:sp>
        <p:nvSpPr>
          <p:cNvPr id="39" name="矩形: 圆角 38">
            <a:extLst>
              <a:ext uri="{FF2B5EF4-FFF2-40B4-BE49-F238E27FC236}">
                <a16:creationId xmlns:a16="http://schemas.microsoft.com/office/drawing/2014/main" id="{6F3B1108-0110-45F3-892B-A66E8E1B92DC}"/>
              </a:ext>
            </a:extLst>
          </p:cNvPr>
          <p:cNvSpPr/>
          <p:nvPr/>
        </p:nvSpPr>
        <p:spPr>
          <a:xfrm>
            <a:off x="4577900" y="91920"/>
            <a:ext cx="1363824" cy="531845"/>
          </a:xfrm>
          <a:prstGeom prst="roundRect">
            <a:avLst/>
          </a:prstGeom>
          <a:solidFill>
            <a:schemeClr val="bg2"/>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latin typeface="Palatino Linotype" panose="02040502050505030304" pitchFamily="18" charset="0"/>
              <a:cs typeface="Palatino Linotype" panose="02040502050505030304" pitchFamily="18" charset="0"/>
            </a:endParaRPr>
          </a:p>
        </p:txBody>
      </p:sp>
      <p:sp>
        <p:nvSpPr>
          <p:cNvPr id="41" name="标题 2">
            <a:extLst>
              <a:ext uri="{FF2B5EF4-FFF2-40B4-BE49-F238E27FC236}">
                <a16:creationId xmlns:a16="http://schemas.microsoft.com/office/drawing/2014/main" id="{5D9DC7D4-8DA8-4E84-AC8E-D987E982A575}"/>
              </a:ext>
            </a:extLst>
          </p:cNvPr>
          <p:cNvSpPr txBox="1"/>
          <p:nvPr/>
        </p:nvSpPr>
        <p:spPr>
          <a:xfrm>
            <a:off x="4551778" y="38154"/>
            <a:ext cx="1520575" cy="70201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200" b="1" kern="1200" baseline="0">
                <a:solidFill>
                  <a:schemeClr val="bg1"/>
                </a:solidFill>
                <a:effectLst>
                  <a:outerShdw blurRad="38100" dist="38100" dir="2700000" algn="tl">
                    <a:srgbClr val="000000">
                      <a:alpha val="43137"/>
                    </a:srgbClr>
                  </a:outerShdw>
                </a:effectLst>
                <a:latin typeface="Palatino Linotype" panose="02040502050505030304" pitchFamily="18" charset="0"/>
                <a:ea typeface="微软雅黑" panose="020B0503020204020204" pitchFamily="34" charset="-122"/>
                <a:cs typeface="微软雅黑" panose="020B0503020204020204" pitchFamily="34" charset="-122"/>
              </a:defRPr>
            </a:lvl1pPr>
          </a:lstStyle>
          <a:p>
            <a:r>
              <a:rPr lang="zh-CN" altLang="en-US" sz="2400" dirty="0"/>
              <a:t>数据类型</a:t>
            </a:r>
          </a:p>
        </p:txBody>
      </p:sp>
    </p:spTree>
    <p:extLst>
      <p:ext uri="{BB962C8B-B14F-4D97-AF65-F5344CB8AC3E}">
        <p14:creationId xmlns:p14="http://schemas.microsoft.com/office/powerpoint/2010/main" val="4894950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5073" t="5383" r="2937" b="7220"/>
          <a:stretch>
            <a:fillRect/>
          </a:stretch>
        </p:blipFill>
        <p:spPr bwMode="auto">
          <a:xfrm>
            <a:off x="11417558" y="0"/>
            <a:ext cx="774442" cy="735784"/>
          </a:xfrm>
          <a:prstGeom prst="rect">
            <a:avLst/>
          </a:prstGeom>
          <a:noFill/>
          <a:extLst>
            <a:ext uri="{909E8E84-426E-40DD-AFC4-6F175D3DCCD1}">
              <a14:hiddenFill xmlns:a14="http://schemas.microsoft.com/office/drawing/2010/main">
                <a:solidFill>
                  <a:srgbClr val="FFFFFF"/>
                </a:solidFill>
              </a14:hiddenFill>
            </a:ext>
          </a:extLst>
        </p:spPr>
      </p:pic>
      <p:sp>
        <p:nvSpPr>
          <p:cNvPr id="5" name="矩形: 圆角 4"/>
          <p:cNvSpPr/>
          <p:nvPr/>
        </p:nvSpPr>
        <p:spPr>
          <a:xfrm>
            <a:off x="6201867" y="85086"/>
            <a:ext cx="1363824" cy="531845"/>
          </a:xfrm>
          <a:prstGeom prst="roundRect">
            <a:avLst/>
          </a:prstGeom>
          <a:solidFill>
            <a:schemeClr val="bg2"/>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latin typeface="Palatino Linotype" panose="02040502050505030304" pitchFamily="18" charset="0"/>
              <a:cs typeface="Palatino Linotype" panose="02040502050505030304" pitchFamily="18" charset="0"/>
            </a:endParaRPr>
          </a:p>
        </p:txBody>
      </p:sp>
      <p:sp>
        <p:nvSpPr>
          <p:cNvPr id="6" name="矩形 5"/>
          <p:cNvSpPr/>
          <p:nvPr/>
        </p:nvSpPr>
        <p:spPr>
          <a:xfrm>
            <a:off x="7722442" y="85086"/>
            <a:ext cx="45719" cy="53184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Palatino Linotype" panose="02040502050505030304" pitchFamily="18" charset="0"/>
              <a:cs typeface="Palatino Linotype" panose="02040502050505030304" pitchFamily="18" charset="0"/>
            </a:endParaRPr>
          </a:p>
        </p:txBody>
      </p:sp>
      <p:sp>
        <p:nvSpPr>
          <p:cNvPr id="10" name="矩形: 圆角 9"/>
          <p:cNvSpPr/>
          <p:nvPr/>
        </p:nvSpPr>
        <p:spPr>
          <a:xfrm>
            <a:off x="7924912" y="85086"/>
            <a:ext cx="1363824" cy="531845"/>
          </a:xfrm>
          <a:prstGeom prst="roundRect">
            <a:avLst/>
          </a:prstGeom>
          <a:solidFill>
            <a:schemeClr val="accent4"/>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latin typeface="Palatino Linotype" panose="02040502050505030304" pitchFamily="18" charset="0"/>
              <a:cs typeface="Palatino Linotype" panose="02040502050505030304" pitchFamily="18" charset="0"/>
            </a:endParaRPr>
          </a:p>
        </p:txBody>
      </p:sp>
      <p:sp>
        <p:nvSpPr>
          <p:cNvPr id="11" name="标题 2"/>
          <p:cNvSpPr txBox="1"/>
          <p:nvPr/>
        </p:nvSpPr>
        <p:spPr>
          <a:xfrm>
            <a:off x="8044069" y="-2"/>
            <a:ext cx="1520575" cy="70201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200" b="1" kern="1200" baseline="0">
                <a:solidFill>
                  <a:schemeClr val="bg1"/>
                </a:solidFill>
                <a:effectLst>
                  <a:outerShdw blurRad="38100" dist="38100" dir="2700000" algn="tl">
                    <a:srgbClr val="000000">
                      <a:alpha val="43137"/>
                    </a:srgbClr>
                  </a:outerShdw>
                </a:effectLst>
                <a:latin typeface="Palatino Linotype" panose="02040502050505030304" pitchFamily="18" charset="0"/>
                <a:ea typeface="微软雅黑" panose="020B0503020204020204" pitchFamily="34" charset="-122"/>
                <a:cs typeface="微软雅黑" panose="020B0503020204020204" pitchFamily="34" charset="-122"/>
              </a:defRPr>
            </a:lvl1pPr>
          </a:lstStyle>
          <a:p>
            <a:r>
              <a:rPr lang="zh-CN" altLang="en-US" sz="2400" dirty="0"/>
              <a:t>保留字</a:t>
            </a:r>
          </a:p>
        </p:txBody>
      </p:sp>
      <p:sp>
        <p:nvSpPr>
          <p:cNvPr id="12" name="矩形 11"/>
          <p:cNvSpPr/>
          <p:nvPr/>
        </p:nvSpPr>
        <p:spPr>
          <a:xfrm>
            <a:off x="9445487" y="85086"/>
            <a:ext cx="45719" cy="53184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Palatino Linotype" panose="02040502050505030304" pitchFamily="18" charset="0"/>
              <a:cs typeface="Palatino Linotype" panose="02040502050505030304" pitchFamily="18" charset="0"/>
            </a:endParaRPr>
          </a:p>
        </p:txBody>
      </p:sp>
      <p:sp>
        <p:nvSpPr>
          <p:cNvPr id="7" name="等腰三角形 6"/>
          <p:cNvSpPr/>
          <p:nvPr/>
        </p:nvSpPr>
        <p:spPr>
          <a:xfrm rot="10800000">
            <a:off x="8543456" y="616931"/>
            <a:ext cx="214605" cy="170174"/>
          </a:xfrm>
          <a:prstGeom prst="triangle">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latin typeface="Palatino Linotype" panose="02040502050505030304" pitchFamily="18" charset="0"/>
              <a:cs typeface="Palatino Linotype" panose="02040502050505030304" pitchFamily="18" charset="0"/>
            </a:endParaRPr>
          </a:p>
        </p:txBody>
      </p:sp>
      <p:sp>
        <p:nvSpPr>
          <p:cNvPr id="20" name="标题 2"/>
          <p:cNvSpPr txBox="1"/>
          <p:nvPr/>
        </p:nvSpPr>
        <p:spPr>
          <a:xfrm>
            <a:off x="6133080" y="16882"/>
            <a:ext cx="1520575" cy="70201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200" b="1" kern="1200" baseline="0">
                <a:solidFill>
                  <a:schemeClr val="bg1"/>
                </a:solidFill>
                <a:effectLst>
                  <a:outerShdw blurRad="38100" dist="38100" dir="2700000" algn="tl">
                    <a:srgbClr val="000000">
                      <a:alpha val="43137"/>
                    </a:srgbClr>
                  </a:outerShdw>
                </a:effectLst>
                <a:latin typeface="Palatino Linotype" panose="02040502050505030304" pitchFamily="18" charset="0"/>
                <a:ea typeface="微软雅黑" panose="020B0503020204020204" pitchFamily="34" charset="-122"/>
                <a:cs typeface="微软雅黑" panose="020B0503020204020204" pitchFamily="34" charset="-122"/>
              </a:defRPr>
            </a:lvl1pPr>
          </a:lstStyle>
          <a:p>
            <a:pPr algn="ctr"/>
            <a:r>
              <a:rPr lang="zh-CN" altLang="en-US" sz="2400" dirty="0"/>
              <a:t>运算符</a:t>
            </a:r>
          </a:p>
        </p:txBody>
      </p:sp>
      <p:sp>
        <p:nvSpPr>
          <p:cNvPr id="21" name="矩形: 圆角 20"/>
          <p:cNvSpPr/>
          <p:nvPr/>
        </p:nvSpPr>
        <p:spPr>
          <a:xfrm>
            <a:off x="9642226" y="85086"/>
            <a:ext cx="1363824" cy="531845"/>
          </a:xfrm>
          <a:prstGeom prst="roundRect">
            <a:avLst/>
          </a:prstGeom>
          <a:solidFill>
            <a:schemeClr val="bg2"/>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latin typeface="Palatino Linotype" panose="02040502050505030304" pitchFamily="18" charset="0"/>
              <a:cs typeface="Palatino Linotype" panose="02040502050505030304" pitchFamily="18" charset="0"/>
            </a:endParaRPr>
          </a:p>
        </p:txBody>
      </p:sp>
      <p:sp>
        <p:nvSpPr>
          <p:cNvPr id="22" name="标题 2"/>
          <p:cNvSpPr txBox="1"/>
          <p:nvPr/>
        </p:nvSpPr>
        <p:spPr>
          <a:xfrm>
            <a:off x="9547763" y="16882"/>
            <a:ext cx="1520575" cy="70201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200" b="1" kern="1200" baseline="0">
                <a:solidFill>
                  <a:schemeClr val="bg1"/>
                </a:solidFill>
                <a:effectLst>
                  <a:outerShdw blurRad="38100" dist="38100" dir="2700000" algn="tl">
                    <a:srgbClr val="000000">
                      <a:alpha val="43137"/>
                    </a:srgbClr>
                  </a:outerShdw>
                </a:effectLst>
                <a:latin typeface="Palatino Linotype" panose="02040502050505030304" pitchFamily="18" charset="0"/>
                <a:ea typeface="微软雅黑" panose="020B0503020204020204" pitchFamily="34" charset="-122"/>
                <a:cs typeface="微软雅黑" panose="020B0503020204020204" pitchFamily="34" charset="-122"/>
              </a:defRPr>
            </a:lvl1pPr>
          </a:lstStyle>
          <a:p>
            <a:pPr algn="ctr"/>
            <a:r>
              <a:rPr lang="zh-CN" altLang="en-US" sz="1800" dirty="0"/>
              <a:t>新增</a:t>
            </a:r>
            <a:endParaRPr lang="en-US" altLang="zh-CN" sz="1800" dirty="0"/>
          </a:p>
          <a:p>
            <a:pPr algn="ctr"/>
            <a:r>
              <a:rPr lang="zh-CN" altLang="en-US" sz="1800" dirty="0"/>
              <a:t>语言功能</a:t>
            </a:r>
          </a:p>
        </p:txBody>
      </p:sp>
      <p:sp>
        <p:nvSpPr>
          <p:cNvPr id="23" name="矩形 22"/>
          <p:cNvSpPr/>
          <p:nvPr/>
        </p:nvSpPr>
        <p:spPr>
          <a:xfrm>
            <a:off x="6049825" y="85086"/>
            <a:ext cx="45719" cy="53184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Palatino Linotype" panose="02040502050505030304" pitchFamily="18" charset="0"/>
              <a:cs typeface="Palatino Linotype" panose="02040502050505030304" pitchFamily="18" charset="0"/>
            </a:endParaRPr>
          </a:p>
        </p:txBody>
      </p:sp>
      <p:pic>
        <p:nvPicPr>
          <p:cNvPr id="31" name="图片 30"/>
          <p:cNvPicPr>
            <a:picLocks noChangeAspect="1"/>
          </p:cNvPicPr>
          <p:nvPr/>
        </p:nvPicPr>
        <p:blipFill>
          <a:blip r:embed="rId4"/>
          <a:srcRect l="21849" t="35387" r="24146" b="12827"/>
          <a:stretch>
            <a:fillRect/>
          </a:stretch>
        </p:blipFill>
        <p:spPr>
          <a:xfrm>
            <a:off x="11435715" y="0"/>
            <a:ext cx="697865" cy="702945"/>
          </a:xfrm>
          <a:prstGeom prst="rect">
            <a:avLst/>
          </a:prstGeom>
        </p:spPr>
      </p:pic>
      <p:pic>
        <p:nvPicPr>
          <p:cNvPr id="27" name="Picture 2">
            <a:extLst>
              <a:ext uri="{FF2B5EF4-FFF2-40B4-BE49-F238E27FC236}">
                <a16:creationId xmlns:a16="http://schemas.microsoft.com/office/drawing/2014/main" id="{1960EAA0-FC45-438F-930B-0338FA14671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073" t="5383" r="2937" b="7220"/>
          <a:stretch/>
        </p:blipFill>
        <p:spPr bwMode="auto">
          <a:xfrm>
            <a:off x="11394235" y="-9331"/>
            <a:ext cx="774442" cy="735784"/>
          </a:xfrm>
          <a:prstGeom prst="rect">
            <a:avLst/>
          </a:prstGeom>
          <a:noFill/>
          <a:extLst>
            <a:ext uri="{909E8E84-426E-40DD-AFC4-6F175D3DCCD1}">
              <a14:hiddenFill xmlns:a14="http://schemas.microsoft.com/office/drawing/2010/main">
                <a:solidFill>
                  <a:srgbClr val="FFFFFF"/>
                </a:solidFill>
              </a14:hiddenFill>
            </a:ext>
          </a:extLst>
        </p:spPr>
      </p:pic>
      <p:sp>
        <p:nvSpPr>
          <p:cNvPr id="32" name="矩形: 圆角 31">
            <a:extLst>
              <a:ext uri="{FF2B5EF4-FFF2-40B4-BE49-F238E27FC236}">
                <a16:creationId xmlns:a16="http://schemas.microsoft.com/office/drawing/2014/main" id="{34FA7254-2894-4EA1-B302-07831FFBCDA7}"/>
              </a:ext>
            </a:extLst>
          </p:cNvPr>
          <p:cNvSpPr/>
          <p:nvPr/>
        </p:nvSpPr>
        <p:spPr>
          <a:xfrm>
            <a:off x="269632" y="85086"/>
            <a:ext cx="1669700" cy="531845"/>
          </a:xfrm>
          <a:prstGeom prst="round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latin typeface="Palatino Linotype" panose="02040502050505030304" pitchFamily="18" charset="0"/>
              <a:cs typeface="Palatino Linotype" panose="02040502050505030304" pitchFamily="18" charset="0"/>
            </a:endParaRPr>
          </a:p>
        </p:txBody>
      </p:sp>
      <p:sp>
        <p:nvSpPr>
          <p:cNvPr id="36" name="标题 2">
            <a:extLst>
              <a:ext uri="{FF2B5EF4-FFF2-40B4-BE49-F238E27FC236}">
                <a16:creationId xmlns:a16="http://schemas.microsoft.com/office/drawing/2014/main" id="{F0115B7A-EF42-4B7F-AC48-DBF1098661FA}"/>
              </a:ext>
            </a:extLst>
          </p:cNvPr>
          <p:cNvSpPr txBox="1"/>
          <p:nvPr/>
        </p:nvSpPr>
        <p:spPr>
          <a:xfrm>
            <a:off x="241638" y="24434"/>
            <a:ext cx="2321844" cy="70201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200" b="1" kern="1200" baseline="0">
                <a:solidFill>
                  <a:schemeClr val="bg1"/>
                </a:solidFill>
                <a:effectLst>
                  <a:outerShdw blurRad="38100" dist="38100" dir="2700000" algn="tl">
                    <a:srgbClr val="000000">
                      <a:alpha val="43137"/>
                    </a:srgbClr>
                  </a:outerShdw>
                </a:effectLst>
                <a:latin typeface="Palatino Linotype" panose="02040502050505030304" pitchFamily="18" charset="0"/>
                <a:ea typeface="微软雅黑" panose="020B0503020204020204" pitchFamily="34" charset="-122"/>
                <a:cs typeface="微软雅黑" panose="020B0503020204020204" pitchFamily="34" charset="-122"/>
              </a:defRPr>
            </a:lvl1pPr>
          </a:lstStyle>
          <a:p>
            <a:r>
              <a:rPr lang="en-US" altLang="zh-CN" sz="2400" dirty="0"/>
              <a:t>2</a:t>
            </a:r>
            <a:r>
              <a:rPr lang="zh-CN" altLang="en-US" sz="2400" dirty="0"/>
              <a:t> 语言特性</a:t>
            </a:r>
          </a:p>
        </p:txBody>
      </p:sp>
      <p:sp>
        <p:nvSpPr>
          <p:cNvPr id="25" name="文本框 24">
            <a:extLst>
              <a:ext uri="{FF2B5EF4-FFF2-40B4-BE49-F238E27FC236}">
                <a16:creationId xmlns:a16="http://schemas.microsoft.com/office/drawing/2014/main" id="{6E04F914-5AD3-413B-8F47-B5E0E36502D4}"/>
              </a:ext>
            </a:extLst>
          </p:cNvPr>
          <p:cNvSpPr txBox="1"/>
          <p:nvPr/>
        </p:nvSpPr>
        <p:spPr>
          <a:xfrm>
            <a:off x="106865" y="1377625"/>
            <a:ext cx="11402092" cy="4524315"/>
          </a:xfrm>
          <a:prstGeom prst="rect">
            <a:avLst/>
          </a:prstGeom>
          <a:noFill/>
        </p:spPr>
        <p:txBody>
          <a:bodyPr wrap="square">
            <a:spAutoFit/>
          </a:bodyPr>
          <a:lstStyle/>
          <a:p>
            <a:r>
              <a:rPr lang="en-US" altLang="zh-CN" sz="1600" b="0" dirty="0" err="1">
                <a:solidFill>
                  <a:srgbClr val="D4D4D4"/>
                </a:solidFill>
                <a:effectLst/>
                <a:latin typeface="Consolas" panose="020B0609020204030204" pitchFamily="49" charset="0"/>
              </a:rPr>
              <a:t>chordTypes</a:t>
            </a:r>
            <a:r>
              <a:rPr lang="en-US" altLang="zh-CN" sz="1600" b="0" dirty="0">
                <a:solidFill>
                  <a:srgbClr val="D4D4D4"/>
                </a:solidFill>
                <a:effectLst/>
                <a:latin typeface="Consolas" panose="020B0609020204030204" pitchFamily="49" charset="0"/>
              </a:rPr>
              <a:t> = match({</a:t>
            </a:r>
          </a:p>
          <a:p>
            <a:r>
              <a:rPr lang="en-US" altLang="zh-CN" sz="1600" b="0" dirty="0">
                <a:solidFill>
                  <a:srgbClr val="D4D4D4"/>
                </a:solidFill>
                <a:effectLst/>
                <a:latin typeface="Consolas" panose="020B0609020204030204" pitchFamily="49" charset="0"/>
              </a:rPr>
              <a:t>    (</a:t>
            </a:r>
            <a:r>
              <a:rPr lang="en-US" altLang="zh-CN" sz="1600" b="0" dirty="0">
                <a:solidFill>
                  <a:srgbClr val="CE9178"/>
                </a:solidFill>
                <a:effectLst/>
                <a:latin typeface="Consolas" panose="020B0609020204030204" pitchFamily="49" charset="0"/>
              </a:rPr>
              <a:t>'major'</a:t>
            </a:r>
            <a:r>
              <a:rPr lang="en-US" altLang="zh-CN" sz="1600" b="0" dirty="0">
                <a:solidFill>
                  <a:srgbClr val="D4D4D4"/>
                </a:solidFill>
                <a:effectLst/>
                <a:latin typeface="Consolas" panose="020B0609020204030204" pitchFamily="49" charset="0"/>
              </a:rPr>
              <a:t>, </a:t>
            </a:r>
            <a:r>
              <a:rPr lang="en-US" altLang="zh-CN" sz="1600" b="0" dirty="0">
                <a:solidFill>
                  <a:srgbClr val="CE9178"/>
                </a:solidFill>
                <a:effectLst/>
                <a:latin typeface="Consolas" panose="020B0609020204030204" pitchFamily="49" charset="0"/>
              </a:rPr>
              <a:t>'M'</a:t>
            </a:r>
            <a:r>
              <a:rPr lang="en-US" altLang="zh-CN" sz="1600" b="0" dirty="0">
                <a:solidFill>
                  <a:srgbClr val="D4D4D4"/>
                </a:solidFill>
                <a:effectLst/>
                <a:latin typeface="Consolas" panose="020B0609020204030204" pitchFamily="49" charset="0"/>
              </a:rPr>
              <a:t>, </a:t>
            </a:r>
            <a:r>
              <a:rPr lang="en-US" altLang="zh-CN" sz="1600" b="0" dirty="0">
                <a:solidFill>
                  <a:srgbClr val="CE9178"/>
                </a:solidFill>
                <a:effectLst/>
                <a:latin typeface="Consolas" panose="020B0609020204030204" pitchFamily="49" charset="0"/>
              </a:rPr>
              <a:t>'</a:t>
            </a:r>
            <a:r>
              <a:rPr lang="en-US" altLang="zh-CN" sz="1600" b="0" dirty="0" err="1">
                <a:solidFill>
                  <a:srgbClr val="CE9178"/>
                </a:solidFill>
                <a:effectLst/>
                <a:latin typeface="Consolas" panose="020B0609020204030204" pitchFamily="49" charset="0"/>
              </a:rPr>
              <a:t>maj</a:t>
            </a:r>
            <a:r>
              <a:rPr lang="en-US" altLang="zh-CN" sz="1600" b="0" dirty="0">
                <a:solidFill>
                  <a:srgbClr val="CE9178"/>
                </a:solidFill>
                <a:effectLst/>
                <a:latin typeface="Consolas" panose="020B0609020204030204" pitchFamily="49" charset="0"/>
              </a:rPr>
              <a:t>'</a:t>
            </a:r>
            <a:r>
              <a:rPr lang="en-US" altLang="zh-CN" sz="1600" b="0" dirty="0">
                <a:solidFill>
                  <a:srgbClr val="D4D4D4"/>
                </a:solidFill>
                <a:effectLst/>
                <a:latin typeface="Consolas" panose="020B0609020204030204" pitchFamily="49" charset="0"/>
              </a:rPr>
              <a:t>, </a:t>
            </a:r>
            <a:r>
              <a:rPr lang="en-US" altLang="zh-CN" sz="1600" b="0" dirty="0">
                <a:solidFill>
                  <a:srgbClr val="CE9178"/>
                </a:solidFill>
                <a:effectLst/>
                <a:latin typeface="Consolas" panose="020B0609020204030204" pitchFamily="49" charset="0"/>
              </a:rPr>
              <a:t>'</a:t>
            </a:r>
            <a:r>
              <a:rPr lang="en-US" altLang="zh-CN" sz="1600" b="0" dirty="0" err="1">
                <a:solidFill>
                  <a:srgbClr val="CE9178"/>
                </a:solidFill>
                <a:effectLst/>
                <a:latin typeface="Consolas" panose="020B0609020204030204" pitchFamily="49" charset="0"/>
              </a:rPr>
              <a:t>majorthird</a:t>
            </a:r>
            <a:r>
              <a:rPr lang="en-US" altLang="zh-CN" sz="1600" b="0" dirty="0">
                <a:solidFill>
                  <a:srgbClr val="CE9178"/>
                </a:solidFill>
                <a:effectLst/>
                <a:latin typeface="Consolas" panose="020B0609020204030204" pitchFamily="49" charset="0"/>
              </a:rPr>
              <a:t>'</a:t>
            </a:r>
            <a:r>
              <a:rPr lang="en-US" altLang="zh-CN" sz="1600" b="0" dirty="0">
                <a:solidFill>
                  <a:srgbClr val="D4D4D4"/>
                </a:solidFill>
                <a:effectLst/>
                <a:latin typeface="Consolas" panose="020B0609020204030204" pitchFamily="49" charset="0"/>
              </a:rPr>
              <a:t>): ((</a:t>
            </a:r>
            <a:r>
              <a:rPr lang="en-US" altLang="zh-CN" sz="1600" b="0" dirty="0">
                <a:solidFill>
                  <a:srgbClr val="B5CEA8"/>
                </a:solidFill>
                <a:effectLst/>
                <a:latin typeface="Consolas" panose="020B0609020204030204" pitchFamily="49" charset="0"/>
              </a:rPr>
              <a:t>4</a:t>
            </a:r>
            <a:r>
              <a:rPr lang="en-US" altLang="zh-CN" sz="1600" b="0" dirty="0">
                <a:solidFill>
                  <a:srgbClr val="D4D4D4"/>
                </a:solidFill>
                <a:effectLst/>
                <a:latin typeface="Consolas" panose="020B0609020204030204" pitchFamily="49" charset="0"/>
              </a:rPr>
              <a:t>, </a:t>
            </a:r>
            <a:r>
              <a:rPr lang="en-US" altLang="zh-CN" sz="1600" b="0" dirty="0">
                <a:solidFill>
                  <a:srgbClr val="B5CEA8"/>
                </a:solidFill>
                <a:effectLst/>
                <a:latin typeface="Consolas" panose="020B0609020204030204" pitchFamily="49" charset="0"/>
              </a:rPr>
              <a:t>7</a:t>
            </a:r>
            <a:r>
              <a:rPr lang="en-US" altLang="zh-CN" sz="1600" b="0" dirty="0">
                <a:solidFill>
                  <a:srgbClr val="D4D4D4"/>
                </a:solidFill>
                <a:effectLst/>
                <a:latin typeface="Consolas" panose="020B0609020204030204" pitchFamily="49" charset="0"/>
              </a:rPr>
              <a:t>), ),</a:t>
            </a:r>
          </a:p>
          <a:p>
            <a:r>
              <a:rPr lang="en-US" altLang="zh-CN" sz="1600" b="0" dirty="0">
                <a:solidFill>
                  <a:srgbClr val="D4D4D4"/>
                </a:solidFill>
                <a:effectLst/>
                <a:latin typeface="Consolas" panose="020B0609020204030204" pitchFamily="49" charset="0"/>
              </a:rPr>
              <a:t>    (</a:t>
            </a:r>
            <a:r>
              <a:rPr lang="en-US" altLang="zh-CN" sz="1600" b="0" dirty="0">
                <a:solidFill>
                  <a:srgbClr val="CE9178"/>
                </a:solidFill>
                <a:effectLst/>
                <a:latin typeface="Consolas" panose="020B0609020204030204" pitchFamily="49" charset="0"/>
              </a:rPr>
              <a:t>'minor'</a:t>
            </a:r>
            <a:r>
              <a:rPr lang="en-US" altLang="zh-CN" sz="1600" b="0" dirty="0">
                <a:solidFill>
                  <a:srgbClr val="D4D4D4"/>
                </a:solidFill>
                <a:effectLst/>
                <a:latin typeface="Consolas" panose="020B0609020204030204" pitchFamily="49" charset="0"/>
              </a:rPr>
              <a:t>, </a:t>
            </a:r>
            <a:r>
              <a:rPr lang="en-US" altLang="zh-CN" sz="1600" b="0" dirty="0">
                <a:solidFill>
                  <a:srgbClr val="CE9178"/>
                </a:solidFill>
                <a:effectLst/>
                <a:latin typeface="Consolas" panose="020B0609020204030204" pitchFamily="49" charset="0"/>
              </a:rPr>
              <a:t>'m'</a:t>
            </a:r>
            <a:r>
              <a:rPr lang="en-US" altLang="zh-CN" sz="1600" b="0" dirty="0">
                <a:solidFill>
                  <a:srgbClr val="D4D4D4"/>
                </a:solidFill>
                <a:effectLst/>
                <a:latin typeface="Consolas" panose="020B0609020204030204" pitchFamily="49" charset="0"/>
              </a:rPr>
              <a:t>, </a:t>
            </a:r>
            <a:r>
              <a:rPr lang="en-US" altLang="zh-CN" sz="1600" b="0" dirty="0">
                <a:solidFill>
                  <a:srgbClr val="CE9178"/>
                </a:solidFill>
                <a:effectLst/>
                <a:latin typeface="Consolas" panose="020B0609020204030204" pitchFamily="49" charset="0"/>
              </a:rPr>
              <a:t>'</a:t>
            </a:r>
            <a:r>
              <a:rPr lang="en-US" altLang="zh-CN" sz="1600" b="0" dirty="0" err="1">
                <a:solidFill>
                  <a:srgbClr val="CE9178"/>
                </a:solidFill>
                <a:effectLst/>
                <a:latin typeface="Consolas" panose="020B0609020204030204" pitchFamily="49" charset="0"/>
              </a:rPr>
              <a:t>minorthird</a:t>
            </a:r>
            <a:r>
              <a:rPr lang="en-US" altLang="zh-CN" sz="1600" b="0" dirty="0">
                <a:solidFill>
                  <a:srgbClr val="CE9178"/>
                </a:solidFill>
                <a:effectLst/>
                <a:latin typeface="Consolas" panose="020B0609020204030204" pitchFamily="49" charset="0"/>
              </a:rPr>
              <a:t>'</a:t>
            </a:r>
            <a:r>
              <a:rPr lang="en-US" altLang="zh-CN" sz="1600" b="0" dirty="0">
                <a:solidFill>
                  <a:srgbClr val="D4D4D4"/>
                </a:solidFill>
                <a:effectLst/>
                <a:latin typeface="Consolas" panose="020B0609020204030204" pitchFamily="49" charset="0"/>
              </a:rPr>
              <a:t>, </a:t>
            </a:r>
            <a:r>
              <a:rPr lang="en-US" altLang="zh-CN" sz="1600" b="0" dirty="0">
                <a:solidFill>
                  <a:srgbClr val="CE9178"/>
                </a:solidFill>
                <a:effectLst/>
                <a:latin typeface="Consolas" panose="020B0609020204030204" pitchFamily="49" charset="0"/>
              </a:rPr>
              <a:t>'min'</a:t>
            </a:r>
            <a:r>
              <a:rPr lang="en-US" altLang="zh-CN" sz="1600" b="0" dirty="0">
                <a:solidFill>
                  <a:srgbClr val="D4D4D4"/>
                </a:solidFill>
                <a:effectLst/>
                <a:latin typeface="Consolas" panose="020B0609020204030204" pitchFamily="49" charset="0"/>
              </a:rPr>
              <a:t>, </a:t>
            </a:r>
            <a:r>
              <a:rPr lang="en-US" altLang="zh-CN" sz="1600" b="0" dirty="0">
                <a:solidFill>
                  <a:srgbClr val="CE9178"/>
                </a:solidFill>
                <a:effectLst/>
                <a:latin typeface="Consolas" panose="020B0609020204030204" pitchFamily="49" charset="0"/>
              </a:rPr>
              <a:t>'-'</a:t>
            </a:r>
            <a:r>
              <a:rPr lang="en-US" altLang="zh-CN" sz="1600" b="0" dirty="0">
                <a:solidFill>
                  <a:srgbClr val="D4D4D4"/>
                </a:solidFill>
                <a:effectLst/>
                <a:latin typeface="Consolas" panose="020B0609020204030204" pitchFamily="49" charset="0"/>
              </a:rPr>
              <a:t>): ((</a:t>
            </a:r>
            <a:r>
              <a:rPr lang="en-US" altLang="zh-CN" sz="1600" b="0" dirty="0">
                <a:solidFill>
                  <a:srgbClr val="B5CEA8"/>
                </a:solidFill>
                <a:effectLst/>
                <a:latin typeface="Consolas" panose="020B0609020204030204" pitchFamily="49" charset="0"/>
              </a:rPr>
              <a:t>3</a:t>
            </a:r>
            <a:r>
              <a:rPr lang="en-US" altLang="zh-CN" sz="1600" b="0" dirty="0">
                <a:solidFill>
                  <a:srgbClr val="D4D4D4"/>
                </a:solidFill>
                <a:effectLst/>
                <a:latin typeface="Consolas" panose="020B0609020204030204" pitchFamily="49" charset="0"/>
              </a:rPr>
              <a:t>, </a:t>
            </a:r>
            <a:r>
              <a:rPr lang="en-US" altLang="zh-CN" sz="1600" b="0" dirty="0">
                <a:solidFill>
                  <a:srgbClr val="B5CEA8"/>
                </a:solidFill>
                <a:effectLst/>
                <a:latin typeface="Consolas" panose="020B0609020204030204" pitchFamily="49" charset="0"/>
              </a:rPr>
              <a:t>7</a:t>
            </a:r>
            <a:r>
              <a:rPr lang="en-US" altLang="zh-CN" sz="1600" b="0" dirty="0">
                <a:solidFill>
                  <a:srgbClr val="D4D4D4"/>
                </a:solidFill>
                <a:effectLst/>
                <a:latin typeface="Consolas" panose="020B0609020204030204" pitchFamily="49" charset="0"/>
              </a:rPr>
              <a:t>), ),</a:t>
            </a:r>
          </a:p>
          <a:p>
            <a:r>
              <a:rPr lang="en-US" altLang="zh-CN" sz="1600" b="0" dirty="0">
                <a:solidFill>
                  <a:srgbClr val="D4D4D4"/>
                </a:solidFill>
                <a:effectLst/>
                <a:latin typeface="Consolas" panose="020B0609020204030204" pitchFamily="49" charset="0"/>
              </a:rPr>
              <a:t>    (</a:t>
            </a:r>
            <a:r>
              <a:rPr lang="en-US" altLang="zh-CN" sz="1600" b="0" dirty="0">
                <a:solidFill>
                  <a:srgbClr val="CE9178"/>
                </a:solidFill>
                <a:effectLst/>
                <a:latin typeface="Consolas" panose="020B0609020204030204" pitchFamily="49" charset="0"/>
              </a:rPr>
              <a:t>'maj7'</a:t>
            </a:r>
            <a:r>
              <a:rPr lang="en-US" altLang="zh-CN" sz="1600" b="0" dirty="0">
                <a:solidFill>
                  <a:srgbClr val="D4D4D4"/>
                </a:solidFill>
                <a:effectLst/>
                <a:latin typeface="Consolas" panose="020B0609020204030204" pitchFamily="49" charset="0"/>
              </a:rPr>
              <a:t>, </a:t>
            </a:r>
            <a:r>
              <a:rPr lang="en-US" altLang="zh-CN" sz="1600" b="0" dirty="0">
                <a:solidFill>
                  <a:srgbClr val="CE9178"/>
                </a:solidFill>
                <a:effectLst/>
                <a:latin typeface="Consolas" panose="020B0609020204030204" pitchFamily="49" charset="0"/>
              </a:rPr>
              <a:t>'M7'</a:t>
            </a:r>
            <a:r>
              <a:rPr lang="en-US" altLang="zh-CN" sz="1600" b="0" dirty="0">
                <a:solidFill>
                  <a:srgbClr val="D4D4D4"/>
                </a:solidFill>
                <a:effectLst/>
                <a:latin typeface="Consolas" panose="020B0609020204030204" pitchFamily="49" charset="0"/>
              </a:rPr>
              <a:t>, </a:t>
            </a:r>
            <a:r>
              <a:rPr lang="en-US" altLang="zh-CN" sz="1600" b="0" dirty="0">
                <a:solidFill>
                  <a:srgbClr val="CE9178"/>
                </a:solidFill>
                <a:effectLst/>
                <a:latin typeface="Consolas" panose="020B0609020204030204" pitchFamily="49" charset="0"/>
              </a:rPr>
              <a:t>'major7th'</a:t>
            </a:r>
            <a:r>
              <a:rPr lang="en-US" altLang="zh-CN" sz="1600" b="0" dirty="0">
                <a:solidFill>
                  <a:srgbClr val="D4D4D4"/>
                </a:solidFill>
                <a:effectLst/>
                <a:latin typeface="Consolas" panose="020B0609020204030204" pitchFamily="49" charset="0"/>
              </a:rPr>
              <a:t>, </a:t>
            </a:r>
            <a:r>
              <a:rPr lang="en-US" altLang="zh-CN" sz="1600" b="0" dirty="0">
                <a:solidFill>
                  <a:srgbClr val="CE9178"/>
                </a:solidFill>
                <a:effectLst/>
                <a:latin typeface="Consolas" panose="020B0609020204030204" pitchFamily="49" charset="0"/>
              </a:rPr>
              <a:t>'</a:t>
            </a:r>
            <a:r>
              <a:rPr lang="en-US" altLang="zh-CN" sz="1600" b="0" dirty="0" err="1">
                <a:solidFill>
                  <a:srgbClr val="CE9178"/>
                </a:solidFill>
                <a:effectLst/>
                <a:latin typeface="Consolas" panose="020B0609020204030204" pitchFamily="49" charset="0"/>
              </a:rPr>
              <a:t>majorseventh</a:t>
            </a:r>
            <a:r>
              <a:rPr lang="en-US" altLang="zh-CN" sz="1600" b="0" dirty="0">
                <a:solidFill>
                  <a:srgbClr val="CE9178"/>
                </a:solidFill>
                <a:effectLst/>
                <a:latin typeface="Consolas" panose="020B0609020204030204" pitchFamily="49" charset="0"/>
              </a:rPr>
              <a:t>'</a:t>
            </a:r>
            <a:r>
              <a:rPr lang="en-US" altLang="zh-CN" sz="1600" b="0" dirty="0">
                <a:solidFill>
                  <a:srgbClr val="D4D4D4"/>
                </a:solidFill>
                <a:effectLst/>
                <a:latin typeface="Consolas" panose="020B0609020204030204" pitchFamily="49" charset="0"/>
              </a:rPr>
              <a:t>): ((</a:t>
            </a:r>
            <a:r>
              <a:rPr lang="en-US" altLang="zh-CN" sz="1600" b="0" dirty="0">
                <a:solidFill>
                  <a:srgbClr val="B5CEA8"/>
                </a:solidFill>
                <a:effectLst/>
                <a:latin typeface="Consolas" panose="020B0609020204030204" pitchFamily="49" charset="0"/>
              </a:rPr>
              <a:t>4</a:t>
            </a:r>
            <a:r>
              <a:rPr lang="en-US" altLang="zh-CN" sz="1600" b="0" dirty="0">
                <a:solidFill>
                  <a:srgbClr val="D4D4D4"/>
                </a:solidFill>
                <a:effectLst/>
                <a:latin typeface="Consolas" panose="020B0609020204030204" pitchFamily="49" charset="0"/>
              </a:rPr>
              <a:t>, </a:t>
            </a:r>
            <a:r>
              <a:rPr lang="en-US" altLang="zh-CN" sz="1600" b="0" dirty="0">
                <a:solidFill>
                  <a:srgbClr val="B5CEA8"/>
                </a:solidFill>
                <a:effectLst/>
                <a:latin typeface="Consolas" panose="020B0609020204030204" pitchFamily="49" charset="0"/>
              </a:rPr>
              <a:t>7</a:t>
            </a:r>
            <a:r>
              <a:rPr lang="en-US" altLang="zh-CN" sz="1600" b="0" dirty="0">
                <a:solidFill>
                  <a:srgbClr val="D4D4D4"/>
                </a:solidFill>
                <a:effectLst/>
                <a:latin typeface="Consolas" panose="020B0609020204030204" pitchFamily="49" charset="0"/>
              </a:rPr>
              <a:t>, </a:t>
            </a:r>
            <a:r>
              <a:rPr lang="en-US" altLang="zh-CN" sz="1600" b="0" dirty="0">
                <a:solidFill>
                  <a:srgbClr val="B5CEA8"/>
                </a:solidFill>
                <a:effectLst/>
                <a:latin typeface="Consolas" panose="020B0609020204030204" pitchFamily="49" charset="0"/>
              </a:rPr>
              <a:t>11</a:t>
            </a:r>
            <a:r>
              <a:rPr lang="en-US" altLang="zh-CN" sz="1600" b="0" dirty="0">
                <a:solidFill>
                  <a:srgbClr val="D4D4D4"/>
                </a:solidFill>
                <a:effectLst/>
                <a:latin typeface="Consolas" panose="020B0609020204030204" pitchFamily="49" charset="0"/>
              </a:rPr>
              <a:t>), ),</a:t>
            </a:r>
          </a:p>
          <a:p>
            <a:r>
              <a:rPr lang="en-US" altLang="zh-CN" sz="1600" b="0" dirty="0">
                <a:solidFill>
                  <a:srgbClr val="D4D4D4"/>
                </a:solidFill>
                <a:effectLst/>
                <a:latin typeface="Consolas" panose="020B0609020204030204" pitchFamily="49" charset="0"/>
              </a:rPr>
              <a:t>    (</a:t>
            </a:r>
            <a:r>
              <a:rPr lang="en-US" altLang="zh-CN" sz="1600" b="0" dirty="0">
                <a:solidFill>
                  <a:srgbClr val="CE9178"/>
                </a:solidFill>
                <a:effectLst/>
                <a:latin typeface="Consolas" panose="020B0609020204030204" pitchFamily="49" charset="0"/>
              </a:rPr>
              <a:t>'m7'</a:t>
            </a:r>
            <a:r>
              <a:rPr lang="en-US" altLang="zh-CN" sz="1600" b="0" dirty="0">
                <a:solidFill>
                  <a:srgbClr val="D4D4D4"/>
                </a:solidFill>
                <a:effectLst/>
                <a:latin typeface="Consolas" panose="020B0609020204030204" pitchFamily="49" charset="0"/>
              </a:rPr>
              <a:t>, </a:t>
            </a:r>
            <a:r>
              <a:rPr lang="en-US" altLang="zh-CN" sz="1600" b="0" dirty="0">
                <a:solidFill>
                  <a:srgbClr val="CE9178"/>
                </a:solidFill>
                <a:effectLst/>
                <a:latin typeface="Consolas" panose="020B0609020204030204" pitchFamily="49" charset="0"/>
              </a:rPr>
              <a:t>'min7'</a:t>
            </a:r>
            <a:r>
              <a:rPr lang="en-US" altLang="zh-CN" sz="1600" b="0" dirty="0">
                <a:solidFill>
                  <a:srgbClr val="D4D4D4"/>
                </a:solidFill>
                <a:effectLst/>
                <a:latin typeface="Consolas" panose="020B0609020204030204" pitchFamily="49" charset="0"/>
              </a:rPr>
              <a:t>, </a:t>
            </a:r>
            <a:r>
              <a:rPr lang="en-US" altLang="zh-CN" sz="1600" b="0" dirty="0">
                <a:solidFill>
                  <a:srgbClr val="CE9178"/>
                </a:solidFill>
                <a:effectLst/>
                <a:latin typeface="Consolas" panose="020B0609020204030204" pitchFamily="49" charset="0"/>
              </a:rPr>
              <a:t>'minor7th'</a:t>
            </a:r>
            <a:r>
              <a:rPr lang="en-US" altLang="zh-CN" sz="1600" b="0" dirty="0">
                <a:solidFill>
                  <a:srgbClr val="D4D4D4"/>
                </a:solidFill>
                <a:effectLst/>
                <a:latin typeface="Consolas" panose="020B0609020204030204" pitchFamily="49" charset="0"/>
              </a:rPr>
              <a:t>, </a:t>
            </a:r>
            <a:r>
              <a:rPr lang="en-US" altLang="zh-CN" sz="1600" b="0" dirty="0">
                <a:solidFill>
                  <a:srgbClr val="CE9178"/>
                </a:solidFill>
                <a:effectLst/>
                <a:latin typeface="Consolas" panose="020B0609020204030204" pitchFamily="49" charset="0"/>
              </a:rPr>
              <a:t>'</a:t>
            </a:r>
            <a:r>
              <a:rPr lang="en-US" altLang="zh-CN" sz="1600" b="0" dirty="0" err="1">
                <a:solidFill>
                  <a:srgbClr val="CE9178"/>
                </a:solidFill>
                <a:effectLst/>
                <a:latin typeface="Consolas" panose="020B0609020204030204" pitchFamily="49" charset="0"/>
              </a:rPr>
              <a:t>minorseventh</a:t>
            </a:r>
            <a:r>
              <a:rPr lang="en-US" altLang="zh-CN" sz="1600" b="0" dirty="0">
                <a:solidFill>
                  <a:srgbClr val="CE9178"/>
                </a:solidFill>
                <a:effectLst/>
                <a:latin typeface="Consolas" panose="020B0609020204030204" pitchFamily="49" charset="0"/>
              </a:rPr>
              <a:t>'</a:t>
            </a:r>
            <a:r>
              <a:rPr lang="en-US" altLang="zh-CN" sz="1600" b="0" dirty="0">
                <a:solidFill>
                  <a:srgbClr val="D4D4D4"/>
                </a:solidFill>
                <a:effectLst/>
                <a:latin typeface="Consolas" panose="020B0609020204030204" pitchFamily="49" charset="0"/>
              </a:rPr>
              <a:t>, </a:t>
            </a:r>
            <a:r>
              <a:rPr lang="en-US" altLang="zh-CN" sz="1600" b="0" dirty="0">
                <a:solidFill>
                  <a:srgbClr val="CE9178"/>
                </a:solidFill>
                <a:effectLst/>
                <a:latin typeface="Consolas" panose="020B0609020204030204" pitchFamily="49" charset="0"/>
              </a:rPr>
              <a:t>'-7'</a:t>
            </a:r>
            <a:r>
              <a:rPr lang="en-US" altLang="zh-CN" sz="1600" b="0" dirty="0">
                <a:solidFill>
                  <a:srgbClr val="D4D4D4"/>
                </a:solidFill>
                <a:effectLst/>
                <a:latin typeface="Consolas" panose="020B0609020204030204" pitchFamily="49" charset="0"/>
              </a:rPr>
              <a:t>): ((</a:t>
            </a:r>
            <a:r>
              <a:rPr lang="en-US" altLang="zh-CN" sz="1600" b="0" dirty="0">
                <a:solidFill>
                  <a:srgbClr val="B5CEA8"/>
                </a:solidFill>
                <a:effectLst/>
                <a:latin typeface="Consolas" panose="020B0609020204030204" pitchFamily="49" charset="0"/>
              </a:rPr>
              <a:t>3</a:t>
            </a:r>
            <a:r>
              <a:rPr lang="en-US" altLang="zh-CN" sz="1600" b="0" dirty="0">
                <a:solidFill>
                  <a:srgbClr val="D4D4D4"/>
                </a:solidFill>
                <a:effectLst/>
                <a:latin typeface="Consolas" panose="020B0609020204030204" pitchFamily="49" charset="0"/>
              </a:rPr>
              <a:t>, </a:t>
            </a:r>
            <a:r>
              <a:rPr lang="en-US" altLang="zh-CN" sz="1600" b="0" dirty="0">
                <a:solidFill>
                  <a:srgbClr val="B5CEA8"/>
                </a:solidFill>
                <a:effectLst/>
                <a:latin typeface="Consolas" panose="020B0609020204030204" pitchFamily="49" charset="0"/>
              </a:rPr>
              <a:t>7</a:t>
            </a:r>
            <a:r>
              <a:rPr lang="en-US" altLang="zh-CN" sz="1600" b="0" dirty="0">
                <a:solidFill>
                  <a:srgbClr val="D4D4D4"/>
                </a:solidFill>
                <a:effectLst/>
                <a:latin typeface="Consolas" panose="020B0609020204030204" pitchFamily="49" charset="0"/>
              </a:rPr>
              <a:t>, </a:t>
            </a:r>
            <a:r>
              <a:rPr lang="en-US" altLang="zh-CN" sz="1600" b="0" dirty="0">
                <a:solidFill>
                  <a:srgbClr val="B5CEA8"/>
                </a:solidFill>
                <a:effectLst/>
                <a:latin typeface="Consolas" panose="020B0609020204030204" pitchFamily="49" charset="0"/>
              </a:rPr>
              <a:t>10</a:t>
            </a:r>
            <a:r>
              <a:rPr lang="en-US" altLang="zh-CN" sz="1600" b="0" dirty="0">
                <a:solidFill>
                  <a:srgbClr val="D4D4D4"/>
                </a:solidFill>
                <a:effectLst/>
                <a:latin typeface="Consolas" panose="020B0609020204030204" pitchFamily="49" charset="0"/>
              </a:rPr>
              <a:t>), ),</a:t>
            </a:r>
          </a:p>
          <a:p>
            <a:r>
              <a:rPr lang="en-US" altLang="zh-CN" sz="1600" b="0" dirty="0">
                <a:solidFill>
                  <a:srgbClr val="D4D4D4"/>
                </a:solidFill>
                <a:effectLst/>
                <a:latin typeface="Consolas" panose="020B0609020204030204" pitchFamily="49" charset="0"/>
              </a:rPr>
              <a:t>    ((</a:t>
            </a:r>
            <a:r>
              <a:rPr lang="en-US" altLang="zh-CN" sz="1600" b="0" dirty="0">
                <a:solidFill>
                  <a:srgbClr val="B5CEA8"/>
                </a:solidFill>
                <a:effectLst/>
                <a:latin typeface="Consolas" panose="020B0609020204030204" pitchFamily="49" charset="0"/>
              </a:rPr>
              <a:t>4</a:t>
            </a:r>
            <a:r>
              <a:rPr lang="en-US" altLang="zh-CN" sz="1600" b="0" dirty="0">
                <a:solidFill>
                  <a:srgbClr val="D4D4D4"/>
                </a:solidFill>
                <a:effectLst/>
                <a:latin typeface="Consolas" panose="020B0609020204030204" pitchFamily="49" charset="0"/>
              </a:rPr>
              <a:t>, </a:t>
            </a:r>
            <a:r>
              <a:rPr lang="en-US" altLang="zh-CN" sz="1600" b="0" dirty="0">
                <a:solidFill>
                  <a:srgbClr val="B5CEA8"/>
                </a:solidFill>
                <a:effectLst/>
                <a:latin typeface="Consolas" panose="020B0609020204030204" pitchFamily="49" charset="0"/>
              </a:rPr>
              <a:t>7</a:t>
            </a:r>
            <a:r>
              <a:rPr lang="en-US" altLang="zh-CN" sz="1600" b="0" dirty="0">
                <a:solidFill>
                  <a:srgbClr val="D4D4D4"/>
                </a:solidFill>
                <a:effectLst/>
                <a:latin typeface="Consolas" panose="020B0609020204030204" pitchFamily="49" charset="0"/>
              </a:rPr>
              <a:t>, </a:t>
            </a:r>
            <a:r>
              <a:rPr lang="en-US" altLang="zh-CN" sz="1600" b="0" dirty="0">
                <a:solidFill>
                  <a:srgbClr val="B5CEA8"/>
                </a:solidFill>
                <a:effectLst/>
                <a:latin typeface="Consolas" panose="020B0609020204030204" pitchFamily="49" charset="0"/>
              </a:rPr>
              <a:t>10</a:t>
            </a:r>
            <a:r>
              <a:rPr lang="en-US" altLang="zh-CN" sz="1600" b="0" dirty="0">
                <a:solidFill>
                  <a:srgbClr val="D4D4D4"/>
                </a:solidFill>
                <a:effectLst/>
                <a:latin typeface="Consolas" panose="020B0609020204030204" pitchFamily="49" charset="0"/>
              </a:rPr>
              <a:t>), ),</a:t>
            </a:r>
          </a:p>
          <a:p>
            <a:r>
              <a:rPr lang="en-US" altLang="zh-CN" sz="1600" b="0" dirty="0">
                <a:solidFill>
                  <a:srgbClr val="D4D4D4"/>
                </a:solidFill>
                <a:effectLst/>
                <a:latin typeface="Consolas" panose="020B0609020204030204" pitchFamily="49" charset="0"/>
              </a:rPr>
              <a:t>    (</a:t>
            </a:r>
            <a:r>
              <a:rPr lang="en-US" altLang="zh-CN" sz="1600" b="0" dirty="0">
                <a:solidFill>
                  <a:srgbClr val="CE9178"/>
                </a:solidFill>
                <a:effectLst/>
                <a:latin typeface="Consolas" panose="020B0609020204030204" pitchFamily="49" charset="0"/>
              </a:rPr>
              <a:t>'minormajor7'</a:t>
            </a:r>
            <a:r>
              <a:rPr lang="en-US" altLang="zh-CN" sz="1600" b="0" dirty="0">
                <a:solidFill>
                  <a:srgbClr val="D4D4D4"/>
                </a:solidFill>
                <a:effectLst/>
                <a:latin typeface="Consolas" panose="020B0609020204030204" pitchFamily="49" charset="0"/>
              </a:rPr>
              <a:t>, </a:t>
            </a:r>
            <a:r>
              <a:rPr lang="en-US" altLang="zh-CN" sz="1600" b="0" dirty="0">
                <a:solidFill>
                  <a:srgbClr val="CE9178"/>
                </a:solidFill>
                <a:effectLst/>
                <a:latin typeface="Consolas" panose="020B0609020204030204" pitchFamily="49" charset="0"/>
              </a:rPr>
              <a:t>'minor major 7'</a:t>
            </a:r>
            <a:r>
              <a:rPr lang="en-US" altLang="zh-CN" sz="1600" b="0" dirty="0">
                <a:solidFill>
                  <a:srgbClr val="D4D4D4"/>
                </a:solidFill>
                <a:effectLst/>
                <a:latin typeface="Consolas" panose="020B0609020204030204" pitchFamily="49" charset="0"/>
              </a:rPr>
              <a:t>, </a:t>
            </a:r>
            <a:r>
              <a:rPr lang="en-US" altLang="zh-CN" sz="1600" b="0" dirty="0">
                <a:solidFill>
                  <a:srgbClr val="CE9178"/>
                </a:solidFill>
                <a:effectLst/>
                <a:latin typeface="Consolas" panose="020B0609020204030204" pitchFamily="49" charset="0"/>
              </a:rPr>
              <a:t>'mM7'</a:t>
            </a:r>
            <a:r>
              <a:rPr lang="en-US" altLang="zh-CN" sz="1600" b="0" dirty="0">
                <a:solidFill>
                  <a:srgbClr val="D4D4D4"/>
                </a:solidFill>
                <a:effectLst/>
                <a:latin typeface="Consolas" panose="020B0609020204030204" pitchFamily="49" charset="0"/>
              </a:rPr>
              <a:t>): ((</a:t>
            </a:r>
            <a:r>
              <a:rPr lang="en-US" altLang="zh-CN" sz="1600" b="0" dirty="0">
                <a:solidFill>
                  <a:srgbClr val="B5CEA8"/>
                </a:solidFill>
                <a:effectLst/>
                <a:latin typeface="Consolas" panose="020B0609020204030204" pitchFamily="49" charset="0"/>
              </a:rPr>
              <a:t>3</a:t>
            </a:r>
            <a:r>
              <a:rPr lang="en-US" altLang="zh-CN" sz="1600" b="0" dirty="0">
                <a:solidFill>
                  <a:srgbClr val="D4D4D4"/>
                </a:solidFill>
                <a:effectLst/>
                <a:latin typeface="Consolas" panose="020B0609020204030204" pitchFamily="49" charset="0"/>
              </a:rPr>
              <a:t>, </a:t>
            </a:r>
            <a:r>
              <a:rPr lang="en-US" altLang="zh-CN" sz="1600" b="0" dirty="0">
                <a:solidFill>
                  <a:srgbClr val="B5CEA8"/>
                </a:solidFill>
                <a:effectLst/>
                <a:latin typeface="Consolas" panose="020B0609020204030204" pitchFamily="49" charset="0"/>
              </a:rPr>
              <a:t>7</a:t>
            </a:r>
            <a:r>
              <a:rPr lang="en-US" altLang="zh-CN" sz="1600" b="0" dirty="0">
                <a:solidFill>
                  <a:srgbClr val="D4D4D4"/>
                </a:solidFill>
                <a:effectLst/>
                <a:latin typeface="Consolas" panose="020B0609020204030204" pitchFamily="49" charset="0"/>
              </a:rPr>
              <a:t>, </a:t>
            </a:r>
            <a:r>
              <a:rPr lang="en-US" altLang="zh-CN" sz="1600" b="0" dirty="0">
                <a:solidFill>
                  <a:srgbClr val="B5CEA8"/>
                </a:solidFill>
                <a:effectLst/>
                <a:latin typeface="Consolas" panose="020B0609020204030204" pitchFamily="49" charset="0"/>
              </a:rPr>
              <a:t>11</a:t>
            </a:r>
            <a:r>
              <a:rPr lang="en-US" altLang="zh-CN" sz="1600" b="0" dirty="0">
                <a:solidFill>
                  <a:srgbClr val="D4D4D4"/>
                </a:solidFill>
                <a:effectLst/>
                <a:latin typeface="Consolas" panose="020B0609020204030204" pitchFamily="49" charset="0"/>
              </a:rPr>
              <a:t>), ),</a:t>
            </a:r>
          </a:p>
          <a:p>
            <a:r>
              <a:rPr lang="en-US" altLang="zh-CN" sz="1600" b="0" dirty="0">
                <a:solidFill>
                  <a:srgbClr val="D4D4D4"/>
                </a:solidFill>
                <a:effectLst/>
                <a:latin typeface="Consolas" panose="020B0609020204030204" pitchFamily="49" charset="0"/>
              </a:rPr>
              <a:t>    (</a:t>
            </a:r>
            <a:r>
              <a:rPr lang="en-US" altLang="zh-CN" sz="1600" b="0" dirty="0">
                <a:solidFill>
                  <a:srgbClr val="CE9178"/>
                </a:solidFill>
                <a:effectLst/>
                <a:latin typeface="Consolas" panose="020B0609020204030204" pitchFamily="49" charset="0"/>
              </a:rPr>
              <a:t>'dim'</a:t>
            </a:r>
            <a:r>
              <a:rPr lang="en-US" altLang="zh-CN" sz="1600" b="0" dirty="0">
                <a:solidFill>
                  <a:srgbClr val="D4D4D4"/>
                </a:solidFill>
                <a:effectLst/>
                <a:latin typeface="Consolas" panose="020B0609020204030204" pitchFamily="49" charset="0"/>
              </a:rPr>
              <a:t>, </a:t>
            </a:r>
            <a:r>
              <a:rPr lang="en-US" altLang="zh-CN" sz="1600" b="0" dirty="0">
                <a:solidFill>
                  <a:srgbClr val="CE9178"/>
                </a:solidFill>
                <a:effectLst/>
                <a:latin typeface="Consolas" panose="020B0609020204030204" pitchFamily="49" charset="0"/>
              </a:rPr>
              <a:t>'o'</a:t>
            </a:r>
            <a:r>
              <a:rPr lang="en-US" altLang="zh-CN" sz="1600" b="0" dirty="0">
                <a:solidFill>
                  <a:srgbClr val="D4D4D4"/>
                </a:solidFill>
                <a:effectLst/>
                <a:latin typeface="Consolas" panose="020B0609020204030204" pitchFamily="49" charset="0"/>
              </a:rPr>
              <a:t>): ((</a:t>
            </a:r>
            <a:r>
              <a:rPr lang="en-US" altLang="zh-CN" sz="1600" b="0" dirty="0">
                <a:solidFill>
                  <a:srgbClr val="B5CEA8"/>
                </a:solidFill>
                <a:effectLst/>
                <a:latin typeface="Consolas" panose="020B0609020204030204" pitchFamily="49" charset="0"/>
              </a:rPr>
              <a:t>3</a:t>
            </a:r>
            <a:r>
              <a:rPr lang="en-US" altLang="zh-CN" sz="1600" b="0" dirty="0">
                <a:solidFill>
                  <a:srgbClr val="D4D4D4"/>
                </a:solidFill>
                <a:effectLst/>
                <a:latin typeface="Consolas" panose="020B0609020204030204" pitchFamily="49" charset="0"/>
              </a:rPr>
              <a:t>, </a:t>
            </a:r>
            <a:r>
              <a:rPr lang="en-US" altLang="zh-CN" sz="1600" b="0" dirty="0">
                <a:solidFill>
                  <a:srgbClr val="B5CEA8"/>
                </a:solidFill>
                <a:effectLst/>
                <a:latin typeface="Consolas" panose="020B0609020204030204" pitchFamily="49" charset="0"/>
              </a:rPr>
              <a:t>6</a:t>
            </a:r>
            <a:r>
              <a:rPr lang="en-US" altLang="zh-CN" sz="1600" b="0" dirty="0">
                <a:solidFill>
                  <a:srgbClr val="D4D4D4"/>
                </a:solidFill>
                <a:effectLst/>
                <a:latin typeface="Consolas" panose="020B0609020204030204" pitchFamily="49" charset="0"/>
              </a:rPr>
              <a:t>), ),</a:t>
            </a:r>
          </a:p>
          <a:p>
            <a:r>
              <a:rPr lang="en-US" altLang="zh-CN" sz="1600" b="0" dirty="0">
                <a:solidFill>
                  <a:srgbClr val="D4D4D4"/>
                </a:solidFill>
                <a:effectLst/>
                <a:latin typeface="Consolas" panose="020B0609020204030204" pitchFamily="49" charset="0"/>
              </a:rPr>
              <a:t>    (</a:t>
            </a:r>
            <a:r>
              <a:rPr lang="en-US" altLang="zh-CN" sz="1600" b="0" dirty="0">
                <a:solidFill>
                  <a:srgbClr val="CE9178"/>
                </a:solidFill>
                <a:effectLst/>
                <a:latin typeface="Consolas" panose="020B0609020204030204" pitchFamily="49" charset="0"/>
              </a:rPr>
              <a:t>'dim7'</a:t>
            </a:r>
            <a:r>
              <a:rPr lang="en-US" altLang="zh-CN" sz="1600" b="0" dirty="0">
                <a:solidFill>
                  <a:srgbClr val="D4D4D4"/>
                </a:solidFill>
                <a:effectLst/>
                <a:latin typeface="Consolas" panose="020B0609020204030204" pitchFamily="49" charset="0"/>
              </a:rPr>
              <a:t>, </a:t>
            </a:r>
            <a:r>
              <a:rPr lang="en-US" altLang="zh-CN" sz="1600" b="0" dirty="0">
                <a:solidFill>
                  <a:srgbClr val="CE9178"/>
                </a:solidFill>
                <a:effectLst/>
                <a:latin typeface="Consolas" panose="020B0609020204030204" pitchFamily="49" charset="0"/>
              </a:rPr>
              <a:t>'o7'</a:t>
            </a:r>
            <a:r>
              <a:rPr lang="en-US" altLang="zh-CN" sz="1600" b="0" dirty="0">
                <a:solidFill>
                  <a:srgbClr val="D4D4D4"/>
                </a:solidFill>
                <a:effectLst/>
                <a:latin typeface="Consolas" panose="020B0609020204030204" pitchFamily="49" charset="0"/>
              </a:rPr>
              <a:t>): ((</a:t>
            </a:r>
            <a:r>
              <a:rPr lang="en-US" altLang="zh-CN" sz="1600" b="0" dirty="0">
                <a:solidFill>
                  <a:srgbClr val="B5CEA8"/>
                </a:solidFill>
                <a:effectLst/>
                <a:latin typeface="Consolas" panose="020B0609020204030204" pitchFamily="49" charset="0"/>
              </a:rPr>
              <a:t>3</a:t>
            </a:r>
            <a:r>
              <a:rPr lang="en-US" altLang="zh-CN" sz="1600" b="0" dirty="0">
                <a:solidFill>
                  <a:srgbClr val="D4D4D4"/>
                </a:solidFill>
                <a:effectLst/>
                <a:latin typeface="Consolas" panose="020B0609020204030204" pitchFamily="49" charset="0"/>
              </a:rPr>
              <a:t>, </a:t>
            </a:r>
            <a:r>
              <a:rPr lang="en-US" altLang="zh-CN" sz="1600" b="0" dirty="0">
                <a:solidFill>
                  <a:srgbClr val="B5CEA8"/>
                </a:solidFill>
                <a:effectLst/>
                <a:latin typeface="Consolas" panose="020B0609020204030204" pitchFamily="49" charset="0"/>
              </a:rPr>
              <a:t>6</a:t>
            </a:r>
            <a:r>
              <a:rPr lang="en-US" altLang="zh-CN" sz="1600" b="0" dirty="0">
                <a:solidFill>
                  <a:srgbClr val="D4D4D4"/>
                </a:solidFill>
                <a:effectLst/>
                <a:latin typeface="Consolas" panose="020B0609020204030204" pitchFamily="49" charset="0"/>
              </a:rPr>
              <a:t>, </a:t>
            </a:r>
            <a:r>
              <a:rPr lang="en-US" altLang="zh-CN" sz="1600" b="0" dirty="0">
                <a:solidFill>
                  <a:srgbClr val="B5CEA8"/>
                </a:solidFill>
                <a:effectLst/>
                <a:latin typeface="Consolas" panose="020B0609020204030204" pitchFamily="49" charset="0"/>
              </a:rPr>
              <a:t>9</a:t>
            </a:r>
            <a:r>
              <a:rPr lang="en-US" altLang="zh-CN" sz="1600" b="0" dirty="0">
                <a:solidFill>
                  <a:srgbClr val="D4D4D4"/>
                </a:solidFill>
                <a:effectLst/>
                <a:latin typeface="Consolas" panose="020B0609020204030204" pitchFamily="49" charset="0"/>
              </a:rPr>
              <a:t>), ),</a:t>
            </a:r>
          </a:p>
          <a:p>
            <a:r>
              <a:rPr lang="en-US" altLang="zh-CN" sz="1600" b="0" dirty="0">
                <a:solidFill>
                  <a:srgbClr val="D4D4D4"/>
                </a:solidFill>
                <a:effectLst/>
                <a:latin typeface="Consolas" panose="020B0609020204030204" pitchFamily="49" charset="0"/>
              </a:rPr>
              <a:t>    (</a:t>
            </a:r>
            <a:r>
              <a:rPr lang="en-US" altLang="zh-CN" sz="1600" b="0" dirty="0">
                <a:solidFill>
                  <a:srgbClr val="CE9178"/>
                </a:solidFill>
                <a:effectLst/>
                <a:latin typeface="Consolas" panose="020B0609020204030204" pitchFamily="49" charset="0"/>
              </a:rPr>
              <a:t>'half-diminished7'</a:t>
            </a:r>
            <a:r>
              <a:rPr lang="en-US" altLang="zh-CN" sz="1600" b="0" dirty="0">
                <a:solidFill>
                  <a:srgbClr val="D4D4D4"/>
                </a:solidFill>
                <a:effectLst/>
                <a:latin typeface="Consolas" panose="020B0609020204030204" pitchFamily="49" charset="0"/>
              </a:rPr>
              <a:t>, </a:t>
            </a:r>
            <a:r>
              <a:rPr lang="en-US" altLang="zh-CN" sz="1600" b="0" dirty="0">
                <a:solidFill>
                  <a:srgbClr val="CE9178"/>
                </a:solidFill>
                <a:effectLst/>
                <a:latin typeface="Consolas" panose="020B0609020204030204" pitchFamily="49" charset="0"/>
              </a:rPr>
              <a:t>'ø7'</a:t>
            </a:r>
            <a:r>
              <a:rPr lang="en-US" altLang="zh-CN" sz="1600" b="0" dirty="0">
                <a:solidFill>
                  <a:srgbClr val="D4D4D4"/>
                </a:solidFill>
                <a:effectLst/>
                <a:latin typeface="Consolas" panose="020B0609020204030204" pitchFamily="49" charset="0"/>
              </a:rPr>
              <a:t>, </a:t>
            </a:r>
            <a:r>
              <a:rPr lang="en-US" altLang="zh-CN" sz="1600" b="0" dirty="0">
                <a:solidFill>
                  <a:srgbClr val="CE9178"/>
                </a:solidFill>
                <a:effectLst/>
                <a:latin typeface="Consolas" panose="020B0609020204030204" pitchFamily="49" charset="0"/>
              </a:rPr>
              <a:t>'ø'</a:t>
            </a:r>
            <a:r>
              <a:rPr lang="en-US" altLang="zh-CN" sz="1600" b="0" dirty="0">
                <a:solidFill>
                  <a:srgbClr val="D4D4D4"/>
                </a:solidFill>
                <a:effectLst/>
                <a:latin typeface="Consolas" panose="020B0609020204030204" pitchFamily="49" charset="0"/>
              </a:rPr>
              <a:t>, </a:t>
            </a:r>
            <a:r>
              <a:rPr lang="en-US" altLang="zh-CN" sz="1600" b="0" dirty="0">
                <a:solidFill>
                  <a:srgbClr val="CE9178"/>
                </a:solidFill>
                <a:effectLst/>
                <a:latin typeface="Consolas" panose="020B0609020204030204" pitchFamily="49" charset="0"/>
              </a:rPr>
              <a:t>'half-diminished'</a:t>
            </a:r>
            <a:r>
              <a:rPr lang="en-US" altLang="zh-CN" sz="1600" b="0" dirty="0">
                <a:solidFill>
                  <a:srgbClr val="D4D4D4"/>
                </a:solidFill>
                <a:effectLst/>
                <a:latin typeface="Consolas" panose="020B0609020204030204" pitchFamily="49" charset="0"/>
              </a:rPr>
              <a:t>, </a:t>
            </a:r>
            <a:r>
              <a:rPr lang="en-US" altLang="zh-CN" sz="1600" b="0" dirty="0">
                <a:solidFill>
                  <a:srgbClr val="CE9178"/>
                </a:solidFill>
                <a:effectLst/>
                <a:latin typeface="Consolas" panose="020B0609020204030204" pitchFamily="49" charset="0"/>
              </a:rPr>
              <a:t>'half-dim'</a:t>
            </a:r>
            <a:r>
              <a:rPr lang="en-US" altLang="zh-CN" sz="1600" b="0" dirty="0">
                <a:solidFill>
                  <a:srgbClr val="D4D4D4"/>
                </a:solidFill>
                <a:effectLst/>
                <a:latin typeface="Consolas" panose="020B0609020204030204" pitchFamily="49" charset="0"/>
              </a:rPr>
              <a:t>, </a:t>
            </a:r>
            <a:r>
              <a:rPr lang="en-US" altLang="zh-CN" sz="1600" b="0" dirty="0">
                <a:solidFill>
                  <a:srgbClr val="CE9178"/>
                </a:solidFill>
                <a:effectLst/>
                <a:latin typeface="Consolas" panose="020B0609020204030204" pitchFamily="49" charset="0"/>
              </a:rPr>
              <a:t>'m7b5'</a:t>
            </a:r>
            <a:r>
              <a:rPr lang="en-US" altLang="zh-CN" sz="1600" b="0" dirty="0">
                <a:solidFill>
                  <a:srgbClr val="D4D4D4"/>
                </a:solidFill>
                <a:effectLst/>
                <a:latin typeface="Consolas" panose="020B0609020204030204" pitchFamily="49" charset="0"/>
              </a:rPr>
              <a:t>):</a:t>
            </a:r>
          </a:p>
          <a:p>
            <a:r>
              <a:rPr lang="en-US" altLang="zh-CN" sz="1600" b="0" dirty="0">
                <a:solidFill>
                  <a:srgbClr val="D4D4D4"/>
                </a:solidFill>
                <a:effectLst/>
                <a:latin typeface="Consolas" panose="020B0609020204030204" pitchFamily="49" charset="0"/>
              </a:rPr>
              <a:t>    ((</a:t>
            </a:r>
            <a:r>
              <a:rPr lang="en-US" altLang="zh-CN" sz="1600" b="0" dirty="0">
                <a:solidFill>
                  <a:srgbClr val="B5CEA8"/>
                </a:solidFill>
                <a:effectLst/>
                <a:latin typeface="Consolas" panose="020B0609020204030204" pitchFamily="49" charset="0"/>
              </a:rPr>
              <a:t>3</a:t>
            </a:r>
            <a:r>
              <a:rPr lang="en-US" altLang="zh-CN" sz="1600" b="0" dirty="0">
                <a:solidFill>
                  <a:srgbClr val="D4D4D4"/>
                </a:solidFill>
                <a:effectLst/>
                <a:latin typeface="Consolas" panose="020B0609020204030204" pitchFamily="49" charset="0"/>
              </a:rPr>
              <a:t>, </a:t>
            </a:r>
            <a:r>
              <a:rPr lang="en-US" altLang="zh-CN" sz="1600" b="0" dirty="0">
                <a:solidFill>
                  <a:srgbClr val="B5CEA8"/>
                </a:solidFill>
                <a:effectLst/>
                <a:latin typeface="Consolas" panose="020B0609020204030204" pitchFamily="49" charset="0"/>
              </a:rPr>
              <a:t>6</a:t>
            </a:r>
            <a:r>
              <a:rPr lang="en-US" altLang="zh-CN" sz="1600" b="0" dirty="0">
                <a:solidFill>
                  <a:srgbClr val="D4D4D4"/>
                </a:solidFill>
                <a:effectLst/>
                <a:latin typeface="Consolas" panose="020B0609020204030204" pitchFamily="49" charset="0"/>
              </a:rPr>
              <a:t>, </a:t>
            </a:r>
            <a:r>
              <a:rPr lang="en-US" altLang="zh-CN" sz="1600" b="0" dirty="0">
                <a:solidFill>
                  <a:srgbClr val="B5CEA8"/>
                </a:solidFill>
                <a:effectLst/>
                <a:latin typeface="Consolas" panose="020B0609020204030204" pitchFamily="49" charset="0"/>
              </a:rPr>
              <a:t>10</a:t>
            </a:r>
            <a:r>
              <a:rPr lang="en-US" altLang="zh-CN" sz="1600" b="0" dirty="0">
                <a:solidFill>
                  <a:srgbClr val="D4D4D4"/>
                </a:solidFill>
                <a:effectLst/>
                <a:latin typeface="Consolas" panose="020B0609020204030204" pitchFamily="49" charset="0"/>
              </a:rPr>
              <a:t>), ),</a:t>
            </a:r>
          </a:p>
          <a:p>
            <a:r>
              <a:rPr lang="en-US" altLang="zh-CN" sz="1600" b="0" dirty="0">
                <a:solidFill>
                  <a:srgbClr val="D4D4D4"/>
                </a:solidFill>
                <a:effectLst/>
                <a:latin typeface="Consolas" panose="020B0609020204030204" pitchFamily="49" charset="0"/>
              </a:rPr>
              <a:t>    (</a:t>
            </a:r>
            <a:r>
              <a:rPr lang="en-US" altLang="zh-CN" sz="1600" b="0" dirty="0">
                <a:solidFill>
                  <a:srgbClr val="CE9178"/>
                </a:solidFill>
                <a:effectLst/>
                <a:latin typeface="Consolas" panose="020B0609020204030204" pitchFamily="49" charset="0"/>
              </a:rPr>
              <a:t>'</a:t>
            </a:r>
            <a:r>
              <a:rPr lang="en-US" altLang="zh-CN" sz="1600" b="0" dirty="0" err="1">
                <a:solidFill>
                  <a:srgbClr val="CE9178"/>
                </a:solidFill>
                <a:effectLst/>
                <a:latin typeface="Consolas" panose="020B0609020204030204" pitchFamily="49" charset="0"/>
              </a:rPr>
              <a:t>aug</a:t>
            </a:r>
            <a:r>
              <a:rPr lang="en-US" altLang="zh-CN" sz="1600" b="0" dirty="0">
                <a:solidFill>
                  <a:srgbClr val="CE9178"/>
                </a:solidFill>
                <a:effectLst/>
                <a:latin typeface="Consolas" panose="020B0609020204030204" pitchFamily="49" charset="0"/>
              </a:rPr>
              <a:t>'</a:t>
            </a:r>
            <a:r>
              <a:rPr lang="en-US" altLang="zh-CN" sz="1600" b="0" dirty="0">
                <a:solidFill>
                  <a:srgbClr val="D4D4D4"/>
                </a:solidFill>
                <a:effectLst/>
                <a:latin typeface="Consolas" panose="020B0609020204030204" pitchFamily="49" charset="0"/>
              </a:rPr>
              <a:t>, </a:t>
            </a:r>
            <a:r>
              <a:rPr lang="en-US" altLang="zh-CN" sz="1600" b="0" dirty="0">
                <a:solidFill>
                  <a:srgbClr val="CE9178"/>
                </a:solidFill>
                <a:effectLst/>
                <a:latin typeface="Consolas" panose="020B0609020204030204" pitchFamily="49" charset="0"/>
              </a:rPr>
              <a:t>'augmented'</a:t>
            </a:r>
            <a:r>
              <a:rPr lang="en-US" altLang="zh-CN" sz="1600" b="0" dirty="0">
                <a:solidFill>
                  <a:srgbClr val="D4D4D4"/>
                </a:solidFill>
                <a:effectLst/>
                <a:latin typeface="Consolas" panose="020B0609020204030204" pitchFamily="49" charset="0"/>
              </a:rPr>
              <a:t>, </a:t>
            </a:r>
            <a:r>
              <a:rPr lang="en-US" altLang="zh-CN" sz="1600" b="0" dirty="0">
                <a:solidFill>
                  <a:srgbClr val="CE9178"/>
                </a:solidFill>
                <a:effectLst/>
                <a:latin typeface="Consolas" panose="020B0609020204030204" pitchFamily="49" charset="0"/>
              </a:rPr>
              <a:t>'+'</a:t>
            </a:r>
            <a:r>
              <a:rPr lang="en-US" altLang="zh-CN" sz="1600" b="0" dirty="0">
                <a:solidFill>
                  <a:srgbClr val="D4D4D4"/>
                </a:solidFill>
                <a:effectLst/>
                <a:latin typeface="Consolas" panose="020B0609020204030204" pitchFamily="49" charset="0"/>
              </a:rPr>
              <a:t>, </a:t>
            </a:r>
            <a:r>
              <a:rPr lang="en-US" altLang="zh-CN" sz="1600" b="0" dirty="0">
                <a:solidFill>
                  <a:srgbClr val="CE9178"/>
                </a:solidFill>
                <a:effectLst/>
                <a:latin typeface="Consolas" panose="020B0609020204030204" pitchFamily="49" charset="0"/>
              </a:rPr>
              <a:t>'aug3'</a:t>
            </a:r>
            <a:r>
              <a:rPr lang="en-US" altLang="zh-CN" sz="1600" b="0" dirty="0">
                <a:solidFill>
                  <a:srgbClr val="D4D4D4"/>
                </a:solidFill>
                <a:effectLst/>
                <a:latin typeface="Consolas" panose="020B0609020204030204" pitchFamily="49" charset="0"/>
              </a:rPr>
              <a:t>, </a:t>
            </a:r>
            <a:r>
              <a:rPr lang="en-US" altLang="zh-CN" sz="1600" b="0" dirty="0">
                <a:solidFill>
                  <a:srgbClr val="CE9178"/>
                </a:solidFill>
                <a:effectLst/>
                <a:latin typeface="Consolas" panose="020B0609020204030204" pitchFamily="49" charset="0"/>
              </a:rPr>
              <a:t>'+3'</a:t>
            </a:r>
            <a:r>
              <a:rPr lang="en-US" altLang="zh-CN" sz="1600" b="0" dirty="0">
                <a:solidFill>
                  <a:srgbClr val="D4D4D4"/>
                </a:solidFill>
                <a:effectLst/>
                <a:latin typeface="Consolas" panose="020B0609020204030204" pitchFamily="49" charset="0"/>
              </a:rPr>
              <a:t>): ((</a:t>
            </a:r>
            <a:r>
              <a:rPr lang="en-US" altLang="zh-CN" sz="1600" b="0" dirty="0">
                <a:solidFill>
                  <a:srgbClr val="B5CEA8"/>
                </a:solidFill>
                <a:effectLst/>
                <a:latin typeface="Consolas" panose="020B0609020204030204" pitchFamily="49" charset="0"/>
              </a:rPr>
              <a:t>4</a:t>
            </a:r>
            <a:r>
              <a:rPr lang="en-US" altLang="zh-CN" sz="1600" b="0" dirty="0">
                <a:solidFill>
                  <a:srgbClr val="D4D4D4"/>
                </a:solidFill>
                <a:effectLst/>
                <a:latin typeface="Consolas" panose="020B0609020204030204" pitchFamily="49" charset="0"/>
              </a:rPr>
              <a:t>, </a:t>
            </a:r>
            <a:r>
              <a:rPr lang="en-US" altLang="zh-CN" sz="1600" b="0" dirty="0">
                <a:solidFill>
                  <a:srgbClr val="B5CEA8"/>
                </a:solidFill>
                <a:effectLst/>
                <a:latin typeface="Consolas" panose="020B0609020204030204" pitchFamily="49" charset="0"/>
              </a:rPr>
              <a:t>8</a:t>
            </a:r>
            <a:r>
              <a:rPr lang="en-US" altLang="zh-CN" sz="1600" b="0" dirty="0">
                <a:solidFill>
                  <a:srgbClr val="D4D4D4"/>
                </a:solidFill>
                <a:effectLst/>
                <a:latin typeface="Consolas" panose="020B0609020204030204" pitchFamily="49" charset="0"/>
              </a:rPr>
              <a:t>), ),</a:t>
            </a:r>
          </a:p>
          <a:p>
            <a:r>
              <a:rPr lang="en-US" altLang="zh-CN" sz="1600" b="0" dirty="0">
                <a:solidFill>
                  <a:srgbClr val="D4D4D4"/>
                </a:solidFill>
                <a:effectLst/>
                <a:latin typeface="Consolas" panose="020B0609020204030204" pitchFamily="49" charset="0"/>
              </a:rPr>
              <a:t>    (</a:t>
            </a:r>
            <a:r>
              <a:rPr lang="en-US" altLang="zh-CN" sz="1600" b="0" dirty="0">
                <a:solidFill>
                  <a:srgbClr val="CE9178"/>
                </a:solidFill>
                <a:effectLst/>
                <a:latin typeface="Consolas" panose="020B0609020204030204" pitchFamily="49" charset="0"/>
              </a:rPr>
              <a:t>'aug7'</a:t>
            </a:r>
            <a:r>
              <a:rPr lang="en-US" altLang="zh-CN" sz="1600" b="0" dirty="0">
                <a:solidFill>
                  <a:srgbClr val="D4D4D4"/>
                </a:solidFill>
                <a:effectLst/>
                <a:latin typeface="Consolas" panose="020B0609020204030204" pitchFamily="49" charset="0"/>
              </a:rPr>
              <a:t>, </a:t>
            </a:r>
            <a:r>
              <a:rPr lang="en-US" altLang="zh-CN" sz="1600" b="0" dirty="0">
                <a:solidFill>
                  <a:srgbClr val="CE9178"/>
                </a:solidFill>
                <a:effectLst/>
                <a:latin typeface="Consolas" panose="020B0609020204030204" pitchFamily="49" charset="0"/>
              </a:rPr>
              <a:t>'augmented7'</a:t>
            </a:r>
            <a:r>
              <a:rPr lang="en-US" altLang="zh-CN" sz="1600" b="0" dirty="0">
                <a:solidFill>
                  <a:srgbClr val="D4D4D4"/>
                </a:solidFill>
                <a:effectLst/>
                <a:latin typeface="Consolas" panose="020B0609020204030204" pitchFamily="49" charset="0"/>
              </a:rPr>
              <a:t>, </a:t>
            </a:r>
            <a:r>
              <a:rPr lang="en-US" altLang="zh-CN" sz="1600" b="0" dirty="0">
                <a:solidFill>
                  <a:srgbClr val="CE9178"/>
                </a:solidFill>
                <a:effectLst/>
                <a:latin typeface="Consolas" panose="020B0609020204030204" pitchFamily="49" charset="0"/>
              </a:rPr>
              <a:t>'+7'</a:t>
            </a:r>
            <a:r>
              <a:rPr lang="en-US" altLang="zh-CN" sz="1600" b="0" dirty="0">
                <a:solidFill>
                  <a:srgbClr val="D4D4D4"/>
                </a:solidFill>
                <a:effectLst/>
                <a:latin typeface="Consolas" panose="020B0609020204030204" pitchFamily="49" charset="0"/>
              </a:rPr>
              <a:t>): ((</a:t>
            </a:r>
            <a:r>
              <a:rPr lang="en-US" altLang="zh-CN" sz="1600" b="0" dirty="0">
                <a:solidFill>
                  <a:srgbClr val="B5CEA8"/>
                </a:solidFill>
                <a:effectLst/>
                <a:latin typeface="Consolas" panose="020B0609020204030204" pitchFamily="49" charset="0"/>
              </a:rPr>
              <a:t>4</a:t>
            </a:r>
            <a:r>
              <a:rPr lang="en-US" altLang="zh-CN" sz="1600" b="0" dirty="0">
                <a:solidFill>
                  <a:srgbClr val="D4D4D4"/>
                </a:solidFill>
                <a:effectLst/>
                <a:latin typeface="Consolas" panose="020B0609020204030204" pitchFamily="49" charset="0"/>
              </a:rPr>
              <a:t>, </a:t>
            </a:r>
            <a:r>
              <a:rPr lang="en-US" altLang="zh-CN" sz="1600" b="0" dirty="0">
                <a:solidFill>
                  <a:srgbClr val="B5CEA8"/>
                </a:solidFill>
                <a:effectLst/>
                <a:latin typeface="Consolas" panose="020B0609020204030204" pitchFamily="49" charset="0"/>
              </a:rPr>
              <a:t>8</a:t>
            </a:r>
            <a:r>
              <a:rPr lang="en-US" altLang="zh-CN" sz="1600" b="0" dirty="0">
                <a:solidFill>
                  <a:srgbClr val="D4D4D4"/>
                </a:solidFill>
                <a:effectLst/>
                <a:latin typeface="Consolas" panose="020B0609020204030204" pitchFamily="49" charset="0"/>
              </a:rPr>
              <a:t>, </a:t>
            </a:r>
            <a:r>
              <a:rPr lang="en-US" altLang="zh-CN" sz="1600" b="0" dirty="0">
                <a:solidFill>
                  <a:srgbClr val="B5CEA8"/>
                </a:solidFill>
                <a:effectLst/>
                <a:latin typeface="Consolas" panose="020B0609020204030204" pitchFamily="49" charset="0"/>
              </a:rPr>
              <a:t>10</a:t>
            </a:r>
            <a:r>
              <a:rPr lang="en-US" altLang="zh-CN" sz="1600" b="0" dirty="0">
                <a:solidFill>
                  <a:srgbClr val="D4D4D4"/>
                </a:solidFill>
                <a:effectLst/>
                <a:latin typeface="Consolas" panose="020B0609020204030204" pitchFamily="49" charset="0"/>
              </a:rPr>
              <a:t>), ),</a:t>
            </a:r>
          </a:p>
          <a:p>
            <a:r>
              <a:rPr lang="en-US" altLang="zh-CN" sz="1600" b="0" dirty="0">
                <a:solidFill>
                  <a:srgbClr val="D4D4D4"/>
                </a:solidFill>
                <a:effectLst/>
                <a:latin typeface="Consolas" panose="020B0609020204030204" pitchFamily="49" charset="0"/>
              </a:rPr>
              <a:t>    (</a:t>
            </a:r>
            <a:r>
              <a:rPr lang="en-US" altLang="zh-CN" sz="1600" b="0" dirty="0">
                <a:solidFill>
                  <a:srgbClr val="CE9178"/>
                </a:solidFill>
                <a:effectLst/>
                <a:latin typeface="Consolas" panose="020B0609020204030204" pitchFamily="49" charset="0"/>
              </a:rPr>
              <a:t>'augmaj7'</a:t>
            </a:r>
            <a:r>
              <a:rPr lang="en-US" altLang="zh-CN" sz="1600" b="0" dirty="0">
                <a:solidFill>
                  <a:srgbClr val="D4D4D4"/>
                </a:solidFill>
                <a:effectLst/>
                <a:latin typeface="Consolas" panose="020B0609020204030204" pitchFamily="49" charset="0"/>
              </a:rPr>
              <a:t>, </a:t>
            </a:r>
            <a:r>
              <a:rPr lang="en-US" altLang="zh-CN" sz="1600" b="0" dirty="0">
                <a:solidFill>
                  <a:srgbClr val="CE9178"/>
                </a:solidFill>
                <a:effectLst/>
                <a:latin typeface="Consolas" panose="020B0609020204030204" pitchFamily="49" charset="0"/>
              </a:rPr>
              <a:t>'augmented-major7'</a:t>
            </a:r>
            <a:r>
              <a:rPr lang="en-US" altLang="zh-CN" sz="1600" b="0" dirty="0">
                <a:solidFill>
                  <a:srgbClr val="D4D4D4"/>
                </a:solidFill>
                <a:effectLst/>
                <a:latin typeface="Consolas" panose="020B0609020204030204" pitchFamily="49" charset="0"/>
              </a:rPr>
              <a:t>, </a:t>
            </a:r>
            <a:r>
              <a:rPr lang="en-US" altLang="zh-CN" sz="1600" b="0" dirty="0">
                <a:solidFill>
                  <a:srgbClr val="CE9178"/>
                </a:solidFill>
                <a:effectLst/>
                <a:latin typeface="Consolas" panose="020B0609020204030204" pitchFamily="49" charset="0"/>
              </a:rPr>
              <a:t>'+maj7'</a:t>
            </a:r>
            <a:r>
              <a:rPr lang="en-US" altLang="zh-CN" sz="1600" b="0" dirty="0">
                <a:solidFill>
                  <a:srgbClr val="D4D4D4"/>
                </a:solidFill>
                <a:effectLst/>
                <a:latin typeface="Consolas" panose="020B0609020204030204" pitchFamily="49" charset="0"/>
              </a:rPr>
              <a:t>, </a:t>
            </a:r>
            <a:r>
              <a:rPr lang="en-US" altLang="zh-CN" sz="1600" b="0" dirty="0">
                <a:solidFill>
                  <a:srgbClr val="CE9178"/>
                </a:solidFill>
                <a:effectLst/>
                <a:latin typeface="Consolas" panose="020B0609020204030204" pitchFamily="49" charset="0"/>
              </a:rPr>
              <a:t>'augM7'</a:t>
            </a:r>
            <a:r>
              <a:rPr lang="en-US" altLang="zh-CN" sz="1600" b="0" dirty="0">
                <a:solidFill>
                  <a:srgbClr val="D4D4D4"/>
                </a:solidFill>
                <a:effectLst/>
                <a:latin typeface="Consolas" panose="020B0609020204030204" pitchFamily="49" charset="0"/>
              </a:rPr>
              <a:t>): ((</a:t>
            </a:r>
            <a:r>
              <a:rPr lang="en-US" altLang="zh-CN" sz="1600" b="0" dirty="0">
                <a:solidFill>
                  <a:srgbClr val="B5CEA8"/>
                </a:solidFill>
                <a:effectLst/>
                <a:latin typeface="Consolas" panose="020B0609020204030204" pitchFamily="49" charset="0"/>
              </a:rPr>
              <a:t>4</a:t>
            </a:r>
            <a:r>
              <a:rPr lang="en-US" altLang="zh-CN" sz="1600" b="0" dirty="0">
                <a:solidFill>
                  <a:srgbClr val="D4D4D4"/>
                </a:solidFill>
                <a:effectLst/>
                <a:latin typeface="Consolas" panose="020B0609020204030204" pitchFamily="49" charset="0"/>
              </a:rPr>
              <a:t>, </a:t>
            </a:r>
            <a:r>
              <a:rPr lang="en-US" altLang="zh-CN" sz="1600" b="0" dirty="0">
                <a:solidFill>
                  <a:srgbClr val="B5CEA8"/>
                </a:solidFill>
                <a:effectLst/>
                <a:latin typeface="Consolas" panose="020B0609020204030204" pitchFamily="49" charset="0"/>
              </a:rPr>
              <a:t>8</a:t>
            </a:r>
            <a:r>
              <a:rPr lang="en-US" altLang="zh-CN" sz="1600" b="0" dirty="0">
                <a:solidFill>
                  <a:srgbClr val="D4D4D4"/>
                </a:solidFill>
                <a:effectLst/>
                <a:latin typeface="Consolas" panose="020B0609020204030204" pitchFamily="49" charset="0"/>
              </a:rPr>
              <a:t>, </a:t>
            </a:r>
            <a:r>
              <a:rPr lang="en-US" altLang="zh-CN" sz="1600" b="0" dirty="0">
                <a:solidFill>
                  <a:srgbClr val="B5CEA8"/>
                </a:solidFill>
                <a:effectLst/>
                <a:latin typeface="Consolas" panose="020B0609020204030204" pitchFamily="49" charset="0"/>
              </a:rPr>
              <a:t>11</a:t>
            </a:r>
            <a:r>
              <a:rPr lang="en-US" altLang="zh-CN" sz="1600" b="0" dirty="0">
                <a:solidFill>
                  <a:srgbClr val="D4D4D4"/>
                </a:solidFill>
                <a:effectLst/>
                <a:latin typeface="Consolas" panose="020B0609020204030204" pitchFamily="49" charset="0"/>
              </a:rPr>
              <a:t>), ),</a:t>
            </a:r>
          </a:p>
          <a:p>
            <a:r>
              <a:rPr lang="en-US" altLang="zh-CN" sz="1600" b="0" dirty="0">
                <a:solidFill>
                  <a:srgbClr val="D4D4D4"/>
                </a:solidFill>
                <a:effectLst/>
                <a:latin typeface="Consolas" panose="020B0609020204030204" pitchFamily="49" charset="0"/>
              </a:rPr>
              <a:t>    (</a:t>
            </a:r>
            <a:r>
              <a:rPr lang="en-US" altLang="zh-CN" sz="1600" b="0" dirty="0">
                <a:solidFill>
                  <a:srgbClr val="CE9178"/>
                </a:solidFill>
                <a:effectLst/>
                <a:latin typeface="Consolas" panose="020B0609020204030204" pitchFamily="49" charset="0"/>
              </a:rPr>
              <a:t>'aug6'</a:t>
            </a:r>
            <a:r>
              <a:rPr lang="en-US" altLang="zh-CN" sz="1600" b="0" dirty="0">
                <a:solidFill>
                  <a:srgbClr val="D4D4D4"/>
                </a:solidFill>
                <a:effectLst/>
                <a:latin typeface="Consolas" panose="020B0609020204030204" pitchFamily="49" charset="0"/>
              </a:rPr>
              <a:t>, </a:t>
            </a:r>
            <a:r>
              <a:rPr lang="en-US" altLang="zh-CN" sz="1600" b="0" dirty="0">
                <a:solidFill>
                  <a:srgbClr val="CE9178"/>
                </a:solidFill>
                <a:effectLst/>
                <a:latin typeface="Consolas" panose="020B0609020204030204" pitchFamily="49" charset="0"/>
              </a:rPr>
              <a:t>'augmented6'</a:t>
            </a:r>
            <a:r>
              <a:rPr lang="en-US" altLang="zh-CN" sz="1600" b="0" dirty="0">
                <a:solidFill>
                  <a:srgbClr val="D4D4D4"/>
                </a:solidFill>
                <a:effectLst/>
                <a:latin typeface="Consolas" panose="020B0609020204030204" pitchFamily="49" charset="0"/>
              </a:rPr>
              <a:t>, </a:t>
            </a:r>
            <a:r>
              <a:rPr lang="en-US" altLang="zh-CN" sz="1600" b="0" dirty="0">
                <a:solidFill>
                  <a:srgbClr val="CE9178"/>
                </a:solidFill>
                <a:effectLst/>
                <a:latin typeface="Consolas" panose="020B0609020204030204" pitchFamily="49" charset="0"/>
              </a:rPr>
              <a:t>'+6'</a:t>
            </a:r>
            <a:r>
              <a:rPr lang="en-US" altLang="zh-CN" sz="1600" b="0" dirty="0">
                <a:solidFill>
                  <a:srgbClr val="D4D4D4"/>
                </a:solidFill>
                <a:effectLst/>
                <a:latin typeface="Consolas" panose="020B0609020204030204" pitchFamily="49" charset="0"/>
              </a:rPr>
              <a:t>, </a:t>
            </a:r>
            <a:r>
              <a:rPr lang="en-US" altLang="zh-CN" sz="1600" b="0" dirty="0">
                <a:solidFill>
                  <a:srgbClr val="CE9178"/>
                </a:solidFill>
                <a:effectLst/>
                <a:latin typeface="Consolas" panose="020B0609020204030204" pitchFamily="49" charset="0"/>
              </a:rPr>
              <a:t>'</a:t>
            </a:r>
            <a:r>
              <a:rPr lang="en-US" altLang="zh-CN" sz="1600" b="0" dirty="0" err="1">
                <a:solidFill>
                  <a:srgbClr val="CE9178"/>
                </a:solidFill>
                <a:effectLst/>
                <a:latin typeface="Consolas" panose="020B0609020204030204" pitchFamily="49" charset="0"/>
              </a:rPr>
              <a:t>italian</a:t>
            </a:r>
            <a:r>
              <a:rPr lang="en-US" altLang="zh-CN" sz="1600" b="0" dirty="0">
                <a:solidFill>
                  <a:srgbClr val="CE9178"/>
                </a:solidFill>
                <a:effectLst/>
                <a:latin typeface="Consolas" panose="020B0609020204030204" pitchFamily="49" charset="0"/>
              </a:rPr>
              <a:t>-sixth'</a:t>
            </a:r>
            <a:r>
              <a:rPr lang="en-US" altLang="zh-CN" sz="1600" b="0" dirty="0">
                <a:solidFill>
                  <a:srgbClr val="D4D4D4"/>
                </a:solidFill>
                <a:effectLst/>
                <a:latin typeface="Consolas" panose="020B0609020204030204" pitchFamily="49" charset="0"/>
              </a:rPr>
              <a:t>): ((</a:t>
            </a:r>
            <a:r>
              <a:rPr lang="en-US" altLang="zh-CN" sz="1600" b="0" dirty="0">
                <a:solidFill>
                  <a:srgbClr val="B5CEA8"/>
                </a:solidFill>
                <a:effectLst/>
                <a:latin typeface="Consolas" panose="020B0609020204030204" pitchFamily="49" charset="0"/>
              </a:rPr>
              <a:t>4</a:t>
            </a:r>
            <a:r>
              <a:rPr lang="en-US" altLang="zh-CN" sz="1600" b="0" dirty="0">
                <a:solidFill>
                  <a:srgbClr val="D4D4D4"/>
                </a:solidFill>
                <a:effectLst/>
                <a:latin typeface="Consolas" panose="020B0609020204030204" pitchFamily="49" charset="0"/>
              </a:rPr>
              <a:t>, </a:t>
            </a:r>
            <a:r>
              <a:rPr lang="en-US" altLang="zh-CN" sz="1600" b="0" dirty="0">
                <a:solidFill>
                  <a:srgbClr val="B5CEA8"/>
                </a:solidFill>
                <a:effectLst/>
                <a:latin typeface="Consolas" panose="020B0609020204030204" pitchFamily="49" charset="0"/>
              </a:rPr>
              <a:t>10</a:t>
            </a:r>
            <a:r>
              <a:rPr lang="en-US" altLang="zh-CN" sz="1600" b="0" dirty="0">
                <a:solidFill>
                  <a:srgbClr val="D4D4D4"/>
                </a:solidFill>
                <a:effectLst/>
                <a:latin typeface="Consolas" panose="020B0609020204030204" pitchFamily="49" charset="0"/>
              </a:rPr>
              <a:t>), ),</a:t>
            </a:r>
          </a:p>
          <a:p>
            <a:r>
              <a:rPr lang="en-US" altLang="zh-CN" sz="1600" b="0" dirty="0">
                <a:solidFill>
                  <a:srgbClr val="D4D4D4"/>
                </a:solidFill>
                <a:effectLst/>
                <a:latin typeface="Consolas" panose="020B0609020204030204" pitchFamily="49" charset="0"/>
              </a:rPr>
              <a:t>    (</a:t>
            </a:r>
            <a:r>
              <a:rPr lang="en-US" altLang="zh-CN" sz="1600" b="0" dirty="0">
                <a:solidFill>
                  <a:srgbClr val="CE9178"/>
                </a:solidFill>
                <a:effectLst/>
                <a:latin typeface="Consolas" panose="020B0609020204030204" pitchFamily="49" charset="0"/>
              </a:rPr>
              <a:t>'</a:t>
            </a:r>
            <a:r>
              <a:rPr lang="en-US" altLang="zh-CN" sz="1600" b="0" dirty="0" err="1">
                <a:solidFill>
                  <a:srgbClr val="CE9178"/>
                </a:solidFill>
                <a:effectLst/>
                <a:latin typeface="Consolas" panose="020B0609020204030204" pitchFamily="49" charset="0"/>
              </a:rPr>
              <a:t>frenchsixth</a:t>
            </a:r>
            <a:r>
              <a:rPr lang="en-US" altLang="zh-CN" sz="1600" b="0" dirty="0">
                <a:solidFill>
                  <a:srgbClr val="CE9178"/>
                </a:solidFill>
                <a:effectLst/>
                <a:latin typeface="Consolas" panose="020B0609020204030204" pitchFamily="49" charset="0"/>
              </a:rPr>
              <a:t>'</a:t>
            </a:r>
            <a:r>
              <a:rPr lang="en-US" altLang="zh-CN" sz="1600" b="0" dirty="0">
                <a:solidFill>
                  <a:srgbClr val="D4D4D4"/>
                </a:solidFill>
                <a:effectLst/>
                <a:latin typeface="Consolas" panose="020B0609020204030204" pitchFamily="49" charset="0"/>
              </a:rPr>
              <a:t>, ): ((</a:t>
            </a:r>
            <a:r>
              <a:rPr lang="en-US" altLang="zh-CN" sz="1600" b="0" dirty="0">
                <a:solidFill>
                  <a:srgbClr val="B5CEA8"/>
                </a:solidFill>
                <a:effectLst/>
                <a:latin typeface="Consolas" panose="020B0609020204030204" pitchFamily="49" charset="0"/>
              </a:rPr>
              <a:t>4</a:t>
            </a:r>
            <a:r>
              <a:rPr lang="en-US" altLang="zh-CN" sz="1600" b="0" dirty="0">
                <a:solidFill>
                  <a:srgbClr val="D4D4D4"/>
                </a:solidFill>
                <a:effectLst/>
                <a:latin typeface="Consolas" panose="020B0609020204030204" pitchFamily="49" charset="0"/>
              </a:rPr>
              <a:t>, </a:t>
            </a:r>
            <a:r>
              <a:rPr lang="en-US" altLang="zh-CN" sz="1600" b="0" dirty="0">
                <a:solidFill>
                  <a:srgbClr val="B5CEA8"/>
                </a:solidFill>
                <a:effectLst/>
                <a:latin typeface="Consolas" panose="020B0609020204030204" pitchFamily="49" charset="0"/>
              </a:rPr>
              <a:t>6</a:t>
            </a:r>
            <a:r>
              <a:rPr lang="en-US" altLang="zh-CN" sz="1600" b="0" dirty="0">
                <a:solidFill>
                  <a:srgbClr val="D4D4D4"/>
                </a:solidFill>
                <a:effectLst/>
                <a:latin typeface="Consolas" panose="020B0609020204030204" pitchFamily="49" charset="0"/>
              </a:rPr>
              <a:t>, </a:t>
            </a:r>
            <a:r>
              <a:rPr lang="en-US" altLang="zh-CN" sz="1600" b="0" dirty="0">
                <a:solidFill>
                  <a:srgbClr val="B5CEA8"/>
                </a:solidFill>
                <a:effectLst/>
                <a:latin typeface="Consolas" panose="020B0609020204030204" pitchFamily="49" charset="0"/>
              </a:rPr>
              <a:t>10</a:t>
            </a:r>
            <a:r>
              <a:rPr lang="en-US" altLang="zh-CN" sz="1600" b="0" dirty="0">
                <a:solidFill>
                  <a:srgbClr val="D4D4D4"/>
                </a:solidFill>
                <a:effectLst/>
                <a:latin typeface="Consolas" panose="020B0609020204030204" pitchFamily="49" charset="0"/>
              </a:rPr>
              <a:t>), ),</a:t>
            </a:r>
          </a:p>
          <a:p>
            <a:r>
              <a:rPr lang="en-US" altLang="zh-CN" sz="1600" b="0" dirty="0">
                <a:solidFill>
                  <a:srgbClr val="D4D4D4"/>
                </a:solidFill>
                <a:effectLst/>
                <a:latin typeface="Consolas" panose="020B0609020204030204" pitchFamily="49" charset="0"/>
              </a:rPr>
              <a:t>    </a:t>
            </a:r>
            <a:r>
              <a:rPr lang="en-US" altLang="zh-CN" sz="1600" dirty="0">
                <a:solidFill>
                  <a:srgbClr val="D4D4D4"/>
                </a:solidFill>
                <a:latin typeface="Consolas" panose="020B0609020204030204" pitchFamily="49" charset="0"/>
              </a:rPr>
              <a:t>…</a:t>
            </a:r>
          </a:p>
          <a:p>
            <a:r>
              <a:rPr lang="en-US" altLang="zh-CN" sz="1600" b="0" dirty="0">
                <a:solidFill>
                  <a:srgbClr val="D4D4D4"/>
                </a:solidFill>
                <a:effectLst/>
                <a:latin typeface="Consolas" panose="020B0609020204030204" pitchFamily="49" charset="0"/>
              </a:rPr>
              <a:t>}</a:t>
            </a:r>
          </a:p>
        </p:txBody>
      </p:sp>
      <p:sp>
        <p:nvSpPr>
          <p:cNvPr id="26" name="矩形: 圆角 25">
            <a:extLst>
              <a:ext uri="{FF2B5EF4-FFF2-40B4-BE49-F238E27FC236}">
                <a16:creationId xmlns:a16="http://schemas.microsoft.com/office/drawing/2014/main" id="{476756B6-DC88-4E87-A075-FD15B2316D3A}"/>
              </a:ext>
            </a:extLst>
          </p:cNvPr>
          <p:cNvSpPr/>
          <p:nvPr/>
        </p:nvSpPr>
        <p:spPr>
          <a:xfrm>
            <a:off x="4594471" y="86187"/>
            <a:ext cx="1363824" cy="531845"/>
          </a:xfrm>
          <a:prstGeom prst="roundRect">
            <a:avLst/>
          </a:prstGeom>
          <a:solidFill>
            <a:schemeClr val="bg2"/>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latin typeface="Palatino Linotype" panose="02040502050505030304" pitchFamily="18" charset="0"/>
              <a:cs typeface="Palatino Linotype" panose="02040502050505030304" pitchFamily="18" charset="0"/>
            </a:endParaRPr>
          </a:p>
        </p:txBody>
      </p:sp>
      <p:sp>
        <p:nvSpPr>
          <p:cNvPr id="28" name="标题 2">
            <a:extLst>
              <a:ext uri="{FF2B5EF4-FFF2-40B4-BE49-F238E27FC236}">
                <a16:creationId xmlns:a16="http://schemas.microsoft.com/office/drawing/2014/main" id="{E529637D-6BF5-4867-BC08-20B33B951C48}"/>
              </a:ext>
            </a:extLst>
          </p:cNvPr>
          <p:cNvSpPr txBox="1"/>
          <p:nvPr/>
        </p:nvSpPr>
        <p:spPr>
          <a:xfrm>
            <a:off x="4489444" y="16882"/>
            <a:ext cx="1520575" cy="70201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200" b="1" kern="1200" baseline="0">
                <a:solidFill>
                  <a:schemeClr val="bg1"/>
                </a:solidFill>
                <a:effectLst>
                  <a:outerShdw blurRad="38100" dist="38100" dir="2700000" algn="tl">
                    <a:srgbClr val="000000">
                      <a:alpha val="43137"/>
                    </a:srgbClr>
                  </a:outerShdw>
                </a:effectLst>
                <a:latin typeface="Palatino Linotype" panose="02040502050505030304" pitchFamily="18" charset="0"/>
                <a:ea typeface="微软雅黑" panose="020B0503020204020204" pitchFamily="34" charset="-122"/>
                <a:cs typeface="微软雅黑" panose="020B0503020204020204" pitchFamily="34" charset="-122"/>
              </a:defRPr>
            </a:lvl1pPr>
          </a:lstStyle>
          <a:p>
            <a:pPr algn="ctr"/>
            <a:r>
              <a:rPr lang="zh-CN" altLang="en-US" sz="2400" dirty="0"/>
              <a:t>数据类型</a:t>
            </a:r>
          </a:p>
        </p:txBody>
      </p:sp>
      <p:sp>
        <p:nvSpPr>
          <p:cNvPr id="29" name="矩形 28">
            <a:extLst>
              <a:ext uri="{FF2B5EF4-FFF2-40B4-BE49-F238E27FC236}">
                <a16:creationId xmlns:a16="http://schemas.microsoft.com/office/drawing/2014/main" id="{F937598E-3EA4-47AF-8150-7705A5FA8671}"/>
              </a:ext>
            </a:extLst>
          </p:cNvPr>
          <p:cNvSpPr/>
          <p:nvPr/>
        </p:nvSpPr>
        <p:spPr>
          <a:xfrm>
            <a:off x="4425548" y="76557"/>
            <a:ext cx="45719" cy="53184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Palatino Linotype" panose="02040502050505030304" pitchFamily="18" charset="0"/>
              <a:cs typeface="Palatino Linotype" panose="02040502050505030304" pitchFamily="18" charset="0"/>
            </a:endParaRPr>
          </a:p>
        </p:txBody>
      </p:sp>
      <p:pic>
        <p:nvPicPr>
          <p:cNvPr id="15" name="图片 14">
            <a:extLst>
              <a:ext uri="{FF2B5EF4-FFF2-40B4-BE49-F238E27FC236}">
                <a16:creationId xmlns:a16="http://schemas.microsoft.com/office/drawing/2014/main" id="{6D083417-7478-4D6D-B1AB-0ADAA24787A3}"/>
              </a:ext>
            </a:extLst>
          </p:cNvPr>
          <p:cNvPicPr>
            <a:picLocks noChangeAspect="1"/>
          </p:cNvPicPr>
          <p:nvPr/>
        </p:nvPicPr>
        <p:blipFill>
          <a:blip r:embed="rId5"/>
          <a:stretch>
            <a:fillRect/>
          </a:stretch>
        </p:blipFill>
        <p:spPr>
          <a:xfrm>
            <a:off x="8387359" y="3639783"/>
            <a:ext cx="3394097" cy="1562137"/>
          </a:xfrm>
          <a:prstGeom prst="rect">
            <a:avLst/>
          </a:prstGeom>
        </p:spPr>
      </p:pic>
      <p:sp>
        <p:nvSpPr>
          <p:cNvPr id="35" name="文本框 34">
            <a:extLst>
              <a:ext uri="{FF2B5EF4-FFF2-40B4-BE49-F238E27FC236}">
                <a16:creationId xmlns:a16="http://schemas.microsoft.com/office/drawing/2014/main" id="{9ADF28EC-1228-47AE-9D4A-EE609A027162}"/>
              </a:ext>
            </a:extLst>
          </p:cNvPr>
          <p:cNvSpPr txBox="1"/>
          <p:nvPr/>
        </p:nvSpPr>
        <p:spPr>
          <a:xfrm>
            <a:off x="8269099" y="1717920"/>
            <a:ext cx="3535680" cy="1200329"/>
          </a:xfrm>
          <a:prstGeom prst="rect">
            <a:avLst/>
          </a:prstGeom>
          <a:noFill/>
        </p:spPr>
        <p:txBody>
          <a:bodyPr wrap="square">
            <a:spAutoFit/>
          </a:bodyPr>
          <a:lstStyle/>
          <a:p>
            <a:r>
              <a:rPr lang="zh-CN" altLang="en-US" dirty="0">
                <a:latin typeface="Courier New" panose="02070309020205020404" pitchFamily="49" charset="0"/>
                <a:cs typeface="Courier New" panose="02070309020205020404" pitchFamily="49" charset="0"/>
              </a:rPr>
              <a:t>chord G7sus2 = "G7sus2";</a:t>
            </a:r>
            <a:endParaRPr lang="en-US" altLang="zh-CN" dirty="0">
              <a:latin typeface="Courier New" panose="02070309020205020404" pitchFamily="49" charset="0"/>
              <a:cs typeface="Courier New" panose="02070309020205020404" pitchFamily="49" charset="0"/>
            </a:endParaRPr>
          </a:p>
          <a:p>
            <a:r>
              <a:rPr lang="zh-CN" altLang="en-US" dirty="0">
                <a:latin typeface="Courier New" panose="02070309020205020404" pitchFamily="49" charset="0"/>
                <a:cs typeface="Courier New" panose="02070309020205020404" pitchFamily="49" charset="0"/>
              </a:rPr>
              <a:t>G7sus2 = G7sus2</a:t>
            </a:r>
            <a:endParaRPr lang="en-US" altLang="zh-CN" dirty="0">
              <a:latin typeface="Courier New" panose="02070309020205020404" pitchFamily="49" charset="0"/>
              <a:cs typeface="Courier New" panose="02070309020205020404" pitchFamily="49" charset="0"/>
            </a:endParaRPr>
          </a:p>
          <a:p>
            <a:r>
              <a:rPr lang="en-US" altLang="zh-CN" dirty="0">
                <a:latin typeface="Courier New" panose="02070309020205020404" pitchFamily="49" charset="0"/>
                <a:cs typeface="Courier New" panose="02070309020205020404" pitchFamily="49" charset="0"/>
              </a:rPr>
              <a:t>       </a:t>
            </a:r>
            <a:r>
              <a:rPr lang="zh-CN" altLang="en-US" dirty="0">
                <a:latin typeface="Courier New" panose="02070309020205020404" pitchFamily="49" charset="0"/>
                <a:cs typeface="Courier New" panose="02070309020205020404" pitchFamily="49" charset="0"/>
              </a:rPr>
              <a:t>@ {1, 2, 3, 4}</a:t>
            </a:r>
            <a:endParaRPr lang="en-US" altLang="zh-CN" dirty="0">
              <a:latin typeface="Courier New" panose="02070309020205020404" pitchFamily="49" charset="0"/>
              <a:cs typeface="Courier New" panose="02070309020205020404" pitchFamily="49" charset="0"/>
            </a:endParaRPr>
          </a:p>
          <a:p>
            <a:r>
              <a:rPr lang="en-US" altLang="zh-CN" dirty="0">
                <a:latin typeface="Courier New" panose="02070309020205020404" pitchFamily="49" charset="0"/>
                <a:cs typeface="Courier New" panose="02070309020205020404" pitchFamily="49" charset="0"/>
              </a:rPr>
              <a:t>       </a:t>
            </a:r>
            <a:r>
              <a:rPr lang="zh-CN" altLang="en-US" dirty="0">
                <a:latin typeface="Courier New" panose="02070309020205020404" pitchFamily="49" charset="0"/>
                <a:cs typeface="Courier New" panose="02070309020205020404" pitchFamily="49" charset="0"/>
              </a:rPr>
              <a:t>% {1/8, 1/8};</a:t>
            </a:r>
          </a:p>
        </p:txBody>
      </p:sp>
    </p:spTree>
    <p:extLst>
      <p:ext uri="{BB962C8B-B14F-4D97-AF65-F5344CB8AC3E}">
        <p14:creationId xmlns:p14="http://schemas.microsoft.com/office/powerpoint/2010/main" val="19862180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5073" t="5383" r="2937" b="7220"/>
          <a:stretch>
            <a:fillRect/>
          </a:stretch>
        </p:blipFill>
        <p:spPr bwMode="auto">
          <a:xfrm>
            <a:off x="11417558" y="0"/>
            <a:ext cx="774442" cy="735784"/>
          </a:xfrm>
          <a:prstGeom prst="rect">
            <a:avLst/>
          </a:prstGeom>
          <a:noFill/>
          <a:extLst>
            <a:ext uri="{909E8E84-426E-40DD-AFC4-6F175D3DCCD1}">
              <a14:hiddenFill xmlns:a14="http://schemas.microsoft.com/office/drawing/2010/main">
                <a:solidFill>
                  <a:srgbClr val="FFFFFF"/>
                </a:solidFill>
              </a14:hiddenFill>
            </a:ext>
          </a:extLst>
        </p:spPr>
      </p:pic>
      <p:sp>
        <p:nvSpPr>
          <p:cNvPr id="6" name="矩形 5"/>
          <p:cNvSpPr/>
          <p:nvPr/>
        </p:nvSpPr>
        <p:spPr>
          <a:xfrm>
            <a:off x="7722442" y="85086"/>
            <a:ext cx="45719" cy="53184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Palatino Linotype" panose="02040502050505030304" pitchFamily="18" charset="0"/>
              <a:cs typeface="Palatino Linotype" panose="02040502050505030304" pitchFamily="18" charset="0"/>
            </a:endParaRPr>
          </a:p>
        </p:txBody>
      </p:sp>
      <p:sp>
        <p:nvSpPr>
          <p:cNvPr id="10" name="矩形: 圆角 9"/>
          <p:cNvSpPr/>
          <p:nvPr/>
        </p:nvSpPr>
        <p:spPr>
          <a:xfrm>
            <a:off x="7924912" y="85086"/>
            <a:ext cx="1363824" cy="531845"/>
          </a:xfrm>
          <a:prstGeom prst="roundRect">
            <a:avLst/>
          </a:prstGeom>
          <a:solidFill>
            <a:schemeClr val="bg2"/>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latin typeface="Palatino Linotype" panose="02040502050505030304" pitchFamily="18" charset="0"/>
              <a:cs typeface="Palatino Linotype" panose="02040502050505030304" pitchFamily="18" charset="0"/>
            </a:endParaRPr>
          </a:p>
        </p:txBody>
      </p:sp>
      <p:sp>
        <p:nvSpPr>
          <p:cNvPr id="11" name="标题 2"/>
          <p:cNvSpPr txBox="1"/>
          <p:nvPr/>
        </p:nvSpPr>
        <p:spPr>
          <a:xfrm>
            <a:off x="8044069" y="-2"/>
            <a:ext cx="1520575" cy="70201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200" b="1" kern="1200" baseline="0">
                <a:solidFill>
                  <a:schemeClr val="bg1"/>
                </a:solidFill>
                <a:effectLst>
                  <a:outerShdw blurRad="38100" dist="38100" dir="2700000" algn="tl">
                    <a:srgbClr val="000000">
                      <a:alpha val="43137"/>
                    </a:srgbClr>
                  </a:outerShdw>
                </a:effectLst>
                <a:latin typeface="Palatino Linotype" panose="02040502050505030304" pitchFamily="18" charset="0"/>
                <a:ea typeface="微软雅黑" panose="020B0503020204020204" pitchFamily="34" charset="-122"/>
                <a:cs typeface="微软雅黑" panose="020B0503020204020204" pitchFamily="34" charset="-122"/>
              </a:defRPr>
            </a:lvl1pPr>
          </a:lstStyle>
          <a:p>
            <a:r>
              <a:rPr lang="zh-CN" altLang="en-US" sz="2400" dirty="0"/>
              <a:t>保留字</a:t>
            </a:r>
          </a:p>
        </p:txBody>
      </p:sp>
      <p:sp>
        <p:nvSpPr>
          <p:cNvPr id="12" name="矩形 11"/>
          <p:cNvSpPr/>
          <p:nvPr/>
        </p:nvSpPr>
        <p:spPr>
          <a:xfrm>
            <a:off x="9445487" y="85086"/>
            <a:ext cx="45719" cy="53184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Palatino Linotype" panose="02040502050505030304" pitchFamily="18" charset="0"/>
              <a:cs typeface="Palatino Linotype" panose="02040502050505030304" pitchFamily="18" charset="0"/>
            </a:endParaRPr>
          </a:p>
        </p:txBody>
      </p:sp>
      <p:sp>
        <p:nvSpPr>
          <p:cNvPr id="21" name="矩形: 圆角 20"/>
          <p:cNvSpPr/>
          <p:nvPr/>
        </p:nvSpPr>
        <p:spPr>
          <a:xfrm>
            <a:off x="9642226" y="85086"/>
            <a:ext cx="1363824" cy="531845"/>
          </a:xfrm>
          <a:prstGeom prst="roundRect">
            <a:avLst/>
          </a:prstGeom>
          <a:solidFill>
            <a:schemeClr val="accent4"/>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latin typeface="Palatino Linotype" panose="02040502050505030304" pitchFamily="18" charset="0"/>
              <a:cs typeface="Palatino Linotype" panose="02040502050505030304" pitchFamily="18" charset="0"/>
            </a:endParaRPr>
          </a:p>
        </p:txBody>
      </p:sp>
      <p:sp>
        <p:nvSpPr>
          <p:cNvPr id="22" name="标题 2"/>
          <p:cNvSpPr txBox="1"/>
          <p:nvPr/>
        </p:nvSpPr>
        <p:spPr>
          <a:xfrm>
            <a:off x="9547763" y="16882"/>
            <a:ext cx="1520575" cy="70201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200" b="1" kern="1200" baseline="0">
                <a:solidFill>
                  <a:schemeClr val="bg1"/>
                </a:solidFill>
                <a:effectLst>
                  <a:outerShdw blurRad="38100" dist="38100" dir="2700000" algn="tl">
                    <a:srgbClr val="000000">
                      <a:alpha val="43137"/>
                    </a:srgbClr>
                  </a:outerShdw>
                </a:effectLst>
                <a:latin typeface="Palatino Linotype" panose="02040502050505030304" pitchFamily="18" charset="0"/>
                <a:ea typeface="微软雅黑" panose="020B0503020204020204" pitchFamily="34" charset="-122"/>
                <a:cs typeface="微软雅黑" panose="020B0503020204020204" pitchFamily="34" charset="-122"/>
              </a:defRPr>
            </a:lvl1pPr>
          </a:lstStyle>
          <a:p>
            <a:pPr algn="ctr"/>
            <a:r>
              <a:rPr lang="zh-CN" altLang="en-US" sz="1800" dirty="0"/>
              <a:t>新增</a:t>
            </a:r>
            <a:endParaRPr lang="en-US" altLang="zh-CN" sz="1800" dirty="0"/>
          </a:p>
          <a:p>
            <a:pPr algn="ctr"/>
            <a:r>
              <a:rPr lang="zh-CN" altLang="en-US" sz="1800" dirty="0"/>
              <a:t>语言功能</a:t>
            </a:r>
          </a:p>
        </p:txBody>
      </p:sp>
      <p:pic>
        <p:nvPicPr>
          <p:cNvPr id="31" name="图片 30"/>
          <p:cNvPicPr>
            <a:picLocks noChangeAspect="1"/>
          </p:cNvPicPr>
          <p:nvPr/>
        </p:nvPicPr>
        <p:blipFill>
          <a:blip r:embed="rId4"/>
          <a:srcRect l="21849" t="35387" r="24146" b="12827"/>
          <a:stretch>
            <a:fillRect/>
          </a:stretch>
        </p:blipFill>
        <p:spPr>
          <a:xfrm>
            <a:off x="11435715" y="0"/>
            <a:ext cx="697865" cy="702945"/>
          </a:xfrm>
          <a:prstGeom prst="rect">
            <a:avLst/>
          </a:prstGeom>
        </p:spPr>
      </p:pic>
      <p:pic>
        <p:nvPicPr>
          <p:cNvPr id="27" name="Picture 2">
            <a:extLst>
              <a:ext uri="{FF2B5EF4-FFF2-40B4-BE49-F238E27FC236}">
                <a16:creationId xmlns:a16="http://schemas.microsoft.com/office/drawing/2014/main" id="{1960EAA0-FC45-438F-930B-0338FA14671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073" t="5383" r="2937" b="7220"/>
          <a:stretch/>
        </p:blipFill>
        <p:spPr bwMode="auto">
          <a:xfrm>
            <a:off x="11394235" y="-9331"/>
            <a:ext cx="774442" cy="735784"/>
          </a:xfrm>
          <a:prstGeom prst="rect">
            <a:avLst/>
          </a:prstGeom>
          <a:noFill/>
          <a:extLst>
            <a:ext uri="{909E8E84-426E-40DD-AFC4-6F175D3DCCD1}">
              <a14:hiddenFill xmlns:a14="http://schemas.microsoft.com/office/drawing/2010/main">
                <a:solidFill>
                  <a:srgbClr val="FFFFFF"/>
                </a:solidFill>
              </a14:hiddenFill>
            </a:ext>
          </a:extLst>
        </p:spPr>
      </p:pic>
      <p:sp>
        <p:nvSpPr>
          <p:cNvPr id="32" name="矩形: 圆角 31">
            <a:extLst>
              <a:ext uri="{FF2B5EF4-FFF2-40B4-BE49-F238E27FC236}">
                <a16:creationId xmlns:a16="http://schemas.microsoft.com/office/drawing/2014/main" id="{34FA7254-2894-4EA1-B302-07831FFBCDA7}"/>
              </a:ext>
            </a:extLst>
          </p:cNvPr>
          <p:cNvSpPr/>
          <p:nvPr/>
        </p:nvSpPr>
        <p:spPr>
          <a:xfrm>
            <a:off x="269632" y="85086"/>
            <a:ext cx="1669700" cy="531845"/>
          </a:xfrm>
          <a:prstGeom prst="round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latin typeface="Palatino Linotype" panose="02040502050505030304" pitchFamily="18" charset="0"/>
              <a:cs typeface="Palatino Linotype" panose="02040502050505030304" pitchFamily="18" charset="0"/>
            </a:endParaRPr>
          </a:p>
        </p:txBody>
      </p:sp>
      <p:sp>
        <p:nvSpPr>
          <p:cNvPr id="36" name="标题 2">
            <a:extLst>
              <a:ext uri="{FF2B5EF4-FFF2-40B4-BE49-F238E27FC236}">
                <a16:creationId xmlns:a16="http://schemas.microsoft.com/office/drawing/2014/main" id="{F0115B7A-EF42-4B7F-AC48-DBF1098661FA}"/>
              </a:ext>
            </a:extLst>
          </p:cNvPr>
          <p:cNvSpPr txBox="1"/>
          <p:nvPr/>
        </p:nvSpPr>
        <p:spPr>
          <a:xfrm>
            <a:off x="241638" y="24434"/>
            <a:ext cx="2321844" cy="70201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200" b="1" kern="1200" baseline="0">
                <a:solidFill>
                  <a:schemeClr val="bg1"/>
                </a:solidFill>
                <a:effectLst>
                  <a:outerShdw blurRad="38100" dist="38100" dir="2700000" algn="tl">
                    <a:srgbClr val="000000">
                      <a:alpha val="43137"/>
                    </a:srgbClr>
                  </a:outerShdw>
                </a:effectLst>
                <a:latin typeface="Palatino Linotype" panose="02040502050505030304" pitchFamily="18" charset="0"/>
                <a:ea typeface="微软雅黑" panose="020B0503020204020204" pitchFamily="34" charset="-122"/>
                <a:cs typeface="微软雅黑" panose="020B0503020204020204" pitchFamily="34" charset="-122"/>
              </a:defRPr>
            </a:lvl1pPr>
          </a:lstStyle>
          <a:p>
            <a:r>
              <a:rPr lang="en-US" altLang="zh-CN" sz="2400" dirty="0"/>
              <a:t>2</a:t>
            </a:r>
            <a:r>
              <a:rPr lang="zh-CN" altLang="en-US" sz="2400" dirty="0"/>
              <a:t> 语言特性</a:t>
            </a:r>
          </a:p>
        </p:txBody>
      </p:sp>
      <p:pic>
        <p:nvPicPr>
          <p:cNvPr id="33" name="Picture 2">
            <a:extLst>
              <a:ext uri="{FF2B5EF4-FFF2-40B4-BE49-F238E27FC236}">
                <a16:creationId xmlns:a16="http://schemas.microsoft.com/office/drawing/2014/main" id="{F7877ABC-48ED-4F4E-8B22-CE8D9C98303F}"/>
              </a:ext>
            </a:extLst>
          </p:cNvPr>
          <p:cNvPicPr>
            <a:picLocks noChangeAspect="1"/>
          </p:cNvPicPr>
          <p:nvPr/>
        </p:nvPicPr>
        <p:blipFill>
          <a:blip r:embed="rId5"/>
          <a:stretch>
            <a:fillRect/>
          </a:stretch>
        </p:blipFill>
        <p:spPr>
          <a:xfrm>
            <a:off x="241638" y="1323983"/>
            <a:ext cx="6248634" cy="1521342"/>
          </a:xfrm>
          <a:prstGeom prst="rect">
            <a:avLst/>
          </a:prstGeom>
        </p:spPr>
      </p:pic>
      <p:sp>
        <p:nvSpPr>
          <p:cNvPr id="34" name="TextBox 12">
            <a:extLst>
              <a:ext uri="{FF2B5EF4-FFF2-40B4-BE49-F238E27FC236}">
                <a16:creationId xmlns:a16="http://schemas.microsoft.com/office/drawing/2014/main" id="{078702F2-709B-43DC-A888-A8A9FD0E9604}"/>
              </a:ext>
            </a:extLst>
          </p:cNvPr>
          <p:cNvSpPr txBox="1"/>
          <p:nvPr/>
        </p:nvSpPr>
        <p:spPr>
          <a:xfrm>
            <a:off x="6707430" y="1323983"/>
            <a:ext cx="2981325" cy="1477328"/>
          </a:xfrm>
          <a:prstGeom prst="rect">
            <a:avLst/>
          </a:prstGeom>
          <a:noFill/>
        </p:spPr>
        <p:txBody>
          <a:bodyPr wrap="square" rtlCol="0">
            <a:spAutoFit/>
          </a:bodyPr>
          <a:lstStyle/>
          <a:p>
            <a:r>
              <a:rPr lang="en-US" dirty="0">
                <a:latin typeface="Courier New" panose="02070309020205020404" pitchFamily="49" charset="0"/>
                <a:cs typeface="Courier New" panose="02070309020205020404" pitchFamily="49" charset="0"/>
              </a:rPr>
              <a:t>chord C = “C”;</a:t>
            </a:r>
          </a:p>
          <a:p>
            <a:r>
              <a:rPr lang="en-US" dirty="0">
                <a:latin typeface="Courier New" panose="02070309020205020404" pitchFamily="49" charset="0"/>
                <a:cs typeface="Courier New" panose="02070309020205020404" pitchFamily="49" charset="0"/>
              </a:rPr>
              <a:t>C = C @ {1, 2, 3};</a:t>
            </a:r>
          </a:p>
          <a:p>
            <a:r>
              <a:rPr lang="en-US" dirty="0">
                <a:latin typeface="Courier New" panose="02070309020205020404" pitchFamily="49" charset="0"/>
                <a:cs typeface="Courier New" panose="02070309020205020404" pitchFamily="49" charset="0"/>
              </a:rPr>
              <a:t>score(C);</a:t>
            </a:r>
          </a:p>
          <a:p>
            <a:r>
              <a:rPr lang="en-US" dirty="0">
                <a:latin typeface="Courier New" panose="02070309020205020404" pitchFamily="49" charset="0"/>
                <a:cs typeface="Courier New" panose="02070309020205020404" pitchFamily="49" charset="0"/>
              </a:rPr>
              <a:t>C = C + 1;</a:t>
            </a:r>
          </a:p>
          <a:p>
            <a:r>
              <a:rPr lang="en-US" dirty="0">
                <a:latin typeface="Courier New" panose="02070309020205020404" pitchFamily="49" charset="0"/>
                <a:cs typeface="Courier New" panose="02070309020205020404" pitchFamily="49" charset="0"/>
              </a:rPr>
              <a:t>score(C);</a:t>
            </a:r>
          </a:p>
        </p:txBody>
      </p:sp>
      <p:pic>
        <p:nvPicPr>
          <p:cNvPr id="35" name="Picture 17" descr="A picture containing chart&#10;&#10;Description automatically generated">
            <a:extLst>
              <a:ext uri="{FF2B5EF4-FFF2-40B4-BE49-F238E27FC236}">
                <a16:creationId xmlns:a16="http://schemas.microsoft.com/office/drawing/2014/main" id="{0BE3EDE2-6A43-4BBE-85DB-8EAE7188BE0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921537" y="1130663"/>
            <a:ext cx="2028825" cy="1028700"/>
          </a:xfrm>
          <a:prstGeom prst="rect">
            <a:avLst/>
          </a:prstGeom>
        </p:spPr>
      </p:pic>
      <p:pic>
        <p:nvPicPr>
          <p:cNvPr id="37" name="Picture 19">
            <a:extLst>
              <a:ext uri="{FF2B5EF4-FFF2-40B4-BE49-F238E27FC236}">
                <a16:creationId xmlns:a16="http://schemas.microsoft.com/office/drawing/2014/main" id="{BA73C277-AFCF-4F1D-8803-B154B1668D96}"/>
              </a:ext>
            </a:extLst>
          </p:cNvPr>
          <p:cNvPicPr>
            <a:picLocks noChangeAspect="1"/>
          </p:cNvPicPr>
          <p:nvPr/>
        </p:nvPicPr>
        <p:blipFill rotWithShape="1">
          <a:blip r:embed="rId7">
            <a:extLst>
              <a:ext uri="{28A0092B-C50C-407E-A947-70E740481C1C}">
                <a14:useLocalDpi xmlns:a14="http://schemas.microsoft.com/office/drawing/2010/main" val="0"/>
              </a:ext>
            </a:extLst>
          </a:blip>
          <a:srcRect l="6790" t="11906" r="15466" b="15872"/>
          <a:stretch/>
        </p:blipFill>
        <p:spPr>
          <a:xfrm>
            <a:off x="10088420" y="2015022"/>
            <a:ext cx="1799448" cy="866775"/>
          </a:xfrm>
          <a:prstGeom prst="rect">
            <a:avLst/>
          </a:prstGeom>
        </p:spPr>
      </p:pic>
      <p:cxnSp>
        <p:nvCxnSpPr>
          <p:cNvPr id="38" name="Straight Arrow Connector 21">
            <a:extLst>
              <a:ext uri="{FF2B5EF4-FFF2-40B4-BE49-F238E27FC236}">
                <a16:creationId xmlns:a16="http://schemas.microsoft.com/office/drawing/2014/main" id="{E3D3B278-2C9B-4864-98CE-9CAEDC519CD2}"/>
              </a:ext>
            </a:extLst>
          </p:cNvPr>
          <p:cNvCxnSpPr>
            <a:endCxn id="37" idx="1"/>
          </p:cNvCxnSpPr>
          <p:nvPr/>
        </p:nvCxnSpPr>
        <p:spPr>
          <a:xfrm flipV="1">
            <a:off x="8069506" y="2448410"/>
            <a:ext cx="2018914" cy="151923"/>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39" name="Straight Arrow Connector 23">
            <a:extLst>
              <a:ext uri="{FF2B5EF4-FFF2-40B4-BE49-F238E27FC236}">
                <a16:creationId xmlns:a16="http://schemas.microsoft.com/office/drawing/2014/main" id="{F587FC1C-41A8-4209-AA67-537E0A29D7BD}"/>
              </a:ext>
            </a:extLst>
          </p:cNvPr>
          <p:cNvCxnSpPr>
            <a:cxnSpLocks/>
            <a:endCxn id="35" idx="1"/>
          </p:cNvCxnSpPr>
          <p:nvPr/>
        </p:nvCxnSpPr>
        <p:spPr>
          <a:xfrm flipV="1">
            <a:off x="8069506" y="1645013"/>
            <a:ext cx="1852031" cy="417634"/>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41" name="Straight Connector 16">
            <a:extLst>
              <a:ext uri="{FF2B5EF4-FFF2-40B4-BE49-F238E27FC236}">
                <a16:creationId xmlns:a16="http://schemas.microsoft.com/office/drawing/2014/main" id="{1D60C515-F617-4A16-B7D3-1FBFC0B3A872}"/>
              </a:ext>
            </a:extLst>
          </p:cNvPr>
          <p:cNvCxnSpPr/>
          <p:nvPr/>
        </p:nvCxnSpPr>
        <p:spPr>
          <a:xfrm>
            <a:off x="23323" y="3431766"/>
            <a:ext cx="12192000" cy="0"/>
          </a:xfrm>
          <a:prstGeom prst="line">
            <a:avLst/>
          </a:prstGeom>
        </p:spPr>
        <p:style>
          <a:lnRef idx="3">
            <a:schemeClr val="dk1"/>
          </a:lnRef>
          <a:fillRef idx="0">
            <a:schemeClr val="dk1"/>
          </a:fillRef>
          <a:effectRef idx="2">
            <a:schemeClr val="dk1"/>
          </a:effectRef>
          <a:fontRef idx="minor">
            <a:schemeClr val="tx1"/>
          </a:fontRef>
        </p:style>
      </p:cxnSp>
      <p:pic>
        <p:nvPicPr>
          <p:cNvPr id="43" name="Picture 4">
            <a:extLst>
              <a:ext uri="{FF2B5EF4-FFF2-40B4-BE49-F238E27FC236}">
                <a16:creationId xmlns:a16="http://schemas.microsoft.com/office/drawing/2014/main" id="{027D5CDD-21E4-49EA-B78C-087AE0FE9B50}"/>
              </a:ext>
            </a:extLst>
          </p:cNvPr>
          <p:cNvPicPr>
            <a:picLocks noChangeAspect="1"/>
          </p:cNvPicPr>
          <p:nvPr/>
        </p:nvPicPr>
        <p:blipFill>
          <a:blip r:embed="rId8"/>
          <a:stretch>
            <a:fillRect/>
          </a:stretch>
        </p:blipFill>
        <p:spPr>
          <a:xfrm>
            <a:off x="272158" y="4138620"/>
            <a:ext cx="6218114" cy="1323276"/>
          </a:xfrm>
          <a:prstGeom prst="rect">
            <a:avLst/>
          </a:prstGeom>
        </p:spPr>
      </p:pic>
      <p:sp>
        <p:nvSpPr>
          <p:cNvPr id="44" name="TextBox 5">
            <a:extLst>
              <a:ext uri="{FF2B5EF4-FFF2-40B4-BE49-F238E27FC236}">
                <a16:creationId xmlns:a16="http://schemas.microsoft.com/office/drawing/2014/main" id="{C82348B9-0DC4-4AAF-B94A-7096F22D7206}"/>
              </a:ext>
            </a:extLst>
          </p:cNvPr>
          <p:cNvSpPr txBox="1"/>
          <p:nvPr/>
        </p:nvSpPr>
        <p:spPr>
          <a:xfrm>
            <a:off x="6707430" y="3782908"/>
            <a:ext cx="2981325" cy="2031325"/>
          </a:xfrm>
          <a:prstGeom prst="rect">
            <a:avLst/>
          </a:prstGeom>
          <a:noFill/>
        </p:spPr>
        <p:txBody>
          <a:bodyPr wrap="square" rtlCol="0">
            <a:spAutoFit/>
          </a:bodyPr>
          <a:lstStyle/>
          <a:p>
            <a:r>
              <a:rPr lang="en-US" dirty="0">
                <a:latin typeface="Courier New" panose="02070309020205020404" pitchFamily="49" charset="0"/>
                <a:cs typeface="Courier New" panose="02070309020205020404" pitchFamily="49" charset="0"/>
              </a:rPr>
              <a:t>chord C = “C”;</a:t>
            </a:r>
          </a:p>
          <a:p>
            <a:r>
              <a:rPr lang="en-US" dirty="0">
                <a:latin typeface="Courier New" panose="02070309020205020404" pitchFamily="49" charset="0"/>
                <a:cs typeface="Courier New" panose="02070309020205020404" pitchFamily="49" charset="0"/>
              </a:rPr>
              <a:t>C = C @ {1, 2, 3};</a:t>
            </a:r>
          </a:p>
          <a:p>
            <a:r>
              <a:rPr lang="en-US" dirty="0">
                <a:latin typeface="Courier New" panose="02070309020205020404" pitchFamily="49" charset="0"/>
                <a:cs typeface="Courier New" panose="02070309020205020404" pitchFamily="49" charset="0"/>
              </a:rPr>
              <a:t>score(C);</a:t>
            </a:r>
          </a:p>
          <a:p>
            <a:r>
              <a:rPr lang="en-US" dirty="0">
                <a:latin typeface="Courier New" panose="02070309020205020404" pitchFamily="49" charset="0"/>
                <a:cs typeface="Courier New" panose="02070309020205020404" pitchFamily="49" charset="0"/>
              </a:rPr>
              <a:t>C = C + 1;</a:t>
            </a:r>
          </a:p>
          <a:p>
            <a:r>
              <a:rPr lang="en-US" dirty="0">
                <a:latin typeface="Courier New" panose="02070309020205020404" pitchFamily="49" charset="0"/>
                <a:cs typeface="Courier New" panose="02070309020205020404" pitchFamily="49" charset="0"/>
              </a:rPr>
              <a:t>score(C);</a:t>
            </a:r>
          </a:p>
          <a:p>
            <a:r>
              <a:rPr lang="en-US" dirty="0">
                <a:latin typeface="Courier New" panose="02070309020205020404" pitchFamily="49" charset="0"/>
                <a:cs typeface="Courier New" panose="02070309020205020404" pitchFamily="49" charset="0"/>
              </a:rPr>
              <a:t>C = C % {1/8, 1/8};</a:t>
            </a:r>
          </a:p>
          <a:p>
            <a:r>
              <a:rPr lang="en-US" dirty="0">
                <a:latin typeface="Courier New" panose="02070309020205020404" pitchFamily="49" charset="0"/>
                <a:cs typeface="Courier New" panose="02070309020205020404" pitchFamily="49" charset="0"/>
              </a:rPr>
              <a:t>score(C);</a:t>
            </a:r>
          </a:p>
        </p:txBody>
      </p:sp>
      <p:pic>
        <p:nvPicPr>
          <p:cNvPr id="45" name="Picture 6" descr="A picture containing chart&#10;&#10;Description automatically generated">
            <a:extLst>
              <a:ext uri="{FF2B5EF4-FFF2-40B4-BE49-F238E27FC236}">
                <a16:creationId xmlns:a16="http://schemas.microsoft.com/office/drawing/2014/main" id="{0DA14724-4653-492E-A523-BC39F14DD04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921537" y="3589588"/>
            <a:ext cx="2028825" cy="1028700"/>
          </a:xfrm>
          <a:prstGeom prst="rect">
            <a:avLst/>
          </a:prstGeom>
        </p:spPr>
      </p:pic>
      <p:pic>
        <p:nvPicPr>
          <p:cNvPr id="46" name="Picture 7">
            <a:extLst>
              <a:ext uri="{FF2B5EF4-FFF2-40B4-BE49-F238E27FC236}">
                <a16:creationId xmlns:a16="http://schemas.microsoft.com/office/drawing/2014/main" id="{678F18B2-2FCC-4E2D-882A-7061085AA635}"/>
              </a:ext>
            </a:extLst>
          </p:cNvPr>
          <p:cNvPicPr>
            <a:picLocks noChangeAspect="1"/>
          </p:cNvPicPr>
          <p:nvPr/>
        </p:nvPicPr>
        <p:blipFill rotWithShape="1">
          <a:blip r:embed="rId7">
            <a:extLst>
              <a:ext uri="{28A0092B-C50C-407E-A947-70E740481C1C}">
                <a14:useLocalDpi xmlns:a14="http://schemas.microsoft.com/office/drawing/2010/main" val="0"/>
              </a:ext>
            </a:extLst>
          </a:blip>
          <a:srcRect l="6790" t="11906" r="15466" b="15872"/>
          <a:stretch/>
        </p:blipFill>
        <p:spPr>
          <a:xfrm>
            <a:off x="10088420" y="4473947"/>
            <a:ext cx="1799448" cy="866775"/>
          </a:xfrm>
          <a:prstGeom prst="rect">
            <a:avLst/>
          </a:prstGeom>
        </p:spPr>
      </p:pic>
      <p:cxnSp>
        <p:nvCxnSpPr>
          <p:cNvPr id="47" name="Straight Arrow Connector 8">
            <a:extLst>
              <a:ext uri="{FF2B5EF4-FFF2-40B4-BE49-F238E27FC236}">
                <a16:creationId xmlns:a16="http://schemas.microsoft.com/office/drawing/2014/main" id="{3F1B49CB-4739-4EA3-9A2A-C555642105D5}"/>
              </a:ext>
            </a:extLst>
          </p:cNvPr>
          <p:cNvCxnSpPr>
            <a:cxnSpLocks/>
            <a:endCxn id="46" idx="1"/>
          </p:cNvCxnSpPr>
          <p:nvPr/>
        </p:nvCxnSpPr>
        <p:spPr>
          <a:xfrm flipV="1">
            <a:off x="8069506" y="4907335"/>
            <a:ext cx="2018914" cy="151924"/>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48" name="Straight Arrow Connector 9">
            <a:extLst>
              <a:ext uri="{FF2B5EF4-FFF2-40B4-BE49-F238E27FC236}">
                <a16:creationId xmlns:a16="http://schemas.microsoft.com/office/drawing/2014/main" id="{F99F6D07-F425-45AB-87A9-B7D619FC588A}"/>
              </a:ext>
            </a:extLst>
          </p:cNvPr>
          <p:cNvCxnSpPr>
            <a:cxnSpLocks/>
            <a:endCxn id="45" idx="1"/>
          </p:cNvCxnSpPr>
          <p:nvPr/>
        </p:nvCxnSpPr>
        <p:spPr>
          <a:xfrm flipV="1">
            <a:off x="8069506" y="4103938"/>
            <a:ext cx="1852031" cy="417634"/>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pic>
        <p:nvPicPr>
          <p:cNvPr id="49" name="Picture 14">
            <a:extLst>
              <a:ext uri="{FF2B5EF4-FFF2-40B4-BE49-F238E27FC236}">
                <a16:creationId xmlns:a16="http://schemas.microsoft.com/office/drawing/2014/main" id="{03FA4BF2-1FA1-43D7-B643-435C6AEDA757}"/>
              </a:ext>
            </a:extLst>
          </p:cNvPr>
          <p:cNvPicPr>
            <a:picLocks noChangeAspect="1"/>
          </p:cNvPicPr>
          <p:nvPr/>
        </p:nvPicPr>
        <p:blipFill>
          <a:blip r:embed="rId9"/>
          <a:stretch>
            <a:fillRect/>
          </a:stretch>
        </p:blipFill>
        <p:spPr>
          <a:xfrm>
            <a:off x="10088420" y="5340722"/>
            <a:ext cx="1647619" cy="800000"/>
          </a:xfrm>
          <a:prstGeom prst="rect">
            <a:avLst/>
          </a:prstGeom>
        </p:spPr>
      </p:pic>
      <p:cxnSp>
        <p:nvCxnSpPr>
          <p:cNvPr id="50" name="Straight Arrow Connector 22">
            <a:extLst>
              <a:ext uri="{FF2B5EF4-FFF2-40B4-BE49-F238E27FC236}">
                <a16:creationId xmlns:a16="http://schemas.microsoft.com/office/drawing/2014/main" id="{760F88E7-A6BF-472D-BA5E-38E127BDDD0F}"/>
              </a:ext>
            </a:extLst>
          </p:cNvPr>
          <p:cNvCxnSpPr>
            <a:cxnSpLocks/>
            <a:endCxn id="49" idx="1"/>
          </p:cNvCxnSpPr>
          <p:nvPr/>
        </p:nvCxnSpPr>
        <p:spPr>
          <a:xfrm>
            <a:off x="8069506" y="5620143"/>
            <a:ext cx="2018914" cy="120579"/>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sp>
        <p:nvSpPr>
          <p:cNvPr id="51" name="等腰三角形 50">
            <a:extLst>
              <a:ext uri="{FF2B5EF4-FFF2-40B4-BE49-F238E27FC236}">
                <a16:creationId xmlns:a16="http://schemas.microsoft.com/office/drawing/2014/main" id="{A1535C21-C85E-4A27-83A6-59CBD0642ABC}"/>
              </a:ext>
            </a:extLst>
          </p:cNvPr>
          <p:cNvSpPr/>
          <p:nvPr/>
        </p:nvSpPr>
        <p:spPr>
          <a:xfrm rot="10800000">
            <a:off x="10216835" y="616931"/>
            <a:ext cx="214605" cy="170174"/>
          </a:xfrm>
          <a:prstGeom prst="triangle">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latin typeface="Palatino Linotype" panose="02040502050505030304" pitchFamily="18" charset="0"/>
              <a:cs typeface="Palatino Linotype" panose="02040502050505030304" pitchFamily="18" charset="0"/>
            </a:endParaRPr>
          </a:p>
        </p:txBody>
      </p:sp>
      <p:sp>
        <p:nvSpPr>
          <p:cNvPr id="55" name="矩形: 圆角 54">
            <a:extLst>
              <a:ext uri="{FF2B5EF4-FFF2-40B4-BE49-F238E27FC236}">
                <a16:creationId xmlns:a16="http://schemas.microsoft.com/office/drawing/2014/main" id="{F6137009-5C16-4699-A518-F8E37FCC5B33}"/>
              </a:ext>
            </a:extLst>
          </p:cNvPr>
          <p:cNvSpPr/>
          <p:nvPr/>
        </p:nvSpPr>
        <p:spPr>
          <a:xfrm>
            <a:off x="6201867" y="85086"/>
            <a:ext cx="1363824" cy="531845"/>
          </a:xfrm>
          <a:prstGeom prst="roundRect">
            <a:avLst/>
          </a:prstGeom>
          <a:solidFill>
            <a:schemeClr val="bg2"/>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latin typeface="Palatino Linotype" panose="02040502050505030304" pitchFamily="18" charset="0"/>
              <a:cs typeface="Palatino Linotype" panose="02040502050505030304" pitchFamily="18" charset="0"/>
            </a:endParaRPr>
          </a:p>
        </p:txBody>
      </p:sp>
      <p:sp>
        <p:nvSpPr>
          <p:cNvPr id="57" name="矩形 56">
            <a:extLst>
              <a:ext uri="{FF2B5EF4-FFF2-40B4-BE49-F238E27FC236}">
                <a16:creationId xmlns:a16="http://schemas.microsoft.com/office/drawing/2014/main" id="{A45C8661-96C1-434F-9945-DEFAB2C54581}"/>
              </a:ext>
            </a:extLst>
          </p:cNvPr>
          <p:cNvSpPr/>
          <p:nvPr/>
        </p:nvSpPr>
        <p:spPr>
          <a:xfrm>
            <a:off x="6049825" y="85086"/>
            <a:ext cx="45719" cy="53184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Palatino Linotype" panose="02040502050505030304" pitchFamily="18" charset="0"/>
              <a:cs typeface="Palatino Linotype" panose="02040502050505030304" pitchFamily="18" charset="0"/>
            </a:endParaRPr>
          </a:p>
        </p:txBody>
      </p:sp>
      <p:sp>
        <p:nvSpPr>
          <p:cNvPr id="58" name="矩形: 圆角 57">
            <a:extLst>
              <a:ext uri="{FF2B5EF4-FFF2-40B4-BE49-F238E27FC236}">
                <a16:creationId xmlns:a16="http://schemas.microsoft.com/office/drawing/2014/main" id="{559EB6AF-F814-4E1E-98DD-A7D9A243A9F7}"/>
              </a:ext>
            </a:extLst>
          </p:cNvPr>
          <p:cNvSpPr/>
          <p:nvPr/>
        </p:nvSpPr>
        <p:spPr>
          <a:xfrm>
            <a:off x="4594471" y="86187"/>
            <a:ext cx="1363824" cy="531845"/>
          </a:xfrm>
          <a:prstGeom prst="roundRect">
            <a:avLst/>
          </a:prstGeom>
          <a:solidFill>
            <a:schemeClr val="bg2"/>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latin typeface="Palatino Linotype" panose="02040502050505030304" pitchFamily="18" charset="0"/>
              <a:cs typeface="Palatino Linotype" panose="02040502050505030304" pitchFamily="18" charset="0"/>
            </a:endParaRPr>
          </a:p>
        </p:txBody>
      </p:sp>
      <p:sp>
        <p:nvSpPr>
          <p:cNvPr id="59" name="标题 2">
            <a:extLst>
              <a:ext uri="{FF2B5EF4-FFF2-40B4-BE49-F238E27FC236}">
                <a16:creationId xmlns:a16="http://schemas.microsoft.com/office/drawing/2014/main" id="{BA80FFAC-868F-44D2-AA31-FBCDD3A9CDF0}"/>
              </a:ext>
            </a:extLst>
          </p:cNvPr>
          <p:cNvSpPr txBox="1"/>
          <p:nvPr/>
        </p:nvSpPr>
        <p:spPr>
          <a:xfrm>
            <a:off x="4489444" y="16882"/>
            <a:ext cx="1520575" cy="70201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200" b="1" kern="1200" baseline="0">
                <a:solidFill>
                  <a:schemeClr val="bg1"/>
                </a:solidFill>
                <a:effectLst>
                  <a:outerShdw blurRad="38100" dist="38100" dir="2700000" algn="tl">
                    <a:srgbClr val="000000">
                      <a:alpha val="43137"/>
                    </a:srgbClr>
                  </a:outerShdw>
                </a:effectLst>
                <a:latin typeface="Palatino Linotype" panose="02040502050505030304" pitchFamily="18" charset="0"/>
                <a:ea typeface="微软雅黑" panose="020B0503020204020204" pitchFamily="34" charset="-122"/>
                <a:cs typeface="微软雅黑" panose="020B0503020204020204" pitchFamily="34" charset="-122"/>
              </a:defRPr>
            </a:lvl1pPr>
          </a:lstStyle>
          <a:p>
            <a:pPr algn="ctr"/>
            <a:r>
              <a:rPr lang="zh-CN" altLang="en-US" sz="2400" dirty="0"/>
              <a:t>数据类型</a:t>
            </a:r>
          </a:p>
        </p:txBody>
      </p:sp>
      <p:sp>
        <p:nvSpPr>
          <p:cNvPr id="60" name="矩形 59">
            <a:extLst>
              <a:ext uri="{FF2B5EF4-FFF2-40B4-BE49-F238E27FC236}">
                <a16:creationId xmlns:a16="http://schemas.microsoft.com/office/drawing/2014/main" id="{EB0CADBA-7FA4-4E75-AB1A-1CE5052C2CDE}"/>
              </a:ext>
            </a:extLst>
          </p:cNvPr>
          <p:cNvSpPr/>
          <p:nvPr/>
        </p:nvSpPr>
        <p:spPr>
          <a:xfrm>
            <a:off x="4425548" y="76557"/>
            <a:ext cx="45719" cy="53184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Palatino Linotype" panose="02040502050505030304" pitchFamily="18" charset="0"/>
              <a:cs typeface="Palatino Linotype" panose="02040502050505030304" pitchFamily="18" charset="0"/>
            </a:endParaRPr>
          </a:p>
        </p:txBody>
      </p:sp>
      <p:sp>
        <p:nvSpPr>
          <p:cNvPr id="61" name="标题 2">
            <a:extLst>
              <a:ext uri="{FF2B5EF4-FFF2-40B4-BE49-F238E27FC236}">
                <a16:creationId xmlns:a16="http://schemas.microsoft.com/office/drawing/2014/main" id="{C063EB28-3D60-44BD-B906-480BC256C3D4}"/>
              </a:ext>
            </a:extLst>
          </p:cNvPr>
          <p:cNvSpPr txBox="1"/>
          <p:nvPr/>
        </p:nvSpPr>
        <p:spPr>
          <a:xfrm>
            <a:off x="6133080" y="16882"/>
            <a:ext cx="1520575" cy="70201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200" b="1" kern="1200" baseline="0">
                <a:solidFill>
                  <a:schemeClr val="bg1"/>
                </a:solidFill>
                <a:effectLst>
                  <a:outerShdw blurRad="38100" dist="38100" dir="2700000" algn="tl">
                    <a:srgbClr val="000000">
                      <a:alpha val="43137"/>
                    </a:srgbClr>
                  </a:outerShdw>
                </a:effectLst>
                <a:latin typeface="Palatino Linotype" panose="02040502050505030304" pitchFamily="18" charset="0"/>
                <a:ea typeface="微软雅黑" panose="020B0503020204020204" pitchFamily="34" charset="-122"/>
                <a:cs typeface="微软雅黑" panose="020B0503020204020204" pitchFamily="34" charset="-122"/>
              </a:defRPr>
            </a:lvl1pPr>
          </a:lstStyle>
          <a:p>
            <a:pPr algn="ctr"/>
            <a:r>
              <a:rPr lang="zh-CN" altLang="en-US" sz="2400" dirty="0"/>
              <a:t>运算符</a:t>
            </a:r>
          </a:p>
        </p:txBody>
      </p:sp>
    </p:spTree>
    <p:extLst>
      <p:ext uri="{BB962C8B-B14F-4D97-AF65-F5344CB8AC3E}">
        <p14:creationId xmlns:p14="http://schemas.microsoft.com/office/powerpoint/2010/main" val="34816346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5073" t="5383" r="2937" b="7220"/>
          <a:stretch>
            <a:fillRect/>
          </a:stretch>
        </p:blipFill>
        <p:spPr bwMode="auto">
          <a:xfrm>
            <a:off x="11417558" y="0"/>
            <a:ext cx="774442" cy="735784"/>
          </a:xfrm>
          <a:prstGeom prst="rect">
            <a:avLst/>
          </a:prstGeom>
          <a:noFill/>
          <a:extLst>
            <a:ext uri="{909E8E84-426E-40DD-AFC4-6F175D3DCCD1}">
              <a14:hiddenFill xmlns:a14="http://schemas.microsoft.com/office/drawing/2010/main">
                <a:solidFill>
                  <a:srgbClr val="FFFFFF"/>
                </a:solidFill>
              </a14:hiddenFill>
            </a:ext>
          </a:extLst>
        </p:spPr>
      </p:pic>
      <p:sp>
        <p:nvSpPr>
          <p:cNvPr id="6" name="矩形 5"/>
          <p:cNvSpPr/>
          <p:nvPr/>
        </p:nvSpPr>
        <p:spPr>
          <a:xfrm>
            <a:off x="7722442" y="85086"/>
            <a:ext cx="45719" cy="53184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Palatino Linotype" panose="02040502050505030304" pitchFamily="18" charset="0"/>
              <a:cs typeface="Palatino Linotype" panose="02040502050505030304" pitchFamily="18" charset="0"/>
            </a:endParaRPr>
          </a:p>
        </p:txBody>
      </p:sp>
      <p:sp>
        <p:nvSpPr>
          <p:cNvPr id="10" name="矩形: 圆角 9"/>
          <p:cNvSpPr/>
          <p:nvPr/>
        </p:nvSpPr>
        <p:spPr>
          <a:xfrm>
            <a:off x="7924912" y="85086"/>
            <a:ext cx="1363824" cy="531845"/>
          </a:xfrm>
          <a:prstGeom prst="roundRect">
            <a:avLst/>
          </a:prstGeom>
          <a:solidFill>
            <a:schemeClr val="bg2"/>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latin typeface="Palatino Linotype" panose="02040502050505030304" pitchFamily="18" charset="0"/>
              <a:cs typeface="Palatino Linotype" panose="02040502050505030304" pitchFamily="18" charset="0"/>
            </a:endParaRPr>
          </a:p>
        </p:txBody>
      </p:sp>
      <p:sp>
        <p:nvSpPr>
          <p:cNvPr id="11" name="标题 2"/>
          <p:cNvSpPr txBox="1"/>
          <p:nvPr/>
        </p:nvSpPr>
        <p:spPr>
          <a:xfrm>
            <a:off x="8044069" y="-2"/>
            <a:ext cx="1520575" cy="70201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200" b="1" kern="1200" baseline="0">
                <a:solidFill>
                  <a:schemeClr val="bg1"/>
                </a:solidFill>
                <a:effectLst>
                  <a:outerShdw blurRad="38100" dist="38100" dir="2700000" algn="tl">
                    <a:srgbClr val="000000">
                      <a:alpha val="43137"/>
                    </a:srgbClr>
                  </a:outerShdw>
                </a:effectLst>
                <a:latin typeface="Palatino Linotype" panose="02040502050505030304" pitchFamily="18" charset="0"/>
                <a:ea typeface="微软雅黑" panose="020B0503020204020204" pitchFamily="34" charset="-122"/>
                <a:cs typeface="微软雅黑" panose="020B0503020204020204" pitchFamily="34" charset="-122"/>
              </a:defRPr>
            </a:lvl1pPr>
          </a:lstStyle>
          <a:p>
            <a:r>
              <a:rPr lang="zh-CN" altLang="en-US" sz="2400" dirty="0"/>
              <a:t>保留字</a:t>
            </a:r>
          </a:p>
        </p:txBody>
      </p:sp>
      <p:sp>
        <p:nvSpPr>
          <p:cNvPr id="12" name="矩形 11"/>
          <p:cNvSpPr/>
          <p:nvPr/>
        </p:nvSpPr>
        <p:spPr>
          <a:xfrm>
            <a:off x="9445487" y="85086"/>
            <a:ext cx="45719" cy="53184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Palatino Linotype" panose="02040502050505030304" pitchFamily="18" charset="0"/>
              <a:cs typeface="Palatino Linotype" panose="02040502050505030304" pitchFamily="18" charset="0"/>
            </a:endParaRPr>
          </a:p>
        </p:txBody>
      </p:sp>
      <p:sp>
        <p:nvSpPr>
          <p:cNvPr id="21" name="矩形: 圆角 20"/>
          <p:cNvSpPr/>
          <p:nvPr/>
        </p:nvSpPr>
        <p:spPr>
          <a:xfrm>
            <a:off x="9642226" y="85086"/>
            <a:ext cx="1363824" cy="531845"/>
          </a:xfrm>
          <a:prstGeom prst="roundRect">
            <a:avLst/>
          </a:prstGeom>
          <a:solidFill>
            <a:schemeClr val="accent4"/>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latin typeface="Palatino Linotype" panose="02040502050505030304" pitchFamily="18" charset="0"/>
              <a:cs typeface="Palatino Linotype" panose="02040502050505030304" pitchFamily="18" charset="0"/>
            </a:endParaRPr>
          </a:p>
        </p:txBody>
      </p:sp>
      <p:sp>
        <p:nvSpPr>
          <p:cNvPr id="22" name="标题 2"/>
          <p:cNvSpPr txBox="1"/>
          <p:nvPr/>
        </p:nvSpPr>
        <p:spPr>
          <a:xfrm>
            <a:off x="9547763" y="16882"/>
            <a:ext cx="1520575" cy="70201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200" b="1" kern="1200" baseline="0">
                <a:solidFill>
                  <a:schemeClr val="bg1"/>
                </a:solidFill>
                <a:effectLst>
                  <a:outerShdw blurRad="38100" dist="38100" dir="2700000" algn="tl">
                    <a:srgbClr val="000000">
                      <a:alpha val="43137"/>
                    </a:srgbClr>
                  </a:outerShdw>
                </a:effectLst>
                <a:latin typeface="Palatino Linotype" panose="02040502050505030304" pitchFamily="18" charset="0"/>
                <a:ea typeface="微软雅黑" panose="020B0503020204020204" pitchFamily="34" charset="-122"/>
                <a:cs typeface="微软雅黑" panose="020B0503020204020204" pitchFamily="34" charset="-122"/>
              </a:defRPr>
            </a:lvl1pPr>
          </a:lstStyle>
          <a:p>
            <a:pPr algn="ctr"/>
            <a:r>
              <a:rPr lang="zh-CN" altLang="en-US" sz="1800" dirty="0"/>
              <a:t>新增</a:t>
            </a:r>
            <a:endParaRPr lang="en-US" altLang="zh-CN" sz="1800" dirty="0"/>
          </a:p>
          <a:p>
            <a:pPr algn="ctr"/>
            <a:r>
              <a:rPr lang="zh-CN" altLang="en-US" sz="1800" dirty="0"/>
              <a:t>语言功能</a:t>
            </a:r>
          </a:p>
        </p:txBody>
      </p:sp>
      <p:pic>
        <p:nvPicPr>
          <p:cNvPr id="31" name="图片 30"/>
          <p:cNvPicPr>
            <a:picLocks noChangeAspect="1"/>
          </p:cNvPicPr>
          <p:nvPr/>
        </p:nvPicPr>
        <p:blipFill>
          <a:blip r:embed="rId4"/>
          <a:srcRect l="21849" t="35387" r="24146" b="12827"/>
          <a:stretch>
            <a:fillRect/>
          </a:stretch>
        </p:blipFill>
        <p:spPr>
          <a:xfrm>
            <a:off x="11435715" y="0"/>
            <a:ext cx="697865" cy="702945"/>
          </a:xfrm>
          <a:prstGeom prst="rect">
            <a:avLst/>
          </a:prstGeom>
        </p:spPr>
      </p:pic>
      <p:pic>
        <p:nvPicPr>
          <p:cNvPr id="27" name="Picture 2">
            <a:extLst>
              <a:ext uri="{FF2B5EF4-FFF2-40B4-BE49-F238E27FC236}">
                <a16:creationId xmlns:a16="http://schemas.microsoft.com/office/drawing/2014/main" id="{1960EAA0-FC45-438F-930B-0338FA14671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073" t="5383" r="2937" b="7220"/>
          <a:stretch/>
        </p:blipFill>
        <p:spPr bwMode="auto">
          <a:xfrm>
            <a:off x="11394235" y="-9331"/>
            <a:ext cx="774442" cy="735784"/>
          </a:xfrm>
          <a:prstGeom prst="rect">
            <a:avLst/>
          </a:prstGeom>
          <a:noFill/>
          <a:extLst>
            <a:ext uri="{909E8E84-426E-40DD-AFC4-6F175D3DCCD1}">
              <a14:hiddenFill xmlns:a14="http://schemas.microsoft.com/office/drawing/2010/main">
                <a:solidFill>
                  <a:srgbClr val="FFFFFF"/>
                </a:solidFill>
              </a14:hiddenFill>
            </a:ext>
          </a:extLst>
        </p:spPr>
      </p:pic>
      <p:sp>
        <p:nvSpPr>
          <p:cNvPr id="32" name="矩形: 圆角 31">
            <a:extLst>
              <a:ext uri="{FF2B5EF4-FFF2-40B4-BE49-F238E27FC236}">
                <a16:creationId xmlns:a16="http://schemas.microsoft.com/office/drawing/2014/main" id="{34FA7254-2894-4EA1-B302-07831FFBCDA7}"/>
              </a:ext>
            </a:extLst>
          </p:cNvPr>
          <p:cNvSpPr/>
          <p:nvPr/>
        </p:nvSpPr>
        <p:spPr>
          <a:xfrm>
            <a:off x="269632" y="85086"/>
            <a:ext cx="1669700" cy="531845"/>
          </a:xfrm>
          <a:prstGeom prst="round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latin typeface="Palatino Linotype" panose="02040502050505030304" pitchFamily="18" charset="0"/>
              <a:cs typeface="Palatino Linotype" panose="02040502050505030304" pitchFamily="18" charset="0"/>
            </a:endParaRPr>
          </a:p>
        </p:txBody>
      </p:sp>
      <p:sp>
        <p:nvSpPr>
          <p:cNvPr id="36" name="标题 2">
            <a:extLst>
              <a:ext uri="{FF2B5EF4-FFF2-40B4-BE49-F238E27FC236}">
                <a16:creationId xmlns:a16="http://schemas.microsoft.com/office/drawing/2014/main" id="{F0115B7A-EF42-4B7F-AC48-DBF1098661FA}"/>
              </a:ext>
            </a:extLst>
          </p:cNvPr>
          <p:cNvSpPr txBox="1"/>
          <p:nvPr/>
        </p:nvSpPr>
        <p:spPr>
          <a:xfrm>
            <a:off x="241638" y="24434"/>
            <a:ext cx="2321844" cy="70201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200" b="1" kern="1200" baseline="0">
                <a:solidFill>
                  <a:schemeClr val="bg1"/>
                </a:solidFill>
                <a:effectLst>
                  <a:outerShdw blurRad="38100" dist="38100" dir="2700000" algn="tl">
                    <a:srgbClr val="000000">
                      <a:alpha val="43137"/>
                    </a:srgbClr>
                  </a:outerShdw>
                </a:effectLst>
                <a:latin typeface="Palatino Linotype" panose="02040502050505030304" pitchFamily="18" charset="0"/>
                <a:ea typeface="微软雅黑" panose="020B0503020204020204" pitchFamily="34" charset="-122"/>
                <a:cs typeface="微软雅黑" panose="020B0503020204020204" pitchFamily="34" charset="-122"/>
              </a:defRPr>
            </a:lvl1pPr>
          </a:lstStyle>
          <a:p>
            <a:r>
              <a:rPr lang="en-US" altLang="zh-CN" sz="2400" dirty="0"/>
              <a:t>2</a:t>
            </a:r>
            <a:r>
              <a:rPr lang="zh-CN" altLang="en-US" sz="2400" dirty="0"/>
              <a:t> 语言特性</a:t>
            </a:r>
          </a:p>
        </p:txBody>
      </p:sp>
      <p:sp>
        <p:nvSpPr>
          <p:cNvPr id="40" name="TextBox 12">
            <a:extLst>
              <a:ext uri="{FF2B5EF4-FFF2-40B4-BE49-F238E27FC236}">
                <a16:creationId xmlns:a16="http://schemas.microsoft.com/office/drawing/2014/main" id="{7730C30E-1176-4BF8-B631-460F978F566F}"/>
              </a:ext>
            </a:extLst>
          </p:cNvPr>
          <p:cNvSpPr txBox="1"/>
          <p:nvPr/>
        </p:nvSpPr>
        <p:spPr>
          <a:xfrm>
            <a:off x="6765360" y="1457757"/>
            <a:ext cx="2981325" cy="1200329"/>
          </a:xfrm>
          <a:prstGeom prst="rect">
            <a:avLst/>
          </a:prstGeom>
          <a:noFill/>
        </p:spPr>
        <p:txBody>
          <a:bodyPr wrap="square" rtlCol="0">
            <a:spAutoFit/>
          </a:bodyPr>
          <a:lstStyle/>
          <a:p>
            <a:r>
              <a:rPr lang="en-US" dirty="0">
                <a:latin typeface="Courier New" panose="02070309020205020404" pitchFamily="49" charset="0"/>
                <a:cs typeface="Courier New" panose="02070309020205020404" pitchFamily="49" charset="0"/>
              </a:rPr>
              <a:t>chord C = “C”;</a:t>
            </a:r>
          </a:p>
          <a:p>
            <a:r>
              <a:rPr lang="en-US" altLang="zh-CN" dirty="0">
                <a:latin typeface="Courier New" panose="02070309020205020404" pitchFamily="49" charset="0"/>
                <a:cs typeface="Courier New" panose="02070309020205020404" pitchFamily="49" charset="0"/>
              </a:rPr>
              <a:t>score(C);</a:t>
            </a:r>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C = C @ {1, 2, 3};</a:t>
            </a:r>
          </a:p>
          <a:p>
            <a:r>
              <a:rPr lang="en-US" dirty="0">
                <a:latin typeface="Courier New" panose="02070309020205020404" pitchFamily="49" charset="0"/>
                <a:cs typeface="Courier New" panose="02070309020205020404" pitchFamily="49" charset="0"/>
              </a:rPr>
              <a:t>score(C);</a:t>
            </a:r>
          </a:p>
        </p:txBody>
      </p:sp>
      <p:pic>
        <p:nvPicPr>
          <p:cNvPr id="42" name="Picture 15">
            <a:extLst>
              <a:ext uri="{FF2B5EF4-FFF2-40B4-BE49-F238E27FC236}">
                <a16:creationId xmlns:a16="http://schemas.microsoft.com/office/drawing/2014/main" id="{2B6461FB-7A6D-44AB-AB3D-E1DAAB1ED8C6}"/>
              </a:ext>
            </a:extLst>
          </p:cNvPr>
          <p:cNvPicPr>
            <a:picLocks noChangeAspect="1"/>
          </p:cNvPicPr>
          <p:nvPr/>
        </p:nvPicPr>
        <p:blipFill>
          <a:blip r:embed="rId5"/>
          <a:stretch>
            <a:fillRect/>
          </a:stretch>
        </p:blipFill>
        <p:spPr>
          <a:xfrm>
            <a:off x="187564" y="1561373"/>
            <a:ext cx="6374136" cy="1312706"/>
          </a:xfrm>
          <a:prstGeom prst="rect">
            <a:avLst/>
          </a:prstGeom>
        </p:spPr>
      </p:pic>
      <p:cxnSp>
        <p:nvCxnSpPr>
          <p:cNvPr id="53" name="Straight Arrow Connector 21">
            <a:extLst>
              <a:ext uri="{FF2B5EF4-FFF2-40B4-BE49-F238E27FC236}">
                <a16:creationId xmlns:a16="http://schemas.microsoft.com/office/drawing/2014/main" id="{DAAD57F8-B3AF-4638-B5CB-B1735110E977}"/>
              </a:ext>
            </a:extLst>
          </p:cNvPr>
          <p:cNvCxnSpPr>
            <a:cxnSpLocks/>
          </p:cNvCxnSpPr>
          <p:nvPr/>
        </p:nvCxnSpPr>
        <p:spPr>
          <a:xfrm flipV="1">
            <a:off x="8294319" y="2481987"/>
            <a:ext cx="1685148" cy="1"/>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54" name="Straight Arrow Connector 23">
            <a:extLst>
              <a:ext uri="{FF2B5EF4-FFF2-40B4-BE49-F238E27FC236}">
                <a16:creationId xmlns:a16="http://schemas.microsoft.com/office/drawing/2014/main" id="{BB563D00-95BE-4939-AB32-ACA5159F3257}"/>
              </a:ext>
            </a:extLst>
          </p:cNvPr>
          <p:cNvCxnSpPr>
            <a:cxnSpLocks/>
          </p:cNvCxnSpPr>
          <p:nvPr/>
        </p:nvCxnSpPr>
        <p:spPr>
          <a:xfrm flipV="1">
            <a:off x="8294319" y="1778787"/>
            <a:ext cx="1685148" cy="136648"/>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pic>
        <p:nvPicPr>
          <p:cNvPr id="3" name="图片 2">
            <a:extLst>
              <a:ext uri="{FF2B5EF4-FFF2-40B4-BE49-F238E27FC236}">
                <a16:creationId xmlns:a16="http://schemas.microsoft.com/office/drawing/2014/main" id="{BDB3AD3D-E0F2-4614-996A-D9C0D654887F}"/>
              </a:ext>
            </a:extLst>
          </p:cNvPr>
          <p:cNvPicPr>
            <a:picLocks noChangeAspect="1"/>
          </p:cNvPicPr>
          <p:nvPr/>
        </p:nvPicPr>
        <p:blipFill>
          <a:blip r:embed="rId6"/>
          <a:stretch>
            <a:fillRect/>
          </a:stretch>
        </p:blipFill>
        <p:spPr>
          <a:xfrm>
            <a:off x="9904627" y="1286188"/>
            <a:ext cx="1600200" cy="1000125"/>
          </a:xfrm>
          <a:prstGeom prst="rect">
            <a:avLst/>
          </a:prstGeom>
        </p:spPr>
      </p:pic>
      <p:pic>
        <p:nvPicPr>
          <p:cNvPr id="57" name="Picture 17" descr="A picture containing chart&#10;&#10;Description automatically generated">
            <a:extLst>
              <a:ext uri="{FF2B5EF4-FFF2-40B4-BE49-F238E27FC236}">
                <a16:creationId xmlns:a16="http://schemas.microsoft.com/office/drawing/2014/main" id="{BF1FEDC8-6FE2-4240-AAE2-492F4B619D0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979467" y="2062063"/>
            <a:ext cx="2028825" cy="1028700"/>
          </a:xfrm>
          <a:prstGeom prst="rect">
            <a:avLst/>
          </a:prstGeom>
        </p:spPr>
      </p:pic>
      <p:sp>
        <p:nvSpPr>
          <p:cNvPr id="58" name="TextBox 5">
            <a:extLst>
              <a:ext uri="{FF2B5EF4-FFF2-40B4-BE49-F238E27FC236}">
                <a16:creationId xmlns:a16="http://schemas.microsoft.com/office/drawing/2014/main" id="{10C6015A-83A4-4C53-A057-44A2A4B1B48F}"/>
              </a:ext>
            </a:extLst>
          </p:cNvPr>
          <p:cNvSpPr txBox="1"/>
          <p:nvPr/>
        </p:nvSpPr>
        <p:spPr>
          <a:xfrm>
            <a:off x="6678091" y="4361601"/>
            <a:ext cx="2981325" cy="1477328"/>
          </a:xfrm>
          <a:prstGeom prst="rect">
            <a:avLst/>
          </a:prstGeom>
          <a:noFill/>
        </p:spPr>
        <p:txBody>
          <a:bodyPr wrap="square" rtlCol="0">
            <a:spAutoFit/>
          </a:bodyPr>
          <a:lstStyle/>
          <a:p>
            <a:r>
              <a:rPr lang="en-US" dirty="0">
                <a:latin typeface="Courier New" panose="02070309020205020404" pitchFamily="49" charset="0"/>
                <a:cs typeface="Courier New" panose="02070309020205020404" pitchFamily="49" charset="0"/>
              </a:rPr>
              <a:t>chord C = “C”;</a:t>
            </a:r>
          </a:p>
          <a:p>
            <a:r>
              <a:rPr lang="en-US" dirty="0">
                <a:latin typeface="Courier New" panose="02070309020205020404" pitchFamily="49" charset="0"/>
                <a:cs typeface="Courier New" panose="02070309020205020404" pitchFamily="49" charset="0"/>
              </a:rPr>
              <a:t>C = C @ {1, 2, 3};</a:t>
            </a:r>
          </a:p>
          <a:p>
            <a:r>
              <a:rPr lang="en-US" dirty="0">
                <a:latin typeface="Courier New" panose="02070309020205020404" pitchFamily="49" charset="0"/>
                <a:cs typeface="Courier New" panose="02070309020205020404" pitchFamily="49" charset="0"/>
              </a:rPr>
              <a:t>score(C);</a:t>
            </a:r>
          </a:p>
          <a:p>
            <a:r>
              <a:rPr lang="en-US" dirty="0">
                <a:latin typeface="Courier New" panose="02070309020205020404" pitchFamily="49" charset="0"/>
                <a:cs typeface="Courier New" panose="02070309020205020404" pitchFamily="49" charset="0"/>
              </a:rPr>
              <a:t>C = C / 2;</a:t>
            </a:r>
          </a:p>
          <a:p>
            <a:r>
              <a:rPr lang="en-US" dirty="0">
                <a:latin typeface="Courier New" panose="02070309020205020404" pitchFamily="49" charset="0"/>
                <a:cs typeface="Courier New" panose="02070309020205020404" pitchFamily="49" charset="0"/>
              </a:rPr>
              <a:t>score(C);</a:t>
            </a:r>
          </a:p>
        </p:txBody>
      </p:sp>
      <p:pic>
        <p:nvPicPr>
          <p:cNvPr id="59" name="Picture 6" descr="A picture containing chart&#10;&#10;Description automatically generated">
            <a:extLst>
              <a:ext uri="{FF2B5EF4-FFF2-40B4-BE49-F238E27FC236}">
                <a16:creationId xmlns:a16="http://schemas.microsoft.com/office/drawing/2014/main" id="{A967B9AB-66C3-43DC-927B-1E4B63BF981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892198" y="4168281"/>
            <a:ext cx="2028825" cy="1028700"/>
          </a:xfrm>
          <a:prstGeom prst="rect">
            <a:avLst/>
          </a:prstGeom>
        </p:spPr>
      </p:pic>
      <p:cxnSp>
        <p:nvCxnSpPr>
          <p:cNvPr id="60" name="Straight Arrow Connector 8">
            <a:extLst>
              <a:ext uri="{FF2B5EF4-FFF2-40B4-BE49-F238E27FC236}">
                <a16:creationId xmlns:a16="http://schemas.microsoft.com/office/drawing/2014/main" id="{A9B86087-1447-418E-86AD-4F51317E0E1F}"/>
              </a:ext>
            </a:extLst>
          </p:cNvPr>
          <p:cNvCxnSpPr>
            <a:cxnSpLocks/>
            <a:endCxn id="63" idx="1"/>
          </p:cNvCxnSpPr>
          <p:nvPr/>
        </p:nvCxnSpPr>
        <p:spPr>
          <a:xfrm flipV="1">
            <a:off x="8040167" y="5486028"/>
            <a:ext cx="2018914" cy="151924"/>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61" name="Straight Arrow Connector 9">
            <a:extLst>
              <a:ext uri="{FF2B5EF4-FFF2-40B4-BE49-F238E27FC236}">
                <a16:creationId xmlns:a16="http://schemas.microsoft.com/office/drawing/2014/main" id="{2013B50E-443D-4C98-A085-A0C3A9CB217C}"/>
              </a:ext>
            </a:extLst>
          </p:cNvPr>
          <p:cNvCxnSpPr>
            <a:cxnSpLocks/>
            <a:endCxn id="59" idx="1"/>
          </p:cNvCxnSpPr>
          <p:nvPr/>
        </p:nvCxnSpPr>
        <p:spPr>
          <a:xfrm flipV="1">
            <a:off x="8040167" y="4682631"/>
            <a:ext cx="1852031" cy="417634"/>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pic>
        <p:nvPicPr>
          <p:cNvPr id="62" name="Picture 2">
            <a:extLst>
              <a:ext uri="{FF2B5EF4-FFF2-40B4-BE49-F238E27FC236}">
                <a16:creationId xmlns:a16="http://schemas.microsoft.com/office/drawing/2014/main" id="{F5DB2463-C775-4F79-B8B7-41B0AC28B23A}"/>
              </a:ext>
            </a:extLst>
          </p:cNvPr>
          <p:cNvPicPr>
            <a:picLocks noChangeAspect="1"/>
          </p:cNvPicPr>
          <p:nvPr/>
        </p:nvPicPr>
        <p:blipFill>
          <a:blip r:embed="rId8"/>
          <a:stretch>
            <a:fillRect/>
          </a:stretch>
        </p:blipFill>
        <p:spPr>
          <a:xfrm>
            <a:off x="187564" y="4457592"/>
            <a:ext cx="6374136" cy="1399864"/>
          </a:xfrm>
          <a:prstGeom prst="rect">
            <a:avLst/>
          </a:prstGeom>
        </p:spPr>
      </p:pic>
      <p:pic>
        <p:nvPicPr>
          <p:cNvPr id="63" name="Picture 11">
            <a:extLst>
              <a:ext uri="{FF2B5EF4-FFF2-40B4-BE49-F238E27FC236}">
                <a16:creationId xmlns:a16="http://schemas.microsoft.com/office/drawing/2014/main" id="{06ED0D99-676D-488B-BCA4-D78B71BC5278}"/>
              </a:ext>
            </a:extLst>
          </p:cNvPr>
          <p:cNvPicPr>
            <a:picLocks noChangeAspect="1"/>
          </p:cNvPicPr>
          <p:nvPr/>
        </p:nvPicPr>
        <p:blipFill>
          <a:blip r:embed="rId9"/>
          <a:stretch>
            <a:fillRect/>
          </a:stretch>
        </p:blipFill>
        <p:spPr>
          <a:xfrm>
            <a:off x="10059081" y="5114599"/>
            <a:ext cx="1676190" cy="742857"/>
          </a:xfrm>
          <a:prstGeom prst="rect">
            <a:avLst/>
          </a:prstGeom>
        </p:spPr>
      </p:pic>
      <p:cxnSp>
        <p:nvCxnSpPr>
          <p:cNvPr id="64" name="Straight Connector 16">
            <a:extLst>
              <a:ext uri="{FF2B5EF4-FFF2-40B4-BE49-F238E27FC236}">
                <a16:creationId xmlns:a16="http://schemas.microsoft.com/office/drawing/2014/main" id="{0065CD79-5AD5-4635-99C9-8AB33A35166E}"/>
              </a:ext>
            </a:extLst>
          </p:cNvPr>
          <p:cNvCxnSpPr/>
          <p:nvPr/>
        </p:nvCxnSpPr>
        <p:spPr>
          <a:xfrm>
            <a:off x="23323" y="3431766"/>
            <a:ext cx="12192000" cy="0"/>
          </a:xfrm>
          <a:prstGeom prst="line">
            <a:avLst/>
          </a:prstGeom>
        </p:spPr>
        <p:style>
          <a:lnRef idx="3">
            <a:schemeClr val="dk1"/>
          </a:lnRef>
          <a:fillRef idx="0">
            <a:schemeClr val="dk1"/>
          </a:fillRef>
          <a:effectRef idx="2">
            <a:schemeClr val="dk1"/>
          </a:effectRef>
          <a:fontRef idx="minor">
            <a:schemeClr val="tx1"/>
          </a:fontRef>
        </p:style>
      </p:cxnSp>
      <p:sp>
        <p:nvSpPr>
          <p:cNvPr id="65" name="等腰三角形 64">
            <a:extLst>
              <a:ext uri="{FF2B5EF4-FFF2-40B4-BE49-F238E27FC236}">
                <a16:creationId xmlns:a16="http://schemas.microsoft.com/office/drawing/2014/main" id="{2BA39FE3-0180-4969-B09E-5B16FE1F7AA6}"/>
              </a:ext>
            </a:extLst>
          </p:cNvPr>
          <p:cNvSpPr/>
          <p:nvPr/>
        </p:nvSpPr>
        <p:spPr>
          <a:xfrm rot="10800000">
            <a:off x="10216835" y="616931"/>
            <a:ext cx="214605" cy="170174"/>
          </a:xfrm>
          <a:prstGeom prst="triangle">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latin typeface="Palatino Linotype" panose="02040502050505030304" pitchFamily="18" charset="0"/>
              <a:cs typeface="Palatino Linotype" panose="02040502050505030304" pitchFamily="18" charset="0"/>
            </a:endParaRPr>
          </a:p>
        </p:txBody>
      </p:sp>
      <p:sp>
        <p:nvSpPr>
          <p:cNvPr id="30" name="矩形: 圆角 29">
            <a:extLst>
              <a:ext uri="{FF2B5EF4-FFF2-40B4-BE49-F238E27FC236}">
                <a16:creationId xmlns:a16="http://schemas.microsoft.com/office/drawing/2014/main" id="{3FCB9A89-861E-4258-B204-8F301DAF0FC9}"/>
              </a:ext>
            </a:extLst>
          </p:cNvPr>
          <p:cNvSpPr/>
          <p:nvPr/>
        </p:nvSpPr>
        <p:spPr>
          <a:xfrm>
            <a:off x="6201867" y="85086"/>
            <a:ext cx="1363824" cy="531845"/>
          </a:xfrm>
          <a:prstGeom prst="roundRect">
            <a:avLst/>
          </a:prstGeom>
          <a:solidFill>
            <a:schemeClr val="bg2"/>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latin typeface="Palatino Linotype" panose="02040502050505030304" pitchFamily="18" charset="0"/>
              <a:cs typeface="Palatino Linotype" panose="02040502050505030304" pitchFamily="18" charset="0"/>
            </a:endParaRPr>
          </a:p>
        </p:txBody>
      </p:sp>
      <p:sp>
        <p:nvSpPr>
          <p:cNvPr id="34" name="矩形 33">
            <a:extLst>
              <a:ext uri="{FF2B5EF4-FFF2-40B4-BE49-F238E27FC236}">
                <a16:creationId xmlns:a16="http://schemas.microsoft.com/office/drawing/2014/main" id="{1F80CBC4-4DA0-471D-8EFA-4B53EBA73958}"/>
              </a:ext>
            </a:extLst>
          </p:cNvPr>
          <p:cNvSpPr/>
          <p:nvPr/>
        </p:nvSpPr>
        <p:spPr>
          <a:xfrm>
            <a:off x="6049825" y="85086"/>
            <a:ext cx="45719" cy="53184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Palatino Linotype" panose="02040502050505030304" pitchFamily="18" charset="0"/>
              <a:cs typeface="Palatino Linotype" panose="02040502050505030304" pitchFamily="18" charset="0"/>
            </a:endParaRPr>
          </a:p>
        </p:txBody>
      </p:sp>
      <p:sp>
        <p:nvSpPr>
          <p:cNvPr id="35" name="矩形: 圆角 34">
            <a:extLst>
              <a:ext uri="{FF2B5EF4-FFF2-40B4-BE49-F238E27FC236}">
                <a16:creationId xmlns:a16="http://schemas.microsoft.com/office/drawing/2014/main" id="{67AC4D53-ACD1-4152-941E-2EFD8C56E875}"/>
              </a:ext>
            </a:extLst>
          </p:cNvPr>
          <p:cNvSpPr/>
          <p:nvPr/>
        </p:nvSpPr>
        <p:spPr>
          <a:xfrm>
            <a:off x="4594471" y="86187"/>
            <a:ext cx="1363824" cy="531845"/>
          </a:xfrm>
          <a:prstGeom prst="roundRect">
            <a:avLst/>
          </a:prstGeom>
          <a:solidFill>
            <a:schemeClr val="bg2"/>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latin typeface="Palatino Linotype" panose="02040502050505030304" pitchFamily="18" charset="0"/>
              <a:cs typeface="Palatino Linotype" panose="02040502050505030304" pitchFamily="18" charset="0"/>
            </a:endParaRPr>
          </a:p>
        </p:txBody>
      </p:sp>
      <p:sp>
        <p:nvSpPr>
          <p:cNvPr id="37" name="标题 2">
            <a:extLst>
              <a:ext uri="{FF2B5EF4-FFF2-40B4-BE49-F238E27FC236}">
                <a16:creationId xmlns:a16="http://schemas.microsoft.com/office/drawing/2014/main" id="{056AF642-D0B3-46E5-9671-B3C5475A02FF}"/>
              </a:ext>
            </a:extLst>
          </p:cNvPr>
          <p:cNvSpPr txBox="1"/>
          <p:nvPr/>
        </p:nvSpPr>
        <p:spPr>
          <a:xfrm>
            <a:off x="4489444" y="16882"/>
            <a:ext cx="1520575" cy="70201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200" b="1" kern="1200" baseline="0">
                <a:solidFill>
                  <a:schemeClr val="bg1"/>
                </a:solidFill>
                <a:effectLst>
                  <a:outerShdw blurRad="38100" dist="38100" dir="2700000" algn="tl">
                    <a:srgbClr val="000000">
                      <a:alpha val="43137"/>
                    </a:srgbClr>
                  </a:outerShdw>
                </a:effectLst>
                <a:latin typeface="Palatino Linotype" panose="02040502050505030304" pitchFamily="18" charset="0"/>
                <a:ea typeface="微软雅黑" panose="020B0503020204020204" pitchFamily="34" charset="-122"/>
                <a:cs typeface="微软雅黑" panose="020B0503020204020204" pitchFamily="34" charset="-122"/>
              </a:defRPr>
            </a:lvl1pPr>
          </a:lstStyle>
          <a:p>
            <a:pPr algn="ctr"/>
            <a:r>
              <a:rPr lang="zh-CN" altLang="en-US" sz="2400" dirty="0"/>
              <a:t>数据类型</a:t>
            </a:r>
          </a:p>
        </p:txBody>
      </p:sp>
      <p:sp>
        <p:nvSpPr>
          <p:cNvPr id="38" name="矩形 37">
            <a:extLst>
              <a:ext uri="{FF2B5EF4-FFF2-40B4-BE49-F238E27FC236}">
                <a16:creationId xmlns:a16="http://schemas.microsoft.com/office/drawing/2014/main" id="{CDC35EB4-2FEC-46E5-A832-28004D9E5114}"/>
              </a:ext>
            </a:extLst>
          </p:cNvPr>
          <p:cNvSpPr/>
          <p:nvPr/>
        </p:nvSpPr>
        <p:spPr>
          <a:xfrm>
            <a:off x="4425548" y="76557"/>
            <a:ext cx="45719" cy="53184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Palatino Linotype" panose="02040502050505030304" pitchFamily="18" charset="0"/>
              <a:cs typeface="Palatino Linotype" panose="02040502050505030304" pitchFamily="18" charset="0"/>
            </a:endParaRPr>
          </a:p>
        </p:txBody>
      </p:sp>
      <p:sp>
        <p:nvSpPr>
          <p:cNvPr id="39" name="标题 2">
            <a:extLst>
              <a:ext uri="{FF2B5EF4-FFF2-40B4-BE49-F238E27FC236}">
                <a16:creationId xmlns:a16="http://schemas.microsoft.com/office/drawing/2014/main" id="{FB00DBE8-1624-4257-90CE-93D21294FA03}"/>
              </a:ext>
            </a:extLst>
          </p:cNvPr>
          <p:cNvSpPr txBox="1"/>
          <p:nvPr/>
        </p:nvSpPr>
        <p:spPr>
          <a:xfrm>
            <a:off x="6133080" y="16882"/>
            <a:ext cx="1520575" cy="70201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200" b="1" kern="1200" baseline="0">
                <a:solidFill>
                  <a:schemeClr val="bg1"/>
                </a:solidFill>
                <a:effectLst>
                  <a:outerShdw blurRad="38100" dist="38100" dir="2700000" algn="tl">
                    <a:srgbClr val="000000">
                      <a:alpha val="43137"/>
                    </a:srgbClr>
                  </a:outerShdw>
                </a:effectLst>
                <a:latin typeface="Palatino Linotype" panose="02040502050505030304" pitchFamily="18" charset="0"/>
                <a:ea typeface="微软雅黑" panose="020B0503020204020204" pitchFamily="34" charset="-122"/>
                <a:cs typeface="微软雅黑" panose="020B0503020204020204" pitchFamily="34" charset="-122"/>
              </a:defRPr>
            </a:lvl1pPr>
          </a:lstStyle>
          <a:p>
            <a:pPr algn="ctr"/>
            <a:r>
              <a:rPr lang="zh-CN" altLang="en-US" sz="2400" dirty="0"/>
              <a:t>运算符</a:t>
            </a:r>
          </a:p>
        </p:txBody>
      </p:sp>
    </p:spTree>
    <p:extLst>
      <p:ext uri="{BB962C8B-B14F-4D97-AF65-F5344CB8AC3E}">
        <p14:creationId xmlns:p14="http://schemas.microsoft.com/office/powerpoint/2010/main" val="3910022720"/>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DengXian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DengXian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大数据融合建模与城市计算</Template>
  <TotalTime>378</TotalTime>
  <Words>1530</Words>
  <Application>Microsoft Office PowerPoint</Application>
  <PresentationFormat>宽屏</PresentationFormat>
  <Paragraphs>199</Paragraphs>
  <Slides>12</Slides>
  <Notes>12</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12</vt:i4>
      </vt:variant>
    </vt:vector>
  </HeadingPairs>
  <TitlesOfParts>
    <vt:vector size="20" baseType="lpstr">
      <vt:lpstr>DengXian</vt:lpstr>
      <vt:lpstr>DengXian Light</vt:lpstr>
      <vt:lpstr>微软雅黑</vt:lpstr>
      <vt:lpstr>Arial</vt:lpstr>
      <vt:lpstr>Consolas</vt:lpstr>
      <vt:lpstr>Courier New</vt:lpstr>
      <vt:lpstr>Palatino Linotype</vt:lpstr>
      <vt:lpstr>Office 主题</vt:lpstr>
      <vt:lpstr>Musicode 基于C的音乐编程语言</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感谢老师同学 敬请批评指正</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Jingyuan Wang</dc:creator>
  <cp:lastModifiedBy>Yichen He (FA Talent)</cp:lastModifiedBy>
  <cp:revision>13841</cp:revision>
  <cp:lastPrinted>2017-06-19T10:10:00Z</cp:lastPrinted>
  <dcterms:created xsi:type="dcterms:W3CDTF">2017-04-02T16:24:00Z</dcterms:created>
  <dcterms:modified xsi:type="dcterms:W3CDTF">2021-12-20T12:14:45Z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2052-11.1.0.9192</vt:lpwstr>
  </property>
</Properties>
</file>