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4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Override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72" r:id="rId3"/>
    <p:sldId id="258" r:id="rId4"/>
    <p:sldId id="276" r:id="rId5"/>
    <p:sldId id="277" r:id="rId6"/>
    <p:sldId id="282" r:id="rId7"/>
    <p:sldId id="284" r:id="rId8"/>
    <p:sldId id="288" r:id="rId9"/>
    <p:sldId id="293" r:id="rId10"/>
    <p:sldId id="273" r:id="rId11"/>
    <p:sldId id="292" r:id="rId12"/>
    <p:sldId id="294" r:id="rId13"/>
    <p:sldId id="287" r:id="rId14"/>
    <p:sldId id="289" r:id="rId15"/>
    <p:sldId id="280" r:id="rId16"/>
    <p:sldId id="283" r:id="rId17"/>
    <p:sldId id="274" r:id="rId18"/>
    <p:sldId id="281" r:id="rId19"/>
    <p:sldId id="286" r:id="rId20"/>
    <p:sldId id="297" r:id="rId21"/>
    <p:sldId id="298" r:id="rId22"/>
    <p:sldId id="299" r:id="rId23"/>
    <p:sldId id="278" r:id="rId24"/>
    <p:sldId id="275" r:id="rId25"/>
    <p:sldId id="296" r:id="rId26"/>
    <p:sldId id="279" r:id="rId27"/>
    <p:sldId id="285" r:id="rId28"/>
    <p:sldId id="290" r:id="rId29"/>
    <p:sldId id="291" r:id="rId30"/>
    <p:sldId id="295" r:id="rId31"/>
    <p:sldId id="300" r:id="rId32"/>
    <p:sldId id="261" r:id="rId33"/>
    <p:sldId id="326" r:id="rId34"/>
    <p:sldId id="259" r:id="rId35"/>
    <p:sldId id="264" r:id="rId36"/>
    <p:sldId id="325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template.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5192043"/>
            <a:chOff x="761253" y="1040531"/>
            <a:chExt cx="10780336" cy="5192043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ṧ1ïḓè">
              <a:extLst>
                <a:ext uri="{FF2B5EF4-FFF2-40B4-BE49-F238E27FC236}">
                  <a16:creationId xmlns:a16="http://schemas.microsoft.com/office/drawing/2014/main" id="{D068C72F-94AF-4EAD-B28F-191B62ADC3FB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28" name="ïṩ1ídè">
                <a:extLst>
                  <a:ext uri="{FF2B5EF4-FFF2-40B4-BE49-F238E27FC236}">
                    <a16:creationId xmlns:a16="http://schemas.microsoft.com/office/drawing/2014/main" id="{585E46B0-A6FA-449D-89A9-3A91211956F7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ļïḋê">
                <a:extLst>
                  <a:ext uri="{FF2B5EF4-FFF2-40B4-BE49-F238E27FC236}">
                    <a16:creationId xmlns:a16="http://schemas.microsoft.com/office/drawing/2014/main" id="{2F44F445-ABB4-4D67-ACB9-78952E0C41DD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B7CA7D-C548-4213-91D5-5E7136F8FE28}"/>
                </a:ext>
              </a:extLst>
            </p:cNvPr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3937F9-524D-47A7-B56C-DE83C51625F4}"/>
                </a:ext>
              </a:extLst>
            </p:cNvPr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3267075" y="1501310"/>
              <a:ext cx="3305193" cy="183631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>
              <a:off x="3267075" y="3337621"/>
              <a:ext cx="3305193" cy="18192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825859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120740"/>
              <a:ext cx="4128914" cy="1464849"/>
              <a:chOff x="7412675" y="1120740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iṣļïďê">
              <a:extLst>
                <a:ext uri="{FF2B5EF4-FFF2-40B4-BE49-F238E27FC236}">
                  <a16:creationId xmlns:a16="http://schemas.microsoft.com/office/drawing/2014/main" id="{31C0A4F3-2A90-46E1-AB8A-0F0C3153730D}"/>
                </a:ext>
              </a:extLst>
            </p:cNvPr>
            <p:cNvGrpSpPr/>
            <p:nvPr/>
          </p:nvGrpSpPr>
          <p:grpSpPr>
            <a:xfrm>
              <a:off x="7412675" y="2976332"/>
              <a:ext cx="4128914" cy="1464849"/>
              <a:chOff x="7412675" y="1120740"/>
              <a:chExt cx="4128914" cy="1464849"/>
            </a:xfrm>
          </p:grpSpPr>
          <p:sp>
            <p:nvSpPr>
              <p:cNvPr id="22" name="î$ḻíďé">
                <a:extLst>
                  <a:ext uri="{FF2B5EF4-FFF2-40B4-BE49-F238E27FC236}">
                    <a16:creationId xmlns:a16="http://schemas.microsoft.com/office/drawing/2014/main" id="{298ABF2D-C2D2-4298-AD4F-8E80C1685513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3" name="îş1îḋe">
                <a:extLst>
                  <a:ext uri="{FF2B5EF4-FFF2-40B4-BE49-F238E27FC236}">
                    <a16:creationId xmlns:a16="http://schemas.microsoft.com/office/drawing/2014/main" id="{47C22C3D-BA98-4095-9982-BD9D21270326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767725"/>
              <a:ext cx="4128914" cy="1464849"/>
              <a:chOff x="7412675" y="1120740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Supporting text here.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cxnSp>
          <p:nvCxnSpPr>
            <p:cNvPr id="18" name="肘形连接符 201">
              <a:extLst>
                <a:ext uri="{FF2B5EF4-FFF2-40B4-BE49-F238E27FC236}">
                  <a16:creationId xmlns:a16="http://schemas.microsoft.com/office/drawing/2014/main" id="{DA00C8C6-4B42-4100-A912-24AE9BD0A680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3267075" y="3329085"/>
              <a:ext cx="3305193" cy="8536"/>
            </a:xfrm>
            <a:prstGeom prst="bentConnector3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569667" y="2988915"/>
              <a:ext cx="697408" cy="69741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6" b="1" dirty="0">
                  <a:solidFill>
                    <a:schemeClr val="bg1"/>
                  </a:solidFill>
                </a:rPr>
                <a:t>Text here</a:t>
              </a:r>
              <a:endParaRPr lang="zh-CN" altLang="en-US" sz="1866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8A194-2169-45A9-89EC-6908EFC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Supporting text here.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  <a:extLst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</TotalTime>
  <Words>2566</Words>
  <Application>Microsoft Office PowerPoint</Application>
  <PresentationFormat>宽屏</PresentationFormat>
  <Paragraphs>444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宋体</vt:lpstr>
      <vt:lpstr>Arial</vt:lpstr>
      <vt:lpstr>Calibri</vt:lpstr>
      <vt:lpstr>Impact</vt:lpstr>
      <vt:lpstr>主题5</vt:lpstr>
      <vt:lpstr>iSlide® PowerPoint standard template.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Shiyang Yu (FA TALENT)</cp:lastModifiedBy>
  <cp:revision>29</cp:revision>
  <cp:lastPrinted>2018-02-05T16:00:00Z</cp:lastPrinted>
  <dcterms:created xsi:type="dcterms:W3CDTF">2018-02-05T16:00:00Z</dcterms:created>
  <dcterms:modified xsi:type="dcterms:W3CDTF">2018-08-30T08:28:21Z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