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0"/>
  </p:notesMasterIdLst>
  <p:sldIdLst>
    <p:sldId id="264" r:id="rId3"/>
    <p:sldId id="257" r:id="rId4"/>
    <p:sldId id="258" r:id="rId5"/>
    <p:sldId id="266" r:id="rId6"/>
    <p:sldId id="267" r:id="rId7"/>
    <p:sldId id="268" r:id="rId8"/>
    <p:sldId id="259" r:id="rId9"/>
    <p:sldId id="269" r:id="rId10"/>
    <p:sldId id="270" r:id="rId11"/>
    <p:sldId id="271" r:id="rId12"/>
    <p:sldId id="260" r:id="rId13"/>
    <p:sldId id="272" r:id="rId14"/>
    <p:sldId id="273" r:id="rId15"/>
    <p:sldId id="274" r:id="rId16"/>
    <p:sldId id="261" r:id="rId17"/>
    <p:sldId id="275" r:id="rId18"/>
    <p:sldId id="276" r:id="rId19"/>
    <p:sldId id="277" r:id="rId20"/>
    <p:sldId id="262" r:id="rId21"/>
    <p:sldId id="279" r:id="rId22"/>
    <p:sldId id="280" r:id="rId23"/>
    <p:sldId id="263" r:id="rId24"/>
    <p:sldId id="281" r:id="rId25"/>
    <p:sldId id="265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3692"/>
  </p:normalViewPr>
  <p:slideViewPr>
    <p:cSldViewPr snapToGrid="0" snapToObjects="1">
      <p:cViewPr>
        <p:scale>
          <a:sx n="70" d="100"/>
          <a:sy n="70" d="100"/>
        </p:scale>
        <p:origin x="15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19-4DEA-BB50-13024C58CBD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CA-4A54-8C7C-595DE352FA4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0.76</c:v>
                </c:pt>
                <c:pt idx="1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A-4A54-8C7C-595DE352F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8A-4AA5-A5F2-9459CBEFBA8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8A-4AA5-A5F2-9459CBEFBA88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0.52</c:v>
                </c:pt>
                <c:pt idx="1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8A-4AA5-A5F2-9459CBEFB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DD-49BD-BD66-582CF3BCA45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DD-49BD-BD66-582CF3BCA45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0.23</c:v>
                </c:pt>
                <c:pt idx="1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DD-49BD-BD66-582CF3BCA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3-4725-93CF-A81DFB42FE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3-4725-93CF-A81DFB42FE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23-4725-93CF-A81DFB42FE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4056464"/>
        <c:axId val="1804055216"/>
      </c:barChart>
      <c:catAx>
        <c:axId val="180405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4055216"/>
        <c:crosses val="autoZero"/>
        <c:auto val="1"/>
        <c:lblAlgn val="ctr"/>
        <c:lblOffset val="100"/>
        <c:noMultiLvlLbl val="0"/>
      </c:catAx>
      <c:valAx>
        <c:axId val="1804055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040564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E915-B887-4F23-96B6-BB83E086C2A2}" type="datetimeFigureOut">
              <a:rPr lang="zh-CN" altLang="en-US" smtClean="0"/>
              <a:t>2016/4/11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E7A5D-FE5B-43A6-B51B-379622438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5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4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4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8195734" y="626064"/>
            <a:ext cx="2660426" cy="560587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7933" y="2959364"/>
            <a:ext cx="7189147" cy="1223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添加论文名称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92709"/>
            <a:ext cx="3564466" cy="2757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u="none"/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PRESENTED BY OfficePLUS</a:t>
            </a:r>
          </a:p>
        </p:txBody>
      </p:sp>
      <p:sp useBgFill="1"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2937933" y="2443163"/>
            <a:ext cx="7188730" cy="5159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学部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</a:p>
        </p:txBody>
      </p:sp>
      <p:sp useBgFill="1">
        <p:nvSpPr>
          <p:cNvPr id="11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937933" y="4182534"/>
            <a:ext cx="7188730" cy="3819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bg2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5799221"/>
            <a:ext cx="12192000" cy="45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73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0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8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2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8779825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779825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308454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6308725" y="2938529"/>
            <a:ext cx="5373573" cy="123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88169" y="2957710"/>
            <a:ext cx="5834212" cy="122316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cs typeface="+mn-ea"/>
                <a:sym typeface="+mn-lt"/>
              </a:rPr>
              <a:t>选题背景</a:t>
            </a:r>
          </a:p>
        </p:txBody>
      </p:sp>
      <p:sp useBgFill="1">
        <p:nvSpPr>
          <p:cNvPr id="7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7427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33880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  <p:pic>
        <p:nvPicPr>
          <p:cNvPr id="1028" name="Picture 4" descr="http://dc.office.msn.com.cn/t/55/C5C76DF4400E1ACCA58814E7A7473E0F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39613"/>
          <a:stretch/>
        </p:blipFill>
        <p:spPr bwMode="auto">
          <a:xfrm>
            <a:off x="0" y="3429001"/>
            <a:ext cx="12192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176337"/>
            <a:ext cx="12192000" cy="702644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7" r:id="rId3"/>
    <p:sldLayoutId id="2147483693" r:id="rId4"/>
    <p:sldLayoutId id="2147483683" r:id="rId5"/>
    <p:sldLayoutId id="2147483684" r:id="rId6"/>
    <p:sldLayoutId id="2147483690" r:id="rId7"/>
    <p:sldLayoutId id="2147483689" r:id="rId8"/>
    <p:sldLayoutId id="2147483685" r:id="rId9"/>
    <p:sldLayoutId id="2147483688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zh-CN" altLang="en-US" b="1" dirty="0"/>
              <a:t>添加论文名称</a:t>
            </a:r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PRESENTED BY OfficePLUS</a:t>
            </a:r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学校</a:t>
            </a:r>
            <a:r>
              <a:rPr lang="en-US" altLang="zh-CN" dirty="0"/>
              <a:t>XXX</a:t>
            </a:r>
            <a:r>
              <a:rPr lang="zh-CN" altLang="en-US" dirty="0"/>
              <a:t>学部</a:t>
            </a:r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/>
              <a:t>点击此处添加文本内容，如关键词、部分简单介绍等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5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18211" y="1225962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34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 </a:t>
            </a:r>
            <a:r>
              <a:rPr lang="zh-CN" altLang="en-US" dirty="0"/>
              <a:t>论文结构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pic>
        <p:nvPicPr>
          <p:cNvPr id="4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9" t="63" r="23507" b="119"/>
          <a:stretch/>
        </p:blipFill>
        <p:spPr bwMode="auto">
          <a:xfrm>
            <a:off x="6015789" y="1018932"/>
            <a:ext cx="5938787" cy="51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484219" y="4055808"/>
            <a:ext cx="3218046" cy="1706154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99114" y="1037603"/>
            <a:ext cx="2285300" cy="12116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89199" y="1037603"/>
            <a:ext cx="2285300" cy="12116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9114" y="2368970"/>
            <a:ext cx="2285300" cy="12116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89199" y="2368970"/>
            <a:ext cx="2285300" cy="12116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4713" y="38962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874713" y="4241702"/>
            <a:ext cx="4699786" cy="17727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cs typeface="+mn-ea"/>
                <a:sym typeface="+mn-lt"/>
              </a:rPr>
              <a:t>8-14</a:t>
            </a:r>
            <a:r>
              <a:rPr lang="zh-CN" altLang="en-US" sz="1200" dirty="0">
                <a:cs typeface="+mn-ea"/>
                <a:sym typeface="+mn-lt"/>
              </a:rPr>
              <a:t>号字，</a:t>
            </a:r>
            <a:r>
              <a:rPr lang="en-US" altLang="zh-CN" sz="1200" dirty="0">
                <a:cs typeface="+mn-ea"/>
                <a:sym typeface="+mn-lt"/>
              </a:rPr>
              <a:t>1.3</a:t>
            </a:r>
            <a:r>
              <a:rPr lang="zh-CN" altLang="en-US" sz="1200" dirty="0">
                <a:cs typeface="+mn-ea"/>
                <a:sym typeface="+mn-lt"/>
              </a:rPr>
              <a:t>倍字间距。</a:t>
            </a:r>
            <a:endParaRPr lang="en-US" altLang="zh-CN" sz="1200" dirty="0"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cs typeface="+mn-ea"/>
                <a:sym typeface="+mn-lt"/>
              </a:rPr>
              <a:t>8-14</a:t>
            </a:r>
            <a:r>
              <a:rPr lang="zh-CN" altLang="en-US" sz="1200" dirty="0">
                <a:cs typeface="+mn-ea"/>
                <a:sym typeface="+mn-lt"/>
              </a:rPr>
              <a:t>号字，</a:t>
            </a:r>
            <a:r>
              <a:rPr lang="en-US" altLang="zh-CN" sz="1200" dirty="0">
                <a:cs typeface="+mn-ea"/>
                <a:sym typeface="+mn-lt"/>
              </a:rPr>
              <a:t>1.3</a:t>
            </a:r>
            <a:r>
              <a:rPr lang="zh-CN" altLang="en-US" sz="1200" dirty="0">
                <a:cs typeface="+mn-ea"/>
                <a:sym typeface="+mn-lt"/>
              </a:rPr>
              <a:t>倍字间距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72654" y="1225962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34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8211" y="2539599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34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72654" y="2539599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34</a:t>
            </a:r>
            <a:r>
              <a:rPr lang="en-US" altLang="zh-CN" sz="2400" b="1" dirty="0">
                <a:solidFill>
                  <a:schemeClr val="accent1"/>
                </a:solidFill>
              </a:rPr>
              <a:t>%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9638" y="1241231"/>
            <a:ext cx="961585" cy="8925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000" dirty="0"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000" dirty="0">
                <a:cs typeface="+mn-ea"/>
                <a:sym typeface="+mn-lt"/>
              </a:rPr>
              <a:t>.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64578" y="1241231"/>
            <a:ext cx="961585" cy="8925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000" dirty="0"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000" dirty="0">
                <a:cs typeface="+mn-ea"/>
                <a:sym typeface="+mn-lt"/>
              </a:rPr>
              <a:t>.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9638" y="2535553"/>
            <a:ext cx="961585" cy="8925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000" dirty="0"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000" dirty="0">
                <a:cs typeface="+mn-ea"/>
                <a:sym typeface="+mn-lt"/>
              </a:rPr>
              <a:t>.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4578" y="2535553"/>
            <a:ext cx="961585" cy="8925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000" dirty="0"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000" dirty="0">
                <a:cs typeface="+mn-ea"/>
                <a:sym typeface="+mn-lt"/>
              </a:rPr>
              <a:t>.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64429" y="423160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564429" y="4567373"/>
            <a:ext cx="3022333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15789" y="1018354"/>
            <a:ext cx="5938787" cy="203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3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研究方法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0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/>
              <a:t>研究方法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216329" y="1438444"/>
            <a:ext cx="4897346" cy="4226531"/>
            <a:chOff x="1216329" y="1438444"/>
            <a:chExt cx="4897346" cy="4226531"/>
          </a:xfrm>
        </p:grpSpPr>
        <p:sp>
          <p:nvSpPr>
            <p:cNvPr id="29" name="矩形 28"/>
            <p:cNvSpPr/>
            <p:nvPr/>
          </p:nvSpPr>
          <p:spPr>
            <a:xfrm>
              <a:off x="1216329" y="1438444"/>
              <a:ext cx="4897346" cy="4226531"/>
            </a:xfrm>
            <a:prstGeom prst="rect">
              <a:avLst/>
            </a:prstGeom>
            <a:ln>
              <a:noFil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1551736" y="1438444"/>
              <a:ext cx="4226531" cy="4226531"/>
            </a:xfrm>
            <a:custGeom>
              <a:avLst/>
              <a:gdLst>
                <a:gd name="connsiteX0" fmla="*/ 0 w 4226531"/>
                <a:gd name="connsiteY0" fmla="*/ 2113266 h 4226531"/>
                <a:gd name="connsiteX1" fmla="*/ 2113266 w 4226531"/>
                <a:gd name="connsiteY1" fmla="*/ 0 h 4226531"/>
                <a:gd name="connsiteX2" fmla="*/ 4226532 w 4226531"/>
                <a:gd name="connsiteY2" fmla="*/ 2113266 h 4226531"/>
                <a:gd name="connsiteX3" fmla="*/ 2113266 w 4226531"/>
                <a:gd name="connsiteY3" fmla="*/ 4226532 h 4226531"/>
                <a:gd name="connsiteX4" fmla="*/ 0 w 4226531"/>
                <a:gd name="connsiteY4" fmla="*/ 2113266 h 42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31" h="4226531">
                  <a:moveTo>
                    <a:pt x="0" y="2113266"/>
                  </a:moveTo>
                  <a:cubicBezTo>
                    <a:pt x="0" y="946141"/>
                    <a:pt x="946141" y="0"/>
                    <a:pt x="2113266" y="0"/>
                  </a:cubicBezTo>
                  <a:cubicBezTo>
                    <a:pt x="3280391" y="0"/>
                    <a:pt x="4226532" y="946141"/>
                    <a:pt x="4226532" y="2113266"/>
                  </a:cubicBezTo>
                  <a:cubicBezTo>
                    <a:pt x="4226532" y="3280391"/>
                    <a:pt x="3280391" y="4226532"/>
                    <a:pt x="2113266" y="4226532"/>
                  </a:cubicBezTo>
                  <a:cubicBezTo>
                    <a:pt x="946141" y="4226532"/>
                    <a:pt x="0" y="3280391"/>
                    <a:pt x="0" y="211326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7927" tIns="246025" rIns="2226764" bIns="363358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974389" y="2247841"/>
              <a:ext cx="3381224" cy="3381224"/>
            </a:xfrm>
            <a:custGeom>
              <a:avLst/>
              <a:gdLst>
                <a:gd name="connsiteX0" fmla="*/ 0 w 3381224"/>
                <a:gd name="connsiteY0" fmla="*/ 1690612 h 3381224"/>
                <a:gd name="connsiteX1" fmla="*/ 1690612 w 3381224"/>
                <a:gd name="connsiteY1" fmla="*/ 0 h 3381224"/>
                <a:gd name="connsiteX2" fmla="*/ 3381224 w 3381224"/>
                <a:gd name="connsiteY2" fmla="*/ 1690612 h 3381224"/>
                <a:gd name="connsiteX3" fmla="*/ 1690612 w 3381224"/>
                <a:gd name="connsiteY3" fmla="*/ 3381224 h 3381224"/>
                <a:gd name="connsiteX4" fmla="*/ 0 w 3381224"/>
                <a:gd name="connsiteY4" fmla="*/ 1690612 h 33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1224" h="3381224">
                  <a:moveTo>
                    <a:pt x="0" y="1690612"/>
                  </a:moveTo>
                  <a:cubicBezTo>
                    <a:pt x="0" y="756913"/>
                    <a:pt x="756913" y="0"/>
                    <a:pt x="1690612" y="0"/>
                  </a:cubicBezTo>
                  <a:cubicBezTo>
                    <a:pt x="2624311" y="0"/>
                    <a:pt x="3381224" y="756913"/>
                    <a:pt x="3381224" y="1690612"/>
                  </a:cubicBezTo>
                  <a:cubicBezTo>
                    <a:pt x="3381224" y="2624311"/>
                    <a:pt x="2624311" y="3381224"/>
                    <a:pt x="1690612" y="3381224"/>
                  </a:cubicBezTo>
                  <a:cubicBezTo>
                    <a:pt x="756913" y="3381224"/>
                    <a:pt x="0" y="2624311"/>
                    <a:pt x="0" y="16906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5274" tIns="72581" rIns="1804110" bIns="298186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397042" y="3050924"/>
              <a:ext cx="2535918" cy="2535918"/>
            </a:xfrm>
            <a:custGeom>
              <a:avLst/>
              <a:gdLst>
                <a:gd name="connsiteX0" fmla="*/ 0 w 2535918"/>
                <a:gd name="connsiteY0" fmla="*/ 1267959 h 2535918"/>
                <a:gd name="connsiteX1" fmla="*/ 1267959 w 2535918"/>
                <a:gd name="connsiteY1" fmla="*/ 0 h 2535918"/>
                <a:gd name="connsiteX2" fmla="*/ 2535918 w 2535918"/>
                <a:gd name="connsiteY2" fmla="*/ 1267959 h 2535918"/>
                <a:gd name="connsiteX3" fmla="*/ 1267959 w 2535918"/>
                <a:gd name="connsiteY3" fmla="*/ 2535918 h 2535918"/>
                <a:gd name="connsiteX4" fmla="*/ 0 w 2535918"/>
                <a:gd name="connsiteY4" fmla="*/ 1267959 h 253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918" h="2535918">
                  <a:moveTo>
                    <a:pt x="0" y="1267959"/>
                  </a:moveTo>
                  <a:cubicBezTo>
                    <a:pt x="0" y="567685"/>
                    <a:pt x="567685" y="0"/>
                    <a:pt x="1267959" y="0"/>
                  </a:cubicBezTo>
                  <a:cubicBezTo>
                    <a:pt x="1968233" y="0"/>
                    <a:pt x="2535918" y="567685"/>
                    <a:pt x="2535918" y="1267959"/>
                  </a:cubicBezTo>
                  <a:cubicBezTo>
                    <a:pt x="2535918" y="1968233"/>
                    <a:pt x="1968233" y="2535918"/>
                    <a:pt x="1267959" y="2535918"/>
                  </a:cubicBezTo>
                  <a:cubicBezTo>
                    <a:pt x="567685" y="2535918"/>
                    <a:pt x="0" y="1968233"/>
                    <a:pt x="0" y="1267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2621" tIns="-102919" rIns="1381457" bIns="234225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819695" y="3854329"/>
              <a:ext cx="1690612" cy="1690612"/>
            </a:xfrm>
            <a:custGeom>
              <a:avLst/>
              <a:gdLst>
                <a:gd name="connsiteX0" fmla="*/ 0 w 1690612"/>
                <a:gd name="connsiteY0" fmla="*/ 845306 h 1690612"/>
                <a:gd name="connsiteX1" fmla="*/ 845306 w 1690612"/>
                <a:gd name="connsiteY1" fmla="*/ 0 h 1690612"/>
                <a:gd name="connsiteX2" fmla="*/ 1690612 w 1690612"/>
                <a:gd name="connsiteY2" fmla="*/ 845306 h 1690612"/>
                <a:gd name="connsiteX3" fmla="*/ 845306 w 1690612"/>
                <a:gd name="connsiteY3" fmla="*/ 1690612 h 1690612"/>
                <a:gd name="connsiteX4" fmla="*/ 0 w 1690612"/>
                <a:gd name="connsiteY4" fmla="*/ 845306 h 16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2" h="1690612">
                  <a:moveTo>
                    <a:pt x="0" y="845306"/>
                  </a:moveTo>
                  <a:cubicBezTo>
                    <a:pt x="0" y="378456"/>
                    <a:pt x="378456" y="0"/>
                    <a:pt x="845306" y="0"/>
                  </a:cubicBezTo>
                  <a:cubicBezTo>
                    <a:pt x="1312156" y="0"/>
                    <a:pt x="1690612" y="378456"/>
                    <a:pt x="1690612" y="845306"/>
                  </a:cubicBezTo>
                  <a:cubicBezTo>
                    <a:pt x="1690612" y="1312156"/>
                    <a:pt x="1312156" y="1690612"/>
                    <a:pt x="845306" y="1690612"/>
                  </a:cubicBezTo>
                  <a:cubicBezTo>
                    <a:pt x="378456" y="1690612"/>
                    <a:pt x="0" y="1312156"/>
                    <a:pt x="0" y="84530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-55473" tIns="-83844" rIns="953363" bIns="125974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Straight Connector 40"/>
          <p:cNvCxnSpPr/>
          <p:nvPr/>
        </p:nvCxnSpPr>
        <p:spPr>
          <a:xfrm>
            <a:off x="5002898" y="1916917"/>
            <a:ext cx="1387047" cy="0"/>
          </a:xfrm>
          <a:prstGeom prst="line">
            <a:avLst/>
          </a:prstGeom>
          <a:ln w="3175" cmpd="sng">
            <a:solidFill>
              <a:schemeClr val="accent1">
                <a:lumMod val="20000"/>
                <a:lumOff val="8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1"/>
          <p:cNvCxnSpPr/>
          <p:nvPr/>
        </p:nvCxnSpPr>
        <p:spPr>
          <a:xfrm flipV="1">
            <a:off x="4971734" y="2898260"/>
            <a:ext cx="1429844" cy="0"/>
          </a:xfrm>
          <a:prstGeom prst="line">
            <a:avLst/>
          </a:prstGeom>
          <a:ln w="3175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2"/>
          <p:cNvCxnSpPr/>
          <p:nvPr/>
        </p:nvCxnSpPr>
        <p:spPr>
          <a:xfrm flipV="1">
            <a:off x="4832434" y="3879604"/>
            <a:ext cx="1561390" cy="0"/>
          </a:xfrm>
          <a:prstGeom prst="line">
            <a:avLst/>
          </a:prstGeom>
          <a:ln w="3175" cmpd="sng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3"/>
          <p:cNvCxnSpPr/>
          <p:nvPr/>
        </p:nvCxnSpPr>
        <p:spPr>
          <a:xfrm flipV="1">
            <a:off x="4426937" y="4860947"/>
            <a:ext cx="1970764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397702" y="4540081"/>
            <a:ext cx="641735" cy="64173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134687" y="451443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7134687" y="4801814"/>
            <a:ext cx="4465386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389945" y="1490006"/>
            <a:ext cx="5210128" cy="819829"/>
            <a:chOff x="6389945" y="1490006"/>
            <a:chExt cx="5210128" cy="819829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389945" y="1596050"/>
              <a:ext cx="641735" cy="6417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34687" y="1490006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4687" y="1777382"/>
              <a:ext cx="4465386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06011" y="165237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01579" y="2498150"/>
            <a:ext cx="5198494" cy="819829"/>
            <a:chOff x="6401579" y="2498150"/>
            <a:chExt cx="5198494" cy="819829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401579" y="2577394"/>
              <a:ext cx="641735" cy="6417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34687" y="2498150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7134687" y="2785526"/>
              <a:ext cx="4465386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06011" y="2605872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93825" y="3506294"/>
            <a:ext cx="5206248" cy="819829"/>
            <a:chOff x="6393825" y="3506294"/>
            <a:chExt cx="5206248" cy="819829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393825" y="3558737"/>
              <a:ext cx="641735" cy="6417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134687" y="35062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7134687" y="3793670"/>
              <a:ext cx="4465386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06011" y="358721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506011" y="456855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3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/>
              <a:t>研究方法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sp>
        <p:nvSpPr>
          <p:cNvPr id="4" name="矩形 6"/>
          <p:cNvSpPr/>
          <p:nvPr/>
        </p:nvSpPr>
        <p:spPr>
          <a:xfrm>
            <a:off x="5527418" y="1103652"/>
            <a:ext cx="1805528" cy="4275100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850358" y="2236953"/>
            <a:ext cx="2048650" cy="2048650"/>
            <a:chOff x="-3473751" y="-660400"/>
            <a:chExt cx="1397000" cy="1397000"/>
          </a:xfrm>
        </p:grpSpPr>
        <p:sp useBgFill="1">
          <p:nvSpPr>
            <p:cNvPr id="15" name="矩形 14"/>
            <p:cNvSpPr/>
            <p:nvPr/>
          </p:nvSpPr>
          <p:spPr>
            <a:xfrm>
              <a:off x="-3473751" y="-660400"/>
              <a:ext cx="1397000" cy="1397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22"/>
            <p:cNvSpPr>
              <a:spLocks/>
            </p:cNvSpPr>
            <p:nvPr/>
          </p:nvSpPr>
          <p:spPr bwMode="auto">
            <a:xfrm>
              <a:off x="-3005438" y="284162"/>
              <a:ext cx="449263" cy="165100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3"/>
            <p:cNvSpPr>
              <a:spLocks noEditPoints="1"/>
            </p:cNvSpPr>
            <p:nvPr/>
          </p:nvSpPr>
          <p:spPr bwMode="auto">
            <a:xfrm>
              <a:off x="-3308651" y="-449263"/>
              <a:ext cx="1055688" cy="712788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24"/>
            <p:cNvSpPr>
              <a:spLocks/>
            </p:cNvSpPr>
            <p:nvPr/>
          </p:nvSpPr>
          <p:spPr bwMode="auto">
            <a:xfrm>
              <a:off x="-3100688" y="139700"/>
              <a:ext cx="88900" cy="14288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25"/>
            <p:cNvSpPr>
              <a:spLocks/>
            </p:cNvSpPr>
            <p:nvPr/>
          </p:nvSpPr>
          <p:spPr bwMode="auto">
            <a:xfrm>
              <a:off x="-2991151" y="38100"/>
              <a:ext cx="87313" cy="115888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6"/>
            <p:cNvSpPr>
              <a:spLocks/>
            </p:cNvSpPr>
            <p:nvPr/>
          </p:nvSpPr>
          <p:spPr bwMode="auto">
            <a:xfrm>
              <a:off x="-2883201" y="-4763"/>
              <a:ext cx="87313" cy="15875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7"/>
            <p:cNvSpPr>
              <a:spLocks/>
            </p:cNvSpPr>
            <p:nvPr/>
          </p:nvSpPr>
          <p:spPr bwMode="auto">
            <a:xfrm>
              <a:off x="-2775251" y="12700"/>
              <a:ext cx="88900" cy="141288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8"/>
            <p:cNvSpPr>
              <a:spLocks/>
            </p:cNvSpPr>
            <p:nvPr/>
          </p:nvSpPr>
          <p:spPr bwMode="auto">
            <a:xfrm>
              <a:off x="-2667301" y="-53976"/>
              <a:ext cx="88900" cy="207963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9"/>
            <p:cNvSpPr>
              <a:spLocks/>
            </p:cNvSpPr>
            <p:nvPr/>
          </p:nvSpPr>
          <p:spPr bwMode="auto">
            <a:xfrm>
              <a:off x="-2559351" y="-138113"/>
              <a:ext cx="88900" cy="292100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0"/>
            <p:cNvSpPr>
              <a:spLocks/>
            </p:cNvSpPr>
            <p:nvPr/>
          </p:nvSpPr>
          <p:spPr bwMode="auto">
            <a:xfrm>
              <a:off x="-3157838" y="-306388"/>
              <a:ext cx="754063" cy="458788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74713" y="17127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74713" y="2058202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</a:p>
        </p:txBody>
      </p:sp>
      <p:sp>
        <p:nvSpPr>
          <p:cNvPr id="23" name="矩形 22"/>
          <p:cNvSpPr/>
          <p:nvPr/>
        </p:nvSpPr>
        <p:spPr>
          <a:xfrm>
            <a:off x="874713" y="341389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874713" y="3759305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</a:p>
        </p:txBody>
      </p:sp>
      <p:sp>
        <p:nvSpPr>
          <p:cNvPr id="25" name="矩形 24"/>
          <p:cNvSpPr/>
          <p:nvPr/>
        </p:nvSpPr>
        <p:spPr>
          <a:xfrm>
            <a:off x="8515978" y="17127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8515978" y="2058202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</a:p>
        </p:txBody>
      </p:sp>
      <p:sp>
        <p:nvSpPr>
          <p:cNvPr id="27" name="矩形 26"/>
          <p:cNvSpPr/>
          <p:nvPr/>
        </p:nvSpPr>
        <p:spPr>
          <a:xfrm>
            <a:off x="8515978" y="341389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8515978" y="3759305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</a:p>
        </p:txBody>
      </p:sp>
    </p:spTree>
    <p:extLst>
      <p:ext uri="{BB962C8B-B14F-4D97-AF65-F5344CB8AC3E}">
        <p14:creationId xmlns:p14="http://schemas.microsoft.com/office/powerpoint/2010/main" val="51435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/>
              <a:t>研究方法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sp>
        <p:nvSpPr>
          <p:cNvPr id="39" name="Oval 5"/>
          <p:cNvSpPr/>
          <p:nvPr/>
        </p:nvSpPr>
        <p:spPr>
          <a:xfrm>
            <a:off x="849332" y="2570114"/>
            <a:ext cx="1224101" cy="122410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40" name="Oval 6"/>
          <p:cNvSpPr/>
          <p:nvPr/>
        </p:nvSpPr>
        <p:spPr>
          <a:xfrm>
            <a:off x="3220628" y="3794214"/>
            <a:ext cx="1224101" cy="1224101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41" name="Oval 7"/>
          <p:cNvSpPr/>
          <p:nvPr/>
        </p:nvSpPr>
        <p:spPr>
          <a:xfrm>
            <a:off x="5591924" y="2570114"/>
            <a:ext cx="1224101" cy="1224101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42" name="Oval 8"/>
          <p:cNvSpPr/>
          <p:nvPr/>
        </p:nvSpPr>
        <p:spPr>
          <a:xfrm>
            <a:off x="7963219" y="3794214"/>
            <a:ext cx="1224101" cy="1224101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04</a:t>
            </a:r>
          </a:p>
        </p:txBody>
      </p:sp>
      <p:cxnSp>
        <p:nvCxnSpPr>
          <p:cNvPr id="43" name="Straight Connector 10"/>
          <p:cNvCxnSpPr/>
          <p:nvPr/>
        </p:nvCxnSpPr>
        <p:spPr>
          <a:xfrm>
            <a:off x="2020104" y="3425219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1"/>
          <p:cNvCxnSpPr/>
          <p:nvPr/>
        </p:nvCxnSpPr>
        <p:spPr>
          <a:xfrm>
            <a:off x="6760046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2"/>
          <p:cNvCxnSpPr/>
          <p:nvPr/>
        </p:nvCxnSpPr>
        <p:spPr>
          <a:xfrm flipH="1">
            <a:off x="4373918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13"/>
          <p:cNvSpPr/>
          <p:nvPr/>
        </p:nvSpPr>
        <p:spPr>
          <a:xfrm>
            <a:off x="7703543" y="2922459"/>
            <a:ext cx="720468" cy="7204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4"/>
          <p:cNvSpPr/>
          <p:nvPr/>
        </p:nvSpPr>
        <p:spPr>
          <a:xfrm>
            <a:off x="488142" y="3919827"/>
            <a:ext cx="720468" cy="720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/>
          <p:cNvSpPr/>
          <p:nvPr/>
        </p:nvSpPr>
        <p:spPr>
          <a:xfrm>
            <a:off x="2862412" y="2951788"/>
            <a:ext cx="720468" cy="72046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6"/>
          <p:cNvSpPr/>
          <p:nvPr/>
        </p:nvSpPr>
        <p:spPr>
          <a:xfrm>
            <a:off x="5258181" y="3919198"/>
            <a:ext cx="720468" cy="7204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8"/>
          <p:cNvSpPr/>
          <p:nvPr/>
        </p:nvSpPr>
        <p:spPr>
          <a:xfrm>
            <a:off x="1224521" y="3911971"/>
            <a:ext cx="2223478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3%</a:t>
            </a:r>
          </a:p>
        </p:txBody>
      </p:sp>
      <p:sp>
        <p:nvSpPr>
          <p:cNvPr id="51" name="Rectangle 19"/>
          <p:cNvSpPr/>
          <p:nvPr/>
        </p:nvSpPr>
        <p:spPr>
          <a:xfrm>
            <a:off x="3573688" y="2934500"/>
            <a:ext cx="2223478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35%</a:t>
            </a:r>
          </a:p>
        </p:txBody>
      </p:sp>
      <p:sp>
        <p:nvSpPr>
          <p:cNvPr id="52" name="Rectangle 20"/>
          <p:cNvSpPr/>
          <p:nvPr/>
        </p:nvSpPr>
        <p:spPr>
          <a:xfrm>
            <a:off x="5981403" y="3916762"/>
            <a:ext cx="2223478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10%</a:t>
            </a:r>
          </a:p>
        </p:txBody>
      </p:sp>
      <p:sp>
        <p:nvSpPr>
          <p:cNvPr id="53" name="Rectangle 21"/>
          <p:cNvSpPr/>
          <p:nvPr/>
        </p:nvSpPr>
        <p:spPr>
          <a:xfrm>
            <a:off x="8440385" y="2920426"/>
            <a:ext cx="2223478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50%</a:t>
            </a:r>
          </a:p>
        </p:txBody>
      </p:sp>
      <p:cxnSp>
        <p:nvCxnSpPr>
          <p:cNvPr id="77" name="Straight Connector 61"/>
          <p:cNvCxnSpPr/>
          <p:nvPr/>
        </p:nvCxnSpPr>
        <p:spPr>
          <a:xfrm flipV="1">
            <a:off x="5794492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5"/>
          <p:cNvCxnSpPr/>
          <p:nvPr/>
        </p:nvCxnSpPr>
        <p:spPr>
          <a:xfrm flipV="1">
            <a:off x="1041167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6"/>
          <p:cNvCxnSpPr/>
          <p:nvPr/>
        </p:nvCxnSpPr>
        <p:spPr>
          <a:xfrm flipH="1" flipV="1">
            <a:off x="3400554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7"/>
          <p:cNvCxnSpPr/>
          <p:nvPr/>
        </p:nvCxnSpPr>
        <p:spPr>
          <a:xfrm flipH="1" flipV="1">
            <a:off x="8200965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74"/>
          <p:cNvSpPr/>
          <p:nvPr/>
        </p:nvSpPr>
        <p:spPr>
          <a:xfrm>
            <a:off x="10374276" y="2570113"/>
            <a:ext cx="1224101" cy="122409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05</a:t>
            </a:r>
          </a:p>
        </p:txBody>
      </p:sp>
      <p:cxnSp>
        <p:nvCxnSpPr>
          <p:cNvPr id="82" name="Straight Connector 75"/>
          <p:cNvCxnSpPr/>
          <p:nvPr/>
        </p:nvCxnSpPr>
        <p:spPr>
          <a:xfrm flipH="1">
            <a:off x="9156271" y="3422160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76"/>
          <p:cNvSpPr/>
          <p:nvPr/>
        </p:nvSpPr>
        <p:spPr>
          <a:xfrm>
            <a:off x="10040535" y="3919196"/>
            <a:ext cx="720468" cy="72046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9"/>
          <p:cNvCxnSpPr/>
          <p:nvPr/>
        </p:nvCxnSpPr>
        <p:spPr>
          <a:xfrm flipV="1">
            <a:off x="10576843" y="3738528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0704007" y="439531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50%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607374" y="1671007"/>
            <a:ext cx="2303385" cy="819829"/>
            <a:chOff x="846215" y="4344494"/>
            <a:chExt cx="2303385" cy="819829"/>
          </a:xfrm>
        </p:grpSpPr>
        <p:sp>
          <p:nvSpPr>
            <p:cNvPr id="95" name="矩形 94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00178" y="1671007"/>
            <a:ext cx="2303385" cy="819829"/>
            <a:chOff x="846215" y="4344494"/>
            <a:chExt cx="2303385" cy="819829"/>
          </a:xfrm>
        </p:grpSpPr>
        <p:sp>
          <p:nvSpPr>
            <p:cNvPr id="99" name="矩形 98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9784521" y="1671007"/>
            <a:ext cx="2303385" cy="819829"/>
            <a:chOff x="846215" y="4344494"/>
            <a:chExt cx="2303385" cy="819829"/>
          </a:xfrm>
        </p:grpSpPr>
        <p:sp>
          <p:nvSpPr>
            <p:cNvPr id="132" name="矩形 131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2862412" y="5114171"/>
            <a:ext cx="2303385" cy="819829"/>
            <a:chOff x="846215" y="4344494"/>
            <a:chExt cx="2303385" cy="819829"/>
          </a:xfrm>
        </p:grpSpPr>
        <p:sp>
          <p:nvSpPr>
            <p:cNvPr id="135" name="矩形 134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255216" y="5114171"/>
            <a:ext cx="2303385" cy="819829"/>
            <a:chOff x="846215" y="4344494"/>
            <a:chExt cx="2303385" cy="819829"/>
          </a:xfrm>
        </p:grpSpPr>
        <p:sp>
          <p:nvSpPr>
            <p:cNvPr id="138" name="矩形 137"/>
            <p:cNvSpPr/>
            <p:nvPr/>
          </p:nvSpPr>
          <p:spPr>
            <a:xfrm>
              <a:off x="846215" y="43444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846215" y="4631870"/>
              <a:ext cx="2303385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70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分析讨论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4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Four </a:t>
            </a:r>
            <a:r>
              <a:rPr lang="zh-CN" altLang="en-US" dirty="0"/>
              <a:t>分析讨论</a:t>
            </a:r>
            <a:endParaRPr lang="en-US" altLang="zh-CN" dirty="0"/>
          </a:p>
        </p:txBody>
      </p:sp>
      <p:pic>
        <p:nvPicPr>
          <p:cNvPr id="3" name="图片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209953285"/>
              </p:ext>
            </p:extLst>
          </p:nvPr>
        </p:nvGraphicFramePr>
        <p:xfrm>
          <a:off x="222453" y="1329267"/>
          <a:ext cx="44069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3863745"/>
              </p:ext>
            </p:extLst>
          </p:nvPr>
        </p:nvGraphicFramePr>
        <p:xfrm>
          <a:off x="4003777" y="1329267"/>
          <a:ext cx="44069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75701126"/>
              </p:ext>
            </p:extLst>
          </p:nvPr>
        </p:nvGraphicFramePr>
        <p:xfrm>
          <a:off x="7785100" y="1329267"/>
          <a:ext cx="440690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矩形 8"/>
          <p:cNvSpPr/>
          <p:nvPr/>
        </p:nvSpPr>
        <p:spPr>
          <a:xfrm>
            <a:off x="1220027" y="43976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1259062" y="4797721"/>
            <a:ext cx="215844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971" y="43976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5128006" y="4797721"/>
            <a:ext cx="215844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8870295" y="43976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909330" y="4797721"/>
            <a:ext cx="215844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668325" y="2290401"/>
            <a:ext cx="15151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76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%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49647" y="2290401"/>
            <a:ext cx="1515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52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%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30971" y="2290401"/>
            <a:ext cx="1515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23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%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9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Four </a:t>
            </a:r>
            <a:r>
              <a:rPr lang="zh-CN" altLang="en-US" dirty="0"/>
              <a:t>分析讨论</a:t>
            </a:r>
            <a:endParaRPr lang="en-US" altLang="zh-CN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71356"/>
              </p:ext>
            </p:extLst>
          </p:nvPr>
        </p:nvGraphicFramePr>
        <p:xfrm>
          <a:off x="899115" y="3054858"/>
          <a:ext cx="10843705" cy="234817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68741">
                  <a:extLst>
                    <a:ext uri="{9D8B030D-6E8A-4147-A177-3AD203B41FA5}">
                      <a16:colId xmlns:a16="http://schemas.microsoft.com/office/drawing/2014/main" val="1811201852"/>
                    </a:ext>
                  </a:extLst>
                </a:gridCol>
                <a:gridCol w="2168741">
                  <a:extLst>
                    <a:ext uri="{9D8B030D-6E8A-4147-A177-3AD203B41FA5}">
                      <a16:colId xmlns:a16="http://schemas.microsoft.com/office/drawing/2014/main" val="2306946858"/>
                    </a:ext>
                  </a:extLst>
                </a:gridCol>
                <a:gridCol w="2168741">
                  <a:extLst>
                    <a:ext uri="{9D8B030D-6E8A-4147-A177-3AD203B41FA5}">
                      <a16:colId xmlns:a16="http://schemas.microsoft.com/office/drawing/2014/main" val="2491846448"/>
                    </a:ext>
                  </a:extLst>
                </a:gridCol>
                <a:gridCol w="2168741">
                  <a:extLst>
                    <a:ext uri="{9D8B030D-6E8A-4147-A177-3AD203B41FA5}">
                      <a16:colId xmlns:a16="http://schemas.microsoft.com/office/drawing/2014/main" val="2730933235"/>
                    </a:ext>
                  </a:extLst>
                </a:gridCol>
                <a:gridCol w="2168741">
                  <a:extLst>
                    <a:ext uri="{9D8B030D-6E8A-4147-A177-3AD203B41FA5}">
                      <a16:colId xmlns:a16="http://schemas.microsoft.com/office/drawing/2014/main" val="4103752988"/>
                    </a:ext>
                  </a:extLst>
                </a:gridCol>
              </a:tblGrid>
              <a:tr h="469635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+mn-ea"/>
                          <a:sym typeface="+mn-lt"/>
                        </a:rPr>
                        <a:t>TITLE HERE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/>
                          <a:ea typeface="微软雅黑"/>
                          <a:cs typeface="+mn-ea"/>
                          <a:sym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831059"/>
                  </a:ext>
                </a:extLst>
              </a:tr>
              <a:tr h="4696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63105"/>
                  </a:ext>
                </a:extLst>
              </a:tr>
              <a:tr h="469635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847131"/>
                  </a:ext>
                </a:extLst>
              </a:tr>
              <a:tr h="469635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136766"/>
                  </a:ext>
                </a:extLst>
              </a:tr>
              <a:tr h="469635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5620" marR="85620" marT="42810" marB="4281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01046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74713" y="13277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874713" y="1673151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</a:p>
        </p:txBody>
      </p:sp>
      <p:sp>
        <p:nvSpPr>
          <p:cNvPr id="8" name="矩形 7"/>
          <p:cNvSpPr/>
          <p:nvPr/>
        </p:nvSpPr>
        <p:spPr>
          <a:xfrm>
            <a:off x="4712955" y="13277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4712955" y="1673151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</a:p>
        </p:txBody>
      </p:sp>
      <p:sp>
        <p:nvSpPr>
          <p:cNvPr id="10" name="矩形 9"/>
          <p:cNvSpPr/>
          <p:nvPr/>
        </p:nvSpPr>
        <p:spPr>
          <a:xfrm>
            <a:off x="8551198" y="13277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8551198" y="1673151"/>
            <a:ext cx="319162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倍字间距</a:t>
            </a:r>
          </a:p>
        </p:txBody>
      </p:sp>
    </p:spTree>
    <p:extLst>
      <p:ext uri="{BB962C8B-B14F-4D97-AF65-F5344CB8AC3E}">
        <p14:creationId xmlns:p14="http://schemas.microsoft.com/office/powerpoint/2010/main" val="398582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Four </a:t>
            </a:r>
            <a:r>
              <a:rPr lang="zh-CN" altLang="en-US" dirty="0"/>
              <a:t>分析讨论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sp>
        <p:nvSpPr>
          <p:cNvPr id="4" name="矩形 6"/>
          <p:cNvSpPr/>
          <p:nvPr/>
        </p:nvSpPr>
        <p:spPr>
          <a:xfrm>
            <a:off x="9148635" y="279343"/>
            <a:ext cx="2660426" cy="6299313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9746682"/>
              </p:ext>
            </p:extLst>
          </p:nvPr>
        </p:nvGraphicFramePr>
        <p:xfrm>
          <a:off x="5024387" y="1658366"/>
          <a:ext cx="6352674" cy="354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矩形 8"/>
          <p:cNvSpPr/>
          <p:nvPr/>
        </p:nvSpPr>
        <p:spPr>
          <a:xfrm>
            <a:off x="812538" y="295135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812538" y="3449837"/>
            <a:ext cx="377984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倍字间距。标题数字等都可以通过点击和重新输入进行更改，</a:t>
            </a:r>
          </a:p>
        </p:txBody>
      </p:sp>
    </p:spTree>
    <p:extLst>
      <p:ext uri="{BB962C8B-B14F-4D97-AF65-F5344CB8AC3E}">
        <p14:creationId xmlns:p14="http://schemas.microsoft.com/office/powerpoint/2010/main" val="232232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5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主要结论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论文结构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研究方法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分析讨论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主要结论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参考文献</a:t>
            </a:r>
            <a:endParaRPr lang="zh-CN" altLang="en-US" dirty="0"/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Five </a:t>
            </a:r>
            <a:r>
              <a:rPr lang="zh-CN" altLang="en-US"/>
              <a:t>主要结论</a:t>
            </a:r>
            <a:endParaRPr lang="en-US" altLang="zh-CN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4713" y="127304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874711" y="1618455"/>
            <a:ext cx="4784943" cy="126925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倍字间距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0" y="127304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095999" y="1618455"/>
            <a:ext cx="4809423" cy="15327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倍字间距。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575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8097698" y="716693"/>
            <a:ext cx="2660426" cy="5424614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矩形 6"/>
          <p:cNvSpPr/>
          <p:nvPr/>
        </p:nvSpPr>
        <p:spPr>
          <a:xfrm>
            <a:off x="7703239" y="2063214"/>
            <a:ext cx="21820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en-US" altLang="zh-CN" sz="7200" b="1" dirty="0">
                <a:solidFill>
                  <a:schemeClr val="accent1"/>
                </a:solidFill>
                <a:cs typeface="+mn-ea"/>
                <a:sym typeface="+mn-lt"/>
              </a:rPr>
              <a:t>72%</a:t>
            </a:r>
          </a:p>
        </p:txBody>
      </p:sp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Five </a:t>
            </a:r>
            <a:r>
              <a:rPr lang="zh-CN" altLang="en-US"/>
              <a:t>主要结论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sp useBgFill="1">
        <p:nvSpPr>
          <p:cNvPr id="5" name="矩形 4"/>
          <p:cNvSpPr/>
          <p:nvPr/>
        </p:nvSpPr>
        <p:spPr>
          <a:xfrm>
            <a:off x="6828000" y="311393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sz="2800" b="1" dirty="0">
                <a:cs typeface="+mn-ea"/>
                <a:sym typeface="+mn-lt"/>
              </a:rPr>
              <a:t>点击此处添加标题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6071759" y="3626267"/>
            <a:ext cx="3813490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1559198" y="1463049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559198" y="1701894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9585"/>
            <a:r>
              <a:rPr lang="zh-CN" altLang="en-US" sz="3600" b="1" dirty="0">
                <a:cs typeface="+mn-ea"/>
                <a:sym typeface="+mn-lt"/>
              </a:rPr>
              <a:t>点击此处添加标题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9198" y="2448570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559198" y="2687415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9585"/>
            <a:r>
              <a:rPr lang="zh-CN" altLang="en-US" sz="3600" b="1" dirty="0">
                <a:cs typeface="+mn-ea"/>
                <a:sym typeface="+mn-lt"/>
              </a:rPr>
              <a:t>点击此处添加标题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9198" y="3434091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559198" y="3672936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9585"/>
            <a:r>
              <a:rPr lang="zh-CN" altLang="en-US" sz="3600" b="1" dirty="0">
                <a:cs typeface="+mn-ea"/>
                <a:sym typeface="+mn-lt"/>
              </a:rPr>
              <a:t>点击此处添加标题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9198" y="4419612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标题数字等都可以通过点击和重新输入进行更改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559198" y="4658457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9585"/>
            <a:r>
              <a:rPr lang="zh-CN" altLang="en-US" sz="3600" b="1" dirty="0">
                <a:cs typeface="+mn-ea"/>
                <a:sym typeface="+mn-lt"/>
              </a:rPr>
              <a:t>点击此处添加标题</a:t>
            </a:r>
            <a:endParaRPr lang="en-US" altLang="zh-CN" sz="3600" b="1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0043" y="1431659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958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1" name="矩形 20"/>
          <p:cNvSpPr/>
          <p:nvPr/>
        </p:nvSpPr>
        <p:spPr>
          <a:xfrm>
            <a:off x="900043" y="2417180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958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900043" y="3339441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958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25" name="矩形 24"/>
          <p:cNvSpPr/>
          <p:nvPr/>
        </p:nvSpPr>
        <p:spPr>
          <a:xfrm>
            <a:off x="900043" y="4354881"/>
            <a:ext cx="65915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609585"/>
            <a:r>
              <a:rPr lang="en-US" altLang="zh-CN" sz="6000" b="1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612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参考文献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6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Six </a:t>
            </a:r>
            <a:r>
              <a:rPr lang="zh-CN" altLang="en-US" dirty="0"/>
              <a:t>参考文献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74713" y="1844669"/>
            <a:ext cx="10563754" cy="316866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期刊类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[J].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刊名，出版年份，卷号（期号）：起止页码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专著类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书名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[M].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出版地：出版社，出版年份：起止页码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报纸类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[N].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报纸名，出版日期（版次）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论文集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[C].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出版地：出版者，出版年份：起始页码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学位论文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[D].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出版地：保存者，出版年份：起始页码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研究报告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[R].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出版地：出版者，出版年份：起始页码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条例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颁布单位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条例名称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发布日期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译著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序号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原著作者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书名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[M].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译者，译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出版地：出版社，出版年份：起止页码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PRESENTED BY OfficePLUS</a:t>
            </a:r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学校</a:t>
            </a:r>
            <a:r>
              <a:rPr lang="en-US" altLang="zh-CN" dirty="0"/>
              <a:t>XXX</a:t>
            </a:r>
            <a:r>
              <a:rPr lang="zh-CN" altLang="en-US" dirty="0"/>
              <a:t>学部</a:t>
            </a:r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/>
              <a:t>点击此处添加文本内容，如关键词、部分简单介绍等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5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47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r="646" b="119"/>
          <a:stretch/>
        </p:blipFill>
        <p:spPr bwMode="auto">
          <a:xfrm>
            <a:off x="0" y="-8467"/>
            <a:ext cx="12192000" cy="68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665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0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One </a:t>
            </a:r>
            <a:r>
              <a:rPr lang="zh-CN" altLang="en-US" dirty="0"/>
              <a:t>选题背景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pic>
        <p:nvPicPr>
          <p:cNvPr id="4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119"/>
          <a:stretch/>
        </p:blipFill>
        <p:spPr bwMode="auto">
          <a:xfrm>
            <a:off x="551848" y="1250630"/>
            <a:ext cx="5544152" cy="311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096000" y="1250630"/>
            <a:ext cx="5544152" cy="3112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973" y="4445122"/>
            <a:ext cx="5453179" cy="1532727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186973" y="3394763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551848" y="3394763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800" b="1" dirty="0">
                <a:cs typeface="+mn-ea"/>
                <a:sym typeface="+mn-lt"/>
              </a:rPr>
              <a:t>Add Text</a:t>
            </a:r>
          </a:p>
          <a:p>
            <a:pPr defTabSz="609585"/>
            <a:r>
              <a:rPr lang="zh-CN" altLang="en-US" sz="2800" b="1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551848" y="4445122"/>
            <a:ext cx="5453179" cy="1532727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26086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One </a:t>
            </a:r>
            <a:r>
              <a:rPr lang="zh-CN" altLang="en-US" dirty="0"/>
              <a:t>选题背景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50956" y="1439514"/>
            <a:ext cx="3364563" cy="2384360"/>
            <a:chOff x="350956" y="1439514"/>
            <a:chExt cx="3364563" cy="2384360"/>
          </a:xfrm>
        </p:grpSpPr>
        <p:sp>
          <p:nvSpPr>
            <p:cNvPr id="4" name="矩形 3"/>
            <p:cNvSpPr/>
            <p:nvPr/>
          </p:nvSpPr>
          <p:spPr>
            <a:xfrm>
              <a:off x="886817" y="2381591"/>
              <a:ext cx="2828702" cy="82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26963" y="2336740"/>
              <a:ext cx="171850" cy="171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7015" y="197883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rgbClr val="FF0000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98813" y="2531212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79021" y="1453615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50956" y="1439514"/>
              <a:ext cx="564401" cy="543116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145791" y="1439514"/>
            <a:ext cx="3398430" cy="2384360"/>
            <a:chOff x="3145791" y="1439514"/>
            <a:chExt cx="3398430" cy="2384360"/>
          </a:xfrm>
        </p:grpSpPr>
        <p:sp>
          <p:nvSpPr>
            <p:cNvPr id="5" name="矩形 4"/>
            <p:cNvSpPr/>
            <p:nvPr/>
          </p:nvSpPr>
          <p:spPr>
            <a:xfrm>
              <a:off x="3715519" y="2381591"/>
              <a:ext cx="2828702" cy="821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33867" y="2336740"/>
              <a:ext cx="171850" cy="171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865571" y="197883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9576" y="2531212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673856" y="1453615"/>
              <a:ext cx="67734" cy="93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3145791" y="1439514"/>
              <a:ext cx="564401" cy="54311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58296" y="1453615"/>
            <a:ext cx="2914627" cy="3730393"/>
            <a:chOff x="6458296" y="1453615"/>
            <a:chExt cx="2914627" cy="3730393"/>
          </a:xfrm>
        </p:grpSpPr>
        <p:sp>
          <p:nvSpPr>
            <p:cNvPr id="6" name="矩形 5"/>
            <p:cNvSpPr/>
            <p:nvPr/>
          </p:nvSpPr>
          <p:spPr>
            <a:xfrm>
              <a:off x="6544221" y="2381591"/>
              <a:ext cx="2828702" cy="82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458296" y="2336740"/>
              <a:ext cx="171850" cy="17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630146" y="197883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rgbClr val="FF0000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684212" y="2531212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684212" y="3891346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519438" y="1453615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等腰三角形 28"/>
          <p:cNvSpPr/>
          <p:nvPr/>
        </p:nvSpPr>
        <p:spPr>
          <a:xfrm>
            <a:off x="5991373" y="1439514"/>
            <a:ext cx="564401" cy="543116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8810991" y="1439514"/>
            <a:ext cx="3390634" cy="3744494"/>
            <a:chOff x="8810991" y="1439514"/>
            <a:chExt cx="3390634" cy="3744494"/>
          </a:xfrm>
        </p:grpSpPr>
        <p:sp>
          <p:nvSpPr>
            <p:cNvPr id="7" name="矩形 6"/>
            <p:cNvSpPr/>
            <p:nvPr/>
          </p:nvSpPr>
          <p:spPr>
            <a:xfrm>
              <a:off x="9372923" y="2381591"/>
              <a:ext cx="2828702" cy="821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286998" y="2336740"/>
              <a:ext cx="171850" cy="171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544773" y="197883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544773" y="2531212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544773" y="3891346"/>
              <a:ext cx="254872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倍字间距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9339056" y="1453615"/>
              <a:ext cx="67734" cy="93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8810991" y="1439514"/>
              <a:ext cx="564401" cy="54311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5278795"/>
            <a:ext cx="886817" cy="82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50956" y="4318350"/>
            <a:ext cx="3364563" cy="1685178"/>
            <a:chOff x="350956" y="4318350"/>
            <a:chExt cx="3364563" cy="1685178"/>
          </a:xfrm>
        </p:grpSpPr>
        <p:sp>
          <p:nvSpPr>
            <p:cNvPr id="33" name="矩形 32"/>
            <p:cNvSpPr/>
            <p:nvPr/>
          </p:nvSpPr>
          <p:spPr>
            <a:xfrm>
              <a:off x="886817" y="5278795"/>
              <a:ext cx="2828702" cy="82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77015" y="487868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rgbClr val="FF0000"/>
                  </a:solidFill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98813" y="5431064"/>
              <a:ext cx="2548720" cy="57246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</a:t>
              </a:r>
            </a:p>
          </p:txBody>
        </p:sp>
        <p:sp>
          <p:nvSpPr>
            <p:cNvPr id="36" name="椭圆 35"/>
            <p:cNvSpPr/>
            <p:nvPr/>
          </p:nvSpPr>
          <p:spPr>
            <a:xfrm>
              <a:off x="826963" y="5215576"/>
              <a:ext cx="171850" cy="171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79021" y="4332451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350956" y="4318350"/>
              <a:ext cx="564401" cy="543116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36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One </a:t>
            </a:r>
            <a:r>
              <a:rPr lang="zh-CN" altLang="en-US" dirty="0"/>
              <a:t>选题背景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pic>
        <p:nvPicPr>
          <p:cNvPr id="7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119"/>
          <a:stretch/>
        </p:blipFill>
        <p:spPr bwMode="auto">
          <a:xfrm>
            <a:off x="4614779" y="3489231"/>
            <a:ext cx="3462956" cy="19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119"/>
          <a:stretch/>
        </p:blipFill>
        <p:spPr bwMode="auto">
          <a:xfrm>
            <a:off x="8183613" y="3489231"/>
            <a:ext cx="3462956" cy="19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dc.office.msn.com.cn/t/55/C5C76DF4400E1ACCA58814E7A7473E0F.jpg"/>
          <p:cNvPicPr>
            <a:picLocks noChangeAspect="1" noChangeArrowheads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119"/>
          <a:stretch/>
        </p:blipFill>
        <p:spPr bwMode="auto">
          <a:xfrm>
            <a:off x="8183613" y="1448676"/>
            <a:ext cx="3462956" cy="19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614779" y="152779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4614779" y="1873206"/>
            <a:ext cx="3191622" cy="10291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</a:t>
            </a:r>
          </a:p>
        </p:txBody>
      </p:sp>
      <p:sp>
        <p:nvSpPr>
          <p:cNvPr id="14" name="矩形 13"/>
          <p:cNvSpPr/>
          <p:nvPr/>
        </p:nvSpPr>
        <p:spPr>
          <a:xfrm>
            <a:off x="874713" y="152779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874713" y="1873206"/>
            <a:ext cx="3191622" cy="10291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</a:t>
            </a:r>
          </a:p>
        </p:txBody>
      </p:sp>
      <p:sp>
        <p:nvSpPr>
          <p:cNvPr id="16" name="矩形 15"/>
          <p:cNvSpPr/>
          <p:nvPr/>
        </p:nvSpPr>
        <p:spPr>
          <a:xfrm>
            <a:off x="874713" y="348923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874713" y="3834645"/>
            <a:ext cx="3191622" cy="10291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</a:t>
            </a:r>
          </a:p>
        </p:txBody>
      </p:sp>
    </p:spTree>
    <p:extLst>
      <p:ext uri="{BB962C8B-B14F-4D97-AF65-F5344CB8AC3E}">
        <p14:creationId xmlns:p14="http://schemas.microsoft.com/office/powerpoint/2010/main" val="356111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论文结构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endParaRPr lang="zh-CN" altLang="en-US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0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 </a:t>
            </a:r>
            <a:r>
              <a:rPr lang="zh-CN" altLang="en-US" dirty="0"/>
              <a:t>论文结构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382751" y="168076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5" name="矩形 64"/>
          <p:cNvSpPr/>
          <p:nvPr/>
        </p:nvSpPr>
        <p:spPr>
          <a:xfrm>
            <a:off x="7382752" y="2010069"/>
            <a:ext cx="31145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倍字间距。标题数字等都可以通过点击和重新输入进行更改。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874713" y="1522815"/>
            <a:ext cx="2433856" cy="2097434"/>
            <a:chOff x="874713" y="1522815"/>
            <a:chExt cx="2433856" cy="2097434"/>
          </a:xfrm>
        </p:grpSpPr>
        <p:sp>
          <p:nvSpPr>
            <p:cNvPr id="49" name="Right Arrow Callout 32"/>
            <p:cNvSpPr/>
            <p:nvPr/>
          </p:nvSpPr>
          <p:spPr>
            <a:xfrm>
              <a:off x="874713" y="1522815"/>
              <a:ext cx="2433856" cy="2097434"/>
            </a:xfrm>
            <a:prstGeom prst="rightArrowCallout">
              <a:avLst>
                <a:gd name="adj1" fmla="val 50000"/>
                <a:gd name="adj2" fmla="val 14426"/>
                <a:gd name="adj3" fmla="val 15009"/>
                <a:gd name="adj4" fmla="val 87066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348107" y="1989726"/>
              <a:ext cx="1141674" cy="971710"/>
              <a:chOff x="-3308651" y="-449263"/>
              <a:chExt cx="1055688" cy="898525"/>
            </a:xfrm>
          </p:grpSpPr>
          <p:sp>
            <p:nvSpPr>
              <p:cNvPr id="79" name="Freeform 122"/>
              <p:cNvSpPr>
                <a:spLocks/>
              </p:cNvSpPr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24"/>
              <p:cNvSpPr>
                <a:spLocks/>
              </p:cNvSpPr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25"/>
              <p:cNvSpPr>
                <a:spLocks/>
              </p:cNvSpPr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26"/>
              <p:cNvSpPr>
                <a:spLocks/>
              </p:cNvSpPr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27"/>
              <p:cNvSpPr>
                <a:spLocks/>
              </p:cNvSpPr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28"/>
              <p:cNvSpPr>
                <a:spLocks/>
              </p:cNvSpPr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29"/>
              <p:cNvSpPr>
                <a:spLocks/>
              </p:cNvSpPr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0"/>
              <p:cNvSpPr>
                <a:spLocks/>
              </p:cNvSpPr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2963175" y="1522815"/>
            <a:ext cx="2433856" cy="2097434"/>
            <a:chOff x="2963175" y="1522815"/>
            <a:chExt cx="2433856" cy="2097434"/>
          </a:xfrm>
        </p:grpSpPr>
        <p:sp>
          <p:nvSpPr>
            <p:cNvPr id="48" name="Right Arrow Callout 33"/>
            <p:cNvSpPr/>
            <p:nvPr/>
          </p:nvSpPr>
          <p:spPr>
            <a:xfrm>
              <a:off x="2963175" y="1522815"/>
              <a:ext cx="2433856" cy="2097434"/>
            </a:xfrm>
            <a:prstGeom prst="rightArrowCallout">
              <a:avLst>
                <a:gd name="adj1" fmla="val 50000"/>
                <a:gd name="adj2" fmla="val 14426"/>
                <a:gd name="adj3" fmla="val 15009"/>
                <a:gd name="adj4" fmla="val 87066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3442326" y="1989726"/>
              <a:ext cx="1141674" cy="971710"/>
              <a:chOff x="-3308651" y="-449263"/>
              <a:chExt cx="1055688" cy="898525"/>
            </a:xfrm>
          </p:grpSpPr>
          <p:sp>
            <p:nvSpPr>
              <p:cNvPr id="100" name="Freeform 122"/>
              <p:cNvSpPr>
                <a:spLocks/>
              </p:cNvSpPr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24"/>
              <p:cNvSpPr>
                <a:spLocks/>
              </p:cNvSpPr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25"/>
              <p:cNvSpPr>
                <a:spLocks/>
              </p:cNvSpPr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26"/>
              <p:cNvSpPr>
                <a:spLocks/>
              </p:cNvSpPr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27"/>
              <p:cNvSpPr>
                <a:spLocks/>
              </p:cNvSpPr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28"/>
              <p:cNvSpPr>
                <a:spLocks/>
              </p:cNvSpPr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29"/>
              <p:cNvSpPr>
                <a:spLocks/>
              </p:cNvSpPr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30"/>
              <p:cNvSpPr>
                <a:spLocks/>
              </p:cNvSpPr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5070502" y="1522814"/>
            <a:ext cx="2127492" cy="2440207"/>
            <a:chOff x="5070502" y="1522814"/>
            <a:chExt cx="2127492" cy="2440207"/>
          </a:xfrm>
        </p:grpSpPr>
        <p:sp>
          <p:nvSpPr>
            <p:cNvPr id="47" name="Down Arrow Callout 5"/>
            <p:cNvSpPr/>
            <p:nvPr/>
          </p:nvSpPr>
          <p:spPr>
            <a:xfrm>
              <a:off x="5070502" y="1522814"/>
              <a:ext cx="2127492" cy="2440207"/>
            </a:xfrm>
            <a:prstGeom prst="downArrowCallout">
              <a:avLst>
                <a:gd name="adj1" fmla="val 50000"/>
                <a:gd name="adj2" fmla="val 14600"/>
                <a:gd name="adj3" fmla="val 16145"/>
                <a:gd name="adj4" fmla="val 8952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590225" y="1989726"/>
              <a:ext cx="1141674" cy="971710"/>
              <a:chOff x="-3308651" y="-449263"/>
              <a:chExt cx="1055688" cy="898525"/>
            </a:xfrm>
          </p:grpSpPr>
          <p:sp>
            <p:nvSpPr>
              <p:cNvPr id="110" name="Freeform 122"/>
              <p:cNvSpPr>
                <a:spLocks/>
              </p:cNvSpPr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24"/>
              <p:cNvSpPr>
                <a:spLocks/>
              </p:cNvSpPr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25"/>
              <p:cNvSpPr>
                <a:spLocks/>
              </p:cNvSpPr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26"/>
              <p:cNvSpPr>
                <a:spLocks/>
              </p:cNvSpPr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27"/>
              <p:cNvSpPr>
                <a:spLocks/>
              </p:cNvSpPr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28"/>
              <p:cNvSpPr>
                <a:spLocks/>
              </p:cNvSpPr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29"/>
              <p:cNvSpPr>
                <a:spLocks/>
              </p:cNvSpPr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30"/>
              <p:cNvSpPr>
                <a:spLocks/>
              </p:cNvSpPr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076977" y="3618432"/>
            <a:ext cx="2433856" cy="2097434"/>
            <a:chOff x="5076977" y="3618432"/>
            <a:chExt cx="2433856" cy="2097434"/>
          </a:xfrm>
        </p:grpSpPr>
        <p:sp>
          <p:nvSpPr>
            <p:cNvPr id="46" name="Right Arrow Callout 35"/>
            <p:cNvSpPr/>
            <p:nvPr/>
          </p:nvSpPr>
          <p:spPr>
            <a:xfrm>
              <a:off x="5076977" y="3618432"/>
              <a:ext cx="2433856" cy="2097434"/>
            </a:xfrm>
            <a:prstGeom prst="rightArrowCallout">
              <a:avLst>
                <a:gd name="adj1" fmla="val 50000"/>
                <a:gd name="adj2" fmla="val 14426"/>
                <a:gd name="adj3" fmla="val 15009"/>
                <a:gd name="adj4" fmla="val 87066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5665561" y="4098802"/>
              <a:ext cx="1141674" cy="971710"/>
              <a:chOff x="-3308651" y="-449263"/>
              <a:chExt cx="1055688" cy="898525"/>
            </a:xfrm>
          </p:grpSpPr>
          <p:sp>
            <p:nvSpPr>
              <p:cNvPr id="120" name="Freeform 122"/>
              <p:cNvSpPr>
                <a:spLocks/>
              </p:cNvSpPr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24"/>
              <p:cNvSpPr>
                <a:spLocks/>
              </p:cNvSpPr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25"/>
              <p:cNvSpPr>
                <a:spLocks/>
              </p:cNvSpPr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28"/>
              <p:cNvSpPr>
                <a:spLocks/>
              </p:cNvSpPr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9"/>
              <p:cNvSpPr>
                <a:spLocks/>
              </p:cNvSpPr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30"/>
              <p:cNvSpPr>
                <a:spLocks/>
              </p:cNvSpPr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3" name="组合 152"/>
          <p:cNvGrpSpPr/>
          <p:nvPr/>
        </p:nvGrpSpPr>
        <p:grpSpPr>
          <a:xfrm>
            <a:off x="7165440" y="3618432"/>
            <a:ext cx="2433856" cy="2097434"/>
            <a:chOff x="7165440" y="3618432"/>
            <a:chExt cx="2433856" cy="2097434"/>
          </a:xfrm>
        </p:grpSpPr>
        <p:sp>
          <p:nvSpPr>
            <p:cNvPr id="45" name="Right Arrow Callout 34"/>
            <p:cNvSpPr/>
            <p:nvPr/>
          </p:nvSpPr>
          <p:spPr>
            <a:xfrm>
              <a:off x="7165440" y="3618432"/>
              <a:ext cx="2433856" cy="2097434"/>
            </a:xfrm>
            <a:prstGeom prst="rightArrowCallout">
              <a:avLst>
                <a:gd name="adj1" fmla="val 50000"/>
                <a:gd name="adj2" fmla="val 14426"/>
                <a:gd name="adj3" fmla="val 15009"/>
                <a:gd name="adj4" fmla="val 87066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7771599" y="4098802"/>
              <a:ext cx="1141674" cy="971710"/>
              <a:chOff x="-3308651" y="-449263"/>
              <a:chExt cx="1055688" cy="898525"/>
            </a:xfrm>
          </p:grpSpPr>
          <p:sp>
            <p:nvSpPr>
              <p:cNvPr id="130" name="Freeform 122"/>
              <p:cNvSpPr>
                <a:spLocks/>
              </p:cNvSpPr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24"/>
              <p:cNvSpPr>
                <a:spLocks/>
              </p:cNvSpPr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25"/>
              <p:cNvSpPr>
                <a:spLocks/>
              </p:cNvSpPr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26"/>
              <p:cNvSpPr>
                <a:spLocks/>
              </p:cNvSpPr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27"/>
              <p:cNvSpPr>
                <a:spLocks/>
              </p:cNvSpPr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28"/>
              <p:cNvSpPr>
                <a:spLocks/>
              </p:cNvSpPr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29"/>
              <p:cNvSpPr>
                <a:spLocks/>
              </p:cNvSpPr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0"/>
              <p:cNvSpPr>
                <a:spLocks/>
              </p:cNvSpPr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>
            <a:off x="9284517" y="3191910"/>
            <a:ext cx="2433856" cy="2950476"/>
            <a:chOff x="9284517" y="3191910"/>
            <a:chExt cx="2433856" cy="2950476"/>
          </a:xfrm>
        </p:grpSpPr>
        <p:sp>
          <p:nvSpPr>
            <p:cNvPr id="44" name="Right Arrow 36"/>
            <p:cNvSpPr/>
            <p:nvPr/>
          </p:nvSpPr>
          <p:spPr>
            <a:xfrm>
              <a:off x="9284517" y="3191910"/>
              <a:ext cx="2433856" cy="2950476"/>
            </a:xfrm>
            <a:prstGeom prst="rightArrow">
              <a:avLst>
                <a:gd name="adj1" fmla="val 71160"/>
                <a:gd name="adj2" fmla="val 35249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228600" rIns="91440" bIns="228600" rtlCol="0" anchor="b" anchorCtr="0"/>
            <a:lstStyle/>
            <a:p>
              <a:pPr algn="ctr"/>
              <a:r>
                <a:rPr lang="en-US" altLang="zh-CN" sz="1600" dirty="0">
                  <a:solidFill>
                    <a:srgbClr val="FFFFFF"/>
                  </a:solidFill>
                </a:rPr>
                <a:t>Add Text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9732060" y="4098802"/>
              <a:ext cx="1141674" cy="971710"/>
              <a:chOff x="-3308651" y="-449263"/>
              <a:chExt cx="1055688" cy="898525"/>
            </a:xfrm>
          </p:grpSpPr>
          <p:sp>
            <p:nvSpPr>
              <p:cNvPr id="140" name="Freeform 122"/>
              <p:cNvSpPr>
                <a:spLocks/>
              </p:cNvSpPr>
              <p:nvPr/>
            </p:nvSpPr>
            <p:spPr bwMode="auto">
              <a:xfrm>
                <a:off x="-3005438" y="284162"/>
                <a:ext cx="449263" cy="165100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23"/>
              <p:cNvSpPr>
                <a:spLocks noEditPoints="1"/>
              </p:cNvSpPr>
              <p:nvPr/>
            </p:nvSpPr>
            <p:spPr bwMode="auto">
              <a:xfrm>
                <a:off x="-3308651" y="-449263"/>
                <a:ext cx="1055688" cy="712788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24"/>
              <p:cNvSpPr>
                <a:spLocks/>
              </p:cNvSpPr>
              <p:nvPr/>
            </p:nvSpPr>
            <p:spPr bwMode="auto">
              <a:xfrm>
                <a:off x="-3100688" y="139700"/>
                <a:ext cx="88900" cy="14288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25"/>
              <p:cNvSpPr>
                <a:spLocks/>
              </p:cNvSpPr>
              <p:nvPr/>
            </p:nvSpPr>
            <p:spPr bwMode="auto">
              <a:xfrm>
                <a:off x="-2991151" y="38100"/>
                <a:ext cx="87313" cy="115888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26"/>
              <p:cNvSpPr>
                <a:spLocks/>
              </p:cNvSpPr>
              <p:nvPr/>
            </p:nvSpPr>
            <p:spPr bwMode="auto">
              <a:xfrm>
                <a:off x="-2883201" y="-4763"/>
                <a:ext cx="87313" cy="15875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27"/>
              <p:cNvSpPr>
                <a:spLocks/>
              </p:cNvSpPr>
              <p:nvPr/>
            </p:nvSpPr>
            <p:spPr bwMode="auto">
              <a:xfrm>
                <a:off x="-2775251" y="12700"/>
                <a:ext cx="88900" cy="141288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28"/>
              <p:cNvSpPr>
                <a:spLocks/>
              </p:cNvSpPr>
              <p:nvPr/>
            </p:nvSpPr>
            <p:spPr bwMode="auto">
              <a:xfrm>
                <a:off x="-2667301" y="-53976"/>
                <a:ext cx="88900" cy="207963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29"/>
              <p:cNvSpPr>
                <a:spLocks/>
              </p:cNvSpPr>
              <p:nvPr/>
            </p:nvSpPr>
            <p:spPr bwMode="auto">
              <a:xfrm>
                <a:off x="-2559351" y="-138113"/>
                <a:ext cx="88900" cy="292100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30"/>
              <p:cNvSpPr>
                <a:spLocks/>
              </p:cNvSpPr>
              <p:nvPr/>
            </p:nvSpPr>
            <p:spPr bwMode="auto">
              <a:xfrm>
                <a:off x="-3157838" y="-306388"/>
                <a:ext cx="754063" cy="458788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0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Two </a:t>
            </a:r>
            <a:r>
              <a:rPr lang="zh-CN" altLang="en-US" dirty="0"/>
              <a:t>论文结构</a:t>
            </a:r>
            <a:endParaRPr lang="en-US" altLang="zh-CN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15" y="6300817"/>
            <a:ext cx="1828800" cy="24140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283370" y="1244065"/>
            <a:ext cx="9625260" cy="4716377"/>
            <a:chOff x="1106907" y="1070811"/>
            <a:chExt cx="9625260" cy="4716377"/>
          </a:xfrm>
        </p:grpSpPr>
        <p:sp>
          <p:nvSpPr>
            <p:cNvPr id="8" name="任意多边形 7"/>
            <p:cNvSpPr/>
            <p:nvPr/>
          </p:nvSpPr>
          <p:spPr>
            <a:xfrm>
              <a:off x="1270535" y="1244065"/>
              <a:ext cx="9298004" cy="4369869"/>
            </a:xfrm>
            <a:custGeom>
              <a:avLst/>
              <a:gdLst>
                <a:gd name="connsiteX0" fmla="*/ 0 w 9298004"/>
                <a:gd name="connsiteY0" fmla="*/ 2079057 h 4369869"/>
                <a:gd name="connsiteX1" fmla="*/ 2069431 w 9298004"/>
                <a:gd name="connsiteY1" fmla="*/ 3445844 h 4369869"/>
                <a:gd name="connsiteX2" fmla="*/ 3407343 w 9298004"/>
                <a:gd name="connsiteY2" fmla="*/ 693019 h 4369869"/>
                <a:gd name="connsiteX3" fmla="*/ 5630779 w 9298004"/>
                <a:gd name="connsiteY3" fmla="*/ 0 h 4369869"/>
                <a:gd name="connsiteX4" fmla="*/ 8142972 w 9298004"/>
                <a:gd name="connsiteY4" fmla="*/ 529389 h 4369869"/>
                <a:gd name="connsiteX5" fmla="*/ 9298004 w 9298004"/>
                <a:gd name="connsiteY5" fmla="*/ 2974206 h 4369869"/>
                <a:gd name="connsiteX6" fmla="*/ 7594332 w 9298004"/>
                <a:gd name="connsiteY6" fmla="*/ 4369869 h 4369869"/>
                <a:gd name="connsiteX7" fmla="*/ 5727031 w 9298004"/>
                <a:gd name="connsiteY7" fmla="*/ 3272589 h 436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98004" h="4369869">
                  <a:moveTo>
                    <a:pt x="0" y="2079057"/>
                  </a:moveTo>
                  <a:lnTo>
                    <a:pt x="2069431" y="3445844"/>
                  </a:lnTo>
                  <a:lnTo>
                    <a:pt x="3407343" y="693019"/>
                  </a:lnTo>
                  <a:lnTo>
                    <a:pt x="5630779" y="0"/>
                  </a:lnTo>
                  <a:lnTo>
                    <a:pt x="8142972" y="529389"/>
                  </a:lnTo>
                  <a:lnTo>
                    <a:pt x="9298004" y="2974206"/>
                  </a:lnTo>
                  <a:lnTo>
                    <a:pt x="7594332" y="4369869"/>
                  </a:lnTo>
                  <a:lnTo>
                    <a:pt x="5727031" y="327258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06907" y="316224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523876" y="177620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18437" y="1070811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249885" y="158611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385659" y="403092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01238" y="544068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833937" y="4377434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147462" y="451218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37926" y="2054305"/>
            <a:ext cx="2003658" cy="1024381"/>
            <a:chOff x="1283370" y="1715751"/>
            <a:chExt cx="2855493" cy="1024381"/>
          </a:xfrm>
        </p:grpSpPr>
        <p:sp>
          <p:nvSpPr>
            <p:cNvPr id="18" name="矩形 17"/>
            <p:cNvSpPr/>
            <p:nvPr/>
          </p:nvSpPr>
          <p:spPr>
            <a:xfrm>
              <a:off x="1283370" y="1715751"/>
              <a:ext cx="9188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ONE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06742" y="2326172"/>
            <a:ext cx="2003658" cy="1024381"/>
            <a:chOff x="1283370" y="1715751"/>
            <a:chExt cx="2855493" cy="1024381"/>
          </a:xfrm>
        </p:grpSpPr>
        <p:sp>
          <p:nvSpPr>
            <p:cNvPr id="25" name="矩形 24"/>
            <p:cNvSpPr/>
            <p:nvPr/>
          </p:nvSpPr>
          <p:spPr>
            <a:xfrm>
              <a:off x="1283370" y="1715751"/>
              <a:ext cx="1222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THREE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37162" y="5101743"/>
            <a:ext cx="2003658" cy="1024381"/>
            <a:chOff x="1283370" y="1715751"/>
            <a:chExt cx="2855493" cy="1024381"/>
          </a:xfrm>
        </p:grpSpPr>
        <p:sp>
          <p:nvSpPr>
            <p:cNvPr id="28" name="矩形 27"/>
            <p:cNvSpPr/>
            <p:nvPr/>
          </p:nvSpPr>
          <p:spPr>
            <a:xfrm>
              <a:off x="1283370" y="1715751"/>
              <a:ext cx="10071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TWO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551" y="131807"/>
            <a:ext cx="2003658" cy="1024381"/>
            <a:chOff x="1283370" y="1715751"/>
            <a:chExt cx="2855493" cy="1024381"/>
          </a:xfrm>
        </p:grpSpPr>
        <p:sp>
          <p:nvSpPr>
            <p:cNvPr id="31" name="矩形 30"/>
            <p:cNvSpPr/>
            <p:nvPr/>
          </p:nvSpPr>
          <p:spPr>
            <a:xfrm>
              <a:off x="1283370" y="1715751"/>
              <a:ext cx="109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FOUR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67956" y="1542114"/>
            <a:ext cx="2003658" cy="1024381"/>
            <a:chOff x="1283370" y="1715751"/>
            <a:chExt cx="2855493" cy="1024381"/>
          </a:xfrm>
        </p:grpSpPr>
        <p:sp>
          <p:nvSpPr>
            <p:cNvPr id="34" name="矩形 33"/>
            <p:cNvSpPr/>
            <p:nvPr/>
          </p:nvSpPr>
          <p:spPr>
            <a:xfrm>
              <a:off x="1283370" y="1715751"/>
              <a:ext cx="9005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FIVE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87851" y="3508754"/>
            <a:ext cx="2003658" cy="1024381"/>
            <a:chOff x="1283370" y="1715751"/>
            <a:chExt cx="2855493" cy="1024381"/>
          </a:xfrm>
        </p:grpSpPr>
        <p:sp>
          <p:nvSpPr>
            <p:cNvPr id="37" name="矩形 36"/>
            <p:cNvSpPr/>
            <p:nvPr/>
          </p:nvSpPr>
          <p:spPr>
            <a:xfrm>
              <a:off x="1283370" y="1715751"/>
              <a:ext cx="7429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SIX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501741" y="5553587"/>
            <a:ext cx="2003658" cy="1024381"/>
            <a:chOff x="1283370" y="1715751"/>
            <a:chExt cx="2855493" cy="1024381"/>
          </a:xfrm>
        </p:grpSpPr>
        <p:sp>
          <p:nvSpPr>
            <p:cNvPr id="40" name="矩形 39"/>
            <p:cNvSpPr/>
            <p:nvPr/>
          </p:nvSpPr>
          <p:spPr>
            <a:xfrm>
              <a:off x="1283370" y="1715751"/>
              <a:ext cx="1233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SEVEN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99327" y="5101743"/>
            <a:ext cx="2003658" cy="1024381"/>
            <a:chOff x="1283370" y="1715751"/>
            <a:chExt cx="2855493" cy="1024381"/>
          </a:xfrm>
        </p:grpSpPr>
        <p:sp>
          <p:nvSpPr>
            <p:cNvPr id="43" name="矩形 42"/>
            <p:cNvSpPr/>
            <p:nvPr/>
          </p:nvSpPr>
          <p:spPr>
            <a:xfrm>
              <a:off x="1283370" y="1715751"/>
              <a:ext cx="11746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EIGHT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83370" y="1987618"/>
              <a:ext cx="2855493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22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380C"/>
      </a:accent1>
      <a:accent2>
        <a:srgbClr val="B22809"/>
      </a:accent2>
      <a:accent3>
        <a:srgbClr val="FFB20D"/>
      </a:accent3>
      <a:accent4>
        <a:srgbClr val="B27D09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2550</Words>
  <Application>Microsoft Office PowerPoint</Application>
  <PresentationFormat>宽屏</PresentationFormat>
  <Paragraphs>237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64</cp:revision>
  <dcterms:created xsi:type="dcterms:W3CDTF">2015-08-18T02:51:41Z</dcterms:created>
  <dcterms:modified xsi:type="dcterms:W3CDTF">2016-04-11T08:01:42Z</dcterms:modified>
  <cp:category/>
</cp:coreProperties>
</file>